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FE580-9267-4A7A-A7BC-7B8FF787FD98}" v="1" dt="2025-10-11T14:12: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Queen Pearl" userId="eeb18e380bee87d7" providerId="LiveId" clId="{AF4FE580-9267-4A7A-A7BC-7B8FF787FD98}"/>
    <pc:docChg chg="undo redo custSel addSld delSld modSld sldOrd">
      <pc:chgData name="Queen Pearl" userId="eeb18e380bee87d7" providerId="LiveId" clId="{AF4FE580-9267-4A7A-A7BC-7B8FF787FD98}" dt="2025-10-11T14:56:42.505" v="426"/>
      <pc:docMkLst>
        <pc:docMk/>
      </pc:docMkLst>
      <pc:sldChg chg="del">
        <pc:chgData name="Queen Pearl" userId="eeb18e380bee87d7" providerId="LiveId" clId="{AF4FE580-9267-4A7A-A7BC-7B8FF787FD98}" dt="2025-10-11T13:18:05.497" v="13" actId="2696"/>
        <pc:sldMkLst>
          <pc:docMk/>
          <pc:sldMk cId="1949011081" sldId="256"/>
        </pc:sldMkLst>
      </pc:sldChg>
      <pc:sldChg chg="addSp delSp modSp mod setBg">
        <pc:chgData name="Queen Pearl" userId="eeb18e380bee87d7" providerId="LiveId" clId="{AF4FE580-9267-4A7A-A7BC-7B8FF787FD98}" dt="2025-10-11T14:56:18.016" v="419" actId="113"/>
        <pc:sldMkLst>
          <pc:docMk/>
          <pc:sldMk cId="183077346" sldId="257"/>
        </pc:sldMkLst>
        <pc:spChg chg="mod">
          <ac:chgData name="Queen Pearl" userId="eeb18e380bee87d7" providerId="LiveId" clId="{AF4FE580-9267-4A7A-A7BC-7B8FF787FD98}" dt="2025-10-11T14:56:04.269" v="418" actId="26606"/>
          <ac:spMkLst>
            <pc:docMk/>
            <pc:sldMk cId="183077346" sldId="257"/>
            <ac:spMk id="2" creationId="{2D893B7E-00B7-44E4-4E33-B566A5DEEC99}"/>
          </ac:spMkLst>
        </pc:spChg>
        <pc:spChg chg="del mod">
          <ac:chgData name="Queen Pearl" userId="eeb18e380bee87d7" providerId="LiveId" clId="{AF4FE580-9267-4A7A-A7BC-7B8FF787FD98}" dt="2025-10-11T13:21:40.950" v="47" actId="478"/>
          <ac:spMkLst>
            <pc:docMk/>
            <pc:sldMk cId="183077346" sldId="257"/>
            <ac:spMk id="3" creationId="{A92ADBB7-F811-6C22-B0AA-8B7BE376CFCE}"/>
          </ac:spMkLst>
        </pc:spChg>
        <pc:spChg chg="del mod">
          <ac:chgData name="Queen Pearl" userId="eeb18e380bee87d7" providerId="LiveId" clId="{AF4FE580-9267-4A7A-A7BC-7B8FF787FD98}" dt="2025-10-11T13:21:43.290" v="48" actId="478"/>
          <ac:spMkLst>
            <pc:docMk/>
            <pc:sldMk cId="183077346" sldId="257"/>
            <ac:spMk id="4" creationId="{173722F1-AF29-C8D0-EF78-171ABDF653D2}"/>
          </ac:spMkLst>
        </pc:spChg>
        <pc:spChg chg="del mod">
          <ac:chgData name="Queen Pearl" userId="eeb18e380bee87d7" providerId="LiveId" clId="{AF4FE580-9267-4A7A-A7BC-7B8FF787FD98}" dt="2025-10-11T13:22:53.200" v="159" actId="478"/>
          <ac:spMkLst>
            <pc:docMk/>
            <pc:sldMk cId="183077346" sldId="257"/>
            <ac:spMk id="5" creationId="{B3E9F1A6-4886-9A9A-C3FE-AB6E1A9BD7C6}"/>
          </ac:spMkLst>
        </pc:spChg>
        <pc:spChg chg="add del mod">
          <ac:chgData name="Queen Pearl" userId="eeb18e380bee87d7" providerId="LiveId" clId="{AF4FE580-9267-4A7A-A7BC-7B8FF787FD98}" dt="2025-10-11T14:56:04.269" v="418" actId="26606"/>
          <ac:spMkLst>
            <pc:docMk/>
            <pc:sldMk cId="183077346" sldId="257"/>
            <ac:spMk id="6" creationId="{55DD4F8F-451B-6081-8940-1C505A69C1EC}"/>
          </ac:spMkLst>
        </pc:spChg>
        <pc:spChg chg="add del">
          <ac:chgData name="Queen Pearl" userId="eeb18e380bee87d7" providerId="LiveId" clId="{AF4FE580-9267-4A7A-A7BC-7B8FF787FD98}" dt="2025-10-11T14:55:57.238" v="413" actId="26606"/>
          <ac:spMkLst>
            <pc:docMk/>
            <pc:sldMk cId="183077346" sldId="257"/>
            <ac:spMk id="11" creationId="{907EF6B7-1338-4443-8C46-6A318D952DFD}"/>
          </ac:spMkLst>
        </pc:spChg>
        <pc:spChg chg="add del">
          <ac:chgData name="Queen Pearl" userId="eeb18e380bee87d7" providerId="LiveId" clId="{AF4FE580-9267-4A7A-A7BC-7B8FF787FD98}" dt="2025-10-11T14:56:01.734" v="415" actId="26606"/>
          <ac:spMkLst>
            <pc:docMk/>
            <pc:sldMk cId="183077346" sldId="257"/>
            <ac:spMk id="12" creationId="{7517A47C-B2E5-4B79-8061-D74B1311AF6E}"/>
          </ac:spMkLst>
        </pc:spChg>
        <pc:spChg chg="add del">
          <ac:chgData name="Queen Pearl" userId="eeb18e380bee87d7" providerId="LiveId" clId="{AF4FE580-9267-4A7A-A7BC-7B8FF787FD98}" dt="2025-10-11T14:55:57.238" v="413" actId="26606"/>
          <ac:spMkLst>
            <pc:docMk/>
            <pc:sldMk cId="183077346" sldId="257"/>
            <ac:spMk id="13" creationId="{DAAE4CDD-124C-4DCF-9584-B6033B545DD5}"/>
          </ac:spMkLst>
        </pc:spChg>
        <pc:spChg chg="add del">
          <ac:chgData name="Queen Pearl" userId="eeb18e380bee87d7" providerId="LiveId" clId="{AF4FE580-9267-4A7A-A7BC-7B8FF787FD98}" dt="2025-10-11T14:56:01.734" v="415" actId="26606"/>
          <ac:spMkLst>
            <pc:docMk/>
            <pc:sldMk cId="183077346" sldId="257"/>
            <ac:spMk id="14" creationId="{C505E780-2083-4CB5-A42A-5E0E2908ECC3}"/>
          </ac:spMkLst>
        </pc:spChg>
        <pc:spChg chg="add del">
          <ac:chgData name="Queen Pearl" userId="eeb18e380bee87d7" providerId="LiveId" clId="{AF4FE580-9267-4A7A-A7BC-7B8FF787FD98}" dt="2025-10-11T14:55:57.238" v="413" actId="26606"/>
          <ac:spMkLst>
            <pc:docMk/>
            <pc:sldMk cId="183077346" sldId="257"/>
            <ac:spMk id="15" creationId="{081E4A58-353D-44AE-B2FC-2A74E2E400F7}"/>
          </ac:spMkLst>
        </pc:spChg>
        <pc:spChg chg="add del">
          <ac:chgData name="Queen Pearl" userId="eeb18e380bee87d7" providerId="LiveId" clId="{AF4FE580-9267-4A7A-A7BC-7B8FF787FD98}" dt="2025-10-11T14:56:01.734" v="415" actId="26606"/>
          <ac:spMkLst>
            <pc:docMk/>
            <pc:sldMk cId="183077346" sldId="257"/>
            <ac:spMk id="16" creationId="{D2C0AE1C-0118-41AE-8A10-7CDCBF10E96F}"/>
          </ac:spMkLst>
        </pc:spChg>
        <pc:spChg chg="add del">
          <ac:chgData name="Queen Pearl" userId="eeb18e380bee87d7" providerId="LiveId" clId="{AF4FE580-9267-4A7A-A7BC-7B8FF787FD98}" dt="2025-10-11T14:56:01.734" v="415" actId="26606"/>
          <ac:spMkLst>
            <pc:docMk/>
            <pc:sldMk cId="183077346" sldId="257"/>
            <ac:spMk id="18" creationId="{463EEC44-1BA3-44ED-81FC-A644B04B2A44}"/>
          </ac:spMkLst>
        </pc:spChg>
        <pc:spChg chg="add del">
          <ac:chgData name="Queen Pearl" userId="eeb18e380bee87d7" providerId="LiveId" clId="{AF4FE580-9267-4A7A-A7BC-7B8FF787FD98}" dt="2025-10-11T14:56:04.251" v="417" actId="26606"/>
          <ac:spMkLst>
            <pc:docMk/>
            <pc:sldMk cId="183077346" sldId="257"/>
            <ac:spMk id="20" creationId="{7517A47C-B2E5-4B79-8061-D74B1311AF6E}"/>
          </ac:spMkLst>
        </pc:spChg>
        <pc:spChg chg="add del">
          <ac:chgData name="Queen Pearl" userId="eeb18e380bee87d7" providerId="LiveId" clId="{AF4FE580-9267-4A7A-A7BC-7B8FF787FD98}" dt="2025-10-11T14:56:04.251" v="417" actId="26606"/>
          <ac:spMkLst>
            <pc:docMk/>
            <pc:sldMk cId="183077346" sldId="257"/>
            <ac:spMk id="21" creationId="{C505E780-2083-4CB5-A42A-5E0E2908ECC3}"/>
          </ac:spMkLst>
        </pc:spChg>
        <pc:spChg chg="add del">
          <ac:chgData name="Queen Pearl" userId="eeb18e380bee87d7" providerId="LiveId" clId="{AF4FE580-9267-4A7A-A7BC-7B8FF787FD98}" dt="2025-10-11T14:56:04.251" v="417" actId="26606"/>
          <ac:spMkLst>
            <pc:docMk/>
            <pc:sldMk cId="183077346" sldId="257"/>
            <ac:spMk id="22" creationId="{D2C0AE1C-0118-41AE-8A10-7CDCBF10E96F}"/>
          </ac:spMkLst>
        </pc:spChg>
        <pc:spChg chg="add del">
          <ac:chgData name="Queen Pearl" userId="eeb18e380bee87d7" providerId="LiveId" clId="{AF4FE580-9267-4A7A-A7BC-7B8FF787FD98}" dt="2025-10-11T14:56:04.251" v="417" actId="26606"/>
          <ac:spMkLst>
            <pc:docMk/>
            <pc:sldMk cId="183077346" sldId="257"/>
            <ac:spMk id="23" creationId="{463EEC44-1BA3-44ED-81FC-A644B04B2A44}"/>
          </ac:spMkLst>
        </pc:spChg>
        <pc:spChg chg="add">
          <ac:chgData name="Queen Pearl" userId="eeb18e380bee87d7" providerId="LiveId" clId="{AF4FE580-9267-4A7A-A7BC-7B8FF787FD98}" dt="2025-10-11T14:56:04.269" v="418" actId="26606"/>
          <ac:spMkLst>
            <pc:docMk/>
            <pc:sldMk cId="183077346" sldId="257"/>
            <ac:spMk id="26" creationId="{907EF6B7-1338-4443-8C46-6A318D952DFD}"/>
          </ac:spMkLst>
        </pc:spChg>
        <pc:spChg chg="add">
          <ac:chgData name="Queen Pearl" userId="eeb18e380bee87d7" providerId="LiveId" clId="{AF4FE580-9267-4A7A-A7BC-7B8FF787FD98}" dt="2025-10-11T14:56:04.269" v="418" actId="26606"/>
          <ac:spMkLst>
            <pc:docMk/>
            <pc:sldMk cId="183077346" sldId="257"/>
            <ac:spMk id="27" creationId="{DAAE4CDD-124C-4DCF-9584-B6033B545DD5}"/>
          </ac:spMkLst>
        </pc:spChg>
        <pc:spChg chg="add">
          <ac:chgData name="Queen Pearl" userId="eeb18e380bee87d7" providerId="LiveId" clId="{AF4FE580-9267-4A7A-A7BC-7B8FF787FD98}" dt="2025-10-11T14:56:04.269" v="418" actId="26606"/>
          <ac:spMkLst>
            <pc:docMk/>
            <pc:sldMk cId="183077346" sldId="257"/>
            <ac:spMk id="28" creationId="{081E4A58-353D-44AE-B2FC-2A74E2E400F7}"/>
          </ac:spMkLst>
        </pc:spChg>
        <pc:spChg chg="add mod">
          <ac:chgData name="Queen Pearl" userId="eeb18e380bee87d7" providerId="LiveId" clId="{AF4FE580-9267-4A7A-A7BC-7B8FF787FD98}" dt="2025-10-11T14:56:18.016" v="419" actId="113"/>
          <ac:spMkLst>
            <pc:docMk/>
            <pc:sldMk cId="183077346" sldId="257"/>
            <ac:spMk id="29" creationId="{55DD4F8F-451B-6081-8940-1C505A69C1EC}"/>
          </ac:spMkLst>
        </pc:spChg>
        <pc:graphicFrameChg chg="add del">
          <ac:chgData name="Queen Pearl" userId="eeb18e380bee87d7" providerId="LiveId" clId="{AF4FE580-9267-4A7A-A7BC-7B8FF787FD98}" dt="2025-10-11T14:56:01.734" v="415" actId="26606"/>
          <ac:graphicFrameMkLst>
            <pc:docMk/>
            <pc:sldMk cId="183077346" sldId="257"/>
            <ac:graphicFrameMk id="8" creationId="{1CF562A1-569C-9275-5666-3DA0743BB972}"/>
          </ac:graphicFrameMkLst>
        </pc:graphicFrameChg>
        <pc:graphicFrameChg chg="add del">
          <ac:chgData name="Queen Pearl" userId="eeb18e380bee87d7" providerId="LiveId" clId="{AF4FE580-9267-4A7A-A7BC-7B8FF787FD98}" dt="2025-10-11T14:56:04.251" v="417" actId="26606"/>
          <ac:graphicFrameMkLst>
            <pc:docMk/>
            <pc:sldMk cId="183077346" sldId="257"/>
            <ac:graphicFrameMk id="24" creationId="{52028191-9281-98D0-DEDC-E355265CFB93}"/>
          </ac:graphicFrameMkLst>
        </pc:graphicFrameChg>
      </pc:sldChg>
      <pc:sldChg chg="addSp delSp modSp new mod ord setBg">
        <pc:chgData name="Queen Pearl" userId="eeb18e380bee87d7" providerId="LiveId" clId="{AF4FE580-9267-4A7A-A7BC-7B8FF787FD98}" dt="2025-10-11T14:55:32.745" v="411" actId="26606"/>
        <pc:sldMkLst>
          <pc:docMk/>
          <pc:sldMk cId="2939194168" sldId="258"/>
        </pc:sldMkLst>
        <pc:spChg chg="mo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2" creationId="{8F93C97B-B3C1-B50A-08DC-EDADDE998711}"/>
          </ac:spMkLst>
        </pc:spChg>
        <pc:spChg chg="add del mo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3" creationId="{F68AD03A-3BEC-288A-D1E0-FA38225C76A1}"/>
          </ac:spMkLst>
        </pc:spChg>
        <pc:spChg chg="add del">
          <ac:chgData name="Queen Pearl" userId="eeb18e380bee87d7" providerId="LiveId" clId="{AF4FE580-9267-4A7A-A7BC-7B8FF787FD98}" dt="2025-10-11T14:55:28.173" v="408" actId="26606"/>
          <ac:spMkLst>
            <pc:docMk/>
            <pc:sldMk cId="2939194168" sldId="258"/>
            <ac:spMk id="9" creationId="{7517A47C-B2E5-4B79-8061-D74B1311AF6E}"/>
          </ac:spMkLst>
        </pc:spChg>
        <pc:spChg chg="add del">
          <ac:chgData name="Queen Pearl" userId="eeb18e380bee87d7" providerId="LiveId" clId="{AF4FE580-9267-4A7A-A7BC-7B8FF787FD98}" dt="2025-10-11T14:55:28.173" v="408" actId="26606"/>
          <ac:spMkLst>
            <pc:docMk/>
            <pc:sldMk cId="2939194168" sldId="258"/>
            <ac:spMk id="11" creationId="{C505E780-2083-4CB5-A42A-5E0E2908ECC3}"/>
          </ac:spMkLst>
        </pc:spChg>
        <pc:spChg chg="add del">
          <ac:chgData name="Queen Pearl" userId="eeb18e380bee87d7" providerId="LiveId" clId="{AF4FE580-9267-4A7A-A7BC-7B8FF787FD98}" dt="2025-10-11T14:55:28.173" v="408" actId="26606"/>
          <ac:spMkLst>
            <pc:docMk/>
            <pc:sldMk cId="2939194168" sldId="258"/>
            <ac:spMk id="13" creationId="{D2C0AE1C-0118-41AE-8A10-7CDCBF10E96F}"/>
          </ac:spMkLst>
        </pc:spChg>
        <pc:spChg chg="add del">
          <ac:chgData name="Queen Pearl" userId="eeb18e380bee87d7" providerId="LiveId" clId="{AF4FE580-9267-4A7A-A7BC-7B8FF787FD98}" dt="2025-10-11T14:55:28.173" v="408" actId="26606"/>
          <ac:spMkLst>
            <pc:docMk/>
            <pc:sldMk cId="2939194168" sldId="258"/>
            <ac:spMk id="15" creationId="{463EEC44-1BA3-44ED-81FC-A644B04B2A44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17" creationId="{43F8A58B-5155-44CE-A5FF-7647B47D0A7A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18" creationId="{BACC6370-2D7E-4714-9D71-7542949D7D5D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19" creationId="{443F2ACA-E6D6-4028-82DD-F03C262D5DE6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20" creationId="{256B2C21-A230-48C0-8DF1-C46611373C44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21" creationId="{3847E18C-932D-4C95-AABA-FEC7C9499AD7}"/>
          </ac:spMkLst>
        </pc:spChg>
        <pc:spChg chg="add del">
          <ac:chgData name="Queen Pearl" userId="eeb18e380bee87d7" providerId="LiveId" clId="{AF4FE580-9267-4A7A-A7BC-7B8FF787FD98}" dt="2025-10-11T14:55:32.659" v="410" actId="26606"/>
          <ac:spMkLst>
            <pc:docMk/>
            <pc:sldMk cId="2939194168" sldId="258"/>
            <ac:spMk id="22" creationId="{3150CB11-0C61-439E-910F-5787759E72A0}"/>
          </ac:spMkLst>
        </pc:spChg>
        <pc:spChg chg="ad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25" creationId="{7517A47C-B2E5-4B79-8061-D74B1311AF6E}"/>
          </ac:spMkLst>
        </pc:spChg>
        <pc:spChg chg="ad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26" creationId="{C505E780-2083-4CB5-A42A-5E0E2908ECC3}"/>
          </ac:spMkLst>
        </pc:spChg>
        <pc:spChg chg="ad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27" creationId="{D2C0AE1C-0118-41AE-8A10-7CDCBF10E96F}"/>
          </ac:spMkLst>
        </pc:spChg>
        <pc:spChg chg="add">
          <ac:chgData name="Queen Pearl" userId="eeb18e380bee87d7" providerId="LiveId" clId="{AF4FE580-9267-4A7A-A7BC-7B8FF787FD98}" dt="2025-10-11T14:55:32.745" v="411" actId="26606"/>
          <ac:spMkLst>
            <pc:docMk/>
            <pc:sldMk cId="2939194168" sldId="258"/>
            <ac:spMk id="28" creationId="{463EEC44-1BA3-44ED-81FC-A644B04B2A44}"/>
          </ac:spMkLst>
        </pc:spChg>
        <pc:graphicFrameChg chg="add del">
          <ac:chgData name="Queen Pearl" userId="eeb18e380bee87d7" providerId="LiveId" clId="{AF4FE580-9267-4A7A-A7BC-7B8FF787FD98}" dt="2025-10-11T14:55:28.173" v="408" actId="26606"/>
          <ac:graphicFrameMkLst>
            <pc:docMk/>
            <pc:sldMk cId="2939194168" sldId="258"/>
            <ac:graphicFrameMk id="5" creationId="{3BADC985-73D3-ED74-A20A-F0A63FFC32C0}"/>
          </ac:graphicFrameMkLst>
        </pc:graphicFrameChg>
        <pc:graphicFrameChg chg="add del">
          <ac:chgData name="Queen Pearl" userId="eeb18e380bee87d7" providerId="LiveId" clId="{AF4FE580-9267-4A7A-A7BC-7B8FF787FD98}" dt="2025-10-11T14:55:32.659" v="410" actId="26606"/>
          <ac:graphicFrameMkLst>
            <pc:docMk/>
            <pc:sldMk cId="2939194168" sldId="258"/>
            <ac:graphicFrameMk id="23" creationId="{C1A4BADA-FA63-EEFA-0FF2-2C9E30724C1A}"/>
          </ac:graphicFrameMkLst>
        </pc:graphicFrameChg>
        <pc:graphicFrameChg chg="add">
          <ac:chgData name="Queen Pearl" userId="eeb18e380bee87d7" providerId="LiveId" clId="{AF4FE580-9267-4A7A-A7BC-7B8FF787FD98}" dt="2025-10-11T14:55:32.745" v="411" actId="26606"/>
          <ac:graphicFrameMkLst>
            <pc:docMk/>
            <pc:sldMk cId="2939194168" sldId="258"/>
            <ac:graphicFrameMk id="29" creationId="{3BADC985-73D3-ED74-A20A-F0A63FFC32C0}"/>
          </ac:graphicFrameMkLst>
        </pc:graphicFrameChg>
      </pc:sldChg>
      <pc:sldChg chg="addSp delSp modSp new mod setBg addAnim delAnim">
        <pc:chgData name="Queen Pearl" userId="eeb18e380bee87d7" providerId="LiveId" clId="{AF4FE580-9267-4A7A-A7BC-7B8FF787FD98}" dt="2025-10-11T14:56:42.505" v="426"/>
        <pc:sldMkLst>
          <pc:docMk/>
          <pc:sldMk cId="1284816419" sldId="259"/>
        </pc:sldMkLst>
        <pc:spChg chg="mod">
          <ac:chgData name="Queen Pearl" userId="eeb18e380bee87d7" providerId="LiveId" clId="{AF4FE580-9267-4A7A-A7BC-7B8FF787FD98}" dt="2025-10-11T14:56:42.503" v="425" actId="26606"/>
          <ac:spMkLst>
            <pc:docMk/>
            <pc:sldMk cId="1284816419" sldId="259"/>
            <ac:spMk id="2" creationId="{20DEFC6B-F1BA-FADF-9D2B-305E4E75AF1A}"/>
          </ac:spMkLst>
        </pc:spChg>
        <pc:spChg chg="add del">
          <ac:chgData name="Queen Pearl" userId="eeb18e380bee87d7" providerId="LiveId" clId="{AF4FE580-9267-4A7A-A7BC-7B8FF787FD98}" dt="2025-10-11T14:56:39.085" v="421" actId="26606"/>
          <ac:spMkLst>
            <pc:docMk/>
            <pc:sldMk cId="1284816419" sldId="259"/>
            <ac:spMk id="7" creationId="{8E2CC403-21CD-41DF-BAC4-329D7FF03C5C}"/>
          </ac:spMkLst>
        </pc:spChg>
        <pc:spChg chg="add">
          <ac:chgData name="Queen Pearl" userId="eeb18e380bee87d7" providerId="LiveId" clId="{AF4FE580-9267-4A7A-A7BC-7B8FF787FD98}" dt="2025-10-11T14:56:42.503" v="425" actId="26606"/>
          <ac:spMkLst>
            <pc:docMk/>
            <pc:sldMk cId="1284816419" sldId="259"/>
            <ac:spMk id="11" creationId="{C7F28D52-2A5F-4D23-81AE-7CB8B591C7AF}"/>
          </ac:spMkLst>
        </pc:spChg>
        <pc:spChg chg="add del">
          <ac:chgData name="Queen Pearl" userId="eeb18e380bee87d7" providerId="LiveId" clId="{AF4FE580-9267-4A7A-A7BC-7B8FF787FD98}" dt="2025-10-11T14:56:42.484" v="424" actId="26606"/>
          <ac:spMkLst>
            <pc:docMk/>
            <pc:sldMk cId="1284816419" sldId="259"/>
            <ac:spMk id="13" creationId="{D6EE29F2-D77F-4BD0-A20B-334D316A1C9D}"/>
          </ac:spMkLst>
        </pc:spChg>
        <pc:spChg chg="add del">
          <ac:chgData name="Queen Pearl" userId="eeb18e380bee87d7" providerId="LiveId" clId="{AF4FE580-9267-4A7A-A7BC-7B8FF787FD98}" dt="2025-10-11T14:56:39.085" v="421" actId="26606"/>
          <ac:spMkLst>
            <pc:docMk/>
            <pc:sldMk cId="1284816419" sldId="259"/>
            <ac:spMk id="14" creationId="{7653717E-6F8C-43E0-9893-C03AE87D18D6}"/>
          </ac:spMkLst>
        </pc:spChg>
        <pc:spChg chg="add del">
          <ac:chgData name="Queen Pearl" userId="eeb18e380bee87d7" providerId="LiveId" clId="{AF4FE580-9267-4A7A-A7BC-7B8FF787FD98}" dt="2025-10-11T14:56:42.484" v="424" actId="26606"/>
          <ac:spMkLst>
            <pc:docMk/>
            <pc:sldMk cId="1284816419" sldId="259"/>
            <ac:spMk id="15" creationId="{22D09ED2-868F-42C6-866E-F92E0CEF314F}"/>
          </ac:spMkLst>
        </pc:spChg>
        <pc:spChg chg="add del">
          <ac:chgData name="Queen Pearl" userId="eeb18e380bee87d7" providerId="LiveId" clId="{AF4FE580-9267-4A7A-A7BC-7B8FF787FD98}" dt="2025-10-11T14:56:39.085" v="421" actId="26606"/>
          <ac:spMkLst>
            <pc:docMk/>
            <pc:sldMk cId="1284816419" sldId="259"/>
            <ac:spMk id="16" creationId="{35BB14B4-EC3F-47C7-9AF3-B0E017B75C42}"/>
          </ac:spMkLst>
        </pc:spChg>
        <pc:spChg chg="add del">
          <ac:chgData name="Queen Pearl" userId="eeb18e380bee87d7" providerId="LiveId" clId="{AF4FE580-9267-4A7A-A7BC-7B8FF787FD98}" dt="2025-10-11T14:56:42.484" v="424" actId="26606"/>
          <ac:spMkLst>
            <pc:docMk/>
            <pc:sldMk cId="1284816419" sldId="259"/>
            <ac:spMk id="18" creationId="{4E1BEB12-92AF-4445-98AD-4C7756E7C93B}"/>
          </ac:spMkLst>
        </pc:spChg>
        <pc:spChg chg="add del">
          <ac:chgData name="Queen Pearl" userId="eeb18e380bee87d7" providerId="LiveId" clId="{AF4FE580-9267-4A7A-A7BC-7B8FF787FD98}" dt="2025-10-11T14:56:42.484" v="424" actId="26606"/>
          <ac:spMkLst>
            <pc:docMk/>
            <pc:sldMk cId="1284816419" sldId="259"/>
            <ac:spMk id="19" creationId="{D0522C2C-7B5C-48A7-A969-03941E5D2E76}"/>
          </ac:spMkLst>
        </pc:spChg>
        <pc:spChg chg="add del">
          <ac:chgData name="Queen Pearl" userId="eeb18e380bee87d7" providerId="LiveId" clId="{AF4FE580-9267-4A7A-A7BC-7B8FF787FD98}" dt="2025-10-11T14:56:42.484" v="424" actId="26606"/>
          <ac:spMkLst>
            <pc:docMk/>
            <pc:sldMk cId="1284816419" sldId="259"/>
            <ac:spMk id="20" creationId="{9C682A1A-5B2D-4111-BBD6-620165633E5B}"/>
          </ac:spMkLst>
        </pc:spChg>
        <pc:spChg chg="add">
          <ac:chgData name="Queen Pearl" userId="eeb18e380bee87d7" providerId="LiveId" clId="{AF4FE580-9267-4A7A-A7BC-7B8FF787FD98}" dt="2025-10-11T14:56:42.503" v="425" actId="26606"/>
          <ac:spMkLst>
            <pc:docMk/>
            <pc:sldMk cId="1284816419" sldId="259"/>
            <ac:spMk id="22" creationId="{FFD48BC7-DC40-47DE-87EE-9F4B6ECB9ABB}"/>
          </ac:spMkLst>
        </pc:spChg>
        <pc:spChg chg="add">
          <ac:chgData name="Queen Pearl" userId="eeb18e380bee87d7" providerId="LiveId" clId="{AF4FE580-9267-4A7A-A7BC-7B8FF787FD98}" dt="2025-10-11T14:56:42.503" v="425" actId="26606"/>
          <ac:spMkLst>
            <pc:docMk/>
            <pc:sldMk cId="1284816419" sldId="259"/>
            <ac:spMk id="23" creationId="{E502BBC7-2C76-46F3-BC24-5985BC13DB88}"/>
          </ac:spMkLst>
        </pc:spChg>
        <pc:spChg chg="add">
          <ac:chgData name="Queen Pearl" userId="eeb18e380bee87d7" providerId="LiveId" clId="{AF4FE580-9267-4A7A-A7BC-7B8FF787FD98}" dt="2025-10-11T14:56:42.503" v="425" actId="26606"/>
          <ac:spMkLst>
            <pc:docMk/>
            <pc:sldMk cId="1284816419" sldId="259"/>
            <ac:spMk id="24" creationId="{3629484E-3792-4B3D-89AD-7C8A1ED0E0D4}"/>
          </ac:spMkLst>
        </pc:spChg>
        <pc:grpChg chg="add del">
          <ac:chgData name="Queen Pearl" userId="eeb18e380bee87d7" providerId="LiveId" clId="{AF4FE580-9267-4A7A-A7BC-7B8FF787FD98}" dt="2025-10-11T14:56:39.085" v="421" actId="26606"/>
          <ac:grpSpMkLst>
            <pc:docMk/>
            <pc:sldMk cId="1284816419" sldId="259"/>
            <ac:grpSpMk id="9" creationId="{B13AA5FE-3FFC-4725-9ADD-E428544EC61B}"/>
          </ac:grpSpMkLst>
        </pc:gr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3CD2B0-7C2B-40E8-8001-19569DC7D2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6763741-575E-475B-BCD0-3C873011C0AC}">
      <dgm:prSet/>
      <dgm:spPr/>
      <dgm:t>
        <a:bodyPr/>
        <a:lstStyle/>
        <a:p>
          <a:r>
            <a:rPr lang="en-GB" b="1"/>
            <a:t>IMPACT ON COMMUNICATION.</a:t>
          </a:r>
          <a:endParaRPr lang="en-US"/>
        </a:p>
      </dgm:t>
    </dgm:pt>
    <dgm:pt modelId="{468E8930-8A19-4AC5-9588-B16C2950EF1A}" type="parTrans" cxnId="{71449ED1-6143-4935-A2DA-DDF4722AB76F}">
      <dgm:prSet/>
      <dgm:spPr/>
      <dgm:t>
        <a:bodyPr/>
        <a:lstStyle/>
        <a:p>
          <a:endParaRPr lang="en-US"/>
        </a:p>
      </dgm:t>
    </dgm:pt>
    <dgm:pt modelId="{C4AF96BD-72A7-4C68-9024-E858613C8949}" type="sibTrans" cxnId="{71449ED1-6143-4935-A2DA-DDF4722AB76F}">
      <dgm:prSet/>
      <dgm:spPr/>
      <dgm:t>
        <a:bodyPr/>
        <a:lstStyle/>
        <a:p>
          <a:endParaRPr lang="en-US"/>
        </a:p>
      </dgm:t>
    </dgm:pt>
    <dgm:pt modelId="{D2090A58-0102-4433-982E-3C28F70DD239}">
      <dgm:prSet/>
      <dgm:spPr/>
      <dgm:t>
        <a:bodyPr/>
        <a:lstStyle/>
        <a:p>
          <a:r>
            <a:rPr lang="en-GB"/>
            <a:t>Barriers to external communication-this may lead to poor communication between the families of the parents ,healthcare professionals via emails and video calls.</a:t>
          </a:r>
          <a:endParaRPr lang="en-US"/>
        </a:p>
      </dgm:t>
    </dgm:pt>
    <dgm:pt modelId="{BAAFDF69-6977-4980-A533-1BED5C2791C0}" type="parTrans" cxnId="{99A675F7-A5E2-4B33-AB05-EDA98C61F7BA}">
      <dgm:prSet/>
      <dgm:spPr/>
      <dgm:t>
        <a:bodyPr/>
        <a:lstStyle/>
        <a:p>
          <a:endParaRPr lang="en-US"/>
        </a:p>
      </dgm:t>
    </dgm:pt>
    <dgm:pt modelId="{71EAE29D-84A6-4949-8848-5CA2FF5366A2}" type="sibTrans" cxnId="{99A675F7-A5E2-4B33-AB05-EDA98C61F7BA}">
      <dgm:prSet/>
      <dgm:spPr/>
      <dgm:t>
        <a:bodyPr/>
        <a:lstStyle/>
        <a:p>
          <a:endParaRPr lang="en-US"/>
        </a:p>
      </dgm:t>
    </dgm:pt>
    <dgm:pt modelId="{FD5E26D2-EF93-4B1A-8873-6E349FD1348E}">
      <dgm:prSet/>
      <dgm:spPr/>
      <dgm:t>
        <a:bodyPr/>
        <a:lstStyle/>
        <a:p>
          <a:r>
            <a:rPr lang="en-GB"/>
            <a:t>Breakdown in internal communications-this leads to missed updates or instructions among staff .</a:t>
          </a:r>
          <a:endParaRPr lang="en-US"/>
        </a:p>
      </dgm:t>
    </dgm:pt>
    <dgm:pt modelId="{2662FC07-3BAB-445C-BC67-56C5F3AB575D}" type="parTrans" cxnId="{5FA4DBEC-7C3B-435E-AA50-294EC007EFE9}">
      <dgm:prSet/>
      <dgm:spPr/>
      <dgm:t>
        <a:bodyPr/>
        <a:lstStyle/>
        <a:p>
          <a:endParaRPr lang="en-US"/>
        </a:p>
      </dgm:t>
    </dgm:pt>
    <dgm:pt modelId="{F59699BE-F9F1-435F-958B-68F6D83DD204}" type="sibTrans" cxnId="{5FA4DBEC-7C3B-435E-AA50-294EC007EFE9}">
      <dgm:prSet/>
      <dgm:spPr/>
      <dgm:t>
        <a:bodyPr/>
        <a:lstStyle/>
        <a:p>
          <a:endParaRPr lang="en-US"/>
        </a:p>
      </dgm:t>
    </dgm:pt>
    <dgm:pt modelId="{C16BD8DC-34A4-4184-80BC-80F7EC7B06DA}">
      <dgm:prSet/>
      <dgm:spPr/>
      <dgm:t>
        <a:bodyPr/>
        <a:lstStyle/>
        <a:p>
          <a:r>
            <a:rPr lang="en-GB"/>
            <a:t>Delay in response –failure to check or respond to the messages sent via digital apps may slow down care co-ordination.</a:t>
          </a:r>
          <a:endParaRPr lang="en-US"/>
        </a:p>
      </dgm:t>
    </dgm:pt>
    <dgm:pt modelId="{62BA3563-A53A-4A23-A8E0-8C0E46EB5F4E}" type="parTrans" cxnId="{BDD4D891-206E-4097-933E-D4B09F89BDAE}">
      <dgm:prSet/>
      <dgm:spPr/>
      <dgm:t>
        <a:bodyPr/>
        <a:lstStyle/>
        <a:p>
          <a:endParaRPr lang="en-US"/>
        </a:p>
      </dgm:t>
    </dgm:pt>
    <dgm:pt modelId="{1E0366D1-270B-4CEB-B743-9CAA16DAA256}" type="sibTrans" cxnId="{BDD4D891-206E-4097-933E-D4B09F89BDAE}">
      <dgm:prSet/>
      <dgm:spPr/>
      <dgm:t>
        <a:bodyPr/>
        <a:lstStyle/>
        <a:p>
          <a:endParaRPr lang="en-US"/>
        </a:p>
      </dgm:t>
    </dgm:pt>
    <dgm:pt modelId="{C0A42AF9-8560-4DFC-89CD-C13EA7B9DAF6}" type="pres">
      <dgm:prSet presAssocID="{F23CD2B0-7C2B-40E8-8001-19569DC7D212}" presName="root" presStyleCnt="0">
        <dgm:presLayoutVars>
          <dgm:dir/>
          <dgm:resizeHandles val="exact"/>
        </dgm:presLayoutVars>
      </dgm:prSet>
      <dgm:spPr/>
    </dgm:pt>
    <dgm:pt modelId="{E9212C6B-6FF4-447F-8171-25BDBEDC0782}" type="pres">
      <dgm:prSet presAssocID="{76763741-575E-475B-BCD0-3C873011C0AC}" presName="compNode" presStyleCnt="0"/>
      <dgm:spPr/>
    </dgm:pt>
    <dgm:pt modelId="{31951463-3BD9-4466-B622-C2A8201FC478}" type="pres">
      <dgm:prSet presAssocID="{76763741-575E-475B-BCD0-3C873011C0AC}" presName="bgRect" presStyleLbl="bgShp" presStyleIdx="0" presStyleCnt="4"/>
      <dgm:spPr/>
    </dgm:pt>
    <dgm:pt modelId="{257634B5-280E-48B4-AE0B-955A70BB5C5B}" type="pres">
      <dgm:prSet presAssocID="{76763741-575E-475B-BCD0-3C873011C0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5A56726D-5815-477C-BE11-E35C92BDB5E1}" type="pres">
      <dgm:prSet presAssocID="{76763741-575E-475B-BCD0-3C873011C0AC}" presName="spaceRect" presStyleCnt="0"/>
      <dgm:spPr/>
    </dgm:pt>
    <dgm:pt modelId="{4B2C5814-D14A-43EF-AC57-ED59D8B31542}" type="pres">
      <dgm:prSet presAssocID="{76763741-575E-475B-BCD0-3C873011C0AC}" presName="parTx" presStyleLbl="revTx" presStyleIdx="0" presStyleCnt="4">
        <dgm:presLayoutVars>
          <dgm:chMax val="0"/>
          <dgm:chPref val="0"/>
        </dgm:presLayoutVars>
      </dgm:prSet>
      <dgm:spPr/>
    </dgm:pt>
    <dgm:pt modelId="{5C8E74B4-A035-4D8E-B965-089408ED1723}" type="pres">
      <dgm:prSet presAssocID="{C4AF96BD-72A7-4C68-9024-E858613C8949}" presName="sibTrans" presStyleCnt="0"/>
      <dgm:spPr/>
    </dgm:pt>
    <dgm:pt modelId="{B78E8EBF-31E5-4223-9A18-77BCDCB72570}" type="pres">
      <dgm:prSet presAssocID="{D2090A58-0102-4433-982E-3C28F70DD239}" presName="compNode" presStyleCnt="0"/>
      <dgm:spPr/>
    </dgm:pt>
    <dgm:pt modelId="{F18AADCB-FE6D-4EC5-B86C-1D470680A810}" type="pres">
      <dgm:prSet presAssocID="{D2090A58-0102-4433-982E-3C28F70DD239}" presName="bgRect" presStyleLbl="bgShp" presStyleIdx="1" presStyleCnt="4"/>
      <dgm:spPr/>
    </dgm:pt>
    <dgm:pt modelId="{E680EF28-8EA6-43D2-BD97-CD74607C9B46}" type="pres">
      <dgm:prSet presAssocID="{D2090A58-0102-4433-982E-3C28F70DD23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D201872F-C7C2-4C1C-B1B2-50361BB364B6}" type="pres">
      <dgm:prSet presAssocID="{D2090A58-0102-4433-982E-3C28F70DD239}" presName="spaceRect" presStyleCnt="0"/>
      <dgm:spPr/>
    </dgm:pt>
    <dgm:pt modelId="{3BDB0AE9-A963-4758-9955-9DAA1A70A37D}" type="pres">
      <dgm:prSet presAssocID="{D2090A58-0102-4433-982E-3C28F70DD239}" presName="parTx" presStyleLbl="revTx" presStyleIdx="1" presStyleCnt="4">
        <dgm:presLayoutVars>
          <dgm:chMax val="0"/>
          <dgm:chPref val="0"/>
        </dgm:presLayoutVars>
      </dgm:prSet>
      <dgm:spPr/>
    </dgm:pt>
    <dgm:pt modelId="{A23AEEC9-F95F-4820-BB72-5033AAFF9DFD}" type="pres">
      <dgm:prSet presAssocID="{71EAE29D-84A6-4949-8848-5CA2FF5366A2}" presName="sibTrans" presStyleCnt="0"/>
      <dgm:spPr/>
    </dgm:pt>
    <dgm:pt modelId="{9E0DF130-42BA-431D-BEC8-6FE055D1CEB3}" type="pres">
      <dgm:prSet presAssocID="{FD5E26D2-EF93-4B1A-8873-6E349FD1348E}" presName="compNode" presStyleCnt="0"/>
      <dgm:spPr/>
    </dgm:pt>
    <dgm:pt modelId="{F85223DC-6699-469E-8618-3137F085638A}" type="pres">
      <dgm:prSet presAssocID="{FD5E26D2-EF93-4B1A-8873-6E349FD1348E}" presName="bgRect" presStyleLbl="bgShp" presStyleIdx="2" presStyleCnt="4"/>
      <dgm:spPr/>
    </dgm:pt>
    <dgm:pt modelId="{BC6959E0-2A5C-4FD1-897B-4271CA15AA8F}" type="pres">
      <dgm:prSet presAssocID="{FD5E26D2-EF93-4B1A-8873-6E349FD1348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17B702C-8FAE-4525-870A-D05737BDF458}" type="pres">
      <dgm:prSet presAssocID="{FD5E26D2-EF93-4B1A-8873-6E349FD1348E}" presName="spaceRect" presStyleCnt="0"/>
      <dgm:spPr/>
    </dgm:pt>
    <dgm:pt modelId="{BFEA9325-EEF5-4567-A950-D87937E2A108}" type="pres">
      <dgm:prSet presAssocID="{FD5E26D2-EF93-4B1A-8873-6E349FD1348E}" presName="parTx" presStyleLbl="revTx" presStyleIdx="2" presStyleCnt="4">
        <dgm:presLayoutVars>
          <dgm:chMax val="0"/>
          <dgm:chPref val="0"/>
        </dgm:presLayoutVars>
      </dgm:prSet>
      <dgm:spPr/>
    </dgm:pt>
    <dgm:pt modelId="{189FE9D2-098B-4666-936F-8E347B1DC024}" type="pres">
      <dgm:prSet presAssocID="{F59699BE-F9F1-435F-958B-68F6D83DD204}" presName="sibTrans" presStyleCnt="0"/>
      <dgm:spPr/>
    </dgm:pt>
    <dgm:pt modelId="{7FE81E0C-75B8-4AC0-9784-67BD5E83BCA7}" type="pres">
      <dgm:prSet presAssocID="{C16BD8DC-34A4-4184-80BC-80F7EC7B06DA}" presName="compNode" presStyleCnt="0"/>
      <dgm:spPr/>
    </dgm:pt>
    <dgm:pt modelId="{5CC8BA04-A2E1-49D7-9A0E-33A9137E9FFB}" type="pres">
      <dgm:prSet presAssocID="{C16BD8DC-34A4-4184-80BC-80F7EC7B06DA}" presName="bgRect" presStyleLbl="bgShp" presStyleIdx="3" presStyleCnt="4"/>
      <dgm:spPr/>
    </dgm:pt>
    <dgm:pt modelId="{96E602F9-66D2-4A84-BFAB-48D0F835E981}" type="pres">
      <dgm:prSet presAssocID="{C16BD8DC-34A4-4184-80BC-80F7EC7B06D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11BD6C1F-4F2A-41C4-908A-A53F70DBF851}" type="pres">
      <dgm:prSet presAssocID="{C16BD8DC-34A4-4184-80BC-80F7EC7B06DA}" presName="spaceRect" presStyleCnt="0"/>
      <dgm:spPr/>
    </dgm:pt>
    <dgm:pt modelId="{63CC2654-E8B1-4837-B3C8-523FF69B0FF1}" type="pres">
      <dgm:prSet presAssocID="{C16BD8DC-34A4-4184-80BC-80F7EC7B06D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3FD791F-E086-41C4-A9D0-5B65B5B9525D}" type="presOf" srcId="{FD5E26D2-EF93-4B1A-8873-6E349FD1348E}" destId="{BFEA9325-EEF5-4567-A950-D87937E2A108}" srcOrd="0" destOrd="0" presId="urn:microsoft.com/office/officeart/2018/2/layout/IconVerticalSolidList"/>
    <dgm:cxn modelId="{D9160B33-EE66-498D-AB46-F26818029FBA}" type="presOf" srcId="{76763741-575E-475B-BCD0-3C873011C0AC}" destId="{4B2C5814-D14A-43EF-AC57-ED59D8B31542}" srcOrd="0" destOrd="0" presId="urn:microsoft.com/office/officeart/2018/2/layout/IconVerticalSolidList"/>
    <dgm:cxn modelId="{C923BD71-8AF3-4FCE-A35E-828FAEDAF13D}" type="presOf" srcId="{F23CD2B0-7C2B-40E8-8001-19569DC7D212}" destId="{C0A42AF9-8560-4DFC-89CD-C13EA7B9DAF6}" srcOrd="0" destOrd="0" presId="urn:microsoft.com/office/officeart/2018/2/layout/IconVerticalSolidList"/>
    <dgm:cxn modelId="{D8FB2281-2B0F-44B4-B47C-AB99515E78F6}" type="presOf" srcId="{C16BD8DC-34A4-4184-80BC-80F7EC7B06DA}" destId="{63CC2654-E8B1-4837-B3C8-523FF69B0FF1}" srcOrd="0" destOrd="0" presId="urn:microsoft.com/office/officeart/2018/2/layout/IconVerticalSolidList"/>
    <dgm:cxn modelId="{BDD4D891-206E-4097-933E-D4B09F89BDAE}" srcId="{F23CD2B0-7C2B-40E8-8001-19569DC7D212}" destId="{C16BD8DC-34A4-4184-80BC-80F7EC7B06DA}" srcOrd="3" destOrd="0" parTransId="{62BA3563-A53A-4A23-A8E0-8C0E46EB5F4E}" sibTransId="{1E0366D1-270B-4CEB-B743-9CAA16DAA256}"/>
    <dgm:cxn modelId="{B1A263B0-D1A5-4262-87CB-7E951DBABF73}" type="presOf" srcId="{D2090A58-0102-4433-982E-3C28F70DD239}" destId="{3BDB0AE9-A963-4758-9955-9DAA1A70A37D}" srcOrd="0" destOrd="0" presId="urn:microsoft.com/office/officeart/2018/2/layout/IconVerticalSolidList"/>
    <dgm:cxn modelId="{71449ED1-6143-4935-A2DA-DDF4722AB76F}" srcId="{F23CD2B0-7C2B-40E8-8001-19569DC7D212}" destId="{76763741-575E-475B-BCD0-3C873011C0AC}" srcOrd="0" destOrd="0" parTransId="{468E8930-8A19-4AC5-9588-B16C2950EF1A}" sibTransId="{C4AF96BD-72A7-4C68-9024-E858613C8949}"/>
    <dgm:cxn modelId="{5FA4DBEC-7C3B-435E-AA50-294EC007EFE9}" srcId="{F23CD2B0-7C2B-40E8-8001-19569DC7D212}" destId="{FD5E26D2-EF93-4B1A-8873-6E349FD1348E}" srcOrd="2" destOrd="0" parTransId="{2662FC07-3BAB-445C-BC67-56C5F3AB575D}" sibTransId="{F59699BE-F9F1-435F-958B-68F6D83DD204}"/>
    <dgm:cxn modelId="{99A675F7-A5E2-4B33-AB05-EDA98C61F7BA}" srcId="{F23CD2B0-7C2B-40E8-8001-19569DC7D212}" destId="{D2090A58-0102-4433-982E-3C28F70DD239}" srcOrd="1" destOrd="0" parTransId="{BAAFDF69-6977-4980-A533-1BED5C2791C0}" sibTransId="{71EAE29D-84A6-4949-8848-5CA2FF5366A2}"/>
    <dgm:cxn modelId="{E2C525A8-3E41-4762-8815-52F4FFBCA87D}" type="presParOf" srcId="{C0A42AF9-8560-4DFC-89CD-C13EA7B9DAF6}" destId="{E9212C6B-6FF4-447F-8171-25BDBEDC0782}" srcOrd="0" destOrd="0" presId="urn:microsoft.com/office/officeart/2018/2/layout/IconVerticalSolidList"/>
    <dgm:cxn modelId="{40155814-0F0B-45FD-AFBD-2D1500DD9940}" type="presParOf" srcId="{E9212C6B-6FF4-447F-8171-25BDBEDC0782}" destId="{31951463-3BD9-4466-B622-C2A8201FC478}" srcOrd="0" destOrd="0" presId="urn:microsoft.com/office/officeart/2018/2/layout/IconVerticalSolidList"/>
    <dgm:cxn modelId="{90C86BC4-C62F-48B7-9A00-E025649EC3B2}" type="presParOf" srcId="{E9212C6B-6FF4-447F-8171-25BDBEDC0782}" destId="{257634B5-280E-48B4-AE0B-955A70BB5C5B}" srcOrd="1" destOrd="0" presId="urn:microsoft.com/office/officeart/2018/2/layout/IconVerticalSolidList"/>
    <dgm:cxn modelId="{6116AC80-7C95-49EC-A1B7-69F5D502B988}" type="presParOf" srcId="{E9212C6B-6FF4-447F-8171-25BDBEDC0782}" destId="{5A56726D-5815-477C-BE11-E35C92BDB5E1}" srcOrd="2" destOrd="0" presId="urn:microsoft.com/office/officeart/2018/2/layout/IconVerticalSolidList"/>
    <dgm:cxn modelId="{71EC1FE1-1DA8-409A-8184-0650694153B6}" type="presParOf" srcId="{E9212C6B-6FF4-447F-8171-25BDBEDC0782}" destId="{4B2C5814-D14A-43EF-AC57-ED59D8B31542}" srcOrd="3" destOrd="0" presId="urn:microsoft.com/office/officeart/2018/2/layout/IconVerticalSolidList"/>
    <dgm:cxn modelId="{E7A57228-CE5A-474E-B0EA-933A3CC5E207}" type="presParOf" srcId="{C0A42AF9-8560-4DFC-89CD-C13EA7B9DAF6}" destId="{5C8E74B4-A035-4D8E-B965-089408ED1723}" srcOrd="1" destOrd="0" presId="urn:microsoft.com/office/officeart/2018/2/layout/IconVerticalSolidList"/>
    <dgm:cxn modelId="{E136F3F2-E333-4607-B0F6-9C8789CCAE62}" type="presParOf" srcId="{C0A42AF9-8560-4DFC-89CD-C13EA7B9DAF6}" destId="{B78E8EBF-31E5-4223-9A18-77BCDCB72570}" srcOrd="2" destOrd="0" presId="urn:microsoft.com/office/officeart/2018/2/layout/IconVerticalSolidList"/>
    <dgm:cxn modelId="{F1180EF2-8FFB-4D73-B735-1422836722A1}" type="presParOf" srcId="{B78E8EBF-31E5-4223-9A18-77BCDCB72570}" destId="{F18AADCB-FE6D-4EC5-B86C-1D470680A810}" srcOrd="0" destOrd="0" presId="urn:microsoft.com/office/officeart/2018/2/layout/IconVerticalSolidList"/>
    <dgm:cxn modelId="{A0B63E49-773E-46F3-9C1F-789F8D1BF907}" type="presParOf" srcId="{B78E8EBF-31E5-4223-9A18-77BCDCB72570}" destId="{E680EF28-8EA6-43D2-BD97-CD74607C9B46}" srcOrd="1" destOrd="0" presId="urn:microsoft.com/office/officeart/2018/2/layout/IconVerticalSolidList"/>
    <dgm:cxn modelId="{88A0ECA2-62A9-45B7-A888-0BB58A4464D2}" type="presParOf" srcId="{B78E8EBF-31E5-4223-9A18-77BCDCB72570}" destId="{D201872F-C7C2-4C1C-B1B2-50361BB364B6}" srcOrd="2" destOrd="0" presId="urn:microsoft.com/office/officeart/2018/2/layout/IconVerticalSolidList"/>
    <dgm:cxn modelId="{861D317C-C651-4A04-9A98-137522145E5F}" type="presParOf" srcId="{B78E8EBF-31E5-4223-9A18-77BCDCB72570}" destId="{3BDB0AE9-A963-4758-9955-9DAA1A70A37D}" srcOrd="3" destOrd="0" presId="urn:microsoft.com/office/officeart/2018/2/layout/IconVerticalSolidList"/>
    <dgm:cxn modelId="{815942DF-052F-4937-A0DD-862AD25A1BB6}" type="presParOf" srcId="{C0A42AF9-8560-4DFC-89CD-C13EA7B9DAF6}" destId="{A23AEEC9-F95F-4820-BB72-5033AAFF9DFD}" srcOrd="3" destOrd="0" presId="urn:microsoft.com/office/officeart/2018/2/layout/IconVerticalSolidList"/>
    <dgm:cxn modelId="{67D55EF8-FB62-4A97-AA7E-E3D0C0EA9B56}" type="presParOf" srcId="{C0A42AF9-8560-4DFC-89CD-C13EA7B9DAF6}" destId="{9E0DF130-42BA-431D-BEC8-6FE055D1CEB3}" srcOrd="4" destOrd="0" presId="urn:microsoft.com/office/officeart/2018/2/layout/IconVerticalSolidList"/>
    <dgm:cxn modelId="{528EDCF8-3DE5-4051-930F-D0BF80076C4B}" type="presParOf" srcId="{9E0DF130-42BA-431D-BEC8-6FE055D1CEB3}" destId="{F85223DC-6699-469E-8618-3137F085638A}" srcOrd="0" destOrd="0" presId="urn:microsoft.com/office/officeart/2018/2/layout/IconVerticalSolidList"/>
    <dgm:cxn modelId="{96A9925D-CD70-4CF2-A13E-ADBDF5B12F76}" type="presParOf" srcId="{9E0DF130-42BA-431D-BEC8-6FE055D1CEB3}" destId="{BC6959E0-2A5C-4FD1-897B-4271CA15AA8F}" srcOrd="1" destOrd="0" presId="urn:microsoft.com/office/officeart/2018/2/layout/IconVerticalSolidList"/>
    <dgm:cxn modelId="{50256E02-977D-4CF9-B1DB-F284CDBCAB85}" type="presParOf" srcId="{9E0DF130-42BA-431D-BEC8-6FE055D1CEB3}" destId="{B17B702C-8FAE-4525-870A-D05737BDF458}" srcOrd="2" destOrd="0" presId="urn:microsoft.com/office/officeart/2018/2/layout/IconVerticalSolidList"/>
    <dgm:cxn modelId="{3CF45BAF-499B-446B-BF73-FCC5C788DE45}" type="presParOf" srcId="{9E0DF130-42BA-431D-BEC8-6FE055D1CEB3}" destId="{BFEA9325-EEF5-4567-A950-D87937E2A108}" srcOrd="3" destOrd="0" presId="urn:microsoft.com/office/officeart/2018/2/layout/IconVerticalSolidList"/>
    <dgm:cxn modelId="{705FBDAD-F4D4-478B-9BFA-F671BD86BF3D}" type="presParOf" srcId="{C0A42AF9-8560-4DFC-89CD-C13EA7B9DAF6}" destId="{189FE9D2-098B-4666-936F-8E347B1DC024}" srcOrd="5" destOrd="0" presId="urn:microsoft.com/office/officeart/2018/2/layout/IconVerticalSolidList"/>
    <dgm:cxn modelId="{253DE460-9531-41C8-BF26-3718FA56B661}" type="presParOf" srcId="{C0A42AF9-8560-4DFC-89CD-C13EA7B9DAF6}" destId="{7FE81E0C-75B8-4AC0-9784-67BD5E83BCA7}" srcOrd="6" destOrd="0" presId="urn:microsoft.com/office/officeart/2018/2/layout/IconVerticalSolidList"/>
    <dgm:cxn modelId="{FDAF4163-686F-4752-B556-63EAE21CBDB3}" type="presParOf" srcId="{7FE81E0C-75B8-4AC0-9784-67BD5E83BCA7}" destId="{5CC8BA04-A2E1-49D7-9A0E-33A9137E9FFB}" srcOrd="0" destOrd="0" presId="urn:microsoft.com/office/officeart/2018/2/layout/IconVerticalSolidList"/>
    <dgm:cxn modelId="{C420EED1-02BA-4890-9516-9FBF8876BE42}" type="presParOf" srcId="{7FE81E0C-75B8-4AC0-9784-67BD5E83BCA7}" destId="{96E602F9-66D2-4A84-BFAB-48D0F835E981}" srcOrd="1" destOrd="0" presId="urn:microsoft.com/office/officeart/2018/2/layout/IconVerticalSolidList"/>
    <dgm:cxn modelId="{8A17A192-B3D9-4E09-8FA6-D9CC65AE4550}" type="presParOf" srcId="{7FE81E0C-75B8-4AC0-9784-67BD5E83BCA7}" destId="{11BD6C1F-4F2A-41C4-908A-A53F70DBF851}" srcOrd="2" destOrd="0" presId="urn:microsoft.com/office/officeart/2018/2/layout/IconVerticalSolidList"/>
    <dgm:cxn modelId="{2F05E1DE-5DA8-43A1-9AB5-DA38D8FDD957}" type="presParOf" srcId="{7FE81E0C-75B8-4AC0-9784-67BD5E83BCA7}" destId="{63CC2654-E8B1-4837-B3C8-523FF69B0F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951463-3BD9-4466-B622-C2A8201FC478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7634B5-280E-48B4-AE0B-955A70BB5C5B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2C5814-D14A-43EF-AC57-ED59D8B31542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IMPACT ON COMMUNICATION.</a:t>
          </a:r>
          <a:endParaRPr lang="en-US" sz="1600" kern="1200"/>
        </a:p>
      </dsp:txBody>
      <dsp:txXfrm>
        <a:off x="1339618" y="2288"/>
        <a:ext cx="5024605" cy="1159843"/>
      </dsp:txXfrm>
    </dsp:sp>
    <dsp:sp modelId="{F18AADCB-FE6D-4EC5-B86C-1D470680A810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0EF28-8EA6-43D2-BD97-CD74607C9B46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B0AE9-A963-4758-9955-9DAA1A70A37D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Barriers to external communication-this may lead to poor communication between the families of the parents ,healthcare professionals via emails and video calls.</a:t>
          </a:r>
          <a:endParaRPr lang="en-US" sz="1600" kern="1200"/>
        </a:p>
      </dsp:txBody>
      <dsp:txXfrm>
        <a:off x="1339618" y="1452092"/>
        <a:ext cx="5024605" cy="1159843"/>
      </dsp:txXfrm>
    </dsp:sp>
    <dsp:sp modelId="{F85223DC-6699-469E-8618-3137F085638A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959E0-2A5C-4FD1-897B-4271CA15AA8F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A9325-EEF5-4567-A950-D87937E2A108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Breakdown in internal communications-this leads to missed updates or instructions among staff .</a:t>
          </a:r>
          <a:endParaRPr lang="en-US" sz="1600" kern="1200"/>
        </a:p>
      </dsp:txBody>
      <dsp:txXfrm>
        <a:off x="1339618" y="2901896"/>
        <a:ext cx="5024605" cy="1159843"/>
      </dsp:txXfrm>
    </dsp:sp>
    <dsp:sp modelId="{5CC8BA04-A2E1-49D7-9A0E-33A9137E9FFB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602F9-66D2-4A84-BFAB-48D0F835E981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C2654-E8B1-4837-B3C8-523FF69B0FF1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Delay in response –failure to check or respond to the messages sent via digital apps may slow down care co-ordination.</a:t>
          </a:r>
          <a:endParaRPr lang="en-US" sz="1600" kern="1200"/>
        </a:p>
      </dsp:txBody>
      <dsp:txXfrm>
        <a:off x="1339618" y="4351700"/>
        <a:ext cx="5024605" cy="115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2822A-1113-4219-0D76-FE1E72D62C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E2E25-886F-D339-A52D-E89ECFBF03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B92B9-083B-A816-4450-0A7A9836E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B3E7D2-79C4-0046-B8C4-26D8663EE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420CA-1712-9E1D-6424-498167BB5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38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4B6AA-0EFF-894B-8F4F-2FE2AE28D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6E6E1-2AB0-8483-9184-B4633635F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2BC9E-01D8-DE28-C1B5-ED17F8998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0382D-4FDB-899E-2FA8-B7D2918DD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A3C30-35C5-3FD4-72A8-39A8DC6D2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19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4028-41E2-7EAA-4C4E-95F8F9434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77FB4-A9DD-7F50-4110-FF07FCDBFD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71726-0586-7566-9175-3134E34B3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3CCC4-89B2-4E10-4269-30691AE5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5CFC0-1D65-15FC-8E56-BEACD133D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355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A4C14-80F4-4756-E343-99F261926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F6263-BE42-C8E1-3683-EB8ED27F2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BDD1D8-D212-A332-7E31-B010024152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61B613-8431-27BD-6774-C56E5E315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344855-AE63-30CA-82FD-AF769564F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1DDE80-FFFA-593F-1113-48FB9A5C5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28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EEE38-46D1-81CF-023D-499956179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44522D-8E9A-4F5B-1801-258DB8CB7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CC2BF-7D45-7DD9-4122-019CAB3B57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CD86B3-5E92-8AF8-F307-CACB98534C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0E23B3-9B06-F52C-B131-B971564D1C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81F443-E94B-EBBC-1BA9-D90910EA9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F1CF81-1BAB-FF05-6361-1F0672867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865163-AF87-B3CA-CB3E-BEF485147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549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8B9C5-80AC-A48D-C116-49ED18A78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E3EF64-CD44-5C0D-BF47-F4F53F04C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2212B2-EC36-8445-45E9-0F8F252BB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C6260-C099-E23C-5EAB-5F4791D1C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44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5294E2-FB37-CC8B-2A3C-813E5F09A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CDCA2-9FA2-0F20-DE6A-0DCC6006A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10CEFE-B245-8F93-5DD3-9AE97AB31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25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4DC5C-FFD8-72A5-6C3C-AF94A5E60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D7603-1AA0-5D86-1A84-6A6013260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2AF51C-170D-23E4-DD64-65806249F0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247662-E199-74D7-5E5B-C747EFC0B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9CEF73-D1C7-D873-7833-22C0D2A4B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40CC9B-DCBF-46B9-DFEE-E38B57141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78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3324C-5949-D467-481F-2ED4C07AB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730059-8606-F13F-CB5E-3D4C170275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0C75C0-65A0-77FF-2AF4-9871963AAB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1BBE81-4E58-4DA4-1BDC-73D7F8D16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BAD04-95B3-5300-1171-85B6C8710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7FAE4D-362E-EB55-CDD6-C383CF476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79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C8505-C205-F5B0-200B-FCED1227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FEBE8-5090-26EF-957F-F521BBD73B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0D764-F386-6359-126F-702412E25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8187E-CB85-C612-7F4A-67FE2D6A6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61F94-D0FB-6BAD-5EBF-10921DE32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77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12174C-2343-AC4D-C5A8-613C679686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49E42E-1609-589F-7FA6-FA837E8C33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13AB7-0020-7355-8137-8350DBD39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2479B-1891-CF78-5DC6-9804A8D70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16A75-880A-78F9-5DF0-D941E6912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566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348E45-099A-88C2-24EE-3F560B425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26811-8ED8-CEFD-C77D-37C7573C5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D293B9-7DC2-6713-2B2C-C85314A479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15F15-E44D-4360-B542-0C5DFD9F83E9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D8AEF-8D8B-C89F-14D3-C74BD6A8A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96551-E547-B602-58F8-701178B5CA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0FC4F0-BAFC-47B7-BE7C-D26AC49454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536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3C97B-B3C1-B50A-08DC-EDADDE998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3700"/>
              <a:t>IMPACT OF LIMITED DIGITAL SKILLS(DIGITAL LITERACY) AMONG STAFF IN THE SUNRISE RESIDENTIAL CARE HOME.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3BADC985-73D3-ED74-A20A-F0A63FFC32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928051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9194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893B7E-00B7-44E4-4E33-B566A5DEE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IMPACT OF LIMITED DIGITAL SKILLS(DIGITAL LITERACY) AMONG STAFF IN THE SUNRISE RESIDENTIAL CARE HOME.</a:t>
            </a:r>
            <a:b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1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8" name="Arc 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Content Placeholder 5">
            <a:extLst>
              <a:ext uri="{FF2B5EF4-FFF2-40B4-BE49-F238E27FC236}">
                <a16:creationId xmlns:a16="http://schemas.microsoft.com/office/drawing/2014/main" id="{55DD4F8F-451B-6081-8940-1C505A69C1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1500" b="1" dirty="0"/>
              <a:t>IMPACT ON CARE DELIVERY</a:t>
            </a:r>
          </a:p>
          <a:p>
            <a:r>
              <a:rPr lang="en-US" sz="1500" dirty="0"/>
              <a:t>Incomplete record keeping –this leads to errors in care plans .</a:t>
            </a:r>
          </a:p>
          <a:p>
            <a:r>
              <a:rPr lang="en-US" sz="1500" dirty="0"/>
              <a:t>Delay in care decisions –this delays important care decisions mostly with the medication administrations.</a:t>
            </a:r>
          </a:p>
          <a:p>
            <a:r>
              <a:rPr lang="en-US" sz="1500" dirty="0"/>
              <a:t>Reduced ability to </a:t>
            </a:r>
            <a:r>
              <a:rPr lang="en-US" sz="1500" dirty="0" err="1"/>
              <a:t>personalisation</a:t>
            </a:r>
            <a:r>
              <a:rPr lang="en-US" sz="1500" dirty="0"/>
              <a:t>-those who are uncomfortable using the care system may fail to use data to care to individual needs .</a:t>
            </a:r>
          </a:p>
          <a:p>
            <a:endParaRPr lang="en-US" sz="1500" dirty="0"/>
          </a:p>
          <a:p>
            <a:endParaRPr lang="en-US" sz="1500" dirty="0"/>
          </a:p>
          <a:p>
            <a:endParaRPr lang="en-US" sz="1500" dirty="0"/>
          </a:p>
          <a:p>
            <a:endParaRPr lang="en-US" sz="1500" dirty="0"/>
          </a:p>
          <a:p>
            <a:endParaRPr lang="en-US" sz="1500" dirty="0"/>
          </a:p>
          <a:p>
            <a:pPr marL="0"/>
            <a:r>
              <a:rPr lang="en-US" sz="1500" b="1" dirty="0"/>
              <a:t>IMPACT ON TEAMWORK.</a:t>
            </a:r>
          </a:p>
          <a:p>
            <a:r>
              <a:rPr lang="en-US" sz="1500" dirty="0"/>
              <a:t>Dependency-this leads to laziness among workers .some  colleagues will rely on others to always complete the digital tasks. This increases workload since they have less confidence .</a:t>
            </a:r>
          </a:p>
          <a:p>
            <a:r>
              <a:rPr lang="en-US" sz="1500" dirty="0"/>
              <a:t>Slow down teamwork tasks that should be down  fast  using digital systems .</a:t>
            </a:r>
          </a:p>
          <a:p>
            <a:r>
              <a:rPr lang="en-US" sz="1500" dirty="0"/>
              <a:t>This will lead to conflicts  like trust issues and undermine team morale leading to conflicts or exclusion especially if some staff feel left out.</a:t>
            </a:r>
          </a:p>
          <a:p>
            <a:pPr marL="0"/>
            <a:endParaRPr lang="en-US" sz="1500" dirty="0"/>
          </a:p>
          <a:p>
            <a:pPr marL="0"/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83077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EFC6B-F1BA-FADF-9D2B-305E4E75A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</a:t>
            </a:r>
            <a:b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Care learning ,last updated May 2025</a:t>
            </a:r>
            <a:b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https://carelearning.org.uk/qualifications/level-5-adult-care/lmac-6a-development/1-7-explain-the-importance-of-literacy-numeracy-and-digital-skills-in-adult-care-and-how-to-develop-these-skills-in-the-workforce/</a:t>
            </a:r>
            <a:br>
              <a:rPr lang="en-US" sz="2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3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481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253</Words>
  <Application>Microsoft Office PowerPoint</Application>
  <PresentationFormat>Widescreen</PresentationFormat>
  <Paragraphs>20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IMPACT OF LIMITED DIGITAL SKILLS(DIGITAL LITERACY) AMONG STAFF IN THE SUNRISE RESIDENTIAL CARE HOME.</vt:lpstr>
      <vt:lpstr> IMPACT OF LIMITED DIGITAL SKILLS(DIGITAL LITERACY) AMONG STAFF IN THE SUNRISE RESIDENTIAL CARE HOME. </vt:lpstr>
      <vt:lpstr>REFERENCE Care learning ,last updated May 2025 https://carelearning.org.uk/qualifications/level-5-adult-care/lmac-6a-development/1-7-explain-the-importance-of-literacy-numeracy-and-digital-skills-in-adult-care-and-how-to-develop-these-skills-in-the-workforce/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Queen Pearl</dc:creator>
  <cp:lastModifiedBy>Queen Pearl</cp:lastModifiedBy>
  <cp:revision>1</cp:revision>
  <dcterms:created xsi:type="dcterms:W3CDTF">2025-10-11T07:46:46Z</dcterms:created>
  <dcterms:modified xsi:type="dcterms:W3CDTF">2025-10-11T14:56:45Z</dcterms:modified>
</cp:coreProperties>
</file>