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9" r:id="rId3"/>
    <p:sldId id="260" r:id="rId4"/>
    <p:sldId id="269" r:id="rId5"/>
    <p:sldId id="268" r:id="rId6"/>
    <p:sldId id="257" r:id="rId7"/>
    <p:sldId id="280" r:id="rId8"/>
    <p:sldId id="283" r:id="rId9"/>
    <p:sldId id="282" r:id="rId10"/>
    <p:sldId id="263" r:id="rId11"/>
    <p:sldId id="290" r:id="rId12"/>
    <p:sldId id="287" r:id="rId13"/>
    <p:sldId id="265" r:id="rId14"/>
    <p:sldId id="270" r:id="rId15"/>
    <p:sldId id="278" r:id="rId16"/>
    <p:sldId id="271" r:id="rId17"/>
    <p:sldId id="273" r:id="rId18"/>
    <p:sldId id="272" r:id="rId19"/>
    <p:sldId id="275" r:id="rId20"/>
    <p:sldId id="277" r:id="rId21"/>
    <p:sldId id="288" r:id="rId22"/>
    <p:sldId id="264" r:id="rId23"/>
    <p:sldId id="266" r:id="rId24"/>
    <p:sldId id="259" r:id="rId25"/>
    <p:sldId id="262" r:id="rId26"/>
    <p:sldId id="267" r:id="rId27"/>
    <p:sldId id="276" r:id="rId28"/>
    <p:sldId id="279" r:id="rId29"/>
    <p:sldId id="281" r:id="rId30"/>
    <p:sldId id="28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E3CBBF-B9C0-27DD-D5A2-5508D33EDD7A}" v="655" dt="2025-02-28T22:08:15.1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kan Sayiner (1816794)" userId="S::1816794@student.uwtsd.ac.uk::af166f88-c57c-41f0-a8f7-7c07d27d0d46" providerId="AD" clId="Web-{1283614E-0068-BB3C-C3AE-B45BE3C18593}"/>
    <pc:docChg chg="addSld delSld modSld sldOrd">
      <pc:chgData name="Serkan Sayiner (1816794)" userId="S::1816794@student.uwtsd.ac.uk::af166f88-c57c-41f0-a8f7-7c07d27d0d46" providerId="AD" clId="Web-{1283614E-0068-BB3C-C3AE-B45BE3C18593}" dt="2025-02-20T05:55:38.033" v="602" actId="1076"/>
      <pc:docMkLst>
        <pc:docMk/>
      </pc:docMkLst>
      <pc:sldChg chg="del">
        <pc:chgData name="Serkan Sayiner (1816794)" userId="S::1816794@student.uwtsd.ac.uk::af166f88-c57c-41f0-a8f7-7c07d27d0d46" providerId="AD" clId="Web-{1283614E-0068-BB3C-C3AE-B45BE3C18593}" dt="2025-02-20T05:33:56.120" v="460"/>
        <pc:sldMkLst>
          <pc:docMk/>
          <pc:sldMk cId="761906373" sldId="261"/>
        </pc:sldMkLst>
      </pc:sldChg>
      <pc:sldChg chg="ord">
        <pc:chgData name="Serkan Sayiner (1816794)" userId="S::1816794@student.uwtsd.ac.uk::af166f88-c57c-41f0-a8f7-7c07d27d0d46" providerId="AD" clId="Web-{1283614E-0068-BB3C-C3AE-B45BE3C18593}" dt="2025-02-20T04:12:03.201" v="21"/>
        <pc:sldMkLst>
          <pc:docMk/>
          <pc:sldMk cId="2517863106" sldId="263"/>
        </pc:sldMkLst>
      </pc:sldChg>
      <pc:sldChg chg="ord">
        <pc:chgData name="Serkan Sayiner (1816794)" userId="S::1816794@student.uwtsd.ac.uk::af166f88-c57c-41f0-a8f7-7c07d27d0d46" providerId="AD" clId="Web-{1283614E-0068-BB3C-C3AE-B45BE3C18593}" dt="2025-02-20T05:32:31.347" v="458"/>
        <pc:sldMkLst>
          <pc:docMk/>
          <pc:sldMk cId="1268212762" sldId="265"/>
        </pc:sldMkLst>
      </pc:sldChg>
      <pc:sldChg chg="ord">
        <pc:chgData name="Serkan Sayiner (1816794)" userId="S::1816794@student.uwtsd.ac.uk::af166f88-c57c-41f0-a8f7-7c07d27d0d46" providerId="AD" clId="Web-{1283614E-0068-BB3C-C3AE-B45BE3C18593}" dt="2025-02-20T04:09:52.993" v="20"/>
        <pc:sldMkLst>
          <pc:docMk/>
          <pc:sldMk cId="1698957890" sldId="268"/>
        </pc:sldMkLst>
      </pc:sldChg>
      <pc:sldChg chg="modSp">
        <pc:chgData name="Serkan Sayiner (1816794)" userId="S::1816794@student.uwtsd.ac.uk::af166f88-c57c-41f0-a8f7-7c07d27d0d46" providerId="AD" clId="Web-{1283614E-0068-BB3C-C3AE-B45BE3C18593}" dt="2025-02-20T05:31:24.548" v="457" actId="14100"/>
        <pc:sldMkLst>
          <pc:docMk/>
          <pc:sldMk cId="25358378" sldId="269"/>
        </pc:sldMkLst>
        <pc:spChg chg="mod">
          <ac:chgData name="Serkan Sayiner (1816794)" userId="S::1816794@student.uwtsd.ac.uk::af166f88-c57c-41f0-a8f7-7c07d27d0d46" providerId="AD" clId="Web-{1283614E-0068-BB3C-C3AE-B45BE3C18593}" dt="2025-02-20T05:31:24.548" v="457" actId="14100"/>
          <ac:spMkLst>
            <pc:docMk/>
            <pc:sldMk cId="25358378" sldId="269"/>
            <ac:spMk id="2" creationId="{4EA1F4BC-A8E3-DAAF-C7AC-9B04A05C3AE4}"/>
          </ac:spMkLst>
        </pc:spChg>
      </pc:sldChg>
      <pc:sldChg chg="modSp">
        <pc:chgData name="Serkan Sayiner (1816794)" userId="S::1816794@student.uwtsd.ac.uk::af166f88-c57c-41f0-a8f7-7c07d27d0d46" providerId="AD" clId="Web-{1283614E-0068-BB3C-C3AE-B45BE3C18593}" dt="2025-02-20T04:06:55.863" v="19" actId="20577"/>
        <pc:sldMkLst>
          <pc:docMk/>
          <pc:sldMk cId="1215070979" sldId="272"/>
        </pc:sldMkLst>
        <pc:spChg chg="mod">
          <ac:chgData name="Serkan Sayiner (1816794)" userId="S::1816794@student.uwtsd.ac.uk::af166f88-c57c-41f0-a8f7-7c07d27d0d46" providerId="AD" clId="Web-{1283614E-0068-BB3C-C3AE-B45BE3C18593}" dt="2025-02-20T04:06:55.863" v="19" actId="20577"/>
          <ac:spMkLst>
            <pc:docMk/>
            <pc:sldMk cId="1215070979" sldId="272"/>
            <ac:spMk id="5" creationId="{E49F9EA7-C1D1-56F0-A121-B5F32EB54E69}"/>
          </ac:spMkLst>
        </pc:spChg>
      </pc:sldChg>
      <pc:sldChg chg="modSp">
        <pc:chgData name="Serkan Sayiner (1816794)" userId="S::1816794@student.uwtsd.ac.uk::af166f88-c57c-41f0-a8f7-7c07d27d0d46" providerId="AD" clId="Web-{1283614E-0068-BB3C-C3AE-B45BE3C18593}" dt="2025-02-20T05:48:21.202" v="596" actId="20577"/>
        <pc:sldMkLst>
          <pc:docMk/>
          <pc:sldMk cId="3109474107" sldId="276"/>
        </pc:sldMkLst>
        <pc:spChg chg="mod">
          <ac:chgData name="Serkan Sayiner (1816794)" userId="S::1816794@student.uwtsd.ac.uk::af166f88-c57c-41f0-a8f7-7c07d27d0d46" providerId="AD" clId="Web-{1283614E-0068-BB3C-C3AE-B45BE3C18593}" dt="2025-02-20T05:48:21.202" v="596" actId="20577"/>
          <ac:spMkLst>
            <pc:docMk/>
            <pc:sldMk cId="3109474107" sldId="276"/>
            <ac:spMk id="3" creationId="{8367728E-B0E4-9069-0B8F-2B0F0EA81B66}"/>
          </ac:spMkLst>
        </pc:spChg>
      </pc:sldChg>
      <pc:sldChg chg="modSp">
        <pc:chgData name="Serkan Sayiner (1816794)" userId="S::1816794@student.uwtsd.ac.uk::af166f88-c57c-41f0-a8f7-7c07d27d0d46" providerId="AD" clId="Web-{1283614E-0068-BB3C-C3AE-B45BE3C18593}" dt="2025-02-20T05:55:38.033" v="602" actId="1076"/>
        <pc:sldMkLst>
          <pc:docMk/>
          <pc:sldMk cId="3696765714" sldId="280"/>
        </pc:sldMkLst>
        <pc:picChg chg="mod">
          <ac:chgData name="Serkan Sayiner (1816794)" userId="S::1816794@student.uwtsd.ac.uk::af166f88-c57c-41f0-a8f7-7c07d27d0d46" providerId="AD" clId="Web-{1283614E-0068-BB3C-C3AE-B45BE3C18593}" dt="2025-02-20T05:55:38.033" v="602" actId="1076"/>
          <ac:picMkLst>
            <pc:docMk/>
            <pc:sldMk cId="3696765714" sldId="280"/>
            <ac:picMk id="4" creationId="{C9B6E150-C2FF-2E0F-EB02-AA228FF62CB8}"/>
          </ac:picMkLst>
        </pc:picChg>
      </pc:sldChg>
      <pc:sldChg chg="addSp delSp modSp new ord">
        <pc:chgData name="Serkan Sayiner (1816794)" userId="S::1816794@student.uwtsd.ac.uk::af166f88-c57c-41f0-a8f7-7c07d27d0d46" providerId="AD" clId="Web-{1283614E-0068-BB3C-C3AE-B45BE3C18593}" dt="2025-02-20T04:24:57.059" v="141"/>
        <pc:sldMkLst>
          <pc:docMk/>
          <pc:sldMk cId="731573936" sldId="283"/>
        </pc:sldMkLst>
        <pc:spChg chg="del">
          <ac:chgData name="Serkan Sayiner (1816794)" userId="S::1816794@student.uwtsd.ac.uk::af166f88-c57c-41f0-a8f7-7c07d27d0d46" providerId="AD" clId="Web-{1283614E-0068-BB3C-C3AE-B45BE3C18593}" dt="2025-02-20T04:15:55.489" v="26"/>
          <ac:spMkLst>
            <pc:docMk/>
            <pc:sldMk cId="731573936" sldId="283"/>
            <ac:spMk id="2" creationId="{C3ABEED7-FBB1-30C2-976E-990FBE639C19}"/>
          </ac:spMkLst>
        </pc:spChg>
        <pc:spChg chg="del">
          <ac:chgData name="Serkan Sayiner (1816794)" userId="S::1816794@student.uwtsd.ac.uk::af166f88-c57c-41f0-a8f7-7c07d27d0d46" providerId="AD" clId="Web-{1283614E-0068-BB3C-C3AE-B45BE3C18593}" dt="2025-02-20T04:15:27.395" v="23"/>
          <ac:spMkLst>
            <pc:docMk/>
            <pc:sldMk cId="731573936" sldId="283"/>
            <ac:spMk id="3" creationId="{5362E5E9-8F30-72E7-2B1B-34EA5186CA08}"/>
          </ac:spMkLst>
        </pc:spChg>
        <pc:spChg chg="add mod">
          <ac:chgData name="Serkan Sayiner (1816794)" userId="S::1816794@student.uwtsd.ac.uk::af166f88-c57c-41f0-a8f7-7c07d27d0d46" providerId="AD" clId="Web-{1283614E-0068-BB3C-C3AE-B45BE3C18593}" dt="2025-02-20T04:18:39.343" v="60" actId="20577"/>
          <ac:spMkLst>
            <pc:docMk/>
            <pc:sldMk cId="731573936" sldId="283"/>
            <ac:spMk id="5" creationId="{9D620CE6-511C-2095-CA7F-D758CD099EE0}"/>
          </ac:spMkLst>
        </pc:spChg>
        <pc:spChg chg="add mod">
          <ac:chgData name="Serkan Sayiner (1816794)" userId="S::1816794@student.uwtsd.ac.uk::af166f88-c57c-41f0-a8f7-7c07d27d0d46" providerId="AD" clId="Web-{1283614E-0068-BB3C-C3AE-B45BE3C18593}" dt="2025-02-20T04:20:15.987" v="70" actId="20577"/>
          <ac:spMkLst>
            <pc:docMk/>
            <pc:sldMk cId="731573936" sldId="283"/>
            <ac:spMk id="7" creationId="{B2C1F13F-1600-B0E5-8869-78F9C5DE1F18}"/>
          </ac:spMkLst>
        </pc:spChg>
        <pc:picChg chg="add mod ord">
          <ac:chgData name="Serkan Sayiner (1816794)" userId="S::1816794@student.uwtsd.ac.uk::af166f88-c57c-41f0-a8f7-7c07d27d0d46" providerId="AD" clId="Web-{1283614E-0068-BB3C-C3AE-B45BE3C18593}" dt="2025-02-20T04:16:19.021" v="27" actId="1076"/>
          <ac:picMkLst>
            <pc:docMk/>
            <pc:sldMk cId="731573936" sldId="283"/>
            <ac:picMk id="4" creationId="{15AF1CBF-3B44-43AA-A131-134FA5D7E8DF}"/>
          </ac:picMkLst>
        </pc:picChg>
        <pc:picChg chg="add mod">
          <ac:chgData name="Serkan Sayiner (1816794)" userId="S::1816794@student.uwtsd.ac.uk::af166f88-c57c-41f0-a8f7-7c07d27d0d46" providerId="AD" clId="Web-{1283614E-0068-BB3C-C3AE-B45BE3C18593}" dt="2025-02-20T04:19:44.392" v="63" actId="14100"/>
          <ac:picMkLst>
            <pc:docMk/>
            <pc:sldMk cId="731573936" sldId="283"/>
            <ac:picMk id="6" creationId="{81DF1577-56CA-A44F-483C-EF1F58D115E5}"/>
          </ac:picMkLst>
        </pc:picChg>
      </pc:sldChg>
      <pc:sldChg chg="modSp add replId">
        <pc:chgData name="Serkan Sayiner (1816794)" userId="S::1816794@student.uwtsd.ac.uk::af166f88-c57c-41f0-a8f7-7c07d27d0d46" providerId="AD" clId="Web-{1283614E-0068-BB3C-C3AE-B45BE3C18593}" dt="2025-02-20T05:30:25.030" v="446" actId="20577"/>
        <pc:sldMkLst>
          <pc:docMk/>
          <pc:sldMk cId="4292046830" sldId="284"/>
        </pc:sldMkLst>
        <pc:spChg chg="mod">
          <ac:chgData name="Serkan Sayiner (1816794)" userId="S::1816794@student.uwtsd.ac.uk::af166f88-c57c-41f0-a8f7-7c07d27d0d46" providerId="AD" clId="Web-{1283614E-0068-BB3C-C3AE-B45BE3C18593}" dt="2025-02-20T04:21:50.334" v="72" actId="20577"/>
          <ac:spMkLst>
            <pc:docMk/>
            <pc:sldMk cId="4292046830" sldId="284"/>
            <ac:spMk id="2" creationId="{A85C28B0-46E3-17C9-C352-589B8E8E1048}"/>
          </ac:spMkLst>
        </pc:spChg>
        <pc:spChg chg="mod">
          <ac:chgData name="Serkan Sayiner (1816794)" userId="S::1816794@student.uwtsd.ac.uk::af166f88-c57c-41f0-a8f7-7c07d27d0d46" providerId="AD" clId="Web-{1283614E-0068-BB3C-C3AE-B45BE3C18593}" dt="2025-02-20T05:30:25.030" v="446" actId="20577"/>
          <ac:spMkLst>
            <pc:docMk/>
            <pc:sldMk cId="4292046830" sldId="284"/>
            <ac:spMk id="3" creationId="{1898B68A-AFB6-9FC2-C249-56213121B40E}"/>
          </ac:spMkLst>
        </pc:spChg>
      </pc:sldChg>
      <pc:sldChg chg="delSp modSp add del ord">
        <pc:chgData name="Serkan Sayiner (1816794)" userId="S::1816794@student.uwtsd.ac.uk::af166f88-c57c-41f0-a8f7-7c07d27d0d46" providerId="AD" clId="Web-{1283614E-0068-BB3C-C3AE-B45BE3C18593}" dt="2025-02-20T05:54:32.324" v="601"/>
        <pc:sldMkLst>
          <pc:docMk/>
          <pc:sldMk cId="4258924695" sldId="285"/>
        </pc:sldMkLst>
        <pc:spChg chg="del mod">
          <ac:chgData name="Serkan Sayiner (1816794)" userId="S::1816794@student.uwtsd.ac.uk::af166f88-c57c-41f0-a8f7-7c07d27d0d46" providerId="AD" clId="Web-{1283614E-0068-BB3C-C3AE-B45BE3C18593}" dt="2025-02-20T04:40:25.698" v="145"/>
          <ac:spMkLst>
            <pc:docMk/>
            <pc:sldMk cId="4258924695" sldId="285"/>
            <ac:spMk id="2" creationId="{26C295D5-3C30-8667-6367-FECF0DFD0836}"/>
          </ac:spMkLst>
        </pc:spChg>
        <pc:spChg chg="mod">
          <ac:chgData name="Serkan Sayiner (1816794)" userId="S::1816794@student.uwtsd.ac.uk::af166f88-c57c-41f0-a8f7-7c07d27d0d46" providerId="AD" clId="Web-{1283614E-0068-BB3C-C3AE-B45BE3C18593}" dt="2025-02-20T04:41:33.981" v="146" actId="1076"/>
          <ac:spMkLst>
            <pc:docMk/>
            <pc:sldMk cId="4258924695" sldId="285"/>
            <ac:spMk id="3" creationId="{47AE117D-0AF8-093A-BBF0-FDD1F56C404E}"/>
          </ac:spMkLst>
        </pc:spChg>
      </pc:sldChg>
      <pc:sldChg chg="add del">
        <pc:chgData name="Serkan Sayiner (1816794)" userId="S::1816794@student.uwtsd.ac.uk::af166f88-c57c-41f0-a8f7-7c07d27d0d46" providerId="AD" clId="Web-{1283614E-0068-BB3C-C3AE-B45BE3C18593}" dt="2025-02-20T05:54:22.511" v="600"/>
        <pc:sldMkLst>
          <pc:docMk/>
          <pc:sldMk cId="1013872250" sldId="286"/>
        </pc:sldMkLst>
      </pc:sldChg>
      <pc:sldChg chg="addSp delSp modSp new">
        <pc:chgData name="Serkan Sayiner (1816794)" userId="S::1816794@student.uwtsd.ac.uk::af166f88-c57c-41f0-a8f7-7c07d27d0d46" providerId="AD" clId="Web-{1283614E-0068-BB3C-C3AE-B45BE3C18593}" dt="2025-02-20T05:14:16.988" v="309" actId="1076"/>
        <pc:sldMkLst>
          <pc:docMk/>
          <pc:sldMk cId="1359319358" sldId="287"/>
        </pc:sldMkLst>
        <pc:spChg chg="mod">
          <ac:chgData name="Serkan Sayiner (1816794)" userId="S::1816794@student.uwtsd.ac.uk::af166f88-c57c-41f0-a8f7-7c07d27d0d46" providerId="AD" clId="Web-{1283614E-0068-BB3C-C3AE-B45BE3C18593}" dt="2025-02-20T05:10:54.506" v="292" actId="14100"/>
          <ac:spMkLst>
            <pc:docMk/>
            <pc:sldMk cId="1359319358" sldId="287"/>
            <ac:spMk id="2" creationId="{9EF9624D-6B39-8BD1-4BFB-3AADD2FD555E}"/>
          </ac:spMkLst>
        </pc:spChg>
        <pc:spChg chg="del">
          <ac:chgData name="Serkan Sayiner (1816794)" userId="S::1816794@student.uwtsd.ac.uk::af166f88-c57c-41f0-a8f7-7c07d27d0d46" providerId="AD" clId="Web-{1283614E-0068-BB3C-C3AE-B45BE3C18593}" dt="2025-02-20T04:58:16.640" v="148"/>
          <ac:spMkLst>
            <pc:docMk/>
            <pc:sldMk cId="1359319358" sldId="287"/>
            <ac:spMk id="3" creationId="{34EB2794-A0E2-E40D-7AEB-A6E6A7AB92E2}"/>
          </ac:spMkLst>
        </pc:spChg>
        <pc:spChg chg="add mod">
          <ac:chgData name="Serkan Sayiner (1816794)" userId="S::1816794@student.uwtsd.ac.uk::af166f88-c57c-41f0-a8f7-7c07d27d0d46" providerId="AD" clId="Web-{1283614E-0068-BB3C-C3AE-B45BE3C18593}" dt="2025-02-20T05:11:30.289" v="295" actId="20577"/>
          <ac:spMkLst>
            <pc:docMk/>
            <pc:sldMk cId="1359319358" sldId="287"/>
            <ac:spMk id="5" creationId="{E08477CC-0827-E390-AD1E-4A341F19CA8D}"/>
          </ac:spMkLst>
        </pc:spChg>
        <pc:spChg chg="add mod">
          <ac:chgData name="Serkan Sayiner (1816794)" userId="S::1816794@student.uwtsd.ac.uk::af166f88-c57c-41f0-a8f7-7c07d27d0d46" providerId="AD" clId="Web-{1283614E-0068-BB3C-C3AE-B45BE3C18593}" dt="2025-02-20T05:10:30.834" v="285" actId="20577"/>
          <ac:spMkLst>
            <pc:docMk/>
            <pc:sldMk cId="1359319358" sldId="287"/>
            <ac:spMk id="7" creationId="{2FCF0458-F129-ED0A-5D0B-90D8F3FB553E}"/>
          </ac:spMkLst>
        </pc:spChg>
        <pc:spChg chg="add mod">
          <ac:chgData name="Serkan Sayiner (1816794)" userId="S::1816794@student.uwtsd.ac.uk::af166f88-c57c-41f0-a8f7-7c07d27d0d46" providerId="AD" clId="Web-{1283614E-0068-BB3C-C3AE-B45BE3C18593}" dt="2025-02-20T05:13:42.175" v="307" actId="1076"/>
          <ac:spMkLst>
            <pc:docMk/>
            <pc:sldMk cId="1359319358" sldId="287"/>
            <ac:spMk id="8" creationId="{171220A5-DF81-F355-0A19-D8C4771964B6}"/>
          </ac:spMkLst>
        </pc:spChg>
        <pc:picChg chg="add mod ord">
          <ac:chgData name="Serkan Sayiner (1816794)" userId="S::1816794@student.uwtsd.ac.uk::af166f88-c57c-41f0-a8f7-7c07d27d0d46" providerId="AD" clId="Web-{1283614E-0068-BB3C-C3AE-B45BE3C18593}" dt="2025-02-20T04:58:20.062" v="149" actId="1076"/>
          <ac:picMkLst>
            <pc:docMk/>
            <pc:sldMk cId="1359319358" sldId="287"/>
            <ac:picMk id="4" creationId="{63020F88-58A3-9B47-8521-D9861EA3286A}"/>
          </ac:picMkLst>
        </pc:picChg>
        <pc:picChg chg="add mod">
          <ac:chgData name="Serkan Sayiner (1816794)" userId="S::1816794@student.uwtsd.ac.uk::af166f88-c57c-41f0-a8f7-7c07d27d0d46" providerId="AD" clId="Web-{1283614E-0068-BB3C-C3AE-B45BE3C18593}" dt="2025-02-20T05:14:16.988" v="309" actId="1076"/>
          <ac:picMkLst>
            <pc:docMk/>
            <pc:sldMk cId="1359319358" sldId="287"/>
            <ac:picMk id="9" creationId="{832A3221-B88B-979E-A62A-56F165964E9F}"/>
          </ac:picMkLst>
        </pc:picChg>
      </pc:sldChg>
      <pc:sldChg chg="addSp delSp modSp new">
        <pc:chgData name="Serkan Sayiner (1816794)" userId="S::1816794@student.uwtsd.ac.uk::af166f88-c57c-41f0-a8f7-7c07d27d0d46" providerId="AD" clId="Web-{1283614E-0068-BB3C-C3AE-B45BE3C18593}" dt="2025-02-20T05:52:42.101" v="599" actId="20577"/>
        <pc:sldMkLst>
          <pc:docMk/>
          <pc:sldMk cId="582255740" sldId="288"/>
        </pc:sldMkLst>
        <pc:spChg chg="mod">
          <ac:chgData name="Serkan Sayiner (1816794)" userId="S::1816794@student.uwtsd.ac.uk::af166f88-c57c-41f0-a8f7-7c07d27d0d46" providerId="AD" clId="Web-{1283614E-0068-BB3C-C3AE-B45BE3C18593}" dt="2025-02-20T05:40:48.826" v="473" actId="1076"/>
          <ac:spMkLst>
            <pc:docMk/>
            <pc:sldMk cId="582255740" sldId="288"/>
            <ac:spMk id="2" creationId="{B8894B12-9575-88E3-0FE7-3A4628234A30}"/>
          </ac:spMkLst>
        </pc:spChg>
        <pc:spChg chg="del mod">
          <ac:chgData name="Serkan Sayiner (1816794)" userId="S::1816794@student.uwtsd.ac.uk::af166f88-c57c-41f0-a8f7-7c07d27d0d46" providerId="AD" clId="Web-{1283614E-0068-BB3C-C3AE-B45BE3C18593}" dt="2025-02-20T05:34:43.028" v="468"/>
          <ac:spMkLst>
            <pc:docMk/>
            <pc:sldMk cId="582255740" sldId="288"/>
            <ac:spMk id="3" creationId="{14E4663C-0F4E-5D86-767F-78CCD74A792D}"/>
          </ac:spMkLst>
        </pc:spChg>
        <pc:spChg chg="add mod">
          <ac:chgData name="Serkan Sayiner (1816794)" userId="S::1816794@student.uwtsd.ac.uk::af166f88-c57c-41f0-a8f7-7c07d27d0d46" providerId="AD" clId="Web-{1283614E-0068-BB3C-C3AE-B45BE3C18593}" dt="2025-02-20T05:52:42.101" v="599" actId="20577"/>
          <ac:spMkLst>
            <pc:docMk/>
            <pc:sldMk cId="582255740" sldId="288"/>
            <ac:spMk id="5" creationId="{4C110D89-3BAB-45FB-DD66-220758B70B92}"/>
          </ac:spMkLst>
        </pc:spChg>
        <pc:picChg chg="add mod">
          <ac:chgData name="Serkan Sayiner (1816794)" userId="S::1816794@student.uwtsd.ac.uk::af166f88-c57c-41f0-a8f7-7c07d27d0d46" providerId="AD" clId="Web-{1283614E-0068-BB3C-C3AE-B45BE3C18593}" dt="2025-02-20T05:40:44.107" v="472" actId="1076"/>
          <ac:picMkLst>
            <pc:docMk/>
            <pc:sldMk cId="582255740" sldId="288"/>
            <ac:picMk id="4" creationId="{B205886D-B2E7-BAF0-ECA7-9188C942716D}"/>
          </ac:picMkLst>
        </pc:picChg>
        <pc:picChg chg="add mod">
          <ac:chgData name="Serkan Sayiner (1816794)" userId="S::1816794@student.uwtsd.ac.uk::af166f88-c57c-41f0-a8f7-7c07d27d0d46" providerId="AD" clId="Web-{1283614E-0068-BB3C-C3AE-B45BE3C18593}" dt="2025-02-20T05:43:25.753" v="523" actId="1076"/>
          <ac:picMkLst>
            <pc:docMk/>
            <pc:sldMk cId="582255740" sldId="288"/>
            <ac:picMk id="6" creationId="{E837B9E2-B2E7-C3D7-1963-3BE59293408B}"/>
          </ac:picMkLst>
        </pc:picChg>
      </pc:sldChg>
    </pc:docChg>
  </pc:docChgLst>
  <pc:docChgLst>
    <pc:chgData name="Serkan Sayiner (1816794)" userId="S::1816794@student.uwtsd.ac.uk::af166f88-c57c-41f0-a8f7-7c07d27d0d46" providerId="AD" clId="Web-{AE9C76C8-E7F5-8BAD-C477-F1A73C9F355B}"/>
    <pc:docChg chg="addSld modSld">
      <pc:chgData name="Serkan Sayiner (1816794)" userId="S::1816794@student.uwtsd.ac.uk::af166f88-c57c-41f0-a8f7-7c07d27d0d46" providerId="AD" clId="Web-{AE9C76C8-E7F5-8BAD-C477-F1A73C9F355B}" dt="2025-02-18T16:53:00.454" v="453"/>
      <pc:docMkLst>
        <pc:docMk/>
      </pc:docMkLst>
      <pc:sldChg chg="modSp">
        <pc:chgData name="Serkan Sayiner (1816794)" userId="S::1816794@student.uwtsd.ac.uk::af166f88-c57c-41f0-a8f7-7c07d27d0d46" providerId="AD" clId="Web-{AE9C76C8-E7F5-8BAD-C477-F1A73C9F355B}" dt="2025-02-18T16:40:57.780" v="439" actId="20577"/>
        <pc:sldMkLst>
          <pc:docMk/>
          <pc:sldMk cId="984807464" sldId="267"/>
        </pc:sldMkLst>
        <pc:spChg chg="mod">
          <ac:chgData name="Serkan Sayiner (1816794)" userId="S::1816794@student.uwtsd.ac.uk::af166f88-c57c-41f0-a8f7-7c07d27d0d46" providerId="AD" clId="Web-{AE9C76C8-E7F5-8BAD-C477-F1A73C9F355B}" dt="2025-02-18T16:40:57.780" v="439" actId="20577"/>
          <ac:spMkLst>
            <pc:docMk/>
            <pc:sldMk cId="984807464" sldId="267"/>
            <ac:spMk id="3" creationId="{E6978296-3031-6B88-BDC1-B4FF7A96BE3D}"/>
          </ac:spMkLst>
        </pc:spChg>
      </pc:sldChg>
      <pc:sldChg chg="addSp delSp modSp new">
        <pc:chgData name="Serkan Sayiner (1816794)" userId="S::1816794@student.uwtsd.ac.uk::af166f88-c57c-41f0-a8f7-7c07d27d0d46" providerId="AD" clId="Web-{AE9C76C8-E7F5-8BAD-C477-F1A73C9F355B}" dt="2025-02-18T16:11:12.908" v="105" actId="1076"/>
        <pc:sldMkLst>
          <pc:docMk/>
          <pc:sldMk cId="1215070979" sldId="272"/>
        </pc:sldMkLst>
        <pc:spChg chg="mod">
          <ac:chgData name="Serkan Sayiner (1816794)" userId="S::1816794@student.uwtsd.ac.uk::af166f88-c57c-41f0-a8f7-7c07d27d0d46" providerId="AD" clId="Web-{AE9C76C8-E7F5-8BAD-C477-F1A73C9F355B}" dt="2025-02-18T16:11:12.908" v="105" actId="1076"/>
          <ac:spMkLst>
            <pc:docMk/>
            <pc:sldMk cId="1215070979" sldId="272"/>
            <ac:spMk id="2" creationId="{C32F8D75-CA89-908F-9D44-701E2253951E}"/>
          </ac:spMkLst>
        </pc:spChg>
        <pc:spChg chg="del">
          <ac:chgData name="Serkan Sayiner (1816794)" userId="S::1816794@student.uwtsd.ac.uk::af166f88-c57c-41f0-a8f7-7c07d27d0d46" providerId="AD" clId="Web-{AE9C76C8-E7F5-8BAD-C477-F1A73C9F355B}" dt="2025-02-18T16:06:25.214" v="1"/>
          <ac:spMkLst>
            <pc:docMk/>
            <pc:sldMk cId="1215070979" sldId="272"/>
            <ac:spMk id="3" creationId="{83A0D611-6B00-219E-FE1F-F142BBF073CD}"/>
          </ac:spMkLst>
        </pc:spChg>
        <pc:spChg chg="add mod">
          <ac:chgData name="Serkan Sayiner (1816794)" userId="S::1816794@student.uwtsd.ac.uk::af166f88-c57c-41f0-a8f7-7c07d27d0d46" providerId="AD" clId="Web-{AE9C76C8-E7F5-8BAD-C477-F1A73C9F355B}" dt="2025-02-18T16:10:51.236" v="103" actId="14100"/>
          <ac:spMkLst>
            <pc:docMk/>
            <pc:sldMk cId="1215070979" sldId="272"/>
            <ac:spMk id="5" creationId="{E49F9EA7-C1D1-56F0-A121-B5F32EB54E69}"/>
          </ac:spMkLst>
        </pc:spChg>
        <pc:picChg chg="add mod ord">
          <ac:chgData name="Serkan Sayiner (1816794)" userId="S::1816794@student.uwtsd.ac.uk::af166f88-c57c-41f0-a8f7-7c07d27d0d46" providerId="AD" clId="Web-{AE9C76C8-E7F5-8BAD-C477-F1A73C9F355B}" dt="2025-02-18T16:10:45.798" v="102" actId="14100"/>
          <ac:picMkLst>
            <pc:docMk/>
            <pc:sldMk cId="1215070979" sldId="272"/>
            <ac:picMk id="4" creationId="{C623BA7A-DEB2-CF35-8843-B4051CB198F8}"/>
          </ac:picMkLst>
        </pc:picChg>
      </pc:sldChg>
      <pc:sldChg chg="modSp new">
        <pc:chgData name="Serkan Sayiner (1816794)" userId="S::1816794@student.uwtsd.ac.uk::af166f88-c57c-41f0-a8f7-7c07d27d0d46" providerId="AD" clId="Web-{AE9C76C8-E7F5-8BAD-C477-F1A73C9F355B}" dt="2025-02-18T16:40:52.780" v="438" actId="20577"/>
        <pc:sldMkLst>
          <pc:docMk/>
          <pc:sldMk cId="1086927517" sldId="273"/>
        </pc:sldMkLst>
        <pc:spChg chg="mod">
          <ac:chgData name="Serkan Sayiner (1816794)" userId="S::1816794@student.uwtsd.ac.uk::af166f88-c57c-41f0-a8f7-7c07d27d0d46" providerId="AD" clId="Web-{AE9C76C8-E7F5-8BAD-C477-F1A73C9F355B}" dt="2025-02-18T16:40:19.919" v="391" actId="1076"/>
          <ac:spMkLst>
            <pc:docMk/>
            <pc:sldMk cId="1086927517" sldId="273"/>
            <ac:spMk id="2" creationId="{CD2D0397-1A08-DD1D-94DA-B4EE256B77EC}"/>
          </ac:spMkLst>
        </pc:spChg>
        <pc:spChg chg="mod">
          <ac:chgData name="Serkan Sayiner (1816794)" userId="S::1816794@student.uwtsd.ac.uk::af166f88-c57c-41f0-a8f7-7c07d27d0d46" providerId="AD" clId="Web-{AE9C76C8-E7F5-8BAD-C477-F1A73C9F355B}" dt="2025-02-18T16:40:52.780" v="438" actId="20577"/>
          <ac:spMkLst>
            <pc:docMk/>
            <pc:sldMk cId="1086927517" sldId="273"/>
            <ac:spMk id="3" creationId="{F6ACB2D8-F005-B13C-1881-63F25DB87524}"/>
          </ac:spMkLst>
        </pc:spChg>
      </pc:sldChg>
      <pc:sldChg chg="addSp delSp modSp new">
        <pc:chgData name="Serkan Sayiner (1816794)" userId="S::1816794@student.uwtsd.ac.uk::af166f88-c57c-41f0-a8f7-7c07d27d0d46" providerId="AD" clId="Web-{AE9C76C8-E7F5-8BAD-C477-F1A73C9F355B}" dt="2025-02-18T16:49:32.761" v="446" actId="1076"/>
        <pc:sldMkLst>
          <pc:docMk/>
          <pc:sldMk cId="3270951991" sldId="274"/>
        </pc:sldMkLst>
        <pc:spChg chg="del">
          <ac:chgData name="Serkan Sayiner (1816794)" userId="S::1816794@student.uwtsd.ac.uk::af166f88-c57c-41f0-a8f7-7c07d27d0d46" providerId="AD" clId="Web-{AE9C76C8-E7F5-8BAD-C477-F1A73C9F355B}" dt="2025-02-18T16:49:11.776" v="441"/>
          <ac:spMkLst>
            <pc:docMk/>
            <pc:sldMk cId="3270951991" sldId="274"/>
            <ac:spMk id="3" creationId="{FC8131F6-EB2F-8738-BA08-A23127FDBD55}"/>
          </ac:spMkLst>
        </pc:spChg>
        <pc:picChg chg="add mod ord">
          <ac:chgData name="Serkan Sayiner (1816794)" userId="S::1816794@student.uwtsd.ac.uk::af166f88-c57c-41f0-a8f7-7c07d27d0d46" providerId="AD" clId="Web-{AE9C76C8-E7F5-8BAD-C477-F1A73C9F355B}" dt="2025-02-18T16:49:32.761" v="446" actId="1076"/>
          <ac:picMkLst>
            <pc:docMk/>
            <pc:sldMk cId="3270951991" sldId="274"/>
            <ac:picMk id="4" creationId="{FAFD0D76-6750-EB86-C884-1885CA40A80F}"/>
          </ac:picMkLst>
        </pc:picChg>
      </pc:sldChg>
      <pc:sldChg chg="addSp delSp modSp new mod setBg">
        <pc:chgData name="Serkan Sayiner (1816794)" userId="S::1816794@student.uwtsd.ac.uk::af166f88-c57c-41f0-a8f7-7c07d27d0d46" providerId="AD" clId="Web-{AE9C76C8-E7F5-8BAD-C477-F1A73C9F355B}" dt="2025-02-18T16:53:00.454" v="453"/>
        <pc:sldMkLst>
          <pc:docMk/>
          <pc:sldMk cId="1068961200" sldId="275"/>
        </pc:sldMkLst>
        <pc:spChg chg="add del">
          <ac:chgData name="Serkan Sayiner (1816794)" userId="S::1816794@student.uwtsd.ac.uk::af166f88-c57c-41f0-a8f7-7c07d27d0d46" providerId="AD" clId="Web-{AE9C76C8-E7F5-8BAD-C477-F1A73C9F355B}" dt="2025-02-18T16:53:00.454" v="453"/>
          <ac:spMkLst>
            <pc:docMk/>
            <pc:sldMk cId="1068961200" sldId="275"/>
            <ac:spMk id="2" creationId="{E8251B7A-651E-9961-CAC7-4B6E44C2C33D}"/>
          </ac:spMkLst>
        </pc:spChg>
        <pc:spChg chg="del">
          <ac:chgData name="Serkan Sayiner (1816794)" userId="S::1816794@student.uwtsd.ac.uk::af166f88-c57c-41f0-a8f7-7c07d27d0d46" providerId="AD" clId="Web-{AE9C76C8-E7F5-8BAD-C477-F1A73C9F355B}" dt="2025-02-18T16:52:43.172" v="448"/>
          <ac:spMkLst>
            <pc:docMk/>
            <pc:sldMk cId="1068961200" sldId="275"/>
            <ac:spMk id="3" creationId="{B94F262B-D7FE-9E4D-F0BB-C9B2D6F081E4}"/>
          </ac:spMkLst>
        </pc:spChg>
        <pc:spChg chg="add">
          <ac:chgData name="Serkan Sayiner (1816794)" userId="S::1816794@student.uwtsd.ac.uk::af166f88-c57c-41f0-a8f7-7c07d27d0d46" providerId="AD" clId="Web-{AE9C76C8-E7F5-8BAD-C477-F1A73C9F355B}" dt="2025-02-18T16:53:00.454" v="453"/>
          <ac:spMkLst>
            <pc:docMk/>
            <pc:sldMk cId="1068961200" sldId="275"/>
            <ac:spMk id="9" creationId="{32BC26D8-82FB-445E-AA49-62A77D7C1EE0}"/>
          </ac:spMkLst>
        </pc:spChg>
        <pc:spChg chg="add">
          <ac:chgData name="Serkan Sayiner (1816794)" userId="S::1816794@student.uwtsd.ac.uk::af166f88-c57c-41f0-a8f7-7c07d27d0d46" providerId="AD" clId="Web-{AE9C76C8-E7F5-8BAD-C477-F1A73C9F355B}" dt="2025-02-18T16:53:00.454" v="453"/>
          <ac:spMkLst>
            <pc:docMk/>
            <pc:sldMk cId="1068961200" sldId="275"/>
            <ac:spMk id="11" creationId="{CB44330D-EA18-4254-AA95-EB49948539B8}"/>
          </ac:spMkLst>
        </pc:spChg>
        <pc:picChg chg="add mod ord">
          <ac:chgData name="Serkan Sayiner (1816794)" userId="S::1816794@student.uwtsd.ac.uk::af166f88-c57c-41f0-a8f7-7c07d27d0d46" providerId="AD" clId="Web-{AE9C76C8-E7F5-8BAD-C477-F1A73C9F355B}" dt="2025-02-18T16:53:00.454" v="453"/>
          <ac:picMkLst>
            <pc:docMk/>
            <pc:sldMk cId="1068961200" sldId="275"/>
            <ac:picMk id="4" creationId="{BB1B2CB3-B675-7CCE-4D27-B19C4AD1FC25}"/>
          </ac:picMkLst>
        </pc:picChg>
      </pc:sldChg>
    </pc:docChg>
  </pc:docChgLst>
  <pc:docChgLst>
    <pc:chgData name="Serkan Sayiner (1816794)" userId="S::1816794@student.uwtsd.ac.uk::af166f88-c57c-41f0-a8f7-7c07d27d0d46" providerId="AD" clId="Web-{61DCD5E0-BB17-58C6-35A2-43FF846A628E}"/>
    <pc:docChg chg="addSld delSld modSld sldOrd">
      <pc:chgData name="Serkan Sayiner (1816794)" userId="S::1816794@student.uwtsd.ac.uk::af166f88-c57c-41f0-a8f7-7c07d27d0d46" providerId="AD" clId="Web-{61DCD5E0-BB17-58C6-35A2-43FF846A628E}" dt="2025-02-20T03:50:34.823" v="1471" actId="1076"/>
      <pc:docMkLst>
        <pc:docMk/>
      </pc:docMkLst>
      <pc:sldChg chg="ord">
        <pc:chgData name="Serkan Sayiner (1816794)" userId="S::1816794@student.uwtsd.ac.uk::af166f88-c57c-41f0-a8f7-7c07d27d0d46" providerId="AD" clId="Web-{61DCD5E0-BB17-58C6-35A2-43FF846A628E}" dt="2025-02-20T00:17:47.500" v="0"/>
        <pc:sldMkLst>
          <pc:docMk/>
          <pc:sldMk cId="1983675508" sldId="260"/>
        </pc:sldMkLst>
      </pc:sldChg>
      <pc:sldChg chg="modSp">
        <pc:chgData name="Serkan Sayiner (1816794)" userId="S::1816794@student.uwtsd.ac.uk::af166f88-c57c-41f0-a8f7-7c07d27d0d46" providerId="AD" clId="Web-{61DCD5E0-BB17-58C6-35A2-43FF846A628E}" dt="2025-02-20T00:27:49.489" v="116" actId="20577"/>
        <pc:sldMkLst>
          <pc:docMk/>
          <pc:sldMk cId="1698957890" sldId="268"/>
        </pc:sldMkLst>
        <pc:spChg chg="mod">
          <ac:chgData name="Serkan Sayiner (1816794)" userId="S::1816794@student.uwtsd.ac.uk::af166f88-c57c-41f0-a8f7-7c07d27d0d46" providerId="AD" clId="Web-{61DCD5E0-BB17-58C6-35A2-43FF846A628E}" dt="2025-02-20T00:27:49.489" v="116" actId="20577"/>
          <ac:spMkLst>
            <pc:docMk/>
            <pc:sldMk cId="1698957890" sldId="268"/>
            <ac:spMk id="5" creationId="{888C5656-24AC-CF7B-B92A-6A6DB85ED8F1}"/>
          </ac:spMkLst>
        </pc:spChg>
      </pc:sldChg>
      <pc:sldChg chg="addSp modSp ord">
        <pc:chgData name="Serkan Sayiner (1816794)" userId="S::1816794@student.uwtsd.ac.uk::af166f88-c57c-41f0-a8f7-7c07d27d0d46" providerId="AD" clId="Web-{61DCD5E0-BB17-58C6-35A2-43FF846A628E}" dt="2025-02-20T01:27:15.569" v="644" actId="20577"/>
        <pc:sldMkLst>
          <pc:docMk/>
          <pc:sldMk cId="25358378" sldId="269"/>
        </pc:sldMkLst>
        <pc:spChg chg="mod">
          <ac:chgData name="Serkan Sayiner (1816794)" userId="S::1816794@student.uwtsd.ac.uk::af166f88-c57c-41f0-a8f7-7c07d27d0d46" providerId="AD" clId="Web-{61DCD5E0-BB17-58C6-35A2-43FF846A628E}" dt="2025-02-20T01:27:15.569" v="644" actId="20577"/>
          <ac:spMkLst>
            <pc:docMk/>
            <pc:sldMk cId="25358378" sldId="269"/>
            <ac:spMk id="2" creationId="{4EA1F4BC-A8E3-DAAF-C7AC-9B04A05C3AE4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1:17:18.407" v="494" actId="1076"/>
          <ac:spMkLst>
            <pc:docMk/>
            <pc:sldMk cId="25358378" sldId="269"/>
            <ac:spMk id="5" creationId="{07B4429F-3568-4206-102D-4FB129FC25D5}"/>
          </ac:spMkLst>
        </pc:spChg>
        <pc:picChg chg="add mod">
          <ac:chgData name="Serkan Sayiner (1816794)" userId="S::1816794@student.uwtsd.ac.uk::af166f88-c57c-41f0-a8f7-7c07d27d0d46" providerId="AD" clId="Web-{61DCD5E0-BB17-58C6-35A2-43FF846A628E}" dt="2025-02-20T01:26:05.843" v="640" actId="1076"/>
          <ac:picMkLst>
            <pc:docMk/>
            <pc:sldMk cId="25358378" sldId="269"/>
            <ac:picMk id="3" creationId="{45AAAF8A-3855-DFA7-91E8-A9D0C13B0D11}"/>
          </ac:picMkLst>
        </pc:picChg>
        <pc:picChg chg="add mod">
          <ac:chgData name="Serkan Sayiner (1816794)" userId="S::1816794@student.uwtsd.ac.uk::af166f88-c57c-41f0-a8f7-7c07d27d0d46" providerId="AD" clId="Web-{61DCD5E0-BB17-58C6-35A2-43FF846A628E}" dt="2025-02-20T01:26:58.116" v="643" actId="14100"/>
          <ac:picMkLst>
            <pc:docMk/>
            <pc:sldMk cId="25358378" sldId="269"/>
            <ac:picMk id="7" creationId="{1013A870-92F0-EF50-56F7-FFDB675AD7A4}"/>
          </ac:picMkLst>
        </pc:picChg>
      </pc:sldChg>
      <pc:sldChg chg="addSp modSp">
        <pc:chgData name="Serkan Sayiner (1816794)" userId="S::1816794@student.uwtsd.ac.uk::af166f88-c57c-41f0-a8f7-7c07d27d0d46" providerId="AD" clId="Web-{61DCD5E0-BB17-58C6-35A2-43FF846A628E}" dt="2025-02-20T00:25:52.292" v="107" actId="20577"/>
        <pc:sldMkLst>
          <pc:docMk/>
          <pc:sldMk cId="1061718370" sldId="271"/>
        </pc:sldMkLst>
        <pc:spChg chg="mod">
          <ac:chgData name="Serkan Sayiner (1816794)" userId="S::1816794@student.uwtsd.ac.uk::af166f88-c57c-41f0-a8f7-7c07d27d0d46" providerId="AD" clId="Web-{61DCD5E0-BB17-58C6-35A2-43FF846A628E}" dt="2025-02-20T00:21:16.614" v="42" actId="1076"/>
          <ac:spMkLst>
            <pc:docMk/>
            <pc:sldMk cId="1061718370" sldId="271"/>
            <ac:spMk id="2" creationId="{D446652D-DFB3-9360-9DAD-36A447242514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0:22:41.514" v="57" actId="1076"/>
          <ac:spMkLst>
            <pc:docMk/>
            <pc:sldMk cId="1061718370" sldId="271"/>
            <ac:spMk id="5" creationId="{C090D5F2-0BBA-6063-C792-56BEA9F9CC74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0:21:20.740" v="43" actId="1076"/>
          <ac:spMkLst>
            <pc:docMk/>
            <pc:sldMk cId="1061718370" sldId="271"/>
            <ac:spMk id="6" creationId="{A2740E45-5D46-7698-D0BC-F9595F8CA881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0:22:52.608" v="58" actId="1076"/>
          <ac:spMkLst>
            <pc:docMk/>
            <pc:sldMk cId="1061718370" sldId="271"/>
            <ac:spMk id="8" creationId="{FD7A2E9A-B476-383E-F92C-C3E9A2806641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0:24:31.930" v="102" actId="20577"/>
          <ac:spMkLst>
            <pc:docMk/>
            <pc:sldMk cId="1061718370" sldId="271"/>
            <ac:spMk id="9" creationId="{055B2108-B37D-B703-59E8-32D8106584E8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0:25:52.292" v="107" actId="20577"/>
          <ac:spMkLst>
            <pc:docMk/>
            <pc:sldMk cId="1061718370" sldId="271"/>
            <ac:spMk id="11" creationId="{FFBB5A48-472B-6972-200C-B5145C1003FB}"/>
          </ac:spMkLst>
        </pc:spChg>
        <pc:picChg chg="mod">
          <ac:chgData name="Serkan Sayiner (1816794)" userId="S::1816794@student.uwtsd.ac.uk::af166f88-c57c-41f0-a8f7-7c07d27d0d46" providerId="AD" clId="Web-{61DCD5E0-BB17-58C6-35A2-43FF846A628E}" dt="2025-02-20T00:22:35.936" v="56" actId="1076"/>
          <ac:picMkLst>
            <pc:docMk/>
            <pc:sldMk cId="1061718370" sldId="271"/>
            <ac:picMk id="4" creationId="{855E8277-35AC-BBC0-838D-C942F903BF9B}"/>
          </ac:picMkLst>
        </pc:picChg>
        <pc:picChg chg="add mod">
          <ac:chgData name="Serkan Sayiner (1816794)" userId="S::1816794@student.uwtsd.ac.uk::af166f88-c57c-41f0-a8f7-7c07d27d0d46" providerId="AD" clId="Web-{61DCD5E0-BB17-58C6-35A2-43FF846A628E}" dt="2025-02-20T00:25:31.604" v="104" actId="1076"/>
          <ac:picMkLst>
            <pc:docMk/>
            <pc:sldMk cId="1061718370" sldId="271"/>
            <ac:picMk id="10" creationId="{FEECF358-BF28-5898-E932-A2812F63D8DE}"/>
          </ac:picMkLst>
        </pc:picChg>
      </pc:sldChg>
      <pc:sldChg chg="addSp modSp">
        <pc:chgData name="Serkan Sayiner (1816794)" userId="S::1816794@student.uwtsd.ac.uk::af166f88-c57c-41f0-a8f7-7c07d27d0d46" providerId="AD" clId="Web-{61DCD5E0-BB17-58C6-35A2-43FF846A628E}" dt="2025-02-20T02:19:33.304" v="812" actId="14100"/>
        <pc:sldMkLst>
          <pc:docMk/>
          <pc:sldMk cId="1215070979" sldId="272"/>
        </pc:sldMkLst>
        <pc:spChg chg="mod">
          <ac:chgData name="Serkan Sayiner (1816794)" userId="S::1816794@student.uwtsd.ac.uk::af166f88-c57c-41f0-a8f7-7c07d27d0d46" providerId="AD" clId="Web-{61DCD5E0-BB17-58C6-35A2-43FF846A628E}" dt="2025-02-20T02:17:26.739" v="799" actId="1076"/>
          <ac:spMkLst>
            <pc:docMk/>
            <pc:sldMk cId="1215070979" sldId="272"/>
            <ac:spMk id="2" creationId="{C32F8D75-CA89-908F-9D44-701E2253951E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2:18:33.850" v="808" actId="1076"/>
          <ac:spMkLst>
            <pc:docMk/>
            <pc:sldMk cId="1215070979" sldId="272"/>
            <ac:spMk id="5" creationId="{E49F9EA7-C1D1-56F0-A121-B5F32EB54E69}"/>
          </ac:spMkLst>
        </pc:spChg>
        <pc:picChg chg="add mod">
          <ac:chgData name="Serkan Sayiner (1816794)" userId="S::1816794@student.uwtsd.ac.uk::af166f88-c57c-41f0-a8f7-7c07d27d0d46" providerId="AD" clId="Web-{61DCD5E0-BB17-58C6-35A2-43FF846A628E}" dt="2025-02-20T02:18:36.115" v="809" actId="1076"/>
          <ac:picMkLst>
            <pc:docMk/>
            <pc:sldMk cId="1215070979" sldId="272"/>
            <ac:picMk id="3" creationId="{9B9EB132-FE6F-C4E0-494C-17BC53B7BBF9}"/>
          </ac:picMkLst>
        </pc:picChg>
        <pc:picChg chg="mod">
          <ac:chgData name="Serkan Sayiner (1816794)" userId="S::1816794@student.uwtsd.ac.uk::af166f88-c57c-41f0-a8f7-7c07d27d0d46" providerId="AD" clId="Web-{61DCD5E0-BB17-58C6-35A2-43FF846A628E}" dt="2025-02-20T02:17:29.801" v="800" actId="14100"/>
          <ac:picMkLst>
            <pc:docMk/>
            <pc:sldMk cId="1215070979" sldId="272"/>
            <ac:picMk id="4" creationId="{C623BA7A-DEB2-CF35-8843-B4051CB198F8}"/>
          </ac:picMkLst>
        </pc:picChg>
        <pc:picChg chg="add mod">
          <ac:chgData name="Serkan Sayiner (1816794)" userId="S::1816794@student.uwtsd.ac.uk::af166f88-c57c-41f0-a8f7-7c07d27d0d46" providerId="AD" clId="Web-{61DCD5E0-BB17-58C6-35A2-43FF846A628E}" dt="2025-02-20T02:19:33.304" v="812" actId="14100"/>
          <ac:picMkLst>
            <pc:docMk/>
            <pc:sldMk cId="1215070979" sldId="272"/>
            <ac:picMk id="6" creationId="{FB454A01-AB99-FA1B-DE94-0E88EFB02E9C}"/>
          </ac:picMkLst>
        </pc:picChg>
      </pc:sldChg>
      <pc:sldChg chg="modSp">
        <pc:chgData name="Serkan Sayiner (1816794)" userId="S::1816794@student.uwtsd.ac.uk::af166f88-c57c-41f0-a8f7-7c07d27d0d46" providerId="AD" clId="Web-{61DCD5E0-BB17-58C6-35A2-43FF846A628E}" dt="2025-02-20T01:43:53.700" v="648" actId="20577"/>
        <pc:sldMkLst>
          <pc:docMk/>
          <pc:sldMk cId="1086927517" sldId="273"/>
        </pc:sldMkLst>
        <pc:spChg chg="mod">
          <ac:chgData name="Serkan Sayiner (1816794)" userId="S::1816794@student.uwtsd.ac.uk::af166f88-c57c-41f0-a8f7-7c07d27d0d46" providerId="AD" clId="Web-{61DCD5E0-BB17-58C6-35A2-43FF846A628E}" dt="2025-02-20T01:43:53.700" v="648" actId="20577"/>
          <ac:spMkLst>
            <pc:docMk/>
            <pc:sldMk cId="1086927517" sldId="273"/>
            <ac:spMk id="3" creationId="{F6ACB2D8-F005-B13C-1881-63F25DB87524}"/>
          </ac:spMkLst>
        </pc:spChg>
      </pc:sldChg>
      <pc:sldChg chg="del">
        <pc:chgData name="Serkan Sayiner (1816794)" userId="S::1816794@student.uwtsd.ac.uk::af166f88-c57c-41f0-a8f7-7c07d27d0d46" providerId="AD" clId="Web-{61DCD5E0-BB17-58C6-35A2-43FF846A628E}" dt="2025-02-20T00:53:25.096" v="230"/>
        <pc:sldMkLst>
          <pc:docMk/>
          <pc:sldMk cId="3270951991" sldId="274"/>
        </pc:sldMkLst>
      </pc:sldChg>
      <pc:sldChg chg="addSp delSp modSp">
        <pc:chgData name="Serkan Sayiner (1816794)" userId="S::1816794@student.uwtsd.ac.uk::af166f88-c57c-41f0-a8f7-7c07d27d0d46" providerId="AD" clId="Web-{61DCD5E0-BB17-58C6-35A2-43FF846A628E}" dt="2025-02-20T01:54:45.499" v="662" actId="1076"/>
        <pc:sldMkLst>
          <pc:docMk/>
          <pc:sldMk cId="1068961200" sldId="275"/>
        </pc:sldMkLst>
        <pc:spChg chg="add del mod">
          <ac:chgData name="Serkan Sayiner (1816794)" userId="S::1816794@student.uwtsd.ac.uk::af166f88-c57c-41f0-a8f7-7c07d27d0d46" providerId="AD" clId="Web-{61DCD5E0-BB17-58C6-35A2-43FF846A628E}" dt="2025-02-20T01:47:56.440" v="651"/>
          <ac:spMkLst>
            <pc:docMk/>
            <pc:sldMk cId="1068961200" sldId="275"/>
            <ac:spMk id="3" creationId="{E0622179-0AC7-BA1D-45E7-F33FD545A6C6}"/>
          </ac:spMkLst>
        </pc:spChg>
        <pc:spChg chg="add del mod">
          <ac:chgData name="Serkan Sayiner (1816794)" userId="S::1816794@student.uwtsd.ac.uk::af166f88-c57c-41f0-a8f7-7c07d27d0d46" providerId="AD" clId="Web-{61DCD5E0-BB17-58C6-35A2-43FF846A628E}" dt="2025-02-20T01:49:31.504" v="654"/>
          <ac:spMkLst>
            <pc:docMk/>
            <pc:sldMk cId="1068961200" sldId="275"/>
            <ac:spMk id="7" creationId="{719B28EE-95A9-F6D8-B14A-0525C06AAE30}"/>
          </ac:spMkLst>
        </pc:spChg>
        <pc:spChg chg="del">
          <ac:chgData name="Serkan Sayiner (1816794)" userId="S::1816794@student.uwtsd.ac.uk::af166f88-c57c-41f0-a8f7-7c07d27d0d46" providerId="AD" clId="Web-{61DCD5E0-BB17-58C6-35A2-43FF846A628E}" dt="2025-02-20T01:48:01.518" v="652"/>
          <ac:spMkLst>
            <pc:docMk/>
            <pc:sldMk cId="1068961200" sldId="275"/>
            <ac:spMk id="9" creationId="{32BC26D8-82FB-445E-AA49-62A77D7C1EE0}"/>
          </ac:spMkLst>
        </pc:spChg>
        <pc:spChg chg="del">
          <ac:chgData name="Serkan Sayiner (1816794)" userId="S::1816794@student.uwtsd.ac.uk::af166f88-c57c-41f0-a8f7-7c07d27d0d46" providerId="AD" clId="Web-{61DCD5E0-BB17-58C6-35A2-43FF846A628E}" dt="2025-02-20T01:47:44.861" v="649"/>
          <ac:spMkLst>
            <pc:docMk/>
            <pc:sldMk cId="1068961200" sldId="275"/>
            <ac:spMk id="11" creationId="{CB44330D-EA18-4254-AA95-EB49948539B8}"/>
          </ac:spMkLst>
        </pc:spChg>
        <pc:picChg chg="del">
          <ac:chgData name="Serkan Sayiner (1816794)" userId="S::1816794@student.uwtsd.ac.uk::af166f88-c57c-41f0-a8f7-7c07d27d0d46" providerId="AD" clId="Web-{61DCD5E0-BB17-58C6-35A2-43FF846A628E}" dt="2025-02-20T01:47:47.049" v="650"/>
          <ac:picMkLst>
            <pc:docMk/>
            <pc:sldMk cId="1068961200" sldId="275"/>
            <ac:picMk id="4" creationId="{BB1B2CB3-B675-7CCE-4D27-B19C4AD1FC25}"/>
          </ac:picMkLst>
        </pc:picChg>
        <pc:picChg chg="add del mod ord">
          <ac:chgData name="Serkan Sayiner (1816794)" userId="S::1816794@student.uwtsd.ac.uk::af166f88-c57c-41f0-a8f7-7c07d27d0d46" providerId="AD" clId="Web-{61DCD5E0-BB17-58C6-35A2-43FF846A628E}" dt="2025-02-20T01:49:19.535" v="653"/>
          <ac:picMkLst>
            <pc:docMk/>
            <pc:sldMk cId="1068961200" sldId="275"/>
            <ac:picMk id="5" creationId="{BFA6E6AA-6C03-F9AF-BCA8-5E58BCCE003B}"/>
          </ac:picMkLst>
        </pc:picChg>
        <pc:picChg chg="add mod ord">
          <ac:chgData name="Serkan Sayiner (1816794)" userId="S::1816794@student.uwtsd.ac.uk::af166f88-c57c-41f0-a8f7-7c07d27d0d46" providerId="AD" clId="Web-{61DCD5E0-BB17-58C6-35A2-43FF846A628E}" dt="2025-02-20T01:50:01.540" v="658" actId="1076"/>
          <ac:picMkLst>
            <pc:docMk/>
            <pc:sldMk cId="1068961200" sldId="275"/>
            <ac:picMk id="8" creationId="{1CFB3D59-0C32-BD55-A0EE-C6A210EDF1DC}"/>
          </ac:picMkLst>
        </pc:picChg>
        <pc:picChg chg="add mod">
          <ac:chgData name="Serkan Sayiner (1816794)" userId="S::1816794@student.uwtsd.ac.uk::af166f88-c57c-41f0-a8f7-7c07d27d0d46" providerId="AD" clId="Web-{61DCD5E0-BB17-58C6-35A2-43FF846A628E}" dt="2025-02-20T01:54:45.499" v="662" actId="1076"/>
          <ac:picMkLst>
            <pc:docMk/>
            <pc:sldMk cId="1068961200" sldId="275"/>
            <ac:picMk id="10" creationId="{2359593D-609B-2EDB-AE9F-EC1174844714}"/>
          </ac:picMkLst>
        </pc:picChg>
      </pc:sldChg>
      <pc:sldChg chg="modSp add replId">
        <pc:chgData name="Serkan Sayiner (1816794)" userId="S::1816794@student.uwtsd.ac.uk::af166f88-c57c-41f0-a8f7-7c07d27d0d46" providerId="AD" clId="Web-{61DCD5E0-BB17-58C6-35A2-43FF846A628E}" dt="2025-02-20T01:07:36.144" v="421" actId="20577"/>
        <pc:sldMkLst>
          <pc:docMk/>
          <pc:sldMk cId="3109474107" sldId="276"/>
        </pc:sldMkLst>
        <pc:spChg chg="mod">
          <ac:chgData name="Serkan Sayiner (1816794)" userId="S::1816794@student.uwtsd.ac.uk::af166f88-c57c-41f0-a8f7-7c07d27d0d46" providerId="AD" clId="Web-{61DCD5E0-BB17-58C6-35A2-43FF846A628E}" dt="2025-02-20T00:26:56.925" v="109" actId="20577"/>
          <ac:spMkLst>
            <pc:docMk/>
            <pc:sldMk cId="3109474107" sldId="276"/>
            <ac:spMk id="2" creationId="{F3B51A54-AB59-F50C-0350-FAD8D3255647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1:07:36.144" v="421" actId="20577"/>
          <ac:spMkLst>
            <pc:docMk/>
            <pc:sldMk cId="3109474107" sldId="276"/>
            <ac:spMk id="3" creationId="{8367728E-B0E4-9069-0B8F-2B0F0EA81B66}"/>
          </ac:spMkLst>
        </pc:spChg>
      </pc:sldChg>
      <pc:sldChg chg="addSp modSp new">
        <pc:chgData name="Serkan Sayiner (1816794)" userId="S::1816794@student.uwtsd.ac.uk::af166f88-c57c-41f0-a8f7-7c07d27d0d46" providerId="AD" clId="Web-{61DCD5E0-BB17-58C6-35A2-43FF846A628E}" dt="2025-02-20T01:00:06.129" v="315" actId="20577"/>
        <pc:sldMkLst>
          <pc:docMk/>
          <pc:sldMk cId="1856632168" sldId="277"/>
        </pc:sldMkLst>
        <pc:spChg chg="mod">
          <ac:chgData name="Serkan Sayiner (1816794)" userId="S::1816794@student.uwtsd.ac.uk::af166f88-c57c-41f0-a8f7-7c07d27d0d46" providerId="AD" clId="Web-{61DCD5E0-BB17-58C6-35A2-43FF846A628E}" dt="2025-02-20T00:47:04.305" v="212" actId="20577"/>
          <ac:spMkLst>
            <pc:docMk/>
            <pc:sldMk cId="1856632168" sldId="277"/>
            <ac:spMk id="2" creationId="{2CB5E5E2-D506-EA7B-3C3E-9DFD92C2510B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1:00:06.129" v="315" actId="20577"/>
          <ac:spMkLst>
            <pc:docMk/>
            <pc:sldMk cId="1856632168" sldId="277"/>
            <ac:spMk id="3" creationId="{306CA73F-9AAF-96CE-9FDA-0601CF208E81}"/>
          </ac:spMkLst>
        </pc:spChg>
        <pc:picChg chg="add mod">
          <ac:chgData name="Serkan Sayiner (1816794)" userId="S::1816794@student.uwtsd.ac.uk::af166f88-c57c-41f0-a8f7-7c07d27d0d46" providerId="AD" clId="Web-{61DCD5E0-BB17-58C6-35A2-43FF846A628E}" dt="2025-02-20T00:47:53.307" v="221" actId="1076"/>
          <ac:picMkLst>
            <pc:docMk/>
            <pc:sldMk cId="1856632168" sldId="277"/>
            <ac:picMk id="4" creationId="{D865CA0F-CE79-580E-B54F-8EB0D5DC474F}"/>
          </ac:picMkLst>
        </pc:picChg>
        <pc:picChg chg="add mod">
          <ac:chgData name="Serkan Sayiner (1816794)" userId="S::1816794@student.uwtsd.ac.uk::af166f88-c57c-41f0-a8f7-7c07d27d0d46" providerId="AD" clId="Web-{61DCD5E0-BB17-58C6-35A2-43FF846A628E}" dt="2025-02-20T00:48:45.417" v="223" actId="1076"/>
          <ac:picMkLst>
            <pc:docMk/>
            <pc:sldMk cId="1856632168" sldId="277"/>
            <ac:picMk id="5" creationId="{2C018C96-7981-E5D1-23C8-BE248D36A399}"/>
          </ac:picMkLst>
        </pc:picChg>
        <pc:picChg chg="add mod">
          <ac:chgData name="Serkan Sayiner (1816794)" userId="S::1816794@student.uwtsd.ac.uk::af166f88-c57c-41f0-a8f7-7c07d27d0d46" providerId="AD" clId="Web-{61DCD5E0-BB17-58C6-35A2-43FF846A628E}" dt="2025-02-20T00:52:14.548" v="227" actId="14100"/>
          <ac:picMkLst>
            <pc:docMk/>
            <pc:sldMk cId="1856632168" sldId="277"/>
            <ac:picMk id="6" creationId="{FA14D759-BE38-8A06-AAAB-E7407BF1DF5D}"/>
          </ac:picMkLst>
        </pc:picChg>
      </pc:sldChg>
      <pc:sldChg chg="addSp delSp modSp new mod setBg">
        <pc:chgData name="Serkan Sayiner (1816794)" userId="S::1816794@student.uwtsd.ac.uk::af166f88-c57c-41f0-a8f7-7c07d27d0d46" providerId="AD" clId="Web-{61DCD5E0-BB17-58C6-35A2-43FF846A628E}" dt="2025-02-20T01:12:50.292" v="444" actId="14100"/>
        <pc:sldMkLst>
          <pc:docMk/>
          <pc:sldMk cId="1970841604" sldId="278"/>
        </pc:sldMkLst>
        <pc:spChg chg="add del">
          <ac:chgData name="Serkan Sayiner (1816794)" userId="S::1816794@student.uwtsd.ac.uk::af166f88-c57c-41f0-a8f7-7c07d27d0d46" providerId="AD" clId="Web-{61DCD5E0-BB17-58C6-35A2-43FF846A628E}" dt="2025-02-20T01:11:49.587" v="430"/>
          <ac:spMkLst>
            <pc:docMk/>
            <pc:sldMk cId="1970841604" sldId="278"/>
            <ac:spMk id="2" creationId="{BE6322B1-AFD1-C84C-3790-3688F5ED33F7}"/>
          </ac:spMkLst>
        </pc:spChg>
        <pc:spChg chg="del">
          <ac:chgData name="Serkan Sayiner (1816794)" userId="S::1816794@student.uwtsd.ac.uk::af166f88-c57c-41f0-a8f7-7c07d27d0d46" providerId="AD" clId="Web-{61DCD5E0-BB17-58C6-35A2-43FF846A628E}" dt="2025-02-20T01:11:26.743" v="423"/>
          <ac:spMkLst>
            <pc:docMk/>
            <pc:sldMk cId="1970841604" sldId="278"/>
            <ac:spMk id="3" creationId="{5E8F43E3-A1A0-E4A8-A94D-AFE9EAEFDE6E}"/>
          </ac:spMkLst>
        </pc:spChg>
        <pc:spChg chg="add del mod">
          <ac:chgData name="Serkan Sayiner (1816794)" userId="S::1816794@student.uwtsd.ac.uk::af166f88-c57c-41f0-a8f7-7c07d27d0d46" providerId="AD" clId="Web-{61DCD5E0-BB17-58C6-35A2-43FF846A628E}" dt="2025-02-20T01:12:42.807" v="442"/>
          <ac:spMkLst>
            <pc:docMk/>
            <pc:sldMk cId="1970841604" sldId="278"/>
            <ac:spMk id="5" creationId="{6F1666F9-AE31-204D-D7CD-EA744E7C6323}"/>
          </ac:spMkLst>
        </pc:spChg>
        <pc:spChg chg="add del">
          <ac:chgData name="Serkan Sayiner (1816794)" userId="S::1816794@student.uwtsd.ac.uk::af166f88-c57c-41f0-a8f7-7c07d27d0d46" providerId="AD" clId="Web-{61DCD5E0-BB17-58C6-35A2-43FF846A628E}" dt="2025-02-20T01:11:49.587" v="429"/>
          <ac:spMkLst>
            <pc:docMk/>
            <pc:sldMk cId="1970841604" sldId="278"/>
            <ac:spMk id="6" creationId="{BE6322B1-AFD1-C84C-3790-3688F5ED33F7}"/>
          </ac:spMkLst>
        </pc:spChg>
        <pc:spChg chg="add del">
          <ac:chgData name="Serkan Sayiner (1816794)" userId="S::1816794@student.uwtsd.ac.uk::af166f88-c57c-41f0-a8f7-7c07d27d0d46" providerId="AD" clId="Web-{61DCD5E0-BB17-58C6-35A2-43FF846A628E}" dt="2025-02-20T01:11:49.587" v="429"/>
          <ac:spMkLst>
            <pc:docMk/>
            <pc:sldMk cId="1970841604" sldId="278"/>
            <ac:spMk id="8" creationId="{D8E4977E-3B17-1076-F7A4-A1EF2DD179AB}"/>
          </ac:spMkLst>
        </pc:spChg>
        <pc:spChg chg="add del">
          <ac:chgData name="Serkan Sayiner (1816794)" userId="S::1816794@student.uwtsd.ac.uk::af166f88-c57c-41f0-a8f7-7c07d27d0d46" providerId="AD" clId="Web-{61DCD5E0-BB17-58C6-35A2-43FF846A628E}" dt="2025-02-20T01:11:49.587" v="429"/>
          <ac:spMkLst>
            <pc:docMk/>
            <pc:sldMk cId="1970841604" sldId="278"/>
            <ac:spMk id="11" creationId="{3AFE8227-C443-417B-BA91-520EB1EF4559}"/>
          </ac:spMkLst>
        </pc:spChg>
        <pc:spChg chg="add del">
          <ac:chgData name="Serkan Sayiner (1816794)" userId="S::1816794@student.uwtsd.ac.uk::af166f88-c57c-41f0-a8f7-7c07d27d0d46" providerId="AD" clId="Web-{61DCD5E0-BB17-58C6-35A2-43FF846A628E}" dt="2025-02-20T01:11:49.587" v="429"/>
          <ac:spMkLst>
            <pc:docMk/>
            <pc:sldMk cId="1970841604" sldId="278"/>
            <ac:spMk id="13" creationId="{907741FC-B544-4A6E-B831-6789D042333D}"/>
          </ac:spMkLst>
        </pc:spChg>
        <pc:spChg chg="add del">
          <ac:chgData name="Serkan Sayiner (1816794)" userId="S::1816794@student.uwtsd.ac.uk::af166f88-c57c-41f0-a8f7-7c07d27d0d46" providerId="AD" clId="Web-{61DCD5E0-BB17-58C6-35A2-43FF846A628E}" dt="2025-02-20T01:11:49.587" v="429"/>
          <ac:spMkLst>
            <pc:docMk/>
            <pc:sldMk cId="1970841604" sldId="278"/>
            <ac:spMk id="15" creationId="{3F0BE7ED-7814-4273-B18A-F26CC0380380}"/>
          </ac:spMkLst>
        </pc:spChg>
        <pc:picChg chg="add mod ord">
          <ac:chgData name="Serkan Sayiner (1816794)" userId="S::1816794@student.uwtsd.ac.uk::af166f88-c57c-41f0-a8f7-7c07d27d0d46" providerId="AD" clId="Web-{61DCD5E0-BB17-58C6-35A2-43FF846A628E}" dt="2025-02-20T01:12:50.292" v="444" actId="14100"/>
          <ac:picMkLst>
            <pc:docMk/>
            <pc:sldMk cId="1970841604" sldId="278"/>
            <ac:picMk id="4" creationId="{35710DFB-3915-5EA8-538F-584F401ABEC6}"/>
          </ac:picMkLst>
        </pc:picChg>
      </pc:sldChg>
      <pc:sldChg chg="modSp add replId">
        <pc:chgData name="Serkan Sayiner (1816794)" userId="S::1816794@student.uwtsd.ac.uk::af166f88-c57c-41f0-a8f7-7c07d27d0d46" providerId="AD" clId="Web-{61DCD5E0-BB17-58C6-35A2-43FF846A628E}" dt="2025-02-20T02:24:15.061" v="910" actId="20577"/>
        <pc:sldMkLst>
          <pc:docMk/>
          <pc:sldMk cId="4258957661" sldId="279"/>
        </pc:sldMkLst>
        <pc:spChg chg="mod">
          <ac:chgData name="Serkan Sayiner (1816794)" userId="S::1816794@student.uwtsd.ac.uk::af166f88-c57c-41f0-a8f7-7c07d27d0d46" providerId="AD" clId="Web-{61DCD5E0-BB17-58C6-35A2-43FF846A628E}" dt="2025-02-20T01:20:56.929" v="530" actId="20577"/>
          <ac:spMkLst>
            <pc:docMk/>
            <pc:sldMk cId="4258957661" sldId="279"/>
            <ac:spMk id="2" creationId="{43F155E3-5FC2-BF8E-E1D3-AD2F0246FDE6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2:24:15.061" v="910" actId="20577"/>
          <ac:spMkLst>
            <pc:docMk/>
            <pc:sldMk cId="4258957661" sldId="279"/>
            <ac:spMk id="3" creationId="{F30F2839-CE7A-A08B-46A5-5FB7C5C276E9}"/>
          </ac:spMkLst>
        </pc:spChg>
      </pc:sldChg>
      <pc:sldChg chg="addSp delSp modSp new">
        <pc:chgData name="Serkan Sayiner (1816794)" userId="S::1816794@student.uwtsd.ac.uk::af166f88-c57c-41f0-a8f7-7c07d27d0d46" providerId="AD" clId="Web-{61DCD5E0-BB17-58C6-35A2-43FF846A628E}" dt="2025-02-20T03:50:34.823" v="1471" actId="1076"/>
        <pc:sldMkLst>
          <pc:docMk/>
          <pc:sldMk cId="3696765714" sldId="280"/>
        </pc:sldMkLst>
        <pc:spChg chg="mod">
          <ac:chgData name="Serkan Sayiner (1816794)" userId="S::1816794@student.uwtsd.ac.uk::af166f88-c57c-41f0-a8f7-7c07d27d0d46" providerId="AD" clId="Web-{61DCD5E0-BB17-58C6-35A2-43FF846A628E}" dt="2025-02-20T02:43:59.776" v="930" actId="20577"/>
          <ac:spMkLst>
            <pc:docMk/>
            <pc:sldMk cId="3696765714" sldId="280"/>
            <ac:spMk id="2" creationId="{90D96E07-68CB-8B99-29D1-013541A52C8C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2:57:59.776" v="1091" actId="14100"/>
          <ac:spMkLst>
            <pc:docMk/>
            <pc:sldMk cId="3696765714" sldId="280"/>
            <ac:spMk id="3" creationId="{82AC53D8-1AC7-B986-534C-92D86966F3E7}"/>
          </ac:spMkLst>
        </pc:spChg>
        <pc:spChg chg="add del mod">
          <ac:chgData name="Serkan Sayiner (1816794)" userId="S::1816794@student.uwtsd.ac.uk::af166f88-c57c-41f0-a8f7-7c07d27d0d46" providerId="AD" clId="Web-{61DCD5E0-BB17-58C6-35A2-43FF846A628E}" dt="2025-02-20T03:42:34.115" v="1465"/>
          <ac:spMkLst>
            <pc:docMk/>
            <pc:sldMk cId="3696765714" sldId="280"/>
            <ac:spMk id="6" creationId="{D024CE00-58F0-6B9B-9786-2623BC8C9282}"/>
          </ac:spMkLst>
        </pc:spChg>
        <pc:spChg chg="add del mod">
          <ac:chgData name="Serkan Sayiner (1816794)" userId="S::1816794@student.uwtsd.ac.uk::af166f88-c57c-41f0-a8f7-7c07d27d0d46" providerId="AD" clId="Web-{61DCD5E0-BB17-58C6-35A2-43FF846A628E}" dt="2025-02-20T03:42:37.443" v="1466"/>
          <ac:spMkLst>
            <pc:docMk/>
            <pc:sldMk cId="3696765714" sldId="280"/>
            <ac:spMk id="8" creationId="{29061FD5-C9EC-15D6-3239-669E16C4C8FE}"/>
          </ac:spMkLst>
        </pc:spChg>
        <pc:picChg chg="add mod">
          <ac:chgData name="Serkan Sayiner (1816794)" userId="S::1816794@student.uwtsd.ac.uk::af166f88-c57c-41f0-a8f7-7c07d27d0d46" providerId="AD" clId="Web-{61DCD5E0-BB17-58C6-35A2-43FF846A628E}" dt="2025-02-20T03:50:34.823" v="1471" actId="1076"/>
          <ac:picMkLst>
            <pc:docMk/>
            <pc:sldMk cId="3696765714" sldId="280"/>
            <ac:picMk id="4" creationId="{C9B6E150-C2FF-2E0F-EB02-AA228FF62CB8}"/>
          </ac:picMkLst>
        </pc:picChg>
      </pc:sldChg>
      <pc:sldChg chg="modSp add replId">
        <pc:chgData name="Serkan Sayiner (1816794)" userId="S::1816794@student.uwtsd.ac.uk::af166f88-c57c-41f0-a8f7-7c07d27d0d46" providerId="AD" clId="Web-{61DCD5E0-BB17-58C6-35A2-43FF846A628E}" dt="2025-02-20T03:42:17.896" v="1463" actId="20577"/>
        <pc:sldMkLst>
          <pc:docMk/>
          <pc:sldMk cId="1868332411" sldId="281"/>
        </pc:sldMkLst>
        <pc:spChg chg="mod">
          <ac:chgData name="Serkan Sayiner (1816794)" userId="S::1816794@student.uwtsd.ac.uk::af166f88-c57c-41f0-a8f7-7c07d27d0d46" providerId="AD" clId="Web-{61DCD5E0-BB17-58C6-35A2-43FF846A628E}" dt="2025-02-20T02:49:18.069" v="964" actId="20577"/>
          <ac:spMkLst>
            <pc:docMk/>
            <pc:sldMk cId="1868332411" sldId="281"/>
            <ac:spMk id="2" creationId="{E8B2B7DC-C1A0-CA41-203C-ADCDA41B9935}"/>
          </ac:spMkLst>
        </pc:spChg>
        <pc:spChg chg="mod">
          <ac:chgData name="Serkan Sayiner (1816794)" userId="S::1816794@student.uwtsd.ac.uk::af166f88-c57c-41f0-a8f7-7c07d27d0d46" providerId="AD" clId="Web-{61DCD5E0-BB17-58C6-35A2-43FF846A628E}" dt="2025-02-20T03:42:17.896" v="1463" actId="20577"/>
          <ac:spMkLst>
            <pc:docMk/>
            <pc:sldMk cId="1868332411" sldId="281"/>
            <ac:spMk id="3" creationId="{E833088B-1A22-E691-E5BD-D827F722264A}"/>
          </ac:spMkLst>
        </pc:spChg>
      </pc:sldChg>
      <pc:sldChg chg="addSp delSp modSp new">
        <pc:chgData name="Serkan Sayiner (1816794)" userId="S::1816794@student.uwtsd.ac.uk::af166f88-c57c-41f0-a8f7-7c07d27d0d46" providerId="AD" clId="Web-{61DCD5E0-BB17-58C6-35A2-43FF846A628E}" dt="2025-02-20T03:39:32.075" v="1377" actId="14100"/>
        <pc:sldMkLst>
          <pc:docMk/>
          <pc:sldMk cId="2656115611" sldId="282"/>
        </pc:sldMkLst>
        <pc:spChg chg="add mod">
          <ac:chgData name="Serkan Sayiner (1816794)" userId="S::1816794@student.uwtsd.ac.uk::af166f88-c57c-41f0-a8f7-7c07d27d0d46" providerId="AD" clId="Web-{61DCD5E0-BB17-58C6-35A2-43FF846A628E}" dt="2025-02-20T03:35:28.178" v="1286" actId="1076"/>
          <ac:spMkLst>
            <pc:docMk/>
            <pc:sldMk cId="2656115611" sldId="282"/>
            <ac:spMk id="2" creationId="{610AF2D1-67BD-581B-67CA-9CE4271F0607}"/>
          </ac:spMkLst>
        </pc:spChg>
        <pc:spChg chg="del">
          <ac:chgData name="Serkan Sayiner (1816794)" userId="S::1816794@student.uwtsd.ac.uk::af166f88-c57c-41f0-a8f7-7c07d27d0d46" providerId="AD" clId="Web-{61DCD5E0-BB17-58C6-35A2-43FF846A628E}" dt="2025-02-20T02:59:46.876" v="1140"/>
          <ac:spMkLst>
            <pc:docMk/>
            <pc:sldMk cId="2656115611" sldId="282"/>
            <ac:spMk id="2" creationId="{A7D43DC5-1F68-4DC6-83AF-1B2599D5A6D5}"/>
          </ac:spMkLst>
        </pc:spChg>
        <pc:spChg chg="del">
          <ac:chgData name="Serkan Sayiner (1816794)" userId="S::1816794@student.uwtsd.ac.uk::af166f88-c57c-41f0-a8f7-7c07d27d0d46" providerId="AD" clId="Web-{61DCD5E0-BB17-58C6-35A2-43FF846A628E}" dt="2025-02-20T03:00:14.236" v="1143"/>
          <ac:spMkLst>
            <pc:docMk/>
            <pc:sldMk cId="2656115611" sldId="282"/>
            <ac:spMk id="3" creationId="{275C5DDC-11DE-4FCB-2E74-3763DFCE1328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3:33:39.109" v="1253" actId="1076"/>
          <ac:spMkLst>
            <pc:docMk/>
            <pc:sldMk cId="2656115611" sldId="282"/>
            <ac:spMk id="3" creationId="{B91C3BE8-B031-6B54-A796-595878B5F844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3:35:23.225" v="1285" actId="1076"/>
          <ac:spMkLst>
            <pc:docMk/>
            <pc:sldMk cId="2656115611" sldId="282"/>
            <ac:spMk id="4" creationId="{E87B9C39-6411-556A-CDF8-2B87F2B64E87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3:35:06.553" v="1283" actId="20577"/>
          <ac:spMkLst>
            <pc:docMk/>
            <pc:sldMk cId="2656115611" sldId="282"/>
            <ac:spMk id="5" creationId="{251B79BA-B94F-5585-F9A2-CF56DB73A26A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3:39:32.075" v="1377" actId="14100"/>
          <ac:spMkLst>
            <pc:docMk/>
            <pc:sldMk cId="2656115611" sldId="282"/>
            <ac:spMk id="6" creationId="{F7D82370-97C4-9166-FD40-12D98628678D}"/>
          </ac:spMkLst>
        </pc:spChg>
        <pc:spChg chg="add mod">
          <ac:chgData name="Serkan Sayiner (1816794)" userId="S::1816794@student.uwtsd.ac.uk::af166f88-c57c-41f0-a8f7-7c07d27d0d46" providerId="AD" clId="Web-{61DCD5E0-BB17-58C6-35A2-43FF846A628E}" dt="2025-02-20T03:35:34.038" v="1287" actId="1076"/>
          <ac:spMkLst>
            <pc:docMk/>
            <pc:sldMk cId="2656115611" sldId="282"/>
            <ac:spMk id="7" creationId="{C5B801AD-1CA4-5538-C62E-B9C44006A3E1}"/>
          </ac:spMkLst>
        </pc:spChg>
      </pc:sldChg>
    </pc:docChg>
  </pc:docChgLst>
  <pc:docChgLst>
    <pc:chgData name="Serkan Sayiner (1816794)" userId="S::1816794@student.uwtsd.ac.uk::af166f88-c57c-41f0-a8f7-7c07d27d0d46" providerId="AD" clId="Web-{1B3B2102-546B-3E4A-BF45-2B36EED567C8}"/>
    <pc:docChg chg="addSld modSld">
      <pc:chgData name="Serkan Sayiner (1816794)" userId="S::1816794@student.uwtsd.ac.uk::af166f88-c57c-41f0-a8f7-7c07d27d0d46" providerId="AD" clId="Web-{1B3B2102-546B-3E4A-BF45-2B36EED567C8}" dt="2025-02-15T16:17:30.625" v="496" actId="20577"/>
      <pc:docMkLst>
        <pc:docMk/>
      </pc:docMkLst>
      <pc:sldChg chg="addSp delSp modSp">
        <pc:chgData name="Serkan Sayiner (1816794)" userId="S::1816794@student.uwtsd.ac.uk::af166f88-c57c-41f0-a8f7-7c07d27d0d46" providerId="AD" clId="Web-{1B3B2102-546B-3E4A-BF45-2B36EED567C8}" dt="2025-02-15T15:05:06.559" v="34" actId="1076"/>
        <pc:sldMkLst>
          <pc:docMk/>
          <pc:sldMk cId="109857222" sldId="256"/>
        </pc:sldMkLst>
        <pc:spChg chg="add mod">
          <ac:chgData name="Serkan Sayiner (1816794)" userId="S::1816794@student.uwtsd.ac.uk::af166f88-c57c-41f0-a8f7-7c07d27d0d46" providerId="AD" clId="Web-{1B3B2102-546B-3E4A-BF45-2B36EED567C8}" dt="2025-02-15T15:05:06.559" v="34" actId="1076"/>
          <ac:spMkLst>
            <pc:docMk/>
            <pc:sldMk cId="109857222" sldId="256"/>
            <ac:spMk id="6" creationId="{F9D6D23A-A301-4E51-7DC4-8DA5CE6F1236}"/>
          </ac:spMkLst>
        </pc:spChg>
        <pc:picChg chg="add del mod">
          <ac:chgData name="Serkan Sayiner (1816794)" userId="S::1816794@student.uwtsd.ac.uk::af166f88-c57c-41f0-a8f7-7c07d27d0d46" providerId="AD" clId="Web-{1B3B2102-546B-3E4A-BF45-2B36EED567C8}" dt="2025-02-15T15:01:08.772" v="6"/>
          <ac:picMkLst>
            <pc:docMk/>
            <pc:sldMk cId="109857222" sldId="256"/>
            <ac:picMk id="4" creationId="{59106A08-2D3C-6E3F-36CA-C3516D4ABA7D}"/>
          </ac:picMkLst>
        </pc:picChg>
        <pc:picChg chg="add mod">
          <ac:chgData name="Serkan Sayiner (1816794)" userId="S::1816794@student.uwtsd.ac.uk::af166f88-c57c-41f0-a8f7-7c07d27d0d46" providerId="AD" clId="Web-{1B3B2102-546B-3E4A-BF45-2B36EED567C8}" dt="2025-02-15T15:03:26.744" v="15" actId="14100"/>
          <ac:picMkLst>
            <pc:docMk/>
            <pc:sldMk cId="109857222" sldId="256"/>
            <ac:picMk id="5" creationId="{C0A2F993-23B9-F460-DE10-0E11AACD70B3}"/>
          </ac:picMkLst>
        </pc:picChg>
      </pc:sldChg>
      <pc:sldChg chg="addSp delSp modSp new">
        <pc:chgData name="Serkan Sayiner (1816794)" userId="S::1816794@student.uwtsd.ac.uk::af166f88-c57c-41f0-a8f7-7c07d27d0d46" providerId="AD" clId="Web-{1B3B2102-546B-3E4A-BF45-2B36EED567C8}" dt="2025-02-15T15:59:50.660" v="349" actId="1076"/>
        <pc:sldMkLst>
          <pc:docMk/>
          <pc:sldMk cId="659620375" sldId="257"/>
        </pc:sldMkLst>
        <pc:spChg chg="mod">
          <ac:chgData name="Serkan Sayiner (1816794)" userId="S::1816794@student.uwtsd.ac.uk::af166f88-c57c-41f0-a8f7-7c07d27d0d46" providerId="AD" clId="Web-{1B3B2102-546B-3E4A-BF45-2B36EED567C8}" dt="2025-02-15T15:59:50.660" v="349" actId="1076"/>
          <ac:spMkLst>
            <pc:docMk/>
            <pc:sldMk cId="659620375" sldId="257"/>
            <ac:spMk id="2" creationId="{FA851427-39F4-EF0A-2713-7090DAE77328}"/>
          </ac:spMkLst>
        </pc:spChg>
        <pc:spChg chg="del">
          <ac:chgData name="Serkan Sayiner (1816794)" userId="S::1816794@student.uwtsd.ac.uk::af166f88-c57c-41f0-a8f7-7c07d27d0d46" providerId="AD" clId="Web-{1B3B2102-546B-3E4A-BF45-2B36EED567C8}" dt="2025-02-15T15:10:23.285" v="36"/>
          <ac:spMkLst>
            <pc:docMk/>
            <pc:sldMk cId="659620375" sldId="257"/>
            <ac:spMk id="3" creationId="{EC0B44A5-1726-4FDD-D619-879C83B918B3}"/>
          </ac:spMkLst>
        </pc:spChg>
        <pc:spChg chg="add mod">
          <ac:chgData name="Serkan Sayiner (1816794)" userId="S::1816794@student.uwtsd.ac.uk::af166f88-c57c-41f0-a8f7-7c07d27d0d46" providerId="AD" clId="Web-{1B3B2102-546B-3E4A-BF45-2B36EED567C8}" dt="2025-02-15T15:44:33.651" v="306" actId="1076"/>
          <ac:spMkLst>
            <pc:docMk/>
            <pc:sldMk cId="659620375" sldId="257"/>
            <ac:spMk id="5" creationId="{87432CFD-4C52-3819-2965-41DB2AEF33D4}"/>
          </ac:spMkLst>
        </pc:spChg>
        <pc:picChg chg="add mod ord">
          <ac:chgData name="Serkan Sayiner (1816794)" userId="S::1816794@student.uwtsd.ac.uk::af166f88-c57c-41f0-a8f7-7c07d27d0d46" providerId="AD" clId="Web-{1B3B2102-546B-3E4A-BF45-2B36EED567C8}" dt="2025-02-15T15:44:51.182" v="308" actId="1076"/>
          <ac:picMkLst>
            <pc:docMk/>
            <pc:sldMk cId="659620375" sldId="257"/>
            <ac:picMk id="4" creationId="{79FEA712-63FC-110B-0CD8-3308CCA325BE}"/>
          </ac:picMkLst>
        </pc:picChg>
        <pc:picChg chg="add mod">
          <ac:chgData name="Serkan Sayiner (1816794)" userId="S::1816794@student.uwtsd.ac.uk::af166f88-c57c-41f0-a8f7-7c07d27d0d46" providerId="AD" clId="Web-{1B3B2102-546B-3E4A-BF45-2B36EED567C8}" dt="2025-02-15T15:44:59.807" v="309" actId="1076"/>
          <ac:picMkLst>
            <pc:docMk/>
            <pc:sldMk cId="659620375" sldId="257"/>
            <ac:picMk id="6" creationId="{31F83726-C8A1-F758-FD5A-98651427AB1F}"/>
          </ac:picMkLst>
        </pc:picChg>
        <pc:picChg chg="add mod">
          <ac:chgData name="Serkan Sayiner (1816794)" userId="S::1816794@student.uwtsd.ac.uk::af166f88-c57c-41f0-a8f7-7c07d27d0d46" providerId="AD" clId="Web-{1B3B2102-546B-3E4A-BF45-2B36EED567C8}" dt="2025-02-15T15:45:37.355" v="314" actId="14100"/>
          <ac:picMkLst>
            <pc:docMk/>
            <pc:sldMk cId="659620375" sldId="257"/>
            <ac:picMk id="7" creationId="{F3CDFFAB-9DC7-490B-90FB-242E6A5198E5}"/>
          </ac:picMkLst>
        </pc:picChg>
        <pc:picChg chg="add mod">
          <ac:chgData name="Serkan Sayiner (1816794)" userId="S::1816794@student.uwtsd.ac.uk::af166f88-c57c-41f0-a8f7-7c07d27d0d46" providerId="AD" clId="Web-{1B3B2102-546B-3E4A-BF45-2B36EED567C8}" dt="2025-02-15T15:48:09.937" v="319" actId="14100"/>
          <ac:picMkLst>
            <pc:docMk/>
            <pc:sldMk cId="659620375" sldId="257"/>
            <ac:picMk id="8" creationId="{A34EBA8E-AF24-0D5D-3EAB-2A451D05C676}"/>
          </ac:picMkLst>
        </pc:picChg>
      </pc:sldChg>
      <pc:sldChg chg="modSp new">
        <pc:chgData name="Serkan Sayiner (1816794)" userId="S::1816794@student.uwtsd.ac.uk::af166f88-c57c-41f0-a8f7-7c07d27d0d46" providerId="AD" clId="Web-{1B3B2102-546B-3E4A-BF45-2B36EED567C8}" dt="2025-02-15T15:50:24.269" v="324" actId="20577"/>
        <pc:sldMkLst>
          <pc:docMk/>
          <pc:sldMk cId="2940137358" sldId="258"/>
        </pc:sldMkLst>
        <pc:spChg chg="mod">
          <ac:chgData name="Serkan Sayiner (1816794)" userId="S::1816794@student.uwtsd.ac.uk::af166f88-c57c-41f0-a8f7-7c07d27d0d46" providerId="AD" clId="Web-{1B3B2102-546B-3E4A-BF45-2B36EED567C8}" dt="2025-02-15T15:49:54.565" v="323" actId="20577"/>
          <ac:spMkLst>
            <pc:docMk/>
            <pc:sldMk cId="2940137358" sldId="258"/>
            <ac:spMk id="2" creationId="{E95AFD52-12E4-9D2E-C3AC-DDB3233D0AA1}"/>
          </ac:spMkLst>
        </pc:spChg>
        <pc:spChg chg="mod">
          <ac:chgData name="Serkan Sayiner (1816794)" userId="S::1816794@student.uwtsd.ac.uk::af166f88-c57c-41f0-a8f7-7c07d27d0d46" providerId="AD" clId="Web-{1B3B2102-546B-3E4A-BF45-2B36EED567C8}" dt="2025-02-15T15:50:24.269" v="324" actId="20577"/>
          <ac:spMkLst>
            <pc:docMk/>
            <pc:sldMk cId="2940137358" sldId="258"/>
            <ac:spMk id="3" creationId="{B26AEE6A-DAC1-87FE-0090-3F24C0D910AA}"/>
          </ac:spMkLst>
        </pc:spChg>
      </pc:sldChg>
      <pc:sldChg chg="modSp new">
        <pc:chgData name="Serkan Sayiner (1816794)" userId="S::1816794@student.uwtsd.ac.uk::af166f88-c57c-41f0-a8f7-7c07d27d0d46" providerId="AD" clId="Web-{1B3B2102-546B-3E4A-BF45-2B36EED567C8}" dt="2025-02-15T16:09:54.490" v="478" actId="20577"/>
        <pc:sldMkLst>
          <pc:docMk/>
          <pc:sldMk cId="684331755" sldId="259"/>
        </pc:sldMkLst>
        <pc:spChg chg="mod">
          <ac:chgData name="Serkan Sayiner (1816794)" userId="S::1816794@student.uwtsd.ac.uk::af166f88-c57c-41f0-a8f7-7c07d27d0d46" providerId="AD" clId="Web-{1B3B2102-546B-3E4A-BF45-2B36EED567C8}" dt="2025-02-15T16:09:43.349" v="477" actId="20577"/>
          <ac:spMkLst>
            <pc:docMk/>
            <pc:sldMk cId="684331755" sldId="259"/>
            <ac:spMk id="2" creationId="{5DA6BD93-2511-767F-9242-ACB5EDF449C8}"/>
          </ac:spMkLst>
        </pc:spChg>
        <pc:spChg chg="mod">
          <ac:chgData name="Serkan Sayiner (1816794)" userId="S::1816794@student.uwtsd.ac.uk::af166f88-c57c-41f0-a8f7-7c07d27d0d46" providerId="AD" clId="Web-{1B3B2102-546B-3E4A-BF45-2B36EED567C8}" dt="2025-02-15T16:09:54.490" v="478" actId="20577"/>
          <ac:spMkLst>
            <pc:docMk/>
            <pc:sldMk cId="684331755" sldId="259"/>
            <ac:spMk id="3" creationId="{343C8CFA-5C6C-6F17-D5B8-34D70190161A}"/>
          </ac:spMkLst>
        </pc:spChg>
      </pc:sldChg>
      <pc:sldChg chg="modSp new">
        <pc:chgData name="Serkan Sayiner (1816794)" userId="S::1816794@student.uwtsd.ac.uk::af166f88-c57c-41f0-a8f7-7c07d27d0d46" providerId="AD" clId="Web-{1B3B2102-546B-3E4A-BF45-2B36EED567C8}" dt="2025-02-15T16:17:30.625" v="496" actId="20577"/>
        <pc:sldMkLst>
          <pc:docMk/>
          <pc:sldMk cId="1983675508" sldId="260"/>
        </pc:sldMkLst>
        <pc:spChg chg="mod">
          <ac:chgData name="Serkan Sayiner (1816794)" userId="S::1816794@student.uwtsd.ac.uk::af166f88-c57c-41f0-a8f7-7c07d27d0d46" providerId="AD" clId="Web-{1B3B2102-546B-3E4A-BF45-2B36EED567C8}" dt="2025-02-15T16:17:30.625" v="496" actId="20577"/>
          <ac:spMkLst>
            <pc:docMk/>
            <pc:sldMk cId="1983675508" sldId="260"/>
            <ac:spMk id="2" creationId="{A5D00752-FB54-A289-A7A0-31E20E3EABAC}"/>
          </ac:spMkLst>
        </pc:spChg>
      </pc:sldChg>
    </pc:docChg>
  </pc:docChgLst>
  <pc:docChgLst>
    <pc:chgData name="Serkan Sayiner (1816794)" userId="S::1816794@student.uwtsd.ac.uk::af166f88-c57c-41f0-a8f7-7c07d27d0d46" providerId="AD" clId="Web-{BCB6D4E2-8ACA-4B53-0C23-64B2DEAFD137}"/>
    <pc:docChg chg="addSld modSld sldOrd">
      <pc:chgData name="Serkan Sayiner (1816794)" userId="S::1816794@student.uwtsd.ac.uk::af166f88-c57c-41f0-a8f7-7c07d27d0d46" providerId="AD" clId="Web-{BCB6D4E2-8ACA-4B53-0C23-64B2DEAFD137}" dt="2025-02-18T14:25:11.929" v="913" actId="20577"/>
      <pc:docMkLst>
        <pc:docMk/>
      </pc:docMkLst>
      <pc:sldChg chg="modSp">
        <pc:chgData name="Serkan Sayiner (1816794)" userId="S::1816794@student.uwtsd.ac.uk::af166f88-c57c-41f0-a8f7-7c07d27d0d46" providerId="AD" clId="Web-{BCB6D4E2-8ACA-4B53-0C23-64B2DEAFD137}" dt="2025-02-18T13:04:32.718" v="286" actId="20577"/>
        <pc:sldMkLst>
          <pc:docMk/>
          <pc:sldMk cId="329396021" sldId="262"/>
        </pc:sldMkLst>
        <pc:spChg chg="mod">
          <ac:chgData name="Serkan Sayiner (1816794)" userId="S::1816794@student.uwtsd.ac.uk::af166f88-c57c-41f0-a8f7-7c07d27d0d46" providerId="AD" clId="Web-{BCB6D4E2-8ACA-4B53-0C23-64B2DEAFD137}" dt="2025-02-18T13:04:32.718" v="286" actId="20577"/>
          <ac:spMkLst>
            <pc:docMk/>
            <pc:sldMk cId="329396021" sldId="262"/>
            <ac:spMk id="3" creationId="{4385698D-726E-64E7-6F93-8CCAE22712E2}"/>
          </ac:spMkLst>
        </pc:spChg>
      </pc:sldChg>
      <pc:sldChg chg="addSp delSp modSp new">
        <pc:chgData name="Serkan Sayiner (1816794)" userId="S::1816794@student.uwtsd.ac.uk::af166f88-c57c-41f0-a8f7-7c07d27d0d46" providerId="AD" clId="Web-{BCB6D4E2-8ACA-4B53-0C23-64B2DEAFD137}" dt="2025-02-18T12:59:40.195" v="192" actId="1076"/>
        <pc:sldMkLst>
          <pc:docMk/>
          <pc:sldMk cId="1279636947" sldId="266"/>
        </pc:sldMkLst>
        <pc:spChg chg="mod">
          <ac:chgData name="Serkan Sayiner (1816794)" userId="S::1816794@student.uwtsd.ac.uk::af166f88-c57c-41f0-a8f7-7c07d27d0d46" providerId="AD" clId="Web-{BCB6D4E2-8ACA-4B53-0C23-64B2DEAFD137}" dt="2025-02-18T12:56:21.705" v="170" actId="20577"/>
          <ac:spMkLst>
            <pc:docMk/>
            <pc:sldMk cId="1279636947" sldId="266"/>
            <ac:spMk id="2" creationId="{16C75F3B-F49E-2CC8-6B99-947B0A9F2C56}"/>
          </ac:spMkLst>
        </pc:spChg>
        <pc:spChg chg="del">
          <ac:chgData name="Serkan Sayiner (1816794)" userId="S::1816794@student.uwtsd.ac.uk::af166f88-c57c-41f0-a8f7-7c07d27d0d46" providerId="AD" clId="Web-{BCB6D4E2-8ACA-4B53-0C23-64B2DEAFD137}" dt="2025-02-18T12:51:23.479" v="123"/>
          <ac:spMkLst>
            <pc:docMk/>
            <pc:sldMk cId="1279636947" sldId="266"/>
            <ac:spMk id="3" creationId="{34FFD07A-EE58-CFB0-3922-04212C65EF75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2:59:29.632" v="189" actId="1076"/>
          <ac:spMkLst>
            <pc:docMk/>
            <pc:sldMk cId="1279636947" sldId="266"/>
            <ac:spMk id="7" creationId="{2D093342-C381-E532-F409-876E9642104A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2:59:40.195" v="192" actId="1076"/>
          <ac:spMkLst>
            <pc:docMk/>
            <pc:sldMk cId="1279636947" sldId="266"/>
            <ac:spMk id="8" creationId="{4C8A7A5B-731D-B199-E9A2-251688FF7309}"/>
          </ac:spMkLst>
        </pc:spChg>
        <pc:picChg chg="add mod ord">
          <ac:chgData name="Serkan Sayiner (1816794)" userId="S::1816794@student.uwtsd.ac.uk::af166f88-c57c-41f0-a8f7-7c07d27d0d46" providerId="AD" clId="Web-{BCB6D4E2-8ACA-4B53-0C23-64B2DEAFD137}" dt="2025-02-18T12:55:51.783" v="162" actId="14100"/>
          <ac:picMkLst>
            <pc:docMk/>
            <pc:sldMk cId="1279636947" sldId="266"/>
            <ac:picMk id="4" creationId="{7569D645-A078-0DAF-309E-E4D89467EB9C}"/>
          </ac:picMkLst>
        </pc:picChg>
        <pc:picChg chg="add mod">
          <ac:chgData name="Serkan Sayiner (1816794)" userId="S::1816794@student.uwtsd.ac.uk::af166f88-c57c-41f0-a8f7-7c07d27d0d46" providerId="AD" clId="Web-{BCB6D4E2-8ACA-4B53-0C23-64B2DEAFD137}" dt="2025-02-18T12:57:10.550" v="173" actId="14100"/>
          <ac:picMkLst>
            <pc:docMk/>
            <pc:sldMk cId="1279636947" sldId="266"/>
            <ac:picMk id="5" creationId="{130ED867-85A9-C616-DBED-368B8BAAAB6C}"/>
          </ac:picMkLst>
        </pc:picChg>
        <pc:picChg chg="add mod">
          <ac:chgData name="Serkan Sayiner (1816794)" userId="S::1816794@student.uwtsd.ac.uk::af166f88-c57c-41f0-a8f7-7c07d27d0d46" providerId="AD" clId="Web-{BCB6D4E2-8ACA-4B53-0C23-64B2DEAFD137}" dt="2025-02-18T12:58:40.240" v="178" actId="1076"/>
          <ac:picMkLst>
            <pc:docMk/>
            <pc:sldMk cId="1279636947" sldId="266"/>
            <ac:picMk id="6" creationId="{CCE78B06-DBFC-63E3-14FA-4AF932BF512C}"/>
          </ac:picMkLst>
        </pc:picChg>
      </pc:sldChg>
      <pc:sldChg chg="modSp add ord replId">
        <pc:chgData name="Serkan Sayiner (1816794)" userId="S::1816794@student.uwtsd.ac.uk::af166f88-c57c-41f0-a8f7-7c07d27d0d46" providerId="AD" clId="Web-{BCB6D4E2-8ACA-4B53-0C23-64B2DEAFD137}" dt="2025-02-18T14:25:11.929" v="913" actId="20577"/>
        <pc:sldMkLst>
          <pc:docMk/>
          <pc:sldMk cId="984807464" sldId="267"/>
        </pc:sldMkLst>
        <pc:spChg chg="mod">
          <ac:chgData name="Serkan Sayiner (1816794)" userId="S::1816794@student.uwtsd.ac.uk::af166f88-c57c-41f0-a8f7-7c07d27d0d46" providerId="AD" clId="Web-{BCB6D4E2-8ACA-4B53-0C23-64B2DEAFD137}" dt="2025-02-18T13:04:55.562" v="289" actId="20577"/>
          <ac:spMkLst>
            <pc:docMk/>
            <pc:sldMk cId="984807464" sldId="267"/>
            <ac:spMk id="2" creationId="{24624904-5978-5943-CF70-0B2776BDDCF4}"/>
          </ac:spMkLst>
        </pc:spChg>
        <pc:spChg chg="mod">
          <ac:chgData name="Serkan Sayiner (1816794)" userId="S::1816794@student.uwtsd.ac.uk::af166f88-c57c-41f0-a8f7-7c07d27d0d46" providerId="AD" clId="Web-{BCB6D4E2-8ACA-4B53-0C23-64B2DEAFD137}" dt="2025-02-18T14:25:11.929" v="913" actId="20577"/>
          <ac:spMkLst>
            <pc:docMk/>
            <pc:sldMk cId="984807464" sldId="267"/>
            <ac:spMk id="3" creationId="{E6978296-3031-6B88-BDC1-B4FF7A96BE3D}"/>
          </ac:spMkLst>
        </pc:spChg>
      </pc:sldChg>
      <pc:sldChg chg="addSp delSp modSp new">
        <pc:chgData name="Serkan Sayiner (1816794)" userId="S::1816794@student.uwtsd.ac.uk::af166f88-c57c-41f0-a8f7-7c07d27d0d46" providerId="AD" clId="Web-{BCB6D4E2-8ACA-4B53-0C23-64B2DEAFD137}" dt="2025-02-18T13:21:55.901" v="392" actId="20577"/>
        <pc:sldMkLst>
          <pc:docMk/>
          <pc:sldMk cId="1698957890" sldId="268"/>
        </pc:sldMkLst>
        <pc:spChg chg="mod">
          <ac:chgData name="Serkan Sayiner (1816794)" userId="S::1816794@student.uwtsd.ac.uk::af166f88-c57c-41f0-a8f7-7c07d27d0d46" providerId="AD" clId="Web-{BCB6D4E2-8ACA-4B53-0C23-64B2DEAFD137}" dt="2025-02-18T13:16:48.800" v="315" actId="20577"/>
          <ac:spMkLst>
            <pc:docMk/>
            <pc:sldMk cId="1698957890" sldId="268"/>
            <ac:spMk id="2" creationId="{3C61B0F6-D35D-87B3-0208-C6F30131CB66}"/>
          </ac:spMkLst>
        </pc:spChg>
        <pc:spChg chg="del">
          <ac:chgData name="Serkan Sayiner (1816794)" userId="S::1816794@student.uwtsd.ac.uk::af166f88-c57c-41f0-a8f7-7c07d27d0d46" providerId="AD" clId="Web-{BCB6D4E2-8ACA-4B53-0C23-64B2DEAFD137}" dt="2025-02-18T13:16:06.470" v="294"/>
          <ac:spMkLst>
            <pc:docMk/>
            <pc:sldMk cId="1698957890" sldId="268"/>
            <ac:spMk id="3" creationId="{F1A983BE-BC10-189C-63CD-196FFCF92908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3:21:55.901" v="392" actId="20577"/>
          <ac:spMkLst>
            <pc:docMk/>
            <pc:sldMk cId="1698957890" sldId="268"/>
            <ac:spMk id="5" creationId="{888C5656-24AC-CF7B-B92A-6A6DB85ED8F1}"/>
          </ac:spMkLst>
        </pc:spChg>
        <pc:picChg chg="add mod ord">
          <ac:chgData name="Serkan Sayiner (1816794)" userId="S::1816794@student.uwtsd.ac.uk::af166f88-c57c-41f0-a8f7-7c07d27d0d46" providerId="AD" clId="Web-{BCB6D4E2-8ACA-4B53-0C23-64B2DEAFD137}" dt="2025-02-18T13:16:12.330" v="295" actId="1076"/>
          <ac:picMkLst>
            <pc:docMk/>
            <pc:sldMk cId="1698957890" sldId="268"/>
            <ac:picMk id="4" creationId="{D524ADBF-75DA-F69E-E671-7BFD5238C8B1}"/>
          </ac:picMkLst>
        </pc:picChg>
        <pc:picChg chg="add mod">
          <ac:chgData name="Serkan Sayiner (1816794)" userId="S::1816794@student.uwtsd.ac.uk::af166f88-c57c-41f0-a8f7-7c07d27d0d46" providerId="AD" clId="Web-{BCB6D4E2-8ACA-4B53-0C23-64B2DEAFD137}" dt="2025-02-18T13:21:39.588" v="388" actId="1076"/>
          <ac:picMkLst>
            <pc:docMk/>
            <pc:sldMk cId="1698957890" sldId="268"/>
            <ac:picMk id="6" creationId="{043A8EF2-DC7B-4D09-4EFF-BCD4BBAF15A6}"/>
          </ac:picMkLst>
        </pc:picChg>
      </pc:sldChg>
      <pc:sldChg chg="addSp delSp modSp new">
        <pc:chgData name="Serkan Sayiner (1816794)" userId="S::1816794@student.uwtsd.ac.uk::af166f88-c57c-41f0-a8f7-7c07d27d0d46" providerId="AD" clId="Web-{BCB6D4E2-8ACA-4B53-0C23-64B2DEAFD137}" dt="2025-02-18T13:38:29.552" v="559" actId="1076"/>
        <pc:sldMkLst>
          <pc:docMk/>
          <pc:sldMk cId="25358378" sldId="269"/>
        </pc:sldMkLst>
        <pc:spChg chg="mod">
          <ac:chgData name="Serkan Sayiner (1816794)" userId="S::1816794@student.uwtsd.ac.uk::af166f88-c57c-41f0-a8f7-7c07d27d0d46" providerId="AD" clId="Web-{BCB6D4E2-8ACA-4B53-0C23-64B2DEAFD137}" dt="2025-02-18T13:37:16.222" v="525" actId="1076"/>
          <ac:spMkLst>
            <pc:docMk/>
            <pc:sldMk cId="25358378" sldId="269"/>
            <ac:spMk id="2" creationId="{4EA1F4BC-A8E3-DAAF-C7AC-9B04A05C3AE4}"/>
          </ac:spMkLst>
        </pc:spChg>
        <pc:spChg chg="del">
          <ac:chgData name="Serkan Sayiner (1816794)" userId="S::1816794@student.uwtsd.ac.uk::af166f88-c57c-41f0-a8f7-7c07d27d0d46" providerId="AD" clId="Web-{BCB6D4E2-8ACA-4B53-0C23-64B2DEAFD137}" dt="2025-02-18T13:31:44.432" v="429"/>
          <ac:spMkLst>
            <pc:docMk/>
            <pc:sldMk cId="25358378" sldId="269"/>
            <ac:spMk id="3" creationId="{19E31F7A-32AF-52CD-CC94-E5DF80FE2FB7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3:37:51.582" v="540" actId="20577"/>
          <ac:spMkLst>
            <pc:docMk/>
            <pc:sldMk cId="25358378" sldId="269"/>
            <ac:spMk id="5" creationId="{07B4429F-3568-4206-102D-4FB129FC25D5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3:38:29.552" v="559" actId="1076"/>
          <ac:spMkLst>
            <pc:docMk/>
            <pc:sldMk cId="25358378" sldId="269"/>
            <ac:spMk id="6" creationId="{65514BB1-80B9-ACA9-55C8-E6DFEA57AB42}"/>
          </ac:spMkLst>
        </pc:spChg>
        <pc:picChg chg="add mod ord">
          <ac:chgData name="Serkan Sayiner (1816794)" userId="S::1816794@student.uwtsd.ac.uk::af166f88-c57c-41f0-a8f7-7c07d27d0d46" providerId="AD" clId="Web-{BCB6D4E2-8ACA-4B53-0C23-64B2DEAFD137}" dt="2025-02-18T13:31:56.557" v="432" actId="1076"/>
          <ac:picMkLst>
            <pc:docMk/>
            <pc:sldMk cId="25358378" sldId="269"/>
            <ac:picMk id="4" creationId="{4CBAE63D-48E6-C143-4336-CD324C705F64}"/>
          </ac:picMkLst>
        </pc:picChg>
      </pc:sldChg>
      <pc:sldChg chg="addSp delSp modSp new">
        <pc:chgData name="Serkan Sayiner (1816794)" userId="S::1816794@student.uwtsd.ac.uk::af166f88-c57c-41f0-a8f7-7c07d27d0d46" providerId="AD" clId="Web-{BCB6D4E2-8ACA-4B53-0C23-64B2DEAFD137}" dt="2025-02-18T14:12:22.120" v="640" actId="1076"/>
        <pc:sldMkLst>
          <pc:docMk/>
          <pc:sldMk cId="4012604224" sldId="270"/>
        </pc:sldMkLst>
        <pc:spChg chg="mod">
          <ac:chgData name="Serkan Sayiner (1816794)" userId="S::1816794@student.uwtsd.ac.uk::af166f88-c57c-41f0-a8f7-7c07d27d0d46" providerId="AD" clId="Web-{BCB6D4E2-8ACA-4B53-0C23-64B2DEAFD137}" dt="2025-02-18T14:03:46.616" v="585" actId="20577"/>
          <ac:spMkLst>
            <pc:docMk/>
            <pc:sldMk cId="4012604224" sldId="270"/>
            <ac:spMk id="2" creationId="{98D4546E-5754-3CE1-4C98-368CBD1BDDAF}"/>
          </ac:spMkLst>
        </pc:spChg>
        <pc:spChg chg="del">
          <ac:chgData name="Serkan Sayiner (1816794)" userId="S::1816794@student.uwtsd.ac.uk::af166f88-c57c-41f0-a8f7-7c07d27d0d46" providerId="AD" clId="Web-{BCB6D4E2-8ACA-4B53-0C23-64B2DEAFD137}" dt="2025-02-18T13:59:23.794" v="561"/>
          <ac:spMkLst>
            <pc:docMk/>
            <pc:sldMk cId="4012604224" sldId="270"/>
            <ac:spMk id="3" creationId="{E7216E31-AFC7-8DDA-C345-C097F913B774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4:08:06.970" v="638" actId="20577"/>
          <ac:spMkLst>
            <pc:docMk/>
            <pc:sldMk cId="4012604224" sldId="270"/>
            <ac:spMk id="7" creationId="{D1F86950-94F5-7E0C-9885-0DEF152B7492}"/>
          </ac:spMkLst>
        </pc:spChg>
        <pc:picChg chg="add mod ord">
          <ac:chgData name="Serkan Sayiner (1816794)" userId="S::1816794@student.uwtsd.ac.uk::af166f88-c57c-41f0-a8f7-7c07d27d0d46" providerId="AD" clId="Web-{BCB6D4E2-8ACA-4B53-0C23-64B2DEAFD137}" dt="2025-02-18T14:03:29.007" v="580" actId="14100"/>
          <ac:picMkLst>
            <pc:docMk/>
            <pc:sldMk cId="4012604224" sldId="270"/>
            <ac:picMk id="4" creationId="{47164379-72C2-77C6-FECD-C68D9BB40B4A}"/>
          </ac:picMkLst>
        </pc:picChg>
        <pc:picChg chg="add mod">
          <ac:chgData name="Serkan Sayiner (1816794)" userId="S::1816794@student.uwtsd.ac.uk::af166f88-c57c-41f0-a8f7-7c07d27d0d46" providerId="AD" clId="Web-{BCB6D4E2-8ACA-4B53-0C23-64B2DEAFD137}" dt="2025-02-18T14:01:14.955" v="570" actId="14100"/>
          <ac:picMkLst>
            <pc:docMk/>
            <pc:sldMk cId="4012604224" sldId="270"/>
            <ac:picMk id="5" creationId="{B6EF6459-8B44-94D2-7E31-6167B0625381}"/>
          </ac:picMkLst>
        </pc:picChg>
        <pc:picChg chg="add mod">
          <ac:chgData name="Serkan Sayiner (1816794)" userId="S::1816794@student.uwtsd.ac.uk::af166f88-c57c-41f0-a8f7-7c07d27d0d46" providerId="AD" clId="Web-{BCB6D4E2-8ACA-4B53-0C23-64B2DEAFD137}" dt="2025-02-18T14:03:33.788" v="582" actId="14100"/>
          <ac:picMkLst>
            <pc:docMk/>
            <pc:sldMk cId="4012604224" sldId="270"/>
            <ac:picMk id="6" creationId="{2D14D691-8014-94FD-9FF2-A4C35A8D083C}"/>
          </ac:picMkLst>
        </pc:picChg>
        <pc:picChg chg="add mod">
          <ac:chgData name="Serkan Sayiner (1816794)" userId="S::1816794@student.uwtsd.ac.uk::af166f88-c57c-41f0-a8f7-7c07d27d0d46" providerId="AD" clId="Web-{BCB6D4E2-8ACA-4B53-0C23-64B2DEAFD137}" dt="2025-02-18T14:12:22.120" v="640" actId="1076"/>
          <ac:picMkLst>
            <pc:docMk/>
            <pc:sldMk cId="4012604224" sldId="270"/>
            <ac:picMk id="8" creationId="{D004EBE8-9BEB-993C-56EA-88211045CAEE}"/>
          </ac:picMkLst>
        </pc:picChg>
      </pc:sldChg>
      <pc:sldChg chg="addSp modSp new">
        <pc:chgData name="Serkan Sayiner (1816794)" userId="S::1816794@student.uwtsd.ac.uk::af166f88-c57c-41f0-a8f7-7c07d27d0d46" providerId="AD" clId="Web-{BCB6D4E2-8ACA-4B53-0C23-64B2DEAFD137}" dt="2025-02-18T14:23:41.270" v="868" actId="1076"/>
        <pc:sldMkLst>
          <pc:docMk/>
          <pc:sldMk cId="1061718370" sldId="271"/>
        </pc:sldMkLst>
        <pc:spChg chg="mod">
          <ac:chgData name="Serkan Sayiner (1816794)" userId="S::1816794@student.uwtsd.ac.uk::af166f88-c57c-41f0-a8f7-7c07d27d0d46" providerId="AD" clId="Web-{BCB6D4E2-8ACA-4B53-0C23-64B2DEAFD137}" dt="2025-02-18T14:15:16.923" v="714" actId="20577"/>
          <ac:spMkLst>
            <pc:docMk/>
            <pc:sldMk cId="1061718370" sldId="271"/>
            <ac:spMk id="2" creationId="{D446652D-DFB3-9360-9DAD-36A447242514}"/>
          </ac:spMkLst>
        </pc:spChg>
        <pc:spChg chg="mod">
          <ac:chgData name="Serkan Sayiner (1816794)" userId="S::1816794@student.uwtsd.ac.uk::af166f88-c57c-41f0-a8f7-7c07d27d0d46" providerId="AD" clId="Web-{BCB6D4E2-8ACA-4B53-0C23-64B2DEAFD137}" dt="2025-02-18T14:22:02.470" v="861" actId="14100"/>
          <ac:spMkLst>
            <pc:docMk/>
            <pc:sldMk cId="1061718370" sldId="271"/>
            <ac:spMk id="3" creationId="{49C5EE63-82A3-E922-D5DE-721500BD44AA}"/>
          </ac:spMkLst>
        </pc:spChg>
        <pc:spChg chg="add mod">
          <ac:chgData name="Serkan Sayiner (1816794)" userId="S::1816794@student.uwtsd.ac.uk::af166f88-c57c-41f0-a8f7-7c07d27d0d46" providerId="AD" clId="Web-{BCB6D4E2-8ACA-4B53-0C23-64B2DEAFD137}" dt="2025-02-18T14:23:41.270" v="868" actId="1076"/>
          <ac:spMkLst>
            <pc:docMk/>
            <pc:sldMk cId="1061718370" sldId="271"/>
            <ac:spMk id="5" creationId="{C090D5F2-0BBA-6063-C792-56BEA9F9CC74}"/>
          </ac:spMkLst>
        </pc:spChg>
        <pc:picChg chg="add mod">
          <ac:chgData name="Serkan Sayiner (1816794)" userId="S::1816794@student.uwtsd.ac.uk::af166f88-c57c-41f0-a8f7-7c07d27d0d46" providerId="AD" clId="Web-{BCB6D4E2-8ACA-4B53-0C23-64B2DEAFD137}" dt="2025-02-18T14:23:20.332" v="863" actId="1076"/>
          <ac:picMkLst>
            <pc:docMk/>
            <pc:sldMk cId="1061718370" sldId="271"/>
            <ac:picMk id="4" creationId="{855E8277-35AC-BBC0-838D-C942F903BF9B}"/>
          </ac:picMkLst>
        </pc:picChg>
      </pc:sldChg>
    </pc:docChg>
  </pc:docChgLst>
  <pc:docChgLst>
    <pc:chgData name="Serkan Sayiner (1816794)" userId="S::1816794@student.uwtsd.ac.uk::af166f88-c57c-41f0-a8f7-7c07d27d0d46" providerId="AD" clId="Web-{7CE3CBBF-B9C0-27DD-D5A2-5508D33EDD7A}"/>
    <pc:docChg chg="addSld modSld sldOrd">
      <pc:chgData name="Serkan Sayiner (1816794)" userId="S::1816794@student.uwtsd.ac.uk::af166f88-c57c-41f0-a8f7-7c07d27d0d46" providerId="AD" clId="Web-{7CE3CBBF-B9C0-27DD-D5A2-5508D33EDD7A}" dt="2025-02-28T22:08:15.198" v="593" actId="20577"/>
      <pc:docMkLst>
        <pc:docMk/>
      </pc:docMkLst>
      <pc:sldChg chg="addSp modSp">
        <pc:chgData name="Serkan Sayiner (1816794)" userId="S::1816794@student.uwtsd.ac.uk::af166f88-c57c-41f0-a8f7-7c07d27d0d46" providerId="AD" clId="Web-{7CE3CBBF-B9C0-27DD-D5A2-5508D33EDD7A}" dt="2025-02-28T22:08:15.198" v="593" actId="20577"/>
        <pc:sldMkLst>
          <pc:docMk/>
          <pc:sldMk cId="109857222" sldId="256"/>
        </pc:sldMkLst>
        <pc:spChg chg="add mod">
          <ac:chgData name="Serkan Sayiner (1816794)" userId="S::1816794@student.uwtsd.ac.uk::af166f88-c57c-41f0-a8f7-7c07d27d0d46" providerId="AD" clId="Web-{7CE3CBBF-B9C0-27DD-D5A2-5508D33EDD7A}" dt="2025-02-28T22:05:32.815" v="543" actId="1076"/>
          <ac:spMkLst>
            <pc:docMk/>
            <pc:sldMk cId="109857222" sldId="256"/>
            <ac:spMk id="4" creationId="{B29B2B98-FDB8-55ED-7EFC-42EC2AF16B16}"/>
          </ac:spMkLst>
        </pc:spChg>
        <pc:spChg chg="mod">
          <ac:chgData name="Serkan Sayiner (1816794)" userId="S::1816794@student.uwtsd.ac.uk::af166f88-c57c-41f0-a8f7-7c07d27d0d46" providerId="AD" clId="Web-{7CE3CBBF-B9C0-27DD-D5A2-5508D33EDD7A}" dt="2025-02-28T22:08:15.198" v="593" actId="20577"/>
          <ac:spMkLst>
            <pc:docMk/>
            <pc:sldMk cId="109857222" sldId="256"/>
            <ac:spMk id="6" creationId="{F9D6D23A-A301-4E51-7DC4-8DA5CE6F1236}"/>
          </ac:spMkLst>
        </pc:spChg>
      </pc:sldChg>
      <pc:sldChg chg="modSp">
        <pc:chgData name="Serkan Sayiner (1816794)" userId="S::1816794@student.uwtsd.ac.uk::af166f88-c57c-41f0-a8f7-7c07d27d0d46" providerId="AD" clId="Web-{7CE3CBBF-B9C0-27DD-D5A2-5508D33EDD7A}" dt="2025-02-28T20:29:56.326" v="337" actId="20577"/>
        <pc:sldMkLst>
          <pc:docMk/>
          <pc:sldMk cId="329396021" sldId="262"/>
        </pc:sldMkLst>
        <pc:spChg chg="mod">
          <ac:chgData name="Serkan Sayiner (1816794)" userId="S::1816794@student.uwtsd.ac.uk::af166f88-c57c-41f0-a8f7-7c07d27d0d46" providerId="AD" clId="Web-{7CE3CBBF-B9C0-27DD-D5A2-5508D33EDD7A}" dt="2025-02-28T20:29:56.326" v="337" actId="20577"/>
          <ac:spMkLst>
            <pc:docMk/>
            <pc:sldMk cId="329396021" sldId="262"/>
            <ac:spMk id="3" creationId="{4385698D-726E-64E7-6F93-8CCAE22712E2}"/>
          </ac:spMkLst>
        </pc:spChg>
      </pc:sldChg>
      <pc:sldChg chg="modSp">
        <pc:chgData name="Serkan Sayiner (1816794)" userId="S::1816794@student.uwtsd.ac.uk::af166f88-c57c-41f0-a8f7-7c07d27d0d46" providerId="AD" clId="Web-{7CE3CBBF-B9C0-27DD-D5A2-5508D33EDD7A}" dt="2025-02-28T19:48:39.625" v="4" actId="20577"/>
        <pc:sldMkLst>
          <pc:docMk/>
          <pc:sldMk cId="1061718370" sldId="271"/>
        </pc:sldMkLst>
        <pc:spChg chg="mod">
          <ac:chgData name="Serkan Sayiner (1816794)" userId="S::1816794@student.uwtsd.ac.uk::af166f88-c57c-41f0-a8f7-7c07d27d0d46" providerId="AD" clId="Web-{7CE3CBBF-B9C0-27DD-D5A2-5508D33EDD7A}" dt="2025-02-28T19:48:39.625" v="4" actId="20577"/>
          <ac:spMkLst>
            <pc:docMk/>
            <pc:sldMk cId="1061718370" sldId="271"/>
            <ac:spMk id="9" creationId="{055B2108-B37D-B703-59E8-32D8106584E8}"/>
          </ac:spMkLst>
        </pc:spChg>
      </pc:sldChg>
      <pc:sldChg chg="modSp">
        <pc:chgData name="Serkan Sayiner (1816794)" userId="S::1816794@student.uwtsd.ac.uk::af166f88-c57c-41f0-a8f7-7c07d27d0d46" providerId="AD" clId="Web-{7CE3CBBF-B9C0-27DD-D5A2-5508D33EDD7A}" dt="2025-02-28T21:57:01.388" v="491" actId="20577"/>
        <pc:sldMkLst>
          <pc:docMk/>
          <pc:sldMk cId="1868332411" sldId="281"/>
        </pc:sldMkLst>
        <pc:spChg chg="mod">
          <ac:chgData name="Serkan Sayiner (1816794)" userId="S::1816794@student.uwtsd.ac.uk::af166f88-c57c-41f0-a8f7-7c07d27d0d46" providerId="AD" clId="Web-{7CE3CBBF-B9C0-27DD-D5A2-5508D33EDD7A}" dt="2025-02-28T21:57:01.388" v="491" actId="20577"/>
          <ac:spMkLst>
            <pc:docMk/>
            <pc:sldMk cId="1868332411" sldId="281"/>
            <ac:spMk id="3" creationId="{E833088B-1A22-E691-E5BD-D827F722264A}"/>
          </ac:spMkLst>
        </pc:spChg>
      </pc:sldChg>
      <pc:sldChg chg="ord">
        <pc:chgData name="Serkan Sayiner (1816794)" userId="S::1816794@student.uwtsd.ac.uk::af166f88-c57c-41f0-a8f7-7c07d27d0d46" providerId="AD" clId="Web-{7CE3CBBF-B9C0-27DD-D5A2-5508D33EDD7A}" dt="2025-02-28T19:55:47.702" v="54"/>
        <pc:sldMkLst>
          <pc:docMk/>
          <pc:sldMk cId="731573936" sldId="283"/>
        </pc:sldMkLst>
      </pc:sldChg>
      <pc:sldChg chg="modSp">
        <pc:chgData name="Serkan Sayiner (1816794)" userId="S::1816794@student.uwtsd.ac.uk::af166f88-c57c-41f0-a8f7-7c07d27d0d46" providerId="AD" clId="Web-{7CE3CBBF-B9C0-27DD-D5A2-5508D33EDD7A}" dt="2025-02-28T20:35:32.730" v="417" actId="20577"/>
        <pc:sldMkLst>
          <pc:docMk/>
          <pc:sldMk cId="4292046830" sldId="284"/>
        </pc:sldMkLst>
        <pc:spChg chg="mod">
          <ac:chgData name="Serkan Sayiner (1816794)" userId="S::1816794@student.uwtsd.ac.uk::af166f88-c57c-41f0-a8f7-7c07d27d0d46" providerId="AD" clId="Web-{7CE3CBBF-B9C0-27DD-D5A2-5508D33EDD7A}" dt="2025-02-28T20:35:32.730" v="417" actId="20577"/>
          <ac:spMkLst>
            <pc:docMk/>
            <pc:sldMk cId="4292046830" sldId="284"/>
            <ac:spMk id="3" creationId="{1898B68A-AFB6-9FC2-C249-56213121B40E}"/>
          </ac:spMkLst>
        </pc:spChg>
      </pc:sldChg>
      <pc:sldChg chg="delSp modSp new">
        <pc:chgData name="Serkan Sayiner (1816794)" userId="S::1816794@student.uwtsd.ac.uk::af166f88-c57c-41f0-a8f7-7c07d27d0d46" providerId="AD" clId="Web-{7CE3CBBF-B9C0-27DD-D5A2-5508D33EDD7A}" dt="2025-02-28T20:11:01.879" v="314" actId="20577"/>
        <pc:sldMkLst>
          <pc:docMk/>
          <pc:sldMk cId="1797965954" sldId="289"/>
        </pc:sldMkLst>
        <pc:spChg chg="del">
          <ac:chgData name="Serkan Sayiner (1816794)" userId="S::1816794@student.uwtsd.ac.uk::af166f88-c57c-41f0-a8f7-7c07d27d0d46" providerId="AD" clId="Web-{7CE3CBBF-B9C0-27DD-D5A2-5508D33EDD7A}" dt="2025-02-28T19:52:38.006" v="6"/>
          <ac:spMkLst>
            <pc:docMk/>
            <pc:sldMk cId="1797965954" sldId="289"/>
            <ac:spMk id="2" creationId="{C344B76B-5700-5C0F-E33A-613ADA57A79A}"/>
          </ac:spMkLst>
        </pc:spChg>
        <pc:spChg chg="mod">
          <ac:chgData name="Serkan Sayiner (1816794)" userId="S::1816794@student.uwtsd.ac.uk::af166f88-c57c-41f0-a8f7-7c07d27d0d46" providerId="AD" clId="Web-{7CE3CBBF-B9C0-27DD-D5A2-5508D33EDD7A}" dt="2025-02-28T20:11:01.879" v="314" actId="20577"/>
          <ac:spMkLst>
            <pc:docMk/>
            <pc:sldMk cId="1797965954" sldId="289"/>
            <ac:spMk id="3" creationId="{7B073E6D-07BF-43B2-2148-5AD1E5BCA704}"/>
          </ac:spMkLst>
        </pc:spChg>
      </pc:sldChg>
      <pc:sldChg chg="addSp delSp modSp new">
        <pc:chgData name="Serkan Sayiner (1816794)" userId="S::1816794@student.uwtsd.ac.uk::af166f88-c57c-41f0-a8f7-7c07d27d0d46" providerId="AD" clId="Web-{7CE3CBBF-B9C0-27DD-D5A2-5508D33EDD7A}" dt="2025-02-28T21:58:59.099" v="521" actId="20577"/>
        <pc:sldMkLst>
          <pc:docMk/>
          <pc:sldMk cId="2608562873" sldId="290"/>
        </pc:sldMkLst>
        <pc:spChg chg="del">
          <ac:chgData name="Serkan Sayiner (1816794)" userId="S::1816794@student.uwtsd.ac.uk::af166f88-c57c-41f0-a8f7-7c07d27d0d46" providerId="AD" clId="Web-{7CE3CBBF-B9C0-27DD-D5A2-5508D33EDD7A}" dt="2025-02-28T20:30:05.248" v="339"/>
          <ac:spMkLst>
            <pc:docMk/>
            <pc:sldMk cId="2608562873" sldId="290"/>
            <ac:spMk id="2" creationId="{3EC905AE-CB10-2E7D-2A0A-0F104A95C30A}"/>
          </ac:spMkLst>
        </pc:spChg>
        <pc:spChg chg="mod ord">
          <ac:chgData name="Serkan Sayiner (1816794)" userId="S::1816794@student.uwtsd.ac.uk::af166f88-c57c-41f0-a8f7-7c07d27d0d46" providerId="AD" clId="Web-{7CE3CBBF-B9C0-27DD-D5A2-5508D33EDD7A}" dt="2025-02-28T21:58:59.099" v="521" actId="20577"/>
          <ac:spMkLst>
            <pc:docMk/>
            <pc:sldMk cId="2608562873" sldId="290"/>
            <ac:spMk id="3" creationId="{FEEE4478-3136-9F02-BE71-E7FB72F03796}"/>
          </ac:spMkLst>
        </pc:spChg>
        <pc:spChg chg="add mod">
          <ac:chgData name="Serkan Sayiner (1816794)" userId="S::1816794@student.uwtsd.ac.uk::af166f88-c57c-41f0-a8f7-7c07d27d0d46" providerId="AD" clId="Web-{7CE3CBBF-B9C0-27DD-D5A2-5508D33EDD7A}" dt="2025-02-28T21:58:48.161" v="518" actId="20577"/>
          <ac:spMkLst>
            <pc:docMk/>
            <pc:sldMk cId="2608562873" sldId="290"/>
            <ac:spMk id="7" creationId="{B73551C7-34BF-29ED-59DC-96350E6F44B3}"/>
          </ac:spMkLst>
        </pc:spChg>
        <pc:picChg chg="add mod">
          <ac:chgData name="Serkan Sayiner (1816794)" userId="S::1816794@student.uwtsd.ac.uk::af166f88-c57c-41f0-a8f7-7c07d27d0d46" providerId="AD" clId="Web-{7CE3CBBF-B9C0-27DD-D5A2-5508D33EDD7A}" dt="2025-02-28T21:49:59.762" v="421" actId="14100"/>
          <ac:picMkLst>
            <pc:docMk/>
            <pc:sldMk cId="2608562873" sldId="290"/>
            <ac:picMk id="2" creationId="{C114787D-FA7F-2E31-7E8C-6D2220C0FE01}"/>
          </ac:picMkLst>
        </pc:picChg>
        <pc:picChg chg="add mod">
          <ac:chgData name="Serkan Sayiner (1816794)" userId="S::1816794@student.uwtsd.ac.uk::af166f88-c57c-41f0-a8f7-7c07d27d0d46" providerId="AD" clId="Web-{7CE3CBBF-B9C0-27DD-D5A2-5508D33EDD7A}" dt="2025-02-28T20:30:37.937" v="350" actId="14100"/>
          <ac:picMkLst>
            <pc:docMk/>
            <pc:sldMk cId="2608562873" sldId="290"/>
            <ac:picMk id="4" creationId="{58C26632-DDA1-915E-3B03-EBCB85442C3C}"/>
          </ac:picMkLst>
        </pc:picChg>
        <pc:picChg chg="add mod">
          <ac:chgData name="Serkan Sayiner (1816794)" userId="S::1816794@student.uwtsd.ac.uk::af166f88-c57c-41f0-a8f7-7c07d27d0d46" providerId="AD" clId="Web-{7CE3CBBF-B9C0-27DD-D5A2-5508D33EDD7A}" dt="2025-02-28T21:50:08.950" v="423" actId="14100"/>
          <ac:picMkLst>
            <pc:docMk/>
            <pc:sldMk cId="2608562873" sldId="290"/>
            <ac:picMk id="5" creationId="{0E53EABB-9F5F-9F64-3F71-7B16E00F17AE}"/>
          </ac:picMkLst>
        </pc:picChg>
      </pc:sldChg>
    </pc:docChg>
  </pc:docChgLst>
  <pc:docChgLst>
    <pc:chgData name="Serkan Sayiner (1816794)" userId="S::1816794@student.uwtsd.ac.uk::af166f88-c57c-41f0-a8f7-7c07d27d0d46" providerId="AD" clId="Web-{F5CA263C-B72F-9E17-3512-D7B846B5C008}"/>
    <pc:docChg chg="addSld delSld modSld sldOrd">
      <pc:chgData name="Serkan Sayiner (1816794)" userId="S::1816794@student.uwtsd.ac.uk::af166f88-c57c-41f0-a8f7-7c07d27d0d46" providerId="AD" clId="Web-{F5CA263C-B72F-9E17-3512-D7B846B5C008}" dt="2025-02-17T16:25:09.786" v="484"/>
      <pc:docMkLst>
        <pc:docMk/>
      </pc:docMkLst>
      <pc:sldChg chg="del">
        <pc:chgData name="Serkan Sayiner (1816794)" userId="S::1816794@student.uwtsd.ac.uk::af166f88-c57c-41f0-a8f7-7c07d27d0d46" providerId="AD" clId="Web-{F5CA263C-B72F-9E17-3512-D7B846B5C008}" dt="2025-02-17T16:25:09.786" v="484"/>
        <pc:sldMkLst>
          <pc:docMk/>
          <pc:sldMk cId="2940137358" sldId="258"/>
        </pc:sldMkLst>
      </pc:sldChg>
      <pc:sldChg chg="modSp">
        <pc:chgData name="Serkan Sayiner (1816794)" userId="S::1816794@student.uwtsd.ac.uk::af166f88-c57c-41f0-a8f7-7c07d27d0d46" providerId="AD" clId="Web-{F5CA263C-B72F-9E17-3512-D7B846B5C008}" dt="2025-02-17T15:28:43.787" v="167" actId="20577"/>
        <pc:sldMkLst>
          <pc:docMk/>
          <pc:sldMk cId="684331755" sldId="259"/>
        </pc:sldMkLst>
        <pc:spChg chg="mod">
          <ac:chgData name="Serkan Sayiner (1816794)" userId="S::1816794@student.uwtsd.ac.uk::af166f88-c57c-41f0-a8f7-7c07d27d0d46" providerId="AD" clId="Web-{F5CA263C-B72F-9E17-3512-D7B846B5C008}" dt="2025-02-17T15:28:43.787" v="167" actId="20577"/>
          <ac:spMkLst>
            <pc:docMk/>
            <pc:sldMk cId="684331755" sldId="259"/>
            <ac:spMk id="3" creationId="{343C8CFA-5C6C-6F17-D5B8-34D70190161A}"/>
          </ac:spMkLst>
        </pc:spChg>
      </pc:sldChg>
      <pc:sldChg chg="addSp delSp modSp">
        <pc:chgData name="Serkan Sayiner (1816794)" userId="S::1816794@student.uwtsd.ac.uk::af166f88-c57c-41f0-a8f7-7c07d27d0d46" providerId="AD" clId="Web-{F5CA263C-B72F-9E17-3512-D7B846B5C008}" dt="2025-02-17T15:17:53.388" v="38" actId="1076"/>
        <pc:sldMkLst>
          <pc:docMk/>
          <pc:sldMk cId="1983675508" sldId="260"/>
        </pc:sldMkLst>
        <pc:spChg chg="mod">
          <ac:chgData name="Serkan Sayiner (1816794)" userId="S::1816794@student.uwtsd.ac.uk::af166f88-c57c-41f0-a8f7-7c07d27d0d46" providerId="AD" clId="Web-{F5CA263C-B72F-9E17-3512-D7B846B5C008}" dt="2025-02-17T15:17:30.325" v="35"/>
          <ac:spMkLst>
            <pc:docMk/>
            <pc:sldMk cId="1983675508" sldId="260"/>
            <ac:spMk id="2" creationId="{A5D00752-FB54-A289-A7A0-31E20E3EABAC}"/>
          </ac:spMkLst>
        </pc:spChg>
        <pc:spChg chg="del">
          <ac:chgData name="Serkan Sayiner (1816794)" userId="S::1816794@student.uwtsd.ac.uk::af166f88-c57c-41f0-a8f7-7c07d27d0d46" providerId="AD" clId="Web-{F5CA263C-B72F-9E17-3512-D7B846B5C008}" dt="2025-02-17T15:05:44.096" v="0"/>
          <ac:spMkLst>
            <pc:docMk/>
            <pc:sldMk cId="1983675508" sldId="260"/>
            <ac:spMk id="3" creationId="{1BE75635-C136-6045-4BE4-0612FF1FD0AF}"/>
          </ac:spMkLst>
        </pc:spChg>
        <pc:spChg chg="add mod">
          <ac:chgData name="Serkan Sayiner (1816794)" userId="S::1816794@student.uwtsd.ac.uk::af166f88-c57c-41f0-a8f7-7c07d27d0d46" providerId="AD" clId="Web-{F5CA263C-B72F-9E17-3512-D7B846B5C008}" dt="2025-02-17T15:17:41.919" v="36" actId="1076"/>
          <ac:spMkLst>
            <pc:docMk/>
            <pc:sldMk cId="1983675508" sldId="260"/>
            <ac:spMk id="5" creationId="{DCDAEB3D-0DBE-E96D-BE3A-43765C39A8F5}"/>
          </ac:spMkLst>
        </pc:spChg>
        <pc:picChg chg="add mod ord">
          <ac:chgData name="Serkan Sayiner (1816794)" userId="S::1816794@student.uwtsd.ac.uk::af166f88-c57c-41f0-a8f7-7c07d27d0d46" providerId="AD" clId="Web-{F5CA263C-B72F-9E17-3512-D7B846B5C008}" dt="2025-02-17T15:17:48.075" v="37" actId="1076"/>
          <ac:picMkLst>
            <pc:docMk/>
            <pc:sldMk cId="1983675508" sldId="260"/>
            <ac:picMk id="4" creationId="{42D9E179-A094-AA79-821D-25C9EB2C8769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5:17:16.777" v="32" actId="1076"/>
          <ac:picMkLst>
            <pc:docMk/>
            <pc:sldMk cId="1983675508" sldId="260"/>
            <ac:picMk id="6" creationId="{C39C424B-56C3-1AF6-E721-6C67F85C30C2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5:17:53.388" v="38" actId="1076"/>
          <ac:picMkLst>
            <pc:docMk/>
            <pc:sldMk cId="1983675508" sldId="260"/>
            <ac:picMk id="7" creationId="{A63AB5E3-D0B7-92CF-C648-20FCAAF98651}"/>
          </ac:picMkLst>
        </pc:picChg>
      </pc:sldChg>
      <pc:sldChg chg="addSp delSp modSp new">
        <pc:chgData name="Serkan Sayiner (1816794)" userId="S::1816794@student.uwtsd.ac.uk::af166f88-c57c-41f0-a8f7-7c07d27d0d46" providerId="AD" clId="Web-{F5CA263C-B72F-9E17-3512-D7B846B5C008}" dt="2025-02-17T15:42:56.084" v="180"/>
        <pc:sldMkLst>
          <pc:docMk/>
          <pc:sldMk cId="761906373" sldId="261"/>
        </pc:sldMkLst>
        <pc:spChg chg="del">
          <ac:chgData name="Serkan Sayiner (1816794)" userId="S::1816794@student.uwtsd.ac.uk::af166f88-c57c-41f0-a8f7-7c07d27d0d46" providerId="AD" clId="Web-{F5CA263C-B72F-9E17-3512-D7B846B5C008}" dt="2025-02-17T15:42:56.084" v="180"/>
          <ac:spMkLst>
            <pc:docMk/>
            <pc:sldMk cId="761906373" sldId="261"/>
            <ac:spMk id="2" creationId="{09ECE6FF-C154-1C34-6694-9704AFA27AAA}"/>
          </ac:spMkLst>
        </pc:spChg>
        <pc:spChg chg="del">
          <ac:chgData name="Serkan Sayiner (1816794)" userId="S::1816794@student.uwtsd.ac.uk::af166f88-c57c-41f0-a8f7-7c07d27d0d46" providerId="AD" clId="Web-{F5CA263C-B72F-9E17-3512-D7B846B5C008}" dt="2025-02-17T15:38:52.481" v="174"/>
          <ac:spMkLst>
            <pc:docMk/>
            <pc:sldMk cId="761906373" sldId="261"/>
            <ac:spMk id="3" creationId="{17F33674-F149-E729-3F9C-AABB82EFA4F0}"/>
          </ac:spMkLst>
        </pc:spChg>
        <pc:picChg chg="add mod ord">
          <ac:chgData name="Serkan Sayiner (1816794)" userId="S::1816794@student.uwtsd.ac.uk::af166f88-c57c-41f0-a8f7-7c07d27d0d46" providerId="AD" clId="Web-{F5CA263C-B72F-9E17-3512-D7B846B5C008}" dt="2025-02-17T15:39:14.575" v="176" actId="1076"/>
          <ac:picMkLst>
            <pc:docMk/>
            <pc:sldMk cId="761906373" sldId="261"/>
            <ac:picMk id="4" creationId="{44EB5946-4567-928B-06B6-EF2B658ADE3D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5:42:44.036" v="179" actId="14100"/>
          <ac:picMkLst>
            <pc:docMk/>
            <pc:sldMk cId="761906373" sldId="261"/>
            <ac:picMk id="5" creationId="{B55E9020-3C76-740E-782F-330CAB595425}"/>
          </ac:picMkLst>
        </pc:picChg>
      </pc:sldChg>
      <pc:sldChg chg="modSp add replId">
        <pc:chgData name="Serkan Sayiner (1816794)" userId="S::1816794@student.uwtsd.ac.uk::af166f88-c57c-41f0-a8f7-7c07d27d0d46" providerId="AD" clId="Web-{F5CA263C-B72F-9E17-3512-D7B846B5C008}" dt="2025-02-17T15:29:01.991" v="173" actId="20577"/>
        <pc:sldMkLst>
          <pc:docMk/>
          <pc:sldMk cId="329396021" sldId="262"/>
        </pc:sldMkLst>
        <pc:spChg chg="mod">
          <ac:chgData name="Serkan Sayiner (1816794)" userId="S::1816794@student.uwtsd.ac.uk::af166f88-c57c-41f0-a8f7-7c07d27d0d46" providerId="AD" clId="Web-{F5CA263C-B72F-9E17-3512-D7B846B5C008}" dt="2025-02-17T15:29:01.991" v="173" actId="20577"/>
          <ac:spMkLst>
            <pc:docMk/>
            <pc:sldMk cId="329396021" sldId="262"/>
            <ac:spMk id="2" creationId="{DACEEBB9-358E-F011-B3A9-C36E660646DC}"/>
          </ac:spMkLst>
        </pc:spChg>
        <pc:spChg chg="mod">
          <ac:chgData name="Serkan Sayiner (1816794)" userId="S::1816794@student.uwtsd.ac.uk::af166f88-c57c-41f0-a8f7-7c07d27d0d46" providerId="AD" clId="Web-{F5CA263C-B72F-9E17-3512-D7B846B5C008}" dt="2025-02-17T15:28:55.522" v="171" actId="20577"/>
          <ac:spMkLst>
            <pc:docMk/>
            <pc:sldMk cId="329396021" sldId="262"/>
            <ac:spMk id="3" creationId="{4385698D-726E-64E7-6F93-8CCAE22712E2}"/>
          </ac:spMkLst>
        </pc:spChg>
      </pc:sldChg>
      <pc:sldChg chg="addSp delSp modSp new ord">
        <pc:chgData name="Serkan Sayiner (1816794)" userId="S::1816794@student.uwtsd.ac.uk::af166f88-c57c-41f0-a8f7-7c07d27d0d46" providerId="AD" clId="Web-{F5CA263C-B72F-9E17-3512-D7B846B5C008}" dt="2025-02-17T16:24:58.738" v="483"/>
        <pc:sldMkLst>
          <pc:docMk/>
          <pc:sldMk cId="2517863106" sldId="263"/>
        </pc:sldMkLst>
        <pc:spChg chg="mod">
          <ac:chgData name="Serkan Sayiner (1816794)" userId="S::1816794@student.uwtsd.ac.uk::af166f88-c57c-41f0-a8f7-7c07d27d0d46" providerId="AD" clId="Web-{F5CA263C-B72F-9E17-3512-D7B846B5C008}" dt="2025-02-17T15:53:04.262" v="198" actId="20577"/>
          <ac:spMkLst>
            <pc:docMk/>
            <pc:sldMk cId="2517863106" sldId="263"/>
            <ac:spMk id="2" creationId="{16385207-2E0A-B487-115D-4FEC91C7BE49}"/>
          </ac:spMkLst>
        </pc:spChg>
        <pc:spChg chg="del">
          <ac:chgData name="Serkan Sayiner (1816794)" userId="S::1816794@student.uwtsd.ac.uk::af166f88-c57c-41f0-a8f7-7c07d27d0d46" providerId="AD" clId="Web-{F5CA263C-B72F-9E17-3512-D7B846B5C008}" dt="2025-02-17T15:51:22.790" v="182"/>
          <ac:spMkLst>
            <pc:docMk/>
            <pc:sldMk cId="2517863106" sldId="263"/>
            <ac:spMk id="3" creationId="{FDFDB586-4827-9140-5F96-1CFCC3800C97}"/>
          </ac:spMkLst>
        </pc:spChg>
        <pc:spChg chg="add mod">
          <ac:chgData name="Serkan Sayiner (1816794)" userId="S::1816794@student.uwtsd.ac.uk::af166f88-c57c-41f0-a8f7-7c07d27d0d46" providerId="AD" clId="Web-{F5CA263C-B72F-9E17-3512-D7B846B5C008}" dt="2025-02-17T15:59:44.980" v="251" actId="1076"/>
          <ac:spMkLst>
            <pc:docMk/>
            <pc:sldMk cId="2517863106" sldId="263"/>
            <ac:spMk id="9" creationId="{52098D2D-26F6-4C9D-7B3C-0584FF023E30}"/>
          </ac:spMkLst>
        </pc:spChg>
        <pc:picChg chg="add mod ord">
          <ac:chgData name="Serkan Sayiner (1816794)" userId="S::1816794@student.uwtsd.ac.uk::af166f88-c57c-41f0-a8f7-7c07d27d0d46" providerId="AD" clId="Web-{F5CA263C-B72F-9E17-3512-D7B846B5C008}" dt="2025-02-17T15:53:12.137" v="200" actId="14100"/>
          <ac:picMkLst>
            <pc:docMk/>
            <pc:sldMk cId="2517863106" sldId="263"/>
            <ac:picMk id="4" creationId="{AB080368-139D-19A9-4236-22E3F99BFEAC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5:58:21.992" v="214" actId="1076"/>
          <ac:picMkLst>
            <pc:docMk/>
            <pc:sldMk cId="2517863106" sldId="263"/>
            <ac:picMk id="5" creationId="{BFDEFED3-C103-D3D1-AE4A-E7FBE4029ADE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5:55:21.126" v="204" actId="14100"/>
          <ac:picMkLst>
            <pc:docMk/>
            <pc:sldMk cId="2517863106" sldId="263"/>
            <ac:picMk id="6" creationId="{A99C8FA5-E714-B078-744F-C3172057E889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5:58:40.540" v="217" actId="1076"/>
          <ac:picMkLst>
            <pc:docMk/>
            <pc:sldMk cId="2517863106" sldId="263"/>
            <ac:picMk id="7" creationId="{097350C1-4E5E-BCA5-6617-3FD0DA6D4FDD}"/>
          </ac:picMkLst>
        </pc:picChg>
        <pc:picChg chg="add mod ord">
          <ac:chgData name="Serkan Sayiner (1816794)" userId="S::1816794@student.uwtsd.ac.uk::af166f88-c57c-41f0-a8f7-7c07d27d0d46" providerId="AD" clId="Web-{F5CA263C-B72F-9E17-3512-D7B846B5C008}" dt="2025-02-17T15:58:37.384" v="216"/>
          <ac:picMkLst>
            <pc:docMk/>
            <pc:sldMk cId="2517863106" sldId="263"/>
            <ac:picMk id="8" creationId="{FB9B54D1-D557-9C3C-63E6-A39025CDB18E}"/>
          </ac:picMkLst>
        </pc:picChg>
      </pc:sldChg>
      <pc:sldChg chg="addSp delSp modSp new">
        <pc:chgData name="Serkan Sayiner (1816794)" userId="S::1816794@student.uwtsd.ac.uk::af166f88-c57c-41f0-a8f7-7c07d27d0d46" providerId="AD" clId="Web-{F5CA263C-B72F-9E17-3512-D7B846B5C008}" dt="2025-02-17T16:11:35.725" v="435" actId="20577"/>
        <pc:sldMkLst>
          <pc:docMk/>
          <pc:sldMk cId="2393887680" sldId="264"/>
        </pc:sldMkLst>
        <pc:spChg chg="mod">
          <ac:chgData name="Serkan Sayiner (1816794)" userId="S::1816794@student.uwtsd.ac.uk::af166f88-c57c-41f0-a8f7-7c07d27d0d46" providerId="AD" clId="Web-{F5CA263C-B72F-9E17-3512-D7B846B5C008}" dt="2025-02-17T16:05:52.165" v="314" actId="20577"/>
          <ac:spMkLst>
            <pc:docMk/>
            <pc:sldMk cId="2393887680" sldId="264"/>
            <ac:spMk id="2" creationId="{DBB14A2C-4837-C41F-F75C-3C53AC4F1C54}"/>
          </ac:spMkLst>
        </pc:spChg>
        <pc:spChg chg="del">
          <ac:chgData name="Serkan Sayiner (1816794)" userId="S::1816794@student.uwtsd.ac.uk::af166f88-c57c-41f0-a8f7-7c07d27d0d46" providerId="AD" clId="Web-{F5CA263C-B72F-9E17-3512-D7B846B5C008}" dt="2025-02-17T16:01:29.749" v="253"/>
          <ac:spMkLst>
            <pc:docMk/>
            <pc:sldMk cId="2393887680" sldId="264"/>
            <ac:spMk id="3" creationId="{9273A4E0-F426-DE20-4A98-4BA5E8C8A7F6}"/>
          </ac:spMkLst>
        </pc:spChg>
        <pc:spChg chg="add mod">
          <ac:chgData name="Serkan Sayiner (1816794)" userId="S::1816794@student.uwtsd.ac.uk::af166f88-c57c-41f0-a8f7-7c07d27d0d46" providerId="AD" clId="Web-{F5CA263C-B72F-9E17-3512-D7B846B5C008}" dt="2025-02-17T16:11:35.725" v="435" actId="20577"/>
          <ac:spMkLst>
            <pc:docMk/>
            <pc:sldMk cId="2393887680" sldId="264"/>
            <ac:spMk id="6" creationId="{1C2F4BA6-AA79-84CE-990E-E36993F73A53}"/>
          </ac:spMkLst>
        </pc:spChg>
        <pc:picChg chg="add mod ord">
          <ac:chgData name="Serkan Sayiner (1816794)" userId="S::1816794@student.uwtsd.ac.uk::af166f88-c57c-41f0-a8f7-7c07d27d0d46" providerId="AD" clId="Web-{F5CA263C-B72F-9E17-3512-D7B846B5C008}" dt="2025-02-17T16:01:40.968" v="257" actId="1076"/>
          <ac:picMkLst>
            <pc:docMk/>
            <pc:sldMk cId="2393887680" sldId="264"/>
            <ac:picMk id="4" creationId="{DAE65F75-3DCA-D8A4-E03F-3A6908614FEA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6:06:55.402" v="318" actId="1076"/>
          <ac:picMkLst>
            <pc:docMk/>
            <pc:sldMk cId="2393887680" sldId="264"/>
            <ac:picMk id="5" creationId="{B851AE24-C0EB-2C7C-FAE0-D2B88680C19E}"/>
          </ac:picMkLst>
        </pc:picChg>
      </pc:sldChg>
      <pc:sldChg chg="addSp delSp modSp new">
        <pc:chgData name="Serkan Sayiner (1816794)" userId="S::1816794@student.uwtsd.ac.uk::af166f88-c57c-41f0-a8f7-7c07d27d0d46" providerId="AD" clId="Web-{F5CA263C-B72F-9E17-3512-D7B846B5C008}" dt="2025-02-17T16:24:32.159" v="482" actId="20577"/>
        <pc:sldMkLst>
          <pc:docMk/>
          <pc:sldMk cId="1268212762" sldId="265"/>
        </pc:sldMkLst>
        <pc:spChg chg="mod">
          <ac:chgData name="Serkan Sayiner (1816794)" userId="S::1816794@student.uwtsd.ac.uk::af166f88-c57c-41f0-a8f7-7c07d27d0d46" providerId="AD" clId="Web-{F5CA263C-B72F-9E17-3512-D7B846B5C008}" dt="2025-02-17T16:24:32.159" v="482" actId="20577"/>
          <ac:spMkLst>
            <pc:docMk/>
            <pc:sldMk cId="1268212762" sldId="265"/>
            <ac:spMk id="2" creationId="{A1E7F1AD-9B3E-62D2-8D26-23C25CD869C7}"/>
          </ac:spMkLst>
        </pc:spChg>
        <pc:spChg chg="del">
          <ac:chgData name="Serkan Sayiner (1816794)" userId="S::1816794@student.uwtsd.ac.uk::af166f88-c57c-41f0-a8f7-7c07d27d0d46" providerId="AD" clId="Web-{F5CA263C-B72F-9E17-3512-D7B846B5C008}" dt="2025-02-17T16:21:03.136" v="437"/>
          <ac:spMkLst>
            <pc:docMk/>
            <pc:sldMk cId="1268212762" sldId="265"/>
            <ac:spMk id="3" creationId="{2F42B72F-F2D1-5C22-CFCB-2F06F9FC2476}"/>
          </ac:spMkLst>
        </pc:spChg>
        <pc:picChg chg="add mod ord">
          <ac:chgData name="Serkan Sayiner (1816794)" userId="S::1816794@student.uwtsd.ac.uk::af166f88-c57c-41f0-a8f7-7c07d27d0d46" providerId="AD" clId="Web-{F5CA263C-B72F-9E17-3512-D7B846B5C008}" dt="2025-02-17T16:21:47.747" v="453" actId="14100"/>
          <ac:picMkLst>
            <pc:docMk/>
            <pc:sldMk cId="1268212762" sldId="265"/>
            <ac:picMk id="4" creationId="{43C4F8B6-1B11-C59A-E6B6-2276FACC4527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6:21:37.075" v="449" actId="1076"/>
          <ac:picMkLst>
            <pc:docMk/>
            <pc:sldMk cId="1268212762" sldId="265"/>
            <ac:picMk id="5" creationId="{EAA83CA4-1414-A491-9E43-A1FE42277E84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6:21:32.153" v="447" actId="1076"/>
          <ac:picMkLst>
            <pc:docMk/>
            <pc:sldMk cId="1268212762" sldId="265"/>
            <ac:picMk id="6" creationId="{5B146F3C-8820-B989-CA47-CEF77DE0D84E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6:21:28.215" v="446" actId="1076"/>
          <ac:picMkLst>
            <pc:docMk/>
            <pc:sldMk cId="1268212762" sldId="265"/>
            <ac:picMk id="7" creationId="{9F3F65E9-3459-21CB-8F11-25DA1964F363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6:21:33.793" v="448" actId="1076"/>
          <ac:picMkLst>
            <pc:docMk/>
            <pc:sldMk cId="1268212762" sldId="265"/>
            <ac:picMk id="8" creationId="{610CF4F7-1D2C-ADD6-14E4-B96C66D2FE16}"/>
          </ac:picMkLst>
        </pc:picChg>
        <pc:picChg chg="add mod">
          <ac:chgData name="Serkan Sayiner (1816794)" userId="S::1816794@student.uwtsd.ac.uk::af166f88-c57c-41f0-a8f7-7c07d27d0d46" providerId="AD" clId="Web-{F5CA263C-B72F-9E17-3512-D7B846B5C008}" dt="2025-02-17T16:23:21.454" v="455" actId="1076"/>
          <ac:picMkLst>
            <pc:docMk/>
            <pc:sldMk cId="1268212762" sldId="265"/>
            <ac:picMk id="9" creationId="{48D22CEF-1D87-82D7-0B39-987EF0AAD2A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40800288" TargetMode="External"/><Relationship Id="rId2" Type="http://schemas.openxmlformats.org/officeDocument/2006/relationships/hyperlink" Target="https://www.unodc.org/unodc/en/drug-trafficking/legal-framework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atacatalog.worldbank.org/search/dataset/0038130" TargetMode="External"/><Relationship Id="rId4" Type="http://schemas.openxmlformats.org/officeDocument/2006/relationships/hyperlink" Target="https://economictimes.indiatimes.com/news/economy/foreign-trade/drugs-worth-usd-650-bn-trafficked-globally-need-insight-sharing-on-emerging-trends-cbic/articleshow/104822715.cms?from=mdr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ernment.nl/topics/drugs" TargetMode="External"/><Relationship Id="rId2" Type="http://schemas.openxmlformats.org/officeDocument/2006/relationships/hyperlink" Target="https://channels.ft.com/en/tech/sniff-technology-detecting-everything-from-drugs-to-disease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elegraph.co.uk/news/politics/10994041/One-in-five-cigarettes-smoked-in-Britain-avoids-UK-tax-as-holidaymakers-stock-up-abroad.html" TargetMode="External"/><Relationship Id="rId4" Type="http://schemas.openxmlformats.org/officeDocument/2006/relationships/hyperlink" Target="https://www.bbc.co.uk/news/uk-politics-23374228#:~:text=In%20fact%2C%20the%20best%20evidence,to%20advance%20their%20bottom%20line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technology-48466271" TargetMode="External"/><Relationship Id="rId2" Type="http://schemas.openxmlformats.org/officeDocument/2006/relationships/hyperlink" Target="https://www.bournemouth.ac.uk/news/2024-09-10/study-wastewater-south-wales-detects-significant-levels-cocain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bringing-cash-into-uk" TargetMode="External"/><Relationship Id="rId4" Type="http://schemas.openxmlformats.org/officeDocument/2006/relationships/hyperlink" Target="https://www.college.police.uk/article/dark-net-five-things-you-need-know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police-berlin-turkey-lower-saxony-bremen-b1933431.html" TargetMode="External"/><Relationship Id="rId2" Type="http://schemas.openxmlformats.org/officeDocument/2006/relationships/hyperlink" Target="https://www.childrenssociety.org.uk/sites/default/files/2020-12/What-Is-The-Dark-Web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kaLLPl4V_fg" TargetMode="External"/><Relationship Id="rId5" Type="http://schemas.openxmlformats.org/officeDocument/2006/relationships/hyperlink" Target="https://www.youtube.com/watch?v=obG-51Ag8jM" TargetMode="External"/><Relationship Id="rId4" Type="http://schemas.openxmlformats.org/officeDocument/2006/relationships/hyperlink" Target="https://apnews.com/article/business-syria-middle-east-turkey-europe-6def93fd175d618bd3cc65196183f2a6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populationandmigration/populationestimates/bulletins/annualmidyearpopulationestimates/mid2023" TargetMode="External"/><Relationship Id="rId2" Type="http://schemas.openxmlformats.org/officeDocument/2006/relationships/hyperlink" Target="https://www.england.nhs.uk/long-read/our-2023-24-business-pla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ce.gov/news/releases/hsbc-admits-anti-money-laundering-and-sanctions-violations-following-hsi-el-dorado" TargetMode="External"/><Relationship Id="rId4" Type="http://schemas.openxmlformats.org/officeDocument/2006/relationships/hyperlink" Target="https://midstonecentre.com/2022/03/hawala-system-and-the-financing-of-terrorism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1971/38/section/23" TargetMode="External"/><Relationship Id="rId2" Type="http://schemas.openxmlformats.org/officeDocument/2006/relationships/hyperlink" Target="https://www.legislation.gov.uk/ukpga/1988/52/section/163/enac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0/11/section/47A" TargetMode="External"/><Relationship Id="rId5" Type="http://schemas.openxmlformats.org/officeDocument/2006/relationships/hyperlink" Target="https://www.legislation.gov.uk/ukpga/2000/11/section/43" TargetMode="External"/><Relationship Id="rId4" Type="http://schemas.openxmlformats.org/officeDocument/2006/relationships/hyperlink" Target="https://www.legislation.gov.uk/ukpga/1994/33/section/60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justice.org.uk/regulation-investigatory-powers-act-2000/#:~:text=The%20Regulation%20of%20Investigatory%20Powers,covert%20human%20intelligence%20sources" TargetMode="External"/><Relationship Id="rId2" Type="http://schemas.openxmlformats.org/officeDocument/2006/relationships/hyperlink" Target="https://www.caranddriver.com/news/a15370321/stow-n-go-to-jail-ohio-criminalizes-traps-in-cars-we-explore-the-tech-behind-hidden-compartme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anfield.ac.uk/press/news-2023/sniffer-dog-device-to-feature-at-london-art-exhibition" TargetMode="External"/><Relationship Id="rId5" Type="http://schemas.openxmlformats.org/officeDocument/2006/relationships/hyperlink" Target="https://www.bbc.co.uk/news/uk-64405535" TargetMode="External"/><Relationship Id="rId4" Type="http://schemas.openxmlformats.org/officeDocument/2006/relationships/hyperlink" Target="https://researchbriefings.files.parliament.uk/documents/CBP-8637/CBP-8637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A2F993-23B9-F460-DE10-0E11AACD70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65" y="-3683"/>
            <a:ext cx="12196132" cy="68653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D6D23A-A301-4E51-7DC4-8DA5CE6F1236}"/>
              </a:ext>
            </a:extLst>
          </p:cNvPr>
          <p:cNvSpPr txBox="1"/>
          <p:nvPr/>
        </p:nvSpPr>
        <p:spPr>
          <a:xfrm>
            <a:off x="4066236" y="1295559"/>
            <a:ext cx="646853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COUNTY LINES</a:t>
            </a:r>
            <a:endParaRPr lang="en-US"/>
          </a:p>
          <a:p>
            <a:pPr algn="ctr"/>
            <a:r>
              <a:rPr lang="en-US" sz="6000" b="1" dirty="0">
                <a:solidFill>
                  <a:schemeClr val="bg1"/>
                </a:solidFill>
              </a:rPr>
              <a:t>&amp;</a:t>
            </a:r>
          </a:p>
          <a:p>
            <a:pPr algn="ctr"/>
            <a:r>
              <a:rPr lang="en-US" sz="5400" b="1" dirty="0">
                <a:solidFill>
                  <a:srgbClr val="FF0000"/>
                </a:solidFill>
              </a:rPr>
              <a:t>Related Legislations for </a:t>
            </a:r>
          </a:p>
          <a:p>
            <a:pPr algn="ctr"/>
            <a:r>
              <a:rPr lang="en-US" sz="5400" b="1" dirty="0">
                <a:solidFill>
                  <a:srgbClr val="FF0000"/>
                </a:solidFill>
              </a:rPr>
              <a:t>Response and Road Policing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B2B98-FDB8-55ED-7EFC-42EC2AF16B16}"/>
              </a:ext>
            </a:extLst>
          </p:cNvPr>
          <p:cNvSpPr txBox="1"/>
          <p:nvPr/>
        </p:nvSpPr>
        <p:spPr>
          <a:xfrm>
            <a:off x="8101262" y="147052"/>
            <a:ext cx="38634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Serkan SAYINER (1816794)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73E6D-07BF-43B2-2148-5AD1E5BCA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6949"/>
            <a:ext cx="10515600" cy="61218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How big is world-wide drug market is?</a:t>
            </a:r>
          </a:p>
          <a:p>
            <a:r>
              <a:rPr lang="en-US" b="1" dirty="0">
                <a:solidFill>
                  <a:srgbClr val="FF0000"/>
                </a:solidFill>
              </a:rPr>
              <a:t>How bad is in UK and especially in Wales?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r>
              <a:rPr lang="en-US" sz="3600" b="1" u="sng" dirty="0"/>
              <a:t>Legislations</a:t>
            </a:r>
          </a:p>
          <a:p>
            <a:pPr marL="0" indent="0">
              <a:buNone/>
            </a:pPr>
            <a:r>
              <a:rPr lang="en-US" b="1" dirty="0"/>
              <a:t>    International Treaties (Bonding)</a:t>
            </a:r>
          </a:p>
          <a:p>
            <a:pPr marL="0" indent="0">
              <a:buNone/>
            </a:pPr>
            <a:r>
              <a:rPr lang="en-US" b="1" dirty="0"/>
              <a:t>    Powers for Stop &amp; Search, Detain, Seizure</a:t>
            </a:r>
          </a:p>
          <a:p>
            <a:pPr marL="0" indent="0">
              <a:buNone/>
            </a:pPr>
            <a:r>
              <a:rPr lang="en-US" b="1" dirty="0"/>
              <a:t>    Investigatory Powers </a:t>
            </a:r>
          </a:p>
          <a:p>
            <a:pPr marL="0" indent="0">
              <a:buNone/>
            </a:pPr>
            <a:r>
              <a:rPr lang="en-US" b="1" dirty="0"/>
              <a:t>    Misuse of Internet (Usage of mobile-phones and dark web)</a:t>
            </a:r>
          </a:p>
          <a:p>
            <a:pPr marL="0" indent="0">
              <a:buNone/>
            </a:pPr>
            <a:r>
              <a:rPr lang="en-US" b="1" dirty="0"/>
              <a:t>    Anti-Money Laundering</a:t>
            </a:r>
          </a:p>
          <a:p>
            <a:endParaRPr lang="en-US" dirty="0"/>
          </a:p>
          <a:p>
            <a:r>
              <a:rPr lang="en-US" b="1" dirty="0">
                <a:solidFill>
                  <a:srgbClr val="0070C0"/>
                </a:solidFill>
              </a:rPr>
              <a:t>Suggestion: Legalize of Cannabis </a:t>
            </a:r>
          </a:p>
        </p:txBody>
      </p:sp>
    </p:spTree>
    <p:extLst>
      <p:ext uri="{BB962C8B-B14F-4D97-AF65-F5344CB8AC3E}">
        <p14:creationId xmlns:p14="http://schemas.microsoft.com/office/powerpoint/2010/main" val="1797965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00752-FB54-A289-A7A0-31E20E3EA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219" y="5691"/>
            <a:ext cx="10515600" cy="1325563"/>
          </a:xfrm>
        </p:spPr>
        <p:txBody>
          <a:bodyPr/>
          <a:lstStyle/>
          <a:p>
            <a:r>
              <a:rPr lang="en-US" b="1" dirty="0"/>
              <a:t>Global Drug Trafficking in 2023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D9E179-A094-AA79-821D-25C9EB2C87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1621" y="2545766"/>
            <a:ext cx="4487173" cy="69694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DAEB3D-0DBE-E96D-BE3A-43765C39A8F5}"/>
              </a:ext>
            </a:extLst>
          </p:cNvPr>
          <p:cNvSpPr txBox="1"/>
          <p:nvPr/>
        </p:nvSpPr>
        <p:spPr>
          <a:xfrm>
            <a:off x="838039" y="1107696"/>
            <a:ext cx="1029418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$ 650,000,000,000</a:t>
            </a:r>
          </a:p>
        </p:txBody>
      </p:sp>
      <p:pic>
        <p:nvPicPr>
          <p:cNvPr id="6" name="Picture 5" descr="A close up of a logo&#10;&#10;AI-generated content may be incorrect.">
            <a:extLst>
              <a:ext uri="{FF2B5EF4-FFF2-40B4-BE49-F238E27FC236}">
                <a16:creationId xmlns:a16="http://schemas.microsoft.com/office/drawing/2014/main" id="{C39C424B-56C3-1AF6-E721-6C67F85C30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7868" y="5994461"/>
            <a:ext cx="3558036" cy="864438"/>
          </a:xfrm>
          <a:prstGeom prst="rect">
            <a:avLst/>
          </a:prstGeom>
        </p:spPr>
      </p:pic>
      <p:pic>
        <p:nvPicPr>
          <p:cNvPr id="7" name="Picture 6" descr="A white background with black lines&#10;&#10;AI-generated content may be incorrect.">
            <a:extLst>
              <a:ext uri="{FF2B5EF4-FFF2-40B4-BE49-F238E27FC236}">
                <a16:creationId xmlns:a16="http://schemas.microsoft.com/office/drawing/2014/main" id="{A63AB5E3-D0B7-92CF-C648-20FCAAF986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906" y="3298498"/>
            <a:ext cx="10294188" cy="269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675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1F4BC-A8E3-DAAF-C7AC-9B04A05C3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6596"/>
            <a:ext cx="11036968" cy="2993336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</a:rPr>
              <a:t>£ 9.4 Billion</a:t>
            </a:r>
            <a:r>
              <a:rPr lang="en-US" u="sng" dirty="0"/>
              <a:t> market in UK</a:t>
            </a:r>
            <a:br>
              <a:rPr lang="en-US" dirty="0"/>
            </a:br>
            <a:r>
              <a:rPr lang="en-US" b="1" dirty="0">
                <a:solidFill>
                  <a:srgbClr val="FF0000"/>
                </a:solidFill>
              </a:rPr>
              <a:t>£168.8 Million</a:t>
            </a:r>
            <a:r>
              <a:rPr lang="en-US" dirty="0"/>
              <a:t> NHS budget 2023/24, </a:t>
            </a:r>
            <a:r>
              <a:rPr lang="en-US" b="1" dirty="0">
                <a:solidFill>
                  <a:srgbClr val="FF0000"/>
                </a:solidFill>
              </a:rPr>
              <a:t>%5.5</a:t>
            </a:r>
            <a:r>
              <a:rPr lang="en-US" dirty="0"/>
              <a:t> of it</a:t>
            </a:r>
            <a:br>
              <a:rPr lang="en-US" dirty="0"/>
            </a:br>
            <a:r>
              <a:rPr lang="en-US" u="sng" dirty="0"/>
              <a:t>Around </a:t>
            </a:r>
            <a:r>
              <a:rPr lang="en-US" b="1" u="sng" dirty="0">
                <a:solidFill>
                  <a:srgbClr val="FF0000"/>
                </a:solidFill>
              </a:rPr>
              <a:t>3 Million Users</a:t>
            </a:r>
            <a:r>
              <a:rPr lang="en-US" u="sng" dirty="0"/>
              <a:t> in England &amp; Wales</a:t>
            </a:r>
            <a:br>
              <a:rPr lang="en-US" dirty="0"/>
            </a:br>
            <a:r>
              <a:rPr lang="en-US" dirty="0"/>
              <a:t>(68.3 Million population, </a:t>
            </a:r>
            <a:r>
              <a:rPr lang="en-US" b="1" dirty="0">
                <a:solidFill>
                  <a:srgbClr val="FF0000"/>
                </a:solidFill>
              </a:rPr>
              <a:t>%4</a:t>
            </a:r>
            <a:r>
              <a:rPr lang="en-US" dirty="0"/>
              <a:t> of the population)</a:t>
            </a:r>
            <a:br>
              <a:rPr lang="en-US" dirty="0"/>
            </a:br>
            <a:r>
              <a:rPr lang="en-US" u="sng" dirty="0"/>
              <a:t>300k in England, use most dangerous drugs for health</a:t>
            </a:r>
            <a:br>
              <a:rPr lang="en-US" dirty="0"/>
            </a:br>
            <a:r>
              <a:rPr lang="en-US" u="sng" dirty="0"/>
              <a:t>Estimated </a:t>
            </a:r>
            <a:r>
              <a:rPr lang="en-US" b="1" u="sng" dirty="0">
                <a:solidFill>
                  <a:srgbClr val="FF0000"/>
                </a:solidFill>
              </a:rPr>
              <a:t>£19</a:t>
            </a:r>
            <a:r>
              <a:rPr lang="en-US" u="sng" dirty="0"/>
              <a:t> Billion cost to society</a:t>
            </a:r>
          </a:p>
        </p:txBody>
      </p:sp>
      <p:pic>
        <p:nvPicPr>
          <p:cNvPr id="4" name="Content Placeholder 3" descr="A close-up of a sign&#10;&#10;AI-generated content may be incorrect.">
            <a:extLst>
              <a:ext uri="{FF2B5EF4-FFF2-40B4-BE49-F238E27FC236}">
                <a16:creationId xmlns:a16="http://schemas.microsoft.com/office/drawing/2014/main" id="{4CBAE63D-48E6-C143-4336-CD324C705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7391" y="5009866"/>
            <a:ext cx="2624047" cy="160595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B4429F-3568-4206-102D-4FB129FC25D5}"/>
              </a:ext>
            </a:extLst>
          </p:cNvPr>
          <p:cNvSpPr txBox="1"/>
          <p:nvPr/>
        </p:nvSpPr>
        <p:spPr>
          <a:xfrm>
            <a:off x="3469736" y="6048714"/>
            <a:ext cx="53848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Black (2020)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514BB1-80B9-ACA9-55C8-E6DFEA57AB42}"/>
              </a:ext>
            </a:extLst>
          </p:cNvPr>
          <p:cNvSpPr txBox="1"/>
          <p:nvPr/>
        </p:nvSpPr>
        <p:spPr>
          <a:xfrm>
            <a:off x="837994" y="670747"/>
            <a:ext cx="699795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/>
              <a:t>Independent Report</a:t>
            </a:r>
          </a:p>
        </p:txBody>
      </p:sp>
      <p:pic>
        <p:nvPicPr>
          <p:cNvPr id="3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45AAAF8A-3855-DFA7-91E8-A9D0C13B0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623" y="5347658"/>
            <a:ext cx="3734339" cy="9359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13A870-92F0-EF50-56F7-FFDB675AD7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5001" y="5342447"/>
            <a:ext cx="2317809" cy="94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8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1B0F6-D35D-87B3-0208-C6F30131C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Waste Water Testing For Drug Use</a:t>
            </a:r>
          </a:p>
        </p:txBody>
      </p:sp>
      <p:pic>
        <p:nvPicPr>
          <p:cNvPr id="4" name="Content Placeholder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D524ADBF-75DA-F69E-E671-7BFD5238C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2629" y="5848336"/>
            <a:ext cx="2647950" cy="6191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8C5656-24AC-CF7B-B92A-6A6DB85ED8F1}"/>
              </a:ext>
            </a:extLst>
          </p:cNvPr>
          <p:cNvSpPr txBox="1"/>
          <p:nvPr/>
        </p:nvSpPr>
        <p:spPr>
          <a:xfrm>
            <a:off x="1822110" y="1881087"/>
            <a:ext cx="8972938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/>
              <a:t>Significant amount of  </a:t>
            </a:r>
            <a:r>
              <a:rPr lang="en-US" sz="4000" b="1" dirty="0">
                <a:solidFill>
                  <a:srgbClr val="FF0000"/>
                </a:solidFill>
              </a:rPr>
              <a:t>cocaine use</a:t>
            </a:r>
            <a:r>
              <a:rPr lang="en-US" sz="4000" dirty="0"/>
              <a:t> detected in </a:t>
            </a:r>
            <a:r>
              <a:rPr lang="en-US" sz="4000" b="1" dirty="0">
                <a:solidFill>
                  <a:srgbClr val="FF0000"/>
                </a:solidFill>
              </a:rPr>
              <a:t>South Wales</a:t>
            </a:r>
            <a:r>
              <a:rPr lang="en-US" sz="4000" dirty="0"/>
              <a:t> (2024).</a:t>
            </a:r>
          </a:p>
          <a:p>
            <a:endParaRPr lang="en-US" sz="4000" dirty="0"/>
          </a:p>
          <a:p>
            <a:r>
              <a:rPr lang="en-US" sz="4000" dirty="0"/>
              <a:t>These tests gives</a:t>
            </a:r>
          </a:p>
          <a:p>
            <a:r>
              <a:rPr lang="en-US" sz="4000" dirty="0"/>
              <a:t> </a:t>
            </a:r>
            <a:r>
              <a:rPr lang="en-US" sz="4000" b="1" dirty="0">
                <a:solidFill>
                  <a:srgbClr val="FF0000"/>
                </a:solidFill>
              </a:rPr>
              <a:t>real time</a:t>
            </a:r>
            <a:r>
              <a:rPr lang="en-US" sz="4000" dirty="0"/>
              <a:t> picture.</a:t>
            </a:r>
            <a:endParaRPr lang="en-US"/>
          </a:p>
        </p:txBody>
      </p:sp>
      <p:pic>
        <p:nvPicPr>
          <p:cNvPr id="6" name="Picture 5" descr="A hand holding a test strip&#10;&#10;AI-generated content may be incorrect.">
            <a:extLst>
              <a:ext uri="{FF2B5EF4-FFF2-40B4-BE49-F238E27FC236}">
                <a16:creationId xmlns:a16="http://schemas.microsoft.com/office/drawing/2014/main" id="{043A8EF2-DC7B-4D09-4EFF-BCD4BBAF15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6919" y="3466201"/>
            <a:ext cx="3724275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957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51427-39F4-EF0A-2713-7090DAE77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106" y="5691"/>
            <a:ext cx="6475563" cy="1325563"/>
          </a:xfrm>
        </p:spPr>
        <p:txBody>
          <a:bodyPr/>
          <a:lstStyle/>
          <a:p>
            <a:r>
              <a:rPr lang="en-US" b="1" u="sng" dirty="0"/>
              <a:t>International Treaties </a:t>
            </a:r>
          </a:p>
        </p:txBody>
      </p:sp>
      <p:pic>
        <p:nvPicPr>
          <p:cNvPr id="4" name="Content Placeholder 3" descr="A logo of a united nations organization&#10;&#10;AI-generated content may be incorrect.">
            <a:extLst>
              <a:ext uri="{FF2B5EF4-FFF2-40B4-BE49-F238E27FC236}">
                <a16:creationId xmlns:a16="http://schemas.microsoft.com/office/drawing/2014/main" id="{79FEA712-63FC-110B-0CD8-3308CCA325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81096" y="195044"/>
            <a:ext cx="2590800" cy="9525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432CFD-4C52-3819-2965-41DB2AEF33D4}"/>
              </a:ext>
            </a:extLst>
          </p:cNvPr>
          <p:cNvSpPr txBox="1"/>
          <p:nvPr/>
        </p:nvSpPr>
        <p:spPr>
          <a:xfrm>
            <a:off x="374397" y="1345896"/>
            <a:ext cx="9097346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1961 Single Convention on Narcotic Drugs (amended 1972)</a:t>
            </a:r>
          </a:p>
          <a:p>
            <a:r>
              <a:rPr lang="en-US" sz="2200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1971 Convention on Psychotropic Substances </a:t>
            </a:r>
          </a:p>
          <a:p>
            <a:endParaRPr lang="en-US" sz="2200" b="1" dirty="0"/>
          </a:p>
          <a:p>
            <a:r>
              <a:rPr lang="en-US" sz="2200" b="1" dirty="0">
                <a:solidFill>
                  <a:srgbClr val="FF0000"/>
                </a:solidFill>
              </a:rPr>
              <a:t>1988 United Nations Convention against Illicit Traffic in Narcotic Drugs and Psychotropic Substances</a:t>
            </a:r>
          </a:p>
          <a:p>
            <a:endParaRPr lang="en-US" sz="2200" b="1" dirty="0">
              <a:solidFill>
                <a:srgbClr val="FF0000"/>
              </a:solidFill>
            </a:endParaRPr>
          </a:p>
          <a:p>
            <a:r>
              <a:rPr lang="en-US" sz="2200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Availability for medical and scientific reasons</a:t>
            </a:r>
          </a:p>
          <a:p>
            <a:r>
              <a:rPr lang="en-US" sz="2200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General provisions on trafficking and abuse</a:t>
            </a:r>
          </a:p>
          <a:p>
            <a:endParaRPr lang="en-US" sz="2200" b="1" dirty="0">
              <a:solidFill>
                <a:srgbClr val="FF0000"/>
              </a:solidFill>
            </a:endParaRPr>
          </a:p>
          <a:p>
            <a:r>
              <a:rPr lang="en-US" sz="2200" b="1" dirty="0">
                <a:solidFill>
                  <a:srgbClr val="FF0000"/>
                </a:solidFill>
              </a:rPr>
              <a:t>Establishing combat measures on trafficking and money laundering</a:t>
            </a:r>
          </a:p>
          <a:p>
            <a:r>
              <a:rPr lang="en-US" sz="2200" b="1" dirty="0">
                <a:solidFill>
                  <a:srgbClr val="FF0000"/>
                </a:solidFill>
              </a:rPr>
              <a:t>International Cooperation</a:t>
            </a:r>
          </a:p>
        </p:txBody>
      </p:sp>
      <p:pic>
        <p:nvPicPr>
          <p:cNvPr id="6" name="Picture 5" descr="A logo of a world organization&#10;&#10;AI-generated content may be incorrect.">
            <a:extLst>
              <a:ext uri="{FF2B5EF4-FFF2-40B4-BE49-F238E27FC236}">
                <a16:creationId xmlns:a16="http://schemas.microsoft.com/office/drawing/2014/main" id="{31F83726-C8A1-F758-FD5A-98651427A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3306" y="1471613"/>
            <a:ext cx="2445049" cy="938661"/>
          </a:xfrm>
          <a:prstGeom prst="rect">
            <a:avLst/>
          </a:prstGeom>
        </p:spPr>
      </p:pic>
      <p:pic>
        <p:nvPicPr>
          <p:cNvPr id="7" name="Picture 6" descr="A green and white logo&#10;&#10;AI-generated content may be incorrect.">
            <a:extLst>
              <a:ext uri="{FF2B5EF4-FFF2-40B4-BE49-F238E27FC236}">
                <a16:creationId xmlns:a16="http://schemas.microsoft.com/office/drawing/2014/main" id="{F3CDFFAB-9DC7-490B-90FB-242E6A5198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11" y="5505040"/>
            <a:ext cx="11616905" cy="951883"/>
          </a:xfrm>
          <a:prstGeom prst="rect">
            <a:avLst/>
          </a:prstGeom>
        </p:spPr>
      </p:pic>
      <p:pic>
        <p:nvPicPr>
          <p:cNvPr id="8" name="Picture 7" descr="A close up of a logo&#10;&#10;AI-generated content may be incorrect.">
            <a:extLst>
              <a:ext uri="{FF2B5EF4-FFF2-40B4-BE49-F238E27FC236}">
                <a16:creationId xmlns:a16="http://schemas.microsoft.com/office/drawing/2014/main" id="{A34EBA8E-AF24-0D5D-3EAB-2A451D05C6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59864" y="2760005"/>
            <a:ext cx="2460685" cy="133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620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96E07-68CB-8B99-29D1-013541A52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Section 163 Road Traffic Act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C53D8-1AC7-B986-534C-92D86966F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33714" cy="14039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Power of the police to stop the vehicles</a:t>
            </a:r>
          </a:p>
          <a:p>
            <a:r>
              <a:rPr lang="en-US" dirty="0"/>
              <a:t>Can be done randomly</a:t>
            </a:r>
          </a:p>
        </p:txBody>
      </p:sp>
      <p:pic>
        <p:nvPicPr>
          <p:cNvPr id="4" name="Picture 3" descr="A needle in a pile of hay&#10;&#10;AI-generated content may be incorrect.">
            <a:extLst>
              <a:ext uri="{FF2B5EF4-FFF2-40B4-BE49-F238E27FC236}">
                <a16:creationId xmlns:a16="http://schemas.microsoft.com/office/drawing/2014/main" id="{C9B6E150-C2FF-2E0F-EB02-AA228FF62C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5405" y="3099711"/>
            <a:ext cx="4193876" cy="221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765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iagram of a car seat with arrows pointing to the side&#10;&#10;AI-generated content may be incorrect.">
            <a:extLst>
              <a:ext uri="{FF2B5EF4-FFF2-40B4-BE49-F238E27FC236}">
                <a16:creationId xmlns:a16="http://schemas.microsoft.com/office/drawing/2014/main" id="{15AF1CBF-3B44-43AA-A131-134FA5D7E8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3812" y="707726"/>
            <a:ext cx="11444377" cy="231706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620CE6-511C-2095-CA7F-D758CD099EE0}"/>
              </a:ext>
            </a:extLst>
          </p:cNvPr>
          <p:cNvSpPr txBox="1"/>
          <p:nvPr/>
        </p:nvSpPr>
        <p:spPr>
          <a:xfrm>
            <a:off x="1151466" y="3606800"/>
            <a:ext cx="99060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2010</a:t>
            </a:r>
          </a:p>
          <a:p>
            <a:r>
              <a:rPr lang="en-US" sz="2800" b="1" dirty="0"/>
              <a:t>Six-kilogram cocaine hidden </a:t>
            </a:r>
          </a:p>
          <a:p>
            <a:r>
              <a:rPr lang="en-US" sz="2800" b="1" dirty="0"/>
              <a:t>Ohio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DF1577-56CA-A44F-483C-EF1F58D11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7679" y="5847180"/>
            <a:ext cx="2249905" cy="5110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C1F13F-1600-B0E5-8869-78F9C5DE1F18}"/>
              </a:ext>
            </a:extLst>
          </p:cNvPr>
          <p:cNvSpPr txBox="1"/>
          <p:nvPr/>
        </p:nvSpPr>
        <p:spPr>
          <a:xfrm>
            <a:off x="3529263" y="6029157"/>
            <a:ext cx="11630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2013</a:t>
            </a:r>
          </a:p>
        </p:txBody>
      </p:sp>
    </p:spTree>
    <p:extLst>
      <p:ext uri="{BB962C8B-B14F-4D97-AF65-F5344CB8AC3E}">
        <p14:creationId xmlns:p14="http://schemas.microsoft.com/office/powerpoint/2010/main" val="731573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51B79BA-B94F-5585-F9A2-CF56DB73A26A}"/>
              </a:ext>
            </a:extLst>
          </p:cNvPr>
          <p:cNvSpPr txBox="1">
            <a:spLocks/>
          </p:cNvSpPr>
          <p:nvPr/>
        </p:nvSpPr>
        <p:spPr>
          <a:xfrm>
            <a:off x="819534" y="199863"/>
            <a:ext cx="10529978" cy="140398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Power of the police to stop &amp; search the vehicles</a:t>
            </a:r>
          </a:p>
          <a:p>
            <a:r>
              <a:rPr lang="en-US" dirty="0"/>
              <a:t>Detain and seize</a:t>
            </a:r>
          </a:p>
          <a:p>
            <a:r>
              <a:rPr lang="en-US" dirty="0"/>
              <a:t>Reasonable grounds to suspect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5B801AD-1CA4-5538-C62E-B9C44006A3E1}"/>
              </a:ext>
            </a:extLst>
          </p:cNvPr>
          <p:cNvSpPr txBox="1">
            <a:spLocks/>
          </p:cNvSpPr>
          <p:nvPr/>
        </p:nvSpPr>
        <p:spPr>
          <a:xfrm>
            <a:off x="819534" y="122079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Section 23 Misuse of Drugs Act 1971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AF2D1-67BD-581B-67CA-9CE4271F0607}"/>
              </a:ext>
            </a:extLst>
          </p:cNvPr>
          <p:cNvSpPr txBox="1">
            <a:spLocks/>
          </p:cNvSpPr>
          <p:nvPr/>
        </p:nvSpPr>
        <p:spPr>
          <a:xfrm>
            <a:off x="832448" y="481123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FF0000"/>
                </a:solidFill>
              </a:rPr>
              <a:t>Section 60</a:t>
            </a:r>
            <a:r>
              <a:rPr lang="en-US" b="1" dirty="0"/>
              <a:t> Criminal Justice and Public Order Act 1994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1C3BE8-B031-6B54-A796-595878B5F844}"/>
              </a:ext>
            </a:extLst>
          </p:cNvPr>
          <p:cNvSpPr txBox="1">
            <a:spLocks/>
          </p:cNvSpPr>
          <p:nvPr/>
        </p:nvSpPr>
        <p:spPr>
          <a:xfrm>
            <a:off x="832448" y="187947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Section 43 Terrorism Act 2000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87B9C39-6411-556A-CDF8-2B87F2B64E87}"/>
              </a:ext>
            </a:extLst>
          </p:cNvPr>
          <p:cNvSpPr txBox="1">
            <a:spLocks/>
          </p:cNvSpPr>
          <p:nvPr/>
        </p:nvSpPr>
        <p:spPr>
          <a:xfrm>
            <a:off x="832447" y="58186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FF0000"/>
                </a:solidFill>
              </a:rPr>
              <a:t>Section 47(a)</a:t>
            </a:r>
            <a:r>
              <a:rPr lang="en-US" b="1" dirty="0"/>
              <a:t> Terrorism Act 2000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D82370-97C4-9166-FD40-12D98628678D}"/>
              </a:ext>
            </a:extLst>
          </p:cNvPr>
          <p:cNvSpPr txBox="1">
            <a:spLocks/>
          </p:cNvSpPr>
          <p:nvPr/>
        </p:nvSpPr>
        <p:spPr>
          <a:xfrm>
            <a:off x="819533" y="3196201"/>
            <a:ext cx="10529978" cy="16235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Decided by senior for certain time and place (reasonable for decision maker)</a:t>
            </a:r>
          </a:p>
          <a:p>
            <a:r>
              <a:rPr lang="en-US" dirty="0"/>
              <a:t>Power of the police to stop &amp; search the vehicles</a:t>
            </a:r>
          </a:p>
          <a:p>
            <a:r>
              <a:rPr lang="en-US" dirty="0"/>
              <a:t>Detain and seize</a:t>
            </a:r>
          </a:p>
        </p:txBody>
      </p:sp>
    </p:spTree>
    <p:extLst>
      <p:ext uri="{BB962C8B-B14F-4D97-AF65-F5344CB8AC3E}">
        <p14:creationId xmlns:p14="http://schemas.microsoft.com/office/powerpoint/2010/main" val="2656115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85207-2E0A-B487-115D-4FEC91C7B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Sniffing Technology (2023)</a:t>
            </a:r>
          </a:p>
        </p:txBody>
      </p:sp>
      <p:pic>
        <p:nvPicPr>
          <p:cNvPr id="4" name="Content Placeholder 3" descr="A person holding a small device">
            <a:extLst>
              <a:ext uri="{FF2B5EF4-FFF2-40B4-BE49-F238E27FC236}">
                <a16:creationId xmlns:a16="http://schemas.microsoft.com/office/drawing/2014/main" id="{AB080368-139D-19A9-4236-22E3F99BFE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3887" y="1588024"/>
            <a:ext cx="4356340" cy="2871218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DEFED3-C103-D3D1-AE4A-E7FBE4029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3094" y="1029239"/>
            <a:ext cx="3095625" cy="400050"/>
          </a:xfrm>
          <a:prstGeom prst="rect">
            <a:avLst/>
          </a:prstGeom>
        </p:spPr>
      </p:pic>
      <p:pic>
        <p:nvPicPr>
          <p:cNvPr id="6" name="Picture 5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A99C8FA5-E714-B078-744F-C3172057E8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2151" y="1600643"/>
            <a:ext cx="6096000" cy="2865958"/>
          </a:xfrm>
          <a:prstGeom prst="rect">
            <a:avLst/>
          </a:prstGeom>
        </p:spPr>
      </p:pic>
      <p:pic>
        <p:nvPicPr>
          <p:cNvPr id="8" name="Picture 7" descr="A building with a sign on it&#10;&#10;AI-generated content may be incorrect.">
            <a:extLst>
              <a:ext uri="{FF2B5EF4-FFF2-40B4-BE49-F238E27FC236}">
                <a16:creationId xmlns:a16="http://schemas.microsoft.com/office/drawing/2014/main" id="{FB9B54D1-D557-9C3C-63E6-A39025CDB1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44" y="4473606"/>
            <a:ext cx="4988404" cy="21952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7350C1-4E5E-BCA5-6617-3FD0DA6D4F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3489" y="6229171"/>
            <a:ext cx="1409700" cy="4381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2098D2D-26F6-4C9D-7B3C-0584FF023E30}"/>
              </a:ext>
            </a:extLst>
          </p:cNvPr>
          <p:cNvSpPr txBox="1"/>
          <p:nvPr/>
        </p:nvSpPr>
        <p:spPr>
          <a:xfrm>
            <a:off x="6378412" y="5264851"/>
            <a:ext cx="499647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%97 accuracy on explosive materials</a:t>
            </a:r>
          </a:p>
        </p:txBody>
      </p:sp>
    </p:spTree>
    <p:extLst>
      <p:ext uri="{BB962C8B-B14F-4D97-AF65-F5344CB8AC3E}">
        <p14:creationId xmlns:p14="http://schemas.microsoft.com/office/powerpoint/2010/main" val="2517863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logo with a white circle and black text&#10;&#10;AI-generated content may be incorrect.">
            <a:extLst>
              <a:ext uri="{FF2B5EF4-FFF2-40B4-BE49-F238E27FC236}">
                <a16:creationId xmlns:a16="http://schemas.microsoft.com/office/drawing/2014/main" id="{58C26632-DDA1-915E-3B03-EBCB85442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879" y="5300931"/>
            <a:ext cx="1454809" cy="1316967"/>
          </a:xfrm>
          <a:prstGeom prst="rect">
            <a:avLst/>
          </a:prstGeom>
        </p:spPr>
      </p:pic>
      <p:pic>
        <p:nvPicPr>
          <p:cNvPr id="5" name="Picture 4" descr="A close-up of a device&#10;&#10;AI-generated content may be incorrect.">
            <a:extLst>
              <a:ext uri="{FF2B5EF4-FFF2-40B4-BE49-F238E27FC236}">
                <a16:creationId xmlns:a16="http://schemas.microsoft.com/office/drawing/2014/main" id="{0E53EABB-9F5F-9F64-3F71-7B16E00F17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641" y="1560393"/>
            <a:ext cx="9360379" cy="5304347"/>
          </a:xfrm>
          <a:prstGeom prst="rect">
            <a:avLst/>
          </a:prstGeom>
        </p:spPr>
      </p:pic>
      <p:pic>
        <p:nvPicPr>
          <p:cNvPr id="2" name="Picture 1" descr="A close-up of a screen&#10;&#10;AI-generated content may be incorrect.">
            <a:extLst>
              <a:ext uri="{FF2B5EF4-FFF2-40B4-BE49-F238E27FC236}">
                <a16:creationId xmlns:a16="http://schemas.microsoft.com/office/drawing/2014/main" id="{C114787D-FA7F-2E31-7E8C-6D2220C0FE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642" y="-840"/>
            <a:ext cx="5305129" cy="24464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E4478-3136-9F02-BE71-E7FB72F03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3369" y="6111769"/>
            <a:ext cx="1842248" cy="4965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(2023)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73551C7-34BF-29ED-59DC-96350E6F44B3}"/>
              </a:ext>
            </a:extLst>
          </p:cNvPr>
          <p:cNvSpPr txBox="1">
            <a:spLocks/>
          </p:cNvSpPr>
          <p:nvPr/>
        </p:nvSpPr>
        <p:spPr>
          <a:xfrm>
            <a:off x="5505090" y="268810"/>
            <a:ext cx="6120142" cy="4965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Munk at al. (2015)</a:t>
            </a:r>
          </a:p>
        </p:txBody>
      </p:sp>
    </p:spTree>
    <p:extLst>
      <p:ext uri="{BB962C8B-B14F-4D97-AF65-F5344CB8AC3E}">
        <p14:creationId xmlns:p14="http://schemas.microsoft.com/office/powerpoint/2010/main" val="2608562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9624D-6B39-8BD1-4BFB-3AADD2FD5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832" y="365125"/>
            <a:ext cx="11197388" cy="1352299"/>
          </a:xfrm>
        </p:spPr>
        <p:txBody>
          <a:bodyPr>
            <a:normAutofit/>
          </a:bodyPr>
          <a:lstStyle/>
          <a:p>
            <a:r>
              <a:rPr lang="en-US" sz="4000" b="1" dirty="0"/>
              <a:t>Regulation of Investigatory Powers Act 2000 (RIPA)</a:t>
            </a:r>
          </a:p>
        </p:txBody>
      </p:sp>
      <p:pic>
        <p:nvPicPr>
          <p:cNvPr id="4" name="Content Placeholder 3" descr="A logo with text on it&#10;&#10;AI-generated content may be incorrect.">
            <a:extLst>
              <a:ext uri="{FF2B5EF4-FFF2-40B4-BE49-F238E27FC236}">
                <a16:creationId xmlns:a16="http://schemas.microsoft.com/office/drawing/2014/main" id="{63020F88-58A3-9B47-8521-D9861EA32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3618" y="5089391"/>
            <a:ext cx="2914650" cy="159067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8477CC-0827-E390-AD1E-4A341F19CA8D}"/>
              </a:ext>
            </a:extLst>
          </p:cNvPr>
          <p:cNvSpPr txBox="1"/>
          <p:nvPr/>
        </p:nvSpPr>
        <p:spPr>
          <a:xfrm>
            <a:off x="1710266" y="2201333"/>
            <a:ext cx="923312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Covert surveillance:</a:t>
            </a:r>
          </a:p>
          <a:p>
            <a:r>
              <a:rPr lang="en-US" sz="2800" dirty="0"/>
              <a:t>     Bugs</a:t>
            </a:r>
          </a:p>
          <a:p>
            <a:r>
              <a:rPr lang="en-US" sz="2800" dirty="0"/>
              <a:t>     Video surveillance</a:t>
            </a:r>
          </a:p>
          <a:p>
            <a:r>
              <a:rPr lang="en-US" sz="2800" dirty="0"/>
              <a:t>     Interception of communications (phone, e-mail etc...)</a:t>
            </a:r>
          </a:p>
          <a:p>
            <a:r>
              <a:rPr lang="en-US" sz="2800" dirty="0"/>
              <a:t>Undercover Agents 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FCF0458-F129-ED0A-5D0B-90D8F3FB553E}"/>
              </a:ext>
            </a:extLst>
          </p:cNvPr>
          <p:cNvSpPr txBox="1">
            <a:spLocks/>
          </p:cNvSpPr>
          <p:nvPr/>
        </p:nvSpPr>
        <p:spPr>
          <a:xfrm>
            <a:off x="830179" y="1038893"/>
            <a:ext cx="10849810" cy="13522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/>
              <a:t>Investigatory Powers Act 2016 (IPA)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1220A5-DF81-F355-0A19-D8C4771964B6}"/>
              </a:ext>
            </a:extLst>
          </p:cNvPr>
          <p:cNvSpPr txBox="1"/>
          <p:nvPr/>
        </p:nvSpPr>
        <p:spPr>
          <a:xfrm>
            <a:off x="9478210" y="5882105"/>
            <a:ext cx="19918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Brown (2021)</a:t>
            </a:r>
          </a:p>
        </p:txBody>
      </p:sp>
      <p:pic>
        <p:nvPicPr>
          <p:cNvPr id="9" name="Picture 8" descr="A close up of a logo&#10;&#10;AI-generated content may be incorrect.">
            <a:extLst>
              <a:ext uri="{FF2B5EF4-FFF2-40B4-BE49-F238E27FC236}">
                <a16:creationId xmlns:a16="http://schemas.microsoft.com/office/drawing/2014/main" id="{832A3221-B88B-979E-A62A-56F165964E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3180" y="5749174"/>
            <a:ext cx="2609850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319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F1AD-9B3E-62D2-8D26-23C25CD86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Teenage Child's Mobile Phone (2023)</a:t>
            </a:r>
          </a:p>
        </p:txBody>
      </p:sp>
      <p:pic>
        <p:nvPicPr>
          <p:cNvPr id="4" name="Content Placeholder 3" descr="A screenshot of a phone&#10;&#10;AI-generated content may be incorrect.">
            <a:extLst>
              <a:ext uri="{FF2B5EF4-FFF2-40B4-BE49-F238E27FC236}">
                <a16:creationId xmlns:a16="http://schemas.microsoft.com/office/drawing/2014/main" id="{43C4F8B6-1B11-C59A-E6B6-2276FACC45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19896"/>
            <a:ext cx="6096000" cy="1850965"/>
          </a:xfrm>
        </p:spPr>
      </p:pic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EAA83CA4-1414-A491-9E43-A1FE42277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29" y="3543989"/>
            <a:ext cx="6096000" cy="1682710"/>
          </a:xfrm>
          <a:prstGeom prst="rect">
            <a:avLst/>
          </a:prstGeom>
        </p:spPr>
      </p:pic>
      <p:pic>
        <p:nvPicPr>
          <p:cNvPr id="6" name="Picture 5" descr="A screenshot of a phone&#10;&#10;AI-generated content may be incorrect.">
            <a:extLst>
              <a:ext uri="{FF2B5EF4-FFF2-40B4-BE49-F238E27FC236}">
                <a16:creationId xmlns:a16="http://schemas.microsoft.com/office/drawing/2014/main" id="{5B146F3C-8820-B989-CA47-CEF77DE0D8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" y="5013099"/>
            <a:ext cx="6096000" cy="1850981"/>
          </a:xfrm>
          <a:prstGeom prst="rect">
            <a:avLst/>
          </a:prstGeom>
        </p:spPr>
      </p:pic>
      <p:pic>
        <p:nvPicPr>
          <p:cNvPr id="7" name="Picture 6" descr="A screenshot of a phone&#10;&#10;AI-generated content may be incorrect.">
            <a:extLst>
              <a:ext uri="{FF2B5EF4-FFF2-40B4-BE49-F238E27FC236}">
                <a16:creationId xmlns:a16="http://schemas.microsoft.com/office/drawing/2014/main" id="{9F3F65E9-3459-21CB-8F11-25DA1964F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9229" y="1923125"/>
            <a:ext cx="6096000" cy="1850981"/>
          </a:xfrm>
          <a:prstGeom prst="rect">
            <a:avLst/>
          </a:prstGeom>
        </p:spPr>
      </p:pic>
      <p:pic>
        <p:nvPicPr>
          <p:cNvPr id="8" name="Picture 7" descr="A screenshot of a chat&#10;&#10;AI-generated content may be incorrect.">
            <a:extLst>
              <a:ext uri="{FF2B5EF4-FFF2-40B4-BE49-F238E27FC236}">
                <a16:creationId xmlns:a16="http://schemas.microsoft.com/office/drawing/2014/main" id="{610CF4F7-1D2C-ADD6-14E4-B96C66D2FE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3547218"/>
            <a:ext cx="6096000" cy="3316040"/>
          </a:xfrm>
          <a:prstGeom prst="rect">
            <a:avLst/>
          </a:prstGeom>
        </p:spPr>
      </p:pic>
      <p:pic>
        <p:nvPicPr>
          <p:cNvPr id="9" name="Picture 8" descr="A black and white logo&#10;&#10;AI-generated content may be incorrect.">
            <a:extLst>
              <a:ext uri="{FF2B5EF4-FFF2-40B4-BE49-F238E27FC236}">
                <a16:creationId xmlns:a16="http://schemas.microsoft.com/office/drawing/2014/main" id="{48D22CEF-1D87-82D7-0B39-987EF0AAD2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40573" y="782503"/>
            <a:ext cx="1390650" cy="51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2127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4546E-5754-3CE1-4C98-368CBD1BD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Dark Web</a:t>
            </a:r>
          </a:p>
        </p:txBody>
      </p:sp>
      <p:pic>
        <p:nvPicPr>
          <p:cNvPr id="4" name="Content Placeholder 3" descr="A person in a hoodie&#10;&#10;AI-generated content may be incorrect.">
            <a:extLst>
              <a:ext uri="{FF2B5EF4-FFF2-40B4-BE49-F238E27FC236}">
                <a16:creationId xmlns:a16="http://schemas.microsoft.com/office/drawing/2014/main" id="{47164379-72C2-77C6-FECD-C68D9BB40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0922" y="4857465"/>
            <a:ext cx="2747514" cy="1479431"/>
          </a:xfr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6EF6459-8B44-94D2-7E31-6167B0625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6740" y="358985"/>
            <a:ext cx="3943350" cy="5981879"/>
          </a:xfrm>
          <a:prstGeom prst="rect">
            <a:avLst/>
          </a:prstGeom>
        </p:spPr>
      </p:pic>
      <p:pic>
        <p:nvPicPr>
          <p:cNvPr id="6" name="Picture 5" descr="A logo with a onion and a slice of onion&#10;&#10;AI-generated content may be incorrect.">
            <a:extLst>
              <a:ext uri="{FF2B5EF4-FFF2-40B4-BE49-F238E27FC236}">
                <a16:creationId xmlns:a16="http://schemas.microsoft.com/office/drawing/2014/main" id="{2D14D691-8014-94FD-9FF2-A4C35A8D0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5155" y="4865476"/>
            <a:ext cx="2491237" cy="14690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F86950-94F5-7E0C-9885-0DEF152B7492}"/>
              </a:ext>
            </a:extLst>
          </p:cNvPr>
          <p:cNvSpPr txBox="1"/>
          <p:nvPr/>
        </p:nvSpPr>
        <p:spPr>
          <a:xfrm>
            <a:off x="933061" y="1943877"/>
            <a:ext cx="587828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From 2014 to 2019, using the dark web to buy illegal drugs in England doubled (from 14% to 28%)</a:t>
            </a:r>
          </a:p>
        </p:txBody>
      </p:sp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D004EBE8-9BEB-993C-56EA-88211045CA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1463" y="3789962"/>
            <a:ext cx="1257300" cy="48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604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35710DFB-3915-5EA8-538F-584F401AB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0106" y="643466"/>
            <a:ext cx="1030182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41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6652D-DFB3-9360-9DAD-36A447242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014" y="494277"/>
            <a:ext cx="10515600" cy="1325563"/>
          </a:xfrm>
        </p:spPr>
        <p:txBody>
          <a:bodyPr/>
          <a:lstStyle/>
          <a:p>
            <a:r>
              <a:rPr lang="en-US" b="1" dirty="0"/>
              <a:t>How does it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5EE63-82A3-E922-D5DE-721500BD4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3593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 Torproject.org     </a:t>
            </a:r>
          </a:p>
          <a:p>
            <a:r>
              <a:rPr lang="en-US" dirty="0"/>
              <a:t>download Tor (the onion router) which can be used by mobile- phone as well.</a:t>
            </a:r>
          </a:p>
          <a:p>
            <a:r>
              <a:rPr lang="en-US" dirty="0"/>
              <a:t>There are some search engines</a:t>
            </a:r>
          </a:p>
          <a:p>
            <a:r>
              <a:rPr lang="en-US" dirty="0"/>
              <a:t>address needs to be provided </a:t>
            </a:r>
            <a:endParaRPr lang="en-US"/>
          </a:p>
          <a:p>
            <a:r>
              <a:rPr lang="en-US" dirty="0"/>
              <a:t>Crypto currency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55E8277-35AC-BBC0-838D-C942F903B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976" y="3869173"/>
            <a:ext cx="2200275" cy="8001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90D5F2-0BBA-6063-C792-56BEA9F9CC74}"/>
              </a:ext>
            </a:extLst>
          </p:cNvPr>
          <p:cNvSpPr txBox="1"/>
          <p:nvPr/>
        </p:nvSpPr>
        <p:spPr>
          <a:xfrm>
            <a:off x="7219433" y="4332767"/>
            <a:ext cx="7083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740E45-5D46-7698-D0BC-F9595F8CA881}"/>
              </a:ext>
            </a:extLst>
          </p:cNvPr>
          <p:cNvSpPr txBox="1"/>
          <p:nvPr/>
        </p:nvSpPr>
        <p:spPr>
          <a:xfrm>
            <a:off x="4876431" y="831320"/>
            <a:ext cx="71956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HIGH PRIVACY, HIGH ANONYMITY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D7A2E9A-B476-383E-F92C-C3E9A2806641}"/>
              </a:ext>
            </a:extLst>
          </p:cNvPr>
          <p:cNvSpPr txBox="1">
            <a:spLocks/>
          </p:cNvSpPr>
          <p:nvPr/>
        </p:nvSpPr>
        <p:spPr>
          <a:xfrm>
            <a:off x="254431" y="4960372"/>
            <a:ext cx="31797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Is It Legal?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5B2108-B37D-B703-59E8-32D8106584E8}"/>
              </a:ext>
            </a:extLst>
          </p:cNvPr>
          <p:cNvSpPr txBox="1"/>
          <p:nvPr/>
        </p:nvSpPr>
        <p:spPr>
          <a:xfrm>
            <a:off x="3042464" y="5299997"/>
            <a:ext cx="890045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ACCESS DARK WEB IS NOT ILLEGAL,</a:t>
            </a:r>
          </a:p>
          <a:p>
            <a:r>
              <a:rPr lang="en-US" sz="3600" b="1" dirty="0">
                <a:solidFill>
                  <a:srgbClr val="FF0000"/>
                </a:solidFill>
              </a:rPr>
              <a:t>BUYING OR SELLING DRUGS IS ILLEGAL</a:t>
            </a:r>
          </a:p>
        </p:txBody>
      </p:sp>
      <p:pic>
        <p:nvPicPr>
          <p:cNvPr id="10" name="Picture 9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FEECF358-BF28-5898-E932-A2812F63D8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17" y="6046357"/>
            <a:ext cx="1352550" cy="8096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FBB5A48-472B-6972-200C-B5145C1003FB}"/>
              </a:ext>
            </a:extLst>
          </p:cNvPr>
          <p:cNvSpPr txBox="1"/>
          <p:nvPr/>
        </p:nvSpPr>
        <p:spPr>
          <a:xfrm>
            <a:off x="1655395" y="6302464"/>
            <a:ext cx="7083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10617183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D0397-1A08-DD1D-94DA-B4EE256B7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7227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b="1" dirty="0"/>
              <a:t>Anti-Money Laundering Legislations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CB2D8-F005-B13C-1881-63F25DB8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8574"/>
            <a:ext cx="10515600" cy="488086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3600" dirty="0"/>
              <a:t>Proceeds of Crime Act 2002 (</a:t>
            </a:r>
            <a:r>
              <a:rPr lang="en-US" sz="3600" dirty="0">
                <a:solidFill>
                  <a:srgbClr val="FF0000"/>
                </a:solidFill>
              </a:rPr>
              <a:t>POCA</a:t>
            </a:r>
            <a:r>
              <a:rPr lang="en-US" sz="3600" dirty="0"/>
              <a:t>)</a:t>
            </a:r>
          </a:p>
          <a:p>
            <a:r>
              <a:rPr lang="en-US" sz="3600" dirty="0"/>
              <a:t>Serious </a:t>
            </a:r>
            <a:r>
              <a:rPr lang="en-US" sz="3600" dirty="0" err="1"/>
              <a:t>Organised</a:t>
            </a:r>
            <a:r>
              <a:rPr lang="en-US" sz="3600" dirty="0"/>
              <a:t> Crime and Police Act 2005 (</a:t>
            </a:r>
            <a:r>
              <a:rPr lang="en-US" sz="3600" dirty="0">
                <a:solidFill>
                  <a:srgbClr val="FF0000"/>
                </a:solidFill>
              </a:rPr>
              <a:t>SOCPA</a:t>
            </a:r>
            <a:r>
              <a:rPr lang="en-US" sz="3600" dirty="0"/>
              <a:t>)</a:t>
            </a:r>
          </a:p>
          <a:p>
            <a:r>
              <a:rPr lang="en-US" sz="3600" dirty="0"/>
              <a:t>The Money Laundering, Terrorist Financing and Transfer of Funds Regulations (</a:t>
            </a:r>
            <a:r>
              <a:rPr lang="en-US" sz="3600" dirty="0">
                <a:solidFill>
                  <a:srgbClr val="FF0000"/>
                </a:solidFill>
              </a:rPr>
              <a:t>MLR 2017</a:t>
            </a:r>
            <a:r>
              <a:rPr lang="en-US" sz="3600" dirty="0"/>
              <a:t>)</a:t>
            </a:r>
          </a:p>
          <a:p>
            <a:r>
              <a:rPr lang="en-US" sz="3600" dirty="0"/>
              <a:t>Terrorism Act 2000</a:t>
            </a:r>
          </a:p>
          <a:p>
            <a:pPr marL="0" indent="0">
              <a:buNone/>
            </a:pPr>
            <a:r>
              <a:rPr lang="en-US" sz="3600" dirty="0"/>
              <a:t>    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US" sz="3600" dirty="0"/>
              <a:t>    Financial services and credit firms, estate agents and lettings companies, accountants, tax advisors, and auditors, trust service providers, casinos, high-value art buyers and sellers.</a:t>
            </a:r>
            <a:endParaRPr lang="en-US" dirty="0"/>
          </a:p>
          <a:p>
            <a:pPr marL="0" indent="0">
              <a:buNone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0869275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F8D75-CA89-908F-9D44-701E22539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6974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b="1" dirty="0"/>
              <a:t>Money Laundering</a:t>
            </a:r>
          </a:p>
        </p:txBody>
      </p:sp>
      <p:pic>
        <p:nvPicPr>
          <p:cNvPr id="4" name="Content Placeholder 3" descr="Money on a rope with clothespins&#10;&#10;AI-generated content may be incorrect.">
            <a:extLst>
              <a:ext uri="{FF2B5EF4-FFF2-40B4-BE49-F238E27FC236}">
                <a16:creationId xmlns:a16="http://schemas.microsoft.com/office/drawing/2014/main" id="{C623BA7A-DEB2-CF35-8843-B4051CB198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4955" y="467519"/>
            <a:ext cx="4943475" cy="52826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9F9EA7-C1D1-56F0-A121-B5F32EB54E69}"/>
              </a:ext>
            </a:extLst>
          </p:cNvPr>
          <p:cNvSpPr txBox="1"/>
          <p:nvPr/>
        </p:nvSpPr>
        <p:spPr>
          <a:xfrm>
            <a:off x="607957" y="1296309"/>
            <a:ext cx="6007680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There is </a:t>
            </a:r>
            <a:r>
              <a:rPr lang="en-US" sz="2800" b="1" dirty="0">
                <a:solidFill>
                  <a:srgbClr val="FF0000"/>
                </a:solidFill>
              </a:rPr>
              <a:t>no limit</a:t>
            </a:r>
            <a:r>
              <a:rPr lang="en-US" sz="2800" dirty="0"/>
              <a:t> for cash you can hold in U.K.</a:t>
            </a:r>
          </a:p>
          <a:p>
            <a:endParaRPr lang="en-US" sz="2800" dirty="0"/>
          </a:p>
          <a:p>
            <a:r>
              <a:rPr lang="en-US" sz="2800" dirty="0"/>
              <a:t>£10,000 and over needs to be declared if you travel in and out the U.K.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r>
              <a:rPr lang="en-US" sz="2800" dirty="0"/>
              <a:t>HSBC accepted $881 million drug cartels money laundering and to pay to U.S. $1.26 billion</a:t>
            </a:r>
          </a:p>
        </p:txBody>
      </p:sp>
      <p:pic>
        <p:nvPicPr>
          <p:cNvPr id="3" name="Picture 2" descr="A red and black logo&#10;&#10;AI-generated content may be incorrect.">
            <a:extLst>
              <a:ext uri="{FF2B5EF4-FFF2-40B4-BE49-F238E27FC236}">
                <a16:creationId xmlns:a16="http://schemas.microsoft.com/office/drawing/2014/main" id="{9B9EB132-FE6F-C4E0-494C-17BC53B7BB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162" y="4182912"/>
            <a:ext cx="2133600" cy="735042"/>
          </a:xfrm>
          <a:prstGeom prst="rect">
            <a:avLst/>
          </a:prstGeom>
        </p:spPr>
      </p:pic>
      <p:pic>
        <p:nvPicPr>
          <p:cNvPr id="6" name="Picture 5" descr="Blue text on a white background&#10;&#10;AI-generated content may be incorrect.">
            <a:extLst>
              <a:ext uri="{FF2B5EF4-FFF2-40B4-BE49-F238E27FC236}">
                <a16:creationId xmlns:a16="http://schemas.microsoft.com/office/drawing/2014/main" id="{FB454A01-AB99-FA1B-DE94-0E88EFB02E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2505" y="5134155"/>
            <a:ext cx="495929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0709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diagram of a code&#10;&#10;AI-generated content may be incorrect.">
            <a:extLst>
              <a:ext uri="{FF2B5EF4-FFF2-40B4-BE49-F238E27FC236}">
                <a16:creationId xmlns:a16="http://schemas.microsoft.com/office/drawing/2014/main" id="{1CFB3D59-0C32-BD55-A0EE-C6A210EDF1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5722" y="418636"/>
            <a:ext cx="9640557" cy="4347353"/>
          </a:xfrm>
        </p:spPr>
      </p:pic>
      <p:pic>
        <p:nvPicPr>
          <p:cNvPr id="10" name="Picture 9" descr="A logo with a boat in a circle&#10;&#10;AI-generated content may be incorrect.">
            <a:extLst>
              <a:ext uri="{FF2B5EF4-FFF2-40B4-BE49-F238E27FC236}">
                <a16:creationId xmlns:a16="http://schemas.microsoft.com/office/drawing/2014/main" id="{2359593D-609B-2EDB-AE9F-EC1174844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760" y="5395642"/>
            <a:ext cx="1289650" cy="121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961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5E5E2-D506-EA7B-3C3E-9DFD92C25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8000" b="1" dirty="0"/>
              <a:t>$162 Million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CA73F-9AAF-96CE-9FDA-0601CF208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7"/>
            <a:ext cx="4750280" cy="40494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Car Crash</a:t>
            </a:r>
          </a:p>
          <a:p>
            <a:r>
              <a:rPr lang="en-US" dirty="0"/>
              <a:t>May 2020, Germany</a:t>
            </a:r>
          </a:p>
          <a:p>
            <a:r>
              <a:rPr lang="en-US" dirty="0"/>
              <a:t>300,000 Euro in gym bags</a:t>
            </a:r>
          </a:p>
          <a:p>
            <a:r>
              <a:rPr lang="en-US" dirty="0"/>
              <a:t>25 Cities, 1400 staff, 67 arrest</a:t>
            </a:r>
          </a:p>
          <a:p>
            <a:endParaRPr lang="en-US" dirty="0"/>
          </a:p>
          <a:p>
            <a:r>
              <a:rPr lang="en-US" dirty="0"/>
              <a:t>Story in the book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D865CA0F-CE79-580E-B54F-8EB0D5DC4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97" y="5764961"/>
            <a:ext cx="3705225" cy="647700"/>
          </a:xfrm>
          <a:prstGeom prst="rect">
            <a:avLst/>
          </a:prstGeom>
        </p:spPr>
      </p:pic>
      <p:pic>
        <p:nvPicPr>
          <p:cNvPr id="5" name="Picture 4" descr="A black and white square with a red border&#10;&#10;AI-generated content may be incorrect.">
            <a:extLst>
              <a:ext uri="{FF2B5EF4-FFF2-40B4-BE49-F238E27FC236}">
                <a16:creationId xmlns:a16="http://schemas.microsoft.com/office/drawing/2014/main" id="{2C018C96-7981-E5D1-23C8-BE248D36A3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166" y="5879621"/>
            <a:ext cx="628650" cy="533400"/>
          </a:xfrm>
          <a:prstGeom prst="rect">
            <a:avLst/>
          </a:prstGeom>
        </p:spPr>
      </p:pic>
      <p:pic>
        <p:nvPicPr>
          <p:cNvPr id="6" name="Picture 5" descr="A person sitting in a chair&#10;&#10;AI-generated content may be incorrect.">
            <a:extLst>
              <a:ext uri="{FF2B5EF4-FFF2-40B4-BE49-F238E27FC236}">
                <a16:creationId xmlns:a16="http://schemas.microsoft.com/office/drawing/2014/main" id="{FA14D759-BE38-8A06-AAAB-E7407BF1D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3454" y="369768"/>
            <a:ext cx="3924300" cy="604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632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94B12-9575-88E3-0FE7-3A4628234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407" y="1040861"/>
            <a:ext cx="4160808" cy="1339940"/>
          </a:xfrm>
        </p:spPr>
        <p:txBody>
          <a:bodyPr/>
          <a:lstStyle/>
          <a:p>
            <a:r>
              <a:rPr lang="en-US" b="1" dirty="0"/>
              <a:t>SUGGESTIONS</a:t>
            </a:r>
          </a:p>
        </p:txBody>
      </p:sp>
      <p:pic>
        <p:nvPicPr>
          <p:cNvPr id="4" name="Picture 3" descr="A person sitting in a chair with a microphone&#10;&#10;AI-generated content may be incorrect.">
            <a:extLst>
              <a:ext uri="{FF2B5EF4-FFF2-40B4-BE49-F238E27FC236}">
                <a16:creationId xmlns:a16="http://schemas.microsoft.com/office/drawing/2014/main" id="{B205886D-B2E7-BAF0-ECA7-9188C9427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7202" y="1099059"/>
            <a:ext cx="3562350" cy="4314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110D89-3BAB-45FB-DD66-220758B70B92}"/>
              </a:ext>
            </a:extLst>
          </p:cNvPr>
          <p:cNvSpPr txBox="1"/>
          <p:nvPr/>
        </p:nvSpPr>
        <p:spPr>
          <a:xfrm>
            <a:off x="1320799" y="2507915"/>
            <a:ext cx="528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"</a:t>
            </a:r>
            <a:r>
              <a:rPr lang="en-US" sz="3600" dirty="0">
                <a:solidFill>
                  <a:srgbClr val="FF0000"/>
                </a:solidFill>
              </a:rPr>
              <a:t>14 years under-cover</a:t>
            </a:r>
            <a:r>
              <a:rPr lang="en-US" sz="3600" dirty="0"/>
              <a:t>" former police officer Neil Woods suggests ending drug prohibition.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37B9E2-B2E7-C3D7-1963-3BE5929340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24" y="5888372"/>
            <a:ext cx="118110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2557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14A2C-4837-C41F-F75C-3C53AC4F1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56" y="2435464"/>
            <a:ext cx="11335108" cy="1325563"/>
          </a:xfrm>
        </p:spPr>
        <p:txBody>
          <a:bodyPr>
            <a:normAutofit/>
          </a:bodyPr>
          <a:lstStyle/>
          <a:p>
            <a:r>
              <a:rPr lang="en-US" sz="3600" b="1" u="sng" dirty="0"/>
              <a:t>Possessing, selling or producing drugs is against the law</a:t>
            </a:r>
          </a:p>
        </p:txBody>
      </p:sp>
      <p:pic>
        <p:nvPicPr>
          <p:cNvPr id="4" name="Content Placeholder 3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DAE65F75-3DCA-D8A4-E03F-3A6908614F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6838" y="365799"/>
            <a:ext cx="8990700" cy="1865102"/>
          </a:xfrm>
        </p:spPr>
      </p:pic>
      <p:pic>
        <p:nvPicPr>
          <p:cNvPr id="5" name="Picture 4" descr="A close-up of a plant&#10;&#10;AI-generated content may be incorrect.">
            <a:extLst>
              <a:ext uri="{FF2B5EF4-FFF2-40B4-BE49-F238E27FC236}">
                <a16:creationId xmlns:a16="http://schemas.microsoft.com/office/drawing/2014/main" id="{B851AE24-C0EB-2C7C-FAE0-D2B88680C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830" y="3659486"/>
            <a:ext cx="3331774" cy="29177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2F4BA6-AA79-84CE-990E-E36993F73A53}"/>
              </a:ext>
            </a:extLst>
          </p:cNvPr>
          <p:cNvSpPr txBox="1"/>
          <p:nvPr/>
        </p:nvSpPr>
        <p:spPr>
          <a:xfrm>
            <a:off x="4673599" y="3996266"/>
            <a:ext cx="667173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Experimenting on regulation possibilities</a:t>
            </a:r>
          </a:p>
          <a:p>
            <a:r>
              <a:rPr lang="en-US" sz="2400" b="1" dirty="0"/>
              <a:t>Producing, distributing and selling (good quality) cannabis</a:t>
            </a:r>
          </a:p>
          <a:p>
            <a:endParaRPr lang="en-US" sz="2400" b="1" dirty="0"/>
          </a:p>
          <a:p>
            <a:r>
              <a:rPr lang="en-US" sz="2400" b="1" dirty="0"/>
              <a:t>Measuring the control of crime</a:t>
            </a:r>
          </a:p>
          <a:p>
            <a:r>
              <a:rPr lang="en-US" sz="2400" b="1" dirty="0"/>
              <a:t>Health and Safety of People</a:t>
            </a:r>
          </a:p>
        </p:txBody>
      </p:sp>
    </p:spTree>
    <p:extLst>
      <p:ext uri="{BB962C8B-B14F-4D97-AF65-F5344CB8AC3E}">
        <p14:creationId xmlns:p14="http://schemas.microsoft.com/office/powerpoint/2010/main" val="23938876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le of cigarettes in boxes&#10;&#10;AI-generated content may be incorrect.">
            <a:extLst>
              <a:ext uri="{FF2B5EF4-FFF2-40B4-BE49-F238E27FC236}">
                <a16:creationId xmlns:a16="http://schemas.microsoft.com/office/drawing/2014/main" id="{7569D645-A078-0DAF-309E-E4D89467E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336" y="1537735"/>
            <a:ext cx="12196671" cy="413636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C75F3B-F49E-2CC8-6B99-947B0A9F2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861" y="379503"/>
            <a:ext cx="10515600" cy="1325563"/>
          </a:xfrm>
        </p:spPr>
        <p:txBody>
          <a:bodyPr>
            <a:normAutofit/>
          </a:bodyPr>
          <a:lstStyle/>
          <a:p>
            <a:r>
              <a:rPr lang="en-US" sz="6000" b="1" dirty="0">
                <a:solidFill>
                  <a:srgbClr val="FF0000"/>
                </a:solidFill>
              </a:rPr>
              <a:t>22%  custom duty are not paid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0ED867-85A9-C616-DBED-368B8BAAA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501" y="5941623"/>
            <a:ext cx="1990545" cy="711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E78B06-DBFC-63E3-14FA-4AF932BF51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6935" y="5946208"/>
            <a:ext cx="3525148" cy="7309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093342-C381-E532-F409-876E9642104A}"/>
              </a:ext>
            </a:extLst>
          </p:cNvPr>
          <p:cNvSpPr txBox="1"/>
          <p:nvPr/>
        </p:nvSpPr>
        <p:spPr>
          <a:xfrm>
            <a:off x="3408711" y="5973313"/>
            <a:ext cx="1778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2013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8A7A5B-731D-B199-E9A2-251688FF7309}"/>
              </a:ext>
            </a:extLst>
          </p:cNvPr>
          <p:cNvSpPr txBox="1"/>
          <p:nvPr/>
        </p:nvSpPr>
        <p:spPr>
          <a:xfrm>
            <a:off x="10410484" y="5987690"/>
            <a:ext cx="1778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2014</a:t>
            </a:r>
          </a:p>
        </p:txBody>
      </p:sp>
    </p:spTree>
    <p:extLst>
      <p:ext uri="{BB962C8B-B14F-4D97-AF65-F5344CB8AC3E}">
        <p14:creationId xmlns:p14="http://schemas.microsoft.com/office/powerpoint/2010/main" val="12796369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BD93-2511-767F-9242-ACB5EDF44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C8CFA-5C6C-6F17-D5B8-34D701901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6116"/>
            <a:ext cx="10515600" cy="517084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/>
              <a:t>United Nations [UN] (2025) </a:t>
            </a:r>
            <a:r>
              <a:rPr lang="en-US" sz="2400" i="1" dirty="0"/>
              <a:t>Legal framework for drug trafficking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https://www.unodc.org/unodc/en/drug-trafficking/legal-framework.html</a:t>
            </a:r>
            <a:r>
              <a:rPr lang="en-US" sz="2400" dirty="0"/>
              <a:t> (Accessed: 15 February 2025). </a:t>
            </a:r>
          </a:p>
          <a:p>
            <a:r>
              <a:rPr lang="en-US" sz="2400" dirty="0"/>
              <a:t>British Broadcast Company [BBC] (2017) </a:t>
            </a:r>
            <a:r>
              <a:rPr lang="en-US" sz="2400" i="1" dirty="0"/>
              <a:t>Drug deaths: Cocaine contributes to record number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https://www.bbc.co.uk/news/uk-40800288</a:t>
            </a:r>
            <a:r>
              <a:rPr lang="en-US" sz="2400" dirty="0"/>
              <a:t> (Accessed: 15 February 2025). </a:t>
            </a:r>
          </a:p>
          <a:p>
            <a:r>
              <a:rPr lang="en-US" sz="2400" dirty="0"/>
              <a:t>The Economic Times (2023) </a:t>
            </a:r>
            <a:r>
              <a:rPr lang="en-US" sz="2400" i="1" dirty="0"/>
              <a:t>Drugs worth USD 650 bn trafficked globally; need insight sharing on emerging trends: CBIC</a:t>
            </a:r>
            <a:r>
              <a:rPr lang="en-US" sz="2400" dirty="0"/>
              <a:t>. Available at: </a:t>
            </a:r>
            <a:r>
              <a:rPr lang="en-US" sz="2400" dirty="0">
                <a:hlinkClick r:id="rId4"/>
              </a:rPr>
              <a:t>https://economictimes.indiatimes.com/news/economy/foreign-trade/drugs-worth-usd-650-bn-trafficked-globally-need-insight-sharing-on-emerging-trends-cbic/articleshow/104822715.cms?from=mdr</a:t>
            </a:r>
            <a:r>
              <a:rPr lang="en-US" sz="2400" dirty="0"/>
              <a:t> (Accessed: 17 February 2025).</a:t>
            </a:r>
          </a:p>
          <a:p>
            <a:r>
              <a:rPr lang="en-US" sz="2400" dirty="0"/>
              <a:t>World Bank Group (2024) </a:t>
            </a:r>
            <a:r>
              <a:rPr lang="en-US" sz="2400" i="1" dirty="0"/>
              <a:t>GDP ranking</a:t>
            </a:r>
            <a:r>
              <a:rPr lang="en-US" sz="2400" dirty="0"/>
              <a:t>. Available at: </a:t>
            </a:r>
            <a:r>
              <a:rPr lang="en-US" sz="2400" dirty="0">
                <a:hlinkClick r:id="rId5"/>
              </a:rPr>
              <a:t>https://datacatalog.worldbank.org/search/dataset/0038130</a:t>
            </a:r>
            <a:r>
              <a:rPr lang="en-US" sz="2400" dirty="0"/>
              <a:t> (Accessed: 17 February 2025).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3317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F16CD0-DD71-414F-A3E8-AF9C271E0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EEBB9-358E-F011-B3A9-C36E6606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5698D-726E-64E7-6F93-8CCAE2271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6116"/>
            <a:ext cx="10515600" cy="51708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MacGee, P. (2023) </a:t>
            </a:r>
            <a:r>
              <a:rPr lang="en-US" sz="2400" i="1" dirty="0"/>
              <a:t>Sniff technology: detecting everything from drugs to diseases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https://channels.ft.com/en/tech/sniff-technology-detecting-everything-from-drugs-to-diseases/</a:t>
            </a:r>
            <a:r>
              <a:rPr lang="en-US" sz="2400" dirty="0"/>
              <a:t> (Accessed: 18 February 2025).</a:t>
            </a:r>
          </a:p>
          <a:p>
            <a:r>
              <a:rPr lang="en-US" sz="2400" dirty="0"/>
              <a:t>Government of Netherlands (2023) </a:t>
            </a:r>
            <a:r>
              <a:rPr lang="en-US" sz="2400" i="1" dirty="0"/>
              <a:t>Drugs</a:t>
            </a:r>
            <a:r>
              <a:rPr lang="en-US" sz="2400" dirty="0"/>
              <a:t>. Available at: </a:t>
            </a:r>
            <a:r>
              <a:rPr lang="en-US" sz="2400" dirty="0">
                <a:ea typeface="+mn-lt"/>
                <a:cs typeface="+mn-lt"/>
                <a:hlinkClick r:id="rId3"/>
              </a:rPr>
              <a:t>https://www.government.nl/topics/drugs</a:t>
            </a:r>
            <a:r>
              <a:rPr lang="en-US" sz="2400" dirty="0">
                <a:ea typeface="+mn-lt"/>
                <a:cs typeface="+mn-lt"/>
              </a:rPr>
              <a:t> (Accessed: 18 February 2025).</a:t>
            </a:r>
            <a:endParaRPr lang="en-US" sz="2400" dirty="0"/>
          </a:p>
          <a:p>
            <a:r>
              <a:rPr lang="en-US" sz="2400" dirty="0"/>
              <a:t>British Broadcast Company [BBC] (2013) </a:t>
            </a:r>
            <a:r>
              <a:rPr lang="en-US" sz="2400" i="1" dirty="0"/>
              <a:t>Why not... </a:t>
            </a:r>
            <a:r>
              <a:rPr lang="en-US" sz="2400" i="1" dirty="0" err="1"/>
              <a:t>legalise</a:t>
            </a:r>
            <a:r>
              <a:rPr lang="en-US" sz="2400" i="1" dirty="0"/>
              <a:t> drugs</a:t>
            </a:r>
            <a:r>
              <a:rPr lang="en-US" sz="2400" dirty="0"/>
              <a:t>? Available at: </a:t>
            </a:r>
            <a:r>
              <a:rPr lang="en-US" sz="2400" dirty="0">
                <a:hlinkClick r:id="rId4"/>
              </a:rPr>
              <a:t>https://www.bbc.co.uk/news/uk-politics-23374228#:~:text=In%20fact%2C%20the%20best%20evidence,to%20advance%20their%20bottom%20line</a:t>
            </a:r>
            <a:r>
              <a:rPr lang="en-US" sz="2400" dirty="0"/>
              <a:t>. (Accessed: 18 February 2025).</a:t>
            </a:r>
          </a:p>
          <a:p>
            <a:r>
              <a:rPr lang="en-US" sz="2400" dirty="0"/>
              <a:t>The Telegraph (2014) </a:t>
            </a:r>
            <a:r>
              <a:rPr lang="en-US" sz="2400" i="1" dirty="0"/>
              <a:t>One in five cigarettes smoked in Britain avoids UK tax as holidaymakers stock up abroad</a:t>
            </a:r>
            <a:r>
              <a:rPr lang="en-US" sz="2400" dirty="0"/>
              <a:t>. Available at: </a:t>
            </a:r>
            <a:r>
              <a:rPr lang="en-US" sz="2400" dirty="0">
                <a:hlinkClick r:id="rId5"/>
              </a:rPr>
              <a:t>https://www.telegraph.co.uk/news/politics/10994041/One-in-five-cigarettes-smoked-in-Britain-avoids-UK-tax-as-holidaymakers-stock-up-abroad.html</a:t>
            </a:r>
            <a:r>
              <a:rPr lang="en-US" sz="2400" dirty="0"/>
              <a:t> (Accessed: 18 February 2025).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960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80F34-5129-8A93-7E68-407347A78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24904-5978-5943-CF70-0B2776BD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78296-3031-6B88-BDC1-B4FF7A96B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6116"/>
            <a:ext cx="10515600" cy="51708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Bournemouth University (2024) </a:t>
            </a:r>
            <a:r>
              <a:rPr lang="en-US" sz="2400" i="1" dirty="0"/>
              <a:t>Study of wastewater in South Wales detects significant levels of cocaine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https://www.bournemouth.ac.uk/news/2024-09-10/study-wastewater-south-wales-detects-significant-levels-cocaine</a:t>
            </a:r>
            <a:r>
              <a:rPr lang="en-US" sz="2400" dirty="0"/>
              <a:t> (Accessed: 18 February 2025).</a:t>
            </a:r>
            <a:endParaRPr lang="en-US" dirty="0"/>
          </a:p>
          <a:p>
            <a:r>
              <a:rPr lang="en-US" sz="2400" dirty="0"/>
              <a:t>British Broadcast Company [BBC] (2019) </a:t>
            </a:r>
            <a:r>
              <a:rPr lang="en-US" sz="2400" i="1" dirty="0"/>
              <a:t>Dark net drug sales on the rise in England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https://www.bbc.co.uk/news/technology-48466271</a:t>
            </a:r>
            <a:r>
              <a:rPr lang="en-US" sz="2400" dirty="0"/>
              <a:t> (Accessed: 18 February 2025).</a:t>
            </a:r>
          </a:p>
          <a:p>
            <a:r>
              <a:rPr lang="en-US" sz="2400" dirty="0"/>
              <a:t>College of Policing (2022) </a:t>
            </a:r>
            <a:r>
              <a:rPr lang="en-US" sz="2400" i="1" dirty="0"/>
              <a:t>The dark net – five things you need to know</a:t>
            </a:r>
            <a:r>
              <a:rPr lang="en-US" sz="2400" dirty="0"/>
              <a:t>. Available at: </a:t>
            </a:r>
            <a:r>
              <a:rPr lang="en-US" sz="2400" dirty="0">
                <a:hlinkClick r:id="rId4"/>
              </a:rPr>
              <a:t>https://www.college.police.uk/article/dark-net-five-things-you-need-know</a:t>
            </a:r>
            <a:r>
              <a:rPr lang="en-US" sz="2400" dirty="0"/>
              <a:t> (Accessed: 18 February 2025).</a:t>
            </a:r>
          </a:p>
          <a:p>
            <a:r>
              <a:rPr lang="en-US" sz="2400" dirty="0"/>
              <a:t>Gov.UK (2025) Take cash in and out of the UK. Available at: </a:t>
            </a:r>
            <a:r>
              <a:rPr lang="en-US" sz="2400" dirty="0">
                <a:hlinkClick r:id="rId5"/>
              </a:rPr>
              <a:t>https://www.gov.uk/bringing-cash-into-uk</a:t>
            </a:r>
            <a:r>
              <a:rPr lang="en-US" sz="2400" dirty="0"/>
              <a:t> (Accessed: 18 February 2025).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8074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9133A-7465-1B91-8530-90AFB9739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51A54-AB59-F50C-0350-FAD8D3255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7728E-B0E4-9069-0B8F-2B0F0EA81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6116"/>
            <a:ext cx="10515600" cy="517084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400" dirty="0"/>
              <a:t>The Children's Society (2020) </a:t>
            </a:r>
            <a:r>
              <a:rPr lang="en-US" sz="2400" i="1" dirty="0"/>
              <a:t>Online safeguarding: The dark web - what is it</a:t>
            </a:r>
            <a:r>
              <a:rPr lang="en-US" sz="2400" dirty="0"/>
              <a:t>? Available at: </a:t>
            </a:r>
            <a:r>
              <a:rPr lang="en-US" sz="2400" dirty="0">
                <a:hlinkClick r:id="rId2"/>
              </a:rPr>
              <a:t>https://www.childrenssociety.org.uk/sites/default/files/2020-12/What-Is-The-Dark-Web.pdf</a:t>
            </a:r>
            <a:r>
              <a:rPr lang="en-US" sz="2400" dirty="0"/>
              <a:t> (Accessed 20 February 2025).</a:t>
            </a:r>
          </a:p>
          <a:p>
            <a:r>
              <a:rPr lang="en-US" sz="2400" dirty="0"/>
              <a:t>The Independent (2021) </a:t>
            </a:r>
            <a:r>
              <a:rPr lang="en-US" sz="2400" i="1" dirty="0"/>
              <a:t>German police raid ring suspected of laundering $162 million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https://www.independent.co.uk/news/police-berlin-turkey-lower-saxony-bremen-b1933431.html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Associated Press [AP] (2021) German police raid ring suspected of laundering $162 million. Available at: </a:t>
            </a:r>
            <a:r>
              <a:rPr lang="en-US" sz="2400" dirty="0">
                <a:hlinkClick r:id="rId4"/>
              </a:rPr>
              <a:t>https://apnews.com/article/business-syria-middle-east-turkey-europe-6def93fd175d618bd3cc65196183f2a6</a:t>
            </a:r>
            <a:r>
              <a:rPr lang="en-US" sz="2400" dirty="0"/>
              <a:t> (Accessed: 20 February 2025).</a:t>
            </a:r>
          </a:p>
          <a:p>
            <a:r>
              <a:rPr lang="en-US" sz="2400" err="1"/>
              <a:t>Agirel</a:t>
            </a:r>
            <a:r>
              <a:rPr lang="en-US" sz="2400" dirty="0"/>
              <a:t>, M. (2024) </a:t>
            </a:r>
            <a:r>
              <a:rPr lang="en-US" sz="2400" i="1" dirty="0"/>
              <a:t>Havala </a:t>
            </a:r>
            <a:r>
              <a:rPr lang="en-US" sz="2400" i="1" err="1"/>
              <a:t>sistemi</a:t>
            </a:r>
            <a:r>
              <a:rPr lang="en-US" sz="2400" i="1" dirty="0"/>
              <a:t> </a:t>
            </a:r>
            <a:r>
              <a:rPr lang="en-US" sz="2400" i="1" err="1"/>
              <a:t>ve</a:t>
            </a:r>
            <a:r>
              <a:rPr lang="en-US" sz="2400" i="1" dirty="0"/>
              <a:t> baron </a:t>
            </a:r>
            <a:r>
              <a:rPr lang="en-US" sz="2400" i="1" err="1"/>
              <a:t>istilası</a:t>
            </a:r>
            <a:r>
              <a:rPr lang="en-US" sz="2400" dirty="0"/>
              <a:t>. Available at: </a:t>
            </a:r>
            <a:r>
              <a:rPr lang="en-US" sz="2400" dirty="0">
                <a:hlinkClick r:id="rId5"/>
              </a:rPr>
              <a:t>https://www.youtube.com/watch?v=obG-51Ag8jM</a:t>
            </a:r>
            <a:r>
              <a:rPr lang="en-US" sz="2400" dirty="0"/>
              <a:t> (Accessed: 20 February 2025). </a:t>
            </a:r>
          </a:p>
          <a:p>
            <a:r>
              <a:rPr lang="en-US" sz="2400" dirty="0"/>
              <a:t>Woods, N. (2023) Former UK undercover cop says we should end drug prohibition. Available at: </a:t>
            </a:r>
            <a:r>
              <a:rPr lang="en-US" sz="2400" dirty="0">
                <a:hlinkClick r:id="rId6"/>
              </a:rPr>
              <a:t>https://www.youtube.com/watch?v=kaLLPl4V_fg</a:t>
            </a:r>
            <a:r>
              <a:rPr lang="en-US" sz="2400" dirty="0"/>
              <a:t> (Accessed: 20 February 2025).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4741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5163A-EBB4-6A03-4812-9E7242AAF8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155E3-5FC2-BF8E-E1D3-AD2F0246F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5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F2839-CE7A-A08B-46A5-5FB7C5C27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6116"/>
            <a:ext cx="10515600" cy="517084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/>
              <a:t>National Health Services [NHS] (2023)  </a:t>
            </a:r>
            <a:r>
              <a:rPr lang="en-US" sz="2400" i="1" dirty="0"/>
              <a:t>Our 2023/24 business plan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https://www.england.nhs.uk/long-read/our-2023-24-business-plan/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Office for National Statistics (2024) </a:t>
            </a:r>
            <a:r>
              <a:rPr lang="en-US" sz="2400" i="1" dirty="0"/>
              <a:t>Population estimates for the UK, England, Wales, Scotland and Northern Ireland: mid-2023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https://www.ons.gov.uk/peoplepopulationandcommunity/populationandmigration/populationestimates/bulletins/annualmidyearpopulationestimates/mid2023</a:t>
            </a:r>
            <a:r>
              <a:rPr lang="en-US" sz="2400" dirty="0"/>
              <a:t> (Accessed: 20 February 2025).</a:t>
            </a:r>
          </a:p>
          <a:p>
            <a:r>
              <a:rPr lang="en-US" sz="2400" dirty="0" err="1"/>
              <a:t>Midstone</a:t>
            </a:r>
            <a:r>
              <a:rPr lang="en-US" sz="2400" dirty="0"/>
              <a:t> Centre (2022) Hawala System and the Financing of Terrorism. Available at: </a:t>
            </a:r>
            <a:r>
              <a:rPr lang="en-US" sz="2400" dirty="0">
                <a:hlinkClick r:id="rId4"/>
              </a:rPr>
              <a:t>https://midstonecentre.com/2022/03/hawala-system-and-the-financing-of-terrorism/</a:t>
            </a:r>
            <a:r>
              <a:rPr lang="en-US" sz="2400" dirty="0"/>
              <a:t> (Accessed: 20 February 2025) </a:t>
            </a:r>
          </a:p>
          <a:p>
            <a:r>
              <a:rPr lang="en-US" sz="2400" dirty="0"/>
              <a:t>U.S. Immigration and Custom Enforcement (2012) HSBC admits to anti-money laundering and sanctions violations following an </a:t>
            </a:r>
            <a:r>
              <a:rPr lang="en-US" sz="2400" dirty="0" err="1"/>
              <a:t>hsi</a:t>
            </a:r>
            <a:r>
              <a:rPr lang="en-US" sz="2400" dirty="0"/>
              <a:t> </a:t>
            </a:r>
            <a:r>
              <a:rPr lang="en-US" sz="2400" dirty="0" err="1"/>
              <a:t>el</a:t>
            </a:r>
            <a:r>
              <a:rPr lang="en-US" sz="2400" dirty="0"/>
              <a:t> dorado task force investigation. Available at: </a:t>
            </a:r>
            <a:r>
              <a:rPr lang="en-US" sz="2400" dirty="0">
                <a:hlinkClick r:id="rId5"/>
              </a:rPr>
              <a:t>https://www.ice.gov/news/releases/hsbc-admits-anti-money-laundering-and-sanctions-violations-following-hsi-el-dorado</a:t>
            </a:r>
            <a:r>
              <a:rPr lang="en-US" sz="2400"/>
              <a:t> (Accessed: 20 February 2025).</a:t>
            </a:r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9576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A53B50-B11A-2C37-BAAA-387F499B8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2B7DC-C1A0-CA41-203C-ADCDA41B9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6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3088B-1A22-E691-E5BD-D827F7222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6116"/>
            <a:ext cx="10515600" cy="517084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i="1" dirty="0"/>
              <a:t>Road Traffic Act 1988</a:t>
            </a:r>
            <a:r>
              <a:rPr lang="en-US" sz="2400" dirty="0"/>
              <a:t>, s. 163. Available at: </a:t>
            </a:r>
            <a:r>
              <a:rPr lang="en-US" sz="2400" dirty="0">
                <a:hlinkClick r:id="rId2"/>
              </a:rPr>
              <a:t>https://www.legislation.gov.uk/ukpga/1988/52/section/163/enacted</a:t>
            </a:r>
            <a:r>
              <a:rPr lang="en-US" sz="2400" dirty="0"/>
              <a:t> (Accessed: 20 February 2025).</a:t>
            </a:r>
            <a:endParaRPr lang="en-US" dirty="0"/>
          </a:p>
          <a:p>
            <a:r>
              <a:rPr lang="en-US" sz="2400" dirty="0"/>
              <a:t>Misuse of Drugs Act 1971, s. 23. Available at: </a:t>
            </a:r>
            <a:r>
              <a:rPr lang="en-US" sz="2400" dirty="0">
                <a:hlinkClick r:id="rId3"/>
              </a:rPr>
              <a:t>https://www.legislation.gov.uk/ukpga/1971/38/section/23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Criminal Justice and Public Order Act 1994, s. 60. Available at: </a:t>
            </a:r>
            <a:r>
              <a:rPr lang="en-US" sz="2400" dirty="0">
                <a:hlinkClick r:id="rId4"/>
              </a:rPr>
              <a:t>https://www.legislation.gov.uk/ukpga/1994/33/section/60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Terrorism Act 2000, s. 43. Available at: </a:t>
            </a:r>
            <a:r>
              <a:rPr lang="en-US" sz="2400" dirty="0">
                <a:hlinkClick r:id="rId5"/>
              </a:rPr>
              <a:t>https://www.legislation.gov.uk/ukpga/2000/11/section/43</a:t>
            </a:r>
            <a:r>
              <a:rPr lang="en-US" sz="2400" dirty="0"/>
              <a:t> (Accessed 20 </a:t>
            </a:r>
            <a:r>
              <a:rPr lang="en-US" sz="2400"/>
              <a:t>February 2025).</a:t>
            </a:r>
            <a:endParaRPr lang="en-US" sz="2400" dirty="0"/>
          </a:p>
          <a:p>
            <a:r>
              <a:rPr lang="en-US" sz="2400" dirty="0"/>
              <a:t>Terrorism Act 2000, s. 47(a). Available at: </a:t>
            </a:r>
            <a:r>
              <a:rPr lang="en-US" sz="2400" dirty="0">
                <a:hlinkClick r:id="rId6"/>
              </a:rPr>
              <a:t>https://www.legislation.gov.uk/ukpga/2000/11/section/47A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Munk, J. K., Buus, O. T., Larsen, J. and </a:t>
            </a:r>
            <a:r>
              <a:rPr lang="en-US" sz="2400" dirty="0" err="1"/>
              <a:t>Dossi</a:t>
            </a:r>
            <a:r>
              <a:rPr lang="en-US" sz="2400" dirty="0"/>
              <a:t>, E. (2015) Crim-Track: Sensor system for detection of criminal chemical substances.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3324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8F7CD-7D92-5A31-0A1C-7DBA5DE4F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C28B0-46E3-17C9-C352-589B8E8E1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07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References 7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8B68A-AFB6-9FC2-C249-56213121B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2748"/>
            <a:ext cx="10515600" cy="54916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400" dirty="0"/>
              <a:t>Car and Driver (2012) </a:t>
            </a:r>
            <a:r>
              <a:rPr lang="en-US" sz="2400" i="1" dirty="0"/>
              <a:t>Stow ‘n’ go (to jail): Ohio criminalizes “traps” in cars, we explore the tech behind hidden compartments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https://www.caranddriver.com/news/a15370321/stow-n-go-to-jail-ohio-criminalizes-traps-in-cars-we-explore-the-tech-behind-hidden-compartments/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Justice (2025) </a:t>
            </a:r>
            <a:r>
              <a:rPr lang="en-US" sz="2400" i="1" dirty="0"/>
              <a:t>Regulation of Investigatory Powers Act 2000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https://justice.org.uk/regulation-investigatory-powers-act-2000/#:~:text=The%20Regulation%20of%20Investigatory%20Powers,covert%20human%20intelligence%20sources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Brown, J. (2021)</a:t>
            </a:r>
            <a:r>
              <a:rPr lang="en-US" sz="2400" i="1" dirty="0"/>
              <a:t> Police powers: An introduction</a:t>
            </a:r>
            <a:r>
              <a:rPr lang="en-US" sz="2400" dirty="0"/>
              <a:t>. Available at: </a:t>
            </a:r>
            <a:r>
              <a:rPr lang="en-US" sz="2400" dirty="0">
                <a:hlinkClick r:id="rId4"/>
              </a:rPr>
              <a:t>https://researchbriefings.files.parliament.uk/documents/CBP-8637/CBP-8637.pdf</a:t>
            </a:r>
            <a:r>
              <a:rPr lang="en-US" sz="2400" dirty="0"/>
              <a:t> (Accessed: 20 February 2025).</a:t>
            </a:r>
          </a:p>
          <a:p>
            <a:r>
              <a:rPr lang="en-US" sz="2400" dirty="0"/>
              <a:t>British Broadcast Company (2023) </a:t>
            </a:r>
            <a:r>
              <a:rPr lang="en-US" sz="2400" i="1" dirty="0"/>
              <a:t>County lines: How a child’s phones helped smash a trafficking gang</a:t>
            </a:r>
            <a:r>
              <a:rPr lang="en-US" sz="2400" dirty="0"/>
              <a:t>. Available at: </a:t>
            </a:r>
            <a:r>
              <a:rPr lang="en-US" sz="2400" dirty="0">
                <a:hlinkClick r:id="rId5"/>
              </a:rPr>
              <a:t>https://www.bbc.co.uk/news/uk-64405535</a:t>
            </a:r>
            <a:r>
              <a:rPr lang="en-US" sz="2400" dirty="0"/>
              <a:t> (Accessed: 20 February 2025).</a:t>
            </a:r>
          </a:p>
          <a:p>
            <a:pPr>
              <a:lnSpc>
                <a:spcPct val="80000"/>
              </a:lnSpc>
            </a:pPr>
            <a:r>
              <a:rPr lang="en-US" sz="2400" dirty="0"/>
              <a:t>Cranfield University (2023) </a:t>
            </a:r>
            <a:r>
              <a:rPr lang="en-US" sz="2400" i="1" dirty="0"/>
              <a:t>'Sniffer dog' device to feature at London art exhibition</a:t>
            </a:r>
            <a:r>
              <a:rPr lang="en-US" sz="2400" dirty="0"/>
              <a:t>. Available at: </a:t>
            </a:r>
            <a:r>
              <a:rPr lang="en-US" sz="2400" dirty="0">
                <a:hlinkClick r:id="rId6"/>
              </a:rPr>
              <a:t>https://www.cranfield.ac.uk/press/news-2023/sniffer-dog-device-to-feature-at-london-art-exhibition</a:t>
            </a:r>
            <a:r>
              <a:rPr lang="en-US" sz="2400" dirty="0"/>
              <a:t> (Accessed: 28 February 2025).</a:t>
            </a:r>
            <a:endParaRPr lang="en-US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0468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PowerPoint Presentation</vt:lpstr>
      <vt:lpstr>PowerPoint Presentation</vt:lpstr>
      <vt:lpstr>Global Drug Trafficking in 2023</vt:lpstr>
      <vt:lpstr>£ 9.4 Billion market in UK £168.8 Million NHS budget 2023/24, %5.5 of it Around 3 Million Users in England &amp; Wales (68.3 Million population, %4 of the population) 300k in England, use most dangerous drugs for health Estimated £19 Billion cost to society</vt:lpstr>
      <vt:lpstr>Waste Water Testing For Drug Use</vt:lpstr>
      <vt:lpstr>International Treaties </vt:lpstr>
      <vt:lpstr>Section 163 Road Traffic Act 1988</vt:lpstr>
      <vt:lpstr>PowerPoint Presentation</vt:lpstr>
      <vt:lpstr>PowerPoint Presentation</vt:lpstr>
      <vt:lpstr>Sniffing Technology (2023)</vt:lpstr>
      <vt:lpstr>PowerPoint Presentation</vt:lpstr>
      <vt:lpstr>Regulation of Investigatory Powers Act 2000 (RIPA)</vt:lpstr>
      <vt:lpstr>Teenage Child's Mobile Phone (2023)</vt:lpstr>
      <vt:lpstr>Dark Web</vt:lpstr>
      <vt:lpstr>PowerPoint Presentation</vt:lpstr>
      <vt:lpstr>How does it work?</vt:lpstr>
      <vt:lpstr>Anti-Money Laundering Legislations </vt:lpstr>
      <vt:lpstr>Money Laundering</vt:lpstr>
      <vt:lpstr>PowerPoint Presentation</vt:lpstr>
      <vt:lpstr>$162 Million </vt:lpstr>
      <vt:lpstr>SUGGESTIONS</vt:lpstr>
      <vt:lpstr>Possessing, selling or producing drugs is against the law</vt:lpstr>
      <vt:lpstr>22%  custom duty are not paid</vt:lpstr>
      <vt:lpstr>References 1</vt:lpstr>
      <vt:lpstr>References 2</vt:lpstr>
      <vt:lpstr>References 3</vt:lpstr>
      <vt:lpstr>References 4</vt:lpstr>
      <vt:lpstr>References 5</vt:lpstr>
      <vt:lpstr>References 6</vt:lpstr>
      <vt:lpstr>References 7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1592</cp:revision>
  <dcterms:created xsi:type="dcterms:W3CDTF">2025-02-15T14:54:28Z</dcterms:created>
  <dcterms:modified xsi:type="dcterms:W3CDTF">2025-02-28T22:08:23Z</dcterms:modified>
</cp:coreProperties>
</file>