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813" r:id="rId25"/>
    <p:sldId id="814" r:id="rId26"/>
    <p:sldId id="815" r:id="rId27"/>
    <p:sldId id="816" r:id="rId28"/>
    <p:sldId id="817" r:id="rId29"/>
    <p:sldId id="818" r:id="rId30"/>
    <p:sldId id="819" r:id="rId31"/>
    <p:sldId id="820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7C115CC-20DA-42AF-BE8B-61B1B4AB732C}"/>
    <pc:docChg chg="delSld modSld">
      <pc:chgData name="Jenifer Prince Devaraj" userId="c3fb109c-09d1-42a6-93f4-69472d709861" providerId="ADAL" clId="{07C115CC-20DA-42AF-BE8B-61B1B4AB732C}" dt="2023-11-09T21:14:59.819" v="86"/>
      <pc:docMkLst>
        <pc:docMk/>
      </pc:docMkLst>
      <pc:sldChg chg="modSp mod">
        <pc:chgData name="Jenifer Prince Devaraj" userId="c3fb109c-09d1-42a6-93f4-69472d709861" providerId="ADAL" clId="{07C115CC-20DA-42AF-BE8B-61B1B4AB732C}" dt="2023-11-09T21:13:27.640" v="7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7C115CC-20DA-42AF-BE8B-61B1B4AB732C}" dt="2023-11-09T21:13:27.640" v="7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07C115CC-20DA-42AF-BE8B-61B1B4AB732C}" dt="2023-11-09T21:12:27.963" v="21" actId="47"/>
        <pc:sldMkLst>
          <pc:docMk/>
          <pc:sldMk cId="2611094109" sldId="762"/>
        </pc:sldMkLst>
      </pc:sldChg>
      <pc:sldChg chg="del">
        <pc:chgData name="Jenifer Prince Devaraj" userId="c3fb109c-09d1-42a6-93f4-69472d709861" providerId="ADAL" clId="{07C115CC-20DA-42AF-BE8B-61B1B4AB732C}" dt="2023-11-09T21:12:27.503" v="20" actId="47"/>
        <pc:sldMkLst>
          <pc:docMk/>
          <pc:sldMk cId="3598935197" sldId="763"/>
        </pc:sldMkLst>
      </pc:sldChg>
      <pc:sldChg chg="del">
        <pc:chgData name="Jenifer Prince Devaraj" userId="c3fb109c-09d1-42a6-93f4-69472d709861" providerId="ADAL" clId="{07C115CC-20DA-42AF-BE8B-61B1B4AB732C}" dt="2023-11-09T21:12:28.182" v="22" actId="47"/>
        <pc:sldMkLst>
          <pc:docMk/>
          <pc:sldMk cId="1136932899" sldId="764"/>
        </pc:sldMkLst>
      </pc:sldChg>
      <pc:sldChg chg="del">
        <pc:chgData name="Jenifer Prince Devaraj" userId="c3fb109c-09d1-42a6-93f4-69472d709861" providerId="ADAL" clId="{07C115CC-20DA-42AF-BE8B-61B1B4AB732C}" dt="2023-11-09T21:12:28.864" v="25" actId="47"/>
        <pc:sldMkLst>
          <pc:docMk/>
          <pc:sldMk cId="3333022880" sldId="765"/>
        </pc:sldMkLst>
      </pc:sldChg>
      <pc:sldChg chg="del">
        <pc:chgData name="Jenifer Prince Devaraj" userId="c3fb109c-09d1-42a6-93f4-69472d709861" providerId="ADAL" clId="{07C115CC-20DA-42AF-BE8B-61B1B4AB732C}" dt="2023-11-09T21:12:31.032" v="36" actId="47"/>
        <pc:sldMkLst>
          <pc:docMk/>
          <pc:sldMk cId="1566448402" sldId="766"/>
        </pc:sldMkLst>
      </pc:sldChg>
      <pc:sldChg chg="del">
        <pc:chgData name="Jenifer Prince Devaraj" userId="c3fb109c-09d1-42a6-93f4-69472d709861" providerId="ADAL" clId="{07C115CC-20DA-42AF-BE8B-61B1B4AB732C}" dt="2023-11-09T21:12:30.879" v="35" actId="47"/>
        <pc:sldMkLst>
          <pc:docMk/>
          <pc:sldMk cId="2267343068" sldId="767"/>
        </pc:sldMkLst>
      </pc:sldChg>
      <pc:sldChg chg="del">
        <pc:chgData name="Jenifer Prince Devaraj" userId="c3fb109c-09d1-42a6-93f4-69472d709861" providerId="ADAL" clId="{07C115CC-20DA-42AF-BE8B-61B1B4AB732C}" dt="2023-11-09T21:12:29.010" v="26" actId="47"/>
        <pc:sldMkLst>
          <pc:docMk/>
          <pc:sldMk cId="1530452782" sldId="768"/>
        </pc:sldMkLst>
      </pc:sldChg>
      <pc:sldChg chg="del">
        <pc:chgData name="Jenifer Prince Devaraj" userId="c3fb109c-09d1-42a6-93f4-69472d709861" providerId="ADAL" clId="{07C115CC-20DA-42AF-BE8B-61B1B4AB732C}" dt="2023-11-09T21:12:29.217" v="27" actId="47"/>
        <pc:sldMkLst>
          <pc:docMk/>
          <pc:sldMk cId="1412841008" sldId="770"/>
        </pc:sldMkLst>
      </pc:sldChg>
      <pc:sldChg chg="del">
        <pc:chgData name="Jenifer Prince Devaraj" userId="c3fb109c-09d1-42a6-93f4-69472d709861" providerId="ADAL" clId="{07C115CC-20DA-42AF-BE8B-61B1B4AB732C}" dt="2023-11-09T21:12:29.401" v="28" actId="47"/>
        <pc:sldMkLst>
          <pc:docMk/>
          <pc:sldMk cId="2061688000" sldId="771"/>
        </pc:sldMkLst>
      </pc:sldChg>
      <pc:sldChg chg="del">
        <pc:chgData name="Jenifer Prince Devaraj" userId="c3fb109c-09d1-42a6-93f4-69472d709861" providerId="ADAL" clId="{07C115CC-20DA-42AF-BE8B-61B1B4AB732C}" dt="2023-11-09T21:12:29.646" v="29" actId="47"/>
        <pc:sldMkLst>
          <pc:docMk/>
          <pc:sldMk cId="2826356959" sldId="772"/>
        </pc:sldMkLst>
      </pc:sldChg>
      <pc:sldChg chg="del">
        <pc:chgData name="Jenifer Prince Devaraj" userId="c3fb109c-09d1-42a6-93f4-69472d709861" providerId="ADAL" clId="{07C115CC-20DA-42AF-BE8B-61B1B4AB732C}" dt="2023-11-09T21:13:00.058" v="63" actId="47"/>
        <pc:sldMkLst>
          <pc:docMk/>
          <pc:sldMk cId="932761036" sldId="773"/>
        </pc:sldMkLst>
      </pc:sldChg>
      <pc:sldChg chg="del">
        <pc:chgData name="Jenifer Prince Devaraj" userId="c3fb109c-09d1-42a6-93f4-69472d709861" providerId="ADAL" clId="{07C115CC-20DA-42AF-BE8B-61B1B4AB732C}" dt="2023-11-09T21:13:01.387" v="65" actId="47"/>
        <pc:sldMkLst>
          <pc:docMk/>
          <pc:sldMk cId="4090384084" sldId="774"/>
        </pc:sldMkLst>
      </pc:sldChg>
      <pc:sldChg chg="del">
        <pc:chgData name="Jenifer Prince Devaraj" userId="c3fb109c-09d1-42a6-93f4-69472d709861" providerId="ADAL" clId="{07C115CC-20DA-42AF-BE8B-61B1B4AB732C}" dt="2023-11-09T21:12:35.037" v="44" actId="47"/>
        <pc:sldMkLst>
          <pc:docMk/>
          <pc:sldMk cId="249884728" sldId="775"/>
        </pc:sldMkLst>
      </pc:sldChg>
      <pc:sldChg chg="del">
        <pc:chgData name="Jenifer Prince Devaraj" userId="c3fb109c-09d1-42a6-93f4-69472d709861" providerId="ADAL" clId="{07C115CC-20DA-42AF-BE8B-61B1B4AB732C}" dt="2023-11-09T21:12:30.201" v="32" actId="47"/>
        <pc:sldMkLst>
          <pc:docMk/>
          <pc:sldMk cId="193366117" sldId="776"/>
        </pc:sldMkLst>
      </pc:sldChg>
      <pc:sldChg chg="del">
        <pc:chgData name="Jenifer Prince Devaraj" userId="c3fb109c-09d1-42a6-93f4-69472d709861" providerId="ADAL" clId="{07C115CC-20DA-42AF-BE8B-61B1B4AB732C}" dt="2023-11-09T21:12:30.422" v="33" actId="47"/>
        <pc:sldMkLst>
          <pc:docMk/>
          <pc:sldMk cId="2228201940" sldId="777"/>
        </pc:sldMkLst>
      </pc:sldChg>
      <pc:sldChg chg="del">
        <pc:chgData name="Jenifer Prince Devaraj" userId="c3fb109c-09d1-42a6-93f4-69472d709861" providerId="ADAL" clId="{07C115CC-20DA-42AF-BE8B-61B1B4AB732C}" dt="2023-11-09T21:12:30.652" v="34" actId="47"/>
        <pc:sldMkLst>
          <pc:docMk/>
          <pc:sldMk cId="445162786" sldId="778"/>
        </pc:sldMkLst>
      </pc:sldChg>
      <pc:sldChg chg="del">
        <pc:chgData name="Jenifer Prince Devaraj" userId="c3fb109c-09d1-42a6-93f4-69472d709861" providerId="ADAL" clId="{07C115CC-20DA-42AF-BE8B-61B1B4AB732C}" dt="2023-11-09T21:12:31.245" v="37" actId="47"/>
        <pc:sldMkLst>
          <pc:docMk/>
          <pc:sldMk cId="4113335038" sldId="779"/>
        </pc:sldMkLst>
      </pc:sldChg>
      <pc:sldChg chg="del">
        <pc:chgData name="Jenifer Prince Devaraj" userId="c3fb109c-09d1-42a6-93f4-69472d709861" providerId="ADAL" clId="{07C115CC-20DA-42AF-BE8B-61B1B4AB732C}" dt="2023-11-09T21:12:33.786" v="42" actId="47"/>
        <pc:sldMkLst>
          <pc:docMk/>
          <pc:sldMk cId="2431594964" sldId="780"/>
        </pc:sldMkLst>
      </pc:sldChg>
      <pc:sldChg chg="del">
        <pc:chgData name="Jenifer Prince Devaraj" userId="c3fb109c-09d1-42a6-93f4-69472d709861" providerId="ADAL" clId="{07C115CC-20DA-42AF-BE8B-61B1B4AB732C}" dt="2023-11-09T21:12:30.001" v="31" actId="47"/>
        <pc:sldMkLst>
          <pc:docMk/>
          <pc:sldMk cId="1487919398" sldId="781"/>
        </pc:sldMkLst>
      </pc:sldChg>
      <pc:sldChg chg="del">
        <pc:chgData name="Jenifer Prince Devaraj" userId="c3fb109c-09d1-42a6-93f4-69472d709861" providerId="ADAL" clId="{07C115CC-20DA-42AF-BE8B-61B1B4AB732C}" dt="2023-11-09T21:12:29.812" v="30" actId="47"/>
        <pc:sldMkLst>
          <pc:docMk/>
          <pc:sldMk cId="3424793455" sldId="782"/>
        </pc:sldMkLst>
      </pc:sldChg>
      <pc:sldChg chg="del">
        <pc:chgData name="Jenifer Prince Devaraj" userId="c3fb109c-09d1-42a6-93f4-69472d709861" providerId="ADAL" clId="{07C115CC-20DA-42AF-BE8B-61B1B4AB732C}" dt="2023-11-09T21:12:42.013" v="53" actId="47"/>
        <pc:sldMkLst>
          <pc:docMk/>
          <pc:sldMk cId="3118542242" sldId="785"/>
        </pc:sldMkLst>
      </pc:sldChg>
      <pc:sldChg chg="del">
        <pc:chgData name="Jenifer Prince Devaraj" userId="c3fb109c-09d1-42a6-93f4-69472d709861" providerId="ADAL" clId="{07C115CC-20DA-42AF-BE8B-61B1B4AB732C}" dt="2023-11-09T21:12:59.141" v="62" actId="47"/>
        <pc:sldMkLst>
          <pc:docMk/>
          <pc:sldMk cId="379571549" sldId="786"/>
        </pc:sldMkLst>
      </pc:sldChg>
      <pc:sldChg chg="del">
        <pc:chgData name="Jenifer Prince Devaraj" userId="c3fb109c-09d1-42a6-93f4-69472d709861" providerId="ADAL" clId="{07C115CC-20DA-42AF-BE8B-61B1B4AB732C}" dt="2023-11-09T21:12:31.944" v="38" actId="47"/>
        <pc:sldMkLst>
          <pc:docMk/>
          <pc:sldMk cId="1924543879" sldId="787"/>
        </pc:sldMkLst>
      </pc:sldChg>
      <pc:sldChg chg="del">
        <pc:chgData name="Jenifer Prince Devaraj" userId="c3fb109c-09d1-42a6-93f4-69472d709861" providerId="ADAL" clId="{07C115CC-20DA-42AF-BE8B-61B1B4AB732C}" dt="2023-11-09T21:12:32.390" v="40" actId="47"/>
        <pc:sldMkLst>
          <pc:docMk/>
          <pc:sldMk cId="4073332053" sldId="788"/>
        </pc:sldMkLst>
      </pc:sldChg>
      <pc:sldChg chg="del">
        <pc:chgData name="Jenifer Prince Devaraj" userId="c3fb109c-09d1-42a6-93f4-69472d709861" providerId="ADAL" clId="{07C115CC-20DA-42AF-BE8B-61B1B4AB732C}" dt="2023-11-09T21:12:32.186" v="39" actId="47"/>
        <pc:sldMkLst>
          <pc:docMk/>
          <pc:sldMk cId="3139518836" sldId="789"/>
        </pc:sldMkLst>
      </pc:sldChg>
      <pc:sldChg chg="del">
        <pc:chgData name="Jenifer Prince Devaraj" userId="c3fb109c-09d1-42a6-93f4-69472d709861" providerId="ADAL" clId="{07C115CC-20DA-42AF-BE8B-61B1B4AB732C}" dt="2023-11-09T21:12:32.605" v="41" actId="47"/>
        <pc:sldMkLst>
          <pc:docMk/>
          <pc:sldMk cId="430120204" sldId="790"/>
        </pc:sldMkLst>
      </pc:sldChg>
      <pc:sldChg chg="del">
        <pc:chgData name="Jenifer Prince Devaraj" userId="c3fb109c-09d1-42a6-93f4-69472d709861" providerId="ADAL" clId="{07C115CC-20DA-42AF-BE8B-61B1B4AB732C}" dt="2023-11-09T21:12:35.657" v="45" actId="47"/>
        <pc:sldMkLst>
          <pc:docMk/>
          <pc:sldMk cId="3614933982" sldId="791"/>
        </pc:sldMkLst>
      </pc:sldChg>
      <pc:sldChg chg="del">
        <pc:chgData name="Jenifer Prince Devaraj" userId="c3fb109c-09d1-42a6-93f4-69472d709861" providerId="ADAL" clId="{07C115CC-20DA-42AF-BE8B-61B1B4AB732C}" dt="2023-11-09T21:12:36.181" v="46" actId="47"/>
        <pc:sldMkLst>
          <pc:docMk/>
          <pc:sldMk cId="2193025487" sldId="792"/>
        </pc:sldMkLst>
      </pc:sldChg>
      <pc:sldChg chg="del">
        <pc:chgData name="Jenifer Prince Devaraj" userId="c3fb109c-09d1-42a6-93f4-69472d709861" providerId="ADAL" clId="{07C115CC-20DA-42AF-BE8B-61B1B4AB732C}" dt="2023-11-09T21:12:36.618" v="47" actId="47"/>
        <pc:sldMkLst>
          <pc:docMk/>
          <pc:sldMk cId="3178573896" sldId="793"/>
        </pc:sldMkLst>
      </pc:sldChg>
      <pc:sldChg chg="del">
        <pc:chgData name="Jenifer Prince Devaraj" userId="c3fb109c-09d1-42a6-93f4-69472d709861" providerId="ADAL" clId="{07C115CC-20DA-42AF-BE8B-61B1B4AB732C}" dt="2023-11-09T21:12:37.130" v="48" actId="47"/>
        <pc:sldMkLst>
          <pc:docMk/>
          <pc:sldMk cId="1510637245" sldId="794"/>
        </pc:sldMkLst>
      </pc:sldChg>
      <pc:sldChg chg="del">
        <pc:chgData name="Jenifer Prince Devaraj" userId="c3fb109c-09d1-42a6-93f4-69472d709861" providerId="ADAL" clId="{07C115CC-20DA-42AF-BE8B-61B1B4AB732C}" dt="2023-11-09T21:12:37.685" v="49" actId="47"/>
        <pc:sldMkLst>
          <pc:docMk/>
          <pc:sldMk cId="503498163" sldId="795"/>
        </pc:sldMkLst>
      </pc:sldChg>
      <pc:sldChg chg="del">
        <pc:chgData name="Jenifer Prince Devaraj" userId="c3fb109c-09d1-42a6-93f4-69472d709861" providerId="ADAL" clId="{07C115CC-20DA-42AF-BE8B-61B1B4AB732C}" dt="2023-11-09T21:12:46.011" v="59" actId="47"/>
        <pc:sldMkLst>
          <pc:docMk/>
          <pc:sldMk cId="2803444793" sldId="798"/>
        </pc:sldMkLst>
      </pc:sldChg>
      <pc:sldChg chg="del">
        <pc:chgData name="Jenifer Prince Devaraj" userId="c3fb109c-09d1-42a6-93f4-69472d709861" providerId="ADAL" clId="{07C115CC-20DA-42AF-BE8B-61B1B4AB732C}" dt="2023-11-09T21:12:46.626" v="60" actId="47"/>
        <pc:sldMkLst>
          <pc:docMk/>
          <pc:sldMk cId="1058707239" sldId="799"/>
        </pc:sldMkLst>
      </pc:sldChg>
      <pc:sldChg chg="del">
        <pc:chgData name="Jenifer Prince Devaraj" userId="c3fb109c-09d1-42a6-93f4-69472d709861" providerId="ADAL" clId="{07C115CC-20DA-42AF-BE8B-61B1B4AB732C}" dt="2023-11-09T21:12:47.334" v="61" actId="47"/>
        <pc:sldMkLst>
          <pc:docMk/>
          <pc:sldMk cId="4035399342" sldId="800"/>
        </pc:sldMkLst>
      </pc:sldChg>
      <pc:sldChg chg="del">
        <pc:chgData name="Jenifer Prince Devaraj" userId="c3fb109c-09d1-42a6-93f4-69472d709861" providerId="ADAL" clId="{07C115CC-20DA-42AF-BE8B-61B1B4AB732C}" dt="2023-11-09T21:12:28.428" v="23" actId="47"/>
        <pc:sldMkLst>
          <pc:docMk/>
          <pc:sldMk cId="912066001" sldId="801"/>
        </pc:sldMkLst>
      </pc:sldChg>
      <pc:sldChg chg="del">
        <pc:chgData name="Jenifer Prince Devaraj" userId="c3fb109c-09d1-42a6-93f4-69472d709861" providerId="ADAL" clId="{07C115CC-20DA-42AF-BE8B-61B1B4AB732C}" dt="2023-11-09T21:12:28.725" v="24" actId="47"/>
        <pc:sldMkLst>
          <pc:docMk/>
          <pc:sldMk cId="758990827" sldId="802"/>
        </pc:sldMkLst>
      </pc:sldChg>
      <pc:sldChg chg="del">
        <pc:chgData name="Jenifer Prince Devaraj" userId="c3fb109c-09d1-42a6-93f4-69472d709861" providerId="ADAL" clId="{07C115CC-20DA-42AF-BE8B-61B1B4AB732C}" dt="2023-11-09T21:12:34.573" v="43" actId="47"/>
        <pc:sldMkLst>
          <pc:docMk/>
          <pc:sldMk cId="1066444554" sldId="803"/>
        </pc:sldMkLst>
      </pc:sldChg>
      <pc:sldChg chg="del">
        <pc:chgData name="Jenifer Prince Devaraj" userId="c3fb109c-09d1-42a6-93f4-69472d709861" providerId="ADAL" clId="{07C115CC-20DA-42AF-BE8B-61B1B4AB732C}" dt="2023-11-09T21:13:00.670" v="64" actId="47"/>
        <pc:sldMkLst>
          <pc:docMk/>
          <pc:sldMk cId="107471273" sldId="804"/>
        </pc:sldMkLst>
      </pc:sldChg>
      <pc:sldChg chg="del">
        <pc:chgData name="Jenifer Prince Devaraj" userId="c3fb109c-09d1-42a6-93f4-69472d709861" providerId="ADAL" clId="{07C115CC-20DA-42AF-BE8B-61B1B4AB732C}" dt="2023-11-09T21:12:38.782" v="50" actId="47"/>
        <pc:sldMkLst>
          <pc:docMk/>
          <pc:sldMk cId="2809029354" sldId="805"/>
        </pc:sldMkLst>
      </pc:sldChg>
      <pc:sldChg chg="del">
        <pc:chgData name="Jenifer Prince Devaraj" userId="c3fb109c-09d1-42a6-93f4-69472d709861" providerId="ADAL" clId="{07C115CC-20DA-42AF-BE8B-61B1B4AB732C}" dt="2023-11-09T21:12:39.780" v="51" actId="47"/>
        <pc:sldMkLst>
          <pc:docMk/>
          <pc:sldMk cId="4210659280" sldId="806"/>
        </pc:sldMkLst>
      </pc:sldChg>
      <pc:sldChg chg="del">
        <pc:chgData name="Jenifer Prince Devaraj" userId="c3fb109c-09d1-42a6-93f4-69472d709861" providerId="ADAL" clId="{07C115CC-20DA-42AF-BE8B-61B1B4AB732C}" dt="2023-11-09T21:12:40.566" v="52" actId="47"/>
        <pc:sldMkLst>
          <pc:docMk/>
          <pc:sldMk cId="1391651799" sldId="807"/>
        </pc:sldMkLst>
      </pc:sldChg>
      <pc:sldChg chg="del">
        <pc:chgData name="Jenifer Prince Devaraj" userId="c3fb109c-09d1-42a6-93f4-69472d709861" providerId="ADAL" clId="{07C115CC-20DA-42AF-BE8B-61B1B4AB732C}" dt="2023-11-09T21:12:42.479" v="54" actId="47"/>
        <pc:sldMkLst>
          <pc:docMk/>
          <pc:sldMk cId="630820956" sldId="808"/>
        </pc:sldMkLst>
      </pc:sldChg>
      <pc:sldChg chg="del">
        <pc:chgData name="Jenifer Prince Devaraj" userId="c3fb109c-09d1-42a6-93f4-69472d709861" providerId="ADAL" clId="{07C115CC-20DA-42AF-BE8B-61B1B4AB732C}" dt="2023-11-09T21:12:43.097" v="55" actId="47"/>
        <pc:sldMkLst>
          <pc:docMk/>
          <pc:sldMk cId="577804227" sldId="809"/>
        </pc:sldMkLst>
      </pc:sldChg>
      <pc:sldChg chg="del">
        <pc:chgData name="Jenifer Prince Devaraj" userId="c3fb109c-09d1-42a6-93f4-69472d709861" providerId="ADAL" clId="{07C115CC-20DA-42AF-BE8B-61B1B4AB732C}" dt="2023-11-09T21:12:43.734" v="56" actId="47"/>
        <pc:sldMkLst>
          <pc:docMk/>
          <pc:sldMk cId="1351851121" sldId="810"/>
        </pc:sldMkLst>
      </pc:sldChg>
      <pc:sldChg chg="del">
        <pc:chgData name="Jenifer Prince Devaraj" userId="c3fb109c-09d1-42a6-93f4-69472d709861" providerId="ADAL" clId="{07C115CC-20DA-42AF-BE8B-61B1B4AB732C}" dt="2023-11-09T21:12:44.276" v="57" actId="47"/>
        <pc:sldMkLst>
          <pc:docMk/>
          <pc:sldMk cId="2946558480" sldId="811"/>
        </pc:sldMkLst>
      </pc:sldChg>
      <pc:sldChg chg="del">
        <pc:chgData name="Jenifer Prince Devaraj" userId="c3fb109c-09d1-42a6-93f4-69472d709861" providerId="ADAL" clId="{07C115CC-20DA-42AF-BE8B-61B1B4AB732C}" dt="2023-11-09T21:12:44.748" v="58" actId="47"/>
        <pc:sldMkLst>
          <pc:docMk/>
          <pc:sldMk cId="1239827925" sldId="812"/>
        </pc:sldMkLst>
      </pc:sldChg>
      <pc:sldChg chg="addSp delSp modSp mod">
        <pc:chgData name="Jenifer Prince Devaraj" userId="c3fb109c-09d1-42a6-93f4-69472d709861" providerId="ADAL" clId="{07C115CC-20DA-42AF-BE8B-61B1B4AB732C}" dt="2023-11-09T21:14:08.696" v="79" actId="207"/>
        <pc:sldMkLst>
          <pc:docMk/>
          <pc:sldMk cId="2719571995" sldId="813"/>
        </pc:sldMkLst>
        <pc:spChg chg="add del mod">
          <ac:chgData name="Jenifer Prince Devaraj" userId="c3fb109c-09d1-42a6-93f4-69472d709861" providerId="ADAL" clId="{07C115CC-20DA-42AF-BE8B-61B1B4AB732C}" dt="2023-11-09T21:13:39.275" v="72"/>
          <ac:spMkLst>
            <pc:docMk/>
            <pc:sldMk cId="2719571995" sldId="813"/>
            <ac:spMk id="4" creationId="{DA65B65F-A230-1D2D-F6AF-DFA3E8F188C0}"/>
          </ac:spMkLst>
        </pc:spChg>
        <pc:spChg chg="add del mod">
          <ac:chgData name="Jenifer Prince Devaraj" userId="c3fb109c-09d1-42a6-93f4-69472d709861" providerId="ADAL" clId="{07C115CC-20DA-42AF-BE8B-61B1B4AB732C}" dt="2023-11-09T21:13:42.855" v="75"/>
          <ac:spMkLst>
            <pc:docMk/>
            <pc:sldMk cId="2719571995" sldId="813"/>
            <ac:spMk id="5" creationId="{BBE6703E-ED28-AC62-1604-C4A0815B7E04}"/>
          </ac:spMkLst>
        </pc:spChg>
        <pc:spChg chg="add mod">
          <ac:chgData name="Jenifer Prince Devaraj" userId="c3fb109c-09d1-42a6-93f4-69472d709861" providerId="ADAL" clId="{07C115CC-20DA-42AF-BE8B-61B1B4AB732C}" dt="2023-11-09T21:14:08.696" v="79" actId="207"/>
          <ac:spMkLst>
            <pc:docMk/>
            <pc:sldMk cId="2719571995" sldId="813"/>
            <ac:spMk id="7" creationId="{3946096A-5C85-7DA2-8440-898F83E37918}"/>
          </ac:spMkLst>
        </pc:spChg>
        <pc:spChg chg="mod">
          <ac:chgData name="Jenifer Prince Devaraj" userId="c3fb109c-09d1-42a6-93f4-69472d709861" providerId="ADAL" clId="{07C115CC-20DA-42AF-BE8B-61B1B4AB732C}" dt="2023-11-09T21:13:40.611" v="73" actId="6549"/>
          <ac:spMkLst>
            <pc:docMk/>
            <pc:sldMk cId="2719571995" sldId="813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18.196" v="80"/>
        <pc:sldMkLst>
          <pc:docMk/>
          <pc:sldMk cId="951740336" sldId="814"/>
        </pc:sldMkLst>
        <pc:spChg chg="mod">
          <ac:chgData name="Jenifer Prince Devaraj" userId="c3fb109c-09d1-42a6-93f4-69472d709861" providerId="ADAL" clId="{07C115CC-20DA-42AF-BE8B-61B1B4AB732C}" dt="2023-11-09T21:14:18.196" v="80"/>
          <ac:spMkLst>
            <pc:docMk/>
            <pc:sldMk cId="951740336" sldId="814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24.407" v="81"/>
        <pc:sldMkLst>
          <pc:docMk/>
          <pc:sldMk cId="2769714123" sldId="815"/>
        </pc:sldMkLst>
        <pc:spChg chg="mod">
          <ac:chgData name="Jenifer Prince Devaraj" userId="c3fb109c-09d1-42a6-93f4-69472d709861" providerId="ADAL" clId="{07C115CC-20DA-42AF-BE8B-61B1B4AB732C}" dt="2023-11-09T21:14:24.407" v="81"/>
          <ac:spMkLst>
            <pc:docMk/>
            <pc:sldMk cId="2769714123" sldId="815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30.773" v="82"/>
        <pc:sldMkLst>
          <pc:docMk/>
          <pc:sldMk cId="3947935397" sldId="816"/>
        </pc:sldMkLst>
        <pc:spChg chg="mod">
          <ac:chgData name="Jenifer Prince Devaraj" userId="c3fb109c-09d1-42a6-93f4-69472d709861" providerId="ADAL" clId="{07C115CC-20DA-42AF-BE8B-61B1B4AB732C}" dt="2023-11-09T21:14:30.773" v="82"/>
          <ac:spMkLst>
            <pc:docMk/>
            <pc:sldMk cId="3947935397" sldId="816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39.027" v="83"/>
        <pc:sldMkLst>
          <pc:docMk/>
          <pc:sldMk cId="3103760394" sldId="817"/>
        </pc:sldMkLst>
        <pc:spChg chg="mod">
          <ac:chgData name="Jenifer Prince Devaraj" userId="c3fb109c-09d1-42a6-93f4-69472d709861" providerId="ADAL" clId="{07C115CC-20DA-42AF-BE8B-61B1B4AB732C}" dt="2023-11-09T21:14:39.027" v="83"/>
          <ac:spMkLst>
            <pc:docMk/>
            <pc:sldMk cId="3103760394" sldId="817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45.954" v="84"/>
        <pc:sldMkLst>
          <pc:docMk/>
          <pc:sldMk cId="3915742165" sldId="818"/>
        </pc:sldMkLst>
        <pc:spChg chg="mod">
          <ac:chgData name="Jenifer Prince Devaraj" userId="c3fb109c-09d1-42a6-93f4-69472d709861" providerId="ADAL" clId="{07C115CC-20DA-42AF-BE8B-61B1B4AB732C}" dt="2023-11-09T21:14:45.954" v="84"/>
          <ac:spMkLst>
            <pc:docMk/>
            <pc:sldMk cId="3915742165" sldId="818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53.383" v="85"/>
        <pc:sldMkLst>
          <pc:docMk/>
          <pc:sldMk cId="3634620740" sldId="819"/>
        </pc:sldMkLst>
        <pc:spChg chg="mod">
          <ac:chgData name="Jenifer Prince Devaraj" userId="c3fb109c-09d1-42a6-93f4-69472d709861" providerId="ADAL" clId="{07C115CC-20DA-42AF-BE8B-61B1B4AB732C}" dt="2023-11-09T21:14:53.383" v="85"/>
          <ac:spMkLst>
            <pc:docMk/>
            <pc:sldMk cId="3634620740" sldId="819"/>
            <ac:spMk id="9" creationId="{AA7F5752-A0C9-094D-03B8-0FF958738336}"/>
          </ac:spMkLst>
        </pc:spChg>
      </pc:sldChg>
      <pc:sldChg chg="modSp mod">
        <pc:chgData name="Jenifer Prince Devaraj" userId="c3fb109c-09d1-42a6-93f4-69472d709861" providerId="ADAL" clId="{07C115CC-20DA-42AF-BE8B-61B1B4AB732C}" dt="2023-11-09T21:14:59.819" v="86"/>
        <pc:sldMkLst>
          <pc:docMk/>
          <pc:sldMk cId="270423365" sldId="820"/>
        </pc:sldMkLst>
        <pc:spChg chg="mod">
          <ac:chgData name="Jenifer Prince Devaraj" userId="c3fb109c-09d1-42a6-93f4-69472d709861" providerId="ADAL" clId="{07C115CC-20DA-42AF-BE8B-61B1B4AB732C}" dt="2023-11-09T21:14:59.819" v="86"/>
          <ac:spMkLst>
            <pc:docMk/>
            <pc:sldMk cId="270423365" sldId="820"/>
            <ac:spMk id="9" creationId="{AA7F5752-A0C9-094D-03B8-0FF958738336}"/>
          </ac:spMkLst>
        </pc:spChg>
      </pc:sldChg>
    </pc:docChg>
  </pc:docChgLst>
  <pc:docChgLst>
    <pc:chgData name="Jenifer Prince Devaraj" userId="c3fb109c-09d1-42a6-93f4-69472d709861" providerId="ADAL" clId="{7139ADA5-FAA8-43F8-8423-37A5A1AB24B5}"/>
    <pc:docChg chg="modSld">
      <pc:chgData name="Jenifer Prince Devaraj" userId="c3fb109c-09d1-42a6-93f4-69472d709861" providerId="ADAL" clId="{7139ADA5-FAA8-43F8-8423-37A5A1AB24B5}" dt="2025-02-17T10:54:54.485" v="1" actId="20577"/>
      <pc:docMkLst>
        <pc:docMk/>
      </pc:docMkLst>
      <pc:sldChg chg="modSp mod">
        <pc:chgData name="Jenifer Prince Devaraj" userId="c3fb109c-09d1-42a6-93f4-69472d709861" providerId="ADAL" clId="{7139ADA5-FAA8-43F8-8423-37A5A1AB24B5}" dt="2025-02-17T10:54:54.485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139ADA5-FAA8-43F8-8423-37A5A1AB24B5}" dt="2025-02-17T10:54:54.485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976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898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533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521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076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24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102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614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17/02/2025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17/02/2025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Wallace Tree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7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Tree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Wallace Tree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46096A-5C85-7DA2-8440-898F83E37918}"/>
              </a:ext>
            </a:extLst>
          </p:cNvPr>
          <p:cNvSpPr txBox="1"/>
          <p:nvPr/>
        </p:nvSpPr>
        <p:spPr>
          <a:xfrm>
            <a:off x="3760228" y="383192"/>
            <a:ext cx="6163358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VHDL- Wallace Tree</a:t>
            </a:r>
            <a:endParaRPr lang="en-GB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571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Tree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Utilize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951740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642646" y="1820777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Multiplier.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F4ACA7-E519-CDF2-2D17-CE0927B0D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710" y="2864306"/>
            <a:ext cx="7968302" cy="38017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2FE6ED-DE10-7EAB-D4AE-F92B09946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8" y="2583071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714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20361" y="209526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C6AE0-2BF4-3ED6-2996-936C2E1CA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503" y="3032436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FAE08D-DF52-B8C7-BF94-EB14B0D8B4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2039" y="3085525"/>
            <a:ext cx="7292236" cy="329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93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035B7A-A5C5-A288-F287-1292A8F39F60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760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299C2B-1F4D-E87F-5361-32FF838126A2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74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920866" y="1358969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0" y="143291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Tree Multiplier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8B1E79-7417-DF9A-2921-8810B543C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24" y="1889385"/>
            <a:ext cx="5502019" cy="487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058A03-DCC4-4931-8C6C-4D2301EA0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3358" y="2162861"/>
            <a:ext cx="5692238" cy="441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620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DD64454-A88C-9D70-AF6B-3B05C3B15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59" y="1219362"/>
            <a:ext cx="3720642" cy="53982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CBC23B-DCE6-40B6-2552-ED7B8F1F5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3700" y="1039936"/>
            <a:ext cx="6346688" cy="575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3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377</Words>
  <Application>Microsoft Office PowerPoint</Application>
  <PresentationFormat>Widescreen</PresentationFormat>
  <Paragraphs>80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2025-02-17T10:54:55Z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