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7" r:id="rId2"/>
    <p:sldId id="260" r:id="rId3"/>
    <p:sldId id="258" r:id="rId4"/>
    <p:sldId id="259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529"/>
  </p:normalViewPr>
  <p:slideViewPr>
    <p:cSldViewPr snapToGrid="0" snapToObjects="1">
      <p:cViewPr varScale="1">
        <p:scale>
          <a:sx n="90" d="100"/>
          <a:sy n="90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ABE91-A9C0-7C4E-A54B-7FABE9098272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69CEA7-7D38-954C-B2A9-A9E391A76C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78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9CEA7-7D38-954C-B2A9-A9E391A76CF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611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B3BAE-56C7-7249-9B18-DEEAA829A0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27529F-EC11-BB4B-9D43-FA6F872793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3BD4B-73E2-CE4F-9777-374A6EE85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26B0F-992F-D642-9670-64C1BE12E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7B59D-61AC-1D4E-9656-3E3957FED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443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93E9F-F2FB-6D42-8339-0957C9F32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F98D5-632A-0B4A-8C31-4EE52CA15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CD9D1-41B2-D34D-B5B8-814CC2620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E9060-CEDC-234A-A433-6F4D45527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DBA4A-458A-2249-85C8-1ACB775EA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330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7B8D7-4CB3-A541-BE0B-E67E65438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21CD78-2870-B748-9E6F-643ADBEC3F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7EEA4-C0C6-5841-935E-96D10B7C6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B9359-8515-1F4B-ADC7-9681FBB1A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AA3C0-9471-FF43-8BB8-057922073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731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C3B1F-FD0F-E648-9C7F-9C4750353A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39765-A724-5D4A-9B47-6773898E26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D2DBA5-E41D-8F44-BC87-FED26D7394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FF81E7-581C-DF4C-B9A5-EE76B459C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0A6C3E-C816-2B4F-AF29-AFD45C68F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F5CA38-94CF-CD41-A5FE-57343E623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874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7B6D5-3740-7A40-AC0E-5B2B7BFDD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3FC7F4-2AC4-F741-921C-DD7C1995B9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21277-37A3-4247-90F4-9FADA52B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DF7E3C-5A05-AF4E-8488-3187A32AE6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833170-F756-7A40-948D-1190E7176C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5C66D7-8FA8-6E4F-BF02-F067B05CD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20B46F-16E9-0647-9721-B5FC5D2DB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7E2421-838F-F84C-9346-0911E48A7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224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08950-A63D-2D42-879D-485E4E78B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4B0F6C-29D4-9D44-8A6A-D36B72D6E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BDF3FF-05ED-9B4E-B270-1F854E692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877FE6-514C-D944-8558-92C002EFB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456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BBC40-2D45-5141-8781-3D26D112F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F03DCC-DC9B-8F41-AE43-9D2A2BB08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BF80F-33AE-574B-B35C-66C53E1FE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43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1F542-CDB1-B04F-8A46-DFDB0694B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8824F-6B23-2F47-8E7C-2645AAF0B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440272-7379-1746-91FA-BA9200872C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AB3B26-E183-F043-ABEA-9EDB8532F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7425B-9807-4145-9DED-E29A25885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3D2E0A-F66D-5C42-8A04-83B935CB7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718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9ABF6-C316-2443-A289-9C9437E7A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C6FD04-3225-C14D-8066-D73210FA98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0855-9730-6049-A7B4-E5D7F22781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19C950-0F41-BE46-8A2C-8095C8C75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04C40E-2860-7043-ADD7-4EAF1575D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D0D964-6D4D-AE4B-9318-3B813B6CB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867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6A61C-80B3-E047-B17C-91A5853BC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39FF59-26F5-514F-8DA8-1AC8E2EF26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D9335-9AB6-F645-8DB7-0B99A4770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E024C-2780-F34F-B9AC-CFA2E2AFB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B8D1D4-B60B-BF4C-B11F-C512B5DEA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074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CD3CB7-A743-4545-B515-A17E6428B3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C76AB6-AFA4-EB48-A63E-E672456BAA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0F8D3-B785-004E-9A3D-D6A8E4541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89FE7-3020-7548-B2EE-10032ACE2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E101BE-2E66-1A44-BF3F-10EAF04E6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860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0D684E-4D37-5E4B-94C5-2F336839B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6C5AB5-6507-DF44-BD4C-82A52BDC5A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F27EE-683D-8C47-9A88-672B4382A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5CC55-40C5-9941-9CA2-4F3E28E31E3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7D1F8-5C28-D747-BF89-60D5C8C8C0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DFBBF-B8FE-EB42-98D9-7A0B5CE094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04DDB-F2E5-474A-B9EA-B14A88C427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301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DFB1D98D-1330-47C8-9776-14F230C885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62"/>
          <a:stretch/>
        </p:blipFill>
        <p:spPr>
          <a:xfrm>
            <a:off x="6355442" y="10"/>
            <a:ext cx="5836558" cy="5130404"/>
          </a:xfrm>
          <a:custGeom>
            <a:avLst/>
            <a:gdLst/>
            <a:ahLst/>
            <a:cxnLst/>
            <a:rect l="l" t="t" r="r" b="b"/>
            <a:pathLst>
              <a:path w="5836558" h="5130414">
                <a:moveTo>
                  <a:pt x="2376055" y="0"/>
                </a:moveTo>
                <a:lnTo>
                  <a:pt x="5836558" y="0"/>
                </a:lnTo>
                <a:lnTo>
                  <a:pt x="5836558" y="5130414"/>
                </a:lnTo>
                <a:lnTo>
                  <a:pt x="0" y="5130414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C91909-D6EA-1F41-973D-C9D4B5F82C91}"/>
              </a:ext>
            </a:extLst>
          </p:cNvPr>
          <p:cNvSpPr txBox="1"/>
          <p:nvPr/>
        </p:nvSpPr>
        <p:spPr>
          <a:xfrm>
            <a:off x="841248" y="3194857"/>
            <a:ext cx="5808448" cy="128214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/>
              <a:t>Noah Olujide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/>
              <a:t>Student number: 2011890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/>
              <a:t>Module code: BMSW4001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/>
              <a:t>Module name: Academic and employability skills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513A40-4BEF-E44D-A0C4-5EB9C98E4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797442"/>
            <a:ext cx="6270964" cy="23904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Management skills needed in a hotel 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5EB73228-F09B-409F-9EC1-7E853C4F5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1840" y="5292509"/>
            <a:ext cx="6610160" cy="1565491"/>
          </a:xfrm>
          <a:custGeom>
            <a:avLst/>
            <a:gdLst>
              <a:gd name="connsiteX0" fmla="*/ 1186806 w 6610160"/>
              <a:gd name="connsiteY0" fmla="*/ 0 h 1565491"/>
              <a:gd name="connsiteX1" fmla="*/ 1692132 w 6610160"/>
              <a:gd name="connsiteY1" fmla="*/ 0 h 1565491"/>
              <a:gd name="connsiteX2" fmla="*/ 6104834 w 6610160"/>
              <a:gd name="connsiteY2" fmla="*/ 0 h 1565491"/>
              <a:gd name="connsiteX3" fmla="*/ 6610160 w 6610160"/>
              <a:gd name="connsiteY3" fmla="*/ 0 h 1565491"/>
              <a:gd name="connsiteX4" fmla="*/ 6610160 w 6610160"/>
              <a:gd name="connsiteY4" fmla="*/ 1565491 h 1565491"/>
              <a:gd name="connsiteX5" fmla="*/ 0 w 6610160"/>
              <a:gd name="connsiteY5" fmla="*/ 1565491 h 1565491"/>
              <a:gd name="connsiteX6" fmla="*/ 724290 w 6610160"/>
              <a:gd name="connsiteY6" fmla="*/ 1591 h 1565491"/>
              <a:gd name="connsiteX7" fmla="*/ 1186070 w 6610160"/>
              <a:gd name="connsiteY7" fmla="*/ 1591 h 156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10160" h="1565491">
                <a:moveTo>
                  <a:pt x="1186806" y="0"/>
                </a:moveTo>
                <a:lnTo>
                  <a:pt x="1692132" y="0"/>
                </a:lnTo>
                <a:lnTo>
                  <a:pt x="6104834" y="0"/>
                </a:lnTo>
                <a:lnTo>
                  <a:pt x="6610160" y="0"/>
                </a:lnTo>
                <a:lnTo>
                  <a:pt x="6610160" y="1565491"/>
                </a:lnTo>
                <a:lnTo>
                  <a:pt x="0" y="1565491"/>
                </a:lnTo>
                <a:lnTo>
                  <a:pt x="724290" y="1591"/>
                </a:lnTo>
                <a:lnTo>
                  <a:pt x="1186070" y="1591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150A4AE-7BE7-480D-BD8C-3951E6479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510"/>
            <a:ext cx="6144370" cy="1565491"/>
          </a:xfrm>
          <a:custGeom>
            <a:avLst/>
            <a:gdLst>
              <a:gd name="connsiteX0" fmla="*/ 0 w 6144370"/>
              <a:gd name="connsiteY0" fmla="*/ 0 h 1565491"/>
              <a:gd name="connsiteX1" fmla="*/ 6144370 w 6144370"/>
              <a:gd name="connsiteY1" fmla="*/ 0 h 1565491"/>
              <a:gd name="connsiteX2" fmla="*/ 5419344 w 6144370"/>
              <a:gd name="connsiteY2" fmla="*/ 1565491 h 1565491"/>
              <a:gd name="connsiteX3" fmla="*/ 0 w 6144370"/>
              <a:gd name="connsiteY3" fmla="*/ 1565491 h 156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44370" h="1565491">
                <a:moveTo>
                  <a:pt x="0" y="0"/>
                </a:moveTo>
                <a:lnTo>
                  <a:pt x="6144370" y="0"/>
                </a:lnTo>
                <a:lnTo>
                  <a:pt x="5419344" y="1565491"/>
                </a:lnTo>
                <a:lnTo>
                  <a:pt x="0" y="1565491"/>
                </a:lnTo>
                <a:close/>
              </a:path>
            </a:pathLst>
          </a:custGeom>
          <a:solidFill>
            <a:srgbClr val="B4B4B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924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61501-CC93-E84F-A6D9-97F0698AB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US" dirty="0"/>
              <a:t>Contents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FC7BB-CA84-7F41-8E0F-C9503DCEB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US" sz="2400" dirty="0"/>
              <a:t>What a hotel manager is and does </a:t>
            </a:r>
          </a:p>
          <a:p>
            <a:r>
              <a:rPr lang="en-US" sz="2400" dirty="0"/>
              <a:t>Swot analysis on the intended career </a:t>
            </a:r>
          </a:p>
          <a:p>
            <a:r>
              <a:rPr lang="en-US" sz="2400" dirty="0"/>
              <a:t>Skills needed to be able to become a hotel manager 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1578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87977-B268-CA4A-BBE1-1B059DA3E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US" dirty="0"/>
              <a:t>Hotel manager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DA84A-CA5E-8745-A839-68535253F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US" sz="2400" dirty="0"/>
              <a:t>Hotel management is a field of busines and study.</a:t>
            </a:r>
          </a:p>
          <a:p>
            <a:r>
              <a:rPr lang="en-US" sz="2400" dirty="0"/>
              <a:t>Departments in a hotel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Accounting 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Administration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Finance 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Information systems 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Human resources 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Public relations 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Strategy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Marketing </a:t>
            </a:r>
          </a:p>
          <a:p>
            <a:pPr lvl="1">
              <a:buFont typeface="Wingdings" pitchFamily="2" charset="2"/>
              <a:buChar char="v"/>
            </a:pPr>
            <a:r>
              <a:rPr lang="en-US" sz="2000" dirty="0"/>
              <a:t>Revenue managements  ETC.</a:t>
            </a:r>
          </a:p>
          <a:p>
            <a:pPr>
              <a:buFont typeface="Wingdings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577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2308C-A637-2040-80F4-01CEBA5D0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US" dirty="0"/>
              <a:t>SWOT analysis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1831C-FE2E-024C-968F-D81E03D85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US" sz="2400" dirty="0"/>
              <a:t>Strengths </a:t>
            </a:r>
          </a:p>
          <a:p>
            <a:pPr lvl="2">
              <a:buFont typeface="Wingdings" pitchFamily="2" charset="2"/>
              <a:buChar char="v"/>
            </a:pPr>
            <a:r>
              <a:rPr lang="en-US" sz="1600" dirty="0"/>
              <a:t>Contributes to the local economy </a:t>
            </a:r>
          </a:p>
          <a:p>
            <a:r>
              <a:rPr lang="en-US" sz="2400" dirty="0"/>
              <a:t>Weaknesses </a:t>
            </a:r>
          </a:p>
          <a:p>
            <a:pPr lvl="2">
              <a:buFont typeface="Wingdings" pitchFamily="2" charset="2"/>
              <a:buChar char="v"/>
            </a:pPr>
            <a:r>
              <a:rPr lang="en-US" sz="1600" dirty="0"/>
              <a:t>Seasonality of the hotel business and its dependence on tourism </a:t>
            </a:r>
          </a:p>
          <a:p>
            <a:r>
              <a:rPr lang="en-US" sz="2400" dirty="0"/>
              <a:t>Opportunities</a:t>
            </a:r>
          </a:p>
          <a:p>
            <a:pPr lvl="2">
              <a:buFont typeface="Wingdings" pitchFamily="2" charset="2"/>
              <a:buChar char="v"/>
            </a:pPr>
            <a:r>
              <a:rPr lang="en-US" sz="1600" dirty="0"/>
              <a:t> Huge scope for technology </a:t>
            </a:r>
          </a:p>
          <a:p>
            <a:r>
              <a:rPr lang="en-US" sz="2400" dirty="0"/>
              <a:t>Threats</a:t>
            </a:r>
          </a:p>
          <a:p>
            <a:pPr lvl="2">
              <a:buFont typeface="Wingdings" pitchFamily="2" charset="2"/>
              <a:buChar char="v"/>
            </a:pPr>
            <a:r>
              <a:rPr lang="en-US" sz="1600" dirty="0"/>
              <a:t>Pandemics </a:t>
            </a:r>
          </a:p>
        </p:txBody>
      </p:sp>
    </p:spTree>
    <p:extLst>
      <p:ext uri="{BB962C8B-B14F-4D97-AF65-F5344CB8AC3E}">
        <p14:creationId xmlns:p14="http://schemas.microsoft.com/office/powerpoint/2010/main" val="2505152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1AB90-4ECD-4548-BCD8-55A490E63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US" dirty="0"/>
              <a:t>Skills needed for intended job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235FE-C008-1B46-A512-A29E906FE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dirty="0"/>
              <a:t>Persistence and determination</a:t>
            </a:r>
          </a:p>
          <a:p>
            <a:r>
              <a:rPr lang="en-GB" dirty="0"/>
              <a:t>Using one's initiative</a:t>
            </a:r>
          </a:p>
          <a:p>
            <a:r>
              <a:rPr lang="en-GB" dirty="0"/>
              <a:t>patience and the ability to remain calm in stressful situations</a:t>
            </a:r>
          </a:p>
          <a:p>
            <a:r>
              <a:rPr lang="en-GB" dirty="0"/>
              <a:t>Paying attention to detail</a:t>
            </a:r>
          </a:p>
          <a:p>
            <a:r>
              <a:rPr lang="en-GB" dirty="0"/>
              <a:t>Being flexible</a:t>
            </a:r>
          </a:p>
          <a:p>
            <a:r>
              <a:rPr lang="en-GB" dirty="0"/>
              <a:t>Customer service skills</a:t>
            </a:r>
          </a:p>
          <a:p>
            <a:r>
              <a:rPr lang="en-GB" dirty="0"/>
              <a:t>Being able to use a computer and Microsoft office competently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88562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364B6-5C90-A546-AD98-044784ED5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US" dirty="0"/>
              <a:t>Conclusion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1BE6C-312D-C04D-9AAF-CB8C0F4E8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400" dirty="0"/>
              <a:t>A hotel manager essentially runs the whole hotel, in order to do this several skills are needed. These skills aid the day to day running of a hotel and without them the manager would be unable to carry out his/her job.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skills needed to achieve goal: </a:t>
            </a:r>
          </a:p>
          <a:p>
            <a:pPr lvl="1"/>
            <a:r>
              <a:rPr lang="en-GB" sz="2000" dirty="0"/>
              <a:t>Knowledge of human resources and employment law</a:t>
            </a:r>
          </a:p>
          <a:p>
            <a:pPr lvl="1"/>
            <a:r>
              <a:rPr lang="en-GB" sz="2000" dirty="0"/>
              <a:t>Business management skills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31717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6AB51-88A4-BD41-9AD1-BB703C360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US" dirty="0"/>
              <a:t>Bibliography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EE1A6-5B28-AE45-AC8E-57EFCD748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1920240"/>
            <a:ext cx="9534667" cy="4297680"/>
          </a:xfrm>
        </p:spPr>
        <p:txBody>
          <a:bodyPr anchor="t">
            <a:normAutofit fontScale="70000" lnSpcReduction="20000"/>
          </a:bodyPr>
          <a:lstStyle/>
          <a:p>
            <a:r>
              <a:rPr lang="en-GB" dirty="0"/>
              <a:t>JOBS, S., 2020. </a:t>
            </a:r>
            <a:r>
              <a:rPr lang="en-GB" i="1" dirty="0"/>
              <a:t>SWOT Analysis Of The Hotel Industry - Know The Strengths And Weaknesses | SOEG Career Portal</a:t>
            </a:r>
            <a:r>
              <a:rPr lang="en-GB" dirty="0"/>
              <a:t>. [online] SOEG Career Portal. Available at: &lt;https://</a:t>
            </a:r>
            <a:r>
              <a:rPr lang="en-GB" dirty="0" err="1"/>
              <a:t>www.soegjobs.com</a:t>
            </a:r>
            <a:r>
              <a:rPr lang="en-GB" dirty="0"/>
              <a:t>/swot-analysis-hotel-industry/#:~:text=SWOT%20Analysis%20of%20the%20Hotel%20Industry%20%E2%80%93%20Know%20the%20Strengths%20and%20Weaknesses,-SOEG%20JOBS&amp;text=Simply%20put%2C%20a%20SWOT%20Analysis,hotel%20industry%20as%20a%20whole.&gt; [Accessed 30 November 2020].</a:t>
            </a:r>
          </a:p>
          <a:p>
            <a:r>
              <a:rPr lang="en-GB" dirty="0"/>
              <a:t>Landman, P. and Landman, P., 2020. </a:t>
            </a:r>
            <a:r>
              <a:rPr lang="en-GB" i="1" dirty="0"/>
              <a:t>Hotel Management Definition / Meaning - </a:t>
            </a:r>
            <a:r>
              <a:rPr lang="en-GB" i="1" dirty="0" err="1"/>
              <a:t>Xotels</a:t>
            </a:r>
            <a:r>
              <a:rPr lang="en-GB" dirty="0"/>
              <a:t>. [online] </a:t>
            </a:r>
            <a:r>
              <a:rPr lang="en-GB" dirty="0" err="1"/>
              <a:t>Xotels</a:t>
            </a:r>
            <a:r>
              <a:rPr lang="en-GB" dirty="0"/>
              <a:t>. Available at: &lt;https://</a:t>
            </a:r>
            <a:r>
              <a:rPr lang="en-GB" dirty="0" err="1"/>
              <a:t>www.xotels.com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/glossary/hotel-management/#:~:text=Hotel%20Management%20is%20a%20field,wide%20range%20of%20affiliated%20topics.&amp;text=Generally%20hotel%20management%20companies%2C%20help,general%20manager%20and%20hotel%20employees.&gt; [Accessed 30 November 2020].</a:t>
            </a:r>
          </a:p>
          <a:p>
            <a:r>
              <a:rPr lang="en-GB" dirty="0" err="1"/>
              <a:t>Nationalcareers.service.gov.uk</a:t>
            </a:r>
            <a:r>
              <a:rPr lang="en-GB" dirty="0"/>
              <a:t>. 2020. </a:t>
            </a:r>
            <a:r>
              <a:rPr lang="en-GB" i="1" dirty="0"/>
              <a:t>Hotel Manager | Explore Careers | National Careers Service</a:t>
            </a:r>
            <a:r>
              <a:rPr lang="en-GB" dirty="0"/>
              <a:t>. [online] Available at: &lt;https://</a:t>
            </a:r>
            <a:r>
              <a:rPr lang="en-GB" dirty="0" err="1"/>
              <a:t>nationalcareers.service.gov.uk</a:t>
            </a:r>
            <a:r>
              <a:rPr lang="en-GB" dirty="0"/>
              <a:t>/job-profiles/</a:t>
            </a:r>
            <a:r>
              <a:rPr lang="en-GB" dirty="0" err="1"/>
              <a:t>hotel-manager#WhatItTakes</a:t>
            </a:r>
            <a:r>
              <a:rPr lang="en-GB" dirty="0"/>
              <a:t>&gt; [Accessed 30 November 2020].</a:t>
            </a:r>
          </a:p>
        </p:txBody>
      </p:sp>
    </p:spTree>
    <p:extLst>
      <p:ext uri="{BB962C8B-B14F-4D97-AF65-F5344CB8AC3E}">
        <p14:creationId xmlns:p14="http://schemas.microsoft.com/office/powerpoint/2010/main" val="4158480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458</Words>
  <Application>Microsoft Macintosh PowerPoint</Application>
  <PresentationFormat>Widescreen</PresentationFormat>
  <Paragraphs>50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Office Theme</vt:lpstr>
      <vt:lpstr>Management skills needed in a hotel </vt:lpstr>
      <vt:lpstr>Contents </vt:lpstr>
      <vt:lpstr>Hotel manager </vt:lpstr>
      <vt:lpstr>SWOT analysis </vt:lpstr>
      <vt:lpstr>Skills needed for intended job </vt:lpstr>
      <vt:lpstr>Conclusion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skills needed in a hotel </dc:title>
  <dc:creator>Henrieta Olujide</dc:creator>
  <cp:lastModifiedBy>Henrieta Olujide</cp:lastModifiedBy>
  <cp:revision>1</cp:revision>
  <dcterms:created xsi:type="dcterms:W3CDTF">2020-11-30T19:55:36Z</dcterms:created>
  <dcterms:modified xsi:type="dcterms:W3CDTF">2020-11-30T19:57:36Z</dcterms:modified>
</cp:coreProperties>
</file>