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5" r:id="rId8"/>
    <p:sldId id="264" r:id="rId9"/>
    <p:sldId id="267" r:id="rId10"/>
    <p:sldId id="268" r:id="rId11"/>
    <p:sldId id="277" r:id="rId12"/>
    <p:sldId id="270" r:id="rId13"/>
    <p:sldId id="271" r:id="rId14"/>
    <p:sldId id="272" r:id="rId15"/>
    <p:sldId id="273" r:id="rId16"/>
    <p:sldId id="274" r:id="rId17"/>
    <p:sldId id="278" r:id="rId18"/>
    <p:sldId id="266" r:id="rId19"/>
    <p:sldId id="279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63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F1E24A9-EA6E-423F-82E7-A2608BD41510}" v="97" dt="2026-03-10T12:49:03.0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 showGuides="1">
      <p:cViewPr varScale="1">
        <p:scale>
          <a:sx n="101" d="100"/>
          <a:sy n="101" d="100"/>
        </p:scale>
        <p:origin x="912" y="108"/>
      </p:cViewPr>
      <p:guideLst>
        <p:guide orient="horz" pos="2160"/>
        <p:guide pos="3863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yley Sinclair" userId="01cc4ec6-5eda-43a9-abe6-96a8aea9e789" providerId="ADAL" clId="{AB89048A-E346-4BD3-9768-73D10C78ED1E}"/>
    <pc:docChg chg="undo custSel addSld delSld modSld sldOrd">
      <pc:chgData name="Hayley Sinclair" userId="01cc4ec6-5eda-43a9-abe6-96a8aea9e789" providerId="ADAL" clId="{AB89048A-E346-4BD3-9768-73D10C78ED1E}" dt="2026-03-23T09:00:13.387" v="6092" actId="20577"/>
      <pc:docMkLst>
        <pc:docMk/>
      </pc:docMkLst>
      <pc:sldChg chg="addSp delSp modSp new mod setBg">
        <pc:chgData name="Hayley Sinclair" userId="01cc4ec6-5eda-43a9-abe6-96a8aea9e789" providerId="ADAL" clId="{AB89048A-E346-4BD3-9768-73D10C78ED1E}" dt="2026-03-03T11:41:29.261" v="313" actId="26606"/>
        <pc:sldMkLst>
          <pc:docMk/>
          <pc:sldMk cId="2609092491" sldId="257"/>
        </pc:sldMkLst>
        <pc:spChg chg="mod">
          <ac:chgData name="Hayley Sinclair" userId="01cc4ec6-5eda-43a9-abe6-96a8aea9e789" providerId="ADAL" clId="{AB89048A-E346-4BD3-9768-73D10C78ED1E}" dt="2026-03-03T11:41:29.261" v="313" actId="26606"/>
          <ac:spMkLst>
            <pc:docMk/>
            <pc:sldMk cId="2609092491" sldId="257"/>
            <ac:spMk id="2" creationId="{F2219274-6DA6-6FF6-DFE0-992D6AAE8564}"/>
          </ac:spMkLst>
        </pc:spChg>
        <pc:spChg chg="add">
          <ac:chgData name="Hayley Sinclair" userId="01cc4ec6-5eda-43a9-abe6-96a8aea9e789" providerId="ADAL" clId="{AB89048A-E346-4BD3-9768-73D10C78ED1E}" dt="2026-03-03T11:41:29.261" v="313" actId="26606"/>
          <ac:spMkLst>
            <pc:docMk/>
            <pc:sldMk cId="2609092491" sldId="257"/>
            <ac:spMk id="17" creationId="{43F8A58B-5155-44CE-A5FF-7647B47D0A7A}"/>
          </ac:spMkLst>
        </pc:spChg>
        <pc:spChg chg="add">
          <ac:chgData name="Hayley Sinclair" userId="01cc4ec6-5eda-43a9-abe6-96a8aea9e789" providerId="ADAL" clId="{AB89048A-E346-4BD3-9768-73D10C78ED1E}" dt="2026-03-03T11:41:29.261" v="313" actId="26606"/>
          <ac:spMkLst>
            <pc:docMk/>
            <pc:sldMk cId="2609092491" sldId="257"/>
            <ac:spMk id="18" creationId="{BACC6370-2D7E-4714-9D71-7542949D7D5D}"/>
          </ac:spMkLst>
        </pc:spChg>
        <pc:spChg chg="add">
          <ac:chgData name="Hayley Sinclair" userId="01cc4ec6-5eda-43a9-abe6-96a8aea9e789" providerId="ADAL" clId="{AB89048A-E346-4BD3-9768-73D10C78ED1E}" dt="2026-03-03T11:41:29.261" v="313" actId="26606"/>
          <ac:spMkLst>
            <pc:docMk/>
            <pc:sldMk cId="2609092491" sldId="257"/>
            <ac:spMk id="19" creationId="{443F2ACA-E6D6-4028-82DD-F03C262D5DE6}"/>
          </ac:spMkLst>
        </pc:spChg>
        <pc:spChg chg="add">
          <ac:chgData name="Hayley Sinclair" userId="01cc4ec6-5eda-43a9-abe6-96a8aea9e789" providerId="ADAL" clId="{AB89048A-E346-4BD3-9768-73D10C78ED1E}" dt="2026-03-03T11:41:29.261" v="313" actId="26606"/>
          <ac:spMkLst>
            <pc:docMk/>
            <pc:sldMk cId="2609092491" sldId="257"/>
            <ac:spMk id="20" creationId="{256B2C21-A230-48C0-8DF1-C46611373C44}"/>
          </ac:spMkLst>
        </pc:spChg>
        <pc:spChg chg="add">
          <ac:chgData name="Hayley Sinclair" userId="01cc4ec6-5eda-43a9-abe6-96a8aea9e789" providerId="ADAL" clId="{AB89048A-E346-4BD3-9768-73D10C78ED1E}" dt="2026-03-03T11:41:29.261" v="313" actId="26606"/>
          <ac:spMkLst>
            <pc:docMk/>
            <pc:sldMk cId="2609092491" sldId="257"/>
            <ac:spMk id="21" creationId="{3847E18C-932D-4C95-AABA-FEC7C9499AD7}"/>
          </ac:spMkLst>
        </pc:spChg>
        <pc:spChg chg="add">
          <ac:chgData name="Hayley Sinclair" userId="01cc4ec6-5eda-43a9-abe6-96a8aea9e789" providerId="ADAL" clId="{AB89048A-E346-4BD3-9768-73D10C78ED1E}" dt="2026-03-03T11:41:29.261" v="313" actId="26606"/>
          <ac:spMkLst>
            <pc:docMk/>
            <pc:sldMk cId="2609092491" sldId="257"/>
            <ac:spMk id="22" creationId="{3150CB11-0C61-439E-910F-5787759E72A0}"/>
          </ac:spMkLst>
        </pc:spChg>
        <pc:graphicFrameChg chg="add">
          <ac:chgData name="Hayley Sinclair" userId="01cc4ec6-5eda-43a9-abe6-96a8aea9e789" providerId="ADAL" clId="{AB89048A-E346-4BD3-9768-73D10C78ED1E}" dt="2026-03-03T11:41:29.261" v="313" actId="26606"/>
          <ac:graphicFrameMkLst>
            <pc:docMk/>
            <pc:sldMk cId="2609092491" sldId="257"/>
            <ac:graphicFrameMk id="23" creationId="{7AC93B12-E732-6E16-3944-339ECF31699E}"/>
          </ac:graphicFrameMkLst>
        </pc:graphicFrameChg>
      </pc:sldChg>
      <pc:sldChg chg="addSp delSp modSp new mod ord setBg">
        <pc:chgData name="Hayley Sinclair" userId="01cc4ec6-5eda-43a9-abe6-96a8aea9e789" providerId="ADAL" clId="{AB89048A-E346-4BD3-9768-73D10C78ED1E}" dt="2026-03-09T12:03:51.053" v="1947" actId="255"/>
        <pc:sldMkLst>
          <pc:docMk/>
          <pc:sldMk cId="1590691345" sldId="258"/>
        </pc:sldMkLst>
        <pc:spChg chg="mod">
          <ac:chgData name="Hayley Sinclair" userId="01cc4ec6-5eda-43a9-abe6-96a8aea9e789" providerId="ADAL" clId="{AB89048A-E346-4BD3-9768-73D10C78ED1E}" dt="2026-03-03T11:45:27.245" v="604" actId="26606"/>
          <ac:spMkLst>
            <pc:docMk/>
            <pc:sldMk cId="1590691345" sldId="258"/>
            <ac:spMk id="2" creationId="{2808969D-2167-78F3-4633-D5F1A9BEC36A}"/>
          </ac:spMkLst>
        </pc:spChg>
        <pc:spChg chg="add mod">
          <ac:chgData name="Hayley Sinclair" userId="01cc4ec6-5eda-43a9-abe6-96a8aea9e789" providerId="ADAL" clId="{AB89048A-E346-4BD3-9768-73D10C78ED1E}" dt="2026-03-09T12:03:51.053" v="1947" actId="255"/>
          <ac:spMkLst>
            <pc:docMk/>
            <pc:sldMk cId="1590691345" sldId="258"/>
            <ac:spMk id="6" creationId="{AB2261F0-5F99-D55F-6C8B-E79FE1E93A77}"/>
          </ac:spMkLst>
        </pc:spChg>
        <pc:spChg chg="add">
          <ac:chgData name="Hayley Sinclair" userId="01cc4ec6-5eda-43a9-abe6-96a8aea9e789" providerId="ADAL" clId="{AB89048A-E346-4BD3-9768-73D10C78ED1E}" dt="2026-03-03T11:45:27.245" v="604" actId="26606"/>
          <ac:spMkLst>
            <pc:docMk/>
            <pc:sldMk cId="1590691345" sldId="258"/>
            <ac:spMk id="9" creationId="{BACC6370-2D7E-4714-9D71-7542949D7D5D}"/>
          </ac:spMkLst>
        </pc:spChg>
        <pc:spChg chg="add">
          <ac:chgData name="Hayley Sinclair" userId="01cc4ec6-5eda-43a9-abe6-96a8aea9e789" providerId="ADAL" clId="{AB89048A-E346-4BD3-9768-73D10C78ED1E}" dt="2026-03-03T11:45:27.245" v="604" actId="26606"/>
          <ac:spMkLst>
            <pc:docMk/>
            <pc:sldMk cId="1590691345" sldId="258"/>
            <ac:spMk id="11" creationId="{F68B3F68-107C-434F-AA38-110D5EA91B85}"/>
          </ac:spMkLst>
        </pc:spChg>
        <pc:spChg chg="add">
          <ac:chgData name="Hayley Sinclair" userId="01cc4ec6-5eda-43a9-abe6-96a8aea9e789" providerId="ADAL" clId="{AB89048A-E346-4BD3-9768-73D10C78ED1E}" dt="2026-03-03T11:45:27.245" v="604" actId="26606"/>
          <ac:spMkLst>
            <pc:docMk/>
            <pc:sldMk cId="1590691345" sldId="258"/>
            <ac:spMk id="13" creationId="{AAD0DBB9-1A4B-4391-81D4-CB19F9AB918A}"/>
          </ac:spMkLst>
        </pc:spChg>
        <pc:spChg chg="add">
          <ac:chgData name="Hayley Sinclair" userId="01cc4ec6-5eda-43a9-abe6-96a8aea9e789" providerId="ADAL" clId="{AB89048A-E346-4BD3-9768-73D10C78ED1E}" dt="2026-03-03T11:45:27.245" v="604" actId="26606"/>
          <ac:spMkLst>
            <pc:docMk/>
            <pc:sldMk cId="1590691345" sldId="258"/>
            <ac:spMk id="15" creationId="{063BBA22-50EA-4C4D-BE05-F1CE4E63AA56}"/>
          </ac:spMkLst>
        </pc:spChg>
        <pc:graphicFrameChg chg="add">
          <ac:chgData name="Hayley Sinclair" userId="01cc4ec6-5eda-43a9-abe6-96a8aea9e789" providerId="ADAL" clId="{AB89048A-E346-4BD3-9768-73D10C78ED1E}" dt="2026-03-03T11:45:27.245" v="604" actId="26606"/>
          <ac:graphicFrameMkLst>
            <pc:docMk/>
            <pc:sldMk cId="1590691345" sldId="258"/>
            <ac:graphicFrameMk id="5" creationId="{344EBA6B-85C0-8F35-EBF6-167B3E65A0B5}"/>
          </ac:graphicFrameMkLst>
        </pc:graphicFrameChg>
      </pc:sldChg>
      <pc:sldChg chg="addSp delSp modSp new mod ord setBg">
        <pc:chgData name="Hayley Sinclair" userId="01cc4ec6-5eda-43a9-abe6-96a8aea9e789" providerId="ADAL" clId="{AB89048A-E346-4BD3-9768-73D10C78ED1E}" dt="2026-03-23T09:00:13.387" v="6092" actId="20577"/>
        <pc:sldMkLst>
          <pc:docMk/>
          <pc:sldMk cId="3691617519" sldId="259"/>
        </pc:sldMkLst>
        <pc:spChg chg="mod">
          <ac:chgData name="Hayley Sinclair" userId="01cc4ec6-5eda-43a9-abe6-96a8aea9e789" providerId="ADAL" clId="{AB89048A-E346-4BD3-9768-73D10C78ED1E}" dt="2026-03-03T11:54:26.606" v="917" actId="26606"/>
          <ac:spMkLst>
            <pc:docMk/>
            <pc:sldMk cId="3691617519" sldId="259"/>
            <ac:spMk id="2" creationId="{21D56875-6716-D1C5-39F2-2DFEB4983439}"/>
          </ac:spMkLst>
        </pc:spChg>
        <pc:spChg chg="add mod">
          <ac:chgData name="Hayley Sinclair" userId="01cc4ec6-5eda-43a9-abe6-96a8aea9e789" providerId="ADAL" clId="{AB89048A-E346-4BD3-9768-73D10C78ED1E}" dt="2026-03-09T12:03:29.293" v="1945" actId="255"/>
          <ac:spMkLst>
            <pc:docMk/>
            <pc:sldMk cId="3691617519" sldId="259"/>
            <ac:spMk id="4" creationId="{FBB8183D-F15D-B467-BE42-0B6FD898734A}"/>
          </ac:spMkLst>
        </pc:spChg>
        <pc:spChg chg="add">
          <ac:chgData name="Hayley Sinclair" userId="01cc4ec6-5eda-43a9-abe6-96a8aea9e789" providerId="ADAL" clId="{AB89048A-E346-4BD3-9768-73D10C78ED1E}" dt="2026-03-03T11:54:26.606" v="917" actId="26606"/>
          <ac:spMkLst>
            <pc:docMk/>
            <pc:sldMk cId="3691617519" sldId="259"/>
            <ac:spMk id="9" creationId="{C05CBC3C-2E5A-4839-8B9B-2E5A6ADF0F58}"/>
          </ac:spMkLst>
        </pc:spChg>
        <pc:spChg chg="add">
          <ac:chgData name="Hayley Sinclair" userId="01cc4ec6-5eda-43a9-abe6-96a8aea9e789" providerId="ADAL" clId="{AB89048A-E346-4BD3-9768-73D10C78ED1E}" dt="2026-03-03T11:54:26.606" v="917" actId="26606"/>
          <ac:spMkLst>
            <pc:docMk/>
            <pc:sldMk cId="3691617519" sldId="259"/>
            <ac:spMk id="11" creationId="{DB5B423A-57CC-4C58-AA26-8E2E862B03A0}"/>
          </ac:spMkLst>
        </pc:spChg>
        <pc:graphicFrameChg chg="add mod modGraphic">
          <ac:chgData name="Hayley Sinclair" userId="01cc4ec6-5eda-43a9-abe6-96a8aea9e789" providerId="ADAL" clId="{AB89048A-E346-4BD3-9768-73D10C78ED1E}" dt="2026-03-23T09:00:13.387" v="6092" actId="20577"/>
          <ac:graphicFrameMkLst>
            <pc:docMk/>
            <pc:sldMk cId="3691617519" sldId="259"/>
            <ac:graphicFrameMk id="5" creationId="{F5650200-BBE7-6582-23D0-4B835D9F0FBC}"/>
          </ac:graphicFrameMkLst>
        </pc:graphicFrameChg>
      </pc:sldChg>
      <pc:sldChg chg="addSp delSp modSp new mod ord setBg">
        <pc:chgData name="Hayley Sinclair" userId="01cc4ec6-5eda-43a9-abe6-96a8aea9e789" providerId="ADAL" clId="{AB89048A-E346-4BD3-9768-73D10C78ED1E}" dt="2026-03-10T13:04:59.697" v="5905" actId="14100"/>
        <pc:sldMkLst>
          <pc:docMk/>
          <pc:sldMk cId="1020207788" sldId="260"/>
        </pc:sldMkLst>
        <pc:spChg chg="mod">
          <ac:chgData name="Hayley Sinclair" userId="01cc4ec6-5eda-43a9-abe6-96a8aea9e789" providerId="ADAL" clId="{AB89048A-E346-4BD3-9768-73D10C78ED1E}" dt="2026-03-03T12:01:16.608" v="1175" actId="26606"/>
          <ac:spMkLst>
            <pc:docMk/>
            <pc:sldMk cId="1020207788" sldId="260"/>
            <ac:spMk id="2" creationId="{AA6F2BE3-01AE-00EF-35B3-D7739002E56B}"/>
          </ac:spMkLst>
        </pc:spChg>
        <pc:spChg chg="add mod">
          <ac:chgData name="Hayley Sinclair" userId="01cc4ec6-5eda-43a9-abe6-96a8aea9e789" providerId="ADAL" clId="{AB89048A-E346-4BD3-9768-73D10C78ED1E}" dt="2026-03-09T12:05:14.104" v="1952" actId="255"/>
          <ac:spMkLst>
            <pc:docMk/>
            <pc:sldMk cId="1020207788" sldId="260"/>
            <ac:spMk id="4" creationId="{F2DF9FA4-2914-C985-B3EA-6B37A98142AA}"/>
          </ac:spMkLst>
        </pc:spChg>
        <pc:spChg chg="add">
          <ac:chgData name="Hayley Sinclair" userId="01cc4ec6-5eda-43a9-abe6-96a8aea9e789" providerId="ADAL" clId="{AB89048A-E346-4BD3-9768-73D10C78ED1E}" dt="2026-03-03T12:01:16.608" v="1175" actId="26606"/>
          <ac:spMkLst>
            <pc:docMk/>
            <pc:sldMk cId="1020207788" sldId="260"/>
            <ac:spMk id="6" creationId="{BACC6370-2D7E-4714-9D71-7542949D7D5D}"/>
          </ac:spMkLst>
        </pc:spChg>
        <pc:spChg chg="add">
          <ac:chgData name="Hayley Sinclair" userId="01cc4ec6-5eda-43a9-abe6-96a8aea9e789" providerId="ADAL" clId="{AB89048A-E346-4BD3-9768-73D10C78ED1E}" dt="2026-03-03T12:01:16.608" v="1175" actId="26606"/>
          <ac:spMkLst>
            <pc:docMk/>
            <pc:sldMk cId="1020207788" sldId="260"/>
            <ac:spMk id="7" creationId="{F68B3F68-107C-434F-AA38-110D5EA91B85}"/>
          </ac:spMkLst>
        </pc:spChg>
        <pc:spChg chg="add">
          <ac:chgData name="Hayley Sinclair" userId="01cc4ec6-5eda-43a9-abe6-96a8aea9e789" providerId="ADAL" clId="{AB89048A-E346-4BD3-9768-73D10C78ED1E}" dt="2026-03-03T12:01:16.608" v="1175" actId="26606"/>
          <ac:spMkLst>
            <pc:docMk/>
            <pc:sldMk cId="1020207788" sldId="260"/>
            <ac:spMk id="8" creationId="{AAD0DBB9-1A4B-4391-81D4-CB19F9AB918A}"/>
          </ac:spMkLst>
        </pc:spChg>
        <pc:spChg chg="add">
          <ac:chgData name="Hayley Sinclair" userId="01cc4ec6-5eda-43a9-abe6-96a8aea9e789" providerId="ADAL" clId="{AB89048A-E346-4BD3-9768-73D10C78ED1E}" dt="2026-03-03T12:01:16.608" v="1175" actId="26606"/>
          <ac:spMkLst>
            <pc:docMk/>
            <pc:sldMk cId="1020207788" sldId="260"/>
            <ac:spMk id="10" creationId="{063BBA22-50EA-4C4D-BE05-F1CE4E63AA56}"/>
          </ac:spMkLst>
        </pc:spChg>
        <pc:graphicFrameChg chg="add mod modGraphic">
          <ac:chgData name="Hayley Sinclair" userId="01cc4ec6-5eda-43a9-abe6-96a8aea9e789" providerId="ADAL" clId="{AB89048A-E346-4BD3-9768-73D10C78ED1E}" dt="2026-03-10T13:04:59.697" v="5905" actId="14100"/>
          <ac:graphicFrameMkLst>
            <pc:docMk/>
            <pc:sldMk cId="1020207788" sldId="260"/>
            <ac:graphicFrameMk id="12" creationId="{6CA45C30-F015-38A1-8206-BDF3575094AD}"/>
          </ac:graphicFrameMkLst>
        </pc:graphicFrameChg>
      </pc:sldChg>
      <pc:sldChg chg="addSp delSp modSp new mod ord setBg">
        <pc:chgData name="Hayley Sinclair" userId="01cc4ec6-5eda-43a9-abe6-96a8aea9e789" providerId="ADAL" clId="{AB89048A-E346-4BD3-9768-73D10C78ED1E}" dt="2026-03-09T12:07:14.352" v="1999" actId="20577"/>
        <pc:sldMkLst>
          <pc:docMk/>
          <pc:sldMk cId="1225816113" sldId="261"/>
        </pc:sldMkLst>
        <pc:spChg chg="add del mod">
          <ac:chgData name="Hayley Sinclair" userId="01cc4ec6-5eda-43a9-abe6-96a8aea9e789" providerId="ADAL" clId="{AB89048A-E346-4BD3-9768-73D10C78ED1E}" dt="2026-03-03T12:19:38.809" v="1482" actId="26606"/>
          <ac:spMkLst>
            <pc:docMk/>
            <pc:sldMk cId="1225816113" sldId="261"/>
            <ac:spMk id="2" creationId="{4B5BF0B0-560D-41DA-3260-3C24BF7E4722}"/>
          </ac:spMkLst>
        </pc:spChg>
        <pc:spChg chg="add mod">
          <ac:chgData name="Hayley Sinclair" userId="01cc4ec6-5eda-43a9-abe6-96a8aea9e789" providerId="ADAL" clId="{AB89048A-E346-4BD3-9768-73D10C78ED1E}" dt="2026-03-09T12:07:14.352" v="1999" actId="20577"/>
          <ac:spMkLst>
            <pc:docMk/>
            <pc:sldMk cId="1225816113" sldId="261"/>
            <ac:spMk id="5" creationId="{99F8BC3D-C562-F71F-6AE0-B858675CA577}"/>
          </ac:spMkLst>
        </pc:spChg>
        <pc:spChg chg="add">
          <ac:chgData name="Hayley Sinclair" userId="01cc4ec6-5eda-43a9-abe6-96a8aea9e789" providerId="ADAL" clId="{AB89048A-E346-4BD3-9768-73D10C78ED1E}" dt="2026-03-03T12:19:38.809" v="1482" actId="26606"/>
          <ac:spMkLst>
            <pc:docMk/>
            <pc:sldMk cId="1225816113" sldId="261"/>
            <ac:spMk id="9" creationId="{BACC6370-2D7E-4714-9D71-7542949D7D5D}"/>
          </ac:spMkLst>
        </pc:spChg>
        <pc:spChg chg="add">
          <ac:chgData name="Hayley Sinclair" userId="01cc4ec6-5eda-43a9-abe6-96a8aea9e789" providerId="ADAL" clId="{AB89048A-E346-4BD3-9768-73D10C78ED1E}" dt="2026-03-03T12:19:38.809" v="1482" actId="26606"/>
          <ac:spMkLst>
            <pc:docMk/>
            <pc:sldMk cId="1225816113" sldId="261"/>
            <ac:spMk id="11" creationId="{256B2C21-A230-48C0-8DF1-C46611373C44}"/>
          </ac:spMkLst>
        </pc:spChg>
        <pc:spChg chg="add">
          <ac:chgData name="Hayley Sinclair" userId="01cc4ec6-5eda-43a9-abe6-96a8aea9e789" providerId="ADAL" clId="{AB89048A-E346-4BD3-9768-73D10C78ED1E}" dt="2026-03-03T12:19:38.809" v="1482" actId="26606"/>
          <ac:spMkLst>
            <pc:docMk/>
            <pc:sldMk cId="1225816113" sldId="261"/>
            <ac:spMk id="13" creationId="{3847E18C-932D-4C95-AABA-FEC7C9499AD7}"/>
          </ac:spMkLst>
        </pc:spChg>
        <pc:spChg chg="add">
          <ac:chgData name="Hayley Sinclair" userId="01cc4ec6-5eda-43a9-abe6-96a8aea9e789" providerId="ADAL" clId="{AB89048A-E346-4BD3-9768-73D10C78ED1E}" dt="2026-03-03T12:19:38.809" v="1482" actId="26606"/>
          <ac:spMkLst>
            <pc:docMk/>
            <pc:sldMk cId="1225816113" sldId="261"/>
            <ac:spMk id="15" creationId="{3150CB11-0C61-439E-910F-5787759E72A0}"/>
          </ac:spMkLst>
        </pc:spChg>
        <pc:spChg chg="add">
          <ac:chgData name="Hayley Sinclair" userId="01cc4ec6-5eda-43a9-abe6-96a8aea9e789" providerId="ADAL" clId="{AB89048A-E346-4BD3-9768-73D10C78ED1E}" dt="2026-03-03T12:19:38.809" v="1482" actId="26606"/>
          <ac:spMkLst>
            <pc:docMk/>
            <pc:sldMk cId="1225816113" sldId="261"/>
            <ac:spMk id="17" creationId="{43F8A58B-5155-44CE-A5FF-7647B47D0A7A}"/>
          </ac:spMkLst>
        </pc:spChg>
        <pc:spChg chg="add">
          <ac:chgData name="Hayley Sinclair" userId="01cc4ec6-5eda-43a9-abe6-96a8aea9e789" providerId="ADAL" clId="{AB89048A-E346-4BD3-9768-73D10C78ED1E}" dt="2026-03-03T12:19:38.809" v="1482" actId="26606"/>
          <ac:spMkLst>
            <pc:docMk/>
            <pc:sldMk cId="1225816113" sldId="261"/>
            <ac:spMk id="19" creationId="{443F2ACA-E6D6-4028-82DD-F03C262D5DE6}"/>
          </ac:spMkLst>
        </pc:spChg>
        <pc:graphicFrameChg chg="add mod">
          <ac:chgData name="Hayley Sinclair" userId="01cc4ec6-5eda-43a9-abe6-96a8aea9e789" providerId="ADAL" clId="{AB89048A-E346-4BD3-9768-73D10C78ED1E}" dt="2026-03-03T12:19:45.691" v="1484" actId="14100"/>
          <ac:graphicFrameMkLst>
            <pc:docMk/>
            <pc:sldMk cId="1225816113" sldId="261"/>
            <ac:graphicFrameMk id="8" creationId="{EB9739B3-0E06-6759-2BC4-2377D22B9F91}"/>
          </ac:graphicFrameMkLst>
        </pc:graphicFrameChg>
      </pc:sldChg>
      <pc:sldChg chg="addSp delSp modSp new mod setBg">
        <pc:chgData name="Hayley Sinclair" userId="01cc4ec6-5eda-43a9-abe6-96a8aea9e789" providerId="ADAL" clId="{AB89048A-E346-4BD3-9768-73D10C78ED1E}" dt="2026-03-09T12:45:59.674" v="2523" actId="26606"/>
        <pc:sldMkLst>
          <pc:docMk/>
          <pc:sldMk cId="2337407204" sldId="264"/>
        </pc:sldMkLst>
        <pc:spChg chg="mod">
          <ac:chgData name="Hayley Sinclair" userId="01cc4ec6-5eda-43a9-abe6-96a8aea9e789" providerId="ADAL" clId="{AB89048A-E346-4BD3-9768-73D10C78ED1E}" dt="2026-03-09T11:24:04.722" v="1932" actId="20577"/>
          <ac:spMkLst>
            <pc:docMk/>
            <pc:sldMk cId="2337407204" sldId="264"/>
            <ac:spMk id="2" creationId="{2FDA5628-FDEA-48AF-431B-586C20C0281D}"/>
          </ac:spMkLst>
        </pc:spChg>
        <pc:spChg chg="add mod">
          <ac:chgData name="Hayley Sinclair" userId="01cc4ec6-5eda-43a9-abe6-96a8aea9e789" providerId="ADAL" clId="{AB89048A-E346-4BD3-9768-73D10C78ED1E}" dt="2026-03-09T12:10:52.645" v="2032" actId="20577"/>
          <ac:spMkLst>
            <pc:docMk/>
            <pc:sldMk cId="2337407204" sldId="264"/>
            <ac:spMk id="4" creationId="{1CA56F5C-147A-0371-7FA4-7F6B11FB14CD}"/>
          </ac:spMkLst>
        </pc:spChg>
        <pc:spChg chg="add">
          <ac:chgData name="Hayley Sinclair" userId="01cc4ec6-5eda-43a9-abe6-96a8aea9e789" providerId="ADAL" clId="{AB89048A-E346-4BD3-9768-73D10C78ED1E}" dt="2026-03-09T11:23:50.232" v="1905" actId="26606"/>
          <ac:spMkLst>
            <pc:docMk/>
            <pc:sldMk cId="2337407204" sldId="264"/>
            <ac:spMk id="8" creationId="{1B15ED52-F352-441B-82BF-E0EA34836D08}"/>
          </ac:spMkLst>
        </pc:spChg>
        <pc:spChg chg="add">
          <ac:chgData name="Hayley Sinclair" userId="01cc4ec6-5eda-43a9-abe6-96a8aea9e789" providerId="ADAL" clId="{AB89048A-E346-4BD3-9768-73D10C78ED1E}" dt="2026-03-09T11:23:50.232" v="1905" actId="26606"/>
          <ac:spMkLst>
            <pc:docMk/>
            <pc:sldMk cId="2337407204" sldId="264"/>
            <ac:spMk id="10" creationId="{3B2E3793-BFE6-45A2-9B7B-E18844431C99}"/>
          </ac:spMkLst>
        </pc:spChg>
        <pc:spChg chg="add">
          <ac:chgData name="Hayley Sinclair" userId="01cc4ec6-5eda-43a9-abe6-96a8aea9e789" providerId="ADAL" clId="{AB89048A-E346-4BD3-9768-73D10C78ED1E}" dt="2026-03-09T11:23:50.232" v="1905" actId="26606"/>
          <ac:spMkLst>
            <pc:docMk/>
            <pc:sldMk cId="2337407204" sldId="264"/>
            <ac:spMk id="12" creationId="{BC4C4868-CB8F-4AF9-9CDB-8108F2C19B67}"/>
          </ac:spMkLst>
        </pc:spChg>
        <pc:spChg chg="add">
          <ac:chgData name="Hayley Sinclair" userId="01cc4ec6-5eda-43a9-abe6-96a8aea9e789" providerId="ADAL" clId="{AB89048A-E346-4BD3-9768-73D10C78ED1E}" dt="2026-03-09T11:23:50.232" v="1905" actId="26606"/>
          <ac:spMkLst>
            <pc:docMk/>
            <pc:sldMk cId="2337407204" sldId="264"/>
            <ac:spMk id="14" creationId="{375E0459-6403-40CD-989D-56A4407CA12E}"/>
          </ac:spMkLst>
        </pc:spChg>
        <pc:spChg chg="add">
          <ac:chgData name="Hayley Sinclair" userId="01cc4ec6-5eda-43a9-abe6-96a8aea9e789" providerId="ADAL" clId="{AB89048A-E346-4BD3-9768-73D10C78ED1E}" dt="2026-03-09T11:23:50.232" v="1905" actId="26606"/>
          <ac:spMkLst>
            <pc:docMk/>
            <pc:sldMk cId="2337407204" sldId="264"/>
            <ac:spMk id="16" creationId="{53E5B1A8-3AC9-4BD1-9BBC-78CA94F2D1BA}"/>
          </ac:spMkLst>
        </pc:spChg>
        <pc:graphicFrameChg chg="add">
          <ac:chgData name="Hayley Sinclair" userId="01cc4ec6-5eda-43a9-abe6-96a8aea9e789" providerId="ADAL" clId="{AB89048A-E346-4BD3-9768-73D10C78ED1E}" dt="2026-03-09T12:45:59.674" v="2523" actId="26606"/>
          <ac:graphicFrameMkLst>
            <pc:docMk/>
            <pc:sldMk cId="2337407204" sldId="264"/>
            <ac:graphicFrameMk id="18" creationId="{D4B2041B-FE5D-E577-8E44-62541BF487BC}"/>
          </ac:graphicFrameMkLst>
        </pc:graphicFrameChg>
      </pc:sldChg>
      <pc:sldChg chg="addSp delSp modSp add mod ord setBg modClrScheme delDesignElem chgLayout">
        <pc:chgData name="Hayley Sinclair" userId="01cc4ec6-5eda-43a9-abe6-96a8aea9e789" providerId="ADAL" clId="{AB89048A-E346-4BD3-9768-73D10C78ED1E}" dt="2026-03-09T12:08:17.817" v="2000"/>
        <pc:sldMkLst>
          <pc:docMk/>
          <pc:sldMk cId="501939841" sldId="265"/>
        </pc:sldMkLst>
        <pc:spChg chg="mod ord">
          <ac:chgData name="Hayley Sinclair" userId="01cc4ec6-5eda-43a9-abe6-96a8aea9e789" providerId="ADAL" clId="{AB89048A-E346-4BD3-9768-73D10C78ED1E}" dt="2026-03-09T11:21:51.880" v="1892" actId="700"/>
          <ac:spMkLst>
            <pc:docMk/>
            <pc:sldMk cId="501939841" sldId="265"/>
            <ac:spMk id="2" creationId="{8EB460DE-0909-A5EF-8A8E-B7D80059B6B0}"/>
          </ac:spMkLst>
        </pc:spChg>
        <pc:spChg chg="add mod">
          <ac:chgData name="Hayley Sinclair" userId="01cc4ec6-5eda-43a9-abe6-96a8aea9e789" providerId="ADAL" clId="{AB89048A-E346-4BD3-9768-73D10C78ED1E}" dt="2026-03-09T11:23:15.611" v="1901" actId="255"/>
          <ac:spMkLst>
            <pc:docMk/>
            <pc:sldMk cId="501939841" sldId="265"/>
            <ac:spMk id="4" creationId="{C45C0F6E-5C27-80F9-9E6F-1D222500C088}"/>
          </ac:spMkLst>
        </pc:spChg>
        <pc:spChg chg="add mod">
          <ac:chgData name="Hayley Sinclair" userId="01cc4ec6-5eda-43a9-abe6-96a8aea9e789" providerId="ADAL" clId="{AB89048A-E346-4BD3-9768-73D10C78ED1E}" dt="2026-03-09T12:08:17.817" v="2000"/>
          <ac:spMkLst>
            <pc:docMk/>
            <pc:sldMk cId="501939841" sldId="265"/>
            <ac:spMk id="7" creationId="{06BCF4CB-1416-A3CA-72B4-6A35E4AB2277}"/>
          </ac:spMkLst>
        </pc:spChg>
        <pc:spChg chg="add del">
          <ac:chgData name="Hayley Sinclair" userId="01cc4ec6-5eda-43a9-abe6-96a8aea9e789" providerId="ADAL" clId="{AB89048A-E346-4BD3-9768-73D10C78ED1E}" dt="2026-03-09T11:21:51.880" v="1892" actId="700"/>
          <ac:spMkLst>
            <pc:docMk/>
            <pc:sldMk cId="501939841" sldId="265"/>
            <ac:spMk id="10" creationId="{BACC6370-2D7E-4714-9D71-7542949D7D5D}"/>
          </ac:spMkLst>
        </pc:spChg>
        <pc:spChg chg="add del">
          <ac:chgData name="Hayley Sinclair" userId="01cc4ec6-5eda-43a9-abe6-96a8aea9e789" providerId="ADAL" clId="{AB89048A-E346-4BD3-9768-73D10C78ED1E}" dt="2026-03-09T11:21:51.880" v="1892" actId="700"/>
          <ac:spMkLst>
            <pc:docMk/>
            <pc:sldMk cId="501939841" sldId="265"/>
            <ac:spMk id="12" creationId="{F68B3F68-107C-434F-AA38-110D5EA91B85}"/>
          </ac:spMkLst>
        </pc:spChg>
        <pc:spChg chg="add del">
          <ac:chgData name="Hayley Sinclair" userId="01cc4ec6-5eda-43a9-abe6-96a8aea9e789" providerId="ADAL" clId="{AB89048A-E346-4BD3-9768-73D10C78ED1E}" dt="2026-03-09T11:21:51.880" v="1892" actId="700"/>
          <ac:spMkLst>
            <pc:docMk/>
            <pc:sldMk cId="501939841" sldId="265"/>
            <ac:spMk id="14" creationId="{AAD0DBB9-1A4B-4391-81D4-CB19F9AB918A}"/>
          </ac:spMkLst>
        </pc:spChg>
        <pc:spChg chg="add del">
          <ac:chgData name="Hayley Sinclair" userId="01cc4ec6-5eda-43a9-abe6-96a8aea9e789" providerId="ADAL" clId="{AB89048A-E346-4BD3-9768-73D10C78ED1E}" dt="2026-03-09T11:21:51.880" v="1892" actId="700"/>
          <ac:spMkLst>
            <pc:docMk/>
            <pc:sldMk cId="501939841" sldId="265"/>
            <ac:spMk id="16" creationId="{063BBA22-50EA-4C4D-BE05-F1CE4E63AA56}"/>
          </ac:spMkLst>
        </pc:spChg>
        <pc:graphicFrameChg chg="mod ord modGraphic">
          <ac:chgData name="Hayley Sinclair" userId="01cc4ec6-5eda-43a9-abe6-96a8aea9e789" providerId="ADAL" clId="{AB89048A-E346-4BD3-9768-73D10C78ED1E}" dt="2026-03-09T11:22:04.353" v="1894"/>
          <ac:graphicFrameMkLst>
            <pc:docMk/>
            <pc:sldMk cId="501939841" sldId="265"/>
            <ac:graphicFrameMk id="5" creationId="{E6BF2750-0A2B-0854-1700-26F245D7BE04}"/>
          </ac:graphicFrameMkLst>
        </pc:graphicFrameChg>
        <pc:graphicFrameChg chg="add mod">
          <ac:chgData name="Hayley Sinclair" userId="01cc4ec6-5eda-43a9-abe6-96a8aea9e789" providerId="ADAL" clId="{AB89048A-E346-4BD3-9768-73D10C78ED1E}" dt="2026-03-09T11:22:33.684" v="1899" actId="1076"/>
          <ac:graphicFrameMkLst>
            <pc:docMk/>
            <pc:sldMk cId="501939841" sldId="265"/>
            <ac:graphicFrameMk id="6" creationId="{57A93EBE-9FE4-6748-5094-C21BD8EFD9CA}"/>
          </ac:graphicFrameMkLst>
        </pc:graphicFrameChg>
      </pc:sldChg>
      <pc:sldChg chg="modSp new mod">
        <pc:chgData name="Hayley Sinclair" userId="01cc4ec6-5eda-43a9-abe6-96a8aea9e789" providerId="ADAL" clId="{AB89048A-E346-4BD3-9768-73D10C78ED1E}" dt="2026-03-10T12:33:06.973" v="5186" actId="207"/>
        <pc:sldMkLst>
          <pc:docMk/>
          <pc:sldMk cId="1487805808" sldId="266"/>
        </pc:sldMkLst>
        <pc:spChg chg="mod">
          <ac:chgData name="Hayley Sinclair" userId="01cc4ec6-5eda-43a9-abe6-96a8aea9e789" providerId="ADAL" clId="{AB89048A-E346-4BD3-9768-73D10C78ED1E}" dt="2026-03-09T12:09:56.706" v="2009" actId="20577"/>
          <ac:spMkLst>
            <pc:docMk/>
            <pc:sldMk cId="1487805808" sldId="266"/>
            <ac:spMk id="2" creationId="{40A9DA41-48D3-BB64-2E08-DD71E37BE33C}"/>
          </ac:spMkLst>
        </pc:spChg>
        <pc:spChg chg="mod">
          <ac:chgData name="Hayley Sinclair" userId="01cc4ec6-5eda-43a9-abe6-96a8aea9e789" providerId="ADAL" clId="{AB89048A-E346-4BD3-9768-73D10C78ED1E}" dt="2026-03-10T12:33:06.973" v="5186" actId="207"/>
          <ac:spMkLst>
            <pc:docMk/>
            <pc:sldMk cId="1487805808" sldId="266"/>
            <ac:spMk id="3" creationId="{D34A4082-4EB6-7B8A-4647-722F5A3C6451}"/>
          </ac:spMkLst>
        </pc:spChg>
      </pc:sldChg>
      <pc:sldChg chg="addSp delSp modSp add mod">
        <pc:chgData name="Hayley Sinclair" userId="01cc4ec6-5eda-43a9-abe6-96a8aea9e789" providerId="ADAL" clId="{AB89048A-E346-4BD3-9768-73D10C78ED1E}" dt="2026-03-09T14:16:58.025" v="2829" actId="20577"/>
        <pc:sldMkLst>
          <pc:docMk/>
          <pc:sldMk cId="1539388105" sldId="267"/>
        </pc:sldMkLst>
        <pc:spChg chg="mod">
          <ac:chgData name="Hayley Sinclair" userId="01cc4ec6-5eda-43a9-abe6-96a8aea9e789" providerId="ADAL" clId="{AB89048A-E346-4BD3-9768-73D10C78ED1E}" dt="2026-03-09T12:11:57.740" v="2052" actId="20577"/>
          <ac:spMkLst>
            <pc:docMk/>
            <pc:sldMk cId="1539388105" sldId="267"/>
            <ac:spMk id="2" creationId="{8BE1BFBB-62E2-4387-8282-7A7402768247}"/>
          </ac:spMkLst>
        </pc:spChg>
        <pc:spChg chg="add mod">
          <ac:chgData name="Hayley Sinclair" userId="01cc4ec6-5eda-43a9-abe6-96a8aea9e789" providerId="ADAL" clId="{AB89048A-E346-4BD3-9768-73D10C78ED1E}" dt="2026-03-09T12:11:43.289" v="2036" actId="1076"/>
          <ac:spMkLst>
            <pc:docMk/>
            <pc:sldMk cId="1539388105" sldId="267"/>
            <ac:spMk id="5" creationId="{C67066F7-DD32-B8AE-65D9-E59783310B63}"/>
          </ac:spMkLst>
        </pc:spChg>
        <pc:spChg chg="add mod">
          <ac:chgData name="Hayley Sinclair" userId="01cc4ec6-5eda-43a9-abe6-96a8aea9e789" providerId="ADAL" clId="{AB89048A-E346-4BD3-9768-73D10C78ED1E}" dt="2026-03-09T14:09:56.755" v="2531" actId="6549"/>
          <ac:spMkLst>
            <pc:docMk/>
            <pc:sldMk cId="1539388105" sldId="267"/>
            <ac:spMk id="7" creationId="{FCDF1162-A719-B3AA-9218-0CB561DE8259}"/>
          </ac:spMkLst>
        </pc:spChg>
        <pc:spChg chg="add mod">
          <ac:chgData name="Hayley Sinclair" userId="01cc4ec6-5eda-43a9-abe6-96a8aea9e789" providerId="ADAL" clId="{AB89048A-E346-4BD3-9768-73D10C78ED1E}" dt="2026-03-09T14:16:58.025" v="2829" actId="20577"/>
          <ac:spMkLst>
            <pc:docMk/>
            <pc:sldMk cId="1539388105" sldId="267"/>
            <ac:spMk id="9" creationId="{7A546F34-7E13-874B-89AB-CFE84D5785EC}"/>
          </ac:spMkLst>
        </pc:spChg>
        <pc:graphicFrameChg chg="add mod modGraphic">
          <ac:chgData name="Hayley Sinclair" userId="01cc4ec6-5eda-43a9-abe6-96a8aea9e789" providerId="ADAL" clId="{AB89048A-E346-4BD3-9768-73D10C78ED1E}" dt="2026-03-09T14:11:55.904" v="2650" actId="20577"/>
          <ac:graphicFrameMkLst>
            <pc:docMk/>
            <pc:sldMk cId="1539388105" sldId="267"/>
            <ac:graphicFrameMk id="6" creationId="{5DED6BEB-7D51-2426-665B-722BA47A42B7}"/>
          </ac:graphicFrameMkLst>
        </pc:graphicFrameChg>
      </pc:sldChg>
      <pc:sldChg chg="addSp delSp modSp add mod">
        <pc:chgData name="Hayley Sinclair" userId="01cc4ec6-5eda-43a9-abe6-96a8aea9e789" providerId="ADAL" clId="{AB89048A-E346-4BD3-9768-73D10C78ED1E}" dt="2026-03-10T10:45:33.815" v="3211" actId="5793"/>
        <pc:sldMkLst>
          <pc:docMk/>
          <pc:sldMk cId="2144624605" sldId="268"/>
        </pc:sldMkLst>
        <pc:spChg chg="mod">
          <ac:chgData name="Hayley Sinclair" userId="01cc4ec6-5eda-43a9-abe6-96a8aea9e789" providerId="ADAL" clId="{AB89048A-E346-4BD3-9768-73D10C78ED1E}" dt="2026-03-09T12:12:20.780" v="2071" actId="20577"/>
          <ac:spMkLst>
            <pc:docMk/>
            <pc:sldMk cId="2144624605" sldId="268"/>
            <ac:spMk id="2" creationId="{C34E4544-C64D-C377-517B-D7C490373E2A}"/>
          </ac:spMkLst>
        </pc:spChg>
        <pc:spChg chg="add mod">
          <ac:chgData name="Hayley Sinclair" userId="01cc4ec6-5eda-43a9-abe6-96a8aea9e789" providerId="ADAL" clId="{AB89048A-E346-4BD3-9768-73D10C78ED1E}" dt="2026-03-09T12:12:38.278" v="2074"/>
          <ac:spMkLst>
            <pc:docMk/>
            <pc:sldMk cId="2144624605" sldId="268"/>
            <ac:spMk id="4" creationId="{54A5D4F4-22B0-7E1F-C736-B2335FAD43A1}"/>
          </ac:spMkLst>
        </pc:spChg>
        <pc:spChg chg="add mod">
          <ac:chgData name="Hayley Sinclair" userId="01cc4ec6-5eda-43a9-abe6-96a8aea9e789" providerId="ADAL" clId="{AB89048A-E346-4BD3-9768-73D10C78ED1E}" dt="2026-03-10T10:45:33.815" v="3211" actId="5793"/>
          <ac:spMkLst>
            <pc:docMk/>
            <pc:sldMk cId="2144624605" sldId="268"/>
            <ac:spMk id="6" creationId="{CA3A3271-72E7-03FF-86FD-A7CE62FC6687}"/>
          </ac:spMkLst>
        </pc:spChg>
        <pc:graphicFrameChg chg="add mod modGraphic">
          <ac:chgData name="Hayley Sinclair" userId="01cc4ec6-5eda-43a9-abe6-96a8aea9e789" providerId="ADAL" clId="{AB89048A-E346-4BD3-9768-73D10C78ED1E}" dt="2026-03-10T10:42:53.761" v="3014" actId="1076"/>
          <ac:graphicFrameMkLst>
            <pc:docMk/>
            <pc:sldMk cId="2144624605" sldId="268"/>
            <ac:graphicFrameMk id="5" creationId="{5FD01353-06B2-E437-8774-23B37A805909}"/>
          </ac:graphicFrameMkLst>
        </pc:graphicFrameChg>
      </pc:sldChg>
      <pc:sldChg chg="addSp delSp modSp add mod">
        <pc:chgData name="Hayley Sinclair" userId="01cc4ec6-5eda-43a9-abe6-96a8aea9e789" providerId="ADAL" clId="{AB89048A-E346-4BD3-9768-73D10C78ED1E}" dt="2026-03-10T11:45:37.005" v="4074" actId="20577"/>
        <pc:sldMkLst>
          <pc:docMk/>
          <pc:sldMk cId="1178518401" sldId="270"/>
        </pc:sldMkLst>
        <pc:spChg chg="mod">
          <ac:chgData name="Hayley Sinclair" userId="01cc4ec6-5eda-43a9-abe6-96a8aea9e789" providerId="ADAL" clId="{AB89048A-E346-4BD3-9768-73D10C78ED1E}" dt="2026-03-09T12:17:08.050" v="2155" actId="20577"/>
          <ac:spMkLst>
            <pc:docMk/>
            <pc:sldMk cId="1178518401" sldId="270"/>
            <ac:spMk id="2" creationId="{30C702C2-9D1C-4F2A-1FD3-7837D38718D8}"/>
          </ac:spMkLst>
        </pc:spChg>
        <pc:spChg chg="mod">
          <ac:chgData name="Hayley Sinclair" userId="01cc4ec6-5eda-43a9-abe6-96a8aea9e789" providerId="ADAL" clId="{AB89048A-E346-4BD3-9768-73D10C78ED1E}" dt="2026-03-10T11:29:05.248" v="3653" actId="20577"/>
          <ac:spMkLst>
            <pc:docMk/>
            <pc:sldMk cId="1178518401" sldId="270"/>
            <ac:spMk id="4" creationId="{D0CD0D2A-E791-BB43-3C62-63B51833FC86}"/>
          </ac:spMkLst>
        </pc:spChg>
        <pc:spChg chg="add mod">
          <ac:chgData name="Hayley Sinclair" userId="01cc4ec6-5eda-43a9-abe6-96a8aea9e789" providerId="ADAL" clId="{AB89048A-E346-4BD3-9768-73D10C78ED1E}" dt="2026-03-10T11:45:37.005" v="4074" actId="20577"/>
          <ac:spMkLst>
            <pc:docMk/>
            <pc:sldMk cId="1178518401" sldId="270"/>
            <ac:spMk id="6" creationId="{13F39359-E3E0-9BBC-781E-E5293BF33607}"/>
          </ac:spMkLst>
        </pc:spChg>
        <pc:graphicFrameChg chg="add mod modGraphic">
          <ac:chgData name="Hayley Sinclair" userId="01cc4ec6-5eda-43a9-abe6-96a8aea9e789" providerId="ADAL" clId="{AB89048A-E346-4BD3-9768-73D10C78ED1E}" dt="2026-03-10T11:43:14.119" v="3863" actId="20577"/>
          <ac:graphicFrameMkLst>
            <pc:docMk/>
            <pc:sldMk cId="1178518401" sldId="270"/>
            <ac:graphicFrameMk id="5" creationId="{51419710-2252-2584-BA41-63926120827A}"/>
          </ac:graphicFrameMkLst>
        </pc:graphicFrameChg>
      </pc:sldChg>
      <pc:sldChg chg="addSp delSp modSp add mod">
        <pc:chgData name="Hayley Sinclair" userId="01cc4ec6-5eda-43a9-abe6-96a8aea9e789" providerId="ADAL" clId="{AB89048A-E346-4BD3-9768-73D10C78ED1E}" dt="2026-03-10T12:00:13.872" v="4384" actId="1076"/>
        <pc:sldMkLst>
          <pc:docMk/>
          <pc:sldMk cId="29738842" sldId="271"/>
        </pc:sldMkLst>
        <pc:spChg chg="mod">
          <ac:chgData name="Hayley Sinclair" userId="01cc4ec6-5eda-43a9-abe6-96a8aea9e789" providerId="ADAL" clId="{AB89048A-E346-4BD3-9768-73D10C78ED1E}" dt="2026-03-09T12:17:46.446" v="2195" actId="20577"/>
          <ac:spMkLst>
            <pc:docMk/>
            <pc:sldMk cId="29738842" sldId="271"/>
            <ac:spMk id="2" creationId="{F6AFD05B-F367-F410-917B-9E09ECBE5AE8}"/>
          </ac:spMkLst>
        </pc:spChg>
        <pc:spChg chg="mod">
          <ac:chgData name="Hayley Sinclair" userId="01cc4ec6-5eda-43a9-abe6-96a8aea9e789" providerId="ADAL" clId="{AB89048A-E346-4BD3-9768-73D10C78ED1E}" dt="2026-03-09T12:18:05.812" v="2233" actId="20577"/>
          <ac:spMkLst>
            <pc:docMk/>
            <pc:sldMk cId="29738842" sldId="271"/>
            <ac:spMk id="4" creationId="{366AA8EB-32C5-68AF-B8A8-55AED8FAEDC4}"/>
          </ac:spMkLst>
        </pc:spChg>
        <pc:graphicFrameChg chg="add mod">
          <ac:chgData name="Hayley Sinclair" userId="01cc4ec6-5eda-43a9-abe6-96a8aea9e789" providerId="ADAL" clId="{AB89048A-E346-4BD3-9768-73D10C78ED1E}" dt="2026-03-10T12:00:13.872" v="4384" actId="1076"/>
          <ac:graphicFrameMkLst>
            <pc:docMk/>
            <pc:sldMk cId="29738842" sldId="271"/>
            <ac:graphicFrameMk id="5" creationId="{E02654C9-DE45-C3CF-92C9-255436017905}"/>
          </ac:graphicFrameMkLst>
        </pc:graphicFrameChg>
        <pc:graphicFrameChg chg="add mod">
          <ac:chgData name="Hayley Sinclair" userId="01cc4ec6-5eda-43a9-abe6-96a8aea9e789" providerId="ADAL" clId="{AB89048A-E346-4BD3-9768-73D10C78ED1E}" dt="2026-03-10T12:00:00.454" v="4382" actId="1076"/>
          <ac:graphicFrameMkLst>
            <pc:docMk/>
            <pc:sldMk cId="29738842" sldId="271"/>
            <ac:graphicFrameMk id="18" creationId="{CE10C983-A3B5-DA9A-7F4A-373281A01571}"/>
          </ac:graphicFrameMkLst>
        </pc:graphicFrameChg>
      </pc:sldChg>
      <pc:sldChg chg="addSp delSp modSp add mod">
        <pc:chgData name="Hayley Sinclair" userId="01cc4ec6-5eda-43a9-abe6-96a8aea9e789" providerId="ADAL" clId="{AB89048A-E346-4BD3-9768-73D10C78ED1E}" dt="2026-03-10T12:11:36.824" v="4742" actId="1076"/>
        <pc:sldMkLst>
          <pc:docMk/>
          <pc:sldMk cId="4194644490" sldId="272"/>
        </pc:sldMkLst>
        <pc:spChg chg="mod">
          <ac:chgData name="Hayley Sinclair" userId="01cc4ec6-5eda-43a9-abe6-96a8aea9e789" providerId="ADAL" clId="{AB89048A-E346-4BD3-9768-73D10C78ED1E}" dt="2026-03-09T12:18:34.902" v="2244" actId="20577"/>
          <ac:spMkLst>
            <pc:docMk/>
            <pc:sldMk cId="4194644490" sldId="272"/>
            <ac:spMk id="2" creationId="{170621E8-8395-8F44-81F2-8F2CF2935476}"/>
          </ac:spMkLst>
        </pc:spChg>
        <pc:spChg chg="mod">
          <ac:chgData name="Hayley Sinclair" userId="01cc4ec6-5eda-43a9-abe6-96a8aea9e789" providerId="ADAL" clId="{AB89048A-E346-4BD3-9768-73D10C78ED1E}" dt="2026-03-09T12:18:45.465" v="2245"/>
          <ac:spMkLst>
            <pc:docMk/>
            <pc:sldMk cId="4194644490" sldId="272"/>
            <ac:spMk id="4" creationId="{9EF7E37F-8D71-5882-0AE2-3002EC5704A7}"/>
          </ac:spMkLst>
        </pc:spChg>
        <pc:graphicFrameChg chg="add mod modGraphic">
          <ac:chgData name="Hayley Sinclair" userId="01cc4ec6-5eda-43a9-abe6-96a8aea9e789" providerId="ADAL" clId="{AB89048A-E346-4BD3-9768-73D10C78ED1E}" dt="2026-03-10T12:11:36.824" v="4742" actId="1076"/>
          <ac:graphicFrameMkLst>
            <pc:docMk/>
            <pc:sldMk cId="4194644490" sldId="272"/>
            <ac:graphicFrameMk id="13" creationId="{EDADC8E8-28F7-799E-43D1-2C08F286AB42}"/>
          </ac:graphicFrameMkLst>
        </pc:graphicFrameChg>
      </pc:sldChg>
      <pc:sldChg chg="addSp delSp modSp add mod">
        <pc:chgData name="Hayley Sinclair" userId="01cc4ec6-5eda-43a9-abe6-96a8aea9e789" providerId="ADAL" clId="{AB89048A-E346-4BD3-9768-73D10C78ED1E}" dt="2026-03-10T12:21:37.692" v="5184" actId="1076"/>
        <pc:sldMkLst>
          <pc:docMk/>
          <pc:sldMk cId="1795091515" sldId="273"/>
        </pc:sldMkLst>
        <pc:spChg chg="mod">
          <ac:chgData name="Hayley Sinclair" userId="01cc4ec6-5eda-43a9-abe6-96a8aea9e789" providerId="ADAL" clId="{AB89048A-E346-4BD3-9768-73D10C78ED1E}" dt="2026-03-10T12:17:11.895" v="4975" actId="1076"/>
          <ac:spMkLst>
            <pc:docMk/>
            <pc:sldMk cId="1795091515" sldId="273"/>
            <ac:spMk id="2" creationId="{8B091060-3152-2D38-D54A-A66AE7CC4232}"/>
          </ac:spMkLst>
        </pc:spChg>
        <pc:spChg chg="mod">
          <ac:chgData name="Hayley Sinclair" userId="01cc4ec6-5eda-43a9-abe6-96a8aea9e789" providerId="ADAL" clId="{AB89048A-E346-4BD3-9768-73D10C78ED1E}" dt="2026-03-10T12:17:34.891" v="4977" actId="1076"/>
          <ac:spMkLst>
            <pc:docMk/>
            <pc:sldMk cId="1795091515" sldId="273"/>
            <ac:spMk id="4" creationId="{A771A0F9-765E-31D4-8B8D-CF4C5FC76EC1}"/>
          </ac:spMkLst>
        </pc:spChg>
        <pc:spChg chg="add mod">
          <ac:chgData name="Hayley Sinclair" userId="01cc4ec6-5eda-43a9-abe6-96a8aea9e789" providerId="ADAL" clId="{AB89048A-E346-4BD3-9768-73D10C78ED1E}" dt="2026-03-10T12:15:38.465" v="4924"/>
          <ac:spMkLst>
            <pc:docMk/>
            <pc:sldMk cId="1795091515" sldId="273"/>
            <ac:spMk id="7" creationId="{BA7C961E-E102-A475-B3CE-DA722DEA270D}"/>
          </ac:spMkLst>
        </pc:spChg>
        <pc:spChg chg="add mod">
          <ac:chgData name="Hayley Sinclair" userId="01cc4ec6-5eda-43a9-abe6-96a8aea9e789" providerId="ADAL" clId="{AB89048A-E346-4BD3-9768-73D10C78ED1E}" dt="2026-03-10T12:16:59.168" v="4972" actId="1076"/>
          <ac:spMkLst>
            <pc:docMk/>
            <pc:sldMk cId="1795091515" sldId="273"/>
            <ac:spMk id="9" creationId="{6EEFB808-EBB6-9894-0B69-8BB6DFE2BD58}"/>
          </ac:spMkLst>
        </pc:spChg>
        <pc:spChg chg="add mod">
          <ac:chgData name="Hayley Sinclair" userId="01cc4ec6-5eda-43a9-abe6-96a8aea9e789" providerId="ADAL" clId="{AB89048A-E346-4BD3-9768-73D10C78ED1E}" dt="2026-03-10T12:21:37.692" v="5184" actId="1076"/>
          <ac:spMkLst>
            <pc:docMk/>
            <pc:sldMk cId="1795091515" sldId="273"/>
            <ac:spMk id="11" creationId="{7666D605-8C5D-A858-92BB-3C3BF4E9C53C}"/>
          </ac:spMkLst>
        </pc:spChg>
        <pc:grpChg chg="add mod">
          <ac:chgData name="Hayley Sinclair" userId="01cc4ec6-5eda-43a9-abe6-96a8aea9e789" providerId="ADAL" clId="{AB89048A-E346-4BD3-9768-73D10C78ED1E}" dt="2026-03-10T12:19:01.810" v="5052" actId="14100"/>
          <ac:grpSpMkLst>
            <pc:docMk/>
            <pc:sldMk cId="1795091515" sldId="273"/>
            <ac:grpSpMk id="6" creationId="{1F75CF58-5D82-E875-393E-F791A90374E2}"/>
          </ac:grpSpMkLst>
        </pc:grpChg>
        <pc:graphicFrameChg chg="add mod modGraphic">
          <ac:chgData name="Hayley Sinclair" userId="01cc4ec6-5eda-43a9-abe6-96a8aea9e789" providerId="ADAL" clId="{AB89048A-E346-4BD3-9768-73D10C78ED1E}" dt="2026-03-10T12:17:19.358" v="4976" actId="1076"/>
          <ac:graphicFrameMkLst>
            <pc:docMk/>
            <pc:sldMk cId="1795091515" sldId="273"/>
            <ac:graphicFrameMk id="5" creationId="{36D3E1A9-A94B-17F4-4F82-38B446C0E3A8}"/>
          </ac:graphicFrameMkLst>
        </pc:graphicFrameChg>
      </pc:sldChg>
      <pc:sldChg chg="addSp delSp modSp add mod">
        <pc:chgData name="Hayley Sinclair" userId="01cc4ec6-5eda-43a9-abe6-96a8aea9e789" providerId="ADAL" clId="{AB89048A-E346-4BD3-9768-73D10C78ED1E}" dt="2026-03-10T12:43:28.759" v="5436" actId="1076"/>
        <pc:sldMkLst>
          <pc:docMk/>
          <pc:sldMk cId="468810439" sldId="274"/>
        </pc:sldMkLst>
        <pc:spChg chg="mod">
          <ac:chgData name="Hayley Sinclair" userId="01cc4ec6-5eda-43a9-abe6-96a8aea9e789" providerId="ADAL" clId="{AB89048A-E346-4BD3-9768-73D10C78ED1E}" dt="2026-03-09T12:19:15.571" v="2272" actId="20577"/>
          <ac:spMkLst>
            <pc:docMk/>
            <pc:sldMk cId="468810439" sldId="274"/>
            <ac:spMk id="2" creationId="{7441B27C-A1A7-F1E8-F49A-717EAFBE6748}"/>
          </ac:spMkLst>
        </pc:spChg>
        <pc:spChg chg="mod">
          <ac:chgData name="Hayley Sinclair" userId="01cc4ec6-5eda-43a9-abe6-96a8aea9e789" providerId="ADAL" clId="{AB89048A-E346-4BD3-9768-73D10C78ED1E}" dt="2026-03-09T12:19:34.048" v="2308" actId="20577"/>
          <ac:spMkLst>
            <pc:docMk/>
            <pc:sldMk cId="468810439" sldId="274"/>
            <ac:spMk id="4" creationId="{2E283D25-A788-98A6-FB55-FBFF66D58203}"/>
          </ac:spMkLst>
        </pc:spChg>
        <pc:graphicFrameChg chg="add mod modGraphic">
          <ac:chgData name="Hayley Sinclair" userId="01cc4ec6-5eda-43a9-abe6-96a8aea9e789" providerId="ADAL" clId="{AB89048A-E346-4BD3-9768-73D10C78ED1E}" dt="2026-03-10T12:39:39.395" v="5345" actId="1076"/>
          <ac:graphicFrameMkLst>
            <pc:docMk/>
            <pc:sldMk cId="468810439" sldId="274"/>
            <ac:graphicFrameMk id="9" creationId="{7E9252C5-AE1F-7E06-6DFB-F59C54846494}"/>
          </ac:graphicFrameMkLst>
        </pc:graphicFrameChg>
        <pc:graphicFrameChg chg="add mod modGraphic">
          <ac:chgData name="Hayley Sinclair" userId="01cc4ec6-5eda-43a9-abe6-96a8aea9e789" providerId="ADAL" clId="{AB89048A-E346-4BD3-9768-73D10C78ED1E}" dt="2026-03-10T12:43:28.759" v="5436" actId="1076"/>
          <ac:graphicFrameMkLst>
            <pc:docMk/>
            <pc:sldMk cId="468810439" sldId="274"/>
            <ac:graphicFrameMk id="11" creationId="{75C67D67-5FDA-472D-634F-6CF0DB51DAAC}"/>
          </ac:graphicFrameMkLst>
        </pc:graphicFrameChg>
      </pc:sldChg>
      <pc:sldChg chg="addSp delSp modSp add mod ord">
        <pc:chgData name="Hayley Sinclair" userId="01cc4ec6-5eda-43a9-abe6-96a8aea9e789" providerId="ADAL" clId="{AB89048A-E346-4BD3-9768-73D10C78ED1E}" dt="2026-03-10T11:20:44.993" v="3636" actId="20577"/>
        <pc:sldMkLst>
          <pc:docMk/>
          <pc:sldMk cId="8204293" sldId="277"/>
        </pc:sldMkLst>
        <pc:graphicFrameChg chg="add mod modGraphic">
          <ac:chgData name="Hayley Sinclair" userId="01cc4ec6-5eda-43a9-abe6-96a8aea9e789" providerId="ADAL" clId="{AB89048A-E346-4BD3-9768-73D10C78ED1E}" dt="2026-03-10T11:20:11.966" v="3586" actId="20577"/>
          <ac:graphicFrameMkLst>
            <pc:docMk/>
            <pc:sldMk cId="8204293" sldId="277"/>
            <ac:graphicFrameMk id="15" creationId="{83DF35C4-6270-7529-C8ED-040842160FE5}"/>
          </ac:graphicFrameMkLst>
        </pc:graphicFrameChg>
        <pc:graphicFrameChg chg="add mod modGraphic">
          <ac:chgData name="Hayley Sinclair" userId="01cc4ec6-5eda-43a9-abe6-96a8aea9e789" providerId="ADAL" clId="{AB89048A-E346-4BD3-9768-73D10C78ED1E}" dt="2026-03-10T11:20:44.993" v="3636" actId="20577"/>
          <ac:graphicFrameMkLst>
            <pc:docMk/>
            <pc:sldMk cId="8204293" sldId="277"/>
            <ac:graphicFrameMk id="19" creationId="{CC2F264B-97C3-FF4C-F5B2-9860C3CF5223}"/>
          </ac:graphicFrameMkLst>
        </pc:graphicFrameChg>
      </pc:sldChg>
      <pc:sldChg chg="addSp delSp modSp add mod">
        <pc:chgData name="Hayley Sinclair" userId="01cc4ec6-5eda-43a9-abe6-96a8aea9e789" providerId="ADAL" clId="{AB89048A-E346-4BD3-9768-73D10C78ED1E}" dt="2026-03-10T12:58:27.581" v="5903" actId="478"/>
        <pc:sldMkLst>
          <pc:docMk/>
          <pc:sldMk cId="3250085337" sldId="278"/>
        </pc:sldMkLst>
        <pc:spChg chg="mod">
          <ac:chgData name="Hayley Sinclair" userId="01cc4ec6-5eda-43a9-abe6-96a8aea9e789" providerId="ADAL" clId="{AB89048A-E346-4BD3-9768-73D10C78ED1E}" dt="2026-03-10T12:49:41.675" v="5472" actId="20577"/>
          <ac:spMkLst>
            <pc:docMk/>
            <pc:sldMk cId="3250085337" sldId="278"/>
            <ac:spMk id="2" creationId="{426D2B17-6113-348C-90BC-0DA2D4ED0D83}"/>
          </ac:spMkLst>
        </pc:spChg>
        <pc:graphicFrameChg chg="add">
          <ac:chgData name="Hayley Sinclair" userId="01cc4ec6-5eda-43a9-abe6-96a8aea9e789" providerId="ADAL" clId="{AB89048A-E346-4BD3-9768-73D10C78ED1E}" dt="2026-03-10T12:57:56.251" v="5902" actId="26606"/>
          <ac:graphicFrameMkLst>
            <pc:docMk/>
            <pc:sldMk cId="3250085337" sldId="278"/>
            <ac:graphicFrameMk id="18" creationId="{9675B36A-3279-27F0-B3BE-706B575211D4}"/>
          </ac:graphicFrameMkLst>
        </pc:graphicFrameChg>
      </pc:sldChg>
      <pc:sldChg chg="addSp delSp modSp new mod">
        <pc:chgData name="Hayley Sinclair" userId="01cc4ec6-5eda-43a9-abe6-96a8aea9e789" providerId="ADAL" clId="{AB89048A-E346-4BD3-9768-73D10C78ED1E}" dt="2026-03-11T12:00:58.213" v="6090" actId="5793"/>
        <pc:sldMkLst>
          <pc:docMk/>
          <pc:sldMk cId="2580480533" sldId="279"/>
        </pc:sldMkLst>
        <pc:spChg chg="add mod">
          <ac:chgData name="Hayley Sinclair" userId="01cc4ec6-5eda-43a9-abe6-96a8aea9e789" providerId="ADAL" clId="{AB89048A-E346-4BD3-9768-73D10C78ED1E}" dt="2026-03-11T12:00:58.213" v="6090" actId="5793"/>
          <ac:spMkLst>
            <pc:docMk/>
            <pc:sldMk cId="2580480533" sldId="279"/>
            <ac:spMk id="7" creationId="{95AA1973-69F3-1A31-D546-44C9AEDED164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ata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ata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4" Type="http://schemas.openxmlformats.org/officeDocument/2006/relationships/image" Target="../media/image29.svg"/></Relationships>
</file>

<file path=ppt/diagrams/_rels/data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33.svg"/></Relationships>
</file>

<file path=ppt/diagrams/_rels/data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svg"/><Relationship Id="rId1" Type="http://schemas.openxmlformats.org/officeDocument/2006/relationships/image" Target="../media/image36.png"/><Relationship Id="rId6" Type="http://schemas.openxmlformats.org/officeDocument/2006/relationships/image" Target="../media/image41.svg"/><Relationship Id="rId5" Type="http://schemas.openxmlformats.org/officeDocument/2006/relationships/image" Target="../media/image40.png"/><Relationship Id="rId4" Type="http://schemas.openxmlformats.org/officeDocument/2006/relationships/image" Target="../media/image39.svg"/></Relationships>
</file>

<file path=ppt/diagrams/_rels/data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svg"/><Relationship Id="rId1" Type="http://schemas.openxmlformats.org/officeDocument/2006/relationships/image" Target="../media/image42.png"/><Relationship Id="rId6" Type="http://schemas.openxmlformats.org/officeDocument/2006/relationships/image" Target="../media/image47.svg"/><Relationship Id="rId5" Type="http://schemas.openxmlformats.org/officeDocument/2006/relationships/image" Target="../media/image46.png"/><Relationship Id="rId4" Type="http://schemas.openxmlformats.org/officeDocument/2006/relationships/image" Target="../media/image45.svg"/></Relationships>
</file>

<file path=ppt/diagrams/_rels/data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svg"/><Relationship Id="rId1" Type="http://schemas.openxmlformats.org/officeDocument/2006/relationships/image" Target="../media/image48.png"/><Relationship Id="rId6" Type="http://schemas.openxmlformats.org/officeDocument/2006/relationships/image" Target="../media/image53.svg"/><Relationship Id="rId5" Type="http://schemas.openxmlformats.org/officeDocument/2006/relationships/image" Target="../media/image52.png"/><Relationship Id="rId4" Type="http://schemas.openxmlformats.org/officeDocument/2006/relationships/image" Target="../media/image51.svg"/></Relationships>
</file>

<file path=ppt/diagrams/_rels/data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svg"/><Relationship Id="rId1" Type="http://schemas.openxmlformats.org/officeDocument/2006/relationships/image" Target="../media/image54.png"/><Relationship Id="rId6" Type="http://schemas.openxmlformats.org/officeDocument/2006/relationships/image" Target="../media/image59.svg"/><Relationship Id="rId5" Type="http://schemas.openxmlformats.org/officeDocument/2006/relationships/image" Target="../media/image58.png"/><Relationship Id="rId4" Type="http://schemas.openxmlformats.org/officeDocument/2006/relationships/image" Target="../media/image57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rawing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4" Type="http://schemas.openxmlformats.org/officeDocument/2006/relationships/image" Target="../media/image29.svg"/></Relationships>
</file>

<file path=ppt/diagrams/_rels/drawing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33.svg"/></Relationships>
</file>

<file path=ppt/diagrams/_rels/drawing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svg"/><Relationship Id="rId1" Type="http://schemas.openxmlformats.org/officeDocument/2006/relationships/image" Target="../media/image36.png"/><Relationship Id="rId6" Type="http://schemas.openxmlformats.org/officeDocument/2006/relationships/image" Target="../media/image41.svg"/><Relationship Id="rId5" Type="http://schemas.openxmlformats.org/officeDocument/2006/relationships/image" Target="../media/image40.png"/><Relationship Id="rId4" Type="http://schemas.openxmlformats.org/officeDocument/2006/relationships/image" Target="../media/image39.svg"/></Relationships>
</file>

<file path=ppt/diagrams/_rels/drawing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svg"/><Relationship Id="rId1" Type="http://schemas.openxmlformats.org/officeDocument/2006/relationships/image" Target="../media/image42.png"/><Relationship Id="rId6" Type="http://schemas.openxmlformats.org/officeDocument/2006/relationships/image" Target="../media/image47.svg"/><Relationship Id="rId5" Type="http://schemas.openxmlformats.org/officeDocument/2006/relationships/image" Target="../media/image46.png"/><Relationship Id="rId4" Type="http://schemas.openxmlformats.org/officeDocument/2006/relationships/image" Target="../media/image45.svg"/></Relationships>
</file>

<file path=ppt/diagrams/_rels/drawing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svg"/><Relationship Id="rId1" Type="http://schemas.openxmlformats.org/officeDocument/2006/relationships/image" Target="../media/image48.png"/><Relationship Id="rId6" Type="http://schemas.openxmlformats.org/officeDocument/2006/relationships/image" Target="../media/image53.svg"/><Relationship Id="rId5" Type="http://schemas.openxmlformats.org/officeDocument/2006/relationships/image" Target="../media/image52.png"/><Relationship Id="rId4" Type="http://schemas.openxmlformats.org/officeDocument/2006/relationships/image" Target="../media/image51.svg"/></Relationships>
</file>

<file path=ppt/diagrams/_rels/drawing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svg"/><Relationship Id="rId1" Type="http://schemas.openxmlformats.org/officeDocument/2006/relationships/image" Target="../media/image54.png"/><Relationship Id="rId6" Type="http://schemas.openxmlformats.org/officeDocument/2006/relationships/image" Target="../media/image59.svg"/><Relationship Id="rId5" Type="http://schemas.openxmlformats.org/officeDocument/2006/relationships/image" Target="../media/image58.png"/><Relationship Id="rId4" Type="http://schemas.openxmlformats.org/officeDocument/2006/relationships/image" Target="../media/image5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D40359D-5749-4EE8-BEE0-AF6D1B087002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027AAD5-FF1D-4901-A2B0-182BD30433A2}">
      <dgm:prSet/>
      <dgm:spPr/>
      <dgm:t>
        <a:bodyPr/>
        <a:lstStyle/>
        <a:p>
          <a:r>
            <a:rPr lang="en-GB"/>
            <a:t>Location: M1 – former Amazon warehouse takeover</a:t>
          </a:r>
          <a:endParaRPr lang="en-US"/>
        </a:p>
      </dgm:t>
    </dgm:pt>
    <dgm:pt modelId="{632C2D5A-BE80-456C-A147-A7522AF00452}" type="parTrans" cxnId="{1BD4C602-9CD1-42A0-8945-7EBFEF0221A6}">
      <dgm:prSet/>
      <dgm:spPr/>
      <dgm:t>
        <a:bodyPr/>
        <a:lstStyle/>
        <a:p>
          <a:endParaRPr lang="en-US"/>
        </a:p>
      </dgm:t>
    </dgm:pt>
    <dgm:pt modelId="{CB89D7F8-AD95-4E58-AA8F-9329C99B14F2}" type="sibTrans" cxnId="{1BD4C602-9CD1-42A0-8945-7EBFEF0221A6}">
      <dgm:prSet/>
      <dgm:spPr/>
      <dgm:t>
        <a:bodyPr/>
        <a:lstStyle/>
        <a:p>
          <a:endParaRPr lang="en-US"/>
        </a:p>
      </dgm:t>
    </dgm:pt>
    <dgm:pt modelId="{FCB1F37B-65CD-432F-AD79-DC757F142190}">
      <dgm:prSet/>
      <dgm:spPr/>
      <dgm:t>
        <a:bodyPr/>
        <a:lstStyle/>
        <a:p>
          <a:r>
            <a:rPr lang="en-GB"/>
            <a:t>Products stored: Automotive components</a:t>
          </a:r>
          <a:endParaRPr lang="en-US"/>
        </a:p>
      </dgm:t>
    </dgm:pt>
    <dgm:pt modelId="{663201B6-FA59-41D6-839A-58D8144D5665}" type="parTrans" cxnId="{C9FFCAAC-F713-4E2E-AD65-5F66E4DF6B73}">
      <dgm:prSet/>
      <dgm:spPr/>
      <dgm:t>
        <a:bodyPr/>
        <a:lstStyle/>
        <a:p>
          <a:endParaRPr lang="en-US"/>
        </a:p>
      </dgm:t>
    </dgm:pt>
    <dgm:pt modelId="{46EAC042-1A3C-4512-B584-153BF62D1C3A}" type="sibTrans" cxnId="{C9FFCAAC-F713-4E2E-AD65-5F66E4DF6B73}">
      <dgm:prSet/>
      <dgm:spPr/>
      <dgm:t>
        <a:bodyPr/>
        <a:lstStyle/>
        <a:p>
          <a:endParaRPr lang="en-US"/>
        </a:p>
      </dgm:t>
    </dgm:pt>
    <dgm:pt modelId="{85616878-0D32-4E39-97C2-217E1B28D753}">
      <dgm:prSet/>
      <dgm:spPr/>
      <dgm:t>
        <a:bodyPr/>
        <a:lstStyle/>
        <a:p>
          <a:r>
            <a:rPr lang="en-GB"/>
            <a:t>Customers: B2B Garages with next day delivery &amp; regional hubs.</a:t>
          </a:r>
          <a:endParaRPr lang="en-US"/>
        </a:p>
      </dgm:t>
    </dgm:pt>
    <dgm:pt modelId="{17AC032E-7C88-4312-A908-0110C6021375}" type="parTrans" cxnId="{B4882371-4BC8-46C6-B18C-1504BDDB8000}">
      <dgm:prSet/>
      <dgm:spPr/>
      <dgm:t>
        <a:bodyPr/>
        <a:lstStyle/>
        <a:p>
          <a:endParaRPr lang="en-US"/>
        </a:p>
      </dgm:t>
    </dgm:pt>
    <dgm:pt modelId="{764C018D-3CCD-4F3B-9B68-8BBA7C593689}" type="sibTrans" cxnId="{B4882371-4BC8-46C6-B18C-1504BDDB8000}">
      <dgm:prSet/>
      <dgm:spPr/>
      <dgm:t>
        <a:bodyPr/>
        <a:lstStyle/>
        <a:p>
          <a:endParaRPr lang="en-US"/>
        </a:p>
      </dgm:t>
    </dgm:pt>
    <dgm:pt modelId="{DD0CD220-889D-47AB-918B-41C8903C37C4}">
      <dgm:prSet/>
      <dgm:spPr/>
      <dgm:t>
        <a:bodyPr/>
        <a:lstStyle/>
        <a:p>
          <a:r>
            <a:rPr lang="en-GB"/>
            <a:t>Business Drive: Capacity expansion from 200,000 sq ft to 500,000 sq ft &amp; consolidation of 2 sites to 1 centralised mega-site.</a:t>
          </a:r>
          <a:endParaRPr lang="en-US"/>
        </a:p>
      </dgm:t>
    </dgm:pt>
    <dgm:pt modelId="{1FEBFA34-9613-4C09-98F2-A08FC8C1F593}" type="parTrans" cxnId="{C94827BB-D31E-4035-A096-484181F808E2}">
      <dgm:prSet/>
      <dgm:spPr/>
      <dgm:t>
        <a:bodyPr/>
        <a:lstStyle/>
        <a:p>
          <a:endParaRPr lang="en-US"/>
        </a:p>
      </dgm:t>
    </dgm:pt>
    <dgm:pt modelId="{01BF5906-15D6-4845-8469-20966846DCF7}" type="sibTrans" cxnId="{C94827BB-D31E-4035-A096-484181F808E2}">
      <dgm:prSet/>
      <dgm:spPr/>
      <dgm:t>
        <a:bodyPr/>
        <a:lstStyle/>
        <a:p>
          <a:endParaRPr lang="en-US"/>
        </a:p>
      </dgm:t>
    </dgm:pt>
    <dgm:pt modelId="{F078071D-2EE7-469B-8F2F-A622B04F620F}" type="pres">
      <dgm:prSet presAssocID="{BD40359D-5749-4EE8-BEE0-AF6D1B087002}" presName="linear" presStyleCnt="0">
        <dgm:presLayoutVars>
          <dgm:animLvl val="lvl"/>
          <dgm:resizeHandles val="exact"/>
        </dgm:presLayoutVars>
      </dgm:prSet>
      <dgm:spPr/>
    </dgm:pt>
    <dgm:pt modelId="{61FBE905-074F-4E15-80E1-90573E3FF722}" type="pres">
      <dgm:prSet presAssocID="{1027AAD5-FF1D-4901-A2B0-182BD30433A2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AD5D53E5-3D8D-4C10-83BB-BCABD0F0B43E}" type="pres">
      <dgm:prSet presAssocID="{CB89D7F8-AD95-4E58-AA8F-9329C99B14F2}" presName="spacer" presStyleCnt="0"/>
      <dgm:spPr/>
    </dgm:pt>
    <dgm:pt modelId="{09E34126-CE9D-405C-A7E2-496702021235}" type="pres">
      <dgm:prSet presAssocID="{FCB1F37B-65CD-432F-AD79-DC757F142190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8B43CA38-33C6-49C8-A961-CB691E95F251}" type="pres">
      <dgm:prSet presAssocID="{46EAC042-1A3C-4512-B584-153BF62D1C3A}" presName="spacer" presStyleCnt="0"/>
      <dgm:spPr/>
    </dgm:pt>
    <dgm:pt modelId="{29E74F07-8DF2-4AFA-8686-425F12EB05B7}" type="pres">
      <dgm:prSet presAssocID="{85616878-0D32-4E39-97C2-217E1B28D753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ED0EA67-CDD7-4CDA-A574-8AC06A284DBB}" type="pres">
      <dgm:prSet presAssocID="{764C018D-3CCD-4F3B-9B68-8BBA7C593689}" presName="spacer" presStyleCnt="0"/>
      <dgm:spPr/>
    </dgm:pt>
    <dgm:pt modelId="{B5542431-404C-41BC-85A7-3356C0EFA028}" type="pres">
      <dgm:prSet presAssocID="{DD0CD220-889D-47AB-918B-41C8903C37C4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1BD4C602-9CD1-42A0-8945-7EBFEF0221A6}" srcId="{BD40359D-5749-4EE8-BEE0-AF6D1B087002}" destId="{1027AAD5-FF1D-4901-A2B0-182BD30433A2}" srcOrd="0" destOrd="0" parTransId="{632C2D5A-BE80-456C-A147-A7522AF00452}" sibTransId="{CB89D7F8-AD95-4E58-AA8F-9329C99B14F2}"/>
    <dgm:cxn modelId="{E8113B28-2654-41F8-879E-53A356585EAE}" type="presOf" srcId="{FCB1F37B-65CD-432F-AD79-DC757F142190}" destId="{09E34126-CE9D-405C-A7E2-496702021235}" srcOrd="0" destOrd="0" presId="urn:microsoft.com/office/officeart/2005/8/layout/vList2"/>
    <dgm:cxn modelId="{468E1C41-145E-4DC7-965E-59F92572F9EA}" type="presOf" srcId="{DD0CD220-889D-47AB-918B-41C8903C37C4}" destId="{B5542431-404C-41BC-85A7-3356C0EFA028}" srcOrd="0" destOrd="0" presId="urn:microsoft.com/office/officeart/2005/8/layout/vList2"/>
    <dgm:cxn modelId="{B4882371-4BC8-46C6-B18C-1504BDDB8000}" srcId="{BD40359D-5749-4EE8-BEE0-AF6D1B087002}" destId="{85616878-0D32-4E39-97C2-217E1B28D753}" srcOrd="2" destOrd="0" parTransId="{17AC032E-7C88-4312-A908-0110C6021375}" sibTransId="{764C018D-3CCD-4F3B-9B68-8BBA7C593689}"/>
    <dgm:cxn modelId="{46E4FBA3-03D5-43E7-BA09-213C11D1B387}" type="presOf" srcId="{BD40359D-5749-4EE8-BEE0-AF6D1B087002}" destId="{F078071D-2EE7-469B-8F2F-A622B04F620F}" srcOrd="0" destOrd="0" presId="urn:microsoft.com/office/officeart/2005/8/layout/vList2"/>
    <dgm:cxn modelId="{C9FFCAAC-F713-4E2E-AD65-5F66E4DF6B73}" srcId="{BD40359D-5749-4EE8-BEE0-AF6D1B087002}" destId="{FCB1F37B-65CD-432F-AD79-DC757F142190}" srcOrd="1" destOrd="0" parTransId="{663201B6-FA59-41D6-839A-58D8144D5665}" sibTransId="{46EAC042-1A3C-4512-B584-153BF62D1C3A}"/>
    <dgm:cxn modelId="{AA8B7CB6-EE09-4914-A55B-D1059CF77599}" type="presOf" srcId="{85616878-0D32-4E39-97C2-217E1B28D753}" destId="{29E74F07-8DF2-4AFA-8686-425F12EB05B7}" srcOrd="0" destOrd="0" presId="urn:microsoft.com/office/officeart/2005/8/layout/vList2"/>
    <dgm:cxn modelId="{C94827BB-D31E-4035-A096-484181F808E2}" srcId="{BD40359D-5749-4EE8-BEE0-AF6D1B087002}" destId="{DD0CD220-889D-47AB-918B-41C8903C37C4}" srcOrd="3" destOrd="0" parTransId="{1FEBFA34-9613-4C09-98F2-A08FC8C1F593}" sibTransId="{01BF5906-15D6-4845-8469-20966846DCF7}"/>
    <dgm:cxn modelId="{68A9F1CA-5E6E-404F-88BF-05BA6D6796A2}" type="presOf" srcId="{1027AAD5-FF1D-4901-A2B0-182BD30433A2}" destId="{61FBE905-074F-4E15-80E1-90573E3FF722}" srcOrd="0" destOrd="0" presId="urn:microsoft.com/office/officeart/2005/8/layout/vList2"/>
    <dgm:cxn modelId="{0A640199-F1A8-450F-B38F-FD340A6F1352}" type="presParOf" srcId="{F078071D-2EE7-469B-8F2F-A622B04F620F}" destId="{61FBE905-074F-4E15-80E1-90573E3FF722}" srcOrd="0" destOrd="0" presId="urn:microsoft.com/office/officeart/2005/8/layout/vList2"/>
    <dgm:cxn modelId="{87C8C4D4-77B9-4B67-B756-54ED130598D3}" type="presParOf" srcId="{F078071D-2EE7-469B-8F2F-A622B04F620F}" destId="{AD5D53E5-3D8D-4C10-83BB-BCABD0F0B43E}" srcOrd="1" destOrd="0" presId="urn:microsoft.com/office/officeart/2005/8/layout/vList2"/>
    <dgm:cxn modelId="{DC9AE0DD-BC92-4002-B83C-29A0FDB6E87E}" type="presParOf" srcId="{F078071D-2EE7-469B-8F2F-A622B04F620F}" destId="{09E34126-CE9D-405C-A7E2-496702021235}" srcOrd="2" destOrd="0" presId="urn:microsoft.com/office/officeart/2005/8/layout/vList2"/>
    <dgm:cxn modelId="{AC9621D4-8630-49BD-9173-B8997FAA3099}" type="presParOf" srcId="{F078071D-2EE7-469B-8F2F-A622B04F620F}" destId="{8B43CA38-33C6-49C8-A961-CB691E95F251}" srcOrd="3" destOrd="0" presId="urn:microsoft.com/office/officeart/2005/8/layout/vList2"/>
    <dgm:cxn modelId="{341FB646-1B37-42E3-A98A-64A8AA9A493B}" type="presParOf" srcId="{F078071D-2EE7-469B-8F2F-A622B04F620F}" destId="{29E74F07-8DF2-4AFA-8686-425F12EB05B7}" srcOrd="4" destOrd="0" presId="urn:microsoft.com/office/officeart/2005/8/layout/vList2"/>
    <dgm:cxn modelId="{4E138842-61FD-4A00-9D9F-BF78D97402AB}" type="presParOf" srcId="{F078071D-2EE7-469B-8F2F-A622B04F620F}" destId="{CED0EA67-CDD7-4CDA-A574-8AC06A284DBB}" srcOrd="5" destOrd="0" presId="urn:microsoft.com/office/officeart/2005/8/layout/vList2"/>
    <dgm:cxn modelId="{955B5310-EE85-49DE-A5AC-D87CB2963CC2}" type="presParOf" srcId="{F078071D-2EE7-469B-8F2F-A622B04F620F}" destId="{B5542431-404C-41BC-85A7-3356C0EFA028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D62FCCA-8396-4E3E-AB93-E7CEB2972E4E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2ABDE659-BFD3-440F-A4FF-ECFCFFCEDDA4}">
      <dgm:prSet/>
      <dgm:spPr/>
      <dgm:t>
        <a:bodyPr/>
        <a:lstStyle/>
        <a:p>
          <a:r>
            <a:rPr lang="en-GB"/>
            <a:t>Operational benefits</a:t>
          </a:r>
          <a:endParaRPr lang="en-US"/>
        </a:p>
      </dgm:t>
    </dgm:pt>
    <dgm:pt modelId="{208B18E0-B779-4832-A4BD-32429B566218}" type="parTrans" cxnId="{69496085-2789-41C2-8CB6-590134C7BAB5}">
      <dgm:prSet/>
      <dgm:spPr/>
      <dgm:t>
        <a:bodyPr/>
        <a:lstStyle/>
        <a:p>
          <a:endParaRPr lang="en-US"/>
        </a:p>
      </dgm:t>
    </dgm:pt>
    <dgm:pt modelId="{36F0898A-218B-41E5-8191-2DE3245D3726}" type="sibTrans" cxnId="{69496085-2789-41C2-8CB6-590134C7BAB5}">
      <dgm:prSet/>
      <dgm:spPr/>
      <dgm:t>
        <a:bodyPr/>
        <a:lstStyle/>
        <a:p>
          <a:endParaRPr lang="en-US"/>
        </a:p>
      </dgm:t>
    </dgm:pt>
    <dgm:pt modelId="{A36855B8-CFB5-4010-A6D0-558FFB6459C8}">
      <dgm:prSet/>
      <dgm:spPr/>
      <dgm:t>
        <a:bodyPr/>
        <a:lstStyle/>
        <a:p>
          <a:r>
            <a:rPr lang="en-GB"/>
            <a:t>Customer benefits</a:t>
          </a:r>
          <a:endParaRPr lang="en-US"/>
        </a:p>
      </dgm:t>
    </dgm:pt>
    <dgm:pt modelId="{FDFC44BC-F4E3-4259-9DC4-21F52CB651B8}" type="parTrans" cxnId="{25E75F9D-5ABF-463F-837F-A868FDA22190}">
      <dgm:prSet/>
      <dgm:spPr/>
      <dgm:t>
        <a:bodyPr/>
        <a:lstStyle/>
        <a:p>
          <a:endParaRPr lang="en-US"/>
        </a:p>
      </dgm:t>
    </dgm:pt>
    <dgm:pt modelId="{B23C9243-3CDF-43C4-8AD4-67F90B134776}" type="sibTrans" cxnId="{25E75F9D-5ABF-463F-837F-A868FDA22190}">
      <dgm:prSet/>
      <dgm:spPr/>
      <dgm:t>
        <a:bodyPr/>
        <a:lstStyle/>
        <a:p>
          <a:endParaRPr lang="en-US"/>
        </a:p>
      </dgm:t>
    </dgm:pt>
    <dgm:pt modelId="{6EC60DA0-61F7-4AA9-B23B-8A5740C04006}">
      <dgm:prSet/>
      <dgm:spPr/>
      <dgm:t>
        <a:bodyPr/>
        <a:lstStyle/>
        <a:p>
          <a:r>
            <a:rPr lang="en-GB"/>
            <a:t>Strategic benefits</a:t>
          </a:r>
          <a:endParaRPr lang="en-US"/>
        </a:p>
      </dgm:t>
    </dgm:pt>
    <dgm:pt modelId="{4859A63D-0478-426D-81C5-448CB806593E}" type="parTrans" cxnId="{85AE8B0F-5582-486F-8D0B-CC8F6654C97D}">
      <dgm:prSet/>
      <dgm:spPr/>
      <dgm:t>
        <a:bodyPr/>
        <a:lstStyle/>
        <a:p>
          <a:endParaRPr lang="en-US"/>
        </a:p>
      </dgm:t>
    </dgm:pt>
    <dgm:pt modelId="{E61CE1E7-CA47-41E2-991A-00A130736FCD}" type="sibTrans" cxnId="{85AE8B0F-5582-486F-8D0B-CC8F6654C97D}">
      <dgm:prSet/>
      <dgm:spPr/>
      <dgm:t>
        <a:bodyPr/>
        <a:lstStyle/>
        <a:p>
          <a:endParaRPr lang="en-US"/>
        </a:p>
      </dgm:t>
    </dgm:pt>
    <dgm:pt modelId="{A075F412-92EB-4739-8FAE-013D8FB5EEDF}" type="pres">
      <dgm:prSet presAssocID="{9D62FCCA-8396-4E3E-AB93-E7CEB2972E4E}" presName="root" presStyleCnt="0">
        <dgm:presLayoutVars>
          <dgm:dir/>
          <dgm:resizeHandles val="exact"/>
        </dgm:presLayoutVars>
      </dgm:prSet>
      <dgm:spPr/>
    </dgm:pt>
    <dgm:pt modelId="{A869012D-7086-4823-A3D7-93D2AA98C88A}" type="pres">
      <dgm:prSet presAssocID="{2ABDE659-BFD3-440F-A4FF-ECFCFFCEDDA4}" presName="compNode" presStyleCnt="0"/>
      <dgm:spPr/>
    </dgm:pt>
    <dgm:pt modelId="{833DDE11-0092-4B78-A7AF-C5060A1E19F1}" type="pres">
      <dgm:prSet presAssocID="{2ABDE659-BFD3-440F-A4FF-ECFCFFCEDDA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F735E761-1A39-49E3-8CE7-466B476F9D00}" type="pres">
      <dgm:prSet presAssocID="{2ABDE659-BFD3-440F-A4FF-ECFCFFCEDDA4}" presName="spaceRect" presStyleCnt="0"/>
      <dgm:spPr/>
    </dgm:pt>
    <dgm:pt modelId="{1F144037-1F75-4CE2-A502-0E5FC7B3F4BF}" type="pres">
      <dgm:prSet presAssocID="{2ABDE659-BFD3-440F-A4FF-ECFCFFCEDDA4}" presName="textRect" presStyleLbl="revTx" presStyleIdx="0" presStyleCnt="3">
        <dgm:presLayoutVars>
          <dgm:chMax val="1"/>
          <dgm:chPref val="1"/>
        </dgm:presLayoutVars>
      </dgm:prSet>
      <dgm:spPr/>
    </dgm:pt>
    <dgm:pt modelId="{3F633564-77F1-49AD-9F18-F60CF36BC17E}" type="pres">
      <dgm:prSet presAssocID="{36F0898A-218B-41E5-8191-2DE3245D3726}" presName="sibTrans" presStyleCnt="0"/>
      <dgm:spPr/>
    </dgm:pt>
    <dgm:pt modelId="{D851E421-609B-4835-B9B9-E812E58C644B}" type="pres">
      <dgm:prSet presAssocID="{A36855B8-CFB5-4010-A6D0-558FFB6459C8}" presName="compNode" presStyleCnt="0"/>
      <dgm:spPr/>
    </dgm:pt>
    <dgm:pt modelId="{D6830C87-77F0-4FAA-8B05-CF5FD55158D8}" type="pres">
      <dgm:prSet presAssocID="{A36855B8-CFB5-4010-A6D0-558FFB6459C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8BE5A8DA-9499-47A1-8457-60C05EA565CD}" type="pres">
      <dgm:prSet presAssocID="{A36855B8-CFB5-4010-A6D0-558FFB6459C8}" presName="spaceRect" presStyleCnt="0"/>
      <dgm:spPr/>
    </dgm:pt>
    <dgm:pt modelId="{2DDAD8C0-3FF0-4534-87AF-8679407B11E3}" type="pres">
      <dgm:prSet presAssocID="{A36855B8-CFB5-4010-A6D0-558FFB6459C8}" presName="textRect" presStyleLbl="revTx" presStyleIdx="1" presStyleCnt="3">
        <dgm:presLayoutVars>
          <dgm:chMax val="1"/>
          <dgm:chPref val="1"/>
        </dgm:presLayoutVars>
      </dgm:prSet>
      <dgm:spPr/>
    </dgm:pt>
    <dgm:pt modelId="{C0D030A5-AC26-4488-8F46-A15A5E6CC7E4}" type="pres">
      <dgm:prSet presAssocID="{B23C9243-3CDF-43C4-8AD4-67F90B134776}" presName="sibTrans" presStyleCnt="0"/>
      <dgm:spPr/>
    </dgm:pt>
    <dgm:pt modelId="{1022C721-F624-401B-AB37-0A62519C7F12}" type="pres">
      <dgm:prSet presAssocID="{6EC60DA0-61F7-4AA9-B23B-8A5740C04006}" presName="compNode" presStyleCnt="0"/>
      <dgm:spPr/>
    </dgm:pt>
    <dgm:pt modelId="{251C1E07-A946-463C-B8E0-091B727B72D4}" type="pres">
      <dgm:prSet presAssocID="{6EC60DA0-61F7-4AA9-B23B-8A5740C0400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65BC6325-4CFF-4CB6-87AD-0C1F32DDEC03}" type="pres">
      <dgm:prSet presAssocID="{6EC60DA0-61F7-4AA9-B23B-8A5740C04006}" presName="spaceRect" presStyleCnt="0"/>
      <dgm:spPr/>
    </dgm:pt>
    <dgm:pt modelId="{DF77E43C-7BCA-4A8C-B8BD-6725566CD504}" type="pres">
      <dgm:prSet presAssocID="{6EC60DA0-61F7-4AA9-B23B-8A5740C04006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85AE8B0F-5582-486F-8D0B-CC8F6654C97D}" srcId="{9D62FCCA-8396-4E3E-AB93-E7CEB2972E4E}" destId="{6EC60DA0-61F7-4AA9-B23B-8A5740C04006}" srcOrd="2" destOrd="0" parTransId="{4859A63D-0478-426D-81C5-448CB806593E}" sibTransId="{E61CE1E7-CA47-41E2-991A-00A130736FCD}"/>
    <dgm:cxn modelId="{AB031D2A-697A-4E30-BCF8-F81011B6598E}" type="presOf" srcId="{2ABDE659-BFD3-440F-A4FF-ECFCFFCEDDA4}" destId="{1F144037-1F75-4CE2-A502-0E5FC7B3F4BF}" srcOrd="0" destOrd="0" presId="urn:microsoft.com/office/officeart/2018/2/layout/IconLabelList"/>
    <dgm:cxn modelId="{69496085-2789-41C2-8CB6-590134C7BAB5}" srcId="{9D62FCCA-8396-4E3E-AB93-E7CEB2972E4E}" destId="{2ABDE659-BFD3-440F-A4FF-ECFCFFCEDDA4}" srcOrd="0" destOrd="0" parTransId="{208B18E0-B779-4832-A4BD-32429B566218}" sibTransId="{36F0898A-218B-41E5-8191-2DE3245D3726}"/>
    <dgm:cxn modelId="{25E75F9D-5ABF-463F-837F-A868FDA22190}" srcId="{9D62FCCA-8396-4E3E-AB93-E7CEB2972E4E}" destId="{A36855B8-CFB5-4010-A6D0-558FFB6459C8}" srcOrd="1" destOrd="0" parTransId="{FDFC44BC-F4E3-4259-9DC4-21F52CB651B8}" sibTransId="{B23C9243-3CDF-43C4-8AD4-67F90B134776}"/>
    <dgm:cxn modelId="{C6547AA5-973C-468F-9336-26EB6EC51056}" type="presOf" srcId="{9D62FCCA-8396-4E3E-AB93-E7CEB2972E4E}" destId="{A075F412-92EB-4739-8FAE-013D8FB5EEDF}" srcOrd="0" destOrd="0" presId="urn:microsoft.com/office/officeart/2018/2/layout/IconLabelList"/>
    <dgm:cxn modelId="{B61AE7B3-97D3-44A9-8BF6-4890FF00B081}" type="presOf" srcId="{A36855B8-CFB5-4010-A6D0-558FFB6459C8}" destId="{2DDAD8C0-3FF0-4534-87AF-8679407B11E3}" srcOrd="0" destOrd="0" presId="urn:microsoft.com/office/officeart/2018/2/layout/IconLabelList"/>
    <dgm:cxn modelId="{E559D3F5-F08D-4061-BFE9-C7C0F2797548}" type="presOf" srcId="{6EC60DA0-61F7-4AA9-B23B-8A5740C04006}" destId="{DF77E43C-7BCA-4A8C-B8BD-6725566CD504}" srcOrd="0" destOrd="0" presId="urn:microsoft.com/office/officeart/2018/2/layout/IconLabelList"/>
    <dgm:cxn modelId="{690C51F1-1CEB-44C3-8EDD-338899210B4A}" type="presParOf" srcId="{A075F412-92EB-4739-8FAE-013D8FB5EEDF}" destId="{A869012D-7086-4823-A3D7-93D2AA98C88A}" srcOrd="0" destOrd="0" presId="urn:microsoft.com/office/officeart/2018/2/layout/IconLabelList"/>
    <dgm:cxn modelId="{3E75D82F-B551-4401-B34D-FC52D799DBBB}" type="presParOf" srcId="{A869012D-7086-4823-A3D7-93D2AA98C88A}" destId="{833DDE11-0092-4B78-A7AF-C5060A1E19F1}" srcOrd="0" destOrd="0" presId="urn:microsoft.com/office/officeart/2018/2/layout/IconLabelList"/>
    <dgm:cxn modelId="{FC8D522F-ACCC-45F6-AB4F-9E2967C9DFD6}" type="presParOf" srcId="{A869012D-7086-4823-A3D7-93D2AA98C88A}" destId="{F735E761-1A39-49E3-8CE7-466B476F9D00}" srcOrd="1" destOrd="0" presId="urn:microsoft.com/office/officeart/2018/2/layout/IconLabelList"/>
    <dgm:cxn modelId="{FFA0D0A9-57C0-4FA6-A7E5-7A1A38BF58B8}" type="presParOf" srcId="{A869012D-7086-4823-A3D7-93D2AA98C88A}" destId="{1F144037-1F75-4CE2-A502-0E5FC7B3F4BF}" srcOrd="2" destOrd="0" presId="urn:microsoft.com/office/officeart/2018/2/layout/IconLabelList"/>
    <dgm:cxn modelId="{371BA02A-A1E3-42F8-8376-03541ED9E533}" type="presParOf" srcId="{A075F412-92EB-4739-8FAE-013D8FB5EEDF}" destId="{3F633564-77F1-49AD-9F18-F60CF36BC17E}" srcOrd="1" destOrd="0" presId="urn:microsoft.com/office/officeart/2018/2/layout/IconLabelList"/>
    <dgm:cxn modelId="{E8BDC0FF-9B1C-4E9A-BABF-C990E3DD3478}" type="presParOf" srcId="{A075F412-92EB-4739-8FAE-013D8FB5EEDF}" destId="{D851E421-609B-4835-B9B9-E812E58C644B}" srcOrd="2" destOrd="0" presId="urn:microsoft.com/office/officeart/2018/2/layout/IconLabelList"/>
    <dgm:cxn modelId="{233203DC-1D6B-4274-889B-EBA15BC3ADF8}" type="presParOf" srcId="{D851E421-609B-4835-B9B9-E812E58C644B}" destId="{D6830C87-77F0-4FAA-8B05-CF5FD55158D8}" srcOrd="0" destOrd="0" presId="urn:microsoft.com/office/officeart/2018/2/layout/IconLabelList"/>
    <dgm:cxn modelId="{A2B5CDF0-E61C-4D54-9A22-4DF7E7FBF5BD}" type="presParOf" srcId="{D851E421-609B-4835-B9B9-E812E58C644B}" destId="{8BE5A8DA-9499-47A1-8457-60C05EA565CD}" srcOrd="1" destOrd="0" presId="urn:microsoft.com/office/officeart/2018/2/layout/IconLabelList"/>
    <dgm:cxn modelId="{EDA8F79B-64C6-4FFC-9177-FDF1E4AADDE7}" type="presParOf" srcId="{D851E421-609B-4835-B9B9-E812E58C644B}" destId="{2DDAD8C0-3FF0-4534-87AF-8679407B11E3}" srcOrd="2" destOrd="0" presId="urn:microsoft.com/office/officeart/2018/2/layout/IconLabelList"/>
    <dgm:cxn modelId="{98A65DC9-CCFA-47ED-8DB3-1A5B38D4F409}" type="presParOf" srcId="{A075F412-92EB-4739-8FAE-013D8FB5EEDF}" destId="{C0D030A5-AC26-4488-8F46-A15A5E6CC7E4}" srcOrd="3" destOrd="0" presId="urn:microsoft.com/office/officeart/2018/2/layout/IconLabelList"/>
    <dgm:cxn modelId="{33D82F40-A5D8-42D8-B5B5-7291F077EC09}" type="presParOf" srcId="{A075F412-92EB-4739-8FAE-013D8FB5EEDF}" destId="{1022C721-F624-401B-AB37-0A62519C7F12}" srcOrd="4" destOrd="0" presId="urn:microsoft.com/office/officeart/2018/2/layout/IconLabelList"/>
    <dgm:cxn modelId="{B2B86026-4F0F-46F9-93BF-2FA7BA21E254}" type="presParOf" srcId="{1022C721-F624-401B-AB37-0A62519C7F12}" destId="{251C1E07-A946-463C-B8E0-091B727B72D4}" srcOrd="0" destOrd="0" presId="urn:microsoft.com/office/officeart/2018/2/layout/IconLabelList"/>
    <dgm:cxn modelId="{A7789589-0BCB-4DB3-B12F-B7D9CF1418A3}" type="presParOf" srcId="{1022C721-F624-401B-AB37-0A62519C7F12}" destId="{65BC6325-4CFF-4CB6-87AD-0C1F32DDEC03}" srcOrd="1" destOrd="0" presId="urn:microsoft.com/office/officeart/2018/2/layout/IconLabelList"/>
    <dgm:cxn modelId="{670ACFEC-3428-4ED1-9E3F-96C202E6DBFE}" type="presParOf" srcId="{1022C721-F624-401B-AB37-0A62519C7F12}" destId="{DF77E43C-7BCA-4A8C-B8BD-6725566CD504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6F7A10E-3776-47FF-82BC-641F3C2094B1}" type="doc">
      <dgm:prSet loTypeId="urn:microsoft.com/office/officeart/2005/8/layout/cycle8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23F67FD9-441D-4840-8611-963195517178}">
      <dgm:prSet/>
      <dgm:spPr/>
      <dgm:t>
        <a:bodyPr/>
        <a:lstStyle/>
        <a:p>
          <a:r>
            <a:rPr lang="en-GB"/>
            <a:t>Fast UK-wide Road network coverage</a:t>
          </a:r>
          <a:endParaRPr lang="en-US"/>
        </a:p>
      </dgm:t>
    </dgm:pt>
    <dgm:pt modelId="{E24220E4-AE44-4832-98FA-35587A725832}" type="parTrans" cxnId="{E12738F6-57F0-45A6-AD1D-DF62D64C3E50}">
      <dgm:prSet/>
      <dgm:spPr/>
      <dgm:t>
        <a:bodyPr/>
        <a:lstStyle/>
        <a:p>
          <a:endParaRPr lang="en-US"/>
        </a:p>
      </dgm:t>
    </dgm:pt>
    <dgm:pt modelId="{7AA6F699-6550-4144-BE89-73FDE47167AD}" type="sibTrans" cxnId="{E12738F6-57F0-45A6-AD1D-DF62D64C3E50}">
      <dgm:prSet/>
      <dgm:spPr/>
      <dgm:t>
        <a:bodyPr/>
        <a:lstStyle/>
        <a:p>
          <a:endParaRPr lang="en-US"/>
        </a:p>
      </dgm:t>
    </dgm:pt>
    <dgm:pt modelId="{5DAF4BAB-4F6E-405B-977B-547FF1E770FD}">
      <dgm:prSet/>
      <dgm:spPr/>
      <dgm:t>
        <a:bodyPr/>
        <a:lstStyle/>
        <a:p>
          <a:r>
            <a:rPr lang="en-GB"/>
            <a:t>Easy access to North &amp; South Delivery routes</a:t>
          </a:r>
          <a:endParaRPr lang="en-US"/>
        </a:p>
      </dgm:t>
    </dgm:pt>
    <dgm:pt modelId="{7B263210-C3B9-4D42-8506-5FC37630B414}" type="parTrans" cxnId="{7D9261FA-F5BD-4FBE-B4FF-EC82D2A9B25C}">
      <dgm:prSet/>
      <dgm:spPr/>
      <dgm:t>
        <a:bodyPr/>
        <a:lstStyle/>
        <a:p>
          <a:endParaRPr lang="en-US"/>
        </a:p>
      </dgm:t>
    </dgm:pt>
    <dgm:pt modelId="{2BACA217-7A0F-4DE1-BA38-EE7AC94BF515}" type="sibTrans" cxnId="{7D9261FA-F5BD-4FBE-B4FF-EC82D2A9B25C}">
      <dgm:prSet/>
      <dgm:spPr/>
      <dgm:t>
        <a:bodyPr/>
        <a:lstStyle/>
        <a:p>
          <a:endParaRPr lang="en-US"/>
        </a:p>
      </dgm:t>
    </dgm:pt>
    <dgm:pt modelId="{BA56A2A3-1076-4315-84AE-C6E95C145D43}">
      <dgm:prSet/>
      <dgm:spPr/>
      <dgm:t>
        <a:bodyPr/>
        <a:lstStyle/>
        <a:p>
          <a:r>
            <a:rPr lang="en-GB"/>
            <a:t>Close to parcel hubs supporting delivery</a:t>
          </a:r>
          <a:endParaRPr lang="en-US"/>
        </a:p>
      </dgm:t>
    </dgm:pt>
    <dgm:pt modelId="{FF854E6A-57B7-4349-9A8F-99DF2C23CA7B}" type="parTrans" cxnId="{DD62168B-6A9A-4D31-9E30-52BF3362EFD7}">
      <dgm:prSet/>
      <dgm:spPr/>
      <dgm:t>
        <a:bodyPr/>
        <a:lstStyle/>
        <a:p>
          <a:endParaRPr lang="en-US"/>
        </a:p>
      </dgm:t>
    </dgm:pt>
    <dgm:pt modelId="{306C7604-4460-41C0-8E95-624C7171FFD1}" type="sibTrans" cxnId="{DD62168B-6A9A-4D31-9E30-52BF3362EFD7}">
      <dgm:prSet/>
      <dgm:spPr/>
      <dgm:t>
        <a:bodyPr/>
        <a:lstStyle/>
        <a:p>
          <a:endParaRPr lang="en-US"/>
        </a:p>
      </dgm:t>
    </dgm:pt>
    <dgm:pt modelId="{C73C3F81-4709-44DC-857F-9DE91098BFF2}">
      <dgm:prSet/>
      <dgm:spPr/>
      <dgm:t>
        <a:bodyPr/>
        <a:lstStyle/>
        <a:p>
          <a:r>
            <a:rPr lang="en-GB" dirty="0"/>
            <a:t>Proximity to Airports for time critical shipments</a:t>
          </a:r>
          <a:endParaRPr lang="en-US" dirty="0"/>
        </a:p>
      </dgm:t>
    </dgm:pt>
    <dgm:pt modelId="{D6518343-93F6-4624-835D-EAA4BF5F1F65}" type="parTrans" cxnId="{613C7152-1242-4497-A105-F73EADFFB596}">
      <dgm:prSet/>
      <dgm:spPr/>
      <dgm:t>
        <a:bodyPr/>
        <a:lstStyle/>
        <a:p>
          <a:endParaRPr lang="en-US"/>
        </a:p>
      </dgm:t>
    </dgm:pt>
    <dgm:pt modelId="{570BA144-B3D4-489A-B9A0-6FE605B392B2}" type="sibTrans" cxnId="{613C7152-1242-4497-A105-F73EADFFB596}">
      <dgm:prSet/>
      <dgm:spPr/>
      <dgm:t>
        <a:bodyPr/>
        <a:lstStyle/>
        <a:p>
          <a:endParaRPr lang="en-US"/>
        </a:p>
      </dgm:t>
    </dgm:pt>
    <dgm:pt modelId="{F009E9AB-A128-4164-8F25-68E76CEF99E7}">
      <dgm:prSet/>
      <dgm:spPr/>
      <dgm:t>
        <a:bodyPr/>
        <a:lstStyle/>
        <a:p>
          <a:r>
            <a:rPr lang="en-GB"/>
            <a:t>The building already includes docks, conveyors &amp; mezzanines</a:t>
          </a:r>
          <a:endParaRPr lang="en-US" dirty="0"/>
        </a:p>
      </dgm:t>
    </dgm:pt>
    <dgm:pt modelId="{067E7606-E4F7-4503-A157-62B7D2C215CD}" type="parTrans" cxnId="{AA99585F-9248-489C-BC48-D79A4FF56847}">
      <dgm:prSet/>
      <dgm:spPr/>
      <dgm:t>
        <a:bodyPr/>
        <a:lstStyle/>
        <a:p>
          <a:endParaRPr lang="en-US"/>
        </a:p>
      </dgm:t>
    </dgm:pt>
    <dgm:pt modelId="{8D92B72B-A899-40B4-BAA3-3F29323040C4}" type="sibTrans" cxnId="{AA99585F-9248-489C-BC48-D79A4FF56847}">
      <dgm:prSet/>
      <dgm:spPr/>
      <dgm:t>
        <a:bodyPr/>
        <a:lstStyle/>
        <a:p>
          <a:endParaRPr lang="en-US"/>
        </a:p>
      </dgm:t>
    </dgm:pt>
    <dgm:pt modelId="{7E78BEB0-82CC-41AE-B3AF-6BEF60E4A0FB}" type="pres">
      <dgm:prSet presAssocID="{96F7A10E-3776-47FF-82BC-641F3C2094B1}" presName="compositeShape" presStyleCnt="0">
        <dgm:presLayoutVars>
          <dgm:chMax val="7"/>
          <dgm:dir/>
          <dgm:resizeHandles val="exact"/>
        </dgm:presLayoutVars>
      </dgm:prSet>
      <dgm:spPr/>
    </dgm:pt>
    <dgm:pt modelId="{73411A58-23A7-48AE-813E-9F6B9F79EB49}" type="pres">
      <dgm:prSet presAssocID="{96F7A10E-3776-47FF-82BC-641F3C2094B1}" presName="wedge1" presStyleLbl="node1" presStyleIdx="0" presStyleCnt="5"/>
      <dgm:spPr/>
    </dgm:pt>
    <dgm:pt modelId="{152E7D5E-039D-41CE-A4D7-098BF0BFF030}" type="pres">
      <dgm:prSet presAssocID="{96F7A10E-3776-47FF-82BC-641F3C2094B1}" presName="dummy1a" presStyleCnt="0"/>
      <dgm:spPr/>
    </dgm:pt>
    <dgm:pt modelId="{F71CCE60-C05A-43E0-A539-D2206A7CCBAA}" type="pres">
      <dgm:prSet presAssocID="{96F7A10E-3776-47FF-82BC-641F3C2094B1}" presName="dummy1b" presStyleCnt="0"/>
      <dgm:spPr/>
    </dgm:pt>
    <dgm:pt modelId="{26BBDD7B-7FBD-48B3-96EE-F612CDA41F7A}" type="pres">
      <dgm:prSet presAssocID="{96F7A10E-3776-47FF-82BC-641F3C2094B1}" presName="wedge1Tx" presStyleLbl="node1" presStyleIdx="0" presStyleCnt="5">
        <dgm:presLayoutVars>
          <dgm:chMax val="0"/>
          <dgm:chPref val="0"/>
          <dgm:bulletEnabled val="1"/>
        </dgm:presLayoutVars>
      </dgm:prSet>
      <dgm:spPr/>
    </dgm:pt>
    <dgm:pt modelId="{9F774C5B-7977-4AF6-82FB-F0E386BB3D12}" type="pres">
      <dgm:prSet presAssocID="{96F7A10E-3776-47FF-82BC-641F3C2094B1}" presName="wedge2" presStyleLbl="node1" presStyleIdx="1" presStyleCnt="5"/>
      <dgm:spPr/>
    </dgm:pt>
    <dgm:pt modelId="{C31FAD95-53C3-4526-8C18-C130C1C2A08C}" type="pres">
      <dgm:prSet presAssocID="{96F7A10E-3776-47FF-82BC-641F3C2094B1}" presName="dummy2a" presStyleCnt="0"/>
      <dgm:spPr/>
    </dgm:pt>
    <dgm:pt modelId="{77CD8B40-DB64-4711-B12E-7A663D0389BD}" type="pres">
      <dgm:prSet presAssocID="{96F7A10E-3776-47FF-82BC-641F3C2094B1}" presName="dummy2b" presStyleCnt="0"/>
      <dgm:spPr/>
    </dgm:pt>
    <dgm:pt modelId="{385D0259-900A-4483-9707-92C1E01FE7EE}" type="pres">
      <dgm:prSet presAssocID="{96F7A10E-3776-47FF-82BC-641F3C2094B1}" presName="wedge2Tx" presStyleLbl="node1" presStyleIdx="1" presStyleCnt="5">
        <dgm:presLayoutVars>
          <dgm:chMax val="0"/>
          <dgm:chPref val="0"/>
          <dgm:bulletEnabled val="1"/>
        </dgm:presLayoutVars>
      </dgm:prSet>
      <dgm:spPr/>
    </dgm:pt>
    <dgm:pt modelId="{E4DE87A1-1373-4B3A-98CD-BD7CA7D69D00}" type="pres">
      <dgm:prSet presAssocID="{96F7A10E-3776-47FF-82BC-641F3C2094B1}" presName="wedge3" presStyleLbl="node1" presStyleIdx="2" presStyleCnt="5"/>
      <dgm:spPr/>
    </dgm:pt>
    <dgm:pt modelId="{E0FA1595-EC7B-4452-BD07-057DCC47ED61}" type="pres">
      <dgm:prSet presAssocID="{96F7A10E-3776-47FF-82BC-641F3C2094B1}" presName="dummy3a" presStyleCnt="0"/>
      <dgm:spPr/>
    </dgm:pt>
    <dgm:pt modelId="{CFEB3A7F-A096-4C18-809E-CC6FF3A9AB44}" type="pres">
      <dgm:prSet presAssocID="{96F7A10E-3776-47FF-82BC-641F3C2094B1}" presName="dummy3b" presStyleCnt="0"/>
      <dgm:spPr/>
    </dgm:pt>
    <dgm:pt modelId="{44778C79-9D8B-46ED-8125-F119C26FD446}" type="pres">
      <dgm:prSet presAssocID="{96F7A10E-3776-47FF-82BC-641F3C2094B1}" presName="wedge3Tx" presStyleLbl="node1" presStyleIdx="2" presStyleCnt="5">
        <dgm:presLayoutVars>
          <dgm:chMax val="0"/>
          <dgm:chPref val="0"/>
          <dgm:bulletEnabled val="1"/>
        </dgm:presLayoutVars>
      </dgm:prSet>
      <dgm:spPr/>
    </dgm:pt>
    <dgm:pt modelId="{AB4100C2-F3ED-448C-8C15-DC4B94415340}" type="pres">
      <dgm:prSet presAssocID="{96F7A10E-3776-47FF-82BC-641F3C2094B1}" presName="wedge4" presStyleLbl="node1" presStyleIdx="3" presStyleCnt="5"/>
      <dgm:spPr/>
    </dgm:pt>
    <dgm:pt modelId="{1BCB010A-D1A6-4F1D-99C2-5144820C76CD}" type="pres">
      <dgm:prSet presAssocID="{96F7A10E-3776-47FF-82BC-641F3C2094B1}" presName="dummy4a" presStyleCnt="0"/>
      <dgm:spPr/>
    </dgm:pt>
    <dgm:pt modelId="{C244E8A5-E80A-425A-BBD9-B168CBDF9E7E}" type="pres">
      <dgm:prSet presAssocID="{96F7A10E-3776-47FF-82BC-641F3C2094B1}" presName="dummy4b" presStyleCnt="0"/>
      <dgm:spPr/>
    </dgm:pt>
    <dgm:pt modelId="{1C7A9D58-A409-4491-8523-E55A6C6F01AC}" type="pres">
      <dgm:prSet presAssocID="{96F7A10E-3776-47FF-82BC-641F3C2094B1}" presName="wedge4Tx" presStyleLbl="node1" presStyleIdx="3" presStyleCnt="5">
        <dgm:presLayoutVars>
          <dgm:chMax val="0"/>
          <dgm:chPref val="0"/>
          <dgm:bulletEnabled val="1"/>
        </dgm:presLayoutVars>
      </dgm:prSet>
      <dgm:spPr/>
    </dgm:pt>
    <dgm:pt modelId="{B56AC581-218C-4AD0-A637-4D44FB9AB573}" type="pres">
      <dgm:prSet presAssocID="{96F7A10E-3776-47FF-82BC-641F3C2094B1}" presName="wedge5" presStyleLbl="node1" presStyleIdx="4" presStyleCnt="5"/>
      <dgm:spPr/>
    </dgm:pt>
    <dgm:pt modelId="{2A1D3826-E834-412F-80B3-8FBAFA88A4D9}" type="pres">
      <dgm:prSet presAssocID="{96F7A10E-3776-47FF-82BC-641F3C2094B1}" presName="dummy5a" presStyleCnt="0"/>
      <dgm:spPr/>
    </dgm:pt>
    <dgm:pt modelId="{FEBEBDAB-5178-4326-966E-AA389BF5EC91}" type="pres">
      <dgm:prSet presAssocID="{96F7A10E-3776-47FF-82BC-641F3C2094B1}" presName="dummy5b" presStyleCnt="0"/>
      <dgm:spPr/>
    </dgm:pt>
    <dgm:pt modelId="{B5BBA501-F8A3-4C2C-8071-24E054EA609D}" type="pres">
      <dgm:prSet presAssocID="{96F7A10E-3776-47FF-82BC-641F3C2094B1}" presName="wedge5Tx" presStyleLbl="node1" presStyleIdx="4" presStyleCnt="5">
        <dgm:presLayoutVars>
          <dgm:chMax val="0"/>
          <dgm:chPref val="0"/>
          <dgm:bulletEnabled val="1"/>
        </dgm:presLayoutVars>
      </dgm:prSet>
      <dgm:spPr/>
    </dgm:pt>
    <dgm:pt modelId="{26F185CF-3126-4407-A7C5-6AE7DFDA4175}" type="pres">
      <dgm:prSet presAssocID="{7AA6F699-6550-4144-BE89-73FDE47167AD}" presName="arrowWedge1" presStyleLbl="fgSibTrans2D1" presStyleIdx="0" presStyleCnt="5"/>
      <dgm:spPr/>
    </dgm:pt>
    <dgm:pt modelId="{D697F23C-70FA-4FCC-AD9C-03021D31F912}" type="pres">
      <dgm:prSet presAssocID="{2BACA217-7A0F-4DE1-BA38-EE7AC94BF515}" presName="arrowWedge2" presStyleLbl="fgSibTrans2D1" presStyleIdx="1" presStyleCnt="5"/>
      <dgm:spPr/>
    </dgm:pt>
    <dgm:pt modelId="{6C8871BA-62A6-454C-9A1D-1843550D5D56}" type="pres">
      <dgm:prSet presAssocID="{306C7604-4460-41C0-8E95-624C7171FFD1}" presName="arrowWedge3" presStyleLbl="fgSibTrans2D1" presStyleIdx="2" presStyleCnt="5"/>
      <dgm:spPr/>
    </dgm:pt>
    <dgm:pt modelId="{D305D98B-D82C-4567-8E5D-9F1C005E290B}" type="pres">
      <dgm:prSet presAssocID="{570BA144-B3D4-489A-B9A0-6FE605B392B2}" presName="arrowWedge4" presStyleLbl="fgSibTrans2D1" presStyleIdx="3" presStyleCnt="5"/>
      <dgm:spPr/>
    </dgm:pt>
    <dgm:pt modelId="{4F09DC1F-EB60-46EA-A846-5C5E1564B0FC}" type="pres">
      <dgm:prSet presAssocID="{8D92B72B-A899-40B4-BAA3-3F29323040C4}" presName="arrowWedge5" presStyleLbl="fgSibTrans2D1" presStyleIdx="4" presStyleCnt="5"/>
      <dgm:spPr/>
    </dgm:pt>
  </dgm:ptLst>
  <dgm:cxnLst>
    <dgm:cxn modelId="{D5A47300-9B19-443D-BE8B-D4E671D8F180}" type="presOf" srcId="{BA56A2A3-1076-4315-84AE-C6E95C145D43}" destId="{E4DE87A1-1373-4B3A-98CD-BD7CA7D69D00}" srcOrd="0" destOrd="0" presId="urn:microsoft.com/office/officeart/2005/8/layout/cycle8"/>
    <dgm:cxn modelId="{AA99585F-9248-489C-BC48-D79A4FF56847}" srcId="{96F7A10E-3776-47FF-82BC-641F3C2094B1}" destId="{F009E9AB-A128-4164-8F25-68E76CEF99E7}" srcOrd="4" destOrd="0" parTransId="{067E7606-E4F7-4503-A157-62B7D2C215CD}" sibTransId="{8D92B72B-A899-40B4-BAA3-3F29323040C4}"/>
    <dgm:cxn modelId="{FA6D6343-43EA-4D90-BE9F-74AF6A52B813}" type="presOf" srcId="{C73C3F81-4709-44DC-857F-9DE91098BFF2}" destId="{1C7A9D58-A409-4491-8523-E55A6C6F01AC}" srcOrd="1" destOrd="0" presId="urn:microsoft.com/office/officeart/2005/8/layout/cycle8"/>
    <dgm:cxn modelId="{CCE3AE64-B357-4675-9720-90BDDD722C51}" type="presOf" srcId="{C73C3F81-4709-44DC-857F-9DE91098BFF2}" destId="{AB4100C2-F3ED-448C-8C15-DC4B94415340}" srcOrd="0" destOrd="0" presId="urn:microsoft.com/office/officeart/2005/8/layout/cycle8"/>
    <dgm:cxn modelId="{4FA7806B-3415-49D1-A069-C3B97BB924B9}" type="presOf" srcId="{23F67FD9-441D-4840-8611-963195517178}" destId="{26BBDD7B-7FBD-48B3-96EE-F612CDA41F7A}" srcOrd="1" destOrd="0" presId="urn:microsoft.com/office/officeart/2005/8/layout/cycle8"/>
    <dgm:cxn modelId="{4F6B764C-DF15-4317-85D9-3C8B99A5E198}" type="presOf" srcId="{96F7A10E-3776-47FF-82BC-641F3C2094B1}" destId="{7E78BEB0-82CC-41AE-B3AF-6BEF60E4A0FB}" srcOrd="0" destOrd="0" presId="urn:microsoft.com/office/officeart/2005/8/layout/cycle8"/>
    <dgm:cxn modelId="{613C7152-1242-4497-A105-F73EADFFB596}" srcId="{96F7A10E-3776-47FF-82BC-641F3C2094B1}" destId="{C73C3F81-4709-44DC-857F-9DE91098BFF2}" srcOrd="3" destOrd="0" parTransId="{D6518343-93F6-4624-835D-EAA4BF5F1F65}" sibTransId="{570BA144-B3D4-489A-B9A0-6FE605B392B2}"/>
    <dgm:cxn modelId="{E09E1E88-98E9-419E-BAE0-C2E78EF344E3}" type="presOf" srcId="{F009E9AB-A128-4164-8F25-68E76CEF99E7}" destId="{B5BBA501-F8A3-4C2C-8071-24E054EA609D}" srcOrd="1" destOrd="0" presId="urn:microsoft.com/office/officeart/2005/8/layout/cycle8"/>
    <dgm:cxn modelId="{DD62168B-6A9A-4D31-9E30-52BF3362EFD7}" srcId="{96F7A10E-3776-47FF-82BC-641F3C2094B1}" destId="{BA56A2A3-1076-4315-84AE-C6E95C145D43}" srcOrd="2" destOrd="0" parTransId="{FF854E6A-57B7-4349-9A8F-99DF2C23CA7B}" sibTransId="{306C7604-4460-41C0-8E95-624C7171FFD1}"/>
    <dgm:cxn modelId="{DDFE95A0-66BA-4B90-9584-AE150E0A667B}" type="presOf" srcId="{5DAF4BAB-4F6E-405B-977B-547FF1E770FD}" destId="{9F774C5B-7977-4AF6-82FB-F0E386BB3D12}" srcOrd="0" destOrd="0" presId="urn:microsoft.com/office/officeart/2005/8/layout/cycle8"/>
    <dgm:cxn modelId="{03FEF2A7-F04C-4E6B-9B21-CC37DE4DCFFB}" type="presOf" srcId="{BA56A2A3-1076-4315-84AE-C6E95C145D43}" destId="{44778C79-9D8B-46ED-8125-F119C26FD446}" srcOrd="1" destOrd="0" presId="urn:microsoft.com/office/officeart/2005/8/layout/cycle8"/>
    <dgm:cxn modelId="{3271BBB8-B61D-45B0-8D4E-F2A758559055}" type="presOf" srcId="{23F67FD9-441D-4840-8611-963195517178}" destId="{73411A58-23A7-48AE-813E-9F6B9F79EB49}" srcOrd="0" destOrd="0" presId="urn:microsoft.com/office/officeart/2005/8/layout/cycle8"/>
    <dgm:cxn modelId="{AC6697D2-9660-4ABB-9EF5-C4E6768E81C7}" type="presOf" srcId="{F009E9AB-A128-4164-8F25-68E76CEF99E7}" destId="{B56AC581-218C-4AD0-A637-4D44FB9AB573}" srcOrd="0" destOrd="0" presId="urn:microsoft.com/office/officeart/2005/8/layout/cycle8"/>
    <dgm:cxn modelId="{C63396EE-D179-4C81-BA71-E4BAB8B90E27}" type="presOf" srcId="{5DAF4BAB-4F6E-405B-977B-547FF1E770FD}" destId="{385D0259-900A-4483-9707-92C1E01FE7EE}" srcOrd="1" destOrd="0" presId="urn:microsoft.com/office/officeart/2005/8/layout/cycle8"/>
    <dgm:cxn modelId="{E12738F6-57F0-45A6-AD1D-DF62D64C3E50}" srcId="{96F7A10E-3776-47FF-82BC-641F3C2094B1}" destId="{23F67FD9-441D-4840-8611-963195517178}" srcOrd="0" destOrd="0" parTransId="{E24220E4-AE44-4832-98FA-35587A725832}" sibTransId="{7AA6F699-6550-4144-BE89-73FDE47167AD}"/>
    <dgm:cxn modelId="{7D9261FA-F5BD-4FBE-B4FF-EC82D2A9B25C}" srcId="{96F7A10E-3776-47FF-82BC-641F3C2094B1}" destId="{5DAF4BAB-4F6E-405B-977B-547FF1E770FD}" srcOrd="1" destOrd="0" parTransId="{7B263210-C3B9-4D42-8506-5FC37630B414}" sibTransId="{2BACA217-7A0F-4DE1-BA38-EE7AC94BF515}"/>
    <dgm:cxn modelId="{EFF36A69-4599-4CB8-B85A-03E23FC5E77F}" type="presParOf" srcId="{7E78BEB0-82CC-41AE-B3AF-6BEF60E4A0FB}" destId="{73411A58-23A7-48AE-813E-9F6B9F79EB49}" srcOrd="0" destOrd="0" presId="urn:microsoft.com/office/officeart/2005/8/layout/cycle8"/>
    <dgm:cxn modelId="{B294CF89-574D-4275-BAD4-74A2FC08FA1A}" type="presParOf" srcId="{7E78BEB0-82CC-41AE-B3AF-6BEF60E4A0FB}" destId="{152E7D5E-039D-41CE-A4D7-098BF0BFF030}" srcOrd="1" destOrd="0" presId="urn:microsoft.com/office/officeart/2005/8/layout/cycle8"/>
    <dgm:cxn modelId="{2043E7D3-D77D-4D7A-A6E3-509AAAB7348B}" type="presParOf" srcId="{7E78BEB0-82CC-41AE-B3AF-6BEF60E4A0FB}" destId="{F71CCE60-C05A-43E0-A539-D2206A7CCBAA}" srcOrd="2" destOrd="0" presId="urn:microsoft.com/office/officeart/2005/8/layout/cycle8"/>
    <dgm:cxn modelId="{51003F02-F12D-438A-A11F-91D3F438BB18}" type="presParOf" srcId="{7E78BEB0-82CC-41AE-B3AF-6BEF60E4A0FB}" destId="{26BBDD7B-7FBD-48B3-96EE-F612CDA41F7A}" srcOrd="3" destOrd="0" presId="urn:microsoft.com/office/officeart/2005/8/layout/cycle8"/>
    <dgm:cxn modelId="{584E8738-0000-4273-8294-F07CAAC5AC53}" type="presParOf" srcId="{7E78BEB0-82CC-41AE-B3AF-6BEF60E4A0FB}" destId="{9F774C5B-7977-4AF6-82FB-F0E386BB3D12}" srcOrd="4" destOrd="0" presId="urn:microsoft.com/office/officeart/2005/8/layout/cycle8"/>
    <dgm:cxn modelId="{E8FE8054-A709-4298-BB5E-B640F25818AD}" type="presParOf" srcId="{7E78BEB0-82CC-41AE-B3AF-6BEF60E4A0FB}" destId="{C31FAD95-53C3-4526-8C18-C130C1C2A08C}" srcOrd="5" destOrd="0" presId="urn:microsoft.com/office/officeart/2005/8/layout/cycle8"/>
    <dgm:cxn modelId="{0505BDEB-7A4C-4B03-8BBD-E893B189E607}" type="presParOf" srcId="{7E78BEB0-82CC-41AE-B3AF-6BEF60E4A0FB}" destId="{77CD8B40-DB64-4711-B12E-7A663D0389BD}" srcOrd="6" destOrd="0" presId="urn:microsoft.com/office/officeart/2005/8/layout/cycle8"/>
    <dgm:cxn modelId="{33BFE7C0-5349-4039-B938-3247A43CE70B}" type="presParOf" srcId="{7E78BEB0-82CC-41AE-B3AF-6BEF60E4A0FB}" destId="{385D0259-900A-4483-9707-92C1E01FE7EE}" srcOrd="7" destOrd="0" presId="urn:microsoft.com/office/officeart/2005/8/layout/cycle8"/>
    <dgm:cxn modelId="{57E36EB8-9EB3-4003-8062-8465E40B23A4}" type="presParOf" srcId="{7E78BEB0-82CC-41AE-B3AF-6BEF60E4A0FB}" destId="{E4DE87A1-1373-4B3A-98CD-BD7CA7D69D00}" srcOrd="8" destOrd="0" presId="urn:microsoft.com/office/officeart/2005/8/layout/cycle8"/>
    <dgm:cxn modelId="{03D91E3E-26B7-45C5-9E58-2B76FA7B2CA6}" type="presParOf" srcId="{7E78BEB0-82CC-41AE-B3AF-6BEF60E4A0FB}" destId="{E0FA1595-EC7B-4452-BD07-057DCC47ED61}" srcOrd="9" destOrd="0" presId="urn:microsoft.com/office/officeart/2005/8/layout/cycle8"/>
    <dgm:cxn modelId="{3E63828B-0F14-4D04-BE29-2E233124D139}" type="presParOf" srcId="{7E78BEB0-82CC-41AE-B3AF-6BEF60E4A0FB}" destId="{CFEB3A7F-A096-4C18-809E-CC6FF3A9AB44}" srcOrd="10" destOrd="0" presId="urn:microsoft.com/office/officeart/2005/8/layout/cycle8"/>
    <dgm:cxn modelId="{1C14EA74-FEBE-4531-AAE7-391A1B14CE18}" type="presParOf" srcId="{7E78BEB0-82CC-41AE-B3AF-6BEF60E4A0FB}" destId="{44778C79-9D8B-46ED-8125-F119C26FD446}" srcOrd="11" destOrd="0" presId="urn:microsoft.com/office/officeart/2005/8/layout/cycle8"/>
    <dgm:cxn modelId="{3ABAF4C2-D428-45DC-9492-07C169512FDF}" type="presParOf" srcId="{7E78BEB0-82CC-41AE-B3AF-6BEF60E4A0FB}" destId="{AB4100C2-F3ED-448C-8C15-DC4B94415340}" srcOrd="12" destOrd="0" presId="urn:microsoft.com/office/officeart/2005/8/layout/cycle8"/>
    <dgm:cxn modelId="{77FB8426-674B-40E5-B45C-18448CDA4B8E}" type="presParOf" srcId="{7E78BEB0-82CC-41AE-B3AF-6BEF60E4A0FB}" destId="{1BCB010A-D1A6-4F1D-99C2-5144820C76CD}" srcOrd="13" destOrd="0" presId="urn:microsoft.com/office/officeart/2005/8/layout/cycle8"/>
    <dgm:cxn modelId="{46409002-FF2E-417D-BCA0-F80B53AF4179}" type="presParOf" srcId="{7E78BEB0-82CC-41AE-B3AF-6BEF60E4A0FB}" destId="{C244E8A5-E80A-425A-BBD9-B168CBDF9E7E}" srcOrd="14" destOrd="0" presId="urn:microsoft.com/office/officeart/2005/8/layout/cycle8"/>
    <dgm:cxn modelId="{D8DD2BCA-C740-486E-9BD1-2B3506A45294}" type="presParOf" srcId="{7E78BEB0-82CC-41AE-B3AF-6BEF60E4A0FB}" destId="{1C7A9D58-A409-4491-8523-E55A6C6F01AC}" srcOrd="15" destOrd="0" presId="urn:microsoft.com/office/officeart/2005/8/layout/cycle8"/>
    <dgm:cxn modelId="{0E2A7860-1000-4406-B43D-32CE91B46CAC}" type="presParOf" srcId="{7E78BEB0-82CC-41AE-B3AF-6BEF60E4A0FB}" destId="{B56AC581-218C-4AD0-A637-4D44FB9AB573}" srcOrd="16" destOrd="0" presId="urn:microsoft.com/office/officeart/2005/8/layout/cycle8"/>
    <dgm:cxn modelId="{9DEEF35E-9075-4FA4-B032-28E3BF3588E9}" type="presParOf" srcId="{7E78BEB0-82CC-41AE-B3AF-6BEF60E4A0FB}" destId="{2A1D3826-E834-412F-80B3-8FBAFA88A4D9}" srcOrd="17" destOrd="0" presId="urn:microsoft.com/office/officeart/2005/8/layout/cycle8"/>
    <dgm:cxn modelId="{A1D36D87-480B-415E-8A2A-C5A158DE1F57}" type="presParOf" srcId="{7E78BEB0-82CC-41AE-B3AF-6BEF60E4A0FB}" destId="{FEBEBDAB-5178-4326-966E-AA389BF5EC91}" srcOrd="18" destOrd="0" presId="urn:microsoft.com/office/officeart/2005/8/layout/cycle8"/>
    <dgm:cxn modelId="{20A40BD7-52D3-40F5-979A-0EA6E39DE6EF}" type="presParOf" srcId="{7E78BEB0-82CC-41AE-B3AF-6BEF60E4A0FB}" destId="{B5BBA501-F8A3-4C2C-8071-24E054EA609D}" srcOrd="19" destOrd="0" presId="urn:microsoft.com/office/officeart/2005/8/layout/cycle8"/>
    <dgm:cxn modelId="{FF8752F1-75B3-4B25-A963-C105A6EE9B11}" type="presParOf" srcId="{7E78BEB0-82CC-41AE-B3AF-6BEF60E4A0FB}" destId="{26F185CF-3126-4407-A7C5-6AE7DFDA4175}" srcOrd="20" destOrd="0" presId="urn:microsoft.com/office/officeart/2005/8/layout/cycle8"/>
    <dgm:cxn modelId="{3E29C016-DFFD-4A9B-866F-A304013911A7}" type="presParOf" srcId="{7E78BEB0-82CC-41AE-B3AF-6BEF60E4A0FB}" destId="{D697F23C-70FA-4FCC-AD9C-03021D31F912}" srcOrd="21" destOrd="0" presId="urn:microsoft.com/office/officeart/2005/8/layout/cycle8"/>
    <dgm:cxn modelId="{2100925D-7BBF-4CC9-86CF-1B901254B142}" type="presParOf" srcId="{7E78BEB0-82CC-41AE-B3AF-6BEF60E4A0FB}" destId="{6C8871BA-62A6-454C-9A1D-1843550D5D56}" srcOrd="22" destOrd="0" presId="urn:microsoft.com/office/officeart/2005/8/layout/cycle8"/>
    <dgm:cxn modelId="{6D75721E-53A5-4C29-BDFE-81EB58F64D0A}" type="presParOf" srcId="{7E78BEB0-82CC-41AE-B3AF-6BEF60E4A0FB}" destId="{D305D98B-D82C-4567-8E5D-9F1C005E290B}" srcOrd="23" destOrd="0" presId="urn:microsoft.com/office/officeart/2005/8/layout/cycle8"/>
    <dgm:cxn modelId="{CFC173DE-37E0-42A2-9C2D-08E71C7FD2E1}" type="presParOf" srcId="{7E78BEB0-82CC-41AE-B3AF-6BEF60E4A0FB}" destId="{4F09DC1F-EB60-46EA-A846-5C5E1564B0FC}" srcOrd="2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05CEFA5-B0C3-45C7-9F4C-6F5DF0BAEE2E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D089E54D-86A0-4677-A27E-D3124DB2CFBD}">
      <dgm:prSet/>
      <dgm:spPr/>
      <dgm:t>
        <a:bodyPr/>
        <a:lstStyle/>
        <a:p>
          <a:r>
            <a:rPr lang="en-GB" dirty="0"/>
            <a:t>Planned business growth, range extensions &amp; bulk storage</a:t>
          </a:r>
          <a:endParaRPr lang="en-US" dirty="0"/>
        </a:p>
      </dgm:t>
    </dgm:pt>
    <dgm:pt modelId="{13925347-CBCD-4D68-931D-A4863410C3C7}" type="parTrans" cxnId="{CA9580D1-348B-41F6-8D98-64AA4D6A8D37}">
      <dgm:prSet/>
      <dgm:spPr/>
      <dgm:t>
        <a:bodyPr/>
        <a:lstStyle/>
        <a:p>
          <a:endParaRPr lang="en-US"/>
        </a:p>
      </dgm:t>
    </dgm:pt>
    <dgm:pt modelId="{FD7E43DB-E3C7-4A17-A8D5-721A74561471}" type="sibTrans" cxnId="{CA9580D1-348B-41F6-8D98-64AA4D6A8D37}">
      <dgm:prSet/>
      <dgm:spPr/>
      <dgm:t>
        <a:bodyPr/>
        <a:lstStyle/>
        <a:p>
          <a:endParaRPr lang="en-US"/>
        </a:p>
      </dgm:t>
    </dgm:pt>
    <dgm:pt modelId="{D3390C2E-459E-4B12-93F6-1C40C8E27FDC}">
      <dgm:prSet/>
      <dgm:spPr/>
      <dgm:t>
        <a:bodyPr/>
        <a:lstStyle/>
        <a:p>
          <a:r>
            <a:rPr lang="en-US" dirty="0"/>
            <a:t>Improved WH layout and output</a:t>
          </a:r>
        </a:p>
      </dgm:t>
    </dgm:pt>
    <dgm:pt modelId="{5061807F-D53F-47FD-B56D-31A423D2FE0A}" type="parTrans" cxnId="{FB4F307C-8289-4006-8DCA-D86A76B53A81}">
      <dgm:prSet/>
      <dgm:spPr/>
      <dgm:t>
        <a:bodyPr/>
        <a:lstStyle/>
        <a:p>
          <a:endParaRPr lang="en-US"/>
        </a:p>
      </dgm:t>
    </dgm:pt>
    <dgm:pt modelId="{755B9E6A-B4D8-44A0-B595-AA3703AF4EEA}" type="sibTrans" cxnId="{FB4F307C-8289-4006-8DCA-D86A76B53A81}">
      <dgm:prSet/>
      <dgm:spPr/>
      <dgm:t>
        <a:bodyPr/>
        <a:lstStyle/>
        <a:p>
          <a:endParaRPr lang="en-US"/>
        </a:p>
      </dgm:t>
    </dgm:pt>
    <dgm:pt modelId="{40163CFD-3DB6-453C-A5BD-D54693617CF2}">
      <dgm:prSet/>
      <dgm:spPr/>
      <dgm:t>
        <a:bodyPr/>
        <a:lstStyle/>
        <a:p>
          <a:r>
            <a:rPr lang="en-GB" dirty="0"/>
            <a:t>Supports technical infrastructure and ordering systems.</a:t>
          </a:r>
          <a:endParaRPr lang="en-US" dirty="0"/>
        </a:p>
      </dgm:t>
    </dgm:pt>
    <dgm:pt modelId="{BDC59973-0669-4189-B6EA-E55509DB74FB}" type="parTrans" cxnId="{0468F7C0-E053-4B58-B74E-516281EABF0E}">
      <dgm:prSet/>
      <dgm:spPr/>
      <dgm:t>
        <a:bodyPr/>
        <a:lstStyle/>
        <a:p>
          <a:endParaRPr lang="en-US"/>
        </a:p>
      </dgm:t>
    </dgm:pt>
    <dgm:pt modelId="{5B0AD56B-7290-4CC4-BBA4-B53E491846CF}" type="sibTrans" cxnId="{0468F7C0-E053-4B58-B74E-516281EABF0E}">
      <dgm:prSet/>
      <dgm:spPr/>
      <dgm:t>
        <a:bodyPr/>
        <a:lstStyle/>
        <a:p>
          <a:endParaRPr lang="en-US"/>
        </a:p>
      </dgm:t>
    </dgm:pt>
    <dgm:pt modelId="{75CC23E3-815D-4638-851E-2FE8A1FBFE54}">
      <dgm:prSet/>
      <dgm:spPr/>
      <dgm:t>
        <a:bodyPr/>
        <a:lstStyle/>
        <a:p>
          <a:r>
            <a:rPr lang="en-GB"/>
            <a:t>Improvement of processes within warehouse</a:t>
          </a:r>
          <a:endParaRPr lang="en-US"/>
        </a:p>
      </dgm:t>
    </dgm:pt>
    <dgm:pt modelId="{2E5469CE-278A-404F-9497-F5DCEDD52A6E}" type="parTrans" cxnId="{75F57880-8EEA-457B-8129-1E7B976BFE70}">
      <dgm:prSet/>
      <dgm:spPr/>
      <dgm:t>
        <a:bodyPr/>
        <a:lstStyle/>
        <a:p>
          <a:endParaRPr lang="en-US"/>
        </a:p>
      </dgm:t>
    </dgm:pt>
    <dgm:pt modelId="{1CB95476-9D0B-414A-A105-7C2A1A5C11CF}" type="sibTrans" cxnId="{75F57880-8EEA-457B-8129-1E7B976BFE70}">
      <dgm:prSet/>
      <dgm:spPr/>
      <dgm:t>
        <a:bodyPr/>
        <a:lstStyle/>
        <a:p>
          <a:endParaRPr lang="en-US"/>
        </a:p>
      </dgm:t>
    </dgm:pt>
    <dgm:pt modelId="{57F73086-A9F4-4A61-A4CC-696E3B207BF9}" type="pres">
      <dgm:prSet presAssocID="{305CEFA5-B0C3-45C7-9F4C-6F5DF0BAEE2E}" presName="root" presStyleCnt="0">
        <dgm:presLayoutVars>
          <dgm:dir/>
          <dgm:resizeHandles val="exact"/>
        </dgm:presLayoutVars>
      </dgm:prSet>
      <dgm:spPr/>
    </dgm:pt>
    <dgm:pt modelId="{F605EEBB-2F0D-4536-98CC-BCDC3D027C1D}" type="pres">
      <dgm:prSet presAssocID="{D089E54D-86A0-4677-A27E-D3124DB2CFBD}" presName="compNode" presStyleCnt="0"/>
      <dgm:spPr/>
    </dgm:pt>
    <dgm:pt modelId="{4F337DA1-37EF-4D74-9C82-EE25E3E4DFD7}" type="pres">
      <dgm:prSet presAssocID="{D089E54D-86A0-4677-A27E-D3124DB2CFB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67FDEE58-9F2B-43AE-B79A-161270C7CE79}" type="pres">
      <dgm:prSet presAssocID="{D089E54D-86A0-4677-A27E-D3124DB2CFBD}" presName="spaceRect" presStyleCnt="0"/>
      <dgm:spPr/>
    </dgm:pt>
    <dgm:pt modelId="{F03EC086-6DFB-47BB-94BD-776ACEF837DD}" type="pres">
      <dgm:prSet presAssocID="{D089E54D-86A0-4677-A27E-D3124DB2CFBD}" presName="textRect" presStyleLbl="revTx" presStyleIdx="0" presStyleCnt="4">
        <dgm:presLayoutVars>
          <dgm:chMax val="1"/>
          <dgm:chPref val="1"/>
        </dgm:presLayoutVars>
      </dgm:prSet>
      <dgm:spPr/>
    </dgm:pt>
    <dgm:pt modelId="{FE862EB7-C67C-43CB-AFFB-BD1F7C42D36F}" type="pres">
      <dgm:prSet presAssocID="{FD7E43DB-E3C7-4A17-A8D5-721A74561471}" presName="sibTrans" presStyleCnt="0"/>
      <dgm:spPr/>
    </dgm:pt>
    <dgm:pt modelId="{C485FD56-D198-465D-8E69-DA886BC11D54}" type="pres">
      <dgm:prSet presAssocID="{D3390C2E-459E-4B12-93F6-1C40C8E27FDC}" presName="compNode" presStyleCnt="0"/>
      <dgm:spPr/>
    </dgm:pt>
    <dgm:pt modelId="{E35D8A0B-170F-4303-8F10-D274704D28DB}" type="pres">
      <dgm:prSet presAssocID="{D3390C2E-459E-4B12-93F6-1C40C8E27FD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x"/>
        </a:ext>
      </dgm:extLst>
    </dgm:pt>
    <dgm:pt modelId="{794CF267-9A02-4C3E-B0B9-7BD8B7434621}" type="pres">
      <dgm:prSet presAssocID="{D3390C2E-459E-4B12-93F6-1C40C8E27FDC}" presName="spaceRect" presStyleCnt="0"/>
      <dgm:spPr/>
    </dgm:pt>
    <dgm:pt modelId="{9E8B984F-7EA4-41AB-825F-4C127709E291}" type="pres">
      <dgm:prSet presAssocID="{D3390C2E-459E-4B12-93F6-1C40C8E27FDC}" presName="textRect" presStyleLbl="revTx" presStyleIdx="1" presStyleCnt="4">
        <dgm:presLayoutVars>
          <dgm:chMax val="1"/>
          <dgm:chPref val="1"/>
        </dgm:presLayoutVars>
      </dgm:prSet>
      <dgm:spPr/>
    </dgm:pt>
    <dgm:pt modelId="{3BBFD7C6-739E-4F8C-8204-865571849D2A}" type="pres">
      <dgm:prSet presAssocID="{755B9E6A-B4D8-44A0-B595-AA3703AF4EEA}" presName="sibTrans" presStyleCnt="0"/>
      <dgm:spPr/>
    </dgm:pt>
    <dgm:pt modelId="{9989FEE3-A3CA-4E9F-A914-2AD90559086D}" type="pres">
      <dgm:prSet presAssocID="{40163CFD-3DB6-453C-A5BD-D54693617CF2}" presName="compNode" presStyleCnt="0"/>
      <dgm:spPr/>
    </dgm:pt>
    <dgm:pt modelId="{CDE4C52F-3855-4D89-A621-8850261BA614}" type="pres">
      <dgm:prSet presAssocID="{40163CFD-3DB6-453C-A5BD-D54693617CF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723DB7F5-D6DF-4E42-940E-DAD209746FFD}" type="pres">
      <dgm:prSet presAssocID="{40163CFD-3DB6-453C-A5BD-D54693617CF2}" presName="spaceRect" presStyleCnt="0"/>
      <dgm:spPr/>
    </dgm:pt>
    <dgm:pt modelId="{A33A07A0-8B7F-416A-990F-56DDDB62E2D0}" type="pres">
      <dgm:prSet presAssocID="{40163CFD-3DB6-453C-A5BD-D54693617CF2}" presName="textRect" presStyleLbl="revTx" presStyleIdx="2" presStyleCnt="4">
        <dgm:presLayoutVars>
          <dgm:chMax val="1"/>
          <dgm:chPref val="1"/>
        </dgm:presLayoutVars>
      </dgm:prSet>
      <dgm:spPr/>
    </dgm:pt>
    <dgm:pt modelId="{3FECA6D9-3A9E-46F6-948E-0AFCD158A81E}" type="pres">
      <dgm:prSet presAssocID="{5B0AD56B-7290-4CC4-BBA4-B53E491846CF}" presName="sibTrans" presStyleCnt="0"/>
      <dgm:spPr/>
    </dgm:pt>
    <dgm:pt modelId="{4943B201-61D5-413F-9809-D9882D42090A}" type="pres">
      <dgm:prSet presAssocID="{75CC23E3-815D-4638-851E-2FE8A1FBFE54}" presName="compNode" presStyleCnt="0"/>
      <dgm:spPr/>
    </dgm:pt>
    <dgm:pt modelId="{94FC4165-F91D-4F43-A9ED-182629912ACA}" type="pres">
      <dgm:prSet presAssocID="{75CC23E3-815D-4638-851E-2FE8A1FBFE5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0C1844EA-1913-4B52-BFAD-FF2A7191B9C6}" type="pres">
      <dgm:prSet presAssocID="{75CC23E3-815D-4638-851E-2FE8A1FBFE54}" presName="spaceRect" presStyleCnt="0"/>
      <dgm:spPr/>
    </dgm:pt>
    <dgm:pt modelId="{68041ED3-3C9F-44E1-A627-F681770096F5}" type="pres">
      <dgm:prSet presAssocID="{75CC23E3-815D-4638-851E-2FE8A1FBFE54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69A46166-DB95-47D3-A913-F7259C5CAF43}" type="presOf" srcId="{75CC23E3-815D-4638-851E-2FE8A1FBFE54}" destId="{68041ED3-3C9F-44E1-A627-F681770096F5}" srcOrd="0" destOrd="0" presId="urn:microsoft.com/office/officeart/2018/2/layout/IconLabelList"/>
    <dgm:cxn modelId="{1C417167-6C22-449F-AEED-8836B9F38975}" type="presOf" srcId="{D089E54D-86A0-4677-A27E-D3124DB2CFBD}" destId="{F03EC086-6DFB-47BB-94BD-776ACEF837DD}" srcOrd="0" destOrd="0" presId="urn:microsoft.com/office/officeart/2018/2/layout/IconLabelList"/>
    <dgm:cxn modelId="{2ADAB679-BF30-410A-A076-88E5D9A9E945}" type="presOf" srcId="{D3390C2E-459E-4B12-93F6-1C40C8E27FDC}" destId="{9E8B984F-7EA4-41AB-825F-4C127709E291}" srcOrd="0" destOrd="0" presId="urn:microsoft.com/office/officeart/2018/2/layout/IconLabelList"/>
    <dgm:cxn modelId="{FB4F307C-8289-4006-8DCA-D86A76B53A81}" srcId="{305CEFA5-B0C3-45C7-9F4C-6F5DF0BAEE2E}" destId="{D3390C2E-459E-4B12-93F6-1C40C8E27FDC}" srcOrd="1" destOrd="0" parTransId="{5061807F-D53F-47FD-B56D-31A423D2FE0A}" sibTransId="{755B9E6A-B4D8-44A0-B595-AA3703AF4EEA}"/>
    <dgm:cxn modelId="{75F57880-8EEA-457B-8129-1E7B976BFE70}" srcId="{305CEFA5-B0C3-45C7-9F4C-6F5DF0BAEE2E}" destId="{75CC23E3-815D-4638-851E-2FE8A1FBFE54}" srcOrd="3" destOrd="0" parTransId="{2E5469CE-278A-404F-9497-F5DCEDD52A6E}" sibTransId="{1CB95476-9D0B-414A-A105-7C2A1A5C11CF}"/>
    <dgm:cxn modelId="{C59A6DA4-D058-4BF8-8D62-080468EF1018}" type="presOf" srcId="{305CEFA5-B0C3-45C7-9F4C-6F5DF0BAEE2E}" destId="{57F73086-A9F4-4A61-A4CC-696E3B207BF9}" srcOrd="0" destOrd="0" presId="urn:microsoft.com/office/officeart/2018/2/layout/IconLabelList"/>
    <dgm:cxn modelId="{0468F7C0-E053-4B58-B74E-516281EABF0E}" srcId="{305CEFA5-B0C3-45C7-9F4C-6F5DF0BAEE2E}" destId="{40163CFD-3DB6-453C-A5BD-D54693617CF2}" srcOrd="2" destOrd="0" parTransId="{BDC59973-0669-4189-B6EA-E55509DB74FB}" sibTransId="{5B0AD56B-7290-4CC4-BBA4-B53E491846CF}"/>
    <dgm:cxn modelId="{CA9580D1-348B-41F6-8D98-64AA4D6A8D37}" srcId="{305CEFA5-B0C3-45C7-9F4C-6F5DF0BAEE2E}" destId="{D089E54D-86A0-4677-A27E-D3124DB2CFBD}" srcOrd="0" destOrd="0" parTransId="{13925347-CBCD-4D68-931D-A4863410C3C7}" sibTransId="{FD7E43DB-E3C7-4A17-A8D5-721A74561471}"/>
    <dgm:cxn modelId="{C76D6FFF-D6EA-432D-A523-5E453B401A8B}" type="presOf" srcId="{40163CFD-3DB6-453C-A5BD-D54693617CF2}" destId="{A33A07A0-8B7F-416A-990F-56DDDB62E2D0}" srcOrd="0" destOrd="0" presId="urn:microsoft.com/office/officeart/2018/2/layout/IconLabelList"/>
    <dgm:cxn modelId="{8D9F4AF6-8B77-45A5-A994-E4506DDA6CBF}" type="presParOf" srcId="{57F73086-A9F4-4A61-A4CC-696E3B207BF9}" destId="{F605EEBB-2F0D-4536-98CC-BCDC3D027C1D}" srcOrd="0" destOrd="0" presId="urn:microsoft.com/office/officeart/2018/2/layout/IconLabelList"/>
    <dgm:cxn modelId="{4FB3368F-B1E4-49D1-956C-C22F1AA1564A}" type="presParOf" srcId="{F605EEBB-2F0D-4536-98CC-BCDC3D027C1D}" destId="{4F337DA1-37EF-4D74-9C82-EE25E3E4DFD7}" srcOrd="0" destOrd="0" presId="urn:microsoft.com/office/officeart/2018/2/layout/IconLabelList"/>
    <dgm:cxn modelId="{43BE2F09-A29E-4C44-96A6-FC5F9F33CDB8}" type="presParOf" srcId="{F605EEBB-2F0D-4536-98CC-BCDC3D027C1D}" destId="{67FDEE58-9F2B-43AE-B79A-161270C7CE79}" srcOrd="1" destOrd="0" presId="urn:microsoft.com/office/officeart/2018/2/layout/IconLabelList"/>
    <dgm:cxn modelId="{C4BFC546-AE16-4B8D-8D8D-07FCAF3B63C7}" type="presParOf" srcId="{F605EEBB-2F0D-4536-98CC-BCDC3D027C1D}" destId="{F03EC086-6DFB-47BB-94BD-776ACEF837DD}" srcOrd="2" destOrd="0" presId="urn:microsoft.com/office/officeart/2018/2/layout/IconLabelList"/>
    <dgm:cxn modelId="{4381B867-90C7-4A6B-B54D-4C75CBA1B3A2}" type="presParOf" srcId="{57F73086-A9F4-4A61-A4CC-696E3B207BF9}" destId="{FE862EB7-C67C-43CB-AFFB-BD1F7C42D36F}" srcOrd="1" destOrd="0" presId="urn:microsoft.com/office/officeart/2018/2/layout/IconLabelList"/>
    <dgm:cxn modelId="{3E3318E7-6A9A-4017-924B-2EB9DEB76959}" type="presParOf" srcId="{57F73086-A9F4-4A61-A4CC-696E3B207BF9}" destId="{C485FD56-D198-465D-8E69-DA886BC11D54}" srcOrd="2" destOrd="0" presId="urn:microsoft.com/office/officeart/2018/2/layout/IconLabelList"/>
    <dgm:cxn modelId="{A7FB5D48-DCB5-4301-B3F3-D8C11B0DEDD9}" type="presParOf" srcId="{C485FD56-D198-465D-8E69-DA886BC11D54}" destId="{E35D8A0B-170F-4303-8F10-D274704D28DB}" srcOrd="0" destOrd="0" presId="urn:microsoft.com/office/officeart/2018/2/layout/IconLabelList"/>
    <dgm:cxn modelId="{53007D7C-B027-4F6F-BAC3-70843607E03C}" type="presParOf" srcId="{C485FD56-D198-465D-8E69-DA886BC11D54}" destId="{794CF267-9A02-4C3E-B0B9-7BD8B7434621}" srcOrd="1" destOrd="0" presId="urn:microsoft.com/office/officeart/2018/2/layout/IconLabelList"/>
    <dgm:cxn modelId="{C7F3AAAB-EEF5-4983-ACBE-EB27CE36E3D0}" type="presParOf" srcId="{C485FD56-D198-465D-8E69-DA886BC11D54}" destId="{9E8B984F-7EA4-41AB-825F-4C127709E291}" srcOrd="2" destOrd="0" presId="urn:microsoft.com/office/officeart/2018/2/layout/IconLabelList"/>
    <dgm:cxn modelId="{5F8FB0F2-31E8-4FCE-86BD-420BA6FFA63F}" type="presParOf" srcId="{57F73086-A9F4-4A61-A4CC-696E3B207BF9}" destId="{3BBFD7C6-739E-4F8C-8204-865571849D2A}" srcOrd="3" destOrd="0" presId="urn:microsoft.com/office/officeart/2018/2/layout/IconLabelList"/>
    <dgm:cxn modelId="{AA9307ED-F605-4CFF-83BB-E3FE68732985}" type="presParOf" srcId="{57F73086-A9F4-4A61-A4CC-696E3B207BF9}" destId="{9989FEE3-A3CA-4E9F-A914-2AD90559086D}" srcOrd="4" destOrd="0" presId="urn:microsoft.com/office/officeart/2018/2/layout/IconLabelList"/>
    <dgm:cxn modelId="{F7C1894A-67FA-40CC-B95A-D7A11EF8F79D}" type="presParOf" srcId="{9989FEE3-A3CA-4E9F-A914-2AD90559086D}" destId="{CDE4C52F-3855-4D89-A621-8850261BA614}" srcOrd="0" destOrd="0" presId="urn:microsoft.com/office/officeart/2018/2/layout/IconLabelList"/>
    <dgm:cxn modelId="{FC790EA8-9D0B-43B1-A3AD-0272D3E61872}" type="presParOf" srcId="{9989FEE3-A3CA-4E9F-A914-2AD90559086D}" destId="{723DB7F5-D6DF-4E42-940E-DAD209746FFD}" srcOrd="1" destOrd="0" presId="urn:microsoft.com/office/officeart/2018/2/layout/IconLabelList"/>
    <dgm:cxn modelId="{473269B9-8FC3-4106-84BA-CE75B20D25DD}" type="presParOf" srcId="{9989FEE3-A3CA-4E9F-A914-2AD90559086D}" destId="{A33A07A0-8B7F-416A-990F-56DDDB62E2D0}" srcOrd="2" destOrd="0" presId="urn:microsoft.com/office/officeart/2018/2/layout/IconLabelList"/>
    <dgm:cxn modelId="{0DD22A63-B875-45D1-B231-CF82A7D8D015}" type="presParOf" srcId="{57F73086-A9F4-4A61-A4CC-696E3B207BF9}" destId="{3FECA6D9-3A9E-46F6-948E-0AFCD158A81E}" srcOrd="5" destOrd="0" presId="urn:microsoft.com/office/officeart/2018/2/layout/IconLabelList"/>
    <dgm:cxn modelId="{720F18B1-6D2F-43BE-B755-C3EED4AE0991}" type="presParOf" srcId="{57F73086-A9F4-4A61-A4CC-696E3B207BF9}" destId="{4943B201-61D5-413F-9809-D9882D42090A}" srcOrd="6" destOrd="0" presId="urn:microsoft.com/office/officeart/2018/2/layout/IconLabelList"/>
    <dgm:cxn modelId="{434CAE24-3965-43BA-8025-59E00DEB698F}" type="presParOf" srcId="{4943B201-61D5-413F-9809-D9882D42090A}" destId="{94FC4165-F91D-4F43-A9ED-182629912ACA}" srcOrd="0" destOrd="0" presId="urn:microsoft.com/office/officeart/2018/2/layout/IconLabelList"/>
    <dgm:cxn modelId="{11A678DE-5179-44AD-A040-9451ECD45AF6}" type="presParOf" srcId="{4943B201-61D5-413F-9809-D9882D42090A}" destId="{0C1844EA-1913-4B52-BFAD-FF2A7191B9C6}" srcOrd="1" destOrd="0" presId="urn:microsoft.com/office/officeart/2018/2/layout/IconLabelList"/>
    <dgm:cxn modelId="{A56AF2A6-A390-4610-9691-90AD17EB9417}" type="presParOf" srcId="{4943B201-61D5-413F-9809-D9882D42090A}" destId="{68041ED3-3C9F-44E1-A627-F681770096F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CB145C2-1974-4A70-AC09-88805345BD26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DC379D9-B176-428B-BD33-FBE3EF004CF6}">
      <dgm:prSet/>
      <dgm:spPr/>
      <dgm:t>
        <a:bodyPr/>
        <a:lstStyle/>
        <a:p>
          <a:r>
            <a:rPr lang="en-GB" b="1"/>
            <a:t>Objective: Efficient flow &amp; maximum throughput</a:t>
          </a:r>
          <a:endParaRPr lang="en-US"/>
        </a:p>
      </dgm:t>
    </dgm:pt>
    <dgm:pt modelId="{AC3599C5-382A-4036-AE0F-1F0124BB5AD3}" type="parTrans" cxnId="{DA872F7F-62B3-4D04-8A4A-6E4997AE63DE}">
      <dgm:prSet/>
      <dgm:spPr/>
      <dgm:t>
        <a:bodyPr/>
        <a:lstStyle/>
        <a:p>
          <a:endParaRPr lang="en-US"/>
        </a:p>
      </dgm:t>
    </dgm:pt>
    <dgm:pt modelId="{A928E07B-1B94-4471-8D3D-66B33ABA82DB}" type="sibTrans" cxnId="{DA872F7F-62B3-4D04-8A4A-6E4997AE63DE}">
      <dgm:prSet/>
      <dgm:spPr/>
      <dgm:t>
        <a:bodyPr/>
        <a:lstStyle/>
        <a:p>
          <a:endParaRPr lang="en-US"/>
        </a:p>
      </dgm:t>
    </dgm:pt>
    <dgm:pt modelId="{9AC531C7-A059-4D1C-BC4F-CD0B73EDFE3B}">
      <dgm:prSet/>
      <dgm:spPr/>
      <dgm:t>
        <a:bodyPr/>
        <a:lstStyle/>
        <a:p>
          <a:r>
            <a:rPr lang="en-GB"/>
            <a:t>Inbound receiving</a:t>
          </a:r>
          <a:endParaRPr lang="en-US"/>
        </a:p>
      </dgm:t>
    </dgm:pt>
    <dgm:pt modelId="{24610420-820A-49AA-9424-8D1940D427D4}" type="parTrans" cxnId="{E7E1A4E6-EF86-4B0C-B810-6CAACA251CC1}">
      <dgm:prSet/>
      <dgm:spPr/>
      <dgm:t>
        <a:bodyPr/>
        <a:lstStyle/>
        <a:p>
          <a:endParaRPr lang="en-US"/>
        </a:p>
      </dgm:t>
    </dgm:pt>
    <dgm:pt modelId="{D755C675-2461-4F83-8C74-E12F9857885C}" type="sibTrans" cxnId="{E7E1A4E6-EF86-4B0C-B810-6CAACA251CC1}">
      <dgm:prSet/>
      <dgm:spPr/>
      <dgm:t>
        <a:bodyPr/>
        <a:lstStyle/>
        <a:p>
          <a:endParaRPr lang="en-US"/>
        </a:p>
      </dgm:t>
    </dgm:pt>
    <dgm:pt modelId="{1D1F6F04-2407-4272-ABB7-296C60F3B19D}">
      <dgm:prSet/>
      <dgm:spPr/>
      <dgm:t>
        <a:bodyPr/>
        <a:lstStyle/>
        <a:p>
          <a:r>
            <a:rPr lang="en-GB" dirty="0"/>
            <a:t>Pallet racking</a:t>
          </a:r>
          <a:endParaRPr lang="en-US" dirty="0"/>
        </a:p>
      </dgm:t>
    </dgm:pt>
    <dgm:pt modelId="{1D9072B6-82E2-4485-95D6-A324C12F969B}" type="parTrans" cxnId="{4056BD0F-C75B-45CE-A3B8-E4DE8A5BCCEF}">
      <dgm:prSet/>
      <dgm:spPr/>
      <dgm:t>
        <a:bodyPr/>
        <a:lstStyle/>
        <a:p>
          <a:endParaRPr lang="en-US"/>
        </a:p>
      </dgm:t>
    </dgm:pt>
    <dgm:pt modelId="{4DE277D7-E5EC-40C4-B200-479FC1D50638}" type="sibTrans" cxnId="{4056BD0F-C75B-45CE-A3B8-E4DE8A5BCCEF}">
      <dgm:prSet/>
      <dgm:spPr/>
      <dgm:t>
        <a:bodyPr/>
        <a:lstStyle/>
        <a:p>
          <a:endParaRPr lang="en-US"/>
        </a:p>
      </dgm:t>
    </dgm:pt>
    <dgm:pt modelId="{D4F8D3E3-56C9-41B5-8C06-F067690E3837}">
      <dgm:prSet/>
      <dgm:spPr/>
      <dgm:t>
        <a:bodyPr/>
        <a:lstStyle/>
        <a:p>
          <a:r>
            <a:rPr lang="en-GB"/>
            <a:t>High-density shelving</a:t>
          </a:r>
          <a:endParaRPr lang="en-US"/>
        </a:p>
      </dgm:t>
    </dgm:pt>
    <dgm:pt modelId="{26B3976A-FABC-485E-8CD0-7FAD936DA933}" type="parTrans" cxnId="{AB8A5047-F2D7-49BC-A537-4C08398E6906}">
      <dgm:prSet/>
      <dgm:spPr/>
      <dgm:t>
        <a:bodyPr/>
        <a:lstStyle/>
        <a:p>
          <a:endParaRPr lang="en-US"/>
        </a:p>
      </dgm:t>
    </dgm:pt>
    <dgm:pt modelId="{3F0428F2-2624-4A34-82C8-E2BD503E8AB8}" type="sibTrans" cxnId="{AB8A5047-F2D7-49BC-A537-4C08398E6906}">
      <dgm:prSet/>
      <dgm:spPr/>
      <dgm:t>
        <a:bodyPr/>
        <a:lstStyle/>
        <a:p>
          <a:endParaRPr lang="en-US"/>
        </a:p>
      </dgm:t>
    </dgm:pt>
    <dgm:pt modelId="{90CA2DBE-AB12-41C7-A501-C7B325BBBB3C}">
      <dgm:prSet/>
      <dgm:spPr/>
      <dgm:t>
        <a:bodyPr/>
        <a:lstStyle/>
        <a:p>
          <a:r>
            <a:rPr lang="en-GB"/>
            <a:t>Conveyor lines</a:t>
          </a:r>
          <a:endParaRPr lang="en-US"/>
        </a:p>
      </dgm:t>
    </dgm:pt>
    <dgm:pt modelId="{A86C15B0-8A21-4129-AE4B-05BA8D6A6F20}" type="parTrans" cxnId="{336A21F0-1526-46FB-AE44-3A94AC849444}">
      <dgm:prSet/>
      <dgm:spPr/>
      <dgm:t>
        <a:bodyPr/>
        <a:lstStyle/>
        <a:p>
          <a:endParaRPr lang="en-US"/>
        </a:p>
      </dgm:t>
    </dgm:pt>
    <dgm:pt modelId="{B7B03670-F834-48ED-8A23-970D12781C7C}" type="sibTrans" cxnId="{336A21F0-1526-46FB-AE44-3A94AC849444}">
      <dgm:prSet/>
      <dgm:spPr/>
      <dgm:t>
        <a:bodyPr/>
        <a:lstStyle/>
        <a:p>
          <a:endParaRPr lang="en-US"/>
        </a:p>
      </dgm:t>
    </dgm:pt>
    <dgm:pt modelId="{CDE2D625-1A27-4060-8ECF-D5B88BA210A2}">
      <dgm:prSet/>
      <dgm:spPr/>
      <dgm:t>
        <a:bodyPr/>
        <a:lstStyle/>
        <a:p>
          <a:r>
            <a:rPr lang="en-GB" dirty="0"/>
            <a:t>Dedicated space, lanes and zones</a:t>
          </a:r>
          <a:endParaRPr lang="en-US" dirty="0"/>
        </a:p>
      </dgm:t>
    </dgm:pt>
    <dgm:pt modelId="{2B2FA3EE-82DC-49E6-B7AC-0BE44D13FFF5}" type="parTrans" cxnId="{8CD58393-3599-43EB-BE15-85E338B8745D}">
      <dgm:prSet/>
      <dgm:spPr/>
      <dgm:t>
        <a:bodyPr/>
        <a:lstStyle/>
        <a:p>
          <a:endParaRPr lang="en-US"/>
        </a:p>
      </dgm:t>
    </dgm:pt>
    <dgm:pt modelId="{A9ACCB18-2BFB-4612-B994-1FA05708BAAE}" type="sibTrans" cxnId="{8CD58393-3599-43EB-BE15-85E338B8745D}">
      <dgm:prSet/>
      <dgm:spPr/>
      <dgm:t>
        <a:bodyPr/>
        <a:lstStyle/>
        <a:p>
          <a:endParaRPr lang="en-US"/>
        </a:p>
      </dgm:t>
    </dgm:pt>
    <dgm:pt modelId="{6B1439BC-57A4-47D0-AC95-AB7AA085ED50}" type="pres">
      <dgm:prSet presAssocID="{ACB145C2-1974-4A70-AC09-88805345BD26}" presName="linear" presStyleCnt="0">
        <dgm:presLayoutVars>
          <dgm:animLvl val="lvl"/>
          <dgm:resizeHandles val="exact"/>
        </dgm:presLayoutVars>
      </dgm:prSet>
      <dgm:spPr/>
    </dgm:pt>
    <dgm:pt modelId="{CBF0435D-57AB-4BA2-9C4F-5C204A857D88}" type="pres">
      <dgm:prSet presAssocID="{CDC379D9-B176-428B-BD33-FBE3EF004CF6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3F4A6C76-1CE4-45B7-8981-4C240A11C959}" type="pres">
      <dgm:prSet presAssocID="{CDC379D9-B176-428B-BD33-FBE3EF004CF6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4056BD0F-C75B-45CE-A3B8-E4DE8A5BCCEF}" srcId="{CDC379D9-B176-428B-BD33-FBE3EF004CF6}" destId="{1D1F6F04-2407-4272-ABB7-296C60F3B19D}" srcOrd="1" destOrd="0" parTransId="{1D9072B6-82E2-4485-95D6-A324C12F969B}" sibTransId="{4DE277D7-E5EC-40C4-B200-479FC1D50638}"/>
    <dgm:cxn modelId="{4A629112-A5A4-4E54-B6B8-7CCCC0EF0312}" type="presOf" srcId="{90CA2DBE-AB12-41C7-A501-C7B325BBBB3C}" destId="{3F4A6C76-1CE4-45B7-8981-4C240A11C959}" srcOrd="0" destOrd="3" presId="urn:microsoft.com/office/officeart/2005/8/layout/vList2"/>
    <dgm:cxn modelId="{36D99160-8F6C-475B-9954-0DF4A840413E}" type="presOf" srcId="{9AC531C7-A059-4D1C-BC4F-CD0B73EDFE3B}" destId="{3F4A6C76-1CE4-45B7-8981-4C240A11C959}" srcOrd="0" destOrd="0" presId="urn:microsoft.com/office/officeart/2005/8/layout/vList2"/>
    <dgm:cxn modelId="{AB8A5047-F2D7-49BC-A537-4C08398E6906}" srcId="{CDC379D9-B176-428B-BD33-FBE3EF004CF6}" destId="{D4F8D3E3-56C9-41B5-8C06-F067690E3837}" srcOrd="2" destOrd="0" parTransId="{26B3976A-FABC-485E-8CD0-7FAD936DA933}" sibTransId="{3F0428F2-2624-4A34-82C8-E2BD503E8AB8}"/>
    <dgm:cxn modelId="{0051C349-023E-4175-A78A-04BB49C13038}" type="presOf" srcId="{D4F8D3E3-56C9-41B5-8C06-F067690E3837}" destId="{3F4A6C76-1CE4-45B7-8981-4C240A11C959}" srcOrd="0" destOrd="2" presId="urn:microsoft.com/office/officeart/2005/8/layout/vList2"/>
    <dgm:cxn modelId="{9FCF434E-C15A-4ABB-B060-0D8816910BA2}" type="presOf" srcId="{ACB145C2-1974-4A70-AC09-88805345BD26}" destId="{6B1439BC-57A4-47D0-AC95-AB7AA085ED50}" srcOrd="0" destOrd="0" presId="urn:microsoft.com/office/officeart/2005/8/layout/vList2"/>
    <dgm:cxn modelId="{DA872F7F-62B3-4D04-8A4A-6E4997AE63DE}" srcId="{ACB145C2-1974-4A70-AC09-88805345BD26}" destId="{CDC379D9-B176-428B-BD33-FBE3EF004CF6}" srcOrd="0" destOrd="0" parTransId="{AC3599C5-382A-4036-AE0F-1F0124BB5AD3}" sibTransId="{A928E07B-1B94-4471-8D3D-66B33ABA82DB}"/>
    <dgm:cxn modelId="{8CD58393-3599-43EB-BE15-85E338B8745D}" srcId="{CDC379D9-B176-428B-BD33-FBE3EF004CF6}" destId="{CDE2D625-1A27-4060-8ECF-D5B88BA210A2}" srcOrd="4" destOrd="0" parTransId="{2B2FA3EE-82DC-49E6-B7AC-0BE44D13FFF5}" sibTransId="{A9ACCB18-2BFB-4612-B994-1FA05708BAAE}"/>
    <dgm:cxn modelId="{D8B1F9BB-677E-437E-BE43-896EAC5E2A54}" type="presOf" srcId="{1D1F6F04-2407-4272-ABB7-296C60F3B19D}" destId="{3F4A6C76-1CE4-45B7-8981-4C240A11C959}" srcOrd="0" destOrd="1" presId="urn:microsoft.com/office/officeart/2005/8/layout/vList2"/>
    <dgm:cxn modelId="{FD7695BC-7FFC-474C-AE97-2EADB3A414F1}" type="presOf" srcId="{CDC379D9-B176-428B-BD33-FBE3EF004CF6}" destId="{CBF0435D-57AB-4BA2-9C4F-5C204A857D88}" srcOrd="0" destOrd="0" presId="urn:microsoft.com/office/officeart/2005/8/layout/vList2"/>
    <dgm:cxn modelId="{E7E1A4E6-EF86-4B0C-B810-6CAACA251CC1}" srcId="{CDC379D9-B176-428B-BD33-FBE3EF004CF6}" destId="{9AC531C7-A059-4D1C-BC4F-CD0B73EDFE3B}" srcOrd="0" destOrd="0" parTransId="{24610420-820A-49AA-9424-8D1940D427D4}" sibTransId="{D755C675-2461-4F83-8C74-E12F9857885C}"/>
    <dgm:cxn modelId="{336A21F0-1526-46FB-AE44-3A94AC849444}" srcId="{CDC379D9-B176-428B-BD33-FBE3EF004CF6}" destId="{90CA2DBE-AB12-41C7-A501-C7B325BBBB3C}" srcOrd="3" destOrd="0" parTransId="{A86C15B0-8A21-4129-AE4B-05BA8D6A6F20}" sibTransId="{B7B03670-F834-48ED-8A23-970D12781C7C}"/>
    <dgm:cxn modelId="{A090D6F1-B2C3-46D7-864F-0B29EEBFD42E}" type="presOf" srcId="{CDE2D625-1A27-4060-8ECF-D5B88BA210A2}" destId="{3F4A6C76-1CE4-45B7-8981-4C240A11C959}" srcOrd="0" destOrd="4" presId="urn:microsoft.com/office/officeart/2005/8/layout/vList2"/>
    <dgm:cxn modelId="{7095E15B-9A3A-472A-8616-663B0A03B2AE}" type="presParOf" srcId="{6B1439BC-57A4-47D0-AC95-AB7AA085ED50}" destId="{CBF0435D-57AB-4BA2-9C4F-5C204A857D88}" srcOrd="0" destOrd="0" presId="urn:microsoft.com/office/officeart/2005/8/layout/vList2"/>
    <dgm:cxn modelId="{5C5CC7B0-5549-41E0-9582-D4E109849D59}" type="presParOf" srcId="{6B1439BC-57A4-47D0-AC95-AB7AA085ED50}" destId="{3F4A6C76-1CE4-45B7-8981-4C240A11C959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D62FCCA-8396-4E3E-AB93-E7CEB2972E4E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98D42C5C-B42F-45C8-8DCF-614D2DECCF73}" type="pres">
      <dgm:prSet presAssocID="{9D62FCCA-8396-4E3E-AB93-E7CEB2972E4E}" presName="root" presStyleCnt="0">
        <dgm:presLayoutVars>
          <dgm:dir/>
          <dgm:resizeHandles val="exact"/>
        </dgm:presLayoutVars>
      </dgm:prSet>
      <dgm:spPr/>
    </dgm:pt>
    <dgm:pt modelId="{64DD196A-269B-441B-A019-A6828B83CF8D}" type="pres">
      <dgm:prSet presAssocID="{9D62FCCA-8396-4E3E-AB93-E7CEB2972E4E}" presName="container" presStyleCnt="0">
        <dgm:presLayoutVars>
          <dgm:dir/>
          <dgm:resizeHandles val="exact"/>
        </dgm:presLayoutVars>
      </dgm:prSet>
      <dgm:spPr/>
    </dgm:pt>
  </dgm:ptLst>
  <dgm:cxnLst>
    <dgm:cxn modelId="{6DCC5453-2876-43E5-A4DE-97AA397013D1}" type="presOf" srcId="{9D62FCCA-8396-4E3E-AB93-E7CEB2972E4E}" destId="{98D42C5C-B42F-45C8-8DCF-614D2DECCF73}" srcOrd="0" destOrd="0" presId="urn:microsoft.com/office/officeart/2018/2/layout/IconCircleList"/>
    <dgm:cxn modelId="{B9146CB1-1233-4DE8-8735-E6FCCD9373D9}" type="presParOf" srcId="{98D42C5C-B42F-45C8-8DCF-614D2DECCF73}" destId="{64DD196A-269B-441B-A019-A6828B83CF8D}" srcOrd="0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098C99C-48FE-482D-A5D0-4A574E7DFA9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5C42A8B-5D07-446D-852D-22D93AB57500}">
      <dgm:prSet/>
      <dgm:spPr/>
      <dgm:t>
        <a:bodyPr/>
        <a:lstStyle/>
        <a:p>
          <a:r>
            <a:rPr lang="en-GB" dirty="0"/>
            <a:t>Shelving for small Automotive parts</a:t>
          </a:r>
          <a:endParaRPr lang="en-US" dirty="0"/>
        </a:p>
      </dgm:t>
    </dgm:pt>
    <dgm:pt modelId="{598A2532-7E2D-42C9-B37E-F6403CFB6DD9}" type="parTrans" cxnId="{A922887E-8030-485F-B245-41EE9B5BBBAC}">
      <dgm:prSet/>
      <dgm:spPr/>
      <dgm:t>
        <a:bodyPr/>
        <a:lstStyle/>
        <a:p>
          <a:endParaRPr lang="en-US"/>
        </a:p>
      </dgm:t>
    </dgm:pt>
    <dgm:pt modelId="{A5680A38-D961-46D9-AEA4-CF824373CC59}" type="sibTrans" cxnId="{A922887E-8030-485F-B245-41EE9B5BBBAC}">
      <dgm:prSet/>
      <dgm:spPr/>
      <dgm:t>
        <a:bodyPr/>
        <a:lstStyle/>
        <a:p>
          <a:endParaRPr lang="en-US"/>
        </a:p>
      </dgm:t>
    </dgm:pt>
    <dgm:pt modelId="{09C7371E-CD46-4D29-BB5D-64BFE5CBDEE3}">
      <dgm:prSet/>
      <dgm:spPr/>
      <dgm:t>
        <a:bodyPr/>
        <a:lstStyle/>
        <a:p>
          <a:r>
            <a:rPr lang="en-GB"/>
            <a:t>Adjustable pallet racking</a:t>
          </a:r>
          <a:endParaRPr lang="en-US"/>
        </a:p>
      </dgm:t>
    </dgm:pt>
    <dgm:pt modelId="{3896A8C0-2C77-4E64-A079-0F12474454FD}" type="parTrans" cxnId="{6DCC4DAF-3B44-42C4-9C5D-8E481E6092E4}">
      <dgm:prSet/>
      <dgm:spPr/>
      <dgm:t>
        <a:bodyPr/>
        <a:lstStyle/>
        <a:p>
          <a:endParaRPr lang="en-US"/>
        </a:p>
      </dgm:t>
    </dgm:pt>
    <dgm:pt modelId="{0EC8DF32-BDFD-4380-B38F-BBD7884196FC}" type="sibTrans" cxnId="{6DCC4DAF-3B44-42C4-9C5D-8E481E6092E4}">
      <dgm:prSet/>
      <dgm:spPr/>
      <dgm:t>
        <a:bodyPr/>
        <a:lstStyle/>
        <a:p>
          <a:endParaRPr lang="en-US"/>
        </a:p>
      </dgm:t>
    </dgm:pt>
    <dgm:pt modelId="{1F8908C0-D195-48F4-9A2D-D93DE6D4C91A}">
      <dgm:prSet/>
      <dgm:spPr/>
      <dgm:t>
        <a:bodyPr/>
        <a:lstStyle/>
        <a:p>
          <a:r>
            <a:rPr lang="en-GB"/>
            <a:t>Mezzanines for high volume</a:t>
          </a:r>
          <a:endParaRPr lang="en-US"/>
        </a:p>
      </dgm:t>
    </dgm:pt>
    <dgm:pt modelId="{780935DF-B2D6-439E-A84D-E2E58DE7C307}" type="parTrans" cxnId="{95ADF5E5-F7DA-43B8-9C94-8D39B68EC1BE}">
      <dgm:prSet/>
      <dgm:spPr/>
      <dgm:t>
        <a:bodyPr/>
        <a:lstStyle/>
        <a:p>
          <a:endParaRPr lang="en-US"/>
        </a:p>
      </dgm:t>
    </dgm:pt>
    <dgm:pt modelId="{C8E1FF59-A724-4E2C-86DB-4E3C7EBE09C9}" type="sibTrans" cxnId="{95ADF5E5-F7DA-43B8-9C94-8D39B68EC1BE}">
      <dgm:prSet/>
      <dgm:spPr/>
      <dgm:t>
        <a:bodyPr/>
        <a:lstStyle/>
        <a:p>
          <a:endParaRPr lang="en-US"/>
        </a:p>
      </dgm:t>
    </dgm:pt>
    <dgm:pt modelId="{648F3D77-6CCE-4DF7-ADED-6777BB05EDFE}" type="pres">
      <dgm:prSet presAssocID="{2098C99C-48FE-482D-A5D0-4A574E7DFA99}" presName="linear" presStyleCnt="0">
        <dgm:presLayoutVars>
          <dgm:animLvl val="lvl"/>
          <dgm:resizeHandles val="exact"/>
        </dgm:presLayoutVars>
      </dgm:prSet>
      <dgm:spPr/>
    </dgm:pt>
    <dgm:pt modelId="{1805AF1D-8EB2-4818-AD08-1AAA0101AE29}" type="pres">
      <dgm:prSet presAssocID="{D5C42A8B-5D07-446D-852D-22D93AB5750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D3BF2AE-C91E-4EC0-914B-9FAB0C80C64D}" type="pres">
      <dgm:prSet presAssocID="{A5680A38-D961-46D9-AEA4-CF824373CC59}" presName="spacer" presStyleCnt="0"/>
      <dgm:spPr/>
    </dgm:pt>
    <dgm:pt modelId="{50EA6B5A-2C74-4A6E-A520-B105904ACB3B}" type="pres">
      <dgm:prSet presAssocID="{09C7371E-CD46-4D29-BB5D-64BFE5CBDEE3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1498C558-464F-4A66-AE16-02F48CDC938C}" type="pres">
      <dgm:prSet presAssocID="{0EC8DF32-BDFD-4380-B38F-BBD7884196FC}" presName="spacer" presStyleCnt="0"/>
      <dgm:spPr/>
    </dgm:pt>
    <dgm:pt modelId="{EBEB6E11-6F5B-489A-B57D-A64AF1DC1698}" type="pres">
      <dgm:prSet presAssocID="{1F8908C0-D195-48F4-9A2D-D93DE6D4C91A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08347527-DECD-4170-9927-A9A9F7667402}" type="presOf" srcId="{2098C99C-48FE-482D-A5D0-4A574E7DFA99}" destId="{648F3D77-6CCE-4DF7-ADED-6777BB05EDFE}" srcOrd="0" destOrd="0" presId="urn:microsoft.com/office/officeart/2005/8/layout/vList2"/>
    <dgm:cxn modelId="{AD0A634B-C89E-4E2C-AC53-6E8B57B784A5}" type="presOf" srcId="{1F8908C0-D195-48F4-9A2D-D93DE6D4C91A}" destId="{EBEB6E11-6F5B-489A-B57D-A64AF1DC1698}" srcOrd="0" destOrd="0" presId="urn:microsoft.com/office/officeart/2005/8/layout/vList2"/>
    <dgm:cxn modelId="{2FD2D66C-8524-4B95-AFEC-0F0FBEEDEF4C}" type="presOf" srcId="{D5C42A8B-5D07-446D-852D-22D93AB57500}" destId="{1805AF1D-8EB2-4818-AD08-1AAA0101AE29}" srcOrd="0" destOrd="0" presId="urn:microsoft.com/office/officeart/2005/8/layout/vList2"/>
    <dgm:cxn modelId="{A922887E-8030-485F-B245-41EE9B5BBBAC}" srcId="{2098C99C-48FE-482D-A5D0-4A574E7DFA99}" destId="{D5C42A8B-5D07-446D-852D-22D93AB57500}" srcOrd="0" destOrd="0" parTransId="{598A2532-7E2D-42C9-B37E-F6403CFB6DD9}" sibTransId="{A5680A38-D961-46D9-AEA4-CF824373CC59}"/>
    <dgm:cxn modelId="{60EADE9E-2A95-49BF-A288-661498B4FA25}" type="presOf" srcId="{09C7371E-CD46-4D29-BB5D-64BFE5CBDEE3}" destId="{50EA6B5A-2C74-4A6E-A520-B105904ACB3B}" srcOrd="0" destOrd="0" presId="urn:microsoft.com/office/officeart/2005/8/layout/vList2"/>
    <dgm:cxn modelId="{6DCC4DAF-3B44-42C4-9C5D-8E481E6092E4}" srcId="{2098C99C-48FE-482D-A5D0-4A574E7DFA99}" destId="{09C7371E-CD46-4D29-BB5D-64BFE5CBDEE3}" srcOrd="1" destOrd="0" parTransId="{3896A8C0-2C77-4E64-A079-0F12474454FD}" sibTransId="{0EC8DF32-BDFD-4380-B38F-BBD7884196FC}"/>
    <dgm:cxn modelId="{95ADF5E5-F7DA-43B8-9C94-8D39B68EC1BE}" srcId="{2098C99C-48FE-482D-A5D0-4A574E7DFA99}" destId="{1F8908C0-D195-48F4-9A2D-D93DE6D4C91A}" srcOrd="2" destOrd="0" parTransId="{780935DF-B2D6-439E-A84D-E2E58DE7C307}" sibTransId="{C8E1FF59-A724-4E2C-86DB-4E3C7EBE09C9}"/>
    <dgm:cxn modelId="{5D963BB6-F9E5-49C1-90A6-F9E44460AEC3}" type="presParOf" srcId="{648F3D77-6CCE-4DF7-ADED-6777BB05EDFE}" destId="{1805AF1D-8EB2-4818-AD08-1AAA0101AE29}" srcOrd="0" destOrd="0" presId="urn:microsoft.com/office/officeart/2005/8/layout/vList2"/>
    <dgm:cxn modelId="{305AE4E4-6C1B-4C79-BFA1-84AA22325ECB}" type="presParOf" srcId="{648F3D77-6CCE-4DF7-ADED-6777BB05EDFE}" destId="{ED3BF2AE-C91E-4EC0-914B-9FAB0C80C64D}" srcOrd="1" destOrd="0" presId="urn:microsoft.com/office/officeart/2005/8/layout/vList2"/>
    <dgm:cxn modelId="{1F492A29-93E8-43BC-958F-B16DCB86103E}" type="presParOf" srcId="{648F3D77-6CCE-4DF7-ADED-6777BB05EDFE}" destId="{50EA6B5A-2C74-4A6E-A520-B105904ACB3B}" srcOrd="2" destOrd="0" presId="urn:microsoft.com/office/officeart/2005/8/layout/vList2"/>
    <dgm:cxn modelId="{729219C4-AC1D-4F23-A030-FC716DA65B47}" type="presParOf" srcId="{648F3D77-6CCE-4DF7-ADED-6777BB05EDFE}" destId="{1498C558-464F-4A66-AE16-02F48CDC938C}" srcOrd="3" destOrd="0" presId="urn:microsoft.com/office/officeart/2005/8/layout/vList2"/>
    <dgm:cxn modelId="{CACDC949-A775-4835-B165-4F83CB254B38}" type="presParOf" srcId="{648F3D77-6CCE-4DF7-ADED-6777BB05EDFE}" destId="{EBEB6E11-6F5B-489A-B57D-A64AF1DC1698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7A4E7126-9C90-46BA-8063-F9D2DCA0BBB3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820914D-4D23-4EFC-80CE-197C6FEAFF8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Investment into new equipment</a:t>
          </a:r>
          <a:endParaRPr lang="en-US"/>
        </a:p>
      </dgm:t>
    </dgm:pt>
    <dgm:pt modelId="{6093E897-11A1-4850-8E25-BED836EF9565}" type="parTrans" cxnId="{2461D4D9-6276-4BEC-8BE0-938CDA014990}">
      <dgm:prSet/>
      <dgm:spPr/>
      <dgm:t>
        <a:bodyPr/>
        <a:lstStyle/>
        <a:p>
          <a:endParaRPr lang="en-US"/>
        </a:p>
      </dgm:t>
    </dgm:pt>
    <dgm:pt modelId="{E8B39E6E-1649-4ADB-9800-FA09435CF7D8}" type="sibTrans" cxnId="{2461D4D9-6276-4BEC-8BE0-938CDA014990}">
      <dgm:prSet/>
      <dgm:spPr/>
      <dgm:t>
        <a:bodyPr/>
        <a:lstStyle/>
        <a:p>
          <a:endParaRPr lang="en-US"/>
        </a:p>
      </dgm:t>
    </dgm:pt>
    <dgm:pt modelId="{15E7238E-0380-4012-87E9-D6E1BC99185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Investment in staff training &amp; licences</a:t>
          </a:r>
          <a:endParaRPr lang="en-US"/>
        </a:p>
      </dgm:t>
    </dgm:pt>
    <dgm:pt modelId="{97C76F1E-D84A-478D-9961-CC453F99B34D}" type="parTrans" cxnId="{ECB3A37B-D933-46B0-B560-BF021FBCCC30}">
      <dgm:prSet/>
      <dgm:spPr/>
      <dgm:t>
        <a:bodyPr/>
        <a:lstStyle/>
        <a:p>
          <a:endParaRPr lang="en-US"/>
        </a:p>
      </dgm:t>
    </dgm:pt>
    <dgm:pt modelId="{D67C830F-48F4-40A0-9D4D-B9E4E220A873}" type="sibTrans" cxnId="{ECB3A37B-D933-46B0-B560-BF021FBCCC30}">
      <dgm:prSet/>
      <dgm:spPr/>
      <dgm:t>
        <a:bodyPr/>
        <a:lstStyle/>
        <a:p>
          <a:endParaRPr lang="en-US"/>
        </a:p>
      </dgm:t>
    </dgm:pt>
    <dgm:pt modelId="{C086E8D6-347E-4EE0-9A5C-390C82F65D5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Storage for equipment</a:t>
          </a:r>
          <a:endParaRPr lang="en-US"/>
        </a:p>
      </dgm:t>
    </dgm:pt>
    <dgm:pt modelId="{D71CD41F-6C5C-4B39-B216-5B77588DE631}" type="parTrans" cxnId="{05CEF530-AD40-46F7-B449-EA39B94B85A3}">
      <dgm:prSet/>
      <dgm:spPr/>
      <dgm:t>
        <a:bodyPr/>
        <a:lstStyle/>
        <a:p>
          <a:endParaRPr lang="en-US"/>
        </a:p>
      </dgm:t>
    </dgm:pt>
    <dgm:pt modelId="{428C6BB3-85E6-4CF6-A8F0-4D16C1354B1E}" type="sibTrans" cxnId="{05CEF530-AD40-46F7-B449-EA39B94B85A3}">
      <dgm:prSet/>
      <dgm:spPr/>
      <dgm:t>
        <a:bodyPr/>
        <a:lstStyle/>
        <a:p>
          <a:endParaRPr lang="en-US"/>
        </a:p>
      </dgm:t>
    </dgm:pt>
    <dgm:pt modelId="{AEBD00D9-BDA0-4D4F-A19E-BC7DA7B40E10}" type="pres">
      <dgm:prSet presAssocID="{7A4E7126-9C90-46BA-8063-F9D2DCA0BBB3}" presName="root" presStyleCnt="0">
        <dgm:presLayoutVars>
          <dgm:dir/>
          <dgm:resizeHandles val="exact"/>
        </dgm:presLayoutVars>
      </dgm:prSet>
      <dgm:spPr/>
    </dgm:pt>
    <dgm:pt modelId="{A034F63A-18A5-4C20-8A96-27CC042452AD}" type="pres">
      <dgm:prSet presAssocID="{C820914D-4D23-4EFC-80CE-197C6FEAFF86}" presName="compNode" presStyleCnt="0"/>
      <dgm:spPr/>
    </dgm:pt>
    <dgm:pt modelId="{18BDE792-D02F-456D-A061-5950EDEB9659}" type="pres">
      <dgm:prSet presAssocID="{C820914D-4D23-4EFC-80CE-197C6FEAFF8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0CDD1C60-3FF5-4D46-830C-875576A3A361}" type="pres">
      <dgm:prSet presAssocID="{C820914D-4D23-4EFC-80CE-197C6FEAFF86}" presName="spaceRect" presStyleCnt="0"/>
      <dgm:spPr/>
    </dgm:pt>
    <dgm:pt modelId="{653F8FEC-2A5D-4823-8472-7CB8CDB4C724}" type="pres">
      <dgm:prSet presAssocID="{C820914D-4D23-4EFC-80CE-197C6FEAFF86}" presName="textRect" presStyleLbl="revTx" presStyleIdx="0" presStyleCnt="3">
        <dgm:presLayoutVars>
          <dgm:chMax val="1"/>
          <dgm:chPref val="1"/>
        </dgm:presLayoutVars>
      </dgm:prSet>
      <dgm:spPr/>
    </dgm:pt>
    <dgm:pt modelId="{B15D9318-E361-42AE-B779-7141E06169B5}" type="pres">
      <dgm:prSet presAssocID="{E8B39E6E-1649-4ADB-9800-FA09435CF7D8}" presName="sibTrans" presStyleCnt="0"/>
      <dgm:spPr/>
    </dgm:pt>
    <dgm:pt modelId="{7D0AA094-EBFE-41A4-9682-0701DD88730D}" type="pres">
      <dgm:prSet presAssocID="{15E7238E-0380-4012-87E9-D6E1BC991858}" presName="compNode" presStyleCnt="0"/>
      <dgm:spPr/>
    </dgm:pt>
    <dgm:pt modelId="{4051AD5E-D930-4821-94EC-9A7FA9BD88AC}" type="pres">
      <dgm:prSet presAssocID="{15E7238E-0380-4012-87E9-D6E1BC99185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739AF514-64F7-4122-AC35-0D00F4A5C30D}" type="pres">
      <dgm:prSet presAssocID="{15E7238E-0380-4012-87E9-D6E1BC991858}" presName="spaceRect" presStyleCnt="0"/>
      <dgm:spPr/>
    </dgm:pt>
    <dgm:pt modelId="{33D6F96F-69CC-4092-B482-B1090809D9FA}" type="pres">
      <dgm:prSet presAssocID="{15E7238E-0380-4012-87E9-D6E1BC991858}" presName="textRect" presStyleLbl="revTx" presStyleIdx="1" presStyleCnt="3">
        <dgm:presLayoutVars>
          <dgm:chMax val="1"/>
          <dgm:chPref val="1"/>
        </dgm:presLayoutVars>
      </dgm:prSet>
      <dgm:spPr/>
    </dgm:pt>
    <dgm:pt modelId="{9FBD4E64-6864-4465-9987-CB2B6EB7619C}" type="pres">
      <dgm:prSet presAssocID="{D67C830F-48F4-40A0-9D4D-B9E4E220A873}" presName="sibTrans" presStyleCnt="0"/>
      <dgm:spPr/>
    </dgm:pt>
    <dgm:pt modelId="{BF902757-FEB8-48B2-B348-D017427E75C2}" type="pres">
      <dgm:prSet presAssocID="{C086E8D6-347E-4EE0-9A5C-390C82F65D5F}" presName="compNode" presStyleCnt="0"/>
      <dgm:spPr/>
    </dgm:pt>
    <dgm:pt modelId="{39367203-23A3-4B9A-8D4B-69E1B58FBA28}" type="pres">
      <dgm:prSet presAssocID="{C086E8D6-347E-4EE0-9A5C-390C82F65D5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x"/>
        </a:ext>
      </dgm:extLst>
    </dgm:pt>
    <dgm:pt modelId="{6D80A08F-63D0-416A-BF69-E178CF8023F4}" type="pres">
      <dgm:prSet presAssocID="{C086E8D6-347E-4EE0-9A5C-390C82F65D5F}" presName="spaceRect" presStyleCnt="0"/>
      <dgm:spPr/>
    </dgm:pt>
    <dgm:pt modelId="{491E8848-39FE-4E4F-A151-909481C8F6DB}" type="pres">
      <dgm:prSet presAssocID="{C086E8D6-347E-4EE0-9A5C-390C82F65D5F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94BD8206-AE5C-475B-9349-46FED5A8B4F5}" type="presOf" srcId="{7A4E7126-9C90-46BA-8063-F9D2DCA0BBB3}" destId="{AEBD00D9-BDA0-4D4F-A19E-BC7DA7B40E10}" srcOrd="0" destOrd="0" presId="urn:microsoft.com/office/officeart/2018/2/layout/IconLabelList"/>
    <dgm:cxn modelId="{05CEF530-AD40-46F7-B449-EA39B94B85A3}" srcId="{7A4E7126-9C90-46BA-8063-F9D2DCA0BBB3}" destId="{C086E8D6-347E-4EE0-9A5C-390C82F65D5F}" srcOrd="2" destOrd="0" parTransId="{D71CD41F-6C5C-4B39-B216-5B77588DE631}" sibTransId="{428C6BB3-85E6-4CF6-A8F0-4D16C1354B1E}"/>
    <dgm:cxn modelId="{71BD375D-6409-449D-9884-607714411A32}" type="presOf" srcId="{C086E8D6-347E-4EE0-9A5C-390C82F65D5F}" destId="{491E8848-39FE-4E4F-A151-909481C8F6DB}" srcOrd="0" destOrd="0" presId="urn:microsoft.com/office/officeart/2018/2/layout/IconLabelList"/>
    <dgm:cxn modelId="{95182070-B12D-43A8-84EA-36CD22B83511}" type="presOf" srcId="{15E7238E-0380-4012-87E9-D6E1BC991858}" destId="{33D6F96F-69CC-4092-B482-B1090809D9FA}" srcOrd="0" destOrd="0" presId="urn:microsoft.com/office/officeart/2018/2/layout/IconLabelList"/>
    <dgm:cxn modelId="{ECB3A37B-D933-46B0-B560-BF021FBCCC30}" srcId="{7A4E7126-9C90-46BA-8063-F9D2DCA0BBB3}" destId="{15E7238E-0380-4012-87E9-D6E1BC991858}" srcOrd="1" destOrd="0" parTransId="{97C76F1E-D84A-478D-9961-CC453F99B34D}" sibTransId="{D67C830F-48F4-40A0-9D4D-B9E4E220A873}"/>
    <dgm:cxn modelId="{D1DFCF96-86E3-4865-9A21-4ECC53892FED}" type="presOf" srcId="{C820914D-4D23-4EFC-80CE-197C6FEAFF86}" destId="{653F8FEC-2A5D-4823-8472-7CB8CDB4C724}" srcOrd="0" destOrd="0" presId="urn:microsoft.com/office/officeart/2018/2/layout/IconLabelList"/>
    <dgm:cxn modelId="{2461D4D9-6276-4BEC-8BE0-938CDA014990}" srcId="{7A4E7126-9C90-46BA-8063-F9D2DCA0BBB3}" destId="{C820914D-4D23-4EFC-80CE-197C6FEAFF86}" srcOrd="0" destOrd="0" parTransId="{6093E897-11A1-4850-8E25-BED836EF9565}" sibTransId="{E8B39E6E-1649-4ADB-9800-FA09435CF7D8}"/>
    <dgm:cxn modelId="{C4FDF555-898F-40FD-A20B-60904E5F4A29}" type="presParOf" srcId="{AEBD00D9-BDA0-4D4F-A19E-BC7DA7B40E10}" destId="{A034F63A-18A5-4C20-8A96-27CC042452AD}" srcOrd="0" destOrd="0" presId="urn:microsoft.com/office/officeart/2018/2/layout/IconLabelList"/>
    <dgm:cxn modelId="{6F5E9439-F9E6-4A38-876F-D9A8F193FA10}" type="presParOf" srcId="{A034F63A-18A5-4C20-8A96-27CC042452AD}" destId="{18BDE792-D02F-456D-A061-5950EDEB9659}" srcOrd="0" destOrd="0" presId="urn:microsoft.com/office/officeart/2018/2/layout/IconLabelList"/>
    <dgm:cxn modelId="{74CF8807-F17E-47B4-BD9A-F02F80875364}" type="presParOf" srcId="{A034F63A-18A5-4C20-8A96-27CC042452AD}" destId="{0CDD1C60-3FF5-4D46-830C-875576A3A361}" srcOrd="1" destOrd="0" presId="urn:microsoft.com/office/officeart/2018/2/layout/IconLabelList"/>
    <dgm:cxn modelId="{AD31EF85-588D-4124-BC37-05210B5E48FD}" type="presParOf" srcId="{A034F63A-18A5-4C20-8A96-27CC042452AD}" destId="{653F8FEC-2A5D-4823-8472-7CB8CDB4C724}" srcOrd="2" destOrd="0" presId="urn:microsoft.com/office/officeart/2018/2/layout/IconLabelList"/>
    <dgm:cxn modelId="{CE8DE452-4056-4EAB-B6D5-6C90B8AF62CA}" type="presParOf" srcId="{AEBD00D9-BDA0-4D4F-A19E-BC7DA7B40E10}" destId="{B15D9318-E361-42AE-B779-7141E06169B5}" srcOrd="1" destOrd="0" presId="urn:microsoft.com/office/officeart/2018/2/layout/IconLabelList"/>
    <dgm:cxn modelId="{2B79D51F-02C0-4255-8545-65FF603C5688}" type="presParOf" srcId="{AEBD00D9-BDA0-4D4F-A19E-BC7DA7B40E10}" destId="{7D0AA094-EBFE-41A4-9682-0701DD88730D}" srcOrd="2" destOrd="0" presId="urn:microsoft.com/office/officeart/2018/2/layout/IconLabelList"/>
    <dgm:cxn modelId="{F7EB4660-7960-42B5-89B0-727AFAD27B4C}" type="presParOf" srcId="{7D0AA094-EBFE-41A4-9682-0701DD88730D}" destId="{4051AD5E-D930-4821-94EC-9A7FA9BD88AC}" srcOrd="0" destOrd="0" presId="urn:microsoft.com/office/officeart/2018/2/layout/IconLabelList"/>
    <dgm:cxn modelId="{579869A0-6E3E-4883-AB42-1366EE8FB6ED}" type="presParOf" srcId="{7D0AA094-EBFE-41A4-9682-0701DD88730D}" destId="{739AF514-64F7-4122-AC35-0D00F4A5C30D}" srcOrd="1" destOrd="0" presId="urn:microsoft.com/office/officeart/2018/2/layout/IconLabelList"/>
    <dgm:cxn modelId="{AE30FC8A-6685-4AE5-B590-ECED495230C1}" type="presParOf" srcId="{7D0AA094-EBFE-41A4-9682-0701DD88730D}" destId="{33D6F96F-69CC-4092-B482-B1090809D9FA}" srcOrd="2" destOrd="0" presId="urn:microsoft.com/office/officeart/2018/2/layout/IconLabelList"/>
    <dgm:cxn modelId="{4FD965C1-AC3D-43E5-BD21-BF1D68E9CBFA}" type="presParOf" srcId="{AEBD00D9-BDA0-4D4F-A19E-BC7DA7B40E10}" destId="{9FBD4E64-6864-4465-9987-CB2B6EB7619C}" srcOrd="3" destOrd="0" presId="urn:microsoft.com/office/officeart/2018/2/layout/IconLabelList"/>
    <dgm:cxn modelId="{4DCA9E29-4FF4-4FF1-8A36-D1102457C210}" type="presParOf" srcId="{AEBD00D9-BDA0-4D4F-A19E-BC7DA7B40E10}" destId="{BF902757-FEB8-48B2-B348-D017427E75C2}" srcOrd="4" destOrd="0" presId="urn:microsoft.com/office/officeart/2018/2/layout/IconLabelList"/>
    <dgm:cxn modelId="{A9DD1161-60C1-44BC-ACEB-4E5F8BDB5878}" type="presParOf" srcId="{BF902757-FEB8-48B2-B348-D017427E75C2}" destId="{39367203-23A3-4B9A-8D4B-69E1B58FBA28}" srcOrd="0" destOrd="0" presId="urn:microsoft.com/office/officeart/2018/2/layout/IconLabelList"/>
    <dgm:cxn modelId="{868D0B6B-7012-46E0-A460-B3001A23883E}" type="presParOf" srcId="{BF902757-FEB8-48B2-B348-D017427E75C2}" destId="{6D80A08F-63D0-416A-BF69-E178CF8023F4}" srcOrd="1" destOrd="0" presId="urn:microsoft.com/office/officeart/2018/2/layout/IconLabelList"/>
    <dgm:cxn modelId="{C49109B4-0C01-491E-957A-5FEA05F8D539}" type="presParOf" srcId="{BF902757-FEB8-48B2-B348-D017427E75C2}" destId="{491E8848-39FE-4E4F-A151-909481C8F6DB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2098C99C-48FE-482D-A5D0-4A574E7DFA9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5C42A8B-5D07-446D-852D-22D93AB57500}">
      <dgm:prSet/>
      <dgm:spPr/>
      <dgm:t>
        <a:bodyPr/>
        <a:lstStyle/>
        <a:p>
          <a:r>
            <a:rPr lang="en-GB" dirty="0"/>
            <a:t>Real time stock visibility</a:t>
          </a:r>
          <a:endParaRPr lang="en-US" dirty="0"/>
        </a:p>
      </dgm:t>
    </dgm:pt>
    <dgm:pt modelId="{598A2532-7E2D-42C9-B37E-F6403CFB6DD9}" type="parTrans" cxnId="{A922887E-8030-485F-B245-41EE9B5BBBAC}">
      <dgm:prSet/>
      <dgm:spPr/>
      <dgm:t>
        <a:bodyPr/>
        <a:lstStyle/>
        <a:p>
          <a:endParaRPr lang="en-US"/>
        </a:p>
      </dgm:t>
    </dgm:pt>
    <dgm:pt modelId="{A5680A38-D961-46D9-AEA4-CF824373CC59}" type="sibTrans" cxnId="{A922887E-8030-485F-B245-41EE9B5BBBAC}">
      <dgm:prSet/>
      <dgm:spPr/>
      <dgm:t>
        <a:bodyPr/>
        <a:lstStyle/>
        <a:p>
          <a:endParaRPr lang="en-US"/>
        </a:p>
      </dgm:t>
    </dgm:pt>
    <dgm:pt modelId="{09C7371E-CD46-4D29-BB5D-64BFE5CBDEE3}">
      <dgm:prSet/>
      <dgm:spPr/>
      <dgm:t>
        <a:bodyPr/>
        <a:lstStyle/>
        <a:p>
          <a:r>
            <a:rPr lang="en-GB" dirty="0"/>
            <a:t>Optimised pick routes</a:t>
          </a:r>
          <a:endParaRPr lang="en-US" dirty="0"/>
        </a:p>
      </dgm:t>
    </dgm:pt>
    <dgm:pt modelId="{3896A8C0-2C77-4E64-A079-0F12474454FD}" type="parTrans" cxnId="{6DCC4DAF-3B44-42C4-9C5D-8E481E6092E4}">
      <dgm:prSet/>
      <dgm:spPr/>
      <dgm:t>
        <a:bodyPr/>
        <a:lstStyle/>
        <a:p>
          <a:endParaRPr lang="en-US"/>
        </a:p>
      </dgm:t>
    </dgm:pt>
    <dgm:pt modelId="{0EC8DF32-BDFD-4380-B38F-BBD7884196FC}" type="sibTrans" cxnId="{6DCC4DAF-3B44-42C4-9C5D-8E481E6092E4}">
      <dgm:prSet/>
      <dgm:spPr/>
      <dgm:t>
        <a:bodyPr/>
        <a:lstStyle/>
        <a:p>
          <a:endParaRPr lang="en-US"/>
        </a:p>
      </dgm:t>
    </dgm:pt>
    <dgm:pt modelId="{1F8908C0-D195-48F4-9A2D-D93DE6D4C91A}">
      <dgm:prSet/>
      <dgm:spPr/>
      <dgm:t>
        <a:bodyPr/>
        <a:lstStyle/>
        <a:p>
          <a:r>
            <a:rPr lang="en-US" dirty="0"/>
            <a:t>KPI tracking and productivity</a:t>
          </a:r>
        </a:p>
      </dgm:t>
    </dgm:pt>
    <dgm:pt modelId="{780935DF-B2D6-439E-A84D-E2E58DE7C307}" type="parTrans" cxnId="{95ADF5E5-F7DA-43B8-9C94-8D39B68EC1BE}">
      <dgm:prSet/>
      <dgm:spPr/>
      <dgm:t>
        <a:bodyPr/>
        <a:lstStyle/>
        <a:p>
          <a:endParaRPr lang="en-US"/>
        </a:p>
      </dgm:t>
    </dgm:pt>
    <dgm:pt modelId="{C8E1FF59-A724-4E2C-86DB-4E3C7EBE09C9}" type="sibTrans" cxnId="{95ADF5E5-F7DA-43B8-9C94-8D39B68EC1BE}">
      <dgm:prSet/>
      <dgm:spPr/>
      <dgm:t>
        <a:bodyPr/>
        <a:lstStyle/>
        <a:p>
          <a:endParaRPr lang="en-US"/>
        </a:p>
      </dgm:t>
    </dgm:pt>
    <dgm:pt modelId="{648F3D77-6CCE-4DF7-ADED-6777BB05EDFE}" type="pres">
      <dgm:prSet presAssocID="{2098C99C-48FE-482D-A5D0-4A574E7DFA99}" presName="linear" presStyleCnt="0">
        <dgm:presLayoutVars>
          <dgm:animLvl val="lvl"/>
          <dgm:resizeHandles val="exact"/>
        </dgm:presLayoutVars>
      </dgm:prSet>
      <dgm:spPr/>
    </dgm:pt>
    <dgm:pt modelId="{1805AF1D-8EB2-4818-AD08-1AAA0101AE29}" type="pres">
      <dgm:prSet presAssocID="{D5C42A8B-5D07-446D-852D-22D93AB5750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D3BF2AE-C91E-4EC0-914B-9FAB0C80C64D}" type="pres">
      <dgm:prSet presAssocID="{A5680A38-D961-46D9-AEA4-CF824373CC59}" presName="spacer" presStyleCnt="0"/>
      <dgm:spPr/>
    </dgm:pt>
    <dgm:pt modelId="{50EA6B5A-2C74-4A6E-A520-B105904ACB3B}" type="pres">
      <dgm:prSet presAssocID="{09C7371E-CD46-4D29-BB5D-64BFE5CBDEE3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1498C558-464F-4A66-AE16-02F48CDC938C}" type="pres">
      <dgm:prSet presAssocID="{0EC8DF32-BDFD-4380-B38F-BBD7884196FC}" presName="spacer" presStyleCnt="0"/>
      <dgm:spPr/>
    </dgm:pt>
    <dgm:pt modelId="{EBEB6E11-6F5B-489A-B57D-A64AF1DC1698}" type="pres">
      <dgm:prSet presAssocID="{1F8908C0-D195-48F4-9A2D-D93DE6D4C91A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08347527-DECD-4170-9927-A9A9F7667402}" type="presOf" srcId="{2098C99C-48FE-482D-A5D0-4A574E7DFA99}" destId="{648F3D77-6CCE-4DF7-ADED-6777BB05EDFE}" srcOrd="0" destOrd="0" presId="urn:microsoft.com/office/officeart/2005/8/layout/vList2"/>
    <dgm:cxn modelId="{AD0A634B-C89E-4E2C-AC53-6E8B57B784A5}" type="presOf" srcId="{1F8908C0-D195-48F4-9A2D-D93DE6D4C91A}" destId="{EBEB6E11-6F5B-489A-B57D-A64AF1DC1698}" srcOrd="0" destOrd="0" presId="urn:microsoft.com/office/officeart/2005/8/layout/vList2"/>
    <dgm:cxn modelId="{2FD2D66C-8524-4B95-AFEC-0F0FBEEDEF4C}" type="presOf" srcId="{D5C42A8B-5D07-446D-852D-22D93AB57500}" destId="{1805AF1D-8EB2-4818-AD08-1AAA0101AE29}" srcOrd="0" destOrd="0" presId="urn:microsoft.com/office/officeart/2005/8/layout/vList2"/>
    <dgm:cxn modelId="{A922887E-8030-485F-B245-41EE9B5BBBAC}" srcId="{2098C99C-48FE-482D-A5D0-4A574E7DFA99}" destId="{D5C42A8B-5D07-446D-852D-22D93AB57500}" srcOrd="0" destOrd="0" parTransId="{598A2532-7E2D-42C9-B37E-F6403CFB6DD9}" sibTransId="{A5680A38-D961-46D9-AEA4-CF824373CC59}"/>
    <dgm:cxn modelId="{60EADE9E-2A95-49BF-A288-661498B4FA25}" type="presOf" srcId="{09C7371E-CD46-4D29-BB5D-64BFE5CBDEE3}" destId="{50EA6B5A-2C74-4A6E-A520-B105904ACB3B}" srcOrd="0" destOrd="0" presId="urn:microsoft.com/office/officeart/2005/8/layout/vList2"/>
    <dgm:cxn modelId="{6DCC4DAF-3B44-42C4-9C5D-8E481E6092E4}" srcId="{2098C99C-48FE-482D-A5D0-4A574E7DFA99}" destId="{09C7371E-CD46-4D29-BB5D-64BFE5CBDEE3}" srcOrd="1" destOrd="0" parTransId="{3896A8C0-2C77-4E64-A079-0F12474454FD}" sibTransId="{0EC8DF32-BDFD-4380-B38F-BBD7884196FC}"/>
    <dgm:cxn modelId="{95ADF5E5-F7DA-43B8-9C94-8D39B68EC1BE}" srcId="{2098C99C-48FE-482D-A5D0-4A574E7DFA99}" destId="{1F8908C0-D195-48F4-9A2D-D93DE6D4C91A}" srcOrd="2" destOrd="0" parTransId="{780935DF-B2D6-439E-A84D-E2E58DE7C307}" sibTransId="{C8E1FF59-A724-4E2C-86DB-4E3C7EBE09C9}"/>
    <dgm:cxn modelId="{5D963BB6-F9E5-49C1-90A6-F9E44460AEC3}" type="presParOf" srcId="{648F3D77-6CCE-4DF7-ADED-6777BB05EDFE}" destId="{1805AF1D-8EB2-4818-AD08-1AAA0101AE29}" srcOrd="0" destOrd="0" presId="urn:microsoft.com/office/officeart/2005/8/layout/vList2"/>
    <dgm:cxn modelId="{305AE4E4-6C1B-4C79-BFA1-84AA22325ECB}" type="presParOf" srcId="{648F3D77-6CCE-4DF7-ADED-6777BB05EDFE}" destId="{ED3BF2AE-C91E-4EC0-914B-9FAB0C80C64D}" srcOrd="1" destOrd="0" presId="urn:microsoft.com/office/officeart/2005/8/layout/vList2"/>
    <dgm:cxn modelId="{1F492A29-93E8-43BC-958F-B16DCB86103E}" type="presParOf" srcId="{648F3D77-6CCE-4DF7-ADED-6777BB05EDFE}" destId="{50EA6B5A-2C74-4A6E-A520-B105904ACB3B}" srcOrd="2" destOrd="0" presId="urn:microsoft.com/office/officeart/2005/8/layout/vList2"/>
    <dgm:cxn modelId="{729219C4-AC1D-4F23-A030-FC716DA65B47}" type="presParOf" srcId="{648F3D77-6CCE-4DF7-ADED-6777BB05EDFE}" destId="{1498C558-464F-4A66-AE16-02F48CDC938C}" srcOrd="3" destOrd="0" presId="urn:microsoft.com/office/officeart/2005/8/layout/vList2"/>
    <dgm:cxn modelId="{CACDC949-A775-4835-B165-4F83CB254B38}" type="presParOf" srcId="{648F3D77-6CCE-4DF7-ADED-6777BB05EDFE}" destId="{EBEB6E11-6F5B-489A-B57D-A64AF1DC1698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2098C99C-48FE-482D-A5D0-4A574E7DFA9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5C42A8B-5D07-446D-852D-22D93AB57500}">
      <dgm:prSet/>
      <dgm:spPr/>
      <dgm:t>
        <a:bodyPr/>
        <a:lstStyle/>
        <a:p>
          <a:r>
            <a:rPr lang="en-US" dirty="0"/>
            <a:t>ABC classification &amp; Safety stock</a:t>
          </a:r>
        </a:p>
      </dgm:t>
    </dgm:pt>
    <dgm:pt modelId="{598A2532-7E2D-42C9-B37E-F6403CFB6DD9}" type="parTrans" cxnId="{A922887E-8030-485F-B245-41EE9B5BBBAC}">
      <dgm:prSet/>
      <dgm:spPr/>
      <dgm:t>
        <a:bodyPr/>
        <a:lstStyle/>
        <a:p>
          <a:endParaRPr lang="en-US"/>
        </a:p>
      </dgm:t>
    </dgm:pt>
    <dgm:pt modelId="{A5680A38-D961-46D9-AEA4-CF824373CC59}" type="sibTrans" cxnId="{A922887E-8030-485F-B245-41EE9B5BBBAC}">
      <dgm:prSet/>
      <dgm:spPr/>
      <dgm:t>
        <a:bodyPr/>
        <a:lstStyle/>
        <a:p>
          <a:endParaRPr lang="en-US"/>
        </a:p>
      </dgm:t>
    </dgm:pt>
    <dgm:pt modelId="{09C7371E-CD46-4D29-BB5D-64BFE5CBDEE3}">
      <dgm:prSet/>
      <dgm:spPr/>
      <dgm:t>
        <a:bodyPr/>
        <a:lstStyle/>
        <a:p>
          <a:r>
            <a:rPr lang="en-US" dirty="0"/>
            <a:t>Demand planning</a:t>
          </a:r>
        </a:p>
      </dgm:t>
    </dgm:pt>
    <dgm:pt modelId="{3896A8C0-2C77-4E64-A079-0F12474454FD}" type="parTrans" cxnId="{6DCC4DAF-3B44-42C4-9C5D-8E481E6092E4}">
      <dgm:prSet/>
      <dgm:spPr/>
      <dgm:t>
        <a:bodyPr/>
        <a:lstStyle/>
        <a:p>
          <a:endParaRPr lang="en-US"/>
        </a:p>
      </dgm:t>
    </dgm:pt>
    <dgm:pt modelId="{0EC8DF32-BDFD-4380-B38F-BBD7884196FC}" type="sibTrans" cxnId="{6DCC4DAF-3B44-42C4-9C5D-8E481E6092E4}">
      <dgm:prSet/>
      <dgm:spPr/>
      <dgm:t>
        <a:bodyPr/>
        <a:lstStyle/>
        <a:p>
          <a:endParaRPr lang="en-US"/>
        </a:p>
      </dgm:t>
    </dgm:pt>
    <dgm:pt modelId="{1F8908C0-D195-48F4-9A2D-D93DE6D4C91A}">
      <dgm:prSet/>
      <dgm:spPr/>
      <dgm:t>
        <a:bodyPr/>
        <a:lstStyle/>
        <a:p>
          <a:r>
            <a:rPr lang="en-US" dirty="0"/>
            <a:t>Following FIFO</a:t>
          </a:r>
        </a:p>
      </dgm:t>
    </dgm:pt>
    <dgm:pt modelId="{780935DF-B2D6-439E-A84D-E2E58DE7C307}" type="parTrans" cxnId="{95ADF5E5-F7DA-43B8-9C94-8D39B68EC1BE}">
      <dgm:prSet/>
      <dgm:spPr/>
      <dgm:t>
        <a:bodyPr/>
        <a:lstStyle/>
        <a:p>
          <a:endParaRPr lang="en-US"/>
        </a:p>
      </dgm:t>
    </dgm:pt>
    <dgm:pt modelId="{C8E1FF59-A724-4E2C-86DB-4E3C7EBE09C9}" type="sibTrans" cxnId="{95ADF5E5-F7DA-43B8-9C94-8D39B68EC1BE}">
      <dgm:prSet/>
      <dgm:spPr/>
      <dgm:t>
        <a:bodyPr/>
        <a:lstStyle/>
        <a:p>
          <a:endParaRPr lang="en-US"/>
        </a:p>
      </dgm:t>
    </dgm:pt>
    <dgm:pt modelId="{648F3D77-6CCE-4DF7-ADED-6777BB05EDFE}" type="pres">
      <dgm:prSet presAssocID="{2098C99C-48FE-482D-A5D0-4A574E7DFA99}" presName="linear" presStyleCnt="0">
        <dgm:presLayoutVars>
          <dgm:animLvl val="lvl"/>
          <dgm:resizeHandles val="exact"/>
        </dgm:presLayoutVars>
      </dgm:prSet>
      <dgm:spPr/>
    </dgm:pt>
    <dgm:pt modelId="{1805AF1D-8EB2-4818-AD08-1AAA0101AE29}" type="pres">
      <dgm:prSet presAssocID="{D5C42A8B-5D07-446D-852D-22D93AB5750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D3BF2AE-C91E-4EC0-914B-9FAB0C80C64D}" type="pres">
      <dgm:prSet presAssocID="{A5680A38-D961-46D9-AEA4-CF824373CC59}" presName="spacer" presStyleCnt="0"/>
      <dgm:spPr/>
    </dgm:pt>
    <dgm:pt modelId="{50EA6B5A-2C74-4A6E-A520-B105904ACB3B}" type="pres">
      <dgm:prSet presAssocID="{09C7371E-CD46-4D29-BB5D-64BFE5CBDEE3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1498C558-464F-4A66-AE16-02F48CDC938C}" type="pres">
      <dgm:prSet presAssocID="{0EC8DF32-BDFD-4380-B38F-BBD7884196FC}" presName="spacer" presStyleCnt="0"/>
      <dgm:spPr/>
    </dgm:pt>
    <dgm:pt modelId="{EBEB6E11-6F5B-489A-B57D-A64AF1DC1698}" type="pres">
      <dgm:prSet presAssocID="{1F8908C0-D195-48F4-9A2D-D93DE6D4C91A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08347527-DECD-4170-9927-A9A9F7667402}" type="presOf" srcId="{2098C99C-48FE-482D-A5D0-4A574E7DFA99}" destId="{648F3D77-6CCE-4DF7-ADED-6777BB05EDFE}" srcOrd="0" destOrd="0" presId="urn:microsoft.com/office/officeart/2005/8/layout/vList2"/>
    <dgm:cxn modelId="{AD0A634B-C89E-4E2C-AC53-6E8B57B784A5}" type="presOf" srcId="{1F8908C0-D195-48F4-9A2D-D93DE6D4C91A}" destId="{EBEB6E11-6F5B-489A-B57D-A64AF1DC1698}" srcOrd="0" destOrd="0" presId="urn:microsoft.com/office/officeart/2005/8/layout/vList2"/>
    <dgm:cxn modelId="{2FD2D66C-8524-4B95-AFEC-0F0FBEEDEF4C}" type="presOf" srcId="{D5C42A8B-5D07-446D-852D-22D93AB57500}" destId="{1805AF1D-8EB2-4818-AD08-1AAA0101AE29}" srcOrd="0" destOrd="0" presId="urn:microsoft.com/office/officeart/2005/8/layout/vList2"/>
    <dgm:cxn modelId="{A922887E-8030-485F-B245-41EE9B5BBBAC}" srcId="{2098C99C-48FE-482D-A5D0-4A574E7DFA99}" destId="{D5C42A8B-5D07-446D-852D-22D93AB57500}" srcOrd="0" destOrd="0" parTransId="{598A2532-7E2D-42C9-B37E-F6403CFB6DD9}" sibTransId="{A5680A38-D961-46D9-AEA4-CF824373CC59}"/>
    <dgm:cxn modelId="{60EADE9E-2A95-49BF-A288-661498B4FA25}" type="presOf" srcId="{09C7371E-CD46-4D29-BB5D-64BFE5CBDEE3}" destId="{50EA6B5A-2C74-4A6E-A520-B105904ACB3B}" srcOrd="0" destOrd="0" presId="urn:microsoft.com/office/officeart/2005/8/layout/vList2"/>
    <dgm:cxn modelId="{6DCC4DAF-3B44-42C4-9C5D-8E481E6092E4}" srcId="{2098C99C-48FE-482D-A5D0-4A574E7DFA99}" destId="{09C7371E-CD46-4D29-BB5D-64BFE5CBDEE3}" srcOrd="1" destOrd="0" parTransId="{3896A8C0-2C77-4E64-A079-0F12474454FD}" sibTransId="{0EC8DF32-BDFD-4380-B38F-BBD7884196FC}"/>
    <dgm:cxn modelId="{95ADF5E5-F7DA-43B8-9C94-8D39B68EC1BE}" srcId="{2098C99C-48FE-482D-A5D0-4A574E7DFA99}" destId="{1F8908C0-D195-48F4-9A2D-D93DE6D4C91A}" srcOrd="2" destOrd="0" parTransId="{780935DF-B2D6-439E-A84D-E2E58DE7C307}" sibTransId="{C8E1FF59-A724-4E2C-86DB-4E3C7EBE09C9}"/>
    <dgm:cxn modelId="{5D963BB6-F9E5-49C1-90A6-F9E44460AEC3}" type="presParOf" srcId="{648F3D77-6CCE-4DF7-ADED-6777BB05EDFE}" destId="{1805AF1D-8EB2-4818-AD08-1AAA0101AE29}" srcOrd="0" destOrd="0" presId="urn:microsoft.com/office/officeart/2005/8/layout/vList2"/>
    <dgm:cxn modelId="{305AE4E4-6C1B-4C79-BFA1-84AA22325ECB}" type="presParOf" srcId="{648F3D77-6CCE-4DF7-ADED-6777BB05EDFE}" destId="{ED3BF2AE-C91E-4EC0-914B-9FAB0C80C64D}" srcOrd="1" destOrd="0" presId="urn:microsoft.com/office/officeart/2005/8/layout/vList2"/>
    <dgm:cxn modelId="{1F492A29-93E8-43BC-958F-B16DCB86103E}" type="presParOf" srcId="{648F3D77-6CCE-4DF7-ADED-6777BB05EDFE}" destId="{50EA6B5A-2C74-4A6E-A520-B105904ACB3B}" srcOrd="2" destOrd="0" presId="urn:microsoft.com/office/officeart/2005/8/layout/vList2"/>
    <dgm:cxn modelId="{729219C4-AC1D-4F23-A030-FC716DA65B47}" type="presParOf" srcId="{648F3D77-6CCE-4DF7-ADED-6777BB05EDFE}" destId="{1498C558-464F-4A66-AE16-02F48CDC938C}" srcOrd="3" destOrd="0" presId="urn:microsoft.com/office/officeart/2005/8/layout/vList2"/>
    <dgm:cxn modelId="{CACDC949-A775-4835-B165-4F83CB254B38}" type="presParOf" srcId="{648F3D77-6CCE-4DF7-ADED-6777BB05EDFE}" destId="{EBEB6E11-6F5B-489A-B57D-A64AF1DC1698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CF733F57-37B6-48CE-AF26-DD92AFB77B53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09ACEE6-A41F-450A-BC00-9BC6365AEE2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Onboarding &amp; training</a:t>
          </a:r>
          <a:endParaRPr lang="en-US" dirty="0"/>
        </a:p>
      </dgm:t>
    </dgm:pt>
    <dgm:pt modelId="{5C931EDE-7442-431E-8653-F0E65345D691}" type="parTrans" cxnId="{593B80B1-BF90-4084-960F-FC88B0B50186}">
      <dgm:prSet/>
      <dgm:spPr/>
      <dgm:t>
        <a:bodyPr/>
        <a:lstStyle/>
        <a:p>
          <a:endParaRPr lang="en-US"/>
        </a:p>
      </dgm:t>
    </dgm:pt>
    <dgm:pt modelId="{63003D7B-4C10-4819-865F-9F775F86E1D5}" type="sibTrans" cxnId="{593B80B1-BF90-4084-960F-FC88B0B50186}">
      <dgm:prSet/>
      <dgm:spPr/>
      <dgm:t>
        <a:bodyPr/>
        <a:lstStyle/>
        <a:p>
          <a:endParaRPr lang="en-US"/>
        </a:p>
      </dgm:t>
    </dgm:pt>
    <dgm:pt modelId="{416AD82D-C5F8-4307-99F9-8A0B7408B55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Multi-skilling across warehouse</a:t>
          </a:r>
          <a:endParaRPr lang="en-US" dirty="0"/>
        </a:p>
      </dgm:t>
    </dgm:pt>
    <dgm:pt modelId="{0DDFE8F1-4DAB-4F9F-B74F-A4A51FFEEF2B}" type="parTrans" cxnId="{7DBE06E3-8823-48B0-949C-DD7176880164}">
      <dgm:prSet/>
      <dgm:spPr/>
      <dgm:t>
        <a:bodyPr/>
        <a:lstStyle/>
        <a:p>
          <a:endParaRPr lang="en-US"/>
        </a:p>
      </dgm:t>
    </dgm:pt>
    <dgm:pt modelId="{64D39628-0245-4E4C-BD0B-AC46E44CA667}" type="sibTrans" cxnId="{7DBE06E3-8823-48B0-949C-DD7176880164}">
      <dgm:prSet/>
      <dgm:spPr/>
      <dgm:t>
        <a:bodyPr/>
        <a:lstStyle/>
        <a:p>
          <a:endParaRPr lang="en-US"/>
        </a:p>
      </dgm:t>
    </dgm:pt>
    <dgm:pt modelId="{4DD5BE4D-149F-4505-A3E1-8B6CE3F2811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Shift patterns to support business</a:t>
          </a:r>
          <a:endParaRPr lang="en-US" dirty="0"/>
        </a:p>
      </dgm:t>
    </dgm:pt>
    <dgm:pt modelId="{4C491744-0BB3-4BA1-8A8C-FC3BEE7C3CB0}" type="parTrans" cxnId="{B179CD69-A8B4-41B9-854E-16A90A3E622F}">
      <dgm:prSet/>
      <dgm:spPr/>
      <dgm:t>
        <a:bodyPr/>
        <a:lstStyle/>
        <a:p>
          <a:endParaRPr lang="en-US"/>
        </a:p>
      </dgm:t>
    </dgm:pt>
    <dgm:pt modelId="{7295322D-4E0C-47C5-9940-1D50A5B9F001}" type="sibTrans" cxnId="{B179CD69-A8B4-41B9-854E-16A90A3E622F}">
      <dgm:prSet/>
      <dgm:spPr/>
      <dgm:t>
        <a:bodyPr/>
        <a:lstStyle/>
        <a:p>
          <a:endParaRPr lang="en-US"/>
        </a:p>
      </dgm:t>
    </dgm:pt>
    <dgm:pt modelId="{436BF866-8566-4D2D-B055-040758994771}" type="pres">
      <dgm:prSet presAssocID="{CF733F57-37B6-48CE-AF26-DD92AFB77B53}" presName="root" presStyleCnt="0">
        <dgm:presLayoutVars>
          <dgm:dir/>
          <dgm:resizeHandles val="exact"/>
        </dgm:presLayoutVars>
      </dgm:prSet>
      <dgm:spPr/>
    </dgm:pt>
    <dgm:pt modelId="{715D7601-0E85-4EDE-B956-24DEE42F7B86}" type="pres">
      <dgm:prSet presAssocID="{D09ACEE6-A41F-450A-BC00-9BC6365AEE2E}" presName="compNode" presStyleCnt="0"/>
      <dgm:spPr/>
    </dgm:pt>
    <dgm:pt modelId="{7C4F2BA4-FCAC-45C9-ABFF-8F263DCF990B}" type="pres">
      <dgm:prSet presAssocID="{D09ACEE6-A41F-450A-BC00-9BC6365AEE2E}" presName="iconRect" presStyleLbl="node1" presStyleIdx="0" presStyleCnt="3" custLinFactNeighborY="73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FFA7F180-BF3E-4290-84B9-2F0E93A45EC8}" type="pres">
      <dgm:prSet presAssocID="{D09ACEE6-A41F-450A-BC00-9BC6365AEE2E}" presName="spaceRect" presStyleCnt="0"/>
      <dgm:spPr/>
    </dgm:pt>
    <dgm:pt modelId="{E40A605B-EFE7-4823-8913-80C587F300DD}" type="pres">
      <dgm:prSet presAssocID="{D09ACEE6-A41F-450A-BC00-9BC6365AEE2E}" presName="textRect" presStyleLbl="revTx" presStyleIdx="0" presStyleCnt="3">
        <dgm:presLayoutVars>
          <dgm:chMax val="1"/>
          <dgm:chPref val="1"/>
        </dgm:presLayoutVars>
      </dgm:prSet>
      <dgm:spPr/>
    </dgm:pt>
    <dgm:pt modelId="{DDA07758-3193-4445-BD36-BCC83F48E2D0}" type="pres">
      <dgm:prSet presAssocID="{63003D7B-4C10-4819-865F-9F775F86E1D5}" presName="sibTrans" presStyleCnt="0"/>
      <dgm:spPr/>
    </dgm:pt>
    <dgm:pt modelId="{8BA17355-7C64-464E-926F-A82E01D84B52}" type="pres">
      <dgm:prSet presAssocID="{416AD82D-C5F8-4307-99F9-8A0B7408B554}" presName="compNode" presStyleCnt="0"/>
      <dgm:spPr/>
    </dgm:pt>
    <dgm:pt modelId="{3D86D8A3-C8D9-4A9A-98E8-1F13FC3B0697}" type="pres">
      <dgm:prSet presAssocID="{416AD82D-C5F8-4307-99F9-8A0B7408B55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ocket knife"/>
        </a:ext>
      </dgm:extLst>
    </dgm:pt>
    <dgm:pt modelId="{312CB0BF-2F74-4670-BC56-EB01E733B05B}" type="pres">
      <dgm:prSet presAssocID="{416AD82D-C5F8-4307-99F9-8A0B7408B554}" presName="spaceRect" presStyleCnt="0"/>
      <dgm:spPr/>
    </dgm:pt>
    <dgm:pt modelId="{912250B0-CBE1-4DCC-8297-FA1D3EBB684F}" type="pres">
      <dgm:prSet presAssocID="{416AD82D-C5F8-4307-99F9-8A0B7408B554}" presName="textRect" presStyleLbl="revTx" presStyleIdx="1" presStyleCnt="3">
        <dgm:presLayoutVars>
          <dgm:chMax val="1"/>
          <dgm:chPref val="1"/>
        </dgm:presLayoutVars>
      </dgm:prSet>
      <dgm:spPr/>
    </dgm:pt>
    <dgm:pt modelId="{C891362C-5191-45A6-9E97-6F49F4583892}" type="pres">
      <dgm:prSet presAssocID="{64D39628-0245-4E4C-BD0B-AC46E44CA667}" presName="sibTrans" presStyleCnt="0"/>
      <dgm:spPr/>
    </dgm:pt>
    <dgm:pt modelId="{4054ACD8-E7F0-49B6-8295-29D7CC05B40A}" type="pres">
      <dgm:prSet presAssocID="{4DD5BE4D-149F-4505-A3E1-8B6CE3F28117}" presName="compNode" presStyleCnt="0"/>
      <dgm:spPr/>
    </dgm:pt>
    <dgm:pt modelId="{0E14A71C-4848-4F21-86A6-7436111D011F}" type="pres">
      <dgm:prSet presAssocID="{4DD5BE4D-149F-4505-A3E1-8B6CE3F2811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E5621A06-2C3B-41C5-9455-F478946C719B}" type="pres">
      <dgm:prSet presAssocID="{4DD5BE4D-149F-4505-A3E1-8B6CE3F28117}" presName="spaceRect" presStyleCnt="0"/>
      <dgm:spPr/>
    </dgm:pt>
    <dgm:pt modelId="{EBB689F2-BD53-4FDF-A6B2-A78AB931FE50}" type="pres">
      <dgm:prSet presAssocID="{4DD5BE4D-149F-4505-A3E1-8B6CE3F28117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B179CD69-A8B4-41B9-854E-16A90A3E622F}" srcId="{CF733F57-37B6-48CE-AF26-DD92AFB77B53}" destId="{4DD5BE4D-149F-4505-A3E1-8B6CE3F28117}" srcOrd="2" destOrd="0" parTransId="{4C491744-0BB3-4BA1-8A8C-FC3BEE7C3CB0}" sibTransId="{7295322D-4E0C-47C5-9940-1D50A5B9F001}"/>
    <dgm:cxn modelId="{12BF0D52-3BE1-489E-958E-E3F4E3398521}" type="presOf" srcId="{CF733F57-37B6-48CE-AF26-DD92AFB77B53}" destId="{436BF866-8566-4D2D-B055-040758994771}" srcOrd="0" destOrd="0" presId="urn:microsoft.com/office/officeart/2018/2/layout/IconLabelList"/>
    <dgm:cxn modelId="{2ED32293-E79D-42A8-9C96-4D03D793A8A1}" type="presOf" srcId="{D09ACEE6-A41F-450A-BC00-9BC6365AEE2E}" destId="{E40A605B-EFE7-4823-8913-80C587F300DD}" srcOrd="0" destOrd="0" presId="urn:microsoft.com/office/officeart/2018/2/layout/IconLabelList"/>
    <dgm:cxn modelId="{D507D19A-E71B-4E74-80DC-9737FCC16841}" type="presOf" srcId="{4DD5BE4D-149F-4505-A3E1-8B6CE3F28117}" destId="{EBB689F2-BD53-4FDF-A6B2-A78AB931FE50}" srcOrd="0" destOrd="0" presId="urn:microsoft.com/office/officeart/2018/2/layout/IconLabelList"/>
    <dgm:cxn modelId="{1CCF17AD-B84B-4D46-B484-99512D7E51E3}" type="presOf" srcId="{416AD82D-C5F8-4307-99F9-8A0B7408B554}" destId="{912250B0-CBE1-4DCC-8297-FA1D3EBB684F}" srcOrd="0" destOrd="0" presId="urn:microsoft.com/office/officeart/2018/2/layout/IconLabelList"/>
    <dgm:cxn modelId="{593B80B1-BF90-4084-960F-FC88B0B50186}" srcId="{CF733F57-37B6-48CE-AF26-DD92AFB77B53}" destId="{D09ACEE6-A41F-450A-BC00-9BC6365AEE2E}" srcOrd="0" destOrd="0" parTransId="{5C931EDE-7442-431E-8653-F0E65345D691}" sibTransId="{63003D7B-4C10-4819-865F-9F775F86E1D5}"/>
    <dgm:cxn modelId="{7DBE06E3-8823-48B0-949C-DD7176880164}" srcId="{CF733F57-37B6-48CE-AF26-DD92AFB77B53}" destId="{416AD82D-C5F8-4307-99F9-8A0B7408B554}" srcOrd="1" destOrd="0" parTransId="{0DDFE8F1-4DAB-4F9F-B74F-A4A51FFEEF2B}" sibTransId="{64D39628-0245-4E4C-BD0B-AC46E44CA667}"/>
    <dgm:cxn modelId="{09DD7806-2C8A-4AF8-A90B-F5EA5C0D8CAB}" type="presParOf" srcId="{436BF866-8566-4D2D-B055-040758994771}" destId="{715D7601-0E85-4EDE-B956-24DEE42F7B86}" srcOrd="0" destOrd="0" presId="urn:microsoft.com/office/officeart/2018/2/layout/IconLabelList"/>
    <dgm:cxn modelId="{9A56A1CC-6F51-4514-BE23-A0C8D5C74345}" type="presParOf" srcId="{715D7601-0E85-4EDE-B956-24DEE42F7B86}" destId="{7C4F2BA4-FCAC-45C9-ABFF-8F263DCF990B}" srcOrd="0" destOrd="0" presId="urn:microsoft.com/office/officeart/2018/2/layout/IconLabelList"/>
    <dgm:cxn modelId="{66400B09-A7FC-4715-9821-02A51FBCC13E}" type="presParOf" srcId="{715D7601-0E85-4EDE-B956-24DEE42F7B86}" destId="{FFA7F180-BF3E-4290-84B9-2F0E93A45EC8}" srcOrd="1" destOrd="0" presId="urn:microsoft.com/office/officeart/2018/2/layout/IconLabelList"/>
    <dgm:cxn modelId="{74FCBE2E-3888-4389-A11B-541AF38228DC}" type="presParOf" srcId="{715D7601-0E85-4EDE-B956-24DEE42F7B86}" destId="{E40A605B-EFE7-4823-8913-80C587F300DD}" srcOrd="2" destOrd="0" presId="urn:microsoft.com/office/officeart/2018/2/layout/IconLabelList"/>
    <dgm:cxn modelId="{B7D3BBA3-0598-465A-A9B8-E80DF127F15A}" type="presParOf" srcId="{436BF866-8566-4D2D-B055-040758994771}" destId="{DDA07758-3193-4445-BD36-BCC83F48E2D0}" srcOrd="1" destOrd="0" presId="urn:microsoft.com/office/officeart/2018/2/layout/IconLabelList"/>
    <dgm:cxn modelId="{372CD997-EDAB-49DE-B684-82E4B8E9521E}" type="presParOf" srcId="{436BF866-8566-4D2D-B055-040758994771}" destId="{8BA17355-7C64-464E-926F-A82E01D84B52}" srcOrd="2" destOrd="0" presId="urn:microsoft.com/office/officeart/2018/2/layout/IconLabelList"/>
    <dgm:cxn modelId="{E8273054-0515-4AD9-BF0F-71C1E2742FFA}" type="presParOf" srcId="{8BA17355-7C64-464E-926F-A82E01D84B52}" destId="{3D86D8A3-C8D9-4A9A-98E8-1F13FC3B0697}" srcOrd="0" destOrd="0" presId="urn:microsoft.com/office/officeart/2018/2/layout/IconLabelList"/>
    <dgm:cxn modelId="{4C1CB8B3-B2DE-4A07-8351-5724D753A4D6}" type="presParOf" srcId="{8BA17355-7C64-464E-926F-A82E01D84B52}" destId="{312CB0BF-2F74-4670-BC56-EB01E733B05B}" srcOrd="1" destOrd="0" presId="urn:microsoft.com/office/officeart/2018/2/layout/IconLabelList"/>
    <dgm:cxn modelId="{7DAFF714-B2A5-4949-ACED-E9FF9C9ED773}" type="presParOf" srcId="{8BA17355-7C64-464E-926F-A82E01D84B52}" destId="{912250B0-CBE1-4DCC-8297-FA1D3EBB684F}" srcOrd="2" destOrd="0" presId="urn:microsoft.com/office/officeart/2018/2/layout/IconLabelList"/>
    <dgm:cxn modelId="{BCCC7B13-8E04-456D-976F-B7C319B180D5}" type="presParOf" srcId="{436BF866-8566-4D2D-B055-040758994771}" destId="{C891362C-5191-45A6-9E97-6F49F4583892}" srcOrd="3" destOrd="0" presId="urn:microsoft.com/office/officeart/2018/2/layout/IconLabelList"/>
    <dgm:cxn modelId="{4B8114B8-4B4C-4930-8774-4075144056A8}" type="presParOf" srcId="{436BF866-8566-4D2D-B055-040758994771}" destId="{4054ACD8-E7F0-49B6-8295-29D7CC05B40A}" srcOrd="4" destOrd="0" presId="urn:microsoft.com/office/officeart/2018/2/layout/IconLabelList"/>
    <dgm:cxn modelId="{00F97214-C10B-475A-898F-C3B147F7531C}" type="presParOf" srcId="{4054ACD8-E7F0-49B6-8295-29D7CC05B40A}" destId="{0E14A71C-4848-4F21-86A6-7436111D011F}" srcOrd="0" destOrd="0" presId="urn:microsoft.com/office/officeart/2018/2/layout/IconLabelList"/>
    <dgm:cxn modelId="{175CFBD6-8F6D-4833-BA76-1083F38E2EEF}" type="presParOf" srcId="{4054ACD8-E7F0-49B6-8295-29D7CC05B40A}" destId="{E5621A06-2C3B-41C5-9455-F478946C719B}" srcOrd="1" destOrd="0" presId="urn:microsoft.com/office/officeart/2018/2/layout/IconLabelList"/>
    <dgm:cxn modelId="{F8C1A2D6-7AE7-4A58-AEA2-AEE902024209}" type="presParOf" srcId="{4054ACD8-E7F0-49B6-8295-29D7CC05B40A}" destId="{EBB689F2-BD53-4FDF-A6B2-A78AB931FE50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EBEB978F-961A-42E0-AA08-AA0696689222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40DD923-6A3D-44E9-ADFB-83167404BBC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Productivity incentive schemes </a:t>
          </a:r>
          <a:endParaRPr lang="en-US" dirty="0"/>
        </a:p>
      </dgm:t>
    </dgm:pt>
    <dgm:pt modelId="{D1419A93-1640-425D-B449-0738C9ABB2B2}" type="parTrans" cxnId="{F53CEBCA-EC4E-4B80-AE24-29602269AF20}">
      <dgm:prSet/>
      <dgm:spPr/>
      <dgm:t>
        <a:bodyPr/>
        <a:lstStyle/>
        <a:p>
          <a:endParaRPr lang="en-US"/>
        </a:p>
      </dgm:t>
    </dgm:pt>
    <dgm:pt modelId="{6853A97C-8BB3-47E1-8D8F-693F1BB9238D}" type="sibTrans" cxnId="{F53CEBCA-EC4E-4B80-AE24-29602269AF20}">
      <dgm:prSet/>
      <dgm:spPr/>
      <dgm:t>
        <a:bodyPr/>
        <a:lstStyle/>
        <a:p>
          <a:endParaRPr lang="en-US"/>
        </a:p>
      </dgm:t>
    </dgm:pt>
    <dgm:pt modelId="{DB005536-593D-471F-B587-AB2739FF5A9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Ergonomics &amp; Safety</a:t>
          </a:r>
          <a:endParaRPr lang="en-US" dirty="0"/>
        </a:p>
      </dgm:t>
    </dgm:pt>
    <dgm:pt modelId="{2B5C4E02-EBDB-44D2-A9C7-92212BB84DCE}" type="parTrans" cxnId="{75679A4F-2174-44DA-B373-A02B0CBBE157}">
      <dgm:prSet/>
      <dgm:spPr/>
      <dgm:t>
        <a:bodyPr/>
        <a:lstStyle/>
        <a:p>
          <a:endParaRPr lang="en-US"/>
        </a:p>
      </dgm:t>
    </dgm:pt>
    <dgm:pt modelId="{38483D27-4238-44BD-976F-3B1C61CE32EF}" type="sibTrans" cxnId="{75679A4F-2174-44DA-B373-A02B0CBBE157}">
      <dgm:prSet/>
      <dgm:spPr/>
      <dgm:t>
        <a:bodyPr/>
        <a:lstStyle/>
        <a:p>
          <a:endParaRPr lang="en-US"/>
        </a:p>
      </dgm:t>
    </dgm:pt>
    <dgm:pt modelId="{E696ACA9-66C5-4D0D-B7E0-A3664E9AA522}" type="pres">
      <dgm:prSet presAssocID="{EBEB978F-961A-42E0-AA08-AA0696689222}" presName="root" presStyleCnt="0">
        <dgm:presLayoutVars>
          <dgm:dir/>
          <dgm:resizeHandles val="exact"/>
        </dgm:presLayoutVars>
      </dgm:prSet>
      <dgm:spPr/>
    </dgm:pt>
    <dgm:pt modelId="{89D4789B-333A-4723-8CC7-241BB6125626}" type="pres">
      <dgm:prSet presAssocID="{240DD923-6A3D-44E9-ADFB-83167404BBC1}" presName="compNode" presStyleCnt="0"/>
      <dgm:spPr/>
    </dgm:pt>
    <dgm:pt modelId="{339051D8-0C34-4B0D-B8C1-B9B055370ADB}" type="pres">
      <dgm:prSet presAssocID="{240DD923-6A3D-44E9-ADFB-83167404BBC1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A4CE7042-92C1-4F1A-ACC8-CEF9AE27C666}" type="pres">
      <dgm:prSet presAssocID="{240DD923-6A3D-44E9-ADFB-83167404BBC1}" presName="spaceRect" presStyleCnt="0"/>
      <dgm:spPr/>
    </dgm:pt>
    <dgm:pt modelId="{E2291E91-5284-4010-938D-45915E3D0E85}" type="pres">
      <dgm:prSet presAssocID="{240DD923-6A3D-44E9-ADFB-83167404BBC1}" presName="textRect" presStyleLbl="revTx" presStyleIdx="0" presStyleCnt="2">
        <dgm:presLayoutVars>
          <dgm:chMax val="1"/>
          <dgm:chPref val="1"/>
        </dgm:presLayoutVars>
      </dgm:prSet>
      <dgm:spPr/>
    </dgm:pt>
    <dgm:pt modelId="{93E30E57-4FC2-4DEF-9C64-8FBAC760A18D}" type="pres">
      <dgm:prSet presAssocID="{6853A97C-8BB3-47E1-8D8F-693F1BB9238D}" presName="sibTrans" presStyleCnt="0"/>
      <dgm:spPr/>
    </dgm:pt>
    <dgm:pt modelId="{64035ED0-9E1B-4437-A748-2C50FBF05511}" type="pres">
      <dgm:prSet presAssocID="{DB005536-593D-471F-B587-AB2739FF5A93}" presName="compNode" presStyleCnt="0"/>
      <dgm:spPr/>
    </dgm:pt>
    <dgm:pt modelId="{DB446831-6BCC-4968-88D8-53561295FF53}" type="pres">
      <dgm:prSet presAssocID="{DB005536-593D-471F-B587-AB2739FF5A93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otecting Hand"/>
        </a:ext>
      </dgm:extLst>
    </dgm:pt>
    <dgm:pt modelId="{CD3731CA-7225-45A3-A851-672C25E8FA22}" type="pres">
      <dgm:prSet presAssocID="{DB005536-593D-471F-B587-AB2739FF5A93}" presName="spaceRect" presStyleCnt="0"/>
      <dgm:spPr/>
    </dgm:pt>
    <dgm:pt modelId="{3FEF6776-6FFD-40A8-83F6-5A574943B02C}" type="pres">
      <dgm:prSet presAssocID="{DB005536-593D-471F-B587-AB2739FF5A93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F324F614-97A1-4663-A42C-CB546C89F89E}" type="presOf" srcId="{240DD923-6A3D-44E9-ADFB-83167404BBC1}" destId="{E2291E91-5284-4010-938D-45915E3D0E85}" srcOrd="0" destOrd="0" presId="urn:microsoft.com/office/officeart/2018/2/layout/IconLabelList"/>
    <dgm:cxn modelId="{75679A4F-2174-44DA-B373-A02B0CBBE157}" srcId="{EBEB978F-961A-42E0-AA08-AA0696689222}" destId="{DB005536-593D-471F-B587-AB2739FF5A93}" srcOrd="1" destOrd="0" parTransId="{2B5C4E02-EBDB-44D2-A9C7-92212BB84DCE}" sibTransId="{38483D27-4238-44BD-976F-3B1C61CE32EF}"/>
    <dgm:cxn modelId="{AE5B68A9-D6E0-44C1-B156-1D70B16E715B}" type="presOf" srcId="{EBEB978F-961A-42E0-AA08-AA0696689222}" destId="{E696ACA9-66C5-4D0D-B7E0-A3664E9AA522}" srcOrd="0" destOrd="0" presId="urn:microsoft.com/office/officeart/2018/2/layout/IconLabelList"/>
    <dgm:cxn modelId="{D3D3E6C1-EBD2-4AB3-9D12-1FAFCE625E16}" type="presOf" srcId="{DB005536-593D-471F-B587-AB2739FF5A93}" destId="{3FEF6776-6FFD-40A8-83F6-5A574943B02C}" srcOrd="0" destOrd="0" presId="urn:microsoft.com/office/officeart/2018/2/layout/IconLabelList"/>
    <dgm:cxn modelId="{F53CEBCA-EC4E-4B80-AE24-29602269AF20}" srcId="{EBEB978F-961A-42E0-AA08-AA0696689222}" destId="{240DD923-6A3D-44E9-ADFB-83167404BBC1}" srcOrd="0" destOrd="0" parTransId="{D1419A93-1640-425D-B449-0738C9ABB2B2}" sibTransId="{6853A97C-8BB3-47E1-8D8F-693F1BB9238D}"/>
    <dgm:cxn modelId="{4DE87CB8-EC6F-46A5-BE3B-E5EDA63EFA28}" type="presParOf" srcId="{E696ACA9-66C5-4D0D-B7E0-A3664E9AA522}" destId="{89D4789B-333A-4723-8CC7-241BB6125626}" srcOrd="0" destOrd="0" presId="urn:microsoft.com/office/officeart/2018/2/layout/IconLabelList"/>
    <dgm:cxn modelId="{CC582E59-9097-41F4-A261-768C5481FFC2}" type="presParOf" srcId="{89D4789B-333A-4723-8CC7-241BB6125626}" destId="{339051D8-0C34-4B0D-B8C1-B9B055370ADB}" srcOrd="0" destOrd="0" presId="urn:microsoft.com/office/officeart/2018/2/layout/IconLabelList"/>
    <dgm:cxn modelId="{2A42255B-857C-4112-9882-0AF8F9CBD4C1}" type="presParOf" srcId="{89D4789B-333A-4723-8CC7-241BB6125626}" destId="{A4CE7042-92C1-4F1A-ACC8-CEF9AE27C666}" srcOrd="1" destOrd="0" presId="urn:microsoft.com/office/officeart/2018/2/layout/IconLabelList"/>
    <dgm:cxn modelId="{76E2C921-ACBD-4D67-BFE3-485458217D54}" type="presParOf" srcId="{89D4789B-333A-4723-8CC7-241BB6125626}" destId="{E2291E91-5284-4010-938D-45915E3D0E85}" srcOrd="2" destOrd="0" presId="urn:microsoft.com/office/officeart/2018/2/layout/IconLabelList"/>
    <dgm:cxn modelId="{96FCEE2B-4A6D-4FCF-B9A2-C9AB1EF45772}" type="presParOf" srcId="{E696ACA9-66C5-4D0D-B7E0-A3664E9AA522}" destId="{93E30E57-4FC2-4DEF-9C64-8FBAC760A18D}" srcOrd="1" destOrd="0" presId="urn:microsoft.com/office/officeart/2018/2/layout/IconLabelList"/>
    <dgm:cxn modelId="{CB16B231-C15D-48CD-A704-D7636FD3E294}" type="presParOf" srcId="{E696ACA9-66C5-4D0D-B7E0-A3664E9AA522}" destId="{64035ED0-9E1B-4437-A748-2C50FBF05511}" srcOrd="2" destOrd="0" presId="urn:microsoft.com/office/officeart/2018/2/layout/IconLabelList"/>
    <dgm:cxn modelId="{059DF92E-368A-4834-8720-F78A900B1642}" type="presParOf" srcId="{64035ED0-9E1B-4437-A748-2C50FBF05511}" destId="{DB446831-6BCC-4968-88D8-53561295FF53}" srcOrd="0" destOrd="0" presId="urn:microsoft.com/office/officeart/2018/2/layout/IconLabelList"/>
    <dgm:cxn modelId="{525AC579-9337-4773-8FE9-49C449CDBC11}" type="presParOf" srcId="{64035ED0-9E1B-4437-A748-2C50FBF05511}" destId="{CD3731CA-7225-45A3-A851-672C25E8FA22}" srcOrd="1" destOrd="0" presId="urn:microsoft.com/office/officeart/2018/2/layout/IconLabelList"/>
    <dgm:cxn modelId="{B3458CBC-4323-4B6D-85FA-98EB1566EF88}" type="presParOf" srcId="{64035ED0-9E1B-4437-A748-2C50FBF05511}" destId="{3FEF6776-6FFD-40A8-83F6-5A574943B02C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2098C99C-48FE-482D-A5D0-4A574E7DFA9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5C42A8B-5D07-446D-852D-22D93AB57500}">
      <dgm:prSet/>
      <dgm:spPr/>
      <dgm:t>
        <a:bodyPr/>
        <a:lstStyle/>
        <a:p>
          <a:r>
            <a:rPr lang="en-US" dirty="0"/>
            <a:t>Full compliance with UK legislation</a:t>
          </a:r>
        </a:p>
      </dgm:t>
    </dgm:pt>
    <dgm:pt modelId="{598A2532-7E2D-42C9-B37E-F6403CFB6DD9}" type="parTrans" cxnId="{A922887E-8030-485F-B245-41EE9B5BBBAC}">
      <dgm:prSet/>
      <dgm:spPr/>
      <dgm:t>
        <a:bodyPr/>
        <a:lstStyle/>
        <a:p>
          <a:endParaRPr lang="en-US"/>
        </a:p>
      </dgm:t>
    </dgm:pt>
    <dgm:pt modelId="{A5680A38-D961-46D9-AEA4-CF824373CC59}" type="sibTrans" cxnId="{A922887E-8030-485F-B245-41EE9B5BBBAC}">
      <dgm:prSet/>
      <dgm:spPr/>
      <dgm:t>
        <a:bodyPr/>
        <a:lstStyle/>
        <a:p>
          <a:endParaRPr lang="en-US"/>
        </a:p>
      </dgm:t>
    </dgm:pt>
    <dgm:pt modelId="{09C7371E-CD46-4D29-BB5D-64BFE5CBDEE3}">
      <dgm:prSet/>
      <dgm:spPr/>
      <dgm:t>
        <a:bodyPr/>
        <a:lstStyle/>
        <a:p>
          <a:r>
            <a:rPr lang="en-US" dirty="0"/>
            <a:t>Strong fire protection systems</a:t>
          </a:r>
        </a:p>
      </dgm:t>
    </dgm:pt>
    <dgm:pt modelId="{3896A8C0-2C77-4E64-A079-0F12474454FD}" type="parTrans" cxnId="{6DCC4DAF-3B44-42C4-9C5D-8E481E6092E4}">
      <dgm:prSet/>
      <dgm:spPr/>
      <dgm:t>
        <a:bodyPr/>
        <a:lstStyle/>
        <a:p>
          <a:endParaRPr lang="en-US"/>
        </a:p>
      </dgm:t>
    </dgm:pt>
    <dgm:pt modelId="{0EC8DF32-BDFD-4380-B38F-BBD7884196FC}" type="sibTrans" cxnId="{6DCC4DAF-3B44-42C4-9C5D-8E481E6092E4}">
      <dgm:prSet/>
      <dgm:spPr/>
      <dgm:t>
        <a:bodyPr/>
        <a:lstStyle/>
        <a:p>
          <a:endParaRPr lang="en-US"/>
        </a:p>
      </dgm:t>
    </dgm:pt>
    <dgm:pt modelId="{1F8908C0-D195-48F4-9A2D-D93DE6D4C91A}">
      <dgm:prSet/>
      <dgm:spPr/>
      <dgm:t>
        <a:bodyPr/>
        <a:lstStyle/>
        <a:p>
          <a:r>
            <a:rPr lang="en-US" dirty="0"/>
            <a:t>Robust manual handling &amp; MHE training</a:t>
          </a:r>
        </a:p>
        <a:p>
          <a:endParaRPr lang="en-US" dirty="0"/>
        </a:p>
      </dgm:t>
    </dgm:pt>
    <dgm:pt modelId="{780935DF-B2D6-439E-A84D-E2E58DE7C307}" type="parTrans" cxnId="{95ADF5E5-F7DA-43B8-9C94-8D39B68EC1BE}">
      <dgm:prSet/>
      <dgm:spPr/>
      <dgm:t>
        <a:bodyPr/>
        <a:lstStyle/>
        <a:p>
          <a:endParaRPr lang="en-US"/>
        </a:p>
      </dgm:t>
    </dgm:pt>
    <dgm:pt modelId="{C8E1FF59-A724-4E2C-86DB-4E3C7EBE09C9}" type="sibTrans" cxnId="{95ADF5E5-F7DA-43B8-9C94-8D39B68EC1BE}">
      <dgm:prSet/>
      <dgm:spPr/>
      <dgm:t>
        <a:bodyPr/>
        <a:lstStyle/>
        <a:p>
          <a:endParaRPr lang="en-US"/>
        </a:p>
      </dgm:t>
    </dgm:pt>
    <dgm:pt modelId="{77AB0BEF-9813-4795-9772-56B6A1F90BB7}">
      <dgm:prSet/>
      <dgm:spPr/>
      <dgm:t>
        <a:bodyPr/>
        <a:lstStyle/>
        <a:p>
          <a:r>
            <a:rPr lang="en-US" dirty="0"/>
            <a:t>Clear pedestrian walkways</a:t>
          </a:r>
        </a:p>
        <a:p>
          <a:endParaRPr lang="en-US" dirty="0"/>
        </a:p>
      </dgm:t>
    </dgm:pt>
    <dgm:pt modelId="{489646DA-3CB9-4E8E-9018-070EA2615985}" type="parTrans" cxnId="{B51CC072-AC41-4D9F-A2B5-6DC3C4C181D3}">
      <dgm:prSet/>
      <dgm:spPr/>
      <dgm:t>
        <a:bodyPr/>
        <a:lstStyle/>
        <a:p>
          <a:endParaRPr lang="en-GB"/>
        </a:p>
      </dgm:t>
    </dgm:pt>
    <dgm:pt modelId="{C27C56DC-E7A3-406A-9093-5953B6BCA3C2}" type="sibTrans" cxnId="{B51CC072-AC41-4D9F-A2B5-6DC3C4C181D3}">
      <dgm:prSet/>
      <dgm:spPr/>
      <dgm:t>
        <a:bodyPr/>
        <a:lstStyle/>
        <a:p>
          <a:endParaRPr lang="en-GB"/>
        </a:p>
      </dgm:t>
    </dgm:pt>
    <dgm:pt modelId="{648F3D77-6CCE-4DF7-ADED-6777BB05EDFE}" type="pres">
      <dgm:prSet presAssocID="{2098C99C-48FE-482D-A5D0-4A574E7DFA99}" presName="linear" presStyleCnt="0">
        <dgm:presLayoutVars>
          <dgm:animLvl val="lvl"/>
          <dgm:resizeHandles val="exact"/>
        </dgm:presLayoutVars>
      </dgm:prSet>
      <dgm:spPr/>
    </dgm:pt>
    <dgm:pt modelId="{1805AF1D-8EB2-4818-AD08-1AAA0101AE29}" type="pres">
      <dgm:prSet presAssocID="{D5C42A8B-5D07-446D-852D-22D93AB5750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ED3BF2AE-C91E-4EC0-914B-9FAB0C80C64D}" type="pres">
      <dgm:prSet presAssocID="{A5680A38-D961-46D9-AEA4-CF824373CC59}" presName="spacer" presStyleCnt="0"/>
      <dgm:spPr/>
    </dgm:pt>
    <dgm:pt modelId="{50EA6B5A-2C74-4A6E-A520-B105904ACB3B}" type="pres">
      <dgm:prSet presAssocID="{09C7371E-CD46-4D29-BB5D-64BFE5CBDEE3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1498C558-464F-4A66-AE16-02F48CDC938C}" type="pres">
      <dgm:prSet presAssocID="{0EC8DF32-BDFD-4380-B38F-BBD7884196FC}" presName="spacer" presStyleCnt="0"/>
      <dgm:spPr/>
    </dgm:pt>
    <dgm:pt modelId="{EBEB6E11-6F5B-489A-B57D-A64AF1DC1698}" type="pres">
      <dgm:prSet presAssocID="{1F8908C0-D195-48F4-9A2D-D93DE6D4C91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9081034F-EFB0-44E7-9632-976299047F5E}" type="pres">
      <dgm:prSet presAssocID="{C8E1FF59-A724-4E2C-86DB-4E3C7EBE09C9}" presName="spacer" presStyleCnt="0"/>
      <dgm:spPr/>
    </dgm:pt>
    <dgm:pt modelId="{B276D9B6-9646-46D8-A3B5-B17AFD6DAA34}" type="pres">
      <dgm:prSet presAssocID="{77AB0BEF-9813-4795-9772-56B6A1F90BB7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08347527-DECD-4170-9927-A9A9F7667402}" type="presOf" srcId="{2098C99C-48FE-482D-A5D0-4A574E7DFA99}" destId="{648F3D77-6CCE-4DF7-ADED-6777BB05EDFE}" srcOrd="0" destOrd="0" presId="urn:microsoft.com/office/officeart/2005/8/layout/vList2"/>
    <dgm:cxn modelId="{AD0A634B-C89E-4E2C-AC53-6E8B57B784A5}" type="presOf" srcId="{1F8908C0-D195-48F4-9A2D-D93DE6D4C91A}" destId="{EBEB6E11-6F5B-489A-B57D-A64AF1DC1698}" srcOrd="0" destOrd="0" presId="urn:microsoft.com/office/officeart/2005/8/layout/vList2"/>
    <dgm:cxn modelId="{2FD2D66C-8524-4B95-AFEC-0F0FBEEDEF4C}" type="presOf" srcId="{D5C42A8B-5D07-446D-852D-22D93AB57500}" destId="{1805AF1D-8EB2-4818-AD08-1AAA0101AE29}" srcOrd="0" destOrd="0" presId="urn:microsoft.com/office/officeart/2005/8/layout/vList2"/>
    <dgm:cxn modelId="{B51CC072-AC41-4D9F-A2B5-6DC3C4C181D3}" srcId="{2098C99C-48FE-482D-A5D0-4A574E7DFA99}" destId="{77AB0BEF-9813-4795-9772-56B6A1F90BB7}" srcOrd="3" destOrd="0" parTransId="{489646DA-3CB9-4E8E-9018-070EA2615985}" sibTransId="{C27C56DC-E7A3-406A-9093-5953B6BCA3C2}"/>
    <dgm:cxn modelId="{A922887E-8030-485F-B245-41EE9B5BBBAC}" srcId="{2098C99C-48FE-482D-A5D0-4A574E7DFA99}" destId="{D5C42A8B-5D07-446D-852D-22D93AB57500}" srcOrd="0" destOrd="0" parTransId="{598A2532-7E2D-42C9-B37E-F6403CFB6DD9}" sibTransId="{A5680A38-D961-46D9-AEA4-CF824373CC59}"/>
    <dgm:cxn modelId="{60EADE9E-2A95-49BF-A288-661498B4FA25}" type="presOf" srcId="{09C7371E-CD46-4D29-BB5D-64BFE5CBDEE3}" destId="{50EA6B5A-2C74-4A6E-A520-B105904ACB3B}" srcOrd="0" destOrd="0" presId="urn:microsoft.com/office/officeart/2005/8/layout/vList2"/>
    <dgm:cxn modelId="{6DCC4DAF-3B44-42C4-9C5D-8E481E6092E4}" srcId="{2098C99C-48FE-482D-A5D0-4A574E7DFA99}" destId="{09C7371E-CD46-4D29-BB5D-64BFE5CBDEE3}" srcOrd="1" destOrd="0" parTransId="{3896A8C0-2C77-4E64-A079-0F12474454FD}" sibTransId="{0EC8DF32-BDFD-4380-B38F-BBD7884196FC}"/>
    <dgm:cxn modelId="{95ADF5E5-F7DA-43B8-9C94-8D39B68EC1BE}" srcId="{2098C99C-48FE-482D-A5D0-4A574E7DFA99}" destId="{1F8908C0-D195-48F4-9A2D-D93DE6D4C91A}" srcOrd="2" destOrd="0" parTransId="{780935DF-B2D6-439E-A84D-E2E58DE7C307}" sibTransId="{C8E1FF59-A724-4E2C-86DB-4E3C7EBE09C9}"/>
    <dgm:cxn modelId="{D4B4C1FB-87D1-46DA-8B2F-8EF02E3985C5}" type="presOf" srcId="{77AB0BEF-9813-4795-9772-56B6A1F90BB7}" destId="{B276D9B6-9646-46D8-A3B5-B17AFD6DAA34}" srcOrd="0" destOrd="0" presId="urn:microsoft.com/office/officeart/2005/8/layout/vList2"/>
    <dgm:cxn modelId="{5D963BB6-F9E5-49C1-90A6-F9E44460AEC3}" type="presParOf" srcId="{648F3D77-6CCE-4DF7-ADED-6777BB05EDFE}" destId="{1805AF1D-8EB2-4818-AD08-1AAA0101AE29}" srcOrd="0" destOrd="0" presId="urn:microsoft.com/office/officeart/2005/8/layout/vList2"/>
    <dgm:cxn modelId="{305AE4E4-6C1B-4C79-BFA1-84AA22325ECB}" type="presParOf" srcId="{648F3D77-6CCE-4DF7-ADED-6777BB05EDFE}" destId="{ED3BF2AE-C91E-4EC0-914B-9FAB0C80C64D}" srcOrd="1" destOrd="0" presId="urn:microsoft.com/office/officeart/2005/8/layout/vList2"/>
    <dgm:cxn modelId="{1F492A29-93E8-43BC-958F-B16DCB86103E}" type="presParOf" srcId="{648F3D77-6CCE-4DF7-ADED-6777BB05EDFE}" destId="{50EA6B5A-2C74-4A6E-A520-B105904ACB3B}" srcOrd="2" destOrd="0" presId="urn:microsoft.com/office/officeart/2005/8/layout/vList2"/>
    <dgm:cxn modelId="{729219C4-AC1D-4F23-A030-FC716DA65B47}" type="presParOf" srcId="{648F3D77-6CCE-4DF7-ADED-6777BB05EDFE}" destId="{1498C558-464F-4A66-AE16-02F48CDC938C}" srcOrd="3" destOrd="0" presId="urn:microsoft.com/office/officeart/2005/8/layout/vList2"/>
    <dgm:cxn modelId="{CACDC949-A775-4835-B165-4F83CB254B38}" type="presParOf" srcId="{648F3D77-6CCE-4DF7-ADED-6777BB05EDFE}" destId="{EBEB6E11-6F5B-489A-B57D-A64AF1DC1698}" srcOrd="4" destOrd="0" presId="urn:microsoft.com/office/officeart/2005/8/layout/vList2"/>
    <dgm:cxn modelId="{A1563026-6DC0-44CA-BB8E-B9C5F470775A}" type="presParOf" srcId="{648F3D77-6CCE-4DF7-ADED-6777BB05EDFE}" destId="{9081034F-EFB0-44E7-9632-976299047F5E}" srcOrd="5" destOrd="0" presId="urn:microsoft.com/office/officeart/2005/8/layout/vList2"/>
    <dgm:cxn modelId="{FA890964-FFE0-4794-A822-E81B0D66DC7E}" type="presParOf" srcId="{648F3D77-6CCE-4DF7-ADED-6777BB05EDFE}" destId="{B276D9B6-9646-46D8-A3B5-B17AFD6DAA34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DE2A94A2-ED82-460B-8C36-CA5C5F1ECF45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7610C95-36A1-44AF-8032-846516A4B8A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Reduce &amp; combine</a:t>
          </a:r>
          <a:endParaRPr lang="en-US"/>
        </a:p>
      </dgm:t>
    </dgm:pt>
    <dgm:pt modelId="{AE658894-3773-4958-948A-2AEE89662100}" type="parTrans" cxnId="{0006D90C-9D7D-46A9-939E-52BCEC142C0E}">
      <dgm:prSet/>
      <dgm:spPr/>
      <dgm:t>
        <a:bodyPr/>
        <a:lstStyle/>
        <a:p>
          <a:endParaRPr lang="en-US"/>
        </a:p>
      </dgm:t>
    </dgm:pt>
    <dgm:pt modelId="{981FEB20-3BF6-4FEC-9135-90DCBB5918B7}" type="sibTrans" cxnId="{0006D90C-9D7D-46A9-939E-52BCEC142C0E}">
      <dgm:prSet/>
      <dgm:spPr/>
      <dgm:t>
        <a:bodyPr/>
        <a:lstStyle/>
        <a:p>
          <a:endParaRPr lang="en-US"/>
        </a:p>
      </dgm:t>
    </dgm:pt>
    <dgm:pt modelId="{9C190E75-2076-44EA-91FF-CCC7CDF5024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Solar panels</a:t>
          </a:r>
          <a:endParaRPr lang="en-US"/>
        </a:p>
      </dgm:t>
    </dgm:pt>
    <dgm:pt modelId="{AF1ADA03-35F4-4775-9C5E-3601452BB0BC}" type="parTrans" cxnId="{9DDBE475-6F83-4146-954F-04C607DA9885}">
      <dgm:prSet/>
      <dgm:spPr/>
      <dgm:t>
        <a:bodyPr/>
        <a:lstStyle/>
        <a:p>
          <a:endParaRPr lang="en-US"/>
        </a:p>
      </dgm:t>
    </dgm:pt>
    <dgm:pt modelId="{75A4CB58-59DF-4A22-9BF6-189ED59A9369}" type="sibTrans" cxnId="{9DDBE475-6F83-4146-954F-04C607DA9885}">
      <dgm:prSet/>
      <dgm:spPr/>
      <dgm:t>
        <a:bodyPr/>
        <a:lstStyle/>
        <a:p>
          <a:endParaRPr lang="en-US"/>
        </a:p>
      </dgm:t>
    </dgm:pt>
    <dgm:pt modelId="{CCFB2952-9B0F-430B-90DB-284F2B86FB4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Electric MHE fleet</a:t>
          </a:r>
          <a:endParaRPr lang="en-US"/>
        </a:p>
      </dgm:t>
    </dgm:pt>
    <dgm:pt modelId="{054D2CB3-D194-4831-9DD7-1DFE8A8ED969}" type="parTrans" cxnId="{A5810F19-088A-4C18-BECC-FC6D1DB8345A}">
      <dgm:prSet/>
      <dgm:spPr/>
      <dgm:t>
        <a:bodyPr/>
        <a:lstStyle/>
        <a:p>
          <a:endParaRPr lang="en-US"/>
        </a:p>
      </dgm:t>
    </dgm:pt>
    <dgm:pt modelId="{B14C291F-B747-4F15-922F-E1D2F8B0F902}" type="sibTrans" cxnId="{A5810F19-088A-4C18-BECC-FC6D1DB8345A}">
      <dgm:prSet/>
      <dgm:spPr/>
      <dgm:t>
        <a:bodyPr/>
        <a:lstStyle/>
        <a:p>
          <a:endParaRPr lang="en-US"/>
        </a:p>
      </dgm:t>
    </dgm:pt>
    <dgm:pt modelId="{3626D7C0-4929-41F8-B21C-496964E05896}" type="pres">
      <dgm:prSet presAssocID="{DE2A94A2-ED82-460B-8C36-CA5C5F1ECF45}" presName="root" presStyleCnt="0">
        <dgm:presLayoutVars>
          <dgm:dir/>
          <dgm:resizeHandles val="exact"/>
        </dgm:presLayoutVars>
      </dgm:prSet>
      <dgm:spPr/>
    </dgm:pt>
    <dgm:pt modelId="{D32AC651-F04E-41A8-AEF3-CB065DF7208C}" type="pres">
      <dgm:prSet presAssocID="{C7610C95-36A1-44AF-8032-846516A4B8A4}" presName="compNode" presStyleCnt="0"/>
      <dgm:spPr/>
    </dgm:pt>
    <dgm:pt modelId="{C246E588-2A63-4DA2-81D5-86994676E188}" type="pres">
      <dgm:prSet presAssocID="{C7610C95-36A1-44AF-8032-846516A4B8A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inimize"/>
        </a:ext>
      </dgm:extLst>
    </dgm:pt>
    <dgm:pt modelId="{007A28DC-97AB-4197-9159-C4A425526951}" type="pres">
      <dgm:prSet presAssocID="{C7610C95-36A1-44AF-8032-846516A4B8A4}" presName="spaceRect" presStyleCnt="0"/>
      <dgm:spPr/>
    </dgm:pt>
    <dgm:pt modelId="{DB46AE88-004D-469F-A0F1-07FEC23579B0}" type="pres">
      <dgm:prSet presAssocID="{C7610C95-36A1-44AF-8032-846516A4B8A4}" presName="textRect" presStyleLbl="revTx" presStyleIdx="0" presStyleCnt="3">
        <dgm:presLayoutVars>
          <dgm:chMax val="1"/>
          <dgm:chPref val="1"/>
        </dgm:presLayoutVars>
      </dgm:prSet>
      <dgm:spPr/>
    </dgm:pt>
    <dgm:pt modelId="{F9459D82-7412-49A5-96B2-57F02D04162D}" type="pres">
      <dgm:prSet presAssocID="{981FEB20-3BF6-4FEC-9135-90DCBB5918B7}" presName="sibTrans" presStyleCnt="0"/>
      <dgm:spPr/>
    </dgm:pt>
    <dgm:pt modelId="{B8B2BDAE-53B8-453A-92E8-0BFEF6F7EBCF}" type="pres">
      <dgm:prSet presAssocID="{9C190E75-2076-44EA-91FF-CCC7CDF50243}" presName="compNode" presStyleCnt="0"/>
      <dgm:spPr/>
    </dgm:pt>
    <dgm:pt modelId="{2E543A58-5B51-4EBB-AB23-A80527E9B1FE}" type="pres">
      <dgm:prSet presAssocID="{9C190E75-2076-44EA-91FF-CCC7CDF5024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un"/>
        </a:ext>
      </dgm:extLst>
    </dgm:pt>
    <dgm:pt modelId="{8857F4BE-C4C6-4A7D-BC07-C1F61BA50B1C}" type="pres">
      <dgm:prSet presAssocID="{9C190E75-2076-44EA-91FF-CCC7CDF50243}" presName="spaceRect" presStyleCnt="0"/>
      <dgm:spPr/>
    </dgm:pt>
    <dgm:pt modelId="{52C75436-B3DD-4A7B-A64A-22D0FCB6B72B}" type="pres">
      <dgm:prSet presAssocID="{9C190E75-2076-44EA-91FF-CCC7CDF50243}" presName="textRect" presStyleLbl="revTx" presStyleIdx="1" presStyleCnt="3">
        <dgm:presLayoutVars>
          <dgm:chMax val="1"/>
          <dgm:chPref val="1"/>
        </dgm:presLayoutVars>
      </dgm:prSet>
      <dgm:spPr/>
    </dgm:pt>
    <dgm:pt modelId="{AC3C2761-B3BA-43D7-94CE-DD042645E254}" type="pres">
      <dgm:prSet presAssocID="{75A4CB58-59DF-4A22-9BF6-189ED59A9369}" presName="sibTrans" presStyleCnt="0"/>
      <dgm:spPr/>
    </dgm:pt>
    <dgm:pt modelId="{98A4BB86-37CD-4BE3-94A4-6A091A737376}" type="pres">
      <dgm:prSet presAssocID="{CCFB2952-9B0F-430B-90DB-284F2B86FB4D}" presName="compNode" presStyleCnt="0"/>
      <dgm:spPr/>
    </dgm:pt>
    <dgm:pt modelId="{5E6EC4B1-1B1F-44B1-BBBD-9974DC40688B}" type="pres">
      <dgm:prSet presAssocID="{CCFB2952-9B0F-430B-90DB-284F2B86FB4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r"/>
        </a:ext>
      </dgm:extLst>
    </dgm:pt>
    <dgm:pt modelId="{84F37BC7-8534-4734-8516-D7517F5A929E}" type="pres">
      <dgm:prSet presAssocID="{CCFB2952-9B0F-430B-90DB-284F2B86FB4D}" presName="spaceRect" presStyleCnt="0"/>
      <dgm:spPr/>
    </dgm:pt>
    <dgm:pt modelId="{4400992A-AC84-4209-B854-8B6A07B4351A}" type="pres">
      <dgm:prSet presAssocID="{CCFB2952-9B0F-430B-90DB-284F2B86FB4D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0006D90C-9D7D-46A9-939E-52BCEC142C0E}" srcId="{DE2A94A2-ED82-460B-8C36-CA5C5F1ECF45}" destId="{C7610C95-36A1-44AF-8032-846516A4B8A4}" srcOrd="0" destOrd="0" parTransId="{AE658894-3773-4958-948A-2AEE89662100}" sibTransId="{981FEB20-3BF6-4FEC-9135-90DCBB5918B7}"/>
    <dgm:cxn modelId="{A5810F19-088A-4C18-BECC-FC6D1DB8345A}" srcId="{DE2A94A2-ED82-460B-8C36-CA5C5F1ECF45}" destId="{CCFB2952-9B0F-430B-90DB-284F2B86FB4D}" srcOrd="2" destOrd="0" parTransId="{054D2CB3-D194-4831-9DD7-1DFE8A8ED969}" sibTransId="{B14C291F-B747-4F15-922F-E1D2F8B0F902}"/>
    <dgm:cxn modelId="{7B3A1A5F-2794-400B-835D-4CACBC4C420D}" type="presOf" srcId="{9C190E75-2076-44EA-91FF-CCC7CDF50243}" destId="{52C75436-B3DD-4A7B-A64A-22D0FCB6B72B}" srcOrd="0" destOrd="0" presId="urn:microsoft.com/office/officeart/2018/2/layout/IconLabelList"/>
    <dgm:cxn modelId="{EC6CEB45-8497-408A-A10E-F480BA4B6DCE}" type="presOf" srcId="{CCFB2952-9B0F-430B-90DB-284F2B86FB4D}" destId="{4400992A-AC84-4209-B854-8B6A07B4351A}" srcOrd="0" destOrd="0" presId="urn:microsoft.com/office/officeart/2018/2/layout/IconLabelList"/>
    <dgm:cxn modelId="{9DDBE475-6F83-4146-954F-04C607DA9885}" srcId="{DE2A94A2-ED82-460B-8C36-CA5C5F1ECF45}" destId="{9C190E75-2076-44EA-91FF-CCC7CDF50243}" srcOrd="1" destOrd="0" parTransId="{AF1ADA03-35F4-4775-9C5E-3601452BB0BC}" sibTransId="{75A4CB58-59DF-4A22-9BF6-189ED59A9369}"/>
    <dgm:cxn modelId="{A66B6BE9-AB40-4881-9D39-8A4C4F06279B}" type="presOf" srcId="{DE2A94A2-ED82-460B-8C36-CA5C5F1ECF45}" destId="{3626D7C0-4929-41F8-B21C-496964E05896}" srcOrd="0" destOrd="0" presId="urn:microsoft.com/office/officeart/2018/2/layout/IconLabelList"/>
    <dgm:cxn modelId="{07381AFC-F4BE-46AB-AF8E-EBCBE86311E8}" type="presOf" srcId="{C7610C95-36A1-44AF-8032-846516A4B8A4}" destId="{DB46AE88-004D-469F-A0F1-07FEC23579B0}" srcOrd="0" destOrd="0" presId="urn:microsoft.com/office/officeart/2018/2/layout/IconLabelList"/>
    <dgm:cxn modelId="{F4B7B1C9-56EC-4563-B28B-6571552FBE82}" type="presParOf" srcId="{3626D7C0-4929-41F8-B21C-496964E05896}" destId="{D32AC651-F04E-41A8-AEF3-CB065DF7208C}" srcOrd="0" destOrd="0" presId="urn:microsoft.com/office/officeart/2018/2/layout/IconLabelList"/>
    <dgm:cxn modelId="{127EF6A5-E63D-4CFE-BF5A-193CFA074B4C}" type="presParOf" srcId="{D32AC651-F04E-41A8-AEF3-CB065DF7208C}" destId="{C246E588-2A63-4DA2-81D5-86994676E188}" srcOrd="0" destOrd="0" presId="urn:microsoft.com/office/officeart/2018/2/layout/IconLabelList"/>
    <dgm:cxn modelId="{8A01E2EE-B316-496D-B7EA-520E975640DB}" type="presParOf" srcId="{D32AC651-F04E-41A8-AEF3-CB065DF7208C}" destId="{007A28DC-97AB-4197-9159-C4A425526951}" srcOrd="1" destOrd="0" presId="urn:microsoft.com/office/officeart/2018/2/layout/IconLabelList"/>
    <dgm:cxn modelId="{7E1D79D1-3023-4A12-A958-8D7020404417}" type="presParOf" srcId="{D32AC651-F04E-41A8-AEF3-CB065DF7208C}" destId="{DB46AE88-004D-469F-A0F1-07FEC23579B0}" srcOrd="2" destOrd="0" presId="urn:microsoft.com/office/officeart/2018/2/layout/IconLabelList"/>
    <dgm:cxn modelId="{102E7271-48B0-43F4-AB38-F4F2F3E8B9CF}" type="presParOf" srcId="{3626D7C0-4929-41F8-B21C-496964E05896}" destId="{F9459D82-7412-49A5-96B2-57F02D04162D}" srcOrd="1" destOrd="0" presId="urn:microsoft.com/office/officeart/2018/2/layout/IconLabelList"/>
    <dgm:cxn modelId="{05789137-7362-44B2-ADE8-7D8CD0C4AEC0}" type="presParOf" srcId="{3626D7C0-4929-41F8-B21C-496964E05896}" destId="{B8B2BDAE-53B8-453A-92E8-0BFEF6F7EBCF}" srcOrd="2" destOrd="0" presId="urn:microsoft.com/office/officeart/2018/2/layout/IconLabelList"/>
    <dgm:cxn modelId="{4275C08E-B81B-4502-8711-4BE4F261C71E}" type="presParOf" srcId="{B8B2BDAE-53B8-453A-92E8-0BFEF6F7EBCF}" destId="{2E543A58-5B51-4EBB-AB23-A80527E9B1FE}" srcOrd="0" destOrd="0" presId="urn:microsoft.com/office/officeart/2018/2/layout/IconLabelList"/>
    <dgm:cxn modelId="{70236540-7D0E-4357-996D-0F1D8F7C0016}" type="presParOf" srcId="{B8B2BDAE-53B8-453A-92E8-0BFEF6F7EBCF}" destId="{8857F4BE-C4C6-4A7D-BC07-C1F61BA50B1C}" srcOrd="1" destOrd="0" presId="urn:microsoft.com/office/officeart/2018/2/layout/IconLabelList"/>
    <dgm:cxn modelId="{7DB183B4-DE24-4CAC-86E7-1B54A4CA7A99}" type="presParOf" srcId="{B8B2BDAE-53B8-453A-92E8-0BFEF6F7EBCF}" destId="{52C75436-B3DD-4A7B-A64A-22D0FCB6B72B}" srcOrd="2" destOrd="0" presId="urn:microsoft.com/office/officeart/2018/2/layout/IconLabelList"/>
    <dgm:cxn modelId="{3F6792A2-8268-40C3-9DE1-845F81959383}" type="presParOf" srcId="{3626D7C0-4929-41F8-B21C-496964E05896}" destId="{AC3C2761-B3BA-43D7-94CE-DD042645E254}" srcOrd="3" destOrd="0" presId="urn:microsoft.com/office/officeart/2018/2/layout/IconLabelList"/>
    <dgm:cxn modelId="{64EA4F76-6657-4349-99BB-F08B4F55F2EA}" type="presParOf" srcId="{3626D7C0-4929-41F8-B21C-496964E05896}" destId="{98A4BB86-37CD-4BE3-94A4-6A091A737376}" srcOrd="4" destOrd="0" presId="urn:microsoft.com/office/officeart/2018/2/layout/IconLabelList"/>
    <dgm:cxn modelId="{860E5208-95D3-4883-835E-31BCAD589C31}" type="presParOf" srcId="{98A4BB86-37CD-4BE3-94A4-6A091A737376}" destId="{5E6EC4B1-1B1F-44B1-BBBD-9974DC40688B}" srcOrd="0" destOrd="0" presId="urn:microsoft.com/office/officeart/2018/2/layout/IconLabelList"/>
    <dgm:cxn modelId="{5F32FEC0-A062-477E-8D06-FAFE694DD907}" type="presParOf" srcId="{98A4BB86-37CD-4BE3-94A4-6A091A737376}" destId="{84F37BC7-8534-4734-8516-D7517F5A929E}" srcOrd="1" destOrd="0" presId="urn:microsoft.com/office/officeart/2018/2/layout/IconLabelList"/>
    <dgm:cxn modelId="{F910E3B3-B62F-4E8A-8767-22C302C55110}" type="presParOf" srcId="{98A4BB86-37CD-4BE3-94A4-6A091A737376}" destId="{4400992A-AC84-4209-B854-8B6A07B4351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DE2A94A2-ED82-460B-8C36-CA5C5F1ECF45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7610C95-36A1-44AF-8032-846516A4B8A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Increase in Energy demand</a:t>
          </a:r>
          <a:endParaRPr lang="en-US"/>
        </a:p>
      </dgm:t>
    </dgm:pt>
    <dgm:pt modelId="{AE658894-3773-4958-948A-2AEE89662100}" type="parTrans" cxnId="{0006D90C-9D7D-46A9-939E-52BCEC142C0E}">
      <dgm:prSet/>
      <dgm:spPr/>
      <dgm:t>
        <a:bodyPr/>
        <a:lstStyle/>
        <a:p>
          <a:endParaRPr lang="en-US"/>
        </a:p>
      </dgm:t>
    </dgm:pt>
    <dgm:pt modelId="{981FEB20-3BF6-4FEC-9135-90DCBB5918B7}" type="sibTrans" cxnId="{0006D90C-9D7D-46A9-939E-52BCEC142C0E}">
      <dgm:prSet/>
      <dgm:spPr/>
      <dgm:t>
        <a:bodyPr/>
        <a:lstStyle/>
        <a:p>
          <a:endParaRPr lang="en-US"/>
        </a:p>
      </dgm:t>
    </dgm:pt>
    <dgm:pt modelId="{9C190E75-2076-44EA-91FF-CCC7CDF5024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Investment into new equipment</a:t>
          </a:r>
          <a:endParaRPr lang="en-US"/>
        </a:p>
      </dgm:t>
    </dgm:pt>
    <dgm:pt modelId="{AF1ADA03-35F4-4775-9C5E-3601452BB0BC}" type="parTrans" cxnId="{9DDBE475-6F83-4146-954F-04C607DA9885}">
      <dgm:prSet/>
      <dgm:spPr/>
      <dgm:t>
        <a:bodyPr/>
        <a:lstStyle/>
        <a:p>
          <a:endParaRPr lang="en-US"/>
        </a:p>
      </dgm:t>
    </dgm:pt>
    <dgm:pt modelId="{75A4CB58-59DF-4A22-9BF6-189ED59A9369}" type="sibTrans" cxnId="{9DDBE475-6F83-4146-954F-04C607DA9885}">
      <dgm:prSet/>
      <dgm:spPr/>
      <dgm:t>
        <a:bodyPr/>
        <a:lstStyle/>
        <a:p>
          <a:endParaRPr lang="en-US"/>
        </a:p>
      </dgm:t>
    </dgm:pt>
    <dgm:pt modelId="{CCFB2952-9B0F-430B-90DB-284F2B86FB4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Effective recycling systems</a:t>
          </a:r>
        </a:p>
      </dgm:t>
    </dgm:pt>
    <dgm:pt modelId="{054D2CB3-D194-4831-9DD7-1DFE8A8ED969}" type="parTrans" cxnId="{A5810F19-088A-4C18-BECC-FC6D1DB8345A}">
      <dgm:prSet/>
      <dgm:spPr/>
      <dgm:t>
        <a:bodyPr/>
        <a:lstStyle/>
        <a:p>
          <a:endParaRPr lang="en-US"/>
        </a:p>
      </dgm:t>
    </dgm:pt>
    <dgm:pt modelId="{B14C291F-B747-4F15-922F-E1D2F8B0F902}" type="sibTrans" cxnId="{A5810F19-088A-4C18-BECC-FC6D1DB8345A}">
      <dgm:prSet/>
      <dgm:spPr/>
      <dgm:t>
        <a:bodyPr/>
        <a:lstStyle/>
        <a:p>
          <a:endParaRPr lang="en-US"/>
        </a:p>
      </dgm:t>
    </dgm:pt>
    <dgm:pt modelId="{3626D7C0-4929-41F8-B21C-496964E05896}" type="pres">
      <dgm:prSet presAssocID="{DE2A94A2-ED82-460B-8C36-CA5C5F1ECF45}" presName="root" presStyleCnt="0">
        <dgm:presLayoutVars>
          <dgm:dir/>
          <dgm:resizeHandles val="exact"/>
        </dgm:presLayoutVars>
      </dgm:prSet>
      <dgm:spPr/>
    </dgm:pt>
    <dgm:pt modelId="{D32AC651-F04E-41A8-AEF3-CB065DF7208C}" type="pres">
      <dgm:prSet presAssocID="{C7610C95-36A1-44AF-8032-846516A4B8A4}" presName="compNode" presStyleCnt="0"/>
      <dgm:spPr/>
    </dgm:pt>
    <dgm:pt modelId="{C246E588-2A63-4DA2-81D5-86994676E188}" type="pres">
      <dgm:prSet presAssocID="{C7610C95-36A1-44AF-8032-846516A4B8A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007A28DC-97AB-4197-9159-C4A425526951}" type="pres">
      <dgm:prSet presAssocID="{C7610C95-36A1-44AF-8032-846516A4B8A4}" presName="spaceRect" presStyleCnt="0"/>
      <dgm:spPr/>
    </dgm:pt>
    <dgm:pt modelId="{DB46AE88-004D-469F-A0F1-07FEC23579B0}" type="pres">
      <dgm:prSet presAssocID="{C7610C95-36A1-44AF-8032-846516A4B8A4}" presName="textRect" presStyleLbl="revTx" presStyleIdx="0" presStyleCnt="3">
        <dgm:presLayoutVars>
          <dgm:chMax val="1"/>
          <dgm:chPref val="1"/>
        </dgm:presLayoutVars>
      </dgm:prSet>
      <dgm:spPr/>
    </dgm:pt>
    <dgm:pt modelId="{F9459D82-7412-49A5-96B2-57F02D04162D}" type="pres">
      <dgm:prSet presAssocID="{981FEB20-3BF6-4FEC-9135-90DCBB5918B7}" presName="sibTrans" presStyleCnt="0"/>
      <dgm:spPr/>
    </dgm:pt>
    <dgm:pt modelId="{B8B2BDAE-53B8-453A-92E8-0BFEF6F7EBCF}" type="pres">
      <dgm:prSet presAssocID="{9C190E75-2076-44EA-91FF-CCC7CDF50243}" presName="compNode" presStyleCnt="0"/>
      <dgm:spPr/>
    </dgm:pt>
    <dgm:pt modelId="{2E543A58-5B51-4EBB-AB23-A80527E9B1FE}" type="pres">
      <dgm:prSet presAssocID="{9C190E75-2076-44EA-91FF-CCC7CDF5024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8857F4BE-C4C6-4A7D-BC07-C1F61BA50B1C}" type="pres">
      <dgm:prSet presAssocID="{9C190E75-2076-44EA-91FF-CCC7CDF50243}" presName="spaceRect" presStyleCnt="0"/>
      <dgm:spPr/>
    </dgm:pt>
    <dgm:pt modelId="{52C75436-B3DD-4A7B-A64A-22D0FCB6B72B}" type="pres">
      <dgm:prSet presAssocID="{9C190E75-2076-44EA-91FF-CCC7CDF50243}" presName="textRect" presStyleLbl="revTx" presStyleIdx="1" presStyleCnt="3">
        <dgm:presLayoutVars>
          <dgm:chMax val="1"/>
          <dgm:chPref val="1"/>
        </dgm:presLayoutVars>
      </dgm:prSet>
      <dgm:spPr/>
    </dgm:pt>
    <dgm:pt modelId="{AC3C2761-B3BA-43D7-94CE-DD042645E254}" type="pres">
      <dgm:prSet presAssocID="{75A4CB58-59DF-4A22-9BF6-189ED59A9369}" presName="sibTrans" presStyleCnt="0"/>
      <dgm:spPr/>
    </dgm:pt>
    <dgm:pt modelId="{98A4BB86-37CD-4BE3-94A4-6A091A737376}" type="pres">
      <dgm:prSet presAssocID="{CCFB2952-9B0F-430B-90DB-284F2B86FB4D}" presName="compNode" presStyleCnt="0"/>
      <dgm:spPr/>
    </dgm:pt>
    <dgm:pt modelId="{5E6EC4B1-1B1F-44B1-BBBD-9974DC40688B}" type="pres">
      <dgm:prSet presAssocID="{CCFB2952-9B0F-430B-90DB-284F2B86FB4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cycle Sign"/>
        </a:ext>
      </dgm:extLst>
    </dgm:pt>
    <dgm:pt modelId="{84F37BC7-8534-4734-8516-D7517F5A929E}" type="pres">
      <dgm:prSet presAssocID="{CCFB2952-9B0F-430B-90DB-284F2B86FB4D}" presName="spaceRect" presStyleCnt="0"/>
      <dgm:spPr/>
    </dgm:pt>
    <dgm:pt modelId="{4400992A-AC84-4209-B854-8B6A07B4351A}" type="pres">
      <dgm:prSet presAssocID="{CCFB2952-9B0F-430B-90DB-284F2B86FB4D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0006D90C-9D7D-46A9-939E-52BCEC142C0E}" srcId="{DE2A94A2-ED82-460B-8C36-CA5C5F1ECF45}" destId="{C7610C95-36A1-44AF-8032-846516A4B8A4}" srcOrd="0" destOrd="0" parTransId="{AE658894-3773-4958-948A-2AEE89662100}" sibTransId="{981FEB20-3BF6-4FEC-9135-90DCBB5918B7}"/>
    <dgm:cxn modelId="{A5810F19-088A-4C18-BECC-FC6D1DB8345A}" srcId="{DE2A94A2-ED82-460B-8C36-CA5C5F1ECF45}" destId="{CCFB2952-9B0F-430B-90DB-284F2B86FB4D}" srcOrd="2" destOrd="0" parTransId="{054D2CB3-D194-4831-9DD7-1DFE8A8ED969}" sibTransId="{B14C291F-B747-4F15-922F-E1D2F8B0F902}"/>
    <dgm:cxn modelId="{7B3A1A5F-2794-400B-835D-4CACBC4C420D}" type="presOf" srcId="{9C190E75-2076-44EA-91FF-CCC7CDF50243}" destId="{52C75436-B3DD-4A7B-A64A-22D0FCB6B72B}" srcOrd="0" destOrd="0" presId="urn:microsoft.com/office/officeart/2018/2/layout/IconLabelList"/>
    <dgm:cxn modelId="{EC6CEB45-8497-408A-A10E-F480BA4B6DCE}" type="presOf" srcId="{CCFB2952-9B0F-430B-90DB-284F2B86FB4D}" destId="{4400992A-AC84-4209-B854-8B6A07B4351A}" srcOrd="0" destOrd="0" presId="urn:microsoft.com/office/officeart/2018/2/layout/IconLabelList"/>
    <dgm:cxn modelId="{9DDBE475-6F83-4146-954F-04C607DA9885}" srcId="{DE2A94A2-ED82-460B-8C36-CA5C5F1ECF45}" destId="{9C190E75-2076-44EA-91FF-CCC7CDF50243}" srcOrd="1" destOrd="0" parTransId="{AF1ADA03-35F4-4775-9C5E-3601452BB0BC}" sibTransId="{75A4CB58-59DF-4A22-9BF6-189ED59A9369}"/>
    <dgm:cxn modelId="{A66B6BE9-AB40-4881-9D39-8A4C4F06279B}" type="presOf" srcId="{DE2A94A2-ED82-460B-8C36-CA5C5F1ECF45}" destId="{3626D7C0-4929-41F8-B21C-496964E05896}" srcOrd="0" destOrd="0" presId="urn:microsoft.com/office/officeart/2018/2/layout/IconLabelList"/>
    <dgm:cxn modelId="{07381AFC-F4BE-46AB-AF8E-EBCBE86311E8}" type="presOf" srcId="{C7610C95-36A1-44AF-8032-846516A4B8A4}" destId="{DB46AE88-004D-469F-A0F1-07FEC23579B0}" srcOrd="0" destOrd="0" presId="urn:microsoft.com/office/officeart/2018/2/layout/IconLabelList"/>
    <dgm:cxn modelId="{F4B7B1C9-56EC-4563-B28B-6571552FBE82}" type="presParOf" srcId="{3626D7C0-4929-41F8-B21C-496964E05896}" destId="{D32AC651-F04E-41A8-AEF3-CB065DF7208C}" srcOrd="0" destOrd="0" presId="urn:microsoft.com/office/officeart/2018/2/layout/IconLabelList"/>
    <dgm:cxn modelId="{127EF6A5-E63D-4CFE-BF5A-193CFA074B4C}" type="presParOf" srcId="{D32AC651-F04E-41A8-AEF3-CB065DF7208C}" destId="{C246E588-2A63-4DA2-81D5-86994676E188}" srcOrd="0" destOrd="0" presId="urn:microsoft.com/office/officeart/2018/2/layout/IconLabelList"/>
    <dgm:cxn modelId="{8A01E2EE-B316-496D-B7EA-520E975640DB}" type="presParOf" srcId="{D32AC651-F04E-41A8-AEF3-CB065DF7208C}" destId="{007A28DC-97AB-4197-9159-C4A425526951}" srcOrd="1" destOrd="0" presId="urn:microsoft.com/office/officeart/2018/2/layout/IconLabelList"/>
    <dgm:cxn modelId="{7E1D79D1-3023-4A12-A958-8D7020404417}" type="presParOf" srcId="{D32AC651-F04E-41A8-AEF3-CB065DF7208C}" destId="{DB46AE88-004D-469F-A0F1-07FEC23579B0}" srcOrd="2" destOrd="0" presId="urn:microsoft.com/office/officeart/2018/2/layout/IconLabelList"/>
    <dgm:cxn modelId="{102E7271-48B0-43F4-AB38-F4F2F3E8B9CF}" type="presParOf" srcId="{3626D7C0-4929-41F8-B21C-496964E05896}" destId="{F9459D82-7412-49A5-96B2-57F02D04162D}" srcOrd="1" destOrd="0" presId="urn:microsoft.com/office/officeart/2018/2/layout/IconLabelList"/>
    <dgm:cxn modelId="{05789137-7362-44B2-ADE8-7D8CD0C4AEC0}" type="presParOf" srcId="{3626D7C0-4929-41F8-B21C-496964E05896}" destId="{B8B2BDAE-53B8-453A-92E8-0BFEF6F7EBCF}" srcOrd="2" destOrd="0" presId="urn:microsoft.com/office/officeart/2018/2/layout/IconLabelList"/>
    <dgm:cxn modelId="{4275C08E-B81B-4502-8711-4BE4F261C71E}" type="presParOf" srcId="{B8B2BDAE-53B8-453A-92E8-0BFEF6F7EBCF}" destId="{2E543A58-5B51-4EBB-AB23-A80527E9B1FE}" srcOrd="0" destOrd="0" presId="urn:microsoft.com/office/officeart/2018/2/layout/IconLabelList"/>
    <dgm:cxn modelId="{70236540-7D0E-4357-996D-0F1D8F7C0016}" type="presParOf" srcId="{B8B2BDAE-53B8-453A-92E8-0BFEF6F7EBCF}" destId="{8857F4BE-C4C6-4A7D-BC07-C1F61BA50B1C}" srcOrd="1" destOrd="0" presId="urn:microsoft.com/office/officeart/2018/2/layout/IconLabelList"/>
    <dgm:cxn modelId="{7DB183B4-DE24-4CAC-86E7-1B54A4CA7A99}" type="presParOf" srcId="{B8B2BDAE-53B8-453A-92E8-0BFEF6F7EBCF}" destId="{52C75436-B3DD-4A7B-A64A-22D0FCB6B72B}" srcOrd="2" destOrd="0" presId="urn:microsoft.com/office/officeart/2018/2/layout/IconLabelList"/>
    <dgm:cxn modelId="{3F6792A2-8268-40C3-9DE1-845F81959383}" type="presParOf" srcId="{3626D7C0-4929-41F8-B21C-496964E05896}" destId="{AC3C2761-B3BA-43D7-94CE-DD042645E254}" srcOrd="3" destOrd="0" presId="urn:microsoft.com/office/officeart/2018/2/layout/IconLabelList"/>
    <dgm:cxn modelId="{64EA4F76-6657-4349-99BB-F08B4F55F2EA}" type="presParOf" srcId="{3626D7C0-4929-41F8-B21C-496964E05896}" destId="{98A4BB86-37CD-4BE3-94A4-6A091A737376}" srcOrd="4" destOrd="0" presId="urn:microsoft.com/office/officeart/2018/2/layout/IconLabelList"/>
    <dgm:cxn modelId="{860E5208-95D3-4883-835E-31BCAD589C31}" type="presParOf" srcId="{98A4BB86-37CD-4BE3-94A4-6A091A737376}" destId="{5E6EC4B1-1B1F-44B1-BBBD-9974DC40688B}" srcOrd="0" destOrd="0" presId="urn:microsoft.com/office/officeart/2018/2/layout/IconLabelList"/>
    <dgm:cxn modelId="{5F32FEC0-A062-477E-8D06-FAFE694DD907}" type="presParOf" srcId="{98A4BB86-37CD-4BE3-94A4-6A091A737376}" destId="{84F37BC7-8534-4734-8516-D7517F5A929E}" srcOrd="1" destOrd="0" presId="urn:microsoft.com/office/officeart/2018/2/layout/IconLabelList"/>
    <dgm:cxn modelId="{F910E3B3-B62F-4E8A-8767-22C302C55110}" type="presParOf" srcId="{98A4BB86-37CD-4BE3-94A4-6A091A737376}" destId="{4400992A-AC84-4209-B854-8B6A07B4351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DE2A94A2-ED82-460B-8C36-CA5C5F1ECF45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7610C95-36A1-44AF-8032-846516A4B8A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24/7 CCTV &amp; gated access </a:t>
          </a:r>
          <a:endParaRPr lang="en-US"/>
        </a:p>
      </dgm:t>
    </dgm:pt>
    <dgm:pt modelId="{AE658894-3773-4958-948A-2AEE89662100}" type="parTrans" cxnId="{0006D90C-9D7D-46A9-939E-52BCEC142C0E}">
      <dgm:prSet/>
      <dgm:spPr/>
      <dgm:t>
        <a:bodyPr/>
        <a:lstStyle/>
        <a:p>
          <a:endParaRPr lang="en-US"/>
        </a:p>
      </dgm:t>
    </dgm:pt>
    <dgm:pt modelId="{981FEB20-3BF6-4FEC-9135-90DCBB5918B7}" type="sibTrans" cxnId="{0006D90C-9D7D-46A9-939E-52BCEC142C0E}">
      <dgm:prSet/>
      <dgm:spPr/>
      <dgm:t>
        <a:bodyPr/>
        <a:lstStyle/>
        <a:p>
          <a:endParaRPr lang="en-US"/>
        </a:p>
      </dgm:t>
    </dgm:pt>
    <dgm:pt modelId="{9C190E75-2076-44EA-91FF-CCC7CDF5024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Cybersecurity for WMS &amp; devices</a:t>
          </a:r>
          <a:endParaRPr lang="en-US"/>
        </a:p>
      </dgm:t>
    </dgm:pt>
    <dgm:pt modelId="{AF1ADA03-35F4-4775-9C5E-3601452BB0BC}" type="parTrans" cxnId="{9DDBE475-6F83-4146-954F-04C607DA9885}">
      <dgm:prSet/>
      <dgm:spPr/>
      <dgm:t>
        <a:bodyPr/>
        <a:lstStyle/>
        <a:p>
          <a:endParaRPr lang="en-US"/>
        </a:p>
      </dgm:t>
    </dgm:pt>
    <dgm:pt modelId="{75A4CB58-59DF-4A22-9BF6-189ED59A9369}" type="sibTrans" cxnId="{9DDBE475-6F83-4146-954F-04C607DA9885}">
      <dgm:prSet/>
      <dgm:spPr/>
      <dgm:t>
        <a:bodyPr/>
        <a:lstStyle/>
        <a:p>
          <a:endParaRPr lang="en-US"/>
        </a:p>
      </dgm:t>
    </dgm:pt>
    <dgm:pt modelId="{CCFB2952-9B0F-430B-90DB-284F2B86FB4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Managing site access for contractors &amp; visitors</a:t>
          </a:r>
        </a:p>
      </dgm:t>
    </dgm:pt>
    <dgm:pt modelId="{054D2CB3-D194-4831-9DD7-1DFE8A8ED969}" type="parTrans" cxnId="{A5810F19-088A-4C18-BECC-FC6D1DB8345A}">
      <dgm:prSet/>
      <dgm:spPr/>
      <dgm:t>
        <a:bodyPr/>
        <a:lstStyle/>
        <a:p>
          <a:endParaRPr lang="en-US"/>
        </a:p>
      </dgm:t>
    </dgm:pt>
    <dgm:pt modelId="{B14C291F-B747-4F15-922F-E1D2F8B0F902}" type="sibTrans" cxnId="{A5810F19-088A-4C18-BECC-FC6D1DB8345A}">
      <dgm:prSet/>
      <dgm:spPr/>
      <dgm:t>
        <a:bodyPr/>
        <a:lstStyle/>
        <a:p>
          <a:endParaRPr lang="en-US"/>
        </a:p>
      </dgm:t>
    </dgm:pt>
    <dgm:pt modelId="{3626D7C0-4929-41F8-B21C-496964E05896}" type="pres">
      <dgm:prSet presAssocID="{DE2A94A2-ED82-460B-8C36-CA5C5F1ECF45}" presName="root" presStyleCnt="0">
        <dgm:presLayoutVars>
          <dgm:dir/>
          <dgm:resizeHandles val="exact"/>
        </dgm:presLayoutVars>
      </dgm:prSet>
      <dgm:spPr/>
    </dgm:pt>
    <dgm:pt modelId="{D32AC651-F04E-41A8-AEF3-CB065DF7208C}" type="pres">
      <dgm:prSet presAssocID="{C7610C95-36A1-44AF-8032-846516A4B8A4}" presName="compNode" presStyleCnt="0"/>
      <dgm:spPr/>
    </dgm:pt>
    <dgm:pt modelId="{C246E588-2A63-4DA2-81D5-86994676E188}" type="pres">
      <dgm:prSet presAssocID="{C7610C95-36A1-44AF-8032-846516A4B8A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ecurity Camera"/>
        </a:ext>
      </dgm:extLst>
    </dgm:pt>
    <dgm:pt modelId="{007A28DC-97AB-4197-9159-C4A425526951}" type="pres">
      <dgm:prSet presAssocID="{C7610C95-36A1-44AF-8032-846516A4B8A4}" presName="spaceRect" presStyleCnt="0"/>
      <dgm:spPr/>
    </dgm:pt>
    <dgm:pt modelId="{DB46AE88-004D-469F-A0F1-07FEC23579B0}" type="pres">
      <dgm:prSet presAssocID="{C7610C95-36A1-44AF-8032-846516A4B8A4}" presName="textRect" presStyleLbl="revTx" presStyleIdx="0" presStyleCnt="3">
        <dgm:presLayoutVars>
          <dgm:chMax val="1"/>
          <dgm:chPref val="1"/>
        </dgm:presLayoutVars>
      </dgm:prSet>
      <dgm:spPr/>
    </dgm:pt>
    <dgm:pt modelId="{F9459D82-7412-49A5-96B2-57F02D04162D}" type="pres">
      <dgm:prSet presAssocID="{981FEB20-3BF6-4FEC-9135-90DCBB5918B7}" presName="sibTrans" presStyleCnt="0"/>
      <dgm:spPr/>
    </dgm:pt>
    <dgm:pt modelId="{B8B2BDAE-53B8-453A-92E8-0BFEF6F7EBCF}" type="pres">
      <dgm:prSet presAssocID="{9C190E75-2076-44EA-91FF-CCC7CDF50243}" presName="compNode" presStyleCnt="0"/>
      <dgm:spPr/>
    </dgm:pt>
    <dgm:pt modelId="{2E543A58-5B51-4EBB-AB23-A80527E9B1FE}" type="pres">
      <dgm:prSet presAssocID="{9C190E75-2076-44EA-91FF-CCC7CDF5024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8857F4BE-C4C6-4A7D-BC07-C1F61BA50B1C}" type="pres">
      <dgm:prSet presAssocID="{9C190E75-2076-44EA-91FF-CCC7CDF50243}" presName="spaceRect" presStyleCnt="0"/>
      <dgm:spPr/>
    </dgm:pt>
    <dgm:pt modelId="{52C75436-B3DD-4A7B-A64A-22D0FCB6B72B}" type="pres">
      <dgm:prSet presAssocID="{9C190E75-2076-44EA-91FF-CCC7CDF50243}" presName="textRect" presStyleLbl="revTx" presStyleIdx="1" presStyleCnt="3">
        <dgm:presLayoutVars>
          <dgm:chMax val="1"/>
          <dgm:chPref val="1"/>
        </dgm:presLayoutVars>
      </dgm:prSet>
      <dgm:spPr/>
    </dgm:pt>
    <dgm:pt modelId="{AC3C2761-B3BA-43D7-94CE-DD042645E254}" type="pres">
      <dgm:prSet presAssocID="{75A4CB58-59DF-4A22-9BF6-189ED59A9369}" presName="sibTrans" presStyleCnt="0"/>
      <dgm:spPr/>
    </dgm:pt>
    <dgm:pt modelId="{98A4BB86-37CD-4BE3-94A4-6A091A737376}" type="pres">
      <dgm:prSet presAssocID="{CCFB2952-9B0F-430B-90DB-284F2B86FB4D}" presName="compNode" presStyleCnt="0"/>
      <dgm:spPr/>
    </dgm:pt>
    <dgm:pt modelId="{5E6EC4B1-1B1F-44B1-BBBD-9974DC40688B}" type="pres">
      <dgm:prSet presAssocID="{CCFB2952-9B0F-430B-90DB-284F2B86FB4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84F37BC7-8534-4734-8516-D7517F5A929E}" type="pres">
      <dgm:prSet presAssocID="{CCFB2952-9B0F-430B-90DB-284F2B86FB4D}" presName="spaceRect" presStyleCnt="0"/>
      <dgm:spPr/>
    </dgm:pt>
    <dgm:pt modelId="{4400992A-AC84-4209-B854-8B6A07B4351A}" type="pres">
      <dgm:prSet presAssocID="{CCFB2952-9B0F-430B-90DB-284F2B86FB4D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0006D90C-9D7D-46A9-939E-52BCEC142C0E}" srcId="{DE2A94A2-ED82-460B-8C36-CA5C5F1ECF45}" destId="{C7610C95-36A1-44AF-8032-846516A4B8A4}" srcOrd="0" destOrd="0" parTransId="{AE658894-3773-4958-948A-2AEE89662100}" sibTransId="{981FEB20-3BF6-4FEC-9135-90DCBB5918B7}"/>
    <dgm:cxn modelId="{A5810F19-088A-4C18-BECC-FC6D1DB8345A}" srcId="{DE2A94A2-ED82-460B-8C36-CA5C5F1ECF45}" destId="{CCFB2952-9B0F-430B-90DB-284F2B86FB4D}" srcOrd="2" destOrd="0" parTransId="{054D2CB3-D194-4831-9DD7-1DFE8A8ED969}" sibTransId="{B14C291F-B747-4F15-922F-E1D2F8B0F902}"/>
    <dgm:cxn modelId="{7B3A1A5F-2794-400B-835D-4CACBC4C420D}" type="presOf" srcId="{9C190E75-2076-44EA-91FF-CCC7CDF50243}" destId="{52C75436-B3DD-4A7B-A64A-22D0FCB6B72B}" srcOrd="0" destOrd="0" presId="urn:microsoft.com/office/officeart/2018/2/layout/IconLabelList"/>
    <dgm:cxn modelId="{EC6CEB45-8497-408A-A10E-F480BA4B6DCE}" type="presOf" srcId="{CCFB2952-9B0F-430B-90DB-284F2B86FB4D}" destId="{4400992A-AC84-4209-B854-8B6A07B4351A}" srcOrd="0" destOrd="0" presId="urn:microsoft.com/office/officeart/2018/2/layout/IconLabelList"/>
    <dgm:cxn modelId="{9DDBE475-6F83-4146-954F-04C607DA9885}" srcId="{DE2A94A2-ED82-460B-8C36-CA5C5F1ECF45}" destId="{9C190E75-2076-44EA-91FF-CCC7CDF50243}" srcOrd="1" destOrd="0" parTransId="{AF1ADA03-35F4-4775-9C5E-3601452BB0BC}" sibTransId="{75A4CB58-59DF-4A22-9BF6-189ED59A9369}"/>
    <dgm:cxn modelId="{A66B6BE9-AB40-4881-9D39-8A4C4F06279B}" type="presOf" srcId="{DE2A94A2-ED82-460B-8C36-CA5C5F1ECF45}" destId="{3626D7C0-4929-41F8-B21C-496964E05896}" srcOrd="0" destOrd="0" presId="urn:microsoft.com/office/officeart/2018/2/layout/IconLabelList"/>
    <dgm:cxn modelId="{07381AFC-F4BE-46AB-AF8E-EBCBE86311E8}" type="presOf" srcId="{C7610C95-36A1-44AF-8032-846516A4B8A4}" destId="{DB46AE88-004D-469F-A0F1-07FEC23579B0}" srcOrd="0" destOrd="0" presId="urn:microsoft.com/office/officeart/2018/2/layout/IconLabelList"/>
    <dgm:cxn modelId="{F4B7B1C9-56EC-4563-B28B-6571552FBE82}" type="presParOf" srcId="{3626D7C0-4929-41F8-B21C-496964E05896}" destId="{D32AC651-F04E-41A8-AEF3-CB065DF7208C}" srcOrd="0" destOrd="0" presId="urn:microsoft.com/office/officeart/2018/2/layout/IconLabelList"/>
    <dgm:cxn modelId="{127EF6A5-E63D-4CFE-BF5A-193CFA074B4C}" type="presParOf" srcId="{D32AC651-F04E-41A8-AEF3-CB065DF7208C}" destId="{C246E588-2A63-4DA2-81D5-86994676E188}" srcOrd="0" destOrd="0" presId="urn:microsoft.com/office/officeart/2018/2/layout/IconLabelList"/>
    <dgm:cxn modelId="{8A01E2EE-B316-496D-B7EA-520E975640DB}" type="presParOf" srcId="{D32AC651-F04E-41A8-AEF3-CB065DF7208C}" destId="{007A28DC-97AB-4197-9159-C4A425526951}" srcOrd="1" destOrd="0" presId="urn:microsoft.com/office/officeart/2018/2/layout/IconLabelList"/>
    <dgm:cxn modelId="{7E1D79D1-3023-4A12-A958-8D7020404417}" type="presParOf" srcId="{D32AC651-F04E-41A8-AEF3-CB065DF7208C}" destId="{DB46AE88-004D-469F-A0F1-07FEC23579B0}" srcOrd="2" destOrd="0" presId="urn:microsoft.com/office/officeart/2018/2/layout/IconLabelList"/>
    <dgm:cxn modelId="{102E7271-48B0-43F4-AB38-F4F2F3E8B9CF}" type="presParOf" srcId="{3626D7C0-4929-41F8-B21C-496964E05896}" destId="{F9459D82-7412-49A5-96B2-57F02D04162D}" srcOrd="1" destOrd="0" presId="urn:microsoft.com/office/officeart/2018/2/layout/IconLabelList"/>
    <dgm:cxn modelId="{05789137-7362-44B2-ADE8-7D8CD0C4AEC0}" type="presParOf" srcId="{3626D7C0-4929-41F8-B21C-496964E05896}" destId="{B8B2BDAE-53B8-453A-92E8-0BFEF6F7EBCF}" srcOrd="2" destOrd="0" presId="urn:microsoft.com/office/officeart/2018/2/layout/IconLabelList"/>
    <dgm:cxn modelId="{4275C08E-B81B-4502-8711-4BE4F261C71E}" type="presParOf" srcId="{B8B2BDAE-53B8-453A-92E8-0BFEF6F7EBCF}" destId="{2E543A58-5B51-4EBB-AB23-A80527E9B1FE}" srcOrd="0" destOrd="0" presId="urn:microsoft.com/office/officeart/2018/2/layout/IconLabelList"/>
    <dgm:cxn modelId="{70236540-7D0E-4357-996D-0F1D8F7C0016}" type="presParOf" srcId="{B8B2BDAE-53B8-453A-92E8-0BFEF6F7EBCF}" destId="{8857F4BE-C4C6-4A7D-BC07-C1F61BA50B1C}" srcOrd="1" destOrd="0" presId="urn:microsoft.com/office/officeart/2018/2/layout/IconLabelList"/>
    <dgm:cxn modelId="{7DB183B4-DE24-4CAC-86E7-1B54A4CA7A99}" type="presParOf" srcId="{B8B2BDAE-53B8-453A-92E8-0BFEF6F7EBCF}" destId="{52C75436-B3DD-4A7B-A64A-22D0FCB6B72B}" srcOrd="2" destOrd="0" presId="urn:microsoft.com/office/officeart/2018/2/layout/IconLabelList"/>
    <dgm:cxn modelId="{3F6792A2-8268-40C3-9DE1-845F81959383}" type="presParOf" srcId="{3626D7C0-4929-41F8-B21C-496964E05896}" destId="{AC3C2761-B3BA-43D7-94CE-DD042645E254}" srcOrd="3" destOrd="0" presId="urn:microsoft.com/office/officeart/2018/2/layout/IconLabelList"/>
    <dgm:cxn modelId="{64EA4F76-6657-4349-99BB-F08B4F55F2EA}" type="presParOf" srcId="{3626D7C0-4929-41F8-B21C-496964E05896}" destId="{98A4BB86-37CD-4BE3-94A4-6A091A737376}" srcOrd="4" destOrd="0" presId="urn:microsoft.com/office/officeart/2018/2/layout/IconLabelList"/>
    <dgm:cxn modelId="{860E5208-95D3-4883-835E-31BCAD589C31}" type="presParOf" srcId="{98A4BB86-37CD-4BE3-94A4-6A091A737376}" destId="{5E6EC4B1-1B1F-44B1-BBBD-9974DC40688B}" srcOrd="0" destOrd="0" presId="urn:microsoft.com/office/officeart/2018/2/layout/IconLabelList"/>
    <dgm:cxn modelId="{5F32FEC0-A062-477E-8D06-FAFE694DD907}" type="presParOf" srcId="{98A4BB86-37CD-4BE3-94A4-6A091A737376}" destId="{84F37BC7-8534-4734-8516-D7517F5A929E}" srcOrd="1" destOrd="0" presId="urn:microsoft.com/office/officeart/2018/2/layout/IconLabelList"/>
    <dgm:cxn modelId="{F910E3B3-B62F-4E8A-8767-22C302C55110}" type="presParOf" srcId="{98A4BB86-37CD-4BE3-94A4-6A091A737376}" destId="{4400992A-AC84-4209-B854-8B6A07B4351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2098C99C-48FE-482D-A5D0-4A574E7DFA9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5C42A8B-5D07-446D-852D-22D93AB57500}">
      <dgm:prSet/>
      <dgm:spPr/>
      <dgm:t>
        <a:bodyPr/>
        <a:lstStyle/>
        <a:p>
          <a:r>
            <a:rPr lang="en-US" dirty="0"/>
            <a:t>Significant upfront costs</a:t>
          </a:r>
        </a:p>
      </dgm:t>
    </dgm:pt>
    <dgm:pt modelId="{598A2532-7E2D-42C9-B37E-F6403CFB6DD9}" type="parTrans" cxnId="{A922887E-8030-485F-B245-41EE9B5BBBAC}">
      <dgm:prSet/>
      <dgm:spPr/>
      <dgm:t>
        <a:bodyPr/>
        <a:lstStyle/>
        <a:p>
          <a:endParaRPr lang="en-US"/>
        </a:p>
      </dgm:t>
    </dgm:pt>
    <dgm:pt modelId="{A5680A38-D961-46D9-AEA4-CF824373CC59}" type="sibTrans" cxnId="{A922887E-8030-485F-B245-41EE9B5BBBAC}">
      <dgm:prSet/>
      <dgm:spPr/>
      <dgm:t>
        <a:bodyPr/>
        <a:lstStyle/>
        <a:p>
          <a:endParaRPr lang="en-US"/>
        </a:p>
      </dgm:t>
    </dgm:pt>
    <dgm:pt modelId="{09C7371E-CD46-4D29-BB5D-64BFE5CBDEE3}">
      <dgm:prSet/>
      <dgm:spPr/>
      <dgm:t>
        <a:bodyPr/>
        <a:lstStyle/>
        <a:p>
          <a:r>
            <a:rPr lang="en-US" dirty="0"/>
            <a:t>Ongoing operational costs</a:t>
          </a:r>
        </a:p>
      </dgm:t>
    </dgm:pt>
    <dgm:pt modelId="{3896A8C0-2C77-4E64-A079-0F12474454FD}" type="parTrans" cxnId="{6DCC4DAF-3B44-42C4-9C5D-8E481E6092E4}">
      <dgm:prSet/>
      <dgm:spPr/>
      <dgm:t>
        <a:bodyPr/>
        <a:lstStyle/>
        <a:p>
          <a:endParaRPr lang="en-US"/>
        </a:p>
      </dgm:t>
    </dgm:pt>
    <dgm:pt modelId="{0EC8DF32-BDFD-4380-B38F-BBD7884196FC}" type="sibTrans" cxnId="{6DCC4DAF-3B44-42C4-9C5D-8E481E6092E4}">
      <dgm:prSet/>
      <dgm:spPr/>
      <dgm:t>
        <a:bodyPr/>
        <a:lstStyle/>
        <a:p>
          <a:endParaRPr lang="en-US"/>
        </a:p>
      </dgm:t>
    </dgm:pt>
    <dgm:pt modelId="{1F8908C0-D195-48F4-9A2D-D93DE6D4C91A}">
      <dgm:prSet/>
      <dgm:spPr/>
      <dgm:t>
        <a:bodyPr/>
        <a:lstStyle/>
        <a:p>
          <a:r>
            <a:rPr lang="en-US" dirty="0"/>
            <a:t>Initial set up costs / re-racking</a:t>
          </a:r>
        </a:p>
        <a:p>
          <a:endParaRPr lang="en-US" dirty="0"/>
        </a:p>
      </dgm:t>
    </dgm:pt>
    <dgm:pt modelId="{780935DF-B2D6-439E-A84D-E2E58DE7C307}" type="parTrans" cxnId="{95ADF5E5-F7DA-43B8-9C94-8D39B68EC1BE}">
      <dgm:prSet/>
      <dgm:spPr/>
      <dgm:t>
        <a:bodyPr/>
        <a:lstStyle/>
        <a:p>
          <a:endParaRPr lang="en-US"/>
        </a:p>
      </dgm:t>
    </dgm:pt>
    <dgm:pt modelId="{C8E1FF59-A724-4E2C-86DB-4E3C7EBE09C9}" type="sibTrans" cxnId="{95ADF5E5-F7DA-43B8-9C94-8D39B68EC1BE}">
      <dgm:prSet/>
      <dgm:spPr/>
      <dgm:t>
        <a:bodyPr/>
        <a:lstStyle/>
        <a:p>
          <a:endParaRPr lang="en-US"/>
        </a:p>
      </dgm:t>
    </dgm:pt>
    <dgm:pt modelId="{77AB0BEF-9813-4795-9772-56B6A1F90BB7}">
      <dgm:prSet/>
      <dgm:spPr/>
      <dgm:t>
        <a:bodyPr/>
        <a:lstStyle/>
        <a:p>
          <a:r>
            <a:rPr lang="en-US" dirty="0"/>
            <a:t>Implementing WMS &amp; investment in MHE fleets</a:t>
          </a:r>
        </a:p>
        <a:p>
          <a:endParaRPr lang="en-US" dirty="0"/>
        </a:p>
      </dgm:t>
    </dgm:pt>
    <dgm:pt modelId="{489646DA-3CB9-4E8E-9018-070EA2615985}" type="parTrans" cxnId="{B51CC072-AC41-4D9F-A2B5-6DC3C4C181D3}">
      <dgm:prSet/>
      <dgm:spPr/>
      <dgm:t>
        <a:bodyPr/>
        <a:lstStyle/>
        <a:p>
          <a:endParaRPr lang="en-GB"/>
        </a:p>
      </dgm:t>
    </dgm:pt>
    <dgm:pt modelId="{C27C56DC-E7A3-406A-9093-5953B6BCA3C2}" type="sibTrans" cxnId="{B51CC072-AC41-4D9F-A2B5-6DC3C4C181D3}">
      <dgm:prSet/>
      <dgm:spPr/>
      <dgm:t>
        <a:bodyPr/>
        <a:lstStyle/>
        <a:p>
          <a:endParaRPr lang="en-GB"/>
        </a:p>
      </dgm:t>
    </dgm:pt>
    <dgm:pt modelId="{648F3D77-6CCE-4DF7-ADED-6777BB05EDFE}" type="pres">
      <dgm:prSet presAssocID="{2098C99C-48FE-482D-A5D0-4A574E7DFA99}" presName="linear" presStyleCnt="0">
        <dgm:presLayoutVars>
          <dgm:animLvl val="lvl"/>
          <dgm:resizeHandles val="exact"/>
        </dgm:presLayoutVars>
      </dgm:prSet>
      <dgm:spPr/>
    </dgm:pt>
    <dgm:pt modelId="{1805AF1D-8EB2-4818-AD08-1AAA0101AE29}" type="pres">
      <dgm:prSet presAssocID="{D5C42A8B-5D07-446D-852D-22D93AB5750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ED3BF2AE-C91E-4EC0-914B-9FAB0C80C64D}" type="pres">
      <dgm:prSet presAssocID="{A5680A38-D961-46D9-AEA4-CF824373CC59}" presName="spacer" presStyleCnt="0"/>
      <dgm:spPr/>
    </dgm:pt>
    <dgm:pt modelId="{50EA6B5A-2C74-4A6E-A520-B105904ACB3B}" type="pres">
      <dgm:prSet presAssocID="{09C7371E-CD46-4D29-BB5D-64BFE5CBDEE3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1498C558-464F-4A66-AE16-02F48CDC938C}" type="pres">
      <dgm:prSet presAssocID="{0EC8DF32-BDFD-4380-B38F-BBD7884196FC}" presName="spacer" presStyleCnt="0"/>
      <dgm:spPr/>
    </dgm:pt>
    <dgm:pt modelId="{EBEB6E11-6F5B-489A-B57D-A64AF1DC1698}" type="pres">
      <dgm:prSet presAssocID="{1F8908C0-D195-48F4-9A2D-D93DE6D4C91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9081034F-EFB0-44E7-9632-976299047F5E}" type="pres">
      <dgm:prSet presAssocID="{C8E1FF59-A724-4E2C-86DB-4E3C7EBE09C9}" presName="spacer" presStyleCnt="0"/>
      <dgm:spPr/>
    </dgm:pt>
    <dgm:pt modelId="{B276D9B6-9646-46D8-A3B5-B17AFD6DAA34}" type="pres">
      <dgm:prSet presAssocID="{77AB0BEF-9813-4795-9772-56B6A1F90BB7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08347527-DECD-4170-9927-A9A9F7667402}" type="presOf" srcId="{2098C99C-48FE-482D-A5D0-4A574E7DFA99}" destId="{648F3D77-6CCE-4DF7-ADED-6777BB05EDFE}" srcOrd="0" destOrd="0" presId="urn:microsoft.com/office/officeart/2005/8/layout/vList2"/>
    <dgm:cxn modelId="{AD0A634B-C89E-4E2C-AC53-6E8B57B784A5}" type="presOf" srcId="{1F8908C0-D195-48F4-9A2D-D93DE6D4C91A}" destId="{EBEB6E11-6F5B-489A-B57D-A64AF1DC1698}" srcOrd="0" destOrd="0" presId="urn:microsoft.com/office/officeart/2005/8/layout/vList2"/>
    <dgm:cxn modelId="{2FD2D66C-8524-4B95-AFEC-0F0FBEEDEF4C}" type="presOf" srcId="{D5C42A8B-5D07-446D-852D-22D93AB57500}" destId="{1805AF1D-8EB2-4818-AD08-1AAA0101AE29}" srcOrd="0" destOrd="0" presId="urn:microsoft.com/office/officeart/2005/8/layout/vList2"/>
    <dgm:cxn modelId="{B51CC072-AC41-4D9F-A2B5-6DC3C4C181D3}" srcId="{2098C99C-48FE-482D-A5D0-4A574E7DFA99}" destId="{77AB0BEF-9813-4795-9772-56B6A1F90BB7}" srcOrd="3" destOrd="0" parTransId="{489646DA-3CB9-4E8E-9018-070EA2615985}" sibTransId="{C27C56DC-E7A3-406A-9093-5953B6BCA3C2}"/>
    <dgm:cxn modelId="{A922887E-8030-485F-B245-41EE9B5BBBAC}" srcId="{2098C99C-48FE-482D-A5D0-4A574E7DFA99}" destId="{D5C42A8B-5D07-446D-852D-22D93AB57500}" srcOrd="0" destOrd="0" parTransId="{598A2532-7E2D-42C9-B37E-F6403CFB6DD9}" sibTransId="{A5680A38-D961-46D9-AEA4-CF824373CC59}"/>
    <dgm:cxn modelId="{60EADE9E-2A95-49BF-A288-661498B4FA25}" type="presOf" srcId="{09C7371E-CD46-4D29-BB5D-64BFE5CBDEE3}" destId="{50EA6B5A-2C74-4A6E-A520-B105904ACB3B}" srcOrd="0" destOrd="0" presId="urn:microsoft.com/office/officeart/2005/8/layout/vList2"/>
    <dgm:cxn modelId="{6DCC4DAF-3B44-42C4-9C5D-8E481E6092E4}" srcId="{2098C99C-48FE-482D-A5D0-4A574E7DFA99}" destId="{09C7371E-CD46-4D29-BB5D-64BFE5CBDEE3}" srcOrd="1" destOrd="0" parTransId="{3896A8C0-2C77-4E64-A079-0F12474454FD}" sibTransId="{0EC8DF32-BDFD-4380-B38F-BBD7884196FC}"/>
    <dgm:cxn modelId="{95ADF5E5-F7DA-43B8-9C94-8D39B68EC1BE}" srcId="{2098C99C-48FE-482D-A5D0-4A574E7DFA99}" destId="{1F8908C0-D195-48F4-9A2D-D93DE6D4C91A}" srcOrd="2" destOrd="0" parTransId="{780935DF-B2D6-439E-A84D-E2E58DE7C307}" sibTransId="{C8E1FF59-A724-4E2C-86DB-4E3C7EBE09C9}"/>
    <dgm:cxn modelId="{D4B4C1FB-87D1-46DA-8B2F-8EF02E3985C5}" type="presOf" srcId="{77AB0BEF-9813-4795-9772-56B6A1F90BB7}" destId="{B276D9B6-9646-46D8-A3B5-B17AFD6DAA34}" srcOrd="0" destOrd="0" presId="urn:microsoft.com/office/officeart/2005/8/layout/vList2"/>
    <dgm:cxn modelId="{5D963BB6-F9E5-49C1-90A6-F9E44460AEC3}" type="presParOf" srcId="{648F3D77-6CCE-4DF7-ADED-6777BB05EDFE}" destId="{1805AF1D-8EB2-4818-AD08-1AAA0101AE29}" srcOrd="0" destOrd="0" presId="urn:microsoft.com/office/officeart/2005/8/layout/vList2"/>
    <dgm:cxn modelId="{305AE4E4-6C1B-4C79-BFA1-84AA22325ECB}" type="presParOf" srcId="{648F3D77-6CCE-4DF7-ADED-6777BB05EDFE}" destId="{ED3BF2AE-C91E-4EC0-914B-9FAB0C80C64D}" srcOrd="1" destOrd="0" presId="urn:microsoft.com/office/officeart/2005/8/layout/vList2"/>
    <dgm:cxn modelId="{1F492A29-93E8-43BC-958F-B16DCB86103E}" type="presParOf" srcId="{648F3D77-6CCE-4DF7-ADED-6777BB05EDFE}" destId="{50EA6B5A-2C74-4A6E-A520-B105904ACB3B}" srcOrd="2" destOrd="0" presId="urn:microsoft.com/office/officeart/2005/8/layout/vList2"/>
    <dgm:cxn modelId="{729219C4-AC1D-4F23-A030-FC716DA65B47}" type="presParOf" srcId="{648F3D77-6CCE-4DF7-ADED-6777BB05EDFE}" destId="{1498C558-464F-4A66-AE16-02F48CDC938C}" srcOrd="3" destOrd="0" presId="urn:microsoft.com/office/officeart/2005/8/layout/vList2"/>
    <dgm:cxn modelId="{CACDC949-A775-4835-B165-4F83CB254B38}" type="presParOf" srcId="{648F3D77-6CCE-4DF7-ADED-6777BB05EDFE}" destId="{EBEB6E11-6F5B-489A-B57D-A64AF1DC1698}" srcOrd="4" destOrd="0" presId="urn:microsoft.com/office/officeart/2005/8/layout/vList2"/>
    <dgm:cxn modelId="{A1563026-6DC0-44CA-BB8E-B9C5F470775A}" type="presParOf" srcId="{648F3D77-6CCE-4DF7-ADED-6777BB05EDFE}" destId="{9081034F-EFB0-44E7-9632-976299047F5E}" srcOrd="5" destOrd="0" presId="urn:microsoft.com/office/officeart/2005/8/layout/vList2"/>
    <dgm:cxn modelId="{FA890964-FFE0-4794-A822-E81B0D66DC7E}" type="presParOf" srcId="{648F3D77-6CCE-4DF7-ADED-6777BB05EDFE}" destId="{B276D9B6-9646-46D8-A3B5-B17AFD6DAA34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DE2A94A2-ED82-460B-8C36-CA5C5F1ECF45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7610C95-36A1-44AF-8032-846516A4B8A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Multi-carrier</a:t>
          </a:r>
          <a:endParaRPr lang="en-US" dirty="0"/>
        </a:p>
      </dgm:t>
    </dgm:pt>
    <dgm:pt modelId="{AE658894-3773-4958-948A-2AEE89662100}" type="parTrans" cxnId="{0006D90C-9D7D-46A9-939E-52BCEC142C0E}">
      <dgm:prSet/>
      <dgm:spPr/>
      <dgm:t>
        <a:bodyPr/>
        <a:lstStyle/>
        <a:p>
          <a:endParaRPr lang="en-US"/>
        </a:p>
      </dgm:t>
    </dgm:pt>
    <dgm:pt modelId="{981FEB20-3BF6-4FEC-9135-90DCBB5918B7}" type="sibTrans" cxnId="{0006D90C-9D7D-46A9-939E-52BCEC142C0E}">
      <dgm:prSet/>
      <dgm:spPr/>
      <dgm:t>
        <a:bodyPr/>
        <a:lstStyle/>
        <a:p>
          <a:endParaRPr lang="en-US"/>
        </a:p>
      </dgm:t>
    </dgm:pt>
    <dgm:pt modelId="{9C190E75-2076-44EA-91FF-CCC7CDF5024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Spare Equipment</a:t>
          </a:r>
          <a:endParaRPr lang="en-US" dirty="0"/>
        </a:p>
      </dgm:t>
    </dgm:pt>
    <dgm:pt modelId="{AF1ADA03-35F4-4775-9C5E-3601452BB0BC}" type="parTrans" cxnId="{9DDBE475-6F83-4146-954F-04C607DA9885}">
      <dgm:prSet/>
      <dgm:spPr/>
      <dgm:t>
        <a:bodyPr/>
        <a:lstStyle/>
        <a:p>
          <a:endParaRPr lang="en-US"/>
        </a:p>
      </dgm:t>
    </dgm:pt>
    <dgm:pt modelId="{75A4CB58-59DF-4A22-9BF6-189ED59A9369}" type="sibTrans" cxnId="{9DDBE475-6F83-4146-954F-04C607DA9885}">
      <dgm:prSet/>
      <dgm:spPr/>
      <dgm:t>
        <a:bodyPr/>
        <a:lstStyle/>
        <a:p>
          <a:endParaRPr lang="en-US"/>
        </a:p>
      </dgm:t>
    </dgm:pt>
    <dgm:pt modelId="{CCFB2952-9B0F-430B-90DB-284F2B86FB4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Health &amp; Safety</a:t>
          </a:r>
        </a:p>
      </dgm:t>
    </dgm:pt>
    <dgm:pt modelId="{054D2CB3-D194-4831-9DD7-1DFE8A8ED969}" type="parTrans" cxnId="{A5810F19-088A-4C18-BECC-FC6D1DB8345A}">
      <dgm:prSet/>
      <dgm:spPr/>
      <dgm:t>
        <a:bodyPr/>
        <a:lstStyle/>
        <a:p>
          <a:endParaRPr lang="en-US"/>
        </a:p>
      </dgm:t>
    </dgm:pt>
    <dgm:pt modelId="{B14C291F-B747-4F15-922F-E1D2F8B0F902}" type="sibTrans" cxnId="{A5810F19-088A-4C18-BECC-FC6D1DB8345A}">
      <dgm:prSet/>
      <dgm:spPr/>
      <dgm:t>
        <a:bodyPr/>
        <a:lstStyle/>
        <a:p>
          <a:endParaRPr lang="en-US"/>
        </a:p>
      </dgm:t>
    </dgm:pt>
    <dgm:pt modelId="{3626D7C0-4929-41F8-B21C-496964E05896}" type="pres">
      <dgm:prSet presAssocID="{DE2A94A2-ED82-460B-8C36-CA5C5F1ECF45}" presName="root" presStyleCnt="0">
        <dgm:presLayoutVars>
          <dgm:dir/>
          <dgm:resizeHandles val="exact"/>
        </dgm:presLayoutVars>
      </dgm:prSet>
      <dgm:spPr/>
    </dgm:pt>
    <dgm:pt modelId="{D32AC651-F04E-41A8-AEF3-CB065DF7208C}" type="pres">
      <dgm:prSet presAssocID="{C7610C95-36A1-44AF-8032-846516A4B8A4}" presName="compNode" presStyleCnt="0"/>
      <dgm:spPr/>
    </dgm:pt>
    <dgm:pt modelId="{C246E588-2A63-4DA2-81D5-86994676E188}" type="pres">
      <dgm:prSet presAssocID="{C7610C95-36A1-44AF-8032-846516A4B8A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ruck"/>
        </a:ext>
      </dgm:extLst>
    </dgm:pt>
    <dgm:pt modelId="{007A28DC-97AB-4197-9159-C4A425526951}" type="pres">
      <dgm:prSet presAssocID="{C7610C95-36A1-44AF-8032-846516A4B8A4}" presName="spaceRect" presStyleCnt="0"/>
      <dgm:spPr/>
    </dgm:pt>
    <dgm:pt modelId="{DB46AE88-004D-469F-A0F1-07FEC23579B0}" type="pres">
      <dgm:prSet presAssocID="{C7610C95-36A1-44AF-8032-846516A4B8A4}" presName="textRect" presStyleLbl="revTx" presStyleIdx="0" presStyleCnt="3">
        <dgm:presLayoutVars>
          <dgm:chMax val="1"/>
          <dgm:chPref val="1"/>
        </dgm:presLayoutVars>
      </dgm:prSet>
      <dgm:spPr/>
    </dgm:pt>
    <dgm:pt modelId="{F9459D82-7412-49A5-96B2-57F02D04162D}" type="pres">
      <dgm:prSet presAssocID="{981FEB20-3BF6-4FEC-9135-90DCBB5918B7}" presName="sibTrans" presStyleCnt="0"/>
      <dgm:spPr/>
    </dgm:pt>
    <dgm:pt modelId="{B8B2BDAE-53B8-453A-92E8-0BFEF6F7EBCF}" type="pres">
      <dgm:prSet presAssocID="{9C190E75-2076-44EA-91FF-CCC7CDF50243}" presName="compNode" presStyleCnt="0"/>
      <dgm:spPr/>
    </dgm:pt>
    <dgm:pt modelId="{2E543A58-5B51-4EBB-AB23-A80527E9B1FE}" type="pres">
      <dgm:prSet presAssocID="{9C190E75-2076-44EA-91FF-CCC7CDF5024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rewdriver"/>
        </a:ext>
      </dgm:extLst>
    </dgm:pt>
    <dgm:pt modelId="{8857F4BE-C4C6-4A7D-BC07-C1F61BA50B1C}" type="pres">
      <dgm:prSet presAssocID="{9C190E75-2076-44EA-91FF-CCC7CDF50243}" presName="spaceRect" presStyleCnt="0"/>
      <dgm:spPr/>
    </dgm:pt>
    <dgm:pt modelId="{52C75436-B3DD-4A7B-A64A-22D0FCB6B72B}" type="pres">
      <dgm:prSet presAssocID="{9C190E75-2076-44EA-91FF-CCC7CDF50243}" presName="textRect" presStyleLbl="revTx" presStyleIdx="1" presStyleCnt="3">
        <dgm:presLayoutVars>
          <dgm:chMax val="1"/>
          <dgm:chPref val="1"/>
        </dgm:presLayoutVars>
      </dgm:prSet>
      <dgm:spPr/>
    </dgm:pt>
    <dgm:pt modelId="{AC3C2761-B3BA-43D7-94CE-DD042645E254}" type="pres">
      <dgm:prSet presAssocID="{75A4CB58-59DF-4A22-9BF6-189ED59A9369}" presName="sibTrans" presStyleCnt="0"/>
      <dgm:spPr/>
    </dgm:pt>
    <dgm:pt modelId="{98A4BB86-37CD-4BE3-94A4-6A091A737376}" type="pres">
      <dgm:prSet presAssocID="{CCFB2952-9B0F-430B-90DB-284F2B86FB4D}" presName="compNode" presStyleCnt="0"/>
      <dgm:spPr/>
    </dgm:pt>
    <dgm:pt modelId="{5E6EC4B1-1B1F-44B1-BBBD-9974DC40688B}" type="pres">
      <dgm:prSet presAssocID="{CCFB2952-9B0F-430B-90DB-284F2B86FB4D}" presName="iconRect" presStyleLbl="node1" presStyleIdx="2" presStyleCnt="3" custLinFactNeighborX="1465" custLinFactNeighborY="-2611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otecting Hand"/>
        </a:ext>
      </dgm:extLst>
    </dgm:pt>
    <dgm:pt modelId="{84F37BC7-8534-4734-8516-D7517F5A929E}" type="pres">
      <dgm:prSet presAssocID="{CCFB2952-9B0F-430B-90DB-284F2B86FB4D}" presName="spaceRect" presStyleCnt="0"/>
      <dgm:spPr/>
    </dgm:pt>
    <dgm:pt modelId="{4400992A-AC84-4209-B854-8B6A07B4351A}" type="pres">
      <dgm:prSet presAssocID="{CCFB2952-9B0F-430B-90DB-284F2B86FB4D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0006D90C-9D7D-46A9-939E-52BCEC142C0E}" srcId="{DE2A94A2-ED82-460B-8C36-CA5C5F1ECF45}" destId="{C7610C95-36A1-44AF-8032-846516A4B8A4}" srcOrd="0" destOrd="0" parTransId="{AE658894-3773-4958-948A-2AEE89662100}" sibTransId="{981FEB20-3BF6-4FEC-9135-90DCBB5918B7}"/>
    <dgm:cxn modelId="{A5810F19-088A-4C18-BECC-FC6D1DB8345A}" srcId="{DE2A94A2-ED82-460B-8C36-CA5C5F1ECF45}" destId="{CCFB2952-9B0F-430B-90DB-284F2B86FB4D}" srcOrd="2" destOrd="0" parTransId="{054D2CB3-D194-4831-9DD7-1DFE8A8ED969}" sibTransId="{B14C291F-B747-4F15-922F-E1D2F8B0F902}"/>
    <dgm:cxn modelId="{7B3A1A5F-2794-400B-835D-4CACBC4C420D}" type="presOf" srcId="{9C190E75-2076-44EA-91FF-CCC7CDF50243}" destId="{52C75436-B3DD-4A7B-A64A-22D0FCB6B72B}" srcOrd="0" destOrd="0" presId="urn:microsoft.com/office/officeart/2018/2/layout/IconLabelList"/>
    <dgm:cxn modelId="{EC6CEB45-8497-408A-A10E-F480BA4B6DCE}" type="presOf" srcId="{CCFB2952-9B0F-430B-90DB-284F2B86FB4D}" destId="{4400992A-AC84-4209-B854-8B6A07B4351A}" srcOrd="0" destOrd="0" presId="urn:microsoft.com/office/officeart/2018/2/layout/IconLabelList"/>
    <dgm:cxn modelId="{9DDBE475-6F83-4146-954F-04C607DA9885}" srcId="{DE2A94A2-ED82-460B-8C36-CA5C5F1ECF45}" destId="{9C190E75-2076-44EA-91FF-CCC7CDF50243}" srcOrd="1" destOrd="0" parTransId="{AF1ADA03-35F4-4775-9C5E-3601452BB0BC}" sibTransId="{75A4CB58-59DF-4A22-9BF6-189ED59A9369}"/>
    <dgm:cxn modelId="{A66B6BE9-AB40-4881-9D39-8A4C4F06279B}" type="presOf" srcId="{DE2A94A2-ED82-460B-8C36-CA5C5F1ECF45}" destId="{3626D7C0-4929-41F8-B21C-496964E05896}" srcOrd="0" destOrd="0" presId="urn:microsoft.com/office/officeart/2018/2/layout/IconLabelList"/>
    <dgm:cxn modelId="{07381AFC-F4BE-46AB-AF8E-EBCBE86311E8}" type="presOf" srcId="{C7610C95-36A1-44AF-8032-846516A4B8A4}" destId="{DB46AE88-004D-469F-A0F1-07FEC23579B0}" srcOrd="0" destOrd="0" presId="urn:microsoft.com/office/officeart/2018/2/layout/IconLabelList"/>
    <dgm:cxn modelId="{F4B7B1C9-56EC-4563-B28B-6571552FBE82}" type="presParOf" srcId="{3626D7C0-4929-41F8-B21C-496964E05896}" destId="{D32AC651-F04E-41A8-AEF3-CB065DF7208C}" srcOrd="0" destOrd="0" presId="urn:microsoft.com/office/officeart/2018/2/layout/IconLabelList"/>
    <dgm:cxn modelId="{127EF6A5-E63D-4CFE-BF5A-193CFA074B4C}" type="presParOf" srcId="{D32AC651-F04E-41A8-AEF3-CB065DF7208C}" destId="{C246E588-2A63-4DA2-81D5-86994676E188}" srcOrd="0" destOrd="0" presId="urn:microsoft.com/office/officeart/2018/2/layout/IconLabelList"/>
    <dgm:cxn modelId="{8A01E2EE-B316-496D-B7EA-520E975640DB}" type="presParOf" srcId="{D32AC651-F04E-41A8-AEF3-CB065DF7208C}" destId="{007A28DC-97AB-4197-9159-C4A425526951}" srcOrd="1" destOrd="0" presId="urn:microsoft.com/office/officeart/2018/2/layout/IconLabelList"/>
    <dgm:cxn modelId="{7E1D79D1-3023-4A12-A958-8D7020404417}" type="presParOf" srcId="{D32AC651-F04E-41A8-AEF3-CB065DF7208C}" destId="{DB46AE88-004D-469F-A0F1-07FEC23579B0}" srcOrd="2" destOrd="0" presId="urn:microsoft.com/office/officeart/2018/2/layout/IconLabelList"/>
    <dgm:cxn modelId="{102E7271-48B0-43F4-AB38-F4F2F3E8B9CF}" type="presParOf" srcId="{3626D7C0-4929-41F8-B21C-496964E05896}" destId="{F9459D82-7412-49A5-96B2-57F02D04162D}" srcOrd="1" destOrd="0" presId="urn:microsoft.com/office/officeart/2018/2/layout/IconLabelList"/>
    <dgm:cxn modelId="{05789137-7362-44B2-ADE8-7D8CD0C4AEC0}" type="presParOf" srcId="{3626D7C0-4929-41F8-B21C-496964E05896}" destId="{B8B2BDAE-53B8-453A-92E8-0BFEF6F7EBCF}" srcOrd="2" destOrd="0" presId="urn:microsoft.com/office/officeart/2018/2/layout/IconLabelList"/>
    <dgm:cxn modelId="{4275C08E-B81B-4502-8711-4BE4F261C71E}" type="presParOf" srcId="{B8B2BDAE-53B8-453A-92E8-0BFEF6F7EBCF}" destId="{2E543A58-5B51-4EBB-AB23-A80527E9B1FE}" srcOrd="0" destOrd="0" presId="urn:microsoft.com/office/officeart/2018/2/layout/IconLabelList"/>
    <dgm:cxn modelId="{70236540-7D0E-4357-996D-0F1D8F7C0016}" type="presParOf" srcId="{B8B2BDAE-53B8-453A-92E8-0BFEF6F7EBCF}" destId="{8857F4BE-C4C6-4A7D-BC07-C1F61BA50B1C}" srcOrd="1" destOrd="0" presId="urn:microsoft.com/office/officeart/2018/2/layout/IconLabelList"/>
    <dgm:cxn modelId="{7DB183B4-DE24-4CAC-86E7-1B54A4CA7A99}" type="presParOf" srcId="{B8B2BDAE-53B8-453A-92E8-0BFEF6F7EBCF}" destId="{52C75436-B3DD-4A7B-A64A-22D0FCB6B72B}" srcOrd="2" destOrd="0" presId="urn:microsoft.com/office/officeart/2018/2/layout/IconLabelList"/>
    <dgm:cxn modelId="{3F6792A2-8268-40C3-9DE1-845F81959383}" type="presParOf" srcId="{3626D7C0-4929-41F8-B21C-496964E05896}" destId="{AC3C2761-B3BA-43D7-94CE-DD042645E254}" srcOrd="3" destOrd="0" presId="urn:microsoft.com/office/officeart/2018/2/layout/IconLabelList"/>
    <dgm:cxn modelId="{64EA4F76-6657-4349-99BB-F08B4F55F2EA}" type="presParOf" srcId="{3626D7C0-4929-41F8-B21C-496964E05896}" destId="{98A4BB86-37CD-4BE3-94A4-6A091A737376}" srcOrd="4" destOrd="0" presId="urn:microsoft.com/office/officeart/2018/2/layout/IconLabelList"/>
    <dgm:cxn modelId="{860E5208-95D3-4883-835E-31BCAD589C31}" type="presParOf" srcId="{98A4BB86-37CD-4BE3-94A4-6A091A737376}" destId="{5E6EC4B1-1B1F-44B1-BBBD-9974DC40688B}" srcOrd="0" destOrd="0" presId="urn:microsoft.com/office/officeart/2018/2/layout/IconLabelList"/>
    <dgm:cxn modelId="{5F32FEC0-A062-477E-8D06-FAFE694DD907}" type="presParOf" srcId="{98A4BB86-37CD-4BE3-94A4-6A091A737376}" destId="{84F37BC7-8534-4734-8516-D7517F5A929E}" srcOrd="1" destOrd="0" presId="urn:microsoft.com/office/officeart/2018/2/layout/IconLabelList"/>
    <dgm:cxn modelId="{F910E3B3-B62F-4E8A-8767-22C302C55110}" type="presParOf" srcId="{98A4BB86-37CD-4BE3-94A4-6A091A737376}" destId="{4400992A-AC84-4209-B854-8B6A07B4351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DE2A94A2-ED82-460B-8C36-CA5C5F1ECF45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7610C95-36A1-44AF-8032-846516A4B8A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IT Downtime</a:t>
          </a:r>
          <a:endParaRPr lang="en-US" dirty="0"/>
        </a:p>
      </dgm:t>
    </dgm:pt>
    <dgm:pt modelId="{AE658894-3773-4958-948A-2AEE89662100}" type="parTrans" cxnId="{0006D90C-9D7D-46A9-939E-52BCEC142C0E}">
      <dgm:prSet/>
      <dgm:spPr/>
      <dgm:t>
        <a:bodyPr/>
        <a:lstStyle/>
        <a:p>
          <a:endParaRPr lang="en-US"/>
        </a:p>
      </dgm:t>
    </dgm:pt>
    <dgm:pt modelId="{981FEB20-3BF6-4FEC-9135-90DCBB5918B7}" type="sibTrans" cxnId="{0006D90C-9D7D-46A9-939E-52BCEC142C0E}">
      <dgm:prSet/>
      <dgm:spPr/>
      <dgm:t>
        <a:bodyPr/>
        <a:lstStyle/>
        <a:p>
          <a:endParaRPr lang="en-US"/>
        </a:p>
      </dgm:t>
    </dgm:pt>
    <dgm:pt modelId="{9C190E75-2076-44EA-91FF-CCC7CDF5024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Alternative Carriers</a:t>
          </a:r>
          <a:endParaRPr lang="en-US"/>
        </a:p>
      </dgm:t>
    </dgm:pt>
    <dgm:pt modelId="{AF1ADA03-35F4-4775-9C5E-3601452BB0BC}" type="parTrans" cxnId="{9DDBE475-6F83-4146-954F-04C607DA9885}">
      <dgm:prSet/>
      <dgm:spPr/>
      <dgm:t>
        <a:bodyPr/>
        <a:lstStyle/>
        <a:p>
          <a:endParaRPr lang="en-US"/>
        </a:p>
      </dgm:t>
    </dgm:pt>
    <dgm:pt modelId="{75A4CB58-59DF-4A22-9BF6-189ED59A9369}" type="sibTrans" cxnId="{9DDBE475-6F83-4146-954F-04C607DA9885}">
      <dgm:prSet/>
      <dgm:spPr/>
      <dgm:t>
        <a:bodyPr/>
        <a:lstStyle/>
        <a:p>
          <a:endParaRPr lang="en-US"/>
        </a:p>
      </dgm:t>
    </dgm:pt>
    <dgm:pt modelId="{CCFB2952-9B0F-430B-90DB-284F2B86FB4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Scalable Plans</a:t>
          </a:r>
          <a:endParaRPr lang="en-US" dirty="0"/>
        </a:p>
      </dgm:t>
    </dgm:pt>
    <dgm:pt modelId="{054D2CB3-D194-4831-9DD7-1DFE8A8ED969}" type="parTrans" cxnId="{A5810F19-088A-4C18-BECC-FC6D1DB8345A}">
      <dgm:prSet/>
      <dgm:spPr/>
      <dgm:t>
        <a:bodyPr/>
        <a:lstStyle/>
        <a:p>
          <a:endParaRPr lang="en-US"/>
        </a:p>
      </dgm:t>
    </dgm:pt>
    <dgm:pt modelId="{B14C291F-B747-4F15-922F-E1D2F8B0F902}" type="sibTrans" cxnId="{A5810F19-088A-4C18-BECC-FC6D1DB8345A}">
      <dgm:prSet/>
      <dgm:spPr/>
      <dgm:t>
        <a:bodyPr/>
        <a:lstStyle/>
        <a:p>
          <a:endParaRPr lang="en-US"/>
        </a:p>
      </dgm:t>
    </dgm:pt>
    <dgm:pt modelId="{3626D7C0-4929-41F8-B21C-496964E05896}" type="pres">
      <dgm:prSet presAssocID="{DE2A94A2-ED82-460B-8C36-CA5C5F1ECF45}" presName="root" presStyleCnt="0">
        <dgm:presLayoutVars>
          <dgm:dir/>
          <dgm:resizeHandles val="exact"/>
        </dgm:presLayoutVars>
      </dgm:prSet>
      <dgm:spPr/>
    </dgm:pt>
    <dgm:pt modelId="{D32AC651-F04E-41A8-AEF3-CB065DF7208C}" type="pres">
      <dgm:prSet presAssocID="{C7610C95-36A1-44AF-8032-846516A4B8A4}" presName="compNode" presStyleCnt="0"/>
      <dgm:spPr/>
    </dgm:pt>
    <dgm:pt modelId="{C246E588-2A63-4DA2-81D5-86994676E188}" type="pres">
      <dgm:prSet presAssocID="{C7610C95-36A1-44AF-8032-846516A4B8A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007A28DC-97AB-4197-9159-C4A425526951}" type="pres">
      <dgm:prSet presAssocID="{C7610C95-36A1-44AF-8032-846516A4B8A4}" presName="spaceRect" presStyleCnt="0"/>
      <dgm:spPr/>
    </dgm:pt>
    <dgm:pt modelId="{DB46AE88-004D-469F-A0F1-07FEC23579B0}" type="pres">
      <dgm:prSet presAssocID="{C7610C95-36A1-44AF-8032-846516A4B8A4}" presName="textRect" presStyleLbl="revTx" presStyleIdx="0" presStyleCnt="3">
        <dgm:presLayoutVars>
          <dgm:chMax val="1"/>
          <dgm:chPref val="1"/>
        </dgm:presLayoutVars>
      </dgm:prSet>
      <dgm:spPr/>
    </dgm:pt>
    <dgm:pt modelId="{F9459D82-7412-49A5-96B2-57F02D04162D}" type="pres">
      <dgm:prSet presAssocID="{981FEB20-3BF6-4FEC-9135-90DCBB5918B7}" presName="sibTrans" presStyleCnt="0"/>
      <dgm:spPr/>
    </dgm:pt>
    <dgm:pt modelId="{B8B2BDAE-53B8-453A-92E8-0BFEF6F7EBCF}" type="pres">
      <dgm:prSet presAssocID="{9C190E75-2076-44EA-91FF-CCC7CDF50243}" presName="compNode" presStyleCnt="0"/>
      <dgm:spPr/>
    </dgm:pt>
    <dgm:pt modelId="{2E543A58-5B51-4EBB-AB23-A80527E9B1FE}" type="pres">
      <dgm:prSet presAssocID="{9C190E75-2076-44EA-91FF-CCC7CDF5024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ransfer"/>
        </a:ext>
      </dgm:extLst>
    </dgm:pt>
    <dgm:pt modelId="{8857F4BE-C4C6-4A7D-BC07-C1F61BA50B1C}" type="pres">
      <dgm:prSet presAssocID="{9C190E75-2076-44EA-91FF-CCC7CDF50243}" presName="spaceRect" presStyleCnt="0"/>
      <dgm:spPr/>
    </dgm:pt>
    <dgm:pt modelId="{52C75436-B3DD-4A7B-A64A-22D0FCB6B72B}" type="pres">
      <dgm:prSet presAssocID="{9C190E75-2076-44EA-91FF-CCC7CDF50243}" presName="textRect" presStyleLbl="revTx" presStyleIdx="1" presStyleCnt="3">
        <dgm:presLayoutVars>
          <dgm:chMax val="1"/>
          <dgm:chPref val="1"/>
        </dgm:presLayoutVars>
      </dgm:prSet>
      <dgm:spPr/>
    </dgm:pt>
    <dgm:pt modelId="{AC3C2761-B3BA-43D7-94CE-DD042645E254}" type="pres">
      <dgm:prSet presAssocID="{75A4CB58-59DF-4A22-9BF6-189ED59A9369}" presName="sibTrans" presStyleCnt="0"/>
      <dgm:spPr/>
    </dgm:pt>
    <dgm:pt modelId="{98A4BB86-37CD-4BE3-94A4-6A091A737376}" type="pres">
      <dgm:prSet presAssocID="{CCFB2952-9B0F-430B-90DB-284F2B86FB4D}" presName="compNode" presStyleCnt="0"/>
      <dgm:spPr/>
    </dgm:pt>
    <dgm:pt modelId="{5E6EC4B1-1B1F-44B1-BBBD-9974DC40688B}" type="pres">
      <dgm:prSet presAssocID="{CCFB2952-9B0F-430B-90DB-284F2B86FB4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84F37BC7-8534-4734-8516-D7517F5A929E}" type="pres">
      <dgm:prSet presAssocID="{CCFB2952-9B0F-430B-90DB-284F2B86FB4D}" presName="spaceRect" presStyleCnt="0"/>
      <dgm:spPr/>
    </dgm:pt>
    <dgm:pt modelId="{4400992A-AC84-4209-B854-8B6A07B4351A}" type="pres">
      <dgm:prSet presAssocID="{CCFB2952-9B0F-430B-90DB-284F2B86FB4D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0006D90C-9D7D-46A9-939E-52BCEC142C0E}" srcId="{DE2A94A2-ED82-460B-8C36-CA5C5F1ECF45}" destId="{C7610C95-36A1-44AF-8032-846516A4B8A4}" srcOrd="0" destOrd="0" parTransId="{AE658894-3773-4958-948A-2AEE89662100}" sibTransId="{981FEB20-3BF6-4FEC-9135-90DCBB5918B7}"/>
    <dgm:cxn modelId="{A5810F19-088A-4C18-BECC-FC6D1DB8345A}" srcId="{DE2A94A2-ED82-460B-8C36-CA5C5F1ECF45}" destId="{CCFB2952-9B0F-430B-90DB-284F2B86FB4D}" srcOrd="2" destOrd="0" parTransId="{054D2CB3-D194-4831-9DD7-1DFE8A8ED969}" sibTransId="{B14C291F-B747-4F15-922F-E1D2F8B0F902}"/>
    <dgm:cxn modelId="{7B3A1A5F-2794-400B-835D-4CACBC4C420D}" type="presOf" srcId="{9C190E75-2076-44EA-91FF-CCC7CDF50243}" destId="{52C75436-B3DD-4A7B-A64A-22D0FCB6B72B}" srcOrd="0" destOrd="0" presId="urn:microsoft.com/office/officeart/2018/2/layout/IconLabelList"/>
    <dgm:cxn modelId="{EC6CEB45-8497-408A-A10E-F480BA4B6DCE}" type="presOf" srcId="{CCFB2952-9B0F-430B-90DB-284F2B86FB4D}" destId="{4400992A-AC84-4209-B854-8B6A07B4351A}" srcOrd="0" destOrd="0" presId="urn:microsoft.com/office/officeart/2018/2/layout/IconLabelList"/>
    <dgm:cxn modelId="{9DDBE475-6F83-4146-954F-04C607DA9885}" srcId="{DE2A94A2-ED82-460B-8C36-CA5C5F1ECF45}" destId="{9C190E75-2076-44EA-91FF-CCC7CDF50243}" srcOrd="1" destOrd="0" parTransId="{AF1ADA03-35F4-4775-9C5E-3601452BB0BC}" sibTransId="{75A4CB58-59DF-4A22-9BF6-189ED59A9369}"/>
    <dgm:cxn modelId="{A66B6BE9-AB40-4881-9D39-8A4C4F06279B}" type="presOf" srcId="{DE2A94A2-ED82-460B-8C36-CA5C5F1ECF45}" destId="{3626D7C0-4929-41F8-B21C-496964E05896}" srcOrd="0" destOrd="0" presId="urn:microsoft.com/office/officeart/2018/2/layout/IconLabelList"/>
    <dgm:cxn modelId="{07381AFC-F4BE-46AB-AF8E-EBCBE86311E8}" type="presOf" srcId="{C7610C95-36A1-44AF-8032-846516A4B8A4}" destId="{DB46AE88-004D-469F-A0F1-07FEC23579B0}" srcOrd="0" destOrd="0" presId="urn:microsoft.com/office/officeart/2018/2/layout/IconLabelList"/>
    <dgm:cxn modelId="{F4B7B1C9-56EC-4563-B28B-6571552FBE82}" type="presParOf" srcId="{3626D7C0-4929-41F8-B21C-496964E05896}" destId="{D32AC651-F04E-41A8-AEF3-CB065DF7208C}" srcOrd="0" destOrd="0" presId="urn:microsoft.com/office/officeart/2018/2/layout/IconLabelList"/>
    <dgm:cxn modelId="{127EF6A5-E63D-4CFE-BF5A-193CFA074B4C}" type="presParOf" srcId="{D32AC651-F04E-41A8-AEF3-CB065DF7208C}" destId="{C246E588-2A63-4DA2-81D5-86994676E188}" srcOrd="0" destOrd="0" presId="urn:microsoft.com/office/officeart/2018/2/layout/IconLabelList"/>
    <dgm:cxn modelId="{8A01E2EE-B316-496D-B7EA-520E975640DB}" type="presParOf" srcId="{D32AC651-F04E-41A8-AEF3-CB065DF7208C}" destId="{007A28DC-97AB-4197-9159-C4A425526951}" srcOrd="1" destOrd="0" presId="urn:microsoft.com/office/officeart/2018/2/layout/IconLabelList"/>
    <dgm:cxn modelId="{7E1D79D1-3023-4A12-A958-8D7020404417}" type="presParOf" srcId="{D32AC651-F04E-41A8-AEF3-CB065DF7208C}" destId="{DB46AE88-004D-469F-A0F1-07FEC23579B0}" srcOrd="2" destOrd="0" presId="urn:microsoft.com/office/officeart/2018/2/layout/IconLabelList"/>
    <dgm:cxn modelId="{102E7271-48B0-43F4-AB38-F4F2F3E8B9CF}" type="presParOf" srcId="{3626D7C0-4929-41F8-B21C-496964E05896}" destId="{F9459D82-7412-49A5-96B2-57F02D04162D}" srcOrd="1" destOrd="0" presId="urn:microsoft.com/office/officeart/2018/2/layout/IconLabelList"/>
    <dgm:cxn modelId="{05789137-7362-44B2-ADE8-7D8CD0C4AEC0}" type="presParOf" srcId="{3626D7C0-4929-41F8-B21C-496964E05896}" destId="{B8B2BDAE-53B8-453A-92E8-0BFEF6F7EBCF}" srcOrd="2" destOrd="0" presId="urn:microsoft.com/office/officeart/2018/2/layout/IconLabelList"/>
    <dgm:cxn modelId="{4275C08E-B81B-4502-8711-4BE4F261C71E}" type="presParOf" srcId="{B8B2BDAE-53B8-453A-92E8-0BFEF6F7EBCF}" destId="{2E543A58-5B51-4EBB-AB23-A80527E9B1FE}" srcOrd="0" destOrd="0" presId="urn:microsoft.com/office/officeart/2018/2/layout/IconLabelList"/>
    <dgm:cxn modelId="{70236540-7D0E-4357-996D-0F1D8F7C0016}" type="presParOf" srcId="{B8B2BDAE-53B8-453A-92E8-0BFEF6F7EBCF}" destId="{8857F4BE-C4C6-4A7D-BC07-C1F61BA50B1C}" srcOrd="1" destOrd="0" presId="urn:microsoft.com/office/officeart/2018/2/layout/IconLabelList"/>
    <dgm:cxn modelId="{7DB183B4-DE24-4CAC-86E7-1B54A4CA7A99}" type="presParOf" srcId="{B8B2BDAE-53B8-453A-92E8-0BFEF6F7EBCF}" destId="{52C75436-B3DD-4A7B-A64A-22D0FCB6B72B}" srcOrd="2" destOrd="0" presId="urn:microsoft.com/office/officeart/2018/2/layout/IconLabelList"/>
    <dgm:cxn modelId="{3F6792A2-8268-40C3-9DE1-845F81959383}" type="presParOf" srcId="{3626D7C0-4929-41F8-B21C-496964E05896}" destId="{AC3C2761-B3BA-43D7-94CE-DD042645E254}" srcOrd="3" destOrd="0" presId="urn:microsoft.com/office/officeart/2018/2/layout/IconLabelList"/>
    <dgm:cxn modelId="{64EA4F76-6657-4349-99BB-F08B4F55F2EA}" type="presParOf" srcId="{3626D7C0-4929-41F8-B21C-496964E05896}" destId="{98A4BB86-37CD-4BE3-94A4-6A091A737376}" srcOrd="4" destOrd="0" presId="urn:microsoft.com/office/officeart/2018/2/layout/IconLabelList"/>
    <dgm:cxn modelId="{860E5208-95D3-4883-835E-31BCAD589C31}" type="presParOf" srcId="{98A4BB86-37CD-4BE3-94A4-6A091A737376}" destId="{5E6EC4B1-1B1F-44B1-BBBD-9974DC40688B}" srcOrd="0" destOrd="0" presId="urn:microsoft.com/office/officeart/2018/2/layout/IconLabelList"/>
    <dgm:cxn modelId="{5F32FEC0-A062-477E-8D06-FAFE694DD907}" type="presParOf" srcId="{98A4BB86-37CD-4BE3-94A4-6A091A737376}" destId="{84F37BC7-8534-4734-8516-D7517F5A929E}" srcOrd="1" destOrd="0" presId="urn:microsoft.com/office/officeart/2018/2/layout/IconLabelList"/>
    <dgm:cxn modelId="{F910E3B3-B62F-4E8A-8767-22C302C55110}" type="presParOf" srcId="{98A4BB86-37CD-4BE3-94A4-6A091A737376}" destId="{4400992A-AC84-4209-B854-8B6A07B4351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9B6764FB-3442-41EC-B15D-4AA9BB3A83C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0544991-93FE-447B-B90A-4EDD6B4A9D44}">
      <dgm:prSet/>
      <dgm:spPr/>
      <dgm:t>
        <a:bodyPr/>
        <a:lstStyle/>
        <a:p>
          <a:r>
            <a:rPr lang="en-GB"/>
            <a:t>Combines the full operation into one location</a:t>
          </a:r>
          <a:endParaRPr lang="en-US"/>
        </a:p>
      </dgm:t>
    </dgm:pt>
    <dgm:pt modelId="{ACE558B1-3EC1-44AD-AD3C-95A21B0D8134}" type="parTrans" cxnId="{A943AC3A-F8E1-4A23-97A3-DCE86B41A461}">
      <dgm:prSet/>
      <dgm:spPr/>
      <dgm:t>
        <a:bodyPr/>
        <a:lstStyle/>
        <a:p>
          <a:endParaRPr lang="en-US"/>
        </a:p>
      </dgm:t>
    </dgm:pt>
    <dgm:pt modelId="{C4ABBC5E-61C1-4F97-874A-9B7569672269}" type="sibTrans" cxnId="{A943AC3A-F8E1-4A23-97A3-DCE86B41A461}">
      <dgm:prSet/>
      <dgm:spPr/>
      <dgm:t>
        <a:bodyPr/>
        <a:lstStyle/>
        <a:p>
          <a:endParaRPr lang="en-US"/>
        </a:p>
      </dgm:t>
    </dgm:pt>
    <dgm:pt modelId="{88036310-1F04-4637-88B4-35F470D8639D}">
      <dgm:prSet/>
      <dgm:spPr/>
      <dgm:t>
        <a:bodyPr/>
        <a:lstStyle/>
        <a:p>
          <a:r>
            <a:rPr lang="en-GB"/>
            <a:t>Increases capacity, efficiency, accuracy</a:t>
          </a:r>
          <a:endParaRPr lang="en-US"/>
        </a:p>
      </dgm:t>
    </dgm:pt>
    <dgm:pt modelId="{2D142220-61AA-4312-948C-D53CD1EAB8E1}" type="parTrans" cxnId="{79E6B7FC-8825-464D-83ED-EE14DD95CF75}">
      <dgm:prSet/>
      <dgm:spPr/>
      <dgm:t>
        <a:bodyPr/>
        <a:lstStyle/>
        <a:p>
          <a:endParaRPr lang="en-US"/>
        </a:p>
      </dgm:t>
    </dgm:pt>
    <dgm:pt modelId="{4A827F31-1E8D-4E95-BF22-543372113448}" type="sibTrans" cxnId="{79E6B7FC-8825-464D-83ED-EE14DD95CF75}">
      <dgm:prSet/>
      <dgm:spPr/>
      <dgm:t>
        <a:bodyPr/>
        <a:lstStyle/>
        <a:p>
          <a:endParaRPr lang="en-US"/>
        </a:p>
      </dgm:t>
    </dgm:pt>
    <dgm:pt modelId="{E7E05B01-42F2-42F8-B2FB-4A014FDABF75}">
      <dgm:prSet/>
      <dgm:spPr/>
      <dgm:t>
        <a:bodyPr/>
        <a:lstStyle/>
        <a:p>
          <a:r>
            <a:rPr lang="en-GB"/>
            <a:t>Supports business growth needs</a:t>
          </a:r>
          <a:endParaRPr lang="en-US"/>
        </a:p>
      </dgm:t>
    </dgm:pt>
    <dgm:pt modelId="{196BDD68-D767-4F27-B979-FC7477007BFB}" type="parTrans" cxnId="{5EA7E2CB-DF95-4083-9090-28CFC21D2F04}">
      <dgm:prSet/>
      <dgm:spPr/>
      <dgm:t>
        <a:bodyPr/>
        <a:lstStyle/>
        <a:p>
          <a:endParaRPr lang="en-US"/>
        </a:p>
      </dgm:t>
    </dgm:pt>
    <dgm:pt modelId="{AAAE3CED-1675-41AC-A246-ACFB8AD54E2C}" type="sibTrans" cxnId="{5EA7E2CB-DF95-4083-9090-28CFC21D2F04}">
      <dgm:prSet/>
      <dgm:spPr/>
      <dgm:t>
        <a:bodyPr/>
        <a:lstStyle/>
        <a:p>
          <a:endParaRPr lang="en-US"/>
        </a:p>
      </dgm:t>
    </dgm:pt>
    <dgm:pt modelId="{2B4B89AA-9929-409C-A946-0E52D778BEEB}">
      <dgm:prSet/>
      <dgm:spPr/>
      <dgm:t>
        <a:bodyPr/>
        <a:lstStyle/>
        <a:p>
          <a:r>
            <a:rPr lang="en-GB"/>
            <a:t>Improves stock availability</a:t>
          </a:r>
          <a:endParaRPr lang="en-US"/>
        </a:p>
      </dgm:t>
    </dgm:pt>
    <dgm:pt modelId="{9414625E-9F0C-4581-A0CF-83B8DD7DF377}" type="parTrans" cxnId="{DEF40D9F-9418-4891-AFBC-D4DAF3402266}">
      <dgm:prSet/>
      <dgm:spPr/>
      <dgm:t>
        <a:bodyPr/>
        <a:lstStyle/>
        <a:p>
          <a:endParaRPr lang="en-US"/>
        </a:p>
      </dgm:t>
    </dgm:pt>
    <dgm:pt modelId="{23F8092D-109B-455B-A5D7-987C486715A8}" type="sibTrans" cxnId="{DEF40D9F-9418-4891-AFBC-D4DAF3402266}">
      <dgm:prSet/>
      <dgm:spPr/>
      <dgm:t>
        <a:bodyPr/>
        <a:lstStyle/>
        <a:p>
          <a:endParaRPr lang="en-US"/>
        </a:p>
      </dgm:t>
    </dgm:pt>
    <dgm:pt modelId="{D5CE2927-8250-43D3-8F54-C595BD0EA5C0}">
      <dgm:prSet/>
      <dgm:spPr/>
      <dgm:t>
        <a:bodyPr/>
        <a:lstStyle/>
        <a:p>
          <a:r>
            <a:rPr lang="en-GB"/>
            <a:t>Reduces operational complexity</a:t>
          </a:r>
          <a:endParaRPr lang="en-US"/>
        </a:p>
      </dgm:t>
    </dgm:pt>
    <dgm:pt modelId="{F457CEB3-746B-4D75-9520-3B51B5125AB4}" type="parTrans" cxnId="{2E9EE176-3CD7-4D24-892A-4D0B431462B8}">
      <dgm:prSet/>
      <dgm:spPr/>
      <dgm:t>
        <a:bodyPr/>
        <a:lstStyle/>
        <a:p>
          <a:endParaRPr lang="en-US"/>
        </a:p>
      </dgm:t>
    </dgm:pt>
    <dgm:pt modelId="{6747927C-7297-4786-8634-C3C01B9EE02A}" type="sibTrans" cxnId="{2E9EE176-3CD7-4D24-892A-4D0B431462B8}">
      <dgm:prSet/>
      <dgm:spPr/>
      <dgm:t>
        <a:bodyPr/>
        <a:lstStyle/>
        <a:p>
          <a:endParaRPr lang="en-US"/>
        </a:p>
      </dgm:t>
    </dgm:pt>
    <dgm:pt modelId="{27D9079A-C0E1-4AFB-A779-4419259571ED}">
      <dgm:prSet/>
      <dgm:spPr/>
      <dgm:t>
        <a:bodyPr/>
        <a:lstStyle/>
        <a:p>
          <a:r>
            <a:rPr lang="en-GB"/>
            <a:t>Optimized warehouse addressing key issues</a:t>
          </a:r>
          <a:endParaRPr lang="en-US"/>
        </a:p>
      </dgm:t>
    </dgm:pt>
    <dgm:pt modelId="{DF225409-AE6F-47A1-A036-DE9B6C538B15}" type="parTrans" cxnId="{94C6FC2E-65B9-4E64-AF16-91B66070EC49}">
      <dgm:prSet/>
      <dgm:spPr/>
      <dgm:t>
        <a:bodyPr/>
        <a:lstStyle/>
        <a:p>
          <a:endParaRPr lang="en-US"/>
        </a:p>
      </dgm:t>
    </dgm:pt>
    <dgm:pt modelId="{6DA2D416-8BFA-484A-ACF3-68DD3C5FA1C4}" type="sibTrans" cxnId="{94C6FC2E-65B9-4E64-AF16-91B66070EC49}">
      <dgm:prSet/>
      <dgm:spPr/>
      <dgm:t>
        <a:bodyPr/>
        <a:lstStyle/>
        <a:p>
          <a:endParaRPr lang="en-US"/>
        </a:p>
      </dgm:t>
    </dgm:pt>
    <dgm:pt modelId="{3D5DF2B3-B9B1-4305-BC46-2C69FBECCF95}" type="pres">
      <dgm:prSet presAssocID="{9B6764FB-3442-41EC-B15D-4AA9BB3A83CF}" presName="linear" presStyleCnt="0">
        <dgm:presLayoutVars>
          <dgm:animLvl val="lvl"/>
          <dgm:resizeHandles val="exact"/>
        </dgm:presLayoutVars>
      </dgm:prSet>
      <dgm:spPr/>
    </dgm:pt>
    <dgm:pt modelId="{CDA5FE63-2130-423A-8BD2-7D745957F55A}" type="pres">
      <dgm:prSet presAssocID="{60544991-93FE-447B-B90A-4EDD6B4A9D44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714D1DA6-7F14-43B1-AB87-F3F809DE3F2D}" type="pres">
      <dgm:prSet presAssocID="{C4ABBC5E-61C1-4F97-874A-9B7569672269}" presName="spacer" presStyleCnt="0"/>
      <dgm:spPr/>
    </dgm:pt>
    <dgm:pt modelId="{D162DDCF-BD24-4F3C-99EE-834364B322F3}" type="pres">
      <dgm:prSet presAssocID="{88036310-1F04-4637-88B4-35F470D8639D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C4856C3E-618D-4E73-A871-14A34380EF17}" type="pres">
      <dgm:prSet presAssocID="{4A827F31-1E8D-4E95-BF22-543372113448}" presName="spacer" presStyleCnt="0"/>
      <dgm:spPr/>
    </dgm:pt>
    <dgm:pt modelId="{1B4D7C4C-AD8F-4A9D-B338-75F1CFC3674D}" type="pres">
      <dgm:prSet presAssocID="{E7E05B01-42F2-42F8-B2FB-4A014FDABF75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8A9FCB0F-8EC5-48A0-9EAD-12C4C24CC7E0}" type="pres">
      <dgm:prSet presAssocID="{AAAE3CED-1675-41AC-A246-ACFB8AD54E2C}" presName="spacer" presStyleCnt="0"/>
      <dgm:spPr/>
    </dgm:pt>
    <dgm:pt modelId="{87A47311-3B6E-41F9-98D7-E852C958FBD7}" type="pres">
      <dgm:prSet presAssocID="{2B4B89AA-9929-409C-A946-0E52D778BEEB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B90C622E-4D79-43F9-AA3C-5AC1F0836398}" type="pres">
      <dgm:prSet presAssocID="{23F8092D-109B-455B-A5D7-987C486715A8}" presName="spacer" presStyleCnt="0"/>
      <dgm:spPr/>
    </dgm:pt>
    <dgm:pt modelId="{FF71B618-BCEE-4B6A-9B5C-C3045B432939}" type="pres">
      <dgm:prSet presAssocID="{D5CE2927-8250-43D3-8F54-C595BD0EA5C0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BC0ECDB5-904E-4653-AB3A-DF9A60C985A8}" type="pres">
      <dgm:prSet presAssocID="{6747927C-7297-4786-8634-C3C01B9EE02A}" presName="spacer" presStyleCnt="0"/>
      <dgm:spPr/>
    </dgm:pt>
    <dgm:pt modelId="{E2BA6D5F-DC4C-4DC3-878B-9FAEFC88A10F}" type="pres">
      <dgm:prSet presAssocID="{27D9079A-C0E1-4AFB-A779-4419259571ED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F1BB2F00-A382-4D53-8F31-F0BD225B34DB}" type="presOf" srcId="{E7E05B01-42F2-42F8-B2FB-4A014FDABF75}" destId="{1B4D7C4C-AD8F-4A9D-B338-75F1CFC3674D}" srcOrd="0" destOrd="0" presId="urn:microsoft.com/office/officeart/2005/8/layout/vList2"/>
    <dgm:cxn modelId="{51B53A11-52E5-4452-B280-96C001FCCB8A}" type="presOf" srcId="{27D9079A-C0E1-4AFB-A779-4419259571ED}" destId="{E2BA6D5F-DC4C-4DC3-878B-9FAEFC88A10F}" srcOrd="0" destOrd="0" presId="urn:microsoft.com/office/officeart/2005/8/layout/vList2"/>
    <dgm:cxn modelId="{CD60682B-BCA8-4734-A76A-92621FD68885}" type="presOf" srcId="{9B6764FB-3442-41EC-B15D-4AA9BB3A83CF}" destId="{3D5DF2B3-B9B1-4305-BC46-2C69FBECCF95}" srcOrd="0" destOrd="0" presId="urn:microsoft.com/office/officeart/2005/8/layout/vList2"/>
    <dgm:cxn modelId="{94C6FC2E-65B9-4E64-AF16-91B66070EC49}" srcId="{9B6764FB-3442-41EC-B15D-4AA9BB3A83CF}" destId="{27D9079A-C0E1-4AFB-A779-4419259571ED}" srcOrd="5" destOrd="0" parTransId="{DF225409-AE6F-47A1-A036-DE9B6C538B15}" sibTransId="{6DA2D416-8BFA-484A-ACF3-68DD3C5FA1C4}"/>
    <dgm:cxn modelId="{A943AC3A-F8E1-4A23-97A3-DCE86B41A461}" srcId="{9B6764FB-3442-41EC-B15D-4AA9BB3A83CF}" destId="{60544991-93FE-447B-B90A-4EDD6B4A9D44}" srcOrd="0" destOrd="0" parTransId="{ACE558B1-3EC1-44AD-AD3C-95A21B0D8134}" sibTransId="{C4ABBC5E-61C1-4F97-874A-9B7569672269}"/>
    <dgm:cxn modelId="{3DA5FA45-1927-400B-BAA0-34674836172D}" type="presOf" srcId="{D5CE2927-8250-43D3-8F54-C595BD0EA5C0}" destId="{FF71B618-BCEE-4B6A-9B5C-C3045B432939}" srcOrd="0" destOrd="0" presId="urn:microsoft.com/office/officeart/2005/8/layout/vList2"/>
    <dgm:cxn modelId="{2E9EE176-3CD7-4D24-892A-4D0B431462B8}" srcId="{9B6764FB-3442-41EC-B15D-4AA9BB3A83CF}" destId="{D5CE2927-8250-43D3-8F54-C595BD0EA5C0}" srcOrd="4" destOrd="0" parTransId="{F457CEB3-746B-4D75-9520-3B51B5125AB4}" sibTransId="{6747927C-7297-4786-8634-C3C01B9EE02A}"/>
    <dgm:cxn modelId="{DEF40D9F-9418-4891-AFBC-D4DAF3402266}" srcId="{9B6764FB-3442-41EC-B15D-4AA9BB3A83CF}" destId="{2B4B89AA-9929-409C-A946-0E52D778BEEB}" srcOrd="3" destOrd="0" parTransId="{9414625E-9F0C-4581-A0CF-83B8DD7DF377}" sibTransId="{23F8092D-109B-455B-A5D7-987C486715A8}"/>
    <dgm:cxn modelId="{5EA7E2CB-DF95-4083-9090-28CFC21D2F04}" srcId="{9B6764FB-3442-41EC-B15D-4AA9BB3A83CF}" destId="{E7E05B01-42F2-42F8-B2FB-4A014FDABF75}" srcOrd="2" destOrd="0" parTransId="{196BDD68-D767-4F27-B979-FC7477007BFB}" sibTransId="{AAAE3CED-1675-41AC-A246-ACFB8AD54E2C}"/>
    <dgm:cxn modelId="{B3ECAED0-2BE0-4C0B-B9C4-F416B6B7FC42}" type="presOf" srcId="{60544991-93FE-447B-B90A-4EDD6B4A9D44}" destId="{CDA5FE63-2130-423A-8BD2-7D745957F55A}" srcOrd="0" destOrd="0" presId="urn:microsoft.com/office/officeart/2005/8/layout/vList2"/>
    <dgm:cxn modelId="{EABFDED2-5FE9-4A02-A910-7AD99CB9BE36}" type="presOf" srcId="{88036310-1F04-4637-88B4-35F470D8639D}" destId="{D162DDCF-BD24-4F3C-99EE-834364B322F3}" srcOrd="0" destOrd="0" presId="urn:microsoft.com/office/officeart/2005/8/layout/vList2"/>
    <dgm:cxn modelId="{9B047FE5-BF43-4205-9AA7-DFCF0DE07C3C}" type="presOf" srcId="{2B4B89AA-9929-409C-A946-0E52D778BEEB}" destId="{87A47311-3B6E-41F9-98D7-E852C958FBD7}" srcOrd="0" destOrd="0" presId="urn:microsoft.com/office/officeart/2005/8/layout/vList2"/>
    <dgm:cxn modelId="{79E6B7FC-8825-464D-83ED-EE14DD95CF75}" srcId="{9B6764FB-3442-41EC-B15D-4AA9BB3A83CF}" destId="{88036310-1F04-4637-88B4-35F470D8639D}" srcOrd="1" destOrd="0" parTransId="{2D142220-61AA-4312-948C-D53CD1EAB8E1}" sibTransId="{4A827F31-1E8D-4E95-BF22-543372113448}"/>
    <dgm:cxn modelId="{FD7AC183-3D0E-4B24-961E-F8DFD253214E}" type="presParOf" srcId="{3D5DF2B3-B9B1-4305-BC46-2C69FBECCF95}" destId="{CDA5FE63-2130-423A-8BD2-7D745957F55A}" srcOrd="0" destOrd="0" presId="urn:microsoft.com/office/officeart/2005/8/layout/vList2"/>
    <dgm:cxn modelId="{86494AF0-D4C4-4BC0-92F6-9F1367FC017C}" type="presParOf" srcId="{3D5DF2B3-B9B1-4305-BC46-2C69FBECCF95}" destId="{714D1DA6-7F14-43B1-AB87-F3F809DE3F2D}" srcOrd="1" destOrd="0" presId="urn:microsoft.com/office/officeart/2005/8/layout/vList2"/>
    <dgm:cxn modelId="{3811A973-85D1-4D0B-B815-6757C3A9E86F}" type="presParOf" srcId="{3D5DF2B3-B9B1-4305-BC46-2C69FBECCF95}" destId="{D162DDCF-BD24-4F3C-99EE-834364B322F3}" srcOrd="2" destOrd="0" presId="urn:microsoft.com/office/officeart/2005/8/layout/vList2"/>
    <dgm:cxn modelId="{F91BA027-BB35-4B55-984D-65856C2FF382}" type="presParOf" srcId="{3D5DF2B3-B9B1-4305-BC46-2C69FBECCF95}" destId="{C4856C3E-618D-4E73-A871-14A34380EF17}" srcOrd="3" destOrd="0" presId="urn:microsoft.com/office/officeart/2005/8/layout/vList2"/>
    <dgm:cxn modelId="{A1FD5A09-FEB1-48AB-B837-E122525634C1}" type="presParOf" srcId="{3D5DF2B3-B9B1-4305-BC46-2C69FBECCF95}" destId="{1B4D7C4C-AD8F-4A9D-B338-75F1CFC3674D}" srcOrd="4" destOrd="0" presId="urn:microsoft.com/office/officeart/2005/8/layout/vList2"/>
    <dgm:cxn modelId="{9693090A-C796-4CFD-9F2C-A78543E6C7E3}" type="presParOf" srcId="{3D5DF2B3-B9B1-4305-BC46-2C69FBECCF95}" destId="{8A9FCB0F-8EC5-48A0-9EAD-12C4C24CC7E0}" srcOrd="5" destOrd="0" presId="urn:microsoft.com/office/officeart/2005/8/layout/vList2"/>
    <dgm:cxn modelId="{0C152A76-4DA3-4124-8061-E2C56856C7DD}" type="presParOf" srcId="{3D5DF2B3-B9B1-4305-BC46-2C69FBECCF95}" destId="{87A47311-3B6E-41F9-98D7-E852C958FBD7}" srcOrd="6" destOrd="0" presId="urn:microsoft.com/office/officeart/2005/8/layout/vList2"/>
    <dgm:cxn modelId="{6C9C9A4E-928D-4698-98E7-CFB80CE78D37}" type="presParOf" srcId="{3D5DF2B3-B9B1-4305-BC46-2C69FBECCF95}" destId="{B90C622E-4D79-43F9-AA3C-5AC1F0836398}" srcOrd="7" destOrd="0" presId="urn:microsoft.com/office/officeart/2005/8/layout/vList2"/>
    <dgm:cxn modelId="{7C82FD12-F633-4A8F-BE57-9A38CE4C56DA}" type="presParOf" srcId="{3D5DF2B3-B9B1-4305-BC46-2C69FBECCF95}" destId="{FF71B618-BCEE-4B6A-9B5C-C3045B432939}" srcOrd="8" destOrd="0" presId="urn:microsoft.com/office/officeart/2005/8/layout/vList2"/>
    <dgm:cxn modelId="{58B4C0E3-BA8D-435E-9B78-F396B7FB9D48}" type="presParOf" srcId="{3D5DF2B3-B9B1-4305-BC46-2C69FBECCF95}" destId="{BC0ECDB5-904E-4653-AB3A-DF9A60C985A8}" srcOrd="9" destOrd="0" presId="urn:microsoft.com/office/officeart/2005/8/layout/vList2"/>
    <dgm:cxn modelId="{51BDE41F-0B0C-49EB-9F83-43121D5A9356}" type="presParOf" srcId="{3D5DF2B3-B9B1-4305-BC46-2C69FBECCF95}" destId="{E2BA6D5F-DC4C-4DC3-878B-9FAEFC88A10F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FBE905-074F-4E15-80E1-90573E3FF722}">
      <dsp:nvSpPr>
        <dsp:cNvPr id="0" name=""/>
        <dsp:cNvSpPr/>
      </dsp:nvSpPr>
      <dsp:spPr>
        <a:xfrm>
          <a:off x="0" y="44870"/>
          <a:ext cx="6666833" cy="1291364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Location: M1 – former Amazon warehouse takeover</a:t>
          </a:r>
          <a:endParaRPr lang="en-US" sz="2300" kern="1200"/>
        </a:p>
      </dsp:txBody>
      <dsp:txXfrm>
        <a:off x="63039" y="107909"/>
        <a:ext cx="6540755" cy="1165286"/>
      </dsp:txXfrm>
    </dsp:sp>
    <dsp:sp modelId="{09E34126-CE9D-405C-A7E2-496702021235}">
      <dsp:nvSpPr>
        <dsp:cNvPr id="0" name=""/>
        <dsp:cNvSpPr/>
      </dsp:nvSpPr>
      <dsp:spPr>
        <a:xfrm>
          <a:off x="0" y="1402475"/>
          <a:ext cx="6666833" cy="1291364"/>
        </a:xfrm>
        <a:prstGeom prst="roundRect">
          <a:avLst/>
        </a:prstGeom>
        <a:gradFill rotWithShape="0">
          <a:gsLst>
            <a:gs pos="0">
              <a:schemeClr val="accent2">
                <a:hueOff val="2147871"/>
                <a:satOff val="-6164"/>
                <a:lumOff val="-987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147871"/>
                <a:satOff val="-6164"/>
                <a:lumOff val="-987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147871"/>
                <a:satOff val="-6164"/>
                <a:lumOff val="-987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Products stored: Automotive components</a:t>
          </a:r>
          <a:endParaRPr lang="en-US" sz="2300" kern="1200"/>
        </a:p>
      </dsp:txBody>
      <dsp:txXfrm>
        <a:off x="63039" y="1465514"/>
        <a:ext cx="6540755" cy="1165286"/>
      </dsp:txXfrm>
    </dsp:sp>
    <dsp:sp modelId="{29E74F07-8DF2-4AFA-8686-425F12EB05B7}">
      <dsp:nvSpPr>
        <dsp:cNvPr id="0" name=""/>
        <dsp:cNvSpPr/>
      </dsp:nvSpPr>
      <dsp:spPr>
        <a:xfrm>
          <a:off x="0" y="2760080"/>
          <a:ext cx="6666833" cy="1291364"/>
        </a:xfrm>
        <a:prstGeom prst="roundRect">
          <a:avLst/>
        </a:prstGeom>
        <a:gradFill rotWithShape="0">
          <a:gsLst>
            <a:gs pos="0">
              <a:schemeClr val="accent2">
                <a:hueOff val="4295743"/>
                <a:satOff val="-12329"/>
                <a:lumOff val="-1973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295743"/>
                <a:satOff val="-12329"/>
                <a:lumOff val="-1973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295743"/>
                <a:satOff val="-12329"/>
                <a:lumOff val="-1973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Customers: B2B Garages with next day delivery &amp; regional hubs.</a:t>
          </a:r>
          <a:endParaRPr lang="en-US" sz="2300" kern="1200"/>
        </a:p>
      </dsp:txBody>
      <dsp:txXfrm>
        <a:off x="63039" y="2823119"/>
        <a:ext cx="6540755" cy="1165286"/>
      </dsp:txXfrm>
    </dsp:sp>
    <dsp:sp modelId="{B5542431-404C-41BC-85A7-3356C0EFA028}">
      <dsp:nvSpPr>
        <dsp:cNvPr id="0" name=""/>
        <dsp:cNvSpPr/>
      </dsp:nvSpPr>
      <dsp:spPr>
        <a:xfrm>
          <a:off x="0" y="4117684"/>
          <a:ext cx="6666833" cy="1291364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Business Drive: Capacity expansion from 200,000 sq ft to 500,000 sq ft &amp; consolidation of 2 sites to 1 centralised mega-site.</a:t>
          </a:r>
          <a:endParaRPr lang="en-US" sz="2300" kern="1200"/>
        </a:p>
      </dsp:txBody>
      <dsp:txXfrm>
        <a:off x="63039" y="4180723"/>
        <a:ext cx="6540755" cy="116528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3DDE11-0092-4B78-A7AF-C5060A1E19F1}">
      <dsp:nvSpPr>
        <dsp:cNvPr id="0" name=""/>
        <dsp:cNvSpPr/>
      </dsp:nvSpPr>
      <dsp:spPr>
        <a:xfrm>
          <a:off x="947201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144037-1F75-4CE2-A502-0E5FC7B3F4BF}">
      <dsp:nvSpPr>
        <dsp:cNvPr id="0" name=""/>
        <dsp:cNvSpPr/>
      </dsp:nvSpPr>
      <dsp:spPr>
        <a:xfrm>
          <a:off x="59990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Operational benefits</a:t>
          </a:r>
          <a:endParaRPr lang="en-US" sz="2800" kern="1200"/>
        </a:p>
      </dsp:txBody>
      <dsp:txXfrm>
        <a:off x="59990" y="2654049"/>
        <a:ext cx="3226223" cy="720000"/>
      </dsp:txXfrm>
    </dsp:sp>
    <dsp:sp modelId="{D6830C87-77F0-4FAA-8B05-CF5FD55158D8}">
      <dsp:nvSpPr>
        <dsp:cNvPr id="0" name=""/>
        <dsp:cNvSpPr/>
      </dsp:nvSpPr>
      <dsp:spPr>
        <a:xfrm>
          <a:off x="4738014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DAD8C0-3FF0-4534-87AF-8679407B11E3}">
      <dsp:nvSpPr>
        <dsp:cNvPr id="0" name=""/>
        <dsp:cNvSpPr/>
      </dsp:nvSpPr>
      <dsp:spPr>
        <a:xfrm>
          <a:off x="3850802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Customer benefits</a:t>
          </a:r>
          <a:endParaRPr lang="en-US" sz="2800" kern="1200"/>
        </a:p>
      </dsp:txBody>
      <dsp:txXfrm>
        <a:off x="3850802" y="2654049"/>
        <a:ext cx="3226223" cy="720000"/>
      </dsp:txXfrm>
    </dsp:sp>
    <dsp:sp modelId="{251C1E07-A946-463C-B8E0-091B727B72D4}">
      <dsp:nvSpPr>
        <dsp:cNvPr id="0" name=""/>
        <dsp:cNvSpPr/>
      </dsp:nvSpPr>
      <dsp:spPr>
        <a:xfrm>
          <a:off x="8528826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77E43C-7BCA-4A8C-B8BD-6725566CD504}">
      <dsp:nvSpPr>
        <dsp:cNvPr id="0" name=""/>
        <dsp:cNvSpPr/>
      </dsp:nvSpPr>
      <dsp:spPr>
        <a:xfrm>
          <a:off x="7641615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Strategic benefits</a:t>
          </a:r>
          <a:endParaRPr lang="en-US" sz="2800" kern="1200"/>
        </a:p>
      </dsp:txBody>
      <dsp:txXfrm>
        <a:off x="7641615" y="2654049"/>
        <a:ext cx="3226223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411A58-23A7-48AE-813E-9F6B9F79EB49}">
      <dsp:nvSpPr>
        <dsp:cNvPr id="0" name=""/>
        <dsp:cNvSpPr/>
      </dsp:nvSpPr>
      <dsp:spPr>
        <a:xfrm>
          <a:off x="992207" y="385007"/>
          <a:ext cx="5224653" cy="5224653"/>
        </a:xfrm>
        <a:prstGeom prst="pie">
          <a:avLst>
            <a:gd name="adj1" fmla="val 16200000"/>
            <a:gd name="adj2" fmla="val 2052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Fast UK-wide Road network coverage</a:t>
          </a:r>
          <a:endParaRPr lang="en-US" sz="1700" kern="1200"/>
        </a:p>
      </dsp:txBody>
      <dsp:txXfrm>
        <a:off x="3717735" y="1263246"/>
        <a:ext cx="1679352" cy="1119568"/>
      </dsp:txXfrm>
    </dsp:sp>
    <dsp:sp modelId="{9F774C5B-7977-4AF6-82FB-F0E386BB3D12}">
      <dsp:nvSpPr>
        <dsp:cNvPr id="0" name=""/>
        <dsp:cNvSpPr/>
      </dsp:nvSpPr>
      <dsp:spPr>
        <a:xfrm>
          <a:off x="1036990" y="524331"/>
          <a:ext cx="5224653" cy="5224653"/>
        </a:xfrm>
        <a:prstGeom prst="pie">
          <a:avLst>
            <a:gd name="adj1" fmla="val 20520000"/>
            <a:gd name="adj2" fmla="val 324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Easy access to North &amp; South Delivery routes</a:t>
          </a:r>
          <a:endParaRPr lang="en-US" sz="1700" kern="1200"/>
        </a:p>
      </dsp:txBody>
      <dsp:txXfrm>
        <a:off x="4401916" y="2911500"/>
        <a:ext cx="1554956" cy="1243965"/>
      </dsp:txXfrm>
    </dsp:sp>
    <dsp:sp modelId="{E4DE87A1-1373-4B3A-98CD-BD7CA7D69D00}">
      <dsp:nvSpPr>
        <dsp:cNvPr id="0" name=""/>
        <dsp:cNvSpPr/>
      </dsp:nvSpPr>
      <dsp:spPr>
        <a:xfrm>
          <a:off x="918813" y="610164"/>
          <a:ext cx="5224653" cy="5224653"/>
        </a:xfrm>
        <a:prstGeom prst="pie">
          <a:avLst>
            <a:gd name="adj1" fmla="val 3240000"/>
            <a:gd name="adj2" fmla="val 756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Close to parcel hubs supporting delivery</a:t>
          </a:r>
          <a:endParaRPr lang="en-US" sz="1700" kern="1200"/>
        </a:p>
      </dsp:txBody>
      <dsp:txXfrm>
        <a:off x="2784761" y="4279861"/>
        <a:ext cx="1492758" cy="1368361"/>
      </dsp:txXfrm>
    </dsp:sp>
    <dsp:sp modelId="{AB4100C2-F3ED-448C-8C15-DC4B94415340}">
      <dsp:nvSpPr>
        <dsp:cNvPr id="0" name=""/>
        <dsp:cNvSpPr/>
      </dsp:nvSpPr>
      <dsp:spPr>
        <a:xfrm>
          <a:off x="800637" y="524331"/>
          <a:ext cx="5224653" cy="5224653"/>
        </a:xfrm>
        <a:prstGeom prst="pie">
          <a:avLst>
            <a:gd name="adj1" fmla="val 7560000"/>
            <a:gd name="adj2" fmla="val 1188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Proximity to Airports for time critical shipments</a:t>
          </a:r>
          <a:endParaRPr lang="en-US" sz="1700" kern="1200" dirty="0"/>
        </a:p>
      </dsp:txBody>
      <dsp:txXfrm>
        <a:off x="1105408" y="2911500"/>
        <a:ext cx="1554956" cy="1243965"/>
      </dsp:txXfrm>
    </dsp:sp>
    <dsp:sp modelId="{B56AC581-218C-4AD0-A637-4D44FB9AB573}">
      <dsp:nvSpPr>
        <dsp:cNvPr id="0" name=""/>
        <dsp:cNvSpPr/>
      </dsp:nvSpPr>
      <dsp:spPr>
        <a:xfrm>
          <a:off x="845420" y="385007"/>
          <a:ext cx="5224653" cy="5224653"/>
        </a:xfrm>
        <a:prstGeom prst="pie">
          <a:avLst>
            <a:gd name="adj1" fmla="val 11880000"/>
            <a:gd name="adj2" fmla="val 1620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 building already includes docks, conveyors &amp; mezzanines</a:t>
          </a:r>
          <a:endParaRPr lang="en-US" sz="1700" kern="1200" dirty="0"/>
        </a:p>
      </dsp:txBody>
      <dsp:txXfrm>
        <a:off x="1665192" y="1263246"/>
        <a:ext cx="1679352" cy="1119568"/>
      </dsp:txXfrm>
    </dsp:sp>
    <dsp:sp modelId="{26F185CF-3126-4407-A7C5-6AE7DFDA4175}">
      <dsp:nvSpPr>
        <dsp:cNvPr id="0" name=""/>
        <dsp:cNvSpPr/>
      </dsp:nvSpPr>
      <dsp:spPr>
        <a:xfrm>
          <a:off x="668530" y="61576"/>
          <a:ext cx="5871514" cy="5871514"/>
        </a:xfrm>
        <a:prstGeom prst="circularArrow">
          <a:avLst>
            <a:gd name="adj1" fmla="val 5085"/>
            <a:gd name="adj2" fmla="val 327528"/>
            <a:gd name="adj3" fmla="val 20192361"/>
            <a:gd name="adj4" fmla="val 16200324"/>
            <a:gd name="adj5" fmla="val 5932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97F23C-70FA-4FCC-AD9C-03021D31F912}">
      <dsp:nvSpPr>
        <dsp:cNvPr id="0" name=""/>
        <dsp:cNvSpPr/>
      </dsp:nvSpPr>
      <dsp:spPr>
        <a:xfrm>
          <a:off x="713920" y="200854"/>
          <a:ext cx="5871514" cy="5871514"/>
        </a:xfrm>
        <a:prstGeom prst="circularArrow">
          <a:avLst>
            <a:gd name="adj1" fmla="val 5085"/>
            <a:gd name="adj2" fmla="val 327528"/>
            <a:gd name="adj3" fmla="val 2912753"/>
            <a:gd name="adj4" fmla="val 20519953"/>
            <a:gd name="adj5" fmla="val 5932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8871BA-62A6-454C-9A1D-1843550D5D56}">
      <dsp:nvSpPr>
        <dsp:cNvPr id="0" name=""/>
        <dsp:cNvSpPr/>
      </dsp:nvSpPr>
      <dsp:spPr>
        <a:xfrm>
          <a:off x="595383" y="286950"/>
          <a:ext cx="5871514" cy="5871514"/>
        </a:xfrm>
        <a:prstGeom prst="circularArrow">
          <a:avLst>
            <a:gd name="adj1" fmla="val 5085"/>
            <a:gd name="adj2" fmla="val 327528"/>
            <a:gd name="adj3" fmla="val 7232777"/>
            <a:gd name="adj4" fmla="val 3239695"/>
            <a:gd name="adj5" fmla="val 5932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05D98B-D82C-4567-8E5D-9F1C005E290B}">
      <dsp:nvSpPr>
        <dsp:cNvPr id="0" name=""/>
        <dsp:cNvSpPr/>
      </dsp:nvSpPr>
      <dsp:spPr>
        <a:xfrm>
          <a:off x="476845" y="200854"/>
          <a:ext cx="5871514" cy="5871514"/>
        </a:xfrm>
        <a:prstGeom prst="circularArrow">
          <a:avLst>
            <a:gd name="adj1" fmla="val 5085"/>
            <a:gd name="adj2" fmla="val 327528"/>
            <a:gd name="adj3" fmla="val 11552519"/>
            <a:gd name="adj4" fmla="val 7559718"/>
            <a:gd name="adj5" fmla="val 5932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9DC1F-EB60-46EA-A846-5C5E1564B0FC}">
      <dsp:nvSpPr>
        <dsp:cNvPr id="0" name=""/>
        <dsp:cNvSpPr/>
      </dsp:nvSpPr>
      <dsp:spPr>
        <a:xfrm>
          <a:off x="522235" y="61576"/>
          <a:ext cx="5871514" cy="5871514"/>
        </a:xfrm>
        <a:prstGeom prst="circularArrow">
          <a:avLst>
            <a:gd name="adj1" fmla="val 5085"/>
            <a:gd name="adj2" fmla="val 327528"/>
            <a:gd name="adj3" fmla="val 15872148"/>
            <a:gd name="adj4" fmla="val 11880111"/>
            <a:gd name="adj5" fmla="val 5932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337DA1-37EF-4D74-9C82-EE25E3E4DFD7}">
      <dsp:nvSpPr>
        <dsp:cNvPr id="0" name=""/>
        <dsp:cNvSpPr/>
      </dsp:nvSpPr>
      <dsp:spPr>
        <a:xfrm>
          <a:off x="752566" y="1196190"/>
          <a:ext cx="1066720" cy="10667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3EC086-6DFB-47BB-94BD-776ACEF837DD}">
      <dsp:nvSpPr>
        <dsp:cNvPr id="0" name=""/>
        <dsp:cNvSpPr/>
      </dsp:nvSpPr>
      <dsp:spPr>
        <a:xfrm>
          <a:off x="100682" y="2578410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Planned business growth, range extensions &amp; bulk storage</a:t>
          </a:r>
          <a:endParaRPr lang="en-US" sz="1700" kern="1200" dirty="0"/>
        </a:p>
      </dsp:txBody>
      <dsp:txXfrm>
        <a:off x="100682" y="2578410"/>
        <a:ext cx="2370489" cy="720000"/>
      </dsp:txXfrm>
    </dsp:sp>
    <dsp:sp modelId="{E35D8A0B-170F-4303-8F10-D274704D28DB}">
      <dsp:nvSpPr>
        <dsp:cNvPr id="0" name=""/>
        <dsp:cNvSpPr/>
      </dsp:nvSpPr>
      <dsp:spPr>
        <a:xfrm>
          <a:off x="3537891" y="1196190"/>
          <a:ext cx="1066720" cy="10667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8B984F-7EA4-41AB-825F-4C127709E291}">
      <dsp:nvSpPr>
        <dsp:cNvPr id="0" name=""/>
        <dsp:cNvSpPr/>
      </dsp:nvSpPr>
      <dsp:spPr>
        <a:xfrm>
          <a:off x="2886007" y="2578410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Improved WH layout and output</a:t>
          </a:r>
        </a:p>
      </dsp:txBody>
      <dsp:txXfrm>
        <a:off x="2886007" y="2578410"/>
        <a:ext cx="2370489" cy="720000"/>
      </dsp:txXfrm>
    </dsp:sp>
    <dsp:sp modelId="{CDE4C52F-3855-4D89-A621-8850261BA614}">
      <dsp:nvSpPr>
        <dsp:cNvPr id="0" name=""/>
        <dsp:cNvSpPr/>
      </dsp:nvSpPr>
      <dsp:spPr>
        <a:xfrm>
          <a:off x="6323216" y="1196190"/>
          <a:ext cx="1066720" cy="10667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3A07A0-8B7F-416A-990F-56DDDB62E2D0}">
      <dsp:nvSpPr>
        <dsp:cNvPr id="0" name=""/>
        <dsp:cNvSpPr/>
      </dsp:nvSpPr>
      <dsp:spPr>
        <a:xfrm>
          <a:off x="5671332" y="2578410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Supports technical infrastructure and ordering systems.</a:t>
          </a:r>
          <a:endParaRPr lang="en-US" sz="1700" kern="1200" dirty="0"/>
        </a:p>
      </dsp:txBody>
      <dsp:txXfrm>
        <a:off x="5671332" y="2578410"/>
        <a:ext cx="2370489" cy="720000"/>
      </dsp:txXfrm>
    </dsp:sp>
    <dsp:sp modelId="{94FC4165-F91D-4F43-A9ED-182629912ACA}">
      <dsp:nvSpPr>
        <dsp:cNvPr id="0" name=""/>
        <dsp:cNvSpPr/>
      </dsp:nvSpPr>
      <dsp:spPr>
        <a:xfrm>
          <a:off x="9108541" y="1196190"/>
          <a:ext cx="1066720" cy="10667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041ED3-3C9F-44E1-A627-F681770096F5}">
      <dsp:nvSpPr>
        <dsp:cNvPr id="0" name=""/>
        <dsp:cNvSpPr/>
      </dsp:nvSpPr>
      <dsp:spPr>
        <a:xfrm>
          <a:off x="8456657" y="2578410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Improvement of processes within warehouse</a:t>
          </a:r>
          <a:endParaRPr lang="en-US" sz="1700" kern="1200"/>
        </a:p>
      </dsp:txBody>
      <dsp:txXfrm>
        <a:off x="8456657" y="2578410"/>
        <a:ext cx="2370489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F0435D-57AB-4BA2-9C4F-5C204A857D88}">
      <dsp:nvSpPr>
        <dsp:cNvPr id="0" name=""/>
        <dsp:cNvSpPr/>
      </dsp:nvSpPr>
      <dsp:spPr>
        <a:xfrm>
          <a:off x="0" y="39893"/>
          <a:ext cx="7628161" cy="194922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marL="0" lvl="0" indent="0" algn="l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900" b="1" kern="1200"/>
            <a:t>Objective: Efficient flow &amp; maximum throughput</a:t>
          </a:r>
          <a:endParaRPr lang="en-US" sz="4900" kern="1200"/>
        </a:p>
      </dsp:txBody>
      <dsp:txXfrm>
        <a:off x="95153" y="135046"/>
        <a:ext cx="7437855" cy="1758914"/>
      </dsp:txXfrm>
    </dsp:sp>
    <dsp:sp modelId="{3F4A6C76-1CE4-45B7-8981-4C240A11C959}">
      <dsp:nvSpPr>
        <dsp:cNvPr id="0" name=""/>
        <dsp:cNvSpPr/>
      </dsp:nvSpPr>
      <dsp:spPr>
        <a:xfrm>
          <a:off x="0" y="1989113"/>
          <a:ext cx="7628161" cy="38543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2194" tIns="62230" rIns="348488" bIns="62230" numCol="1" spcCol="1270" anchor="t" anchorCtr="0">
          <a:noAutofit/>
        </a:bodyPr>
        <a:lstStyle/>
        <a:p>
          <a:pPr marL="285750" lvl="1" indent="-285750" algn="l" defTabSz="1689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800" kern="1200"/>
            <a:t>Inbound receiving</a:t>
          </a:r>
          <a:endParaRPr lang="en-US" sz="3800" kern="1200"/>
        </a:p>
        <a:p>
          <a:pPr marL="285750" lvl="1" indent="-285750" algn="l" defTabSz="1689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800" kern="1200" dirty="0"/>
            <a:t>Pallet racking</a:t>
          </a:r>
          <a:endParaRPr lang="en-US" sz="3800" kern="1200" dirty="0"/>
        </a:p>
        <a:p>
          <a:pPr marL="285750" lvl="1" indent="-285750" algn="l" defTabSz="1689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800" kern="1200"/>
            <a:t>High-density shelving</a:t>
          </a:r>
          <a:endParaRPr lang="en-US" sz="3800" kern="1200"/>
        </a:p>
        <a:p>
          <a:pPr marL="285750" lvl="1" indent="-285750" algn="l" defTabSz="1689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800" kern="1200"/>
            <a:t>Conveyor lines</a:t>
          </a:r>
          <a:endParaRPr lang="en-US" sz="3800" kern="1200"/>
        </a:p>
        <a:p>
          <a:pPr marL="285750" lvl="1" indent="-285750" algn="l" defTabSz="1689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800" kern="1200" dirty="0"/>
            <a:t>Dedicated space, lanes and zones</a:t>
          </a:r>
          <a:endParaRPr lang="en-US" sz="3800" kern="1200" dirty="0"/>
        </a:p>
      </dsp:txBody>
      <dsp:txXfrm>
        <a:off x="0" y="1989113"/>
        <a:ext cx="7628161" cy="385434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05AF1D-8EB2-4818-AD08-1AAA0101AE29}">
      <dsp:nvSpPr>
        <dsp:cNvPr id="0" name=""/>
        <dsp:cNvSpPr/>
      </dsp:nvSpPr>
      <dsp:spPr>
        <a:xfrm>
          <a:off x="0" y="21022"/>
          <a:ext cx="4495800" cy="12331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Shelving for small Automotive parts</a:t>
          </a:r>
          <a:endParaRPr lang="en-US" sz="3100" kern="1200" dirty="0"/>
        </a:p>
      </dsp:txBody>
      <dsp:txXfrm>
        <a:off x="60199" y="81221"/>
        <a:ext cx="4375402" cy="1112781"/>
      </dsp:txXfrm>
    </dsp:sp>
    <dsp:sp modelId="{50EA6B5A-2C74-4A6E-A520-B105904ACB3B}">
      <dsp:nvSpPr>
        <dsp:cNvPr id="0" name=""/>
        <dsp:cNvSpPr/>
      </dsp:nvSpPr>
      <dsp:spPr>
        <a:xfrm>
          <a:off x="0" y="1343483"/>
          <a:ext cx="4495800" cy="12331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Adjustable pallet racking</a:t>
          </a:r>
          <a:endParaRPr lang="en-US" sz="3100" kern="1200"/>
        </a:p>
      </dsp:txBody>
      <dsp:txXfrm>
        <a:off x="60199" y="1403682"/>
        <a:ext cx="4375402" cy="1112781"/>
      </dsp:txXfrm>
    </dsp:sp>
    <dsp:sp modelId="{EBEB6E11-6F5B-489A-B57D-A64AF1DC1698}">
      <dsp:nvSpPr>
        <dsp:cNvPr id="0" name=""/>
        <dsp:cNvSpPr/>
      </dsp:nvSpPr>
      <dsp:spPr>
        <a:xfrm>
          <a:off x="0" y="2665943"/>
          <a:ext cx="4495800" cy="12331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Mezzanines for high volume</a:t>
          </a:r>
          <a:endParaRPr lang="en-US" sz="3100" kern="1200"/>
        </a:p>
      </dsp:txBody>
      <dsp:txXfrm>
        <a:off x="60199" y="2726142"/>
        <a:ext cx="4375402" cy="1112781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BDE792-D02F-456D-A061-5950EDEB9659}">
      <dsp:nvSpPr>
        <dsp:cNvPr id="0" name=""/>
        <dsp:cNvSpPr/>
      </dsp:nvSpPr>
      <dsp:spPr>
        <a:xfrm>
          <a:off x="955310" y="679431"/>
          <a:ext cx="1255726" cy="12557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3F8FEC-2A5D-4823-8472-7CB8CDB4C724}">
      <dsp:nvSpPr>
        <dsp:cNvPr id="0" name=""/>
        <dsp:cNvSpPr/>
      </dsp:nvSpPr>
      <dsp:spPr>
        <a:xfrm>
          <a:off x="187921" y="2283926"/>
          <a:ext cx="279050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Investment into new equipment</a:t>
          </a:r>
          <a:endParaRPr lang="en-US" sz="2300" kern="1200"/>
        </a:p>
      </dsp:txBody>
      <dsp:txXfrm>
        <a:off x="187921" y="2283926"/>
        <a:ext cx="2790503" cy="720000"/>
      </dsp:txXfrm>
    </dsp:sp>
    <dsp:sp modelId="{4051AD5E-D930-4821-94EC-9A7FA9BD88AC}">
      <dsp:nvSpPr>
        <dsp:cNvPr id="0" name=""/>
        <dsp:cNvSpPr/>
      </dsp:nvSpPr>
      <dsp:spPr>
        <a:xfrm>
          <a:off x="4234152" y="679431"/>
          <a:ext cx="1255726" cy="12557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D6F96F-69CC-4092-B482-B1090809D9FA}">
      <dsp:nvSpPr>
        <dsp:cNvPr id="0" name=""/>
        <dsp:cNvSpPr/>
      </dsp:nvSpPr>
      <dsp:spPr>
        <a:xfrm>
          <a:off x="3466763" y="2283926"/>
          <a:ext cx="279050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Investment in staff training &amp; licences</a:t>
          </a:r>
          <a:endParaRPr lang="en-US" sz="2300" kern="1200"/>
        </a:p>
      </dsp:txBody>
      <dsp:txXfrm>
        <a:off x="3466763" y="2283926"/>
        <a:ext cx="2790503" cy="720000"/>
      </dsp:txXfrm>
    </dsp:sp>
    <dsp:sp modelId="{39367203-23A3-4B9A-8D4B-69E1B58FBA28}">
      <dsp:nvSpPr>
        <dsp:cNvPr id="0" name=""/>
        <dsp:cNvSpPr/>
      </dsp:nvSpPr>
      <dsp:spPr>
        <a:xfrm>
          <a:off x="7512994" y="679431"/>
          <a:ext cx="1255726" cy="12557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1E8848-39FE-4E4F-A151-909481C8F6DB}">
      <dsp:nvSpPr>
        <dsp:cNvPr id="0" name=""/>
        <dsp:cNvSpPr/>
      </dsp:nvSpPr>
      <dsp:spPr>
        <a:xfrm>
          <a:off x="6745605" y="2283926"/>
          <a:ext cx="279050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Storage for equipment</a:t>
          </a:r>
          <a:endParaRPr lang="en-US" sz="2300" kern="1200"/>
        </a:p>
      </dsp:txBody>
      <dsp:txXfrm>
        <a:off x="6745605" y="2283926"/>
        <a:ext cx="2790503" cy="72000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05AF1D-8EB2-4818-AD08-1AAA0101AE29}">
      <dsp:nvSpPr>
        <dsp:cNvPr id="0" name=""/>
        <dsp:cNvSpPr/>
      </dsp:nvSpPr>
      <dsp:spPr>
        <a:xfrm>
          <a:off x="0" y="54317"/>
          <a:ext cx="5505225" cy="135749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Real time stock visibility</a:t>
          </a:r>
          <a:endParaRPr lang="en-US" sz="3400" kern="1200" dirty="0"/>
        </a:p>
      </dsp:txBody>
      <dsp:txXfrm>
        <a:off x="66267" y="120584"/>
        <a:ext cx="5372691" cy="1224958"/>
      </dsp:txXfrm>
    </dsp:sp>
    <dsp:sp modelId="{50EA6B5A-2C74-4A6E-A520-B105904ACB3B}">
      <dsp:nvSpPr>
        <dsp:cNvPr id="0" name=""/>
        <dsp:cNvSpPr/>
      </dsp:nvSpPr>
      <dsp:spPr>
        <a:xfrm>
          <a:off x="0" y="1509730"/>
          <a:ext cx="5505225" cy="135749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Optimised pick routes</a:t>
          </a:r>
          <a:endParaRPr lang="en-US" sz="3400" kern="1200" dirty="0"/>
        </a:p>
      </dsp:txBody>
      <dsp:txXfrm>
        <a:off x="66267" y="1575997"/>
        <a:ext cx="5372691" cy="1224958"/>
      </dsp:txXfrm>
    </dsp:sp>
    <dsp:sp modelId="{EBEB6E11-6F5B-489A-B57D-A64AF1DC1698}">
      <dsp:nvSpPr>
        <dsp:cNvPr id="0" name=""/>
        <dsp:cNvSpPr/>
      </dsp:nvSpPr>
      <dsp:spPr>
        <a:xfrm>
          <a:off x="0" y="2965142"/>
          <a:ext cx="5505225" cy="135749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dirty="0"/>
            <a:t>KPI tracking and productivity</a:t>
          </a:r>
        </a:p>
      </dsp:txBody>
      <dsp:txXfrm>
        <a:off x="66267" y="3031409"/>
        <a:ext cx="5372691" cy="1224958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05AF1D-8EB2-4818-AD08-1AAA0101AE29}">
      <dsp:nvSpPr>
        <dsp:cNvPr id="0" name=""/>
        <dsp:cNvSpPr/>
      </dsp:nvSpPr>
      <dsp:spPr>
        <a:xfrm>
          <a:off x="0" y="61776"/>
          <a:ext cx="5505225" cy="1352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dirty="0"/>
            <a:t>ABC classification &amp; Safety stock</a:t>
          </a:r>
        </a:p>
      </dsp:txBody>
      <dsp:txXfrm>
        <a:off x="66025" y="127801"/>
        <a:ext cx="5373175" cy="1220470"/>
      </dsp:txXfrm>
    </dsp:sp>
    <dsp:sp modelId="{50EA6B5A-2C74-4A6E-A520-B105904ACB3B}">
      <dsp:nvSpPr>
        <dsp:cNvPr id="0" name=""/>
        <dsp:cNvSpPr/>
      </dsp:nvSpPr>
      <dsp:spPr>
        <a:xfrm>
          <a:off x="0" y="1512216"/>
          <a:ext cx="5505225" cy="1352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dirty="0"/>
            <a:t>Demand planning</a:t>
          </a:r>
        </a:p>
      </dsp:txBody>
      <dsp:txXfrm>
        <a:off x="66025" y="1578241"/>
        <a:ext cx="5373175" cy="1220470"/>
      </dsp:txXfrm>
    </dsp:sp>
    <dsp:sp modelId="{EBEB6E11-6F5B-489A-B57D-A64AF1DC1698}">
      <dsp:nvSpPr>
        <dsp:cNvPr id="0" name=""/>
        <dsp:cNvSpPr/>
      </dsp:nvSpPr>
      <dsp:spPr>
        <a:xfrm>
          <a:off x="0" y="2962656"/>
          <a:ext cx="5505225" cy="1352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dirty="0"/>
            <a:t>Following FIFO</a:t>
          </a:r>
        </a:p>
      </dsp:txBody>
      <dsp:txXfrm>
        <a:off x="66025" y="3028681"/>
        <a:ext cx="5373175" cy="122047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4F2BA4-FCAC-45C9-ABFF-8F263DCF990B}">
      <dsp:nvSpPr>
        <dsp:cNvPr id="0" name=""/>
        <dsp:cNvSpPr/>
      </dsp:nvSpPr>
      <dsp:spPr>
        <a:xfrm>
          <a:off x="1212569" y="328908"/>
          <a:ext cx="1300252" cy="130025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0A605B-EFE7-4823-8913-80C587F300DD}">
      <dsp:nvSpPr>
        <dsp:cNvPr id="0" name=""/>
        <dsp:cNvSpPr/>
      </dsp:nvSpPr>
      <dsp:spPr>
        <a:xfrm>
          <a:off x="417971" y="1976197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Onboarding &amp; training</a:t>
          </a:r>
          <a:endParaRPr lang="en-US" sz="2300" kern="1200" dirty="0"/>
        </a:p>
      </dsp:txBody>
      <dsp:txXfrm>
        <a:off x="417971" y="1976197"/>
        <a:ext cx="2889450" cy="720000"/>
      </dsp:txXfrm>
    </dsp:sp>
    <dsp:sp modelId="{3D86D8A3-C8D9-4A9A-98E8-1F13FC3B0697}">
      <dsp:nvSpPr>
        <dsp:cNvPr id="0" name=""/>
        <dsp:cNvSpPr/>
      </dsp:nvSpPr>
      <dsp:spPr>
        <a:xfrm>
          <a:off x="4607673" y="319377"/>
          <a:ext cx="1300252" cy="130025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2250B0-CBE1-4DCC-8297-FA1D3EBB684F}">
      <dsp:nvSpPr>
        <dsp:cNvPr id="0" name=""/>
        <dsp:cNvSpPr/>
      </dsp:nvSpPr>
      <dsp:spPr>
        <a:xfrm>
          <a:off x="3813075" y="1976197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Multi-skilling across warehouse</a:t>
          </a:r>
          <a:endParaRPr lang="en-US" sz="2300" kern="1200" dirty="0"/>
        </a:p>
      </dsp:txBody>
      <dsp:txXfrm>
        <a:off x="3813075" y="1976197"/>
        <a:ext cx="2889450" cy="720000"/>
      </dsp:txXfrm>
    </dsp:sp>
    <dsp:sp modelId="{0E14A71C-4848-4F21-86A6-7436111D011F}">
      <dsp:nvSpPr>
        <dsp:cNvPr id="0" name=""/>
        <dsp:cNvSpPr/>
      </dsp:nvSpPr>
      <dsp:spPr>
        <a:xfrm>
          <a:off x="8002777" y="319377"/>
          <a:ext cx="1300252" cy="130025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B689F2-BD53-4FDF-A6B2-A78AB931FE50}">
      <dsp:nvSpPr>
        <dsp:cNvPr id="0" name=""/>
        <dsp:cNvSpPr/>
      </dsp:nvSpPr>
      <dsp:spPr>
        <a:xfrm>
          <a:off x="7208178" y="1976197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Shift patterns to support business</a:t>
          </a:r>
          <a:endParaRPr lang="en-US" sz="2300" kern="1200" dirty="0"/>
        </a:p>
      </dsp:txBody>
      <dsp:txXfrm>
        <a:off x="7208178" y="1976197"/>
        <a:ext cx="2889450" cy="72000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9051D8-0C34-4B0D-B8C1-B9B055370ADB}">
      <dsp:nvSpPr>
        <dsp:cNvPr id="0" name=""/>
        <dsp:cNvSpPr/>
      </dsp:nvSpPr>
      <dsp:spPr>
        <a:xfrm>
          <a:off x="3219440" y="76741"/>
          <a:ext cx="1128937" cy="11289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291E91-5284-4010-938D-45915E3D0E85}">
      <dsp:nvSpPr>
        <dsp:cNvPr id="0" name=""/>
        <dsp:cNvSpPr/>
      </dsp:nvSpPr>
      <dsp:spPr>
        <a:xfrm>
          <a:off x="2529534" y="1532078"/>
          <a:ext cx="250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Productivity incentive schemes </a:t>
          </a:r>
          <a:endParaRPr lang="en-US" sz="2300" kern="1200" dirty="0"/>
        </a:p>
      </dsp:txBody>
      <dsp:txXfrm>
        <a:off x="2529534" y="1532078"/>
        <a:ext cx="2508750" cy="720000"/>
      </dsp:txXfrm>
    </dsp:sp>
    <dsp:sp modelId="{DB446831-6BCC-4968-88D8-53561295FF53}">
      <dsp:nvSpPr>
        <dsp:cNvPr id="0" name=""/>
        <dsp:cNvSpPr/>
      </dsp:nvSpPr>
      <dsp:spPr>
        <a:xfrm>
          <a:off x="6167221" y="76741"/>
          <a:ext cx="1128937" cy="11289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EF6776-6FFD-40A8-83F6-5A574943B02C}">
      <dsp:nvSpPr>
        <dsp:cNvPr id="0" name=""/>
        <dsp:cNvSpPr/>
      </dsp:nvSpPr>
      <dsp:spPr>
        <a:xfrm>
          <a:off x="5477315" y="1532078"/>
          <a:ext cx="250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Ergonomics &amp; Safety</a:t>
          </a:r>
          <a:endParaRPr lang="en-US" sz="2300" kern="1200" dirty="0"/>
        </a:p>
      </dsp:txBody>
      <dsp:txXfrm>
        <a:off x="5477315" y="1532078"/>
        <a:ext cx="2508750" cy="720000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05AF1D-8EB2-4818-AD08-1AAA0101AE29}">
      <dsp:nvSpPr>
        <dsp:cNvPr id="0" name=""/>
        <dsp:cNvSpPr/>
      </dsp:nvSpPr>
      <dsp:spPr>
        <a:xfrm>
          <a:off x="0" y="38129"/>
          <a:ext cx="5581651" cy="101351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Full compliance with UK legislation</a:t>
          </a:r>
        </a:p>
      </dsp:txBody>
      <dsp:txXfrm>
        <a:off x="49476" y="87605"/>
        <a:ext cx="5482699" cy="914560"/>
      </dsp:txXfrm>
    </dsp:sp>
    <dsp:sp modelId="{50EA6B5A-2C74-4A6E-A520-B105904ACB3B}">
      <dsp:nvSpPr>
        <dsp:cNvPr id="0" name=""/>
        <dsp:cNvSpPr/>
      </dsp:nvSpPr>
      <dsp:spPr>
        <a:xfrm>
          <a:off x="0" y="1115002"/>
          <a:ext cx="5581651" cy="101351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Strong fire protection systems</a:t>
          </a:r>
        </a:p>
      </dsp:txBody>
      <dsp:txXfrm>
        <a:off x="49476" y="1164478"/>
        <a:ext cx="5482699" cy="914560"/>
      </dsp:txXfrm>
    </dsp:sp>
    <dsp:sp modelId="{EBEB6E11-6F5B-489A-B57D-A64AF1DC1698}">
      <dsp:nvSpPr>
        <dsp:cNvPr id="0" name=""/>
        <dsp:cNvSpPr/>
      </dsp:nvSpPr>
      <dsp:spPr>
        <a:xfrm>
          <a:off x="0" y="2191875"/>
          <a:ext cx="5581651" cy="101351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Robust manual handling &amp; MHE training</a:t>
          </a:r>
        </a:p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 dirty="0"/>
        </a:p>
      </dsp:txBody>
      <dsp:txXfrm>
        <a:off x="49476" y="2241351"/>
        <a:ext cx="5482699" cy="914560"/>
      </dsp:txXfrm>
    </dsp:sp>
    <dsp:sp modelId="{B276D9B6-9646-46D8-A3B5-B17AFD6DAA34}">
      <dsp:nvSpPr>
        <dsp:cNvPr id="0" name=""/>
        <dsp:cNvSpPr/>
      </dsp:nvSpPr>
      <dsp:spPr>
        <a:xfrm>
          <a:off x="0" y="3268747"/>
          <a:ext cx="5581651" cy="101351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Clear pedestrian walkways</a:t>
          </a:r>
        </a:p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 dirty="0"/>
        </a:p>
      </dsp:txBody>
      <dsp:txXfrm>
        <a:off x="49476" y="3318223"/>
        <a:ext cx="5482699" cy="914560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46E588-2A63-4DA2-81D5-86994676E188}">
      <dsp:nvSpPr>
        <dsp:cNvPr id="0" name=""/>
        <dsp:cNvSpPr/>
      </dsp:nvSpPr>
      <dsp:spPr>
        <a:xfrm>
          <a:off x="955310" y="679431"/>
          <a:ext cx="1255726" cy="12557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46AE88-004D-469F-A0F1-07FEC23579B0}">
      <dsp:nvSpPr>
        <dsp:cNvPr id="0" name=""/>
        <dsp:cNvSpPr/>
      </dsp:nvSpPr>
      <dsp:spPr>
        <a:xfrm>
          <a:off x="187921" y="2283926"/>
          <a:ext cx="279050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Reduce &amp; combine</a:t>
          </a:r>
          <a:endParaRPr lang="en-US" sz="2600" kern="1200"/>
        </a:p>
      </dsp:txBody>
      <dsp:txXfrm>
        <a:off x="187921" y="2283926"/>
        <a:ext cx="2790503" cy="720000"/>
      </dsp:txXfrm>
    </dsp:sp>
    <dsp:sp modelId="{2E543A58-5B51-4EBB-AB23-A80527E9B1FE}">
      <dsp:nvSpPr>
        <dsp:cNvPr id="0" name=""/>
        <dsp:cNvSpPr/>
      </dsp:nvSpPr>
      <dsp:spPr>
        <a:xfrm>
          <a:off x="4234152" y="679431"/>
          <a:ext cx="1255726" cy="12557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C75436-B3DD-4A7B-A64A-22D0FCB6B72B}">
      <dsp:nvSpPr>
        <dsp:cNvPr id="0" name=""/>
        <dsp:cNvSpPr/>
      </dsp:nvSpPr>
      <dsp:spPr>
        <a:xfrm>
          <a:off x="3466763" y="2283926"/>
          <a:ext cx="279050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Solar panels</a:t>
          </a:r>
          <a:endParaRPr lang="en-US" sz="2600" kern="1200"/>
        </a:p>
      </dsp:txBody>
      <dsp:txXfrm>
        <a:off x="3466763" y="2283926"/>
        <a:ext cx="2790503" cy="720000"/>
      </dsp:txXfrm>
    </dsp:sp>
    <dsp:sp modelId="{5E6EC4B1-1B1F-44B1-BBBD-9974DC40688B}">
      <dsp:nvSpPr>
        <dsp:cNvPr id="0" name=""/>
        <dsp:cNvSpPr/>
      </dsp:nvSpPr>
      <dsp:spPr>
        <a:xfrm>
          <a:off x="7512994" y="679431"/>
          <a:ext cx="1255726" cy="12557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00992A-AC84-4209-B854-8B6A07B4351A}">
      <dsp:nvSpPr>
        <dsp:cNvPr id="0" name=""/>
        <dsp:cNvSpPr/>
      </dsp:nvSpPr>
      <dsp:spPr>
        <a:xfrm>
          <a:off x="6745605" y="2283926"/>
          <a:ext cx="279050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Electric MHE fleet</a:t>
          </a:r>
          <a:endParaRPr lang="en-US" sz="2600" kern="1200"/>
        </a:p>
      </dsp:txBody>
      <dsp:txXfrm>
        <a:off x="6745605" y="2283926"/>
        <a:ext cx="2790503" cy="720000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46E588-2A63-4DA2-81D5-86994676E188}">
      <dsp:nvSpPr>
        <dsp:cNvPr id="0" name=""/>
        <dsp:cNvSpPr/>
      </dsp:nvSpPr>
      <dsp:spPr>
        <a:xfrm>
          <a:off x="955310" y="679431"/>
          <a:ext cx="1255726" cy="12557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46AE88-004D-469F-A0F1-07FEC23579B0}">
      <dsp:nvSpPr>
        <dsp:cNvPr id="0" name=""/>
        <dsp:cNvSpPr/>
      </dsp:nvSpPr>
      <dsp:spPr>
        <a:xfrm>
          <a:off x="187921" y="2283926"/>
          <a:ext cx="279050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Increase in Energy demand</a:t>
          </a:r>
          <a:endParaRPr lang="en-US" sz="2300" kern="1200"/>
        </a:p>
      </dsp:txBody>
      <dsp:txXfrm>
        <a:off x="187921" y="2283926"/>
        <a:ext cx="2790503" cy="720000"/>
      </dsp:txXfrm>
    </dsp:sp>
    <dsp:sp modelId="{2E543A58-5B51-4EBB-AB23-A80527E9B1FE}">
      <dsp:nvSpPr>
        <dsp:cNvPr id="0" name=""/>
        <dsp:cNvSpPr/>
      </dsp:nvSpPr>
      <dsp:spPr>
        <a:xfrm>
          <a:off x="4234152" y="679431"/>
          <a:ext cx="1255726" cy="12557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C75436-B3DD-4A7B-A64A-22D0FCB6B72B}">
      <dsp:nvSpPr>
        <dsp:cNvPr id="0" name=""/>
        <dsp:cNvSpPr/>
      </dsp:nvSpPr>
      <dsp:spPr>
        <a:xfrm>
          <a:off x="3466763" y="2283926"/>
          <a:ext cx="279050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Investment into new equipment</a:t>
          </a:r>
          <a:endParaRPr lang="en-US" sz="2300" kern="1200"/>
        </a:p>
      </dsp:txBody>
      <dsp:txXfrm>
        <a:off x="3466763" y="2283926"/>
        <a:ext cx="2790503" cy="720000"/>
      </dsp:txXfrm>
    </dsp:sp>
    <dsp:sp modelId="{5E6EC4B1-1B1F-44B1-BBBD-9974DC40688B}">
      <dsp:nvSpPr>
        <dsp:cNvPr id="0" name=""/>
        <dsp:cNvSpPr/>
      </dsp:nvSpPr>
      <dsp:spPr>
        <a:xfrm>
          <a:off x="7512994" y="679431"/>
          <a:ext cx="1255726" cy="12557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00992A-AC84-4209-B854-8B6A07B4351A}">
      <dsp:nvSpPr>
        <dsp:cNvPr id="0" name=""/>
        <dsp:cNvSpPr/>
      </dsp:nvSpPr>
      <dsp:spPr>
        <a:xfrm>
          <a:off x="6745605" y="2283926"/>
          <a:ext cx="279050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Effective recycling systems</a:t>
          </a:r>
        </a:p>
      </dsp:txBody>
      <dsp:txXfrm>
        <a:off x="6745605" y="2283926"/>
        <a:ext cx="2790503" cy="720000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46E588-2A63-4DA2-81D5-86994676E188}">
      <dsp:nvSpPr>
        <dsp:cNvPr id="0" name=""/>
        <dsp:cNvSpPr/>
      </dsp:nvSpPr>
      <dsp:spPr>
        <a:xfrm>
          <a:off x="955310" y="679431"/>
          <a:ext cx="1255726" cy="12557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46AE88-004D-469F-A0F1-07FEC23579B0}">
      <dsp:nvSpPr>
        <dsp:cNvPr id="0" name=""/>
        <dsp:cNvSpPr/>
      </dsp:nvSpPr>
      <dsp:spPr>
        <a:xfrm>
          <a:off x="187921" y="2283926"/>
          <a:ext cx="279050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24/7 CCTV &amp; gated access </a:t>
          </a:r>
          <a:endParaRPr lang="en-US" sz="2000" kern="1200"/>
        </a:p>
      </dsp:txBody>
      <dsp:txXfrm>
        <a:off x="187921" y="2283926"/>
        <a:ext cx="2790503" cy="720000"/>
      </dsp:txXfrm>
    </dsp:sp>
    <dsp:sp modelId="{2E543A58-5B51-4EBB-AB23-A80527E9B1FE}">
      <dsp:nvSpPr>
        <dsp:cNvPr id="0" name=""/>
        <dsp:cNvSpPr/>
      </dsp:nvSpPr>
      <dsp:spPr>
        <a:xfrm>
          <a:off x="4234152" y="679431"/>
          <a:ext cx="1255726" cy="12557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C75436-B3DD-4A7B-A64A-22D0FCB6B72B}">
      <dsp:nvSpPr>
        <dsp:cNvPr id="0" name=""/>
        <dsp:cNvSpPr/>
      </dsp:nvSpPr>
      <dsp:spPr>
        <a:xfrm>
          <a:off x="3466763" y="2283926"/>
          <a:ext cx="279050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Cybersecurity for WMS &amp; devices</a:t>
          </a:r>
          <a:endParaRPr lang="en-US" sz="2000" kern="1200"/>
        </a:p>
      </dsp:txBody>
      <dsp:txXfrm>
        <a:off x="3466763" y="2283926"/>
        <a:ext cx="2790503" cy="720000"/>
      </dsp:txXfrm>
    </dsp:sp>
    <dsp:sp modelId="{5E6EC4B1-1B1F-44B1-BBBD-9974DC40688B}">
      <dsp:nvSpPr>
        <dsp:cNvPr id="0" name=""/>
        <dsp:cNvSpPr/>
      </dsp:nvSpPr>
      <dsp:spPr>
        <a:xfrm>
          <a:off x="7512994" y="679431"/>
          <a:ext cx="1255726" cy="12557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00992A-AC84-4209-B854-8B6A07B4351A}">
      <dsp:nvSpPr>
        <dsp:cNvPr id="0" name=""/>
        <dsp:cNvSpPr/>
      </dsp:nvSpPr>
      <dsp:spPr>
        <a:xfrm>
          <a:off x="6745605" y="2283926"/>
          <a:ext cx="279050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Managing site access for contractors &amp; visitors</a:t>
          </a:r>
        </a:p>
      </dsp:txBody>
      <dsp:txXfrm>
        <a:off x="6745605" y="2283926"/>
        <a:ext cx="2790503" cy="720000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05AF1D-8EB2-4818-AD08-1AAA0101AE29}">
      <dsp:nvSpPr>
        <dsp:cNvPr id="0" name=""/>
        <dsp:cNvSpPr/>
      </dsp:nvSpPr>
      <dsp:spPr>
        <a:xfrm>
          <a:off x="0" y="214515"/>
          <a:ext cx="5416155" cy="92137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Significant upfront costs</a:t>
          </a:r>
        </a:p>
      </dsp:txBody>
      <dsp:txXfrm>
        <a:off x="44978" y="259493"/>
        <a:ext cx="5326199" cy="831419"/>
      </dsp:txXfrm>
    </dsp:sp>
    <dsp:sp modelId="{50EA6B5A-2C74-4A6E-A520-B105904ACB3B}">
      <dsp:nvSpPr>
        <dsp:cNvPr id="0" name=""/>
        <dsp:cNvSpPr/>
      </dsp:nvSpPr>
      <dsp:spPr>
        <a:xfrm>
          <a:off x="0" y="1193490"/>
          <a:ext cx="5416155" cy="92137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Ongoing operational costs</a:t>
          </a:r>
        </a:p>
      </dsp:txBody>
      <dsp:txXfrm>
        <a:off x="44978" y="1238468"/>
        <a:ext cx="5326199" cy="831419"/>
      </dsp:txXfrm>
    </dsp:sp>
    <dsp:sp modelId="{EBEB6E11-6F5B-489A-B57D-A64AF1DC1698}">
      <dsp:nvSpPr>
        <dsp:cNvPr id="0" name=""/>
        <dsp:cNvSpPr/>
      </dsp:nvSpPr>
      <dsp:spPr>
        <a:xfrm>
          <a:off x="0" y="2172465"/>
          <a:ext cx="5416155" cy="92137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Initial set up costs / re-racking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 dirty="0"/>
        </a:p>
      </dsp:txBody>
      <dsp:txXfrm>
        <a:off x="44978" y="2217443"/>
        <a:ext cx="5326199" cy="831419"/>
      </dsp:txXfrm>
    </dsp:sp>
    <dsp:sp modelId="{B276D9B6-9646-46D8-A3B5-B17AFD6DAA34}">
      <dsp:nvSpPr>
        <dsp:cNvPr id="0" name=""/>
        <dsp:cNvSpPr/>
      </dsp:nvSpPr>
      <dsp:spPr>
        <a:xfrm>
          <a:off x="0" y="3151440"/>
          <a:ext cx="5416155" cy="92137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Implementing WMS &amp; investment in MHE fleets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 dirty="0"/>
        </a:p>
      </dsp:txBody>
      <dsp:txXfrm>
        <a:off x="44978" y="3196418"/>
        <a:ext cx="5326199" cy="831419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46E588-2A63-4DA2-81D5-86994676E188}">
      <dsp:nvSpPr>
        <dsp:cNvPr id="0" name=""/>
        <dsp:cNvSpPr/>
      </dsp:nvSpPr>
      <dsp:spPr>
        <a:xfrm>
          <a:off x="1212569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46AE88-004D-469F-A0F1-07FEC23579B0}">
      <dsp:nvSpPr>
        <dsp:cNvPr id="0" name=""/>
        <dsp:cNvSpPr/>
      </dsp:nvSpPr>
      <dsp:spPr>
        <a:xfrm>
          <a:off x="417971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333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Multi-carrier</a:t>
          </a:r>
          <a:endParaRPr lang="en-US" sz="3000" kern="1200" dirty="0"/>
        </a:p>
      </dsp:txBody>
      <dsp:txXfrm>
        <a:off x="417971" y="2644140"/>
        <a:ext cx="2889450" cy="720000"/>
      </dsp:txXfrm>
    </dsp:sp>
    <dsp:sp modelId="{2E543A58-5B51-4EBB-AB23-A80527E9B1FE}">
      <dsp:nvSpPr>
        <dsp:cNvPr id="0" name=""/>
        <dsp:cNvSpPr/>
      </dsp:nvSpPr>
      <dsp:spPr>
        <a:xfrm>
          <a:off x="4607673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C75436-B3DD-4A7B-A64A-22D0FCB6B72B}">
      <dsp:nvSpPr>
        <dsp:cNvPr id="0" name=""/>
        <dsp:cNvSpPr/>
      </dsp:nvSpPr>
      <dsp:spPr>
        <a:xfrm>
          <a:off x="3813075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333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Spare Equipment</a:t>
          </a:r>
          <a:endParaRPr lang="en-US" sz="3000" kern="1200" dirty="0"/>
        </a:p>
      </dsp:txBody>
      <dsp:txXfrm>
        <a:off x="3813075" y="2644140"/>
        <a:ext cx="2889450" cy="720000"/>
      </dsp:txXfrm>
    </dsp:sp>
    <dsp:sp modelId="{5E6EC4B1-1B1F-44B1-BBBD-9974DC40688B}">
      <dsp:nvSpPr>
        <dsp:cNvPr id="0" name=""/>
        <dsp:cNvSpPr/>
      </dsp:nvSpPr>
      <dsp:spPr>
        <a:xfrm>
          <a:off x="8021826" y="953247"/>
          <a:ext cx="1300252" cy="130025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00992A-AC84-4209-B854-8B6A07B4351A}">
      <dsp:nvSpPr>
        <dsp:cNvPr id="0" name=""/>
        <dsp:cNvSpPr/>
      </dsp:nvSpPr>
      <dsp:spPr>
        <a:xfrm>
          <a:off x="7208178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333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Health &amp; Safety</a:t>
          </a:r>
        </a:p>
      </dsp:txBody>
      <dsp:txXfrm>
        <a:off x="7208178" y="2644140"/>
        <a:ext cx="2889450" cy="720000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46E588-2A63-4DA2-81D5-86994676E188}">
      <dsp:nvSpPr>
        <dsp:cNvPr id="0" name=""/>
        <dsp:cNvSpPr/>
      </dsp:nvSpPr>
      <dsp:spPr>
        <a:xfrm>
          <a:off x="955310" y="679431"/>
          <a:ext cx="1255726" cy="12557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46AE88-004D-469F-A0F1-07FEC23579B0}">
      <dsp:nvSpPr>
        <dsp:cNvPr id="0" name=""/>
        <dsp:cNvSpPr/>
      </dsp:nvSpPr>
      <dsp:spPr>
        <a:xfrm>
          <a:off x="187921" y="2283926"/>
          <a:ext cx="279050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IT Downtime</a:t>
          </a:r>
          <a:endParaRPr lang="en-US" sz="2600" kern="1200" dirty="0"/>
        </a:p>
      </dsp:txBody>
      <dsp:txXfrm>
        <a:off x="187921" y="2283926"/>
        <a:ext cx="2790503" cy="720000"/>
      </dsp:txXfrm>
    </dsp:sp>
    <dsp:sp modelId="{2E543A58-5B51-4EBB-AB23-A80527E9B1FE}">
      <dsp:nvSpPr>
        <dsp:cNvPr id="0" name=""/>
        <dsp:cNvSpPr/>
      </dsp:nvSpPr>
      <dsp:spPr>
        <a:xfrm>
          <a:off x="4234152" y="679431"/>
          <a:ext cx="1255726" cy="12557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C75436-B3DD-4A7B-A64A-22D0FCB6B72B}">
      <dsp:nvSpPr>
        <dsp:cNvPr id="0" name=""/>
        <dsp:cNvSpPr/>
      </dsp:nvSpPr>
      <dsp:spPr>
        <a:xfrm>
          <a:off x="3466763" y="2283926"/>
          <a:ext cx="279050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Alternative Carriers</a:t>
          </a:r>
          <a:endParaRPr lang="en-US" sz="2600" kern="1200"/>
        </a:p>
      </dsp:txBody>
      <dsp:txXfrm>
        <a:off x="3466763" y="2283926"/>
        <a:ext cx="2790503" cy="720000"/>
      </dsp:txXfrm>
    </dsp:sp>
    <dsp:sp modelId="{5E6EC4B1-1B1F-44B1-BBBD-9974DC40688B}">
      <dsp:nvSpPr>
        <dsp:cNvPr id="0" name=""/>
        <dsp:cNvSpPr/>
      </dsp:nvSpPr>
      <dsp:spPr>
        <a:xfrm>
          <a:off x="7512994" y="679431"/>
          <a:ext cx="1255726" cy="12557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00992A-AC84-4209-B854-8B6A07B4351A}">
      <dsp:nvSpPr>
        <dsp:cNvPr id="0" name=""/>
        <dsp:cNvSpPr/>
      </dsp:nvSpPr>
      <dsp:spPr>
        <a:xfrm>
          <a:off x="6745605" y="2283926"/>
          <a:ext cx="279050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Scalable Plans</a:t>
          </a:r>
          <a:endParaRPr lang="en-US" sz="2600" kern="1200" dirty="0"/>
        </a:p>
      </dsp:txBody>
      <dsp:txXfrm>
        <a:off x="6745605" y="2283926"/>
        <a:ext cx="2790503" cy="720000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A5FE63-2130-423A-8BD2-7D745957F55A}">
      <dsp:nvSpPr>
        <dsp:cNvPr id="0" name=""/>
        <dsp:cNvSpPr/>
      </dsp:nvSpPr>
      <dsp:spPr>
        <a:xfrm>
          <a:off x="0" y="72008"/>
          <a:ext cx="10515600" cy="638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Combines the full operation into one location</a:t>
          </a:r>
          <a:endParaRPr lang="en-US" sz="2600" kern="1200"/>
        </a:p>
      </dsp:txBody>
      <dsp:txXfrm>
        <a:off x="31185" y="103193"/>
        <a:ext cx="10453230" cy="576450"/>
      </dsp:txXfrm>
    </dsp:sp>
    <dsp:sp modelId="{D162DDCF-BD24-4F3C-99EE-834364B322F3}">
      <dsp:nvSpPr>
        <dsp:cNvPr id="0" name=""/>
        <dsp:cNvSpPr/>
      </dsp:nvSpPr>
      <dsp:spPr>
        <a:xfrm>
          <a:off x="0" y="785709"/>
          <a:ext cx="10515600" cy="638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Increases capacity, efficiency, accuracy</a:t>
          </a:r>
          <a:endParaRPr lang="en-US" sz="2600" kern="1200"/>
        </a:p>
      </dsp:txBody>
      <dsp:txXfrm>
        <a:off x="31185" y="816894"/>
        <a:ext cx="10453230" cy="576450"/>
      </dsp:txXfrm>
    </dsp:sp>
    <dsp:sp modelId="{1B4D7C4C-AD8F-4A9D-B338-75F1CFC3674D}">
      <dsp:nvSpPr>
        <dsp:cNvPr id="0" name=""/>
        <dsp:cNvSpPr/>
      </dsp:nvSpPr>
      <dsp:spPr>
        <a:xfrm>
          <a:off x="0" y="1499409"/>
          <a:ext cx="10515600" cy="638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Supports business growth needs</a:t>
          </a:r>
          <a:endParaRPr lang="en-US" sz="2600" kern="1200"/>
        </a:p>
      </dsp:txBody>
      <dsp:txXfrm>
        <a:off x="31185" y="1530594"/>
        <a:ext cx="10453230" cy="576450"/>
      </dsp:txXfrm>
    </dsp:sp>
    <dsp:sp modelId="{87A47311-3B6E-41F9-98D7-E852C958FBD7}">
      <dsp:nvSpPr>
        <dsp:cNvPr id="0" name=""/>
        <dsp:cNvSpPr/>
      </dsp:nvSpPr>
      <dsp:spPr>
        <a:xfrm>
          <a:off x="0" y="2213109"/>
          <a:ext cx="10515600" cy="638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Improves stock availability</a:t>
          </a:r>
          <a:endParaRPr lang="en-US" sz="2600" kern="1200"/>
        </a:p>
      </dsp:txBody>
      <dsp:txXfrm>
        <a:off x="31185" y="2244294"/>
        <a:ext cx="10453230" cy="576450"/>
      </dsp:txXfrm>
    </dsp:sp>
    <dsp:sp modelId="{FF71B618-BCEE-4B6A-9B5C-C3045B432939}">
      <dsp:nvSpPr>
        <dsp:cNvPr id="0" name=""/>
        <dsp:cNvSpPr/>
      </dsp:nvSpPr>
      <dsp:spPr>
        <a:xfrm>
          <a:off x="0" y="2926809"/>
          <a:ext cx="10515600" cy="638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Reduces operational complexity</a:t>
          </a:r>
          <a:endParaRPr lang="en-US" sz="2600" kern="1200"/>
        </a:p>
      </dsp:txBody>
      <dsp:txXfrm>
        <a:off x="31185" y="2957994"/>
        <a:ext cx="10453230" cy="576450"/>
      </dsp:txXfrm>
    </dsp:sp>
    <dsp:sp modelId="{E2BA6D5F-DC4C-4DC3-878B-9FAEFC88A10F}">
      <dsp:nvSpPr>
        <dsp:cNvPr id="0" name=""/>
        <dsp:cNvSpPr/>
      </dsp:nvSpPr>
      <dsp:spPr>
        <a:xfrm>
          <a:off x="0" y="3640509"/>
          <a:ext cx="10515600" cy="638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Optimized warehouse addressing key issues</a:t>
          </a:r>
          <a:endParaRPr lang="en-US" sz="2600" kern="1200"/>
        </a:p>
      </dsp:txBody>
      <dsp:txXfrm>
        <a:off x="31185" y="3671694"/>
        <a:ext cx="10453230" cy="5764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8C2145-E814-E2A1-825B-AE59B87C5CF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085F0C9-B2AF-D818-D107-9BDAA6E030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320C61-A3F4-20BC-63D1-BAFB0446C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FE0E7-252D-4596-A00B-1D6FDC53F307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20F440-DE6B-71CF-759F-75E2A9756E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2A24F7-FDD7-2C2B-34F4-6C6B806693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FF2F4-1030-4377-9A6D-36FF1C9612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41593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C4E50E-7001-7D93-8220-3C15CF97E5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B36445-C1D4-9901-31C3-4691FD2D09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1FC5C6-A5B9-8DB7-2907-9EB7B15BBA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FE0E7-252D-4596-A00B-1D6FDC53F307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B0B0BC-1717-50A0-087B-57CC9D97FF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5FBD99-9176-4508-4AAE-C8E20FEB73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FF2F4-1030-4377-9A6D-36FF1C9612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42934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4D2450-CFBD-DC94-EAC0-91652EF766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297CB2-234E-D03E-988B-00099EB4CD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7AB701-EED2-A0B1-145F-87ED11429E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FE0E7-252D-4596-A00B-1D6FDC53F307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F023AE-9003-485B-2D57-C64050CF55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8F0712-2763-5213-6476-41D68B5282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FF2F4-1030-4377-9A6D-36FF1C9612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84192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E22939-BC1F-B82E-CC79-DC4B419325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3CA886-5596-7248-81DE-2E0B862AEE8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76DC377-5867-5439-96D4-9832138C092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E9AC8A-42E8-AF8F-24BF-B52F097C5E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FE0E7-252D-4596-A00B-1D6FDC53F307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BD5EF4B-9128-A478-9581-FEB42B3E7C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BC5FF2-926F-3491-D4D0-4C58C9B9C1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FF2F4-1030-4377-9A6D-36FF1C9612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93739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54E246-F4BC-C930-0EBD-914BBD9BE6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A572F8-EFF0-D0F2-0D9F-D5402722A8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E5D7FA-1094-C795-EE98-5E9FF142866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9A51301-54B6-9F1F-57FA-6FA56AA5CE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F7881F0-4607-C984-C88B-8ACDADD4483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501A13F-5CFE-3B9D-A330-0D4C26313C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FE0E7-252D-4596-A00B-1D6FDC53F307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8B066EF-B853-9351-686B-A3AFEABFF1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E686277-3AAF-3F59-537A-1F328812D8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FF2F4-1030-4377-9A6D-36FF1C9612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5645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572541-B636-3812-512E-54EB2163EA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DBBE9F1-DA52-C57E-2276-59AB41E2C9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FE0E7-252D-4596-A00B-1D6FDC53F307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2A28417-4905-0523-6386-EF94BE8449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EB88C3-86A3-BB01-7B37-3513F9B10A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FF2F4-1030-4377-9A6D-36FF1C9612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93907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D155FC0-EBE2-0431-F162-09B55CBD90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FE0E7-252D-4596-A00B-1D6FDC53F307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A5F1BF0-628E-7687-3A77-EB70A1117A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A8960C0-3610-C567-23F7-583398DA8B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FF2F4-1030-4377-9A6D-36FF1C9612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55923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52FD02-BF0E-5643-D599-E8B837FECC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9FBD3E-E122-01C4-E373-6FF32C9EF2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C00D97-41E2-6B10-2FCA-E2299A13145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97973B-B926-68FC-116D-EB6DE738BB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FE0E7-252D-4596-A00B-1D6FDC53F307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835E0C-0783-C37B-36BB-7030AD87FF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A1E529-915E-32EE-F685-9EAF45DD2A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FF2F4-1030-4377-9A6D-36FF1C9612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35246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D0886E-638C-CC43-D537-98BA1EA881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8859D9B-EB5B-A50D-F1DD-04CF82EDF2E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0D7180E-744C-6C20-184A-20C3DB529B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3E491E-3ECA-F2B0-B1C8-E3886652DD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FE0E7-252D-4596-A00B-1D6FDC53F307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CB7EA98-0F0A-7AC9-D4FF-0E4129A9BC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2F8270-81B0-C0E5-8A6E-41CA323E6F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FF2F4-1030-4377-9A6D-36FF1C9612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79725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42D5A-984B-A216-6CA0-A9E64020B7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0EB7DF0-460A-D4A9-7383-E5550541495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F33C28-0021-CF99-F5A9-1C23371819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FE0E7-252D-4596-A00B-1D6FDC53F307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E91E66-7EB1-9E31-17A6-D66BF669ED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43F26A-F154-5402-1D13-BCBC33B4F3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FF2F4-1030-4377-9A6D-36FF1C9612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7179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D01E65E-5E22-3411-3A55-BD695643A3A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DED00E4-0091-7B2C-D902-2171A986AE9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1E03C1-CC32-8B45-652C-833EF865A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FE0E7-252D-4596-A00B-1D6FDC53F307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72C087-771F-2110-E1FF-5BDCB34C5A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342040-05A5-2D28-B7BC-FED6D6166F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FF2F4-1030-4377-9A6D-36FF1C9612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43812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B2A27B6-D775-2567-917B-325427E17E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8BE076-897D-F738-EFFB-4AFBD79830E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E03F5E-4305-E571-8E10-1E3122F15C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77FE0E7-252D-4596-A00B-1D6FDC53F307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824618-8E1B-DA81-0A8E-16DB43D937C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FF4CDB-806A-BF35-0722-A71E1CF6A0B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7FFF2F4-1030-4377-9A6D-36FF1C9612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1497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7.xml"/><Relationship Id="rId3" Type="http://schemas.openxmlformats.org/officeDocument/2006/relationships/diagramLayout" Target="../diagrams/layout6.xml"/><Relationship Id="rId7" Type="http://schemas.openxmlformats.org/officeDocument/2006/relationships/diagramData" Target="../diagrams/data7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11" Type="http://schemas.microsoft.com/office/2007/relationships/diagramDrawing" Target="../diagrams/drawing7.xml"/><Relationship Id="rId5" Type="http://schemas.openxmlformats.org/officeDocument/2006/relationships/diagramColors" Target="../diagrams/colors6.xml"/><Relationship Id="rId10" Type="http://schemas.openxmlformats.org/officeDocument/2006/relationships/diagramColors" Target="../diagrams/colors7.xml"/><Relationship Id="rId4" Type="http://schemas.openxmlformats.org/officeDocument/2006/relationships/diagramQuickStyle" Target="../diagrams/quickStyle6.xml"/><Relationship Id="rId9" Type="http://schemas.openxmlformats.org/officeDocument/2006/relationships/diagramQuickStyle" Target="../diagrams/quickStyl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2.xml"/><Relationship Id="rId3" Type="http://schemas.openxmlformats.org/officeDocument/2006/relationships/diagramLayout" Target="../diagrams/layout11.xml"/><Relationship Id="rId7" Type="http://schemas.openxmlformats.org/officeDocument/2006/relationships/diagramData" Target="../diagrams/data12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11" Type="http://schemas.microsoft.com/office/2007/relationships/diagramDrawing" Target="../diagrams/drawing12.xml"/><Relationship Id="rId5" Type="http://schemas.openxmlformats.org/officeDocument/2006/relationships/diagramColors" Target="../diagrams/colors11.xml"/><Relationship Id="rId10" Type="http://schemas.openxmlformats.org/officeDocument/2006/relationships/diagramColors" Target="../diagrams/colors12.xml"/><Relationship Id="rId4" Type="http://schemas.openxmlformats.org/officeDocument/2006/relationships/diagramQuickStyle" Target="../diagrams/quickStyle11.xml"/><Relationship Id="rId9" Type="http://schemas.openxmlformats.org/officeDocument/2006/relationships/diagramQuickStyle" Target="../diagrams/quickStyle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5.xml"/><Relationship Id="rId3" Type="http://schemas.openxmlformats.org/officeDocument/2006/relationships/diagramLayout" Target="../diagrams/layout14.xml"/><Relationship Id="rId7" Type="http://schemas.openxmlformats.org/officeDocument/2006/relationships/diagramData" Target="../diagrams/data15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11" Type="http://schemas.microsoft.com/office/2007/relationships/diagramDrawing" Target="../diagrams/drawing15.xml"/><Relationship Id="rId5" Type="http://schemas.openxmlformats.org/officeDocument/2006/relationships/diagramColors" Target="../diagrams/colors14.xml"/><Relationship Id="rId10" Type="http://schemas.openxmlformats.org/officeDocument/2006/relationships/diagramColors" Target="../diagrams/colors15.xml"/><Relationship Id="rId4" Type="http://schemas.openxmlformats.org/officeDocument/2006/relationships/diagramQuickStyle" Target="../diagrams/quickStyle14.xml"/><Relationship Id="rId9" Type="http://schemas.openxmlformats.org/officeDocument/2006/relationships/diagramQuickStyle" Target="../diagrams/quickStyle1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9.xml"/><Relationship Id="rId3" Type="http://schemas.openxmlformats.org/officeDocument/2006/relationships/diagramLayout" Target="../diagrams/layout18.xml"/><Relationship Id="rId7" Type="http://schemas.openxmlformats.org/officeDocument/2006/relationships/diagramData" Target="../diagrams/data19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8.xml"/><Relationship Id="rId11" Type="http://schemas.microsoft.com/office/2007/relationships/diagramDrawing" Target="../diagrams/drawing19.xml"/><Relationship Id="rId5" Type="http://schemas.openxmlformats.org/officeDocument/2006/relationships/diagramColors" Target="../diagrams/colors18.xml"/><Relationship Id="rId10" Type="http://schemas.openxmlformats.org/officeDocument/2006/relationships/diagramColors" Target="../diagrams/colors19.xml"/><Relationship Id="rId4" Type="http://schemas.openxmlformats.org/officeDocument/2006/relationships/diagramQuickStyle" Target="../diagrams/quickStyle18.xml"/><Relationship Id="rId9" Type="http://schemas.openxmlformats.org/officeDocument/2006/relationships/diagramQuickStyle" Target="../diagrams/quickStyle19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0.xml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0.xml"/><Relationship Id="rId5" Type="http://schemas.openxmlformats.org/officeDocument/2006/relationships/diagramColors" Target="../diagrams/colors20.xml"/><Relationship Id="rId4" Type="http://schemas.openxmlformats.org/officeDocument/2006/relationships/diagramQuickStyle" Target="../diagrams/quickStyle20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search.ebscohost.com/login.aspx?direct=true&amp;scope=site&amp;db=nlebk&amp;db=nlabk&amp;AN=3756161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chatgpt.com/)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4924E-BC51-0E84-AAAE-FAC7CBDAE02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323053"/>
            <a:ext cx="9144000" cy="2387600"/>
          </a:xfrm>
        </p:spPr>
        <p:txBody>
          <a:bodyPr/>
          <a:lstStyle/>
          <a:p>
            <a:r>
              <a:rPr lang="en-GB" dirty="0"/>
              <a:t>Warehousing and Inventory Operations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5EE1BB-6208-EAEA-7F35-C176028DDB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057289"/>
            <a:ext cx="9144000" cy="1655762"/>
          </a:xfrm>
        </p:spPr>
        <p:txBody>
          <a:bodyPr/>
          <a:lstStyle/>
          <a:p>
            <a:r>
              <a:rPr lang="en-GB" dirty="0"/>
              <a:t>Hayley Sinclair – 2418018</a:t>
            </a:r>
          </a:p>
          <a:p>
            <a:r>
              <a:rPr lang="en-GB" dirty="0"/>
              <a:t>ACMA4024</a:t>
            </a:r>
          </a:p>
        </p:txBody>
      </p:sp>
      <p:pic>
        <p:nvPicPr>
          <p:cNvPr id="4" name="Picture 3" descr="A close-up of black text&#10;&#10;Description automatically generated">
            <a:extLst>
              <a:ext uri="{FF2B5EF4-FFF2-40B4-BE49-F238E27FC236}">
                <a16:creationId xmlns:a16="http://schemas.microsoft.com/office/drawing/2014/main" id="{F8F02516-89E6-2BF2-0E2A-DF45E29433B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0245" y="4204389"/>
            <a:ext cx="5731510" cy="199009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130501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219274-6DA6-6FF6-DFE0-992D6AAE85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Scenario Assumtions </a:t>
            </a:r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7AC93B12-E732-6E16-3944-339ECF31699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57258326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090924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08969D-2167-78F3-4633-D5F1A9BEC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Why Consolidate to One Larger Warehouse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44EBA6B-85C0-8F35-EBF6-167B3E65A0B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94154393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AB2261F0-5F99-D55F-6C8B-E79FE1E93A77}"/>
              </a:ext>
            </a:extLst>
          </p:cNvPr>
          <p:cNvSpPr txBox="1"/>
          <p:nvPr/>
        </p:nvSpPr>
        <p:spPr>
          <a:xfrm>
            <a:off x="742139" y="6283724"/>
            <a:ext cx="6094378" cy="2774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ts val="15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1200" kern="0" dirty="0"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(Richards, 2021), (Frazelle, 2016)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06913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D56875-6716-D1C5-39F2-2DFEB4983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73770"/>
            <a:ext cx="3220329" cy="2027227"/>
          </a:xfrm>
        </p:spPr>
        <p:txBody>
          <a:bodyPr anchor="t">
            <a:normAutofit/>
          </a:bodyPr>
          <a:lstStyle/>
          <a:p>
            <a:r>
              <a:rPr lang="en-GB" sz="5400">
                <a:solidFill>
                  <a:srgbClr val="FFFFFF"/>
                </a:solidFill>
              </a:rPr>
              <a:t>Location Advatages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5650200-BBE7-6582-23D0-4B835D9F0F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78225633"/>
              </p:ext>
            </p:extLst>
          </p:nvPr>
        </p:nvGraphicFramePr>
        <p:xfrm>
          <a:off x="4499244" y="457200"/>
          <a:ext cx="7062281" cy="62198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FBB8183D-F15D-B467-BE42-0B6FD898734A}"/>
              </a:ext>
            </a:extLst>
          </p:cNvPr>
          <p:cNvSpPr txBox="1"/>
          <p:nvPr/>
        </p:nvSpPr>
        <p:spPr>
          <a:xfrm>
            <a:off x="651488" y="6133957"/>
            <a:ext cx="2939437" cy="4826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ts val="1500"/>
              </a:lnSpc>
              <a:buSzPts val="1000"/>
              <a:tabLst>
                <a:tab pos="457200" algn="l"/>
              </a:tabLst>
            </a:pPr>
            <a:r>
              <a:rPr lang="en-GB" sz="1200" b="0" dirty="0">
                <a:effectLst/>
                <a:latin typeface="Segoe UI" panose="020B0502040204020203" pitchFamily="34" charset="0"/>
                <a:ea typeface="Times New Roman" panose="02020603050405020304" pitchFamily="18" charset="0"/>
              </a:rPr>
              <a:t>(CILT, 2020)</a:t>
            </a:r>
            <a:br>
              <a:rPr lang="en-GB" sz="1200" b="1" dirty="0">
                <a:effectLst/>
                <a:latin typeface="Segoe UI" panose="020B0502040204020203" pitchFamily="34" charset="0"/>
                <a:ea typeface="Times New Roman" panose="02020603050405020304" pitchFamily="18" charset="0"/>
              </a:rPr>
            </a:br>
            <a:r>
              <a:rPr lang="en-GB" sz="1200" b="0" dirty="0">
                <a:effectLst/>
                <a:latin typeface="Segoe UI" panose="020B0502040204020203" pitchFamily="34" charset="0"/>
                <a:ea typeface="Times New Roman" panose="02020603050405020304" pitchFamily="18" charset="0"/>
              </a:rPr>
              <a:t>(Mangan &amp; Lalwani, 2016)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16175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6F2BE3-01AE-00EF-35B3-D7739002E5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Capacity Planning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6CA45C30-F015-38A1-8206-BDF3575094A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62841645"/>
              </p:ext>
            </p:extLst>
          </p:nvPr>
        </p:nvGraphicFramePr>
        <p:xfrm>
          <a:off x="644056" y="1575459"/>
          <a:ext cx="10927829" cy="44946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F2DF9FA4-2914-C985-B3EA-6B37A98142AA}"/>
              </a:ext>
            </a:extLst>
          </p:cNvPr>
          <p:cNvSpPr txBox="1"/>
          <p:nvPr/>
        </p:nvSpPr>
        <p:spPr>
          <a:xfrm>
            <a:off x="809625" y="6212360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kern="0" dirty="0"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(Richards, 2021) 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0202077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5BF0B0-560D-41DA-3260-3C24BF7E47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Warehouse Layout Overview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EB9739B3-0E06-6759-2BC4-2377D22B9F9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03673609"/>
              </p:ext>
            </p:extLst>
          </p:nvPr>
        </p:nvGraphicFramePr>
        <p:xfrm>
          <a:off x="4288221" y="321013"/>
          <a:ext cx="7628161" cy="5883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99F8BC3D-C562-F71F-6AE0-B858675CA577}"/>
              </a:ext>
            </a:extLst>
          </p:cNvPr>
          <p:cNvSpPr txBox="1"/>
          <p:nvPr/>
        </p:nvSpPr>
        <p:spPr>
          <a:xfrm>
            <a:off x="8967060" y="6352321"/>
            <a:ext cx="616743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kern="0" dirty="0"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200" kern="0" dirty="0"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Bartholdi &amp; Hackman, 2019)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58161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EF1D3FC-A281-72DD-0AFF-FBE5F16DC5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B460DE-0909-A5EF-8A8E-B7D80059B6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Storage System Requirements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6BF2750-0A2B-0854-1700-26F245D7BE0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57523259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5C0F6E-5C27-80F9-9E6F-1D222500C088}"/>
              </a:ext>
            </a:extLst>
          </p:cNvPr>
          <p:cNvSpPr txBox="1">
            <a:spLocks/>
          </p:cNvSpPr>
          <p:nvPr/>
        </p:nvSpPr>
        <p:spPr>
          <a:xfrm>
            <a:off x="6809385" y="1378153"/>
            <a:ext cx="5181600" cy="435133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  <a:p>
            <a:endParaRPr lang="en-GB" dirty="0"/>
          </a:p>
          <a:p>
            <a:r>
              <a:rPr lang="en-GB" sz="3200" dirty="0"/>
              <a:t>Racking compatibility</a:t>
            </a:r>
          </a:p>
          <a:p>
            <a:r>
              <a:rPr lang="en-GB" sz="3200" dirty="0"/>
              <a:t>Fire safety</a:t>
            </a:r>
          </a:p>
          <a:p>
            <a:r>
              <a:rPr lang="en-GB" sz="3200" dirty="0"/>
              <a:t>Aisle width</a:t>
            </a:r>
          </a:p>
          <a:p>
            <a:r>
              <a:rPr lang="en-GB" sz="3200" dirty="0"/>
              <a:t>Suitability of shelves</a:t>
            </a:r>
          </a:p>
          <a:p>
            <a:r>
              <a:rPr lang="en-GB" sz="3200" dirty="0"/>
              <a:t>Accessibility</a:t>
            </a:r>
          </a:p>
          <a:p>
            <a:endParaRPr lang="en-GB" dirty="0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57A93EBE-9FE4-6748-5094-C21BD8EFD9CA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060909630"/>
              </p:ext>
            </p:extLst>
          </p:nvPr>
        </p:nvGraphicFramePr>
        <p:xfrm>
          <a:off x="1056285" y="2041221"/>
          <a:ext cx="4495800" cy="39201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06BCF4CB-1416-A3CA-72B4-6A35E4AB2277}"/>
              </a:ext>
            </a:extLst>
          </p:cNvPr>
          <p:cNvSpPr txBox="1"/>
          <p:nvPr/>
        </p:nvSpPr>
        <p:spPr>
          <a:xfrm>
            <a:off x="742139" y="6283724"/>
            <a:ext cx="6094378" cy="2774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ts val="15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1200" kern="0" dirty="0"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(Richards, 2021), (Frazelle, 2016)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019398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DA5628-FDEA-48AF-431B-586C20C028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Material Handling Equipment</a:t>
            </a: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D4B2041B-FE5D-E577-8E44-62541BF487B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371599" y="2318197"/>
          <a:ext cx="9724031" cy="36833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1CA56F5C-147A-0371-7FA4-7F6B11FB14CD}"/>
              </a:ext>
            </a:extLst>
          </p:cNvPr>
          <p:cNvSpPr txBox="1"/>
          <p:nvPr/>
        </p:nvSpPr>
        <p:spPr>
          <a:xfrm>
            <a:off x="742139" y="6283724"/>
            <a:ext cx="6094378" cy="2774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ts val="15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1200" kern="0" dirty="0"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(Frazelle, 2016)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74072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B092BB3-704D-E19F-E1D7-1822CB2A94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059D1CA-8D10-9413-73DA-6CE4E4B589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AEB283D-10EB-7105-A762-8E9EE7B501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F4BB12E-B30D-C95B-CD94-C5D16E2553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9FC10CE-E658-A31C-9034-AA8AC8B369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4802EC-77FC-73EC-82EB-B3A3598812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E1BFBB-62E2-4387-8282-7A7402768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WMS Requirements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67066F7-DD32-B8AE-65D9-E59783310B63}"/>
              </a:ext>
            </a:extLst>
          </p:cNvPr>
          <p:cNvSpPr txBox="1"/>
          <p:nvPr/>
        </p:nvSpPr>
        <p:spPr>
          <a:xfrm>
            <a:off x="371700" y="6424962"/>
            <a:ext cx="616743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kern="0" dirty="0"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200" kern="0" dirty="0"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Bartholdi &amp; Hackman, 2019)</a:t>
            </a:r>
            <a:endParaRPr lang="en-GB" dirty="0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5DED6BEB-7D51-2426-665B-722BA47A42B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76113855"/>
              </p:ext>
            </p:extLst>
          </p:nvPr>
        </p:nvGraphicFramePr>
        <p:xfrm>
          <a:off x="371699" y="1891969"/>
          <a:ext cx="5505225" cy="43769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FCDF1162-A719-B3AA-9218-0CB561DE8259}"/>
              </a:ext>
            </a:extLst>
          </p:cNvPr>
          <p:cNvSpPr txBox="1">
            <a:spLocks/>
          </p:cNvSpPr>
          <p:nvPr/>
        </p:nvSpPr>
        <p:spPr>
          <a:xfrm>
            <a:off x="6551050" y="1425778"/>
            <a:ext cx="5181600" cy="435133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7A546F34-7E13-874B-89AB-CFE84D5785EC}"/>
              </a:ext>
            </a:extLst>
          </p:cNvPr>
          <p:cNvSpPr txBox="1">
            <a:spLocks/>
          </p:cNvSpPr>
          <p:nvPr/>
        </p:nvSpPr>
        <p:spPr>
          <a:xfrm>
            <a:off x="6315078" y="1378153"/>
            <a:ext cx="5675907" cy="435133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  <a:p>
            <a:endParaRPr lang="en-GB" dirty="0"/>
          </a:p>
          <a:p>
            <a:r>
              <a:rPr lang="en-GB" sz="3200" dirty="0"/>
              <a:t>Integration with carriers</a:t>
            </a:r>
          </a:p>
          <a:p>
            <a:r>
              <a:rPr lang="en-GB" sz="3200" dirty="0"/>
              <a:t>Stock accuracy and cut-offs</a:t>
            </a:r>
          </a:p>
          <a:p>
            <a:r>
              <a:rPr lang="en-GB" sz="3200" dirty="0"/>
              <a:t>Current WMS suitability and scalability for 500k </a:t>
            </a:r>
            <a:r>
              <a:rPr lang="en-GB" sz="3200" dirty="0" err="1"/>
              <a:t>sq</a:t>
            </a:r>
            <a:r>
              <a:rPr lang="en-GB" sz="3200" dirty="0"/>
              <a:t> ft</a:t>
            </a:r>
          </a:p>
          <a:p>
            <a:r>
              <a:rPr lang="en-GB" sz="3200" dirty="0"/>
              <a:t>Training requirements for new staff</a:t>
            </a:r>
          </a:p>
        </p:txBody>
      </p:sp>
    </p:spTree>
    <p:extLst>
      <p:ext uri="{BB962C8B-B14F-4D97-AF65-F5344CB8AC3E}">
        <p14:creationId xmlns:p14="http://schemas.microsoft.com/office/powerpoint/2010/main" val="15393881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4F6D499-F5D5-5561-3B72-358135F968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ED8712F-462A-7AA7-FA1C-362637BA03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9411A6B-5903-C375-BFB2-07B9D86C6C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B7ABA3C-0E7B-973A-E8FC-BD47886C9B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335D195-43D8-750C-15C2-2A38A246C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B884FFC-2349-6B6B-14EF-43DD536294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4E4544-C64D-C377-517B-D7C490373E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Inventory Strategy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4A5D4F4-22B0-7E1F-C736-B2335FAD43A1}"/>
              </a:ext>
            </a:extLst>
          </p:cNvPr>
          <p:cNvSpPr txBox="1"/>
          <p:nvPr/>
        </p:nvSpPr>
        <p:spPr>
          <a:xfrm>
            <a:off x="809625" y="6212360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kern="0" dirty="0"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(Richards, 2021) </a:t>
            </a:r>
            <a:endParaRPr lang="en-GB" sz="1200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FD01353-06B2-E437-8774-23B37A80590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058644349"/>
              </p:ext>
            </p:extLst>
          </p:nvPr>
        </p:nvGraphicFramePr>
        <p:xfrm>
          <a:off x="375974" y="1801546"/>
          <a:ext cx="5505225" cy="43769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CA3A3271-72E7-03FF-86FD-A7CE62FC668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398174" y="1012824"/>
            <a:ext cx="5276850" cy="5199535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  <a:p>
            <a:endParaRPr lang="en-GB" dirty="0"/>
          </a:p>
          <a:p>
            <a:r>
              <a:rPr lang="en-GB" sz="3200" dirty="0"/>
              <a:t>Balancing safety stock vs. carrying costs</a:t>
            </a:r>
          </a:p>
          <a:p>
            <a:r>
              <a:rPr lang="en-GB" sz="3200" dirty="0"/>
              <a:t>Locations for fast movers</a:t>
            </a:r>
          </a:p>
          <a:p>
            <a:r>
              <a:rPr lang="en-GB" sz="3200" dirty="0"/>
              <a:t>Accuracy of forecasting</a:t>
            </a:r>
          </a:p>
          <a:p>
            <a:r>
              <a:rPr lang="en-GB" sz="3200" dirty="0"/>
              <a:t>Managing obsolete stock</a:t>
            </a:r>
          </a:p>
          <a:p>
            <a:r>
              <a:rPr lang="en-GB" sz="3200" dirty="0"/>
              <a:t>Stock rotation WH responsibility </a:t>
            </a:r>
          </a:p>
        </p:txBody>
      </p:sp>
    </p:spTree>
    <p:extLst>
      <p:ext uri="{BB962C8B-B14F-4D97-AF65-F5344CB8AC3E}">
        <p14:creationId xmlns:p14="http://schemas.microsoft.com/office/powerpoint/2010/main" val="21446246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24CE8A8-703C-A07E-45A4-9F8A0BD39D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27C9663-54FF-3FCC-9150-31F768E59C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7B11AD5-7F5D-E482-3654-150D7785B4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9126C44-4FE6-15A5-CAD4-AAD321D09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4C01C6B-3FC1-FA67-AC0B-719F9A6819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CDD2BE7-EA8D-BE2D-7CFE-1F5DEF5DD2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DB5B86-080E-EA1C-9118-8D51EEADA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Workforce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BA1A5D5-55BC-B48C-D0A7-078DC499C1F6}"/>
              </a:ext>
            </a:extLst>
          </p:cNvPr>
          <p:cNvSpPr txBox="1"/>
          <p:nvPr/>
        </p:nvSpPr>
        <p:spPr>
          <a:xfrm>
            <a:off x="809625" y="6212360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kern="0" dirty="0"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200" kern="0" dirty="0"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CILT, 2020</a:t>
            </a:r>
            <a:r>
              <a:rPr lang="en-GB" sz="1200" kern="0" dirty="0"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) </a:t>
            </a:r>
            <a:endParaRPr lang="en-GB" sz="1200" dirty="0"/>
          </a:p>
        </p:txBody>
      </p:sp>
      <p:graphicFrame>
        <p:nvGraphicFramePr>
          <p:cNvPr id="19" name="Content Placeholder 12">
            <a:extLst>
              <a:ext uri="{FF2B5EF4-FFF2-40B4-BE49-F238E27FC236}">
                <a16:creationId xmlns:a16="http://schemas.microsoft.com/office/drawing/2014/main" id="{CC2F264B-97C3-FF4C-F5B2-9860C3CF52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82001919"/>
              </p:ext>
            </p:extLst>
          </p:nvPr>
        </p:nvGraphicFramePr>
        <p:xfrm>
          <a:off x="751950" y="1400783"/>
          <a:ext cx="10515600" cy="30155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5" name="Content Placeholder 12">
            <a:extLst>
              <a:ext uri="{FF2B5EF4-FFF2-40B4-BE49-F238E27FC236}">
                <a16:creationId xmlns:a16="http://schemas.microsoft.com/office/drawing/2014/main" id="{83DF35C4-6270-7529-C8ED-040842160FE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546012903"/>
              </p:ext>
            </p:extLst>
          </p:nvPr>
        </p:nvGraphicFramePr>
        <p:xfrm>
          <a:off x="653983" y="4267200"/>
          <a:ext cx="10515600" cy="23288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82042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EC2B56C-BC1B-9AC1-3BC4-5E0A767C75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86952FC-CB4E-B734-E97D-E942B27A2F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E8B2D2B-FA20-2607-DF82-E159B714CC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7932F63-6897-6377-53DB-9BFD90B6AB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BC4D037-14C8-8D01-4EAA-0B74333C72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F39735A-1D23-B8BD-F00A-4E27C7576A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C702C2-9D1C-4F2A-1FD3-7837D38718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Health &amp; Safety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0CD0D2A-E791-BB43-3C62-63B51833FC86}"/>
              </a:ext>
            </a:extLst>
          </p:cNvPr>
          <p:cNvSpPr txBox="1"/>
          <p:nvPr/>
        </p:nvSpPr>
        <p:spPr>
          <a:xfrm>
            <a:off x="809625" y="6212360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kern="0" dirty="0"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200" kern="0" dirty="0"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HSE, 2020</a:t>
            </a:r>
            <a:r>
              <a:rPr lang="en-GB" sz="1200" kern="0" dirty="0"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) </a:t>
            </a:r>
            <a:endParaRPr lang="en-GB" sz="1200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1419710-2252-2584-BA41-63926120827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333471"/>
              </p:ext>
            </p:extLst>
          </p:nvPr>
        </p:nvGraphicFramePr>
        <p:xfrm>
          <a:off x="304799" y="1777508"/>
          <a:ext cx="5581651" cy="43203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13F39359-E3E0-9BBC-781E-E5293BF33607}"/>
              </a:ext>
            </a:extLst>
          </p:cNvPr>
          <p:cNvSpPr txBox="1">
            <a:spLocks/>
          </p:cNvSpPr>
          <p:nvPr/>
        </p:nvSpPr>
        <p:spPr>
          <a:xfrm>
            <a:off x="6398174" y="1012824"/>
            <a:ext cx="5276850" cy="519953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  <a:p>
            <a:endParaRPr lang="en-GB" dirty="0"/>
          </a:p>
          <a:p>
            <a:r>
              <a:rPr lang="en-GB" sz="3200" dirty="0"/>
              <a:t>Carry out detailed risk assessments</a:t>
            </a:r>
          </a:p>
          <a:p>
            <a:r>
              <a:rPr lang="en-GB" sz="3200" dirty="0"/>
              <a:t>Ensure fire exist and assembly points are well designed</a:t>
            </a:r>
          </a:p>
          <a:p>
            <a:r>
              <a:rPr lang="en-GB" sz="3200" dirty="0"/>
              <a:t>Managing manual handling</a:t>
            </a:r>
          </a:p>
          <a:p>
            <a:r>
              <a:rPr lang="en-GB" sz="3200" dirty="0"/>
              <a:t>Staying compliant with auditors</a:t>
            </a:r>
          </a:p>
          <a:p>
            <a:r>
              <a:rPr lang="en-GB" sz="3200" dirty="0"/>
              <a:t>Maintaining clean and clear paths</a:t>
            </a:r>
          </a:p>
        </p:txBody>
      </p:sp>
    </p:spTree>
    <p:extLst>
      <p:ext uri="{BB962C8B-B14F-4D97-AF65-F5344CB8AC3E}">
        <p14:creationId xmlns:p14="http://schemas.microsoft.com/office/powerpoint/2010/main" val="11785184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5132C55-0FC8-9690-84A4-01589EC7D0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D3DCF7B-B9EA-CA95-2F21-CF3B644C3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8404A35-E255-E3D1-692C-6503CC1CD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5442C99-8599-75E4-4DE4-B0CB5A61F9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42607E7-F4F3-E931-5BBC-E0F3580F84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361FEED-36E6-B896-6270-B34DC9C7B9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AFD05B-F367-F410-917B-9E09ECBE5A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Sustainability</a:t>
            </a: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CE10C983-A3B5-DA9A-7F4A-373281A0157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41311618"/>
              </p:ext>
            </p:extLst>
          </p:nvPr>
        </p:nvGraphicFramePr>
        <p:xfrm>
          <a:off x="1096370" y="1148643"/>
          <a:ext cx="9724031" cy="36833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366AA8EB-32C5-68AF-B8A8-55AED8FAEDC4}"/>
              </a:ext>
            </a:extLst>
          </p:cNvPr>
          <p:cNvSpPr txBox="1"/>
          <p:nvPr/>
        </p:nvSpPr>
        <p:spPr>
          <a:xfrm>
            <a:off x="809625" y="6212360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kern="0" dirty="0"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(Grant, </a:t>
            </a:r>
            <a:r>
              <a:rPr lang="en-GB" sz="1200" kern="0" dirty="0" err="1"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Trautrims</a:t>
            </a:r>
            <a:r>
              <a:rPr lang="en-GB" sz="1200" kern="0" dirty="0"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&amp; Wong, 2017) </a:t>
            </a:r>
            <a:endParaRPr lang="en-GB" sz="1200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02654C9-DE45-C3CF-92C9-25543601790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782089949"/>
              </p:ext>
            </p:extLst>
          </p:nvPr>
        </p:nvGraphicFramePr>
        <p:xfrm>
          <a:off x="1096369" y="3174642"/>
          <a:ext cx="9724031" cy="36833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97388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D33E312-0F67-736B-A4AB-8BCC4F8AD4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FD225DE-B198-1DA5-21FF-D52ED572E0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EDB292-84E6-20AE-16B3-DC4AF05D6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F75C3D5-01DC-0394-271B-2F1BEA42E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A627A89-16B5-140B-11EF-23C1216F7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00207FE-B43B-A68D-F37F-92FE9FFF57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0621E8-8395-8F44-81F2-8F2CF29354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Security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EF7E37F-8D71-5882-0AE2-3002EC5704A7}"/>
              </a:ext>
            </a:extLst>
          </p:cNvPr>
          <p:cNvSpPr txBox="1"/>
          <p:nvPr/>
        </p:nvSpPr>
        <p:spPr>
          <a:xfrm>
            <a:off x="809625" y="6212360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kern="0"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(Richards, 2021) </a:t>
            </a:r>
            <a:endParaRPr lang="en-GB" sz="1200" dirty="0"/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EDADC8E8-28F7-799E-43D1-2C08F286AB42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525188462"/>
              </p:ext>
            </p:extLst>
          </p:nvPr>
        </p:nvGraphicFramePr>
        <p:xfrm>
          <a:off x="1062544" y="1891970"/>
          <a:ext cx="9724031" cy="36833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946444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3765957-4F96-F851-E7D4-DD4F7044E8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5361DB-4626-4D0F-5C60-30CB0B98E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5CD176F-57F6-7A90-7673-EEF94D721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11C1FA0-E516-BE6D-09A4-B8BC2B07D0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F49B175-4B3A-F8BC-8B2D-F1B136F37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395F361-F9DB-561C-7DF2-2C9ECA7F4F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091060-3152-2D38-D54A-A66AE7CC42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Cost Model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771A0F9-765E-31D4-8B8D-CF4C5FC76EC1}"/>
              </a:ext>
            </a:extLst>
          </p:cNvPr>
          <p:cNvSpPr txBox="1"/>
          <p:nvPr/>
        </p:nvSpPr>
        <p:spPr>
          <a:xfrm>
            <a:off x="-3" y="6581001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kern="0" dirty="0"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(Richards, 2021) </a:t>
            </a:r>
            <a:endParaRPr lang="en-GB" sz="1200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6D3E1A9-A94B-17F4-4F82-38B446C0E3A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42799050"/>
              </p:ext>
            </p:extLst>
          </p:nvPr>
        </p:nvGraphicFramePr>
        <p:xfrm>
          <a:off x="460562" y="1549431"/>
          <a:ext cx="5416156" cy="42873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pSp>
        <p:nvGrpSpPr>
          <p:cNvPr id="6" name="Group 5">
            <a:extLst>
              <a:ext uri="{FF2B5EF4-FFF2-40B4-BE49-F238E27FC236}">
                <a16:creationId xmlns:a16="http://schemas.microsoft.com/office/drawing/2014/main" id="{1F75CF58-5D82-E875-393E-F791A90374E2}"/>
              </a:ext>
            </a:extLst>
          </p:cNvPr>
          <p:cNvGrpSpPr/>
          <p:nvPr/>
        </p:nvGrpSpPr>
        <p:grpSpPr>
          <a:xfrm>
            <a:off x="459346" y="5705494"/>
            <a:ext cx="5416155" cy="921375"/>
            <a:chOff x="0" y="3151440"/>
            <a:chExt cx="5416155" cy="921375"/>
          </a:xfrm>
        </p:grpSpPr>
        <p:sp>
          <p:nvSpPr>
            <p:cNvPr id="7" name="Rectangle: Rounded Corners 6">
              <a:extLst>
                <a:ext uri="{FF2B5EF4-FFF2-40B4-BE49-F238E27FC236}">
                  <a16:creationId xmlns:a16="http://schemas.microsoft.com/office/drawing/2014/main" id="{BA7C961E-E102-A475-B3CE-DA722DEA270D}"/>
                </a:ext>
              </a:extLst>
            </p:cNvPr>
            <p:cNvSpPr/>
            <p:nvPr/>
          </p:nvSpPr>
          <p:spPr>
            <a:xfrm>
              <a:off x="0" y="3151440"/>
              <a:ext cx="5416155" cy="921375"/>
            </a:xfrm>
            <a:prstGeom prst="round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" name="Rectangle: Rounded Corners 4">
              <a:extLst>
                <a:ext uri="{FF2B5EF4-FFF2-40B4-BE49-F238E27FC236}">
                  <a16:creationId xmlns:a16="http://schemas.microsoft.com/office/drawing/2014/main" id="{6EEFB808-EBB6-9894-0B69-8BB6DFE2BD58}"/>
                </a:ext>
              </a:extLst>
            </p:cNvPr>
            <p:cNvSpPr txBox="1"/>
            <p:nvPr/>
          </p:nvSpPr>
          <p:spPr>
            <a:xfrm>
              <a:off x="44978" y="3196418"/>
              <a:ext cx="5326199" cy="831419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6200" tIns="76200" rIns="76200" bIns="76200" numCol="1" spcCol="1270" anchor="ctr" anchorCtr="0">
              <a:noAutofit/>
            </a:bodyPr>
            <a:lstStyle/>
            <a:p>
              <a:pPr marL="0" lvl="0" indent="0" algn="l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2000" kern="1200" dirty="0"/>
                <a:t>Recruitment &amp; training large workforce</a:t>
              </a:r>
            </a:p>
            <a:p>
              <a:pPr marL="0" lvl="0" indent="0" algn="l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US" sz="2000" kern="1200" dirty="0"/>
            </a:p>
          </p:txBody>
        </p:sp>
      </p:grpSp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7666D605-8C5D-A858-92BB-3C3BF4E9C53C}"/>
              </a:ext>
            </a:extLst>
          </p:cNvPr>
          <p:cNvSpPr txBox="1">
            <a:spLocks/>
          </p:cNvSpPr>
          <p:nvPr/>
        </p:nvSpPr>
        <p:spPr>
          <a:xfrm>
            <a:off x="6410826" y="1363927"/>
            <a:ext cx="5276850" cy="519953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  <a:p>
            <a:endParaRPr lang="en-GB" dirty="0"/>
          </a:p>
          <a:p>
            <a:r>
              <a:rPr lang="en-GB" sz="3200" dirty="0"/>
              <a:t>Labour, Utilities, Maintenance</a:t>
            </a:r>
          </a:p>
          <a:p>
            <a:r>
              <a:rPr lang="en-GB" sz="3200" dirty="0"/>
              <a:t>True scale of fit-out</a:t>
            </a:r>
          </a:p>
          <a:p>
            <a:r>
              <a:rPr lang="en-GB" sz="3200" dirty="0"/>
              <a:t>Any disruption to business</a:t>
            </a:r>
          </a:p>
          <a:p>
            <a:r>
              <a:rPr lang="en-GB" sz="3200" dirty="0"/>
              <a:t>High training demands</a:t>
            </a:r>
          </a:p>
          <a:p>
            <a:r>
              <a:rPr lang="en-GB" sz="3200" dirty="0"/>
              <a:t>True costs of 1 large site vs 2 small sites</a:t>
            </a:r>
          </a:p>
          <a:p>
            <a:pPr marL="0" indent="0">
              <a:buNone/>
            </a:pPr>
            <a:endParaRPr lang="en-GB" sz="3200" dirty="0"/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7950915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D6075C3-5418-A461-DB21-8B4F14C63A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351441C-40DA-9FF3-B804-02404B161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A8E138E-B577-CAA2-CFBC-78D0E493A2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F02BEB3-6EB0-750F-0E15-E4FAFACF34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9305AAA-F05E-351F-EF4A-32894330A5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BB51140-A218-874B-20D5-21627CA311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41B27C-A1A7-F1E8-F49A-717EAFBE67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Risk Management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E283D25-A788-98A6-FB55-FBFF66D58203}"/>
              </a:ext>
            </a:extLst>
          </p:cNvPr>
          <p:cNvSpPr txBox="1"/>
          <p:nvPr/>
        </p:nvSpPr>
        <p:spPr>
          <a:xfrm>
            <a:off x="809625" y="6212360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kern="0" dirty="0"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(Mangan &amp; Lalwani, 2016) </a:t>
            </a:r>
            <a:endParaRPr lang="en-GB" sz="1200" dirty="0"/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7E9252C5-AE1F-7E06-6DFB-F59C5484649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55641827"/>
              </p:ext>
            </p:extLst>
          </p:nvPr>
        </p:nvGraphicFramePr>
        <p:xfrm>
          <a:off x="809625" y="692150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75C67D67-5FDA-472D-634F-6CF0DB51DAAC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632706081"/>
              </p:ext>
            </p:extLst>
          </p:nvPr>
        </p:nvGraphicFramePr>
        <p:xfrm>
          <a:off x="971549" y="3305909"/>
          <a:ext cx="9724031" cy="36833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46881043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8A3EB26-38F0-FEF2-EAD9-DB7734A0EF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FF8A872-92CF-EC56-06C4-004918D714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8BF1C4E-B0B7-BE48-F896-3C85A9F6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6F6238F-E974-682E-817B-9205E1B1D3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06CF265-FCF9-4146-A7B9-EFFC88B20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D6FBB03-CEC1-09E0-4DF0-0E43E64725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6D2B17-6113-348C-90BC-0DA2D4ED0D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Final Concept of Mega site</a:t>
            </a:r>
          </a:p>
        </p:txBody>
      </p:sp>
      <p:graphicFrame>
        <p:nvGraphicFramePr>
          <p:cNvPr id="18" name="Content Placeholder 4">
            <a:extLst>
              <a:ext uri="{FF2B5EF4-FFF2-40B4-BE49-F238E27FC236}">
                <a16:creationId xmlns:a16="http://schemas.microsoft.com/office/drawing/2014/main" id="{9675B36A-3279-27F0-B3BE-706B575211D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5008533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A9DA41-48D3-BB64-2E08-DD71E37BE3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4A4082-4EB6-7B8A-4647-722F5A3C64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dirty="0"/>
              <a:t>Bartholdi, J.J. &amp; Hackman, S.T. (2019). </a:t>
            </a:r>
            <a:r>
              <a:rPr lang="en-GB" i="1" dirty="0"/>
              <a:t>Warehouse &amp; Distribution Science</a:t>
            </a:r>
            <a:r>
              <a:rPr lang="en-GB" dirty="0"/>
              <a:t>. 3rd ed. </a:t>
            </a:r>
          </a:p>
          <a:p>
            <a:r>
              <a:rPr lang="en-GB" dirty="0"/>
              <a:t>CILT (2020). </a:t>
            </a:r>
            <a:r>
              <a:rPr lang="en-GB" i="1" dirty="0"/>
              <a:t>The UK Logistics Report</a:t>
            </a:r>
            <a:r>
              <a:rPr lang="en-GB" dirty="0"/>
              <a:t>. Chartered Institute of Logistics &amp; Transport. </a:t>
            </a:r>
          </a:p>
          <a:p>
            <a:r>
              <a:rPr lang="en-GB" dirty="0"/>
              <a:t>Frazelle, E. (2016). </a:t>
            </a:r>
            <a:r>
              <a:rPr lang="en-GB" i="1" dirty="0"/>
              <a:t>World-Class Warehousing and Material Handling</a:t>
            </a:r>
            <a:r>
              <a:rPr lang="en-GB" dirty="0"/>
              <a:t>. 2nd ed. McGraw-Hill. </a:t>
            </a:r>
          </a:p>
          <a:p>
            <a:r>
              <a:rPr lang="en-GB" dirty="0"/>
              <a:t>Grant, D., </a:t>
            </a:r>
            <a:r>
              <a:rPr lang="en-GB" dirty="0" err="1"/>
              <a:t>Trautrims</a:t>
            </a:r>
            <a:r>
              <a:rPr lang="en-GB" dirty="0"/>
              <a:t>, A. and Wong, C.Y. (2017). </a:t>
            </a:r>
            <a:r>
              <a:rPr lang="en-GB" i="1" dirty="0"/>
              <a:t>Sustainable Logistics and Supply Chain Management</a:t>
            </a:r>
            <a:r>
              <a:rPr lang="en-GB" dirty="0"/>
              <a:t>. 2nd ed. Kogan Page. </a:t>
            </a:r>
          </a:p>
          <a:p>
            <a:r>
              <a:rPr lang="en-GB" dirty="0"/>
              <a:t>Health and Safety Executive (HSE) (2020). </a:t>
            </a:r>
            <a:r>
              <a:rPr lang="en-GB" i="1" dirty="0"/>
              <a:t>Warehousing and Storage: A Guide to Health and Safety</a:t>
            </a:r>
            <a:r>
              <a:rPr lang="en-GB" dirty="0"/>
              <a:t>. </a:t>
            </a:r>
          </a:p>
          <a:p>
            <a:r>
              <a:rPr lang="en-US" dirty="0"/>
              <a:t>Mangan, J. </a:t>
            </a:r>
            <a:r>
              <a:rPr lang="en-US" i="1" dirty="0"/>
              <a:t>et al.</a:t>
            </a:r>
            <a:r>
              <a:rPr lang="en-US" dirty="0"/>
              <a:t> (2022) </a:t>
            </a:r>
            <a:r>
              <a:rPr lang="en-US" i="1" dirty="0"/>
              <a:t>Global logistics and supply chain management</a:t>
            </a:r>
            <a:r>
              <a:rPr lang="en-US" dirty="0"/>
              <a:t>. Fourth edition. Hoboken, NJ: John Wiley &amp; Sons, Inc. Available at: </a:t>
            </a:r>
            <a:r>
              <a:rPr lang="en-US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https://search.ebscohost.com/login.aspx?direct=true&amp;scope=site&amp;db=nlebk&amp;db=nlabk&amp;AN=3756161</a:t>
            </a:r>
            <a:endParaRPr lang="en-US" dirty="0"/>
          </a:p>
          <a:p>
            <a:r>
              <a:rPr lang="en-US" dirty="0"/>
              <a:t>Martin, H. (2019) </a:t>
            </a:r>
            <a:r>
              <a:rPr lang="en-US" i="1" dirty="0"/>
              <a:t>Warehousing and transportation logistics : systems, planning, application and cost effectiveness</a:t>
            </a:r>
            <a:r>
              <a:rPr lang="en-US" dirty="0"/>
              <a:t>. London, United Kingdom ; Kogan Page.</a:t>
            </a:r>
          </a:p>
          <a:p>
            <a:r>
              <a:rPr lang="en-US" dirty="0"/>
              <a:t>Murphy, P.R. and Wood, D. (2008) </a:t>
            </a:r>
            <a:r>
              <a:rPr lang="en-US" i="1" dirty="0"/>
              <a:t>Contemporary logistics</a:t>
            </a:r>
            <a:r>
              <a:rPr lang="en-US" dirty="0"/>
              <a:t>. 9th ed. Upper Saddle River, NJ: Pearson Prentice Hall.</a:t>
            </a:r>
            <a:endParaRPr lang="en-US" dirty="0">
              <a:solidFill>
                <a:srgbClr val="0070C0"/>
              </a:solidFill>
            </a:endParaRPr>
          </a:p>
          <a:p>
            <a:r>
              <a:rPr lang="en-US" dirty="0"/>
              <a:t>Relph, G. and Milner, C. (2019) </a:t>
            </a:r>
            <a:r>
              <a:rPr lang="en-US" i="1" dirty="0"/>
              <a:t>The inventory toolkit : business systems solutions</a:t>
            </a:r>
            <a:r>
              <a:rPr lang="en-US" dirty="0"/>
              <a:t>. 2nd edition. London, United Kingdom ; Kogan Page.</a:t>
            </a:r>
            <a:endParaRPr lang="en-GB" dirty="0"/>
          </a:p>
          <a:p>
            <a:r>
              <a:rPr lang="en-US" dirty="0"/>
              <a:t>Richards, G. (2025) </a:t>
            </a:r>
            <a:r>
              <a:rPr lang="en-US" i="1" dirty="0"/>
              <a:t>Warehouse management : the definitive guide to improving efficiency and minimizing costs in the modern warehouse</a:t>
            </a:r>
            <a:r>
              <a:rPr lang="en-US" dirty="0"/>
              <a:t>. Fifth edition. London ; Kogan Page.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780580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95AA1973-69F3-1A31-D546-44C9AEDED164}"/>
              </a:ext>
            </a:extLst>
          </p:cNvPr>
          <p:cNvSpPr txBox="1"/>
          <p:nvPr/>
        </p:nvSpPr>
        <p:spPr>
          <a:xfrm>
            <a:off x="628649" y="504825"/>
            <a:ext cx="11020425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u="sng" dirty="0"/>
              <a:t>AI Acknowledgement  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Hayley Sinclair (March 2026)</a:t>
            </a:r>
          </a:p>
          <a:p>
            <a:pPr marL="0" indent="0">
              <a:buNone/>
            </a:pPr>
            <a:r>
              <a:rPr lang="en-GB" dirty="0"/>
              <a:t>Student ID: 2418018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 confirm that I have not presented any AI-generated materials as my own work in this portfolio. However, I acknowledge that I have used or may have used AI in the research and proofreading of my portfolio.  </a:t>
            </a:r>
          </a:p>
          <a:p>
            <a:pPr marL="0" indent="0">
              <a:buNone/>
            </a:pPr>
            <a:r>
              <a:rPr lang="en-GB" dirty="0"/>
              <a:t>The details are provided below: </a:t>
            </a:r>
          </a:p>
          <a:p>
            <a:pPr marL="0" indent="0">
              <a:buNone/>
            </a:pPr>
            <a:r>
              <a:rPr lang="en-GB" dirty="0"/>
              <a:t>I acknowledge the use of ChatGPT (</a:t>
            </a:r>
            <a:r>
              <a:rPr lang="en-GB" u="sng" dirty="0">
                <a:hlinkClick r:id="rId2" tooltip="https://chatgpt.com/)"/>
              </a:rPr>
              <a:t>https://chatgpt.com/)</a:t>
            </a:r>
            <a:r>
              <a:rPr lang="en-GB" dirty="0"/>
              <a:t> for research using the prompt(s):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Can you check the newest MHE equipment in the market and benefits of new equipment.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Is there a significant benefit to using electric vs manual </a:t>
            </a:r>
            <a:r>
              <a:rPr lang="en-GB"/>
              <a:t>pump-trucks.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I confirm that I have not presented any AI generated text as my own work. I confirm that I have copies of my drafts, notes, and other resources I used before, and after the use of AI tools which I may be asked to provide in evidence.</a:t>
            </a:r>
          </a:p>
        </p:txBody>
      </p:sp>
    </p:spTree>
    <p:extLst>
      <p:ext uri="{BB962C8B-B14F-4D97-AF65-F5344CB8AC3E}">
        <p14:creationId xmlns:p14="http://schemas.microsoft.com/office/powerpoint/2010/main" val="25804805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539</TotalTime>
  <Words>1024</Words>
  <Application>Microsoft Office PowerPoint</Application>
  <PresentationFormat>Widescreen</PresentationFormat>
  <Paragraphs>159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Aptos</vt:lpstr>
      <vt:lpstr>Aptos Display</vt:lpstr>
      <vt:lpstr>Arial</vt:lpstr>
      <vt:lpstr>Segoe UI</vt:lpstr>
      <vt:lpstr>Times New Roman</vt:lpstr>
      <vt:lpstr>Office Theme</vt:lpstr>
      <vt:lpstr>Warehousing and Inventory Operations</vt:lpstr>
      <vt:lpstr>Scenario Assumtions </vt:lpstr>
      <vt:lpstr>Why Consolidate to One Larger Warehouse</vt:lpstr>
      <vt:lpstr>Location Advatages</vt:lpstr>
      <vt:lpstr>Capacity Planning</vt:lpstr>
      <vt:lpstr>Warehouse Layout Overview</vt:lpstr>
      <vt:lpstr>Storage System Requirements</vt:lpstr>
      <vt:lpstr>Material Handling Equipment</vt:lpstr>
      <vt:lpstr>WMS Requirements</vt:lpstr>
      <vt:lpstr>Inventory Strategy</vt:lpstr>
      <vt:lpstr>Workforce</vt:lpstr>
      <vt:lpstr>Health &amp; Safety</vt:lpstr>
      <vt:lpstr>Sustainability</vt:lpstr>
      <vt:lpstr>Security</vt:lpstr>
      <vt:lpstr>Cost Model</vt:lpstr>
      <vt:lpstr>Risk Management</vt:lpstr>
      <vt:lpstr>Final Concept of Mega site</vt:lpstr>
      <vt:lpstr>Refs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Hayley Sinclair</dc:creator>
  <cp:lastModifiedBy>Hayley Sinclair</cp:lastModifiedBy>
  <cp:revision>1</cp:revision>
  <dcterms:created xsi:type="dcterms:W3CDTF">2026-03-03T10:52:23Z</dcterms:created>
  <dcterms:modified xsi:type="dcterms:W3CDTF">2026-03-23T09:00:22Z</dcterms:modified>
</cp:coreProperties>
</file>