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72" r:id="rId2"/>
    <p:sldId id="257" r:id="rId3"/>
    <p:sldId id="258" r:id="rId4"/>
    <p:sldId id="259" r:id="rId5"/>
    <p:sldId id="260" r:id="rId6"/>
    <p:sldId id="261" r:id="rId7"/>
    <p:sldId id="262" r:id="rId8"/>
    <p:sldId id="265" r:id="rId9"/>
    <p:sldId id="263" r:id="rId10"/>
    <p:sldId id="264"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761876-A394-4E16-9798-7DBEC382B16B}" v="12" dt="2026-02-15T21:17:14.1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1096"/>
  </p:normalViewPr>
  <p:slideViewPr>
    <p:cSldViewPr snapToGrid="0">
      <p:cViewPr varScale="1">
        <p:scale>
          <a:sx n="78" d="100"/>
          <a:sy n="78" d="100"/>
        </p:scale>
        <p:origin x="1836"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Netoi" userId="e65d359cfa59556c" providerId="LiveId" clId="{2C5B9CB0-B820-4341-8418-02A9C894CC8A}"/>
    <pc:docChg chg="undo custSel modSld">
      <pc:chgData name="Ionut Netoi" userId="e65d359cfa59556c" providerId="LiveId" clId="{2C5B9CB0-B820-4341-8418-02A9C894CC8A}" dt="2026-02-15T21:17:26.768" v="128" actId="2711"/>
      <pc:docMkLst>
        <pc:docMk/>
      </pc:docMkLst>
      <pc:sldChg chg="modSp">
        <pc:chgData name="Ionut Netoi" userId="e65d359cfa59556c" providerId="LiveId" clId="{2C5B9CB0-B820-4341-8418-02A9C894CC8A}" dt="2026-02-15T21:16:39.196" v="119" actId="2711"/>
        <pc:sldMkLst>
          <pc:docMk/>
          <pc:sldMk cId="1100976337" sldId="257"/>
        </pc:sldMkLst>
        <pc:graphicFrameChg chg="mod">
          <ac:chgData name="Ionut Netoi" userId="e65d359cfa59556c" providerId="LiveId" clId="{2C5B9CB0-B820-4341-8418-02A9C894CC8A}" dt="2026-02-15T21:16:39.196" v="119" actId="2711"/>
          <ac:graphicFrameMkLst>
            <pc:docMk/>
            <pc:sldMk cId="1100976337" sldId="257"/>
            <ac:graphicFrameMk id="8" creationId="{05B48B10-ECBB-713E-82BB-BA815F3B6130}"/>
          </ac:graphicFrameMkLst>
        </pc:graphicFrameChg>
      </pc:sldChg>
      <pc:sldChg chg="modSp">
        <pc:chgData name="Ionut Netoi" userId="e65d359cfa59556c" providerId="LiveId" clId="{2C5B9CB0-B820-4341-8418-02A9C894CC8A}" dt="2026-02-15T21:17:14.104" v="126" actId="2711"/>
        <pc:sldMkLst>
          <pc:docMk/>
          <pc:sldMk cId="473036685" sldId="258"/>
        </pc:sldMkLst>
        <pc:graphicFrameChg chg="mod">
          <ac:chgData name="Ionut Netoi" userId="e65d359cfa59556c" providerId="LiveId" clId="{2C5B9CB0-B820-4341-8418-02A9C894CC8A}" dt="2026-02-15T21:17:14.104" v="126" actId="2711"/>
          <ac:graphicFrameMkLst>
            <pc:docMk/>
            <pc:sldMk cId="473036685" sldId="258"/>
            <ac:graphicFrameMk id="6" creationId="{2B13DECA-F5BE-CB85-FDCD-E393B1B0D3FB}"/>
          </ac:graphicFrameMkLst>
        </pc:graphicFrameChg>
      </pc:sldChg>
      <pc:sldChg chg="addSp delSp modSp mod">
        <pc:chgData name="Ionut Netoi" userId="e65d359cfa59556c" providerId="LiveId" clId="{2C5B9CB0-B820-4341-8418-02A9C894CC8A}" dt="2026-02-15T21:17:26.768" v="128" actId="2711"/>
        <pc:sldMkLst>
          <pc:docMk/>
          <pc:sldMk cId="3910182373" sldId="259"/>
        </pc:sldMkLst>
        <pc:spChg chg="mod">
          <ac:chgData name="Ionut Netoi" userId="e65d359cfa59556c" providerId="LiveId" clId="{2C5B9CB0-B820-4341-8418-02A9C894CC8A}" dt="2026-02-15T21:15:12.819" v="104" actId="26606"/>
          <ac:spMkLst>
            <pc:docMk/>
            <pc:sldMk cId="3910182373" sldId="259"/>
            <ac:spMk id="2" creationId="{367977C9-09BC-DC78-392A-3721B66627EF}"/>
          </ac:spMkLst>
        </pc:spChg>
        <pc:spChg chg="mod ord">
          <ac:chgData name="Ionut Netoi" userId="e65d359cfa59556c" providerId="LiveId" clId="{2C5B9CB0-B820-4341-8418-02A9C894CC8A}" dt="2026-02-15T21:17:26.768" v="128" actId="2711"/>
          <ac:spMkLst>
            <pc:docMk/>
            <pc:sldMk cId="3910182373" sldId="259"/>
            <ac:spMk id="4" creationId="{41F00B88-1195-11B1-C008-923FACF730BA}"/>
          </ac:spMkLst>
        </pc:spChg>
        <pc:spChg chg="del">
          <ac:chgData name="Ionut Netoi" userId="e65d359cfa59556c" providerId="LiveId" clId="{2C5B9CB0-B820-4341-8418-02A9C894CC8A}" dt="2026-02-15T21:15:12.819" v="104" actId="26606"/>
          <ac:spMkLst>
            <pc:docMk/>
            <pc:sldMk cId="3910182373" sldId="259"/>
            <ac:spMk id="10" creationId="{45D37F4E-DDB4-456B-97E0-9937730A039F}"/>
          </ac:spMkLst>
        </pc:spChg>
        <pc:spChg chg="del">
          <ac:chgData name="Ionut Netoi" userId="e65d359cfa59556c" providerId="LiveId" clId="{2C5B9CB0-B820-4341-8418-02A9C894CC8A}" dt="2026-02-15T21:15:12.819" v="104" actId="26606"/>
          <ac:spMkLst>
            <pc:docMk/>
            <pc:sldMk cId="3910182373" sldId="259"/>
            <ac:spMk id="12" creationId="{B2DD41CD-8F47-4F56-AD12-4E2FF7696987}"/>
          </ac:spMkLst>
        </pc:spChg>
        <pc:spChg chg="add">
          <ac:chgData name="Ionut Netoi" userId="e65d359cfa59556c" providerId="LiveId" clId="{2C5B9CB0-B820-4341-8418-02A9C894CC8A}" dt="2026-02-15T21:15:12.819" v="104" actId="26606"/>
          <ac:spMkLst>
            <pc:docMk/>
            <pc:sldMk cId="3910182373" sldId="259"/>
            <ac:spMk id="17" creationId="{637B2035-1FCB-439A-B421-095E136C7E07}"/>
          </ac:spMkLst>
        </pc:spChg>
        <pc:spChg chg="add">
          <ac:chgData name="Ionut Netoi" userId="e65d359cfa59556c" providerId="LiveId" clId="{2C5B9CB0-B820-4341-8418-02A9C894CC8A}" dt="2026-02-15T21:15:12.819" v="104" actId="26606"/>
          <ac:spMkLst>
            <pc:docMk/>
            <pc:sldMk cId="3910182373" sldId="259"/>
            <ac:spMk id="19" creationId="{676D6CDF-C512-4739-B158-55EE955EFA39}"/>
          </ac:spMkLst>
        </pc:spChg>
        <pc:picChg chg="mod">
          <ac:chgData name="Ionut Netoi" userId="e65d359cfa59556c" providerId="LiveId" clId="{2C5B9CB0-B820-4341-8418-02A9C894CC8A}" dt="2026-02-15T21:15:12.819" v="104" actId="26606"/>
          <ac:picMkLst>
            <pc:docMk/>
            <pc:sldMk cId="3910182373" sldId="259"/>
            <ac:picMk id="5" creationId="{E2EC377D-8434-6950-635B-ED1378A57D17}"/>
          </ac:picMkLst>
        </pc:picChg>
      </pc:sldChg>
      <pc:sldChg chg="addSp delSp mod">
        <pc:chgData name="Ionut Netoi" userId="e65d359cfa59556c" providerId="LiveId" clId="{2C5B9CB0-B820-4341-8418-02A9C894CC8A}" dt="2026-02-15T21:15:22.352" v="105" actId="26606"/>
        <pc:sldMkLst>
          <pc:docMk/>
          <pc:sldMk cId="3871421393" sldId="260"/>
        </pc:sldMkLst>
        <pc:spChg chg="del">
          <ac:chgData name="Ionut Netoi" userId="e65d359cfa59556c" providerId="LiveId" clId="{2C5B9CB0-B820-4341-8418-02A9C894CC8A}" dt="2026-02-15T21:15:22.352" v="105" actId="26606"/>
          <ac:spMkLst>
            <pc:docMk/>
            <pc:sldMk cId="3871421393" sldId="260"/>
            <ac:spMk id="4" creationId="{39F71927-AB03-F061-3222-95F9AAEE7DB0}"/>
          </ac:spMkLst>
        </pc:spChg>
        <pc:graphicFrameChg chg="add">
          <ac:chgData name="Ionut Netoi" userId="e65d359cfa59556c" providerId="LiveId" clId="{2C5B9CB0-B820-4341-8418-02A9C894CC8A}" dt="2026-02-15T21:15:22.352" v="105" actId="26606"/>
          <ac:graphicFrameMkLst>
            <pc:docMk/>
            <pc:sldMk cId="3871421393" sldId="260"/>
            <ac:graphicFrameMk id="16" creationId="{63105049-537E-C8F2-9415-3B14E31A5C2D}"/>
          </ac:graphicFrameMkLst>
        </pc:graphicFrameChg>
      </pc:sldChg>
      <pc:sldChg chg="addSp delSp modSp mod setClrOvrMap">
        <pc:chgData name="Ionut Netoi" userId="e65d359cfa59556c" providerId="LiveId" clId="{2C5B9CB0-B820-4341-8418-02A9C894CC8A}" dt="2026-02-15T21:15:56.830" v="114" actId="26606"/>
        <pc:sldMkLst>
          <pc:docMk/>
          <pc:sldMk cId="295567883" sldId="261"/>
        </pc:sldMkLst>
        <pc:spChg chg="mod ord">
          <ac:chgData name="Ionut Netoi" userId="e65d359cfa59556c" providerId="LiveId" clId="{2C5B9CB0-B820-4341-8418-02A9C894CC8A}" dt="2026-02-15T21:15:56.819" v="113" actId="26606"/>
          <ac:spMkLst>
            <pc:docMk/>
            <pc:sldMk cId="295567883" sldId="261"/>
            <ac:spMk id="2" creationId="{D036BEA8-F2E2-0234-893A-45AE392CC76A}"/>
          </ac:spMkLst>
        </pc:spChg>
        <pc:spChg chg="add del mod ord">
          <ac:chgData name="Ionut Netoi" userId="e65d359cfa59556c" providerId="LiveId" clId="{2C5B9CB0-B820-4341-8418-02A9C894CC8A}" dt="2026-02-15T21:15:56.830" v="114" actId="26606"/>
          <ac:spMkLst>
            <pc:docMk/>
            <pc:sldMk cId="295567883" sldId="261"/>
            <ac:spMk id="4" creationId="{107ADBAE-6ACC-B00A-3628-E566E5E4C449}"/>
          </ac:spMkLst>
        </pc:spChg>
        <pc:spChg chg="add del">
          <ac:chgData name="Ionut Netoi" userId="e65d359cfa59556c" providerId="LiveId" clId="{2C5B9CB0-B820-4341-8418-02A9C894CC8A}" dt="2026-02-15T21:15:56.830" v="114" actId="26606"/>
          <ac:spMkLst>
            <pc:docMk/>
            <pc:sldMk cId="295567883" sldId="261"/>
            <ac:spMk id="10" creationId="{DB304A14-32D0-4873-B914-423ED7B8DAFD}"/>
          </ac:spMkLst>
        </pc:spChg>
        <pc:spChg chg="add del">
          <ac:chgData name="Ionut Netoi" userId="e65d359cfa59556c" providerId="LiveId" clId="{2C5B9CB0-B820-4341-8418-02A9C894CC8A}" dt="2026-02-15T21:15:56.830" v="114" actId="26606"/>
          <ac:spMkLst>
            <pc:docMk/>
            <pc:sldMk cId="295567883" sldId="261"/>
            <ac:spMk id="12" creationId="{1D460C86-854F-4FB3-ABC2-E823D8FEB9DB}"/>
          </ac:spMkLst>
        </pc:spChg>
        <pc:spChg chg="add del">
          <ac:chgData name="Ionut Netoi" userId="e65d359cfa59556c" providerId="LiveId" clId="{2C5B9CB0-B820-4341-8418-02A9C894CC8A}" dt="2026-02-15T21:15:56.830" v="114" actId="26606"/>
          <ac:spMkLst>
            <pc:docMk/>
            <pc:sldMk cId="295567883" sldId="261"/>
            <ac:spMk id="14" creationId="{BB48116A-278A-4CC5-89D3-9DE8E8FF1245}"/>
          </ac:spMkLst>
        </pc:spChg>
        <pc:spChg chg="add del">
          <ac:chgData name="Ionut Netoi" userId="e65d359cfa59556c" providerId="LiveId" clId="{2C5B9CB0-B820-4341-8418-02A9C894CC8A}" dt="2026-02-15T21:15:39.889" v="107" actId="26606"/>
          <ac:spMkLst>
            <pc:docMk/>
            <pc:sldMk cId="295567883" sldId="261"/>
            <ac:spMk id="19" creationId="{0D7B6173-1D58-48E2-83CF-37350F315F75}"/>
          </ac:spMkLst>
        </pc:spChg>
        <pc:spChg chg="add del">
          <ac:chgData name="Ionut Netoi" userId="e65d359cfa59556c" providerId="LiveId" clId="{2C5B9CB0-B820-4341-8418-02A9C894CC8A}" dt="2026-02-15T21:15:39.889" v="107" actId="26606"/>
          <ac:spMkLst>
            <pc:docMk/>
            <pc:sldMk cId="295567883" sldId="261"/>
            <ac:spMk id="21" creationId="{02EBFA83-D4DB-4CA0-B229-9E44634D7FE9}"/>
          </ac:spMkLst>
        </pc:spChg>
        <pc:spChg chg="add del">
          <ac:chgData name="Ionut Netoi" userId="e65d359cfa59556c" providerId="LiveId" clId="{2C5B9CB0-B820-4341-8418-02A9C894CC8A}" dt="2026-02-15T21:15:39.889" v="107" actId="26606"/>
          <ac:spMkLst>
            <pc:docMk/>
            <pc:sldMk cId="295567883" sldId="261"/>
            <ac:spMk id="25" creationId="{21BDEC81-16A7-4451-B893-C15000083B77}"/>
          </ac:spMkLst>
        </pc:spChg>
        <pc:spChg chg="add del">
          <ac:chgData name="Ionut Netoi" userId="e65d359cfa59556c" providerId="LiveId" clId="{2C5B9CB0-B820-4341-8418-02A9C894CC8A}" dt="2026-02-15T21:15:39.889" v="107" actId="26606"/>
          <ac:spMkLst>
            <pc:docMk/>
            <pc:sldMk cId="295567883" sldId="261"/>
            <ac:spMk id="27" creationId="{26A515A1-4D80-430E-BE0A-71A290516A82}"/>
          </ac:spMkLst>
        </pc:spChg>
        <pc:spChg chg="add del">
          <ac:chgData name="Ionut Netoi" userId="e65d359cfa59556c" providerId="LiveId" clId="{2C5B9CB0-B820-4341-8418-02A9C894CC8A}" dt="2026-02-15T21:15:41.875" v="109" actId="26606"/>
          <ac:spMkLst>
            <pc:docMk/>
            <pc:sldMk cId="295567883" sldId="261"/>
            <ac:spMk id="29" creationId="{DB304A14-32D0-4873-B914-423ED7B8DAFD}"/>
          </ac:spMkLst>
        </pc:spChg>
        <pc:spChg chg="add del">
          <ac:chgData name="Ionut Netoi" userId="e65d359cfa59556c" providerId="LiveId" clId="{2C5B9CB0-B820-4341-8418-02A9C894CC8A}" dt="2026-02-15T21:15:41.875" v="109" actId="26606"/>
          <ac:spMkLst>
            <pc:docMk/>
            <pc:sldMk cId="295567883" sldId="261"/>
            <ac:spMk id="30" creationId="{1D460C86-854F-4FB3-ABC2-E823D8FEB9DB}"/>
          </ac:spMkLst>
        </pc:spChg>
        <pc:spChg chg="add del">
          <ac:chgData name="Ionut Netoi" userId="e65d359cfa59556c" providerId="LiveId" clId="{2C5B9CB0-B820-4341-8418-02A9C894CC8A}" dt="2026-02-15T21:15:41.875" v="109" actId="26606"/>
          <ac:spMkLst>
            <pc:docMk/>
            <pc:sldMk cId="295567883" sldId="261"/>
            <ac:spMk id="31" creationId="{BB48116A-278A-4CC5-89D3-9DE8E8FF1245}"/>
          </ac:spMkLst>
        </pc:spChg>
        <pc:spChg chg="add del">
          <ac:chgData name="Ionut Netoi" userId="e65d359cfa59556c" providerId="LiveId" clId="{2C5B9CB0-B820-4341-8418-02A9C894CC8A}" dt="2026-02-15T21:15:51.223" v="111" actId="26606"/>
          <ac:spMkLst>
            <pc:docMk/>
            <pc:sldMk cId="295567883" sldId="261"/>
            <ac:spMk id="33" creationId="{DB304A14-32D0-4873-B914-423ED7B8DAFD}"/>
          </ac:spMkLst>
        </pc:spChg>
        <pc:spChg chg="add del">
          <ac:chgData name="Ionut Netoi" userId="e65d359cfa59556c" providerId="LiveId" clId="{2C5B9CB0-B820-4341-8418-02A9C894CC8A}" dt="2026-02-15T21:15:51.223" v="111" actId="26606"/>
          <ac:spMkLst>
            <pc:docMk/>
            <pc:sldMk cId="295567883" sldId="261"/>
            <ac:spMk id="34" creationId="{1D460C86-854F-4FB3-ABC2-E823D8FEB9DB}"/>
          </ac:spMkLst>
        </pc:spChg>
        <pc:spChg chg="add del">
          <ac:chgData name="Ionut Netoi" userId="e65d359cfa59556c" providerId="LiveId" clId="{2C5B9CB0-B820-4341-8418-02A9C894CC8A}" dt="2026-02-15T21:15:51.223" v="111" actId="26606"/>
          <ac:spMkLst>
            <pc:docMk/>
            <pc:sldMk cId="295567883" sldId="261"/>
            <ac:spMk id="35" creationId="{BB48116A-278A-4CC5-89D3-9DE8E8FF1245}"/>
          </ac:spMkLst>
        </pc:spChg>
        <pc:spChg chg="add del">
          <ac:chgData name="Ionut Netoi" userId="e65d359cfa59556c" providerId="LiveId" clId="{2C5B9CB0-B820-4341-8418-02A9C894CC8A}" dt="2026-02-15T21:15:56.819" v="113" actId="26606"/>
          <ac:spMkLst>
            <pc:docMk/>
            <pc:sldMk cId="295567883" sldId="261"/>
            <ac:spMk id="38" creationId="{C5E6CFF1-2F42-4E10-9A97-F116F46F53FE}"/>
          </ac:spMkLst>
        </pc:spChg>
        <pc:spChg chg="add del">
          <ac:chgData name="Ionut Netoi" userId="e65d359cfa59556c" providerId="LiveId" clId="{2C5B9CB0-B820-4341-8418-02A9C894CC8A}" dt="2026-02-15T21:15:56.819" v="113" actId="26606"/>
          <ac:spMkLst>
            <pc:docMk/>
            <pc:sldMk cId="295567883" sldId="261"/>
            <ac:spMk id="40" creationId="{107ADBAE-6ACC-B00A-3628-E566E5E4C449}"/>
          </ac:spMkLst>
        </pc:spChg>
        <pc:spChg chg="add">
          <ac:chgData name="Ionut Netoi" userId="e65d359cfa59556c" providerId="LiveId" clId="{2C5B9CB0-B820-4341-8418-02A9C894CC8A}" dt="2026-02-15T21:15:56.830" v="114" actId="26606"/>
          <ac:spMkLst>
            <pc:docMk/>
            <pc:sldMk cId="295567883" sldId="261"/>
            <ac:spMk id="42" creationId="{DB304A14-32D0-4873-B914-423ED7B8DAFD}"/>
          </ac:spMkLst>
        </pc:spChg>
        <pc:spChg chg="add">
          <ac:chgData name="Ionut Netoi" userId="e65d359cfa59556c" providerId="LiveId" clId="{2C5B9CB0-B820-4341-8418-02A9C894CC8A}" dt="2026-02-15T21:15:56.830" v="114" actId="26606"/>
          <ac:spMkLst>
            <pc:docMk/>
            <pc:sldMk cId="295567883" sldId="261"/>
            <ac:spMk id="43" creationId="{1D460C86-854F-4FB3-ABC2-E823D8FEB9DB}"/>
          </ac:spMkLst>
        </pc:spChg>
        <pc:spChg chg="add">
          <ac:chgData name="Ionut Netoi" userId="e65d359cfa59556c" providerId="LiveId" clId="{2C5B9CB0-B820-4341-8418-02A9C894CC8A}" dt="2026-02-15T21:15:56.830" v="114" actId="26606"/>
          <ac:spMkLst>
            <pc:docMk/>
            <pc:sldMk cId="295567883" sldId="261"/>
            <ac:spMk id="44" creationId="{BB48116A-278A-4CC5-89D3-9DE8E8FF1245}"/>
          </ac:spMkLst>
        </pc:spChg>
        <pc:graphicFrameChg chg="add del">
          <ac:chgData name="Ionut Netoi" userId="e65d359cfa59556c" providerId="LiveId" clId="{2C5B9CB0-B820-4341-8418-02A9C894CC8A}" dt="2026-02-15T21:15:41.875" v="109" actId="26606"/>
          <ac:graphicFrameMkLst>
            <pc:docMk/>
            <pc:sldMk cId="295567883" sldId="261"/>
            <ac:graphicFrameMk id="16" creationId="{0DDFFD34-3B73-B08A-6B1C-F50506B4B5CD}"/>
          </ac:graphicFrameMkLst>
        </pc:graphicFrameChg>
        <pc:graphicFrameChg chg="add del">
          <ac:chgData name="Ionut Netoi" userId="e65d359cfa59556c" providerId="LiveId" clId="{2C5B9CB0-B820-4341-8418-02A9C894CC8A}" dt="2026-02-15T21:15:51.223" v="111" actId="26606"/>
          <ac:graphicFrameMkLst>
            <pc:docMk/>
            <pc:sldMk cId="295567883" sldId="261"/>
            <ac:graphicFrameMk id="36" creationId="{A9D14824-0086-24F9-DF75-1CE4BAC57864}"/>
          </ac:graphicFrameMkLst>
        </pc:graphicFrameChg>
        <pc:graphicFrameChg chg="add">
          <ac:chgData name="Ionut Netoi" userId="e65d359cfa59556c" providerId="LiveId" clId="{2C5B9CB0-B820-4341-8418-02A9C894CC8A}" dt="2026-02-15T21:15:56.830" v="114" actId="26606"/>
          <ac:graphicFrameMkLst>
            <pc:docMk/>
            <pc:sldMk cId="295567883" sldId="261"/>
            <ac:graphicFrameMk id="45" creationId="{A9D14824-0086-24F9-DF75-1CE4BAC57864}"/>
          </ac:graphicFrameMkLst>
        </pc:graphicFrameChg>
        <pc:picChg chg="mod">
          <ac:chgData name="Ionut Netoi" userId="e65d359cfa59556c" providerId="LiveId" clId="{2C5B9CB0-B820-4341-8418-02A9C894CC8A}" dt="2026-02-15T21:15:56.819" v="113" actId="26606"/>
          <ac:picMkLst>
            <pc:docMk/>
            <pc:sldMk cId="295567883" sldId="261"/>
            <ac:picMk id="5" creationId="{C1AE36B7-C006-8464-FCCC-945659CC37D5}"/>
          </ac:picMkLst>
        </pc:picChg>
        <pc:cxnChg chg="add del">
          <ac:chgData name="Ionut Netoi" userId="e65d359cfa59556c" providerId="LiveId" clId="{2C5B9CB0-B820-4341-8418-02A9C894CC8A}" dt="2026-02-15T21:15:56.819" v="113" actId="26606"/>
          <ac:cxnSpMkLst>
            <pc:docMk/>
            <pc:sldMk cId="295567883" sldId="261"/>
            <ac:cxnSpMk id="39" creationId="{96A8629B-8289-498B-939B-1CA0C106182C}"/>
          </ac:cxnSpMkLst>
        </pc:cxnChg>
      </pc:sldChg>
      <pc:sldChg chg="addSp delSp modSp mod">
        <pc:chgData name="Ionut Netoi" userId="e65d359cfa59556c" providerId="LiveId" clId="{2C5B9CB0-B820-4341-8418-02A9C894CC8A}" dt="2026-02-15T21:12:03.494" v="75" actId="1076"/>
        <pc:sldMkLst>
          <pc:docMk/>
          <pc:sldMk cId="3277692509" sldId="262"/>
        </pc:sldMkLst>
        <pc:spChg chg="mod ord">
          <ac:chgData name="Ionut Netoi" userId="e65d359cfa59556c" providerId="LiveId" clId="{2C5B9CB0-B820-4341-8418-02A9C894CC8A}" dt="2026-02-15T21:11:35.199" v="68" actId="122"/>
          <ac:spMkLst>
            <pc:docMk/>
            <pc:sldMk cId="3277692509" sldId="262"/>
            <ac:spMk id="2" creationId="{ED0E39D7-162F-8C7E-63F3-5E53EA384F7A}"/>
          </ac:spMkLst>
        </pc:spChg>
        <pc:spChg chg="add del mod">
          <ac:chgData name="Ionut Netoi" userId="e65d359cfa59556c" providerId="LiveId" clId="{2C5B9CB0-B820-4341-8418-02A9C894CC8A}" dt="2026-02-15T21:10:31.235" v="54" actId="26606"/>
          <ac:spMkLst>
            <pc:docMk/>
            <pc:sldMk cId="3277692509" sldId="262"/>
            <ac:spMk id="4" creationId="{4011AD0A-C421-B963-1F81-1EF912D0CDD8}"/>
          </ac:spMkLst>
        </pc:spChg>
        <pc:spChg chg="add del">
          <ac:chgData name="Ionut Netoi" userId="e65d359cfa59556c" providerId="LiveId" clId="{2C5B9CB0-B820-4341-8418-02A9C894CC8A}" dt="2026-02-15T21:10:31.235" v="54" actId="26606"/>
          <ac:spMkLst>
            <pc:docMk/>
            <pc:sldMk cId="3277692509" sldId="262"/>
            <ac:spMk id="20" creationId="{979E27D9-03C7-44E2-9FF8-15D0C8506AF7}"/>
          </ac:spMkLst>
        </pc:spChg>
        <pc:spChg chg="add del">
          <ac:chgData name="Ionut Netoi" userId="e65d359cfa59556c" providerId="LiveId" clId="{2C5B9CB0-B820-4341-8418-02A9C894CC8A}" dt="2026-02-15T21:10:31.235" v="54" actId="26606"/>
          <ac:spMkLst>
            <pc:docMk/>
            <pc:sldMk cId="3277692509" sldId="262"/>
            <ac:spMk id="22" creationId="{EEBF1590-3B36-48EE-A89D-3B6F3CB256AB}"/>
          </ac:spMkLst>
        </pc:spChg>
        <pc:spChg chg="add del">
          <ac:chgData name="Ionut Netoi" userId="e65d359cfa59556c" providerId="LiveId" clId="{2C5B9CB0-B820-4341-8418-02A9C894CC8A}" dt="2026-02-15T21:10:31.235" v="54" actId="26606"/>
          <ac:spMkLst>
            <pc:docMk/>
            <pc:sldMk cId="3277692509" sldId="262"/>
            <ac:spMk id="24" creationId="{AC8F6C8C-AB5A-4548-942D-E3FD40ACBC49}"/>
          </ac:spMkLst>
        </pc:spChg>
        <pc:spChg chg="add del">
          <ac:chgData name="Ionut Netoi" userId="e65d359cfa59556c" providerId="LiveId" clId="{2C5B9CB0-B820-4341-8418-02A9C894CC8A}" dt="2026-02-15T21:10:22.720" v="47" actId="26606"/>
          <ac:spMkLst>
            <pc:docMk/>
            <pc:sldMk cId="3277692509" sldId="262"/>
            <ac:spMk id="29" creationId="{04812C46-200A-4DEB-A05E-3ED6C68C2387}"/>
          </ac:spMkLst>
        </pc:spChg>
        <pc:spChg chg="add del">
          <ac:chgData name="Ionut Netoi" userId="e65d359cfa59556c" providerId="LiveId" clId="{2C5B9CB0-B820-4341-8418-02A9C894CC8A}" dt="2026-02-15T21:10:22.720" v="47" actId="26606"/>
          <ac:spMkLst>
            <pc:docMk/>
            <pc:sldMk cId="3277692509" sldId="262"/>
            <ac:spMk id="31" creationId="{D1EA859B-E555-4109-94F3-6700E046E008}"/>
          </ac:spMkLst>
        </pc:spChg>
        <pc:spChg chg="add del">
          <ac:chgData name="Ionut Netoi" userId="e65d359cfa59556c" providerId="LiveId" clId="{2C5B9CB0-B820-4341-8418-02A9C894CC8A}" dt="2026-02-15T21:10:23.960" v="49" actId="26606"/>
          <ac:spMkLst>
            <pc:docMk/>
            <pc:sldMk cId="3277692509" sldId="262"/>
            <ac:spMk id="33" creationId="{2B97F24A-32CE-4C1C-A50D-3016B394DCFB}"/>
          </ac:spMkLst>
        </pc:spChg>
        <pc:spChg chg="add del">
          <ac:chgData name="Ionut Netoi" userId="e65d359cfa59556c" providerId="LiveId" clId="{2C5B9CB0-B820-4341-8418-02A9C894CC8A}" dt="2026-02-15T21:10:23.960" v="49" actId="26606"/>
          <ac:spMkLst>
            <pc:docMk/>
            <pc:sldMk cId="3277692509" sldId="262"/>
            <ac:spMk id="34" creationId="{CD8B4F24-440B-49E9-B85D-733523DC064B}"/>
          </ac:spMkLst>
        </pc:spChg>
        <pc:spChg chg="add del">
          <ac:chgData name="Ionut Netoi" userId="e65d359cfa59556c" providerId="LiveId" clId="{2C5B9CB0-B820-4341-8418-02A9C894CC8A}" dt="2026-02-15T21:10:28.875" v="51" actId="26606"/>
          <ac:spMkLst>
            <pc:docMk/>
            <pc:sldMk cId="3277692509" sldId="262"/>
            <ac:spMk id="36" creationId="{131BAD53-4E89-4F62-BBB7-26359763ED39}"/>
          </ac:spMkLst>
        </pc:spChg>
        <pc:spChg chg="add del">
          <ac:chgData name="Ionut Netoi" userId="e65d359cfa59556c" providerId="LiveId" clId="{2C5B9CB0-B820-4341-8418-02A9C894CC8A}" dt="2026-02-15T21:10:28.875" v="51" actId="26606"/>
          <ac:spMkLst>
            <pc:docMk/>
            <pc:sldMk cId="3277692509" sldId="262"/>
            <ac:spMk id="37" creationId="{62756DA2-40EB-4C6F-B962-5822FFB54FB6}"/>
          </ac:spMkLst>
        </pc:spChg>
        <pc:spChg chg="add del">
          <ac:chgData name="Ionut Netoi" userId="e65d359cfa59556c" providerId="LiveId" clId="{2C5B9CB0-B820-4341-8418-02A9C894CC8A}" dt="2026-02-15T21:10:31.230" v="53" actId="26606"/>
          <ac:spMkLst>
            <pc:docMk/>
            <pc:sldMk cId="3277692509" sldId="262"/>
            <ac:spMk id="39" creationId="{979E27D9-03C7-44E2-9FF8-15D0C8506AF7}"/>
          </ac:spMkLst>
        </pc:spChg>
        <pc:spChg chg="add del">
          <ac:chgData name="Ionut Netoi" userId="e65d359cfa59556c" providerId="LiveId" clId="{2C5B9CB0-B820-4341-8418-02A9C894CC8A}" dt="2026-02-15T21:10:31.230" v="53" actId="26606"/>
          <ac:spMkLst>
            <pc:docMk/>
            <pc:sldMk cId="3277692509" sldId="262"/>
            <ac:spMk id="40" creationId="{EEBF1590-3B36-48EE-A89D-3B6F3CB256AB}"/>
          </ac:spMkLst>
        </pc:spChg>
        <pc:spChg chg="add del">
          <ac:chgData name="Ionut Netoi" userId="e65d359cfa59556c" providerId="LiveId" clId="{2C5B9CB0-B820-4341-8418-02A9C894CC8A}" dt="2026-02-15T21:10:31.230" v="53" actId="26606"/>
          <ac:spMkLst>
            <pc:docMk/>
            <pc:sldMk cId="3277692509" sldId="262"/>
            <ac:spMk id="41" creationId="{AC8F6C8C-AB5A-4548-942D-E3FD40ACBC49}"/>
          </ac:spMkLst>
        </pc:spChg>
        <pc:spChg chg="add del">
          <ac:chgData name="Ionut Netoi" userId="e65d359cfa59556c" providerId="LiveId" clId="{2C5B9CB0-B820-4341-8418-02A9C894CC8A}" dt="2026-02-15T21:10:48.719" v="57" actId="26606"/>
          <ac:spMkLst>
            <pc:docMk/>
            <pc:sldMk cId="3277692509" sldId="262"/>
            <ac:spMk id="43" creationId="{04812C46-200A-4DEB-A05E-3ED6C68C2387}"/>
          </ac:spMkLst>
        </pc:spChg>
        <pc:spChg chg="add del">
          <ac:chgData name="Ionut Netoi" userId="e65d359cfa59556c" providerId="LiveId" clId="{2C5B9CB0-B820-4341-8418-02A9C894CC8A}" dt="2026-02-15T21:10:48.719" v="57" actId="26606"/>
          <ac:spMkLst>
            <pc:docMk/>
            <pc:sldMk cId="3277692509" sldId="262"/>
            <ac:spMk id="44" creationId="{D1EA859B-E555-4109-94F3-6700E046E008}"/>
          </ac:spMkLst>
        </pc:spChg>
        <pc:spChg chg="add mod">
          <ac:chgData name="Ionut Netoi" userId="e65d359cfa59556c" providerId="LiveId" clId="{2C5B9CB0-B820-4341-8418-02A9C894CC8A}" dt="2026-02-15T21:12:03.494" v="75" actId="1076"/>
          <ac:spMkLst>
            <pc:docMk/>
            <pc:sldMk cId="3277692509" sldId="262"/>
            <ac:spMk id="45" creationId="{4011AD0A-C421-B963-1F81-1EF912D0CDD8}"/>
          </ac:spMkLst>
        </pc:spChg>
        <pc:spChg chg="add">
          <ac:chgData name="Ionut Netoi" userId="e65d359cfa59556c" providerId="LiveId" clId="{2C5B9CB0-B820-4341-8418-02A9C894CC8A}" dt="2026-02-15T21:10:48.719" v="57" actId="26606"/>
          <ac:spMkLst>
            <pc:docMk/>
            <pc:sldMk cId="3277692509" sldId="262"/>
            <ac:spMk id="50" creationId="{2B97F24A-32CE-4C1C-A50D-3016B394DCFB}"/>
          </ac:spMkLst>
        </pc:spChg>
        <pc:spChg chg="add">
          <ac:chgData name="Ionut Netoi" userId="e65d359cfa59556c" providerId="LiveId" clId="{2C5B9CB0-B820-4341-8418-02A9C894CC8A}" dt="2026-02-15T21:10:48.719" v="57" actId="26606"/>
          <ac:spMkLst>
            <pc:docMk/>
            <pc:sldMk cId="3277692509" sldId="262"/>
            <ac:spMk id="52" creationId="{CD8B4F24-440B-49E9-B85D-733523DC064B}"/>
          </ac:spMkLst>
        </pc:spChg>
        <pc:graphicFrameChg chg="add del">
          <ac:chgData name="Ionut Netoi" userId="e65d359cfa59556c" providerId="LiveId" clId="{2C5B9CB0-B820-4341-8418-02A9C894CC8A}" dt="2026-02-15T21:10:31.230" v="53" actId="26606"/>
          <ac:graphicFrameMkLst>
            <pc:docMk/>
            <pc:sldMk cId="3277692509" sldId="262"/>
            <ac:graphicFrameMk id="26" creationId="{BFFEADB2-4FD2-E635-FFDB-BC712C3AF526}"/>
          </ac:graphicFrameMkLst>
        </pc:graphicFrameChg>
        <pc:picChg chg="mod ord">
          <ac:chgData name="Ionut Netoi" userId="e65d359cfa59556c" providerId="LiveId" clId="{2C5B9CB0-B820-4341-8418-02A9C894CC8A}" dt="2026-02-15T21:10:48.719" v="57" actId="26606"/>
          <ac:picMkLst>
            <pc:docMk/>
            <pc:sldMk cId="3277692509" sldId="262"/>
            <ac:picMk id="5" creationId="{90E1FAEC-A7E2-EDBE-0F24-2F87A675078F}"/>
          </ac:picMkLst>
        </pc:picChg>
      </pc:sldChg>
      <pc:sldChg chg="addSp delSp modSp mod">
        <pc:chgData name="Ionut Netoi" userId="e65d359cfa59556c" providerId="LiveId" clId="{2C5B9CB0-B820-4341-8418-02A9C894CC8A}" dt="2026-02-15T21:09:56.927" v="44" actId="26606"/>
        <pc:sldMkLst>
          <pc:docMk/>
          <pc:sldMk cId="881308386" sldId="263"/>
        </pc:sldMkLst>
        <pc:spChg chg="mod">
          <ac:chgData name="Ionut Netoi" userId="e65d359cfa59556c" providerId="LiveId" clId="{2C5B9CB0-B820-4341-8418-02A9C894CC8A}" dt="2026-02-15T21:09:28.025" v="33" actId="26606"/>
          <ac:spMkLst>
            <pc:docMk/>
            <pc:sldMk cId="881308386" sldId="263"/>
            <ac:spMk id="2" creationId="{485A4B63-841C-671F-569F-A11A1397FA2C}"/>
          </ac:spMkLst>
        </pc:spChg>
        <pc:spChg chg="del">
          <ac:chgData name="Ionut Netoi" userId="e65d359cfa59556c" providerId="LiveId" clId="{2C5B9CB0-B820-4341-8418-02A9C894CC8A}" dt="2026-02-15T21:09:28.025" v="33" actId="26606"/>
          <ac:spMkLst>
            <pc:docMk/>
            <pc:sldMk cId="881308386" sldId="263"/>
            <ac:spMk id="5" creationId="{FE528A02-965B-7B91-DF3E-BD691924B14A}"/>
          </ac:spMkLst>
        </pc:spChg>
        <pc:spChg chg="del">
          <ac:chgData name="Ionut Netoi" userId="e65d359cfa59556c" providerId="LiveId" clId="{2C5B9CB0-B820-4341-8418-02A9C894CC8A}" dt="2026-02-15T21:09:28.025" v="33" actId="26606"/>
          <ac:spMkLst>
            <pc:docMk/>
            <pc:sldMk cId="881308386" sldId="263"/>
            <ac:spMk id="11" creationId="{979E27D9-03C7-44E2-9FF8-15D0C8506AF7}"/>
          </ac:spMkLst>
        </pc:spChg>
        <pc:spChg chg="del">
          <ac:chgData name="Ionut Netoi" userId="e65d359cfa59556c" providerId="LiveId" clId="{2C5B9CB0-B820-4341-8418-02A9C894CC8A}" dt="2026-02-15T21:09:28.025" v="33" actId="26606"/>
          <ac:spMkLst>
            <pc:docMk/>
            <pc:sldMk cId="881308386" sldId="263"/>
            <ac:spMk id="13" creationId="{EEBF1590-3B36-48EE-A89D-3B6F3CB256AB}"/>
          </ac:spMkLst>
        </pc:spChg>
        <pc:spChg chg="del">
          <ac:chgData name="Ionut Netoi" userId="e65d359cfa59556c" providerId="LiveId" clId="{2C5B9CB0-B820-4341-8418-02A9C894CC8A}" dt="2026-02-15T21:09:28.025" v="33" actId="26606"/>
          <ac:spMkLst>
            <pc:docMk/>
            <pc:sldMk cId="881308386" sldId="263"/>
            <ac:spMk id="15" creationId="{AC8F6C8C-AB5A-4548-942D-E3FD40ACBC49}"/>
          </ac:spMkLst>
        </pc:spChg>
        <pc:spChg chg="add">
          <ac:chgData name="Ionut Netoi" userId="e65d359cfa59556c" providerId="LiveId" clId="{2C5B9CB0-B820-4341-8418-02A9C894CC8A}" dt="2026-02-15T21:09:28.025" v="33" actId="26606"/>
          <ac:spMkLst>
            <pc:docMk/>
            <pc:sldMk cId="881308386" sldId="263"/>
            <ac:spMk id="22" creationId="{E51BA4DF-2BD4-4EC2-B1DB-B27C8AC71864}"/>
          </ac:spMkLst>
        </pc:spChg>
        <pc:graphicFrameChg chg="add modGraphic">
          <ac:chgData name="Ionut Netoi" userId="e65d359cfa59556c" providerId="LiveId" clId="{2C5B9CB0-B820-4341-8418-02A9C894CC8A}" dt="2026-02-15T21:09:56.927" v="44" actId="26606"/>
          <ac:graphicFrameMkLst>
            <pc:docMk/>
            <pc:sldMk cId="881308386" sldId="263"/>
            <ac:graphicFrameMk id="17" creationId="{A799F988-2731-8552-92C7-D729FB52A119}"/>
          </ac:graphicFrameMkLst>
        </pc:graphicFrameChg>
        <pc:picChg chg="del">
          <ac:chgData name="Ionut Netoi" userId="e65d359cfa59556c" providerId="LiveId" clId="{2C5B9CB0-B820-4341-8418-02A9C894CC8A}" dt="2026-02-15T21:09:23.453" v="32" actId="478"/>
          <ac:picMkLst>
            <pc:docMk/>
            <pc:sldMk cId="881308386" sldId="263"/>
            <ac:picMk id="6" creationId="{1C01C308-6126-5382-F7B8-3314054873D2}"/>
          </ac:picMkLst>
        </pc:picChg>
        <pc:picChg chg="add">
          <ac:chgData name="Ionut Netoi" userId="e65d359cfa59556c" providerId="LiveId" clId="{2C5B9CB0-B820-4341-8418-02A9C894CC8A}" dt="2026-02-15T21:09:28.025" v="33" actId="26606"/>
          <ac:picMkLst>
            <pc:docMk/>
            <pc:sldMk cId="881308386" sldId="263"/>
            <ac:picMk id="18" creationId="{2C3D8FB7-7561-34F5-F6A9-2BC59C8219D5}"/>
          </ac:picMkLst>
        </pc:picChg>
      </pc:sldChg>
      <pc:sldChg chg="addSp delSp modSp mod">
        <pc:chgData name="Ionut Netoi" userId="e65d359cfa59556c" providerId="LiveId" clId="{2C5B9CB0-B820-4341-8418-02A9C894CC8A}" dt="2026-02-15T21:09:00.686" v="31" actId="26606"/>
        <pc:sldMkLst>
          <pc:docMk/>
          <pc:sldMk cId="2581344806" sldId="264"/>
        </pc:sldMkLst>
        <pc:spChg chg="mod">
          <ac:chgData name="Ionut Netoi" userId="e65d359cfa59556c" providerId="LiveId" clId="{2C5B9CB0-B820-4341-8418-02A9C894CC8A}" dt="2026-02-15T21:09:00.686" v="31" actId="26606"/>
          <ac:spMkLst>
            <pc:docMk/>
            <pc:sldMk cId="2581344806" sldId="264"/>
            <ac:spMk id="2" creationId="{10BE32B0-9C63-1A6C-EDFE-CCC5CFEC86BA}"/>
          </ac:spMkLst>
        </pc:spChg>
        <pc:spChg chg="del mod ord">
          <ac:chgData name="Ionut Netoi" userId="e65d359cfa59556c" providerId="LiveId" clId="{2C5B9CB0-B820-4341-8418-02A9C894CC8A}" dt="2026-02-15T21:09:00.686" v="31" actId="26606"/>
          <ac:spMkLst>
            <pc:docMk/>
            <pc:sldMk cId="2581344806" sldId="264"/>
            <ac:spMk id="4" creationId="{38A58AD2-D640-63F3-2C01-FAC0CA161750}"/>
          </ac:spMkLst>
        </pc:spChg>
        <pc:spChg chg="add del">
          <ac:chgData name="Ionut Netoi" userId="e65d359cfa59556c" providerId="LiveId" clId="{2C5B9CB0-B820-4341-8418-02A9C894CC8A}" dt="2026-02-15T21:07:55.734" v="21" actId="26606"/>
          <ac:spMkLst>
            <pc:docMk/>
            <pc:sldMk cId="2581344806" sldId="264"/>
            <ac:spMk id="9" creationId="{1B15ED52-F352-441B-82BF-E0EA34836D08}"/>
          </ac:spMkLst>
        </pc:spChg>
        <pc:spChg chg="add del">
          <ac:chgData name="Ionut Netoi" userId="e65d359cfa59556c" providerId="LiveId" clId="{2C5B9CB0-B820-4341-8418-02A9C894CC8A}" dt="2026-02-15T21:07:55.734" v="21" actId="26606"/>
          <ac:spMkLst>
            <pc:docMk/>
            <pc:sldMk cId="2581344806" sldId="264"/>
            <ac:spMk id="11" creationId="{3B2E3793-BFE6-45A2-9B7B-E18844431C99}"/>
          </ac:spMkLst>
        </pc:spChg>
        <pc:spChg chg="add del">
          <ac:chgData name="Ionut Netoi" userId="e65d359cfa59556c" providerId="LiveId" clId="{2C5B9CB0-B820-4341-8418-02A9C894CC8A}" dt="2026-02-15T21:07:55.734" v="21" actId="26606"/>
          <ac:spMkLst>
            <pc:docMk/>
            <pc:sldMk cId="2581344806" sldId="264"/>
            <ac:spMk id="13" creationId="{BC4C4868-CB8F-4AF9-9CDB-8108F2C19B67}"/>
          </ac:spMkLst>
        </pc:spChg>
        <pc:spChg chg="add del">
          <ac:chgData name="Ionut Netoi" userId="e65d359cfa59556c" providerId="LiveId" clId="{2C5B9CB0-B820-4341-8418-02A9C894CC8A}" dt="2026-02-15T21:07:55.734" v="21" actId="26606"/>
          <ac:spMkLst>
            <pc:docMk/>
            <pc:sldMk cId="2581344806" sldId="264"/>
            <ac:spMk id="15" creationId="{375E0459-6403-40CD-989D-56A4407CA12E}"/>
          </ac:spMkLst>
        </pc:spChg>
        <pc:spChg chg="add del">
          <ac:chgData name="Ionut Netoi" userId="e65d359cfa59556c" providerId="LiveId" clId="{2C5B9CB0-B820-4341-8418-02A9C894CC8A}" dt="2026-02-15T21:07:55.734" v="21" actId="26606"/>
          <ac:spMkLst>
            <pc:docMk/>
            <pc:sldMk cId="2581344806" sldId="264"/>
            <ac:spMk id="17" creationId="{53E5B1A8-3AC9-4BD1-9BBC-78CA94F2D1BA}"/>
          </ac:spMkLst>
        </pc:spChg>
        <pc:spChg chg="add del">
          <ac:chgData name="Ionut Netoi" userId="e65d359cfa59556c" providerId="LiveId" clId="{2C5B9CB0-B820-4341-8418-02A9C894CC8A}" dt="2026-02-15T21:07:29.364" v="4" actId="26606"/>
          <ac:spMkLst>
            <pc:docMk/>
            <pc:sldMk cId="2581344806" sldId="264"/>
            <ac:spMk id="22" creationId="{743AA782-23D1-4521-8CAD-47662984AA08}"/>
          </ac:spMkLst>
        </pc:spChg>
        <pc:spChg chg="add del">
          <ac:chgData name="Ionut Netoi" userId="e65d359cfa59556c" providerId="LiveId" clId="{2C5B9CB0-B820-4341-8418-02A9C894CC8A}" dt="2026-02-15T21:07:29.364" v="4" actId="26606"/>
          <ac:spMkLst>
            <pc:docMk/>
            <pc:sldMk cId="2581344806" sldId="264"/>
            <ac:spMk id="24" creationId="{71877DBC-BB60-40F0-AC93-2ACDBAAE60CE}"/>
          </ac:spMkLst>
        </pc:spChg>
        <pc:spChg chg="add del">
          <ac:chgData name="Ionut Netoi" userId="e65d359cfa59556c" providerId="LiveId" clId="{2C5B9CB0-B820-4341-8418-02A9C894CC8A}" dt="2026-02-15T21:07:41.754" v="10" actId="26606"/>
          <ac:spMkLst>
            <pc:docMk/>
            <pc:sldMk cId="2581344806" sldId="264"/>
            <ac:spMk id="28" creationId="{E6995CE5-F890-4ABA-82A2-26507CE8D2A3}"/>
          </ac:spMkLst>
        </pc:spChg>
        <pc:spChg chg="add del">
          <ac:chgData name="Ionut Netoi" userId="e65d359cfa59556c" providerId="LiveId" clId="{2C5B9CB0-B820-4341-8418-02A9C894CC8A}" dt="2026-02-15T21:07:42.748" v="12" actId="26606"/>
          <ac:spMkLst>
            <pc:docMk/>
            <pc:sldMk cId="2581344806" sldId="264"/>
            <ac:spMk id="30" creationId="{53E5B1A8-3AC9-4BD1-9BBC-78CA94F2D1BA}"/>
          </ac:spMkLst>
        </pc:spChg>
        <pc:spChg chg="add del">
          <ac:chgData name="Ionut Netoi" userId="e65d359cfa59556c" providerId="LiveId" clId="{2C5B9CB0-B820-4341-8418-02A9C894CC8A}" dt="2026-02-15T21:07:46.017" v="16" actId="26606"/>
          <ac:spMkLst>
            <pc:docMk/>
            <pc:sldMk cId="2581344806" sldId="264"/>
            <ac:spMk id="32" creationId="{19C9EAEA-39D0-4B0E-A0EB-51E7B26740B1}"/>
          </ac:spMkLst>
        </pc:spChg>
        <pc:spChg chg="add del">
          <ac:chgData name="Ionut Netoi" userId="e65d359cfa59556c" providerId="LiveId" clId="{2C5B9CB0-B820-4341-8418-02A9C894CC8A}" dt="2026-02-15T21:07:31.771" v="6" actId="26606"/>
          <ac:spMkLst>
            <pc:docMk/>
            <pc:sldMk cId="2581344806" sldId="264"/>
            <ac:spMk id="33" creationId="{D7A453D2-15D8-4403-815F-291FA16340D9}"/>
          </ac:spMkLst>
        </pc:spChg>
        <pc:spChg chg="add del">
          <ac:chgData name="Ionut Netoi" userId="e65d359cfa59556c" providerId="LiveId" clId="{2C5B9CB0-B820-4341-8418-02A9C894CC8A}" dt="2026-02-15T21:07:31.771" v="6" actId="26606"/>
          <ac:spMkLst>
            <pc:docMk/>
            <pc:sldMk cId="2581344806" sldId="264"/>
            <ac:spMk id="34" creationId="{B8114C98-A349-4111-A123-E8EAB86ABE30}"/>
          </ac:spMkLst>
        </pc:spChg>
        <pc:spChg chg="add del">
          <ac:chgData name="Ionut Netoi" userId="e65d359cfa59556c" providerId="LiveId" clId="{2C5B9CB0-B820-4341-8418-02A9C894CC8A}" dt="2026-02-15T21:07:31.771" v="6" actId="26606"/>
          <ac:spMkLst>
            <pc:docMk/>
            <pc:sldMk cId="2581344806" sldId="264"/>
            <ac:spMk id="35" creationId="{8161EA6B-09CA-445B-AB0D-8DF76FA92DEF}"/>
          </ac:spMkLst>
        </pc:spChg>
        <pc:spChg chg="add del">
          <ac:chgData name="Ionut Netoi" userId="e65d359cfa59556c" providerId="LiveId" clId="{2C5B9CB0-B820-4341-8418-02A9C894CC8A}" dt="2026-02-15T21:07:31.771" v="6" actId="26606"/>
          <ac:spMkLst>
            <pc:docMk/>
            <pc:sldMk cId="2581344806" sldId="264"/>
            <ac:spMk id="48" creationId="{E2D3D3F2-ABBB-4453-B1C5-1BEBF7E4DD56}"/>
          </ac:spMkLst>
        </pc:spChg>
        <pc:spChg chg="add del">
          <ac:chgData name="Ionut Netoi" userId="e65d359cfa59556c" providerId="LiveId" clId="{2C5B9CB0-B820-4341-8418-02A9C894CC8A}" dt="2026-02-15T21:07:33.534" v="8" actId="26606"/>
          <ac:spMkLst>
            <pc:docMk/>
            <pc:sldMk cId="2581344806" sldId="264"/>
            <ac:spMk id="56" creationId="{12609869-9E80-471B-A487-A53288E0E791}"/>
          </ac:spMkLst>
        </pc:spChg>
        <pc:spChg chg="add del">
          <ac:chgData name="Ionut Netoi" userId="e65d359cfa59556c" providerId="LiveId" clId="{2C5B9CB0-B820-4341-8418-02A9C894CC8A}" dt="2026-02-15T21:07:33.534" v="8" actId="26606"/>
          <ac:spMkLst>
            <pc:docMk/>
            <pc:sldMk cId="2581344806" sldId="264"/>
            <ac:spMk id="57" creationId="{7004738A-9D34-43E8-97D2-CA0EED4F8BE0}"/>
          </ac:spMkLst>
        </pc:spChg>
        <pc:spChg chg="add del">
          <ac:chgData name="Ionut Netoi" userId="e65d359cfa59556c" providerId="LiveId" clId="{2C5B9CB0-B820-4341-8418-02A9C894CC8A}" dt="2026-02-15T21:07:33.534" v="8" actId="26606"/>
          <ac:spMkLst>
            <pc:docMk/>
            <pc:sldMk cId="2581344806" sldId="264"/>
            <ac:spMk id="59" creationId="{2813A4FA-24A5-41ED-A534-3807D1B2F344}"/>
          </ac:spMkLst>
        </pc:spChg>
        <pc:spChg chg="add del">
          <ac:chgData name="Ionut Netoi" userId="e65d359cfa59556c" providerId="LiveId" clId="{2C5B9CB0-B820-4341-8418-02A9C894CC8A}" dt="2026-02-15T21:07:41.754" v="10" actId="26606"/>
          <ac:spMkLst>
            <pc:docMk/>
            <pc:sldMk cId="2581344806" sldId="264"/>
            <ac:spMk id="62" creationId="{058A14AF-9FB5-4CC7-BA35-E8E85D3EDF0E}"/>
          </ac:spMkLst>
        </pc:spChg>
        <pc:spChg chg="add del">
          <ac:chgData name="Ionut Netoi" userId="e65d359cfa59556c" providerId="LiveId" clId="{2C5B9CB0-B820-4341-8418-02A9C894CC8A}" dt="2026-02-15T21:07:41.754" v="10" actId="26606"/>
          <ac:spMkLst>
            <pc:docMk/>
            <pc:sldMk cId="2581344806" sldId="264"/>
            <ac:spMk id="63" creationId="{3A9A4357-BD1D-4622-A4FE-766E6AB8DE84}"/>
          </ac:spMkLst>
        </pc:spChg>
        <pc:spChg chg="add del">
          <ac:chgData name="Ionut Netoi" userId="e65d359cfa59556c" providerId="LiveId" clId="{2C5B9CB0-B820-4341-8418-02A9C894CC8A}" dt="2026-02-15T21:07:41.754" v="10" actId="26606"/>
          <ac:spMkLst>
            <pc:docMk/>
            <pc:sldMk cId="2581344806" sldId="264"/>
            <ac:spMk id="64" creationId="{E659831F-0D9A-4C63-9EBB-8435B85A440F}"/>
          </ac:spMkLst>
        </pc:spChg>
        <pc:spChg chg="add del">
          <ac:chgData name="Ionut Netoi" userId="e65d359cfa59556c" providerId="LiveId" clId="{2C5B9CB0-B820-4341-8418-02A9C894CC8A}" dt="2026-02-15T21:07:42.748" v="12" actId="26606"/>
          <ac:spMkLst>
            <pc:docMk/>
            <pc:sldMk cId="2581344806" sldId="264"/>
            <ac:spMk id="66" creationId="{1B15ED52-F352-441B-82BF-E0EA34836D08}"/>
          </ac:spMkLst>
        </pc:spChg>
        <pc:spChg chg="add del">
          <ac:chgData name="Ionut Netoi" userId="e65d359cfa59556c" providerId="LiveId" clId="{2C5B9CB0-B820-4341-8418-02A9C894CC8A}" dt="2026-02-15T21:07:42.748" v="12" actId="26606"/>
          <ac:spMkLst>
            <pc:docMk/>
            <pc:sldMk cId="2581344806" sldId="264"/>
            <ac:spMk id="67" creationId="{3B2E3793-BFE6-45A2-9B7B-E18844431C99}"/>
          </ac:spMkLst>
        </pc:spChg>
        <pc:spChg chg="add del">
          <ac:chgData name="Ionut Netoi" userId="e65d359cfa59556c" providerId="LiveId" clId="{2C5B9CB0-B820-4341-8418-02A9C894CC8A}" dt="2026-02-15T21:07:42.748" v="12" actId="26606"/>
          <ac:spMkLst>
            <pc:docMk/>
            <pc:sldMk cId="2581344806" sldId="264"/>
            <ac:spMk id="68" creationId="{BC4C4868-CB8F-4AF9-9CDB-8108F2C19B67}"/>
          </ac:spMkLst>
        </pc:spChg>
        <pc:spChg chg="add del">
          <ac:chgData name="Ionut Netoi" userId="e65d359cfa59556c" providerId="LiveId" clId="{2C5B9CB0-B820-4341-8418-02A9C894CC8A}" dt="2026-02-15T21:07:44.292" v="14" actId="26606"/>
          <ac:spMkLst>
            <pc:docMk/>
            <pc:sldMk cId="2581344806" sldId="264"/>
            <ac:spMk id="71" creationId="{B1595A09-E336-4D1B-9B3A-06A2287A54E2}"/>
          </ac:spMkLst>
        </pc:spChg>
        <pc:spChg chg="add del">
          <ac:chgData name="Ionut Netoi" userId="e65d359cfa59556c" providerId="LiveId" clId="{2C5B9CB0-B820-4341-8418-02A9C894CC8A}" dt="2026-02-15T21:07:44.292" v="14" actId="26606"/>
          <ac:spMkLst>
            <pc:docMk/>
            <pc:sldMk cId="2581344806" sldId="264"/>
            <ac:spMk id="72" creationId="{3540989C-C7B8-473B-BF87-6F2DA6A90006}"/>
          </ac:spMkLst>
        </pc:spChg>
        <pc:spChg chg="add del">
          <ac:chgData name="Ionut Netoi" userId="e65d359cfa59556c" providerId="LiveId" clId="{2C5B9CB0-B820-4341-8418-02A9C894CC8A}" dt="2026-02-15T21:07:46.017" v="16" actId="26606"/>
          <ac:spMkLst>
            <pc:docMk/>
            <pc:sldMk cId="2581344806" sldId="264"/>
            <ac:spMk id="74" creationId="{201CC55D-ED54-4C5C-95E6-10947BD1103B}"/>
          </ac:spMkLst>
        </pc:spChg>
        <pc:spChg chg="add del">
          <ac:chgData name="Ionut Netoi" userId="e65d359cfa59556c" providerId="LiveId" clId="{2C5B9CB0-B820-4341-8418-02A9C894CC8A}" dt="2026-02-15T21:07:46.017" v="16" actId="26606"/>
          <ac:spMkLst>
            <pc:docMk/>
            <pc:sldMk cId="2581344806" sldId="264"/>
            <ac:spMk id="77" creationId="{3873B707-463F-40B0-8227-E8CC6C67EB25}"/>
          </ac:spMkLst>
        </pc:spChg>
        <pc:spChg chg="add del">
          <ac:chgData name="Ionut Netoi" userId="e65d359cfa59556c" providerId="LiveId" clId="{2C5B9CB0-B820-4341-8418-02A9C894CC8A}" dt="2026-02-15T21:07:46.017" v="16" actId="26606"/>
          <ac:spMkLst>
            <pc:docMk/>
            <pc:sldMk cId="2581344806" sldId="264"/>
            <ac:spMk id="78" creationId="{C13237C8-E62C-4F0D-A318-BD6FB6C2D138}"/>
          </ac:spMkLst>
        </pc:spChg>
        <pc:spChg chg="add del">
          <ac:chgData name="Ionut Netoi" userId="e65d359cfa59556c" providerId="LiveId" clId="{2C5B9CB0-B820-4341-8418-02A9C894CC8A}" dt="2026-02-15T21:07:50.387" v="18" actId="26606"/>
          <ac:spMkLst>
            <pc:docMk/>
            <pc:sldMk cId="2581344806" sldId="264"/>
            <ac:spMk id="82" creationId="{55222F96-971A-4F90-B841-6BAB416C7AC1}"/>
          </ac:spMkLst>
        </pc:spChg>
        <pc:spChg chg="add del">
          <ac:chgData name="Ionut Netoi" userId="e65d359cfa59556c" providerId="LiveId" clId="{2C5B9CB0-B820-4341-8418-02A9C894CC8A}" dt="2026-02-15T21:07:50.387" v="18" actId="26606"/>
          <ac:spMkLst>
            <pc:docMk/>
            <pc:sldMk cId="2581344806" sldId="264"/>
            <ac:spMk id="83" creationId="{08980754-6F4B-43C9-B9BE-127B6BED6586}"/>
          </ac:spMkLst>
        </pc:spChg>
        <pc:spChg chg="add del">
          <ac:chgData name="Ionut Netoi" userId="e65d359cfa59556c" providerId="LiveId" clId="{2C5B9CB0-B820-4341-8418-02A9C894CC8A}" dt="2026-02-15T21:07:50.387" v="18" actId="26606"/>
          <ac:spMkLst>
            <pc:docMk/>
            <pc:sldMk cId="2581344806" sldId="264"/>
            <ac:spMk id="84" creationId="{2C1BBA94-3F40-40AA-8BB9-E69E25E537C1}"/>
          </ac:spMkLst>
        </pc:spChg>
        <pc:spChg chg="add del">
          <ac:chgData name="Ionut Netoi" userId="e65d359cfa59556c" providerId="LiveId" clId="{2C5B9CB0-B820-4341-8418-02A9C894CC8A}" dt="2026-02-15T21:07:55.727" v="20" actId="26606"/>
          <ac:spMkLst>
            <pc:docMk/>
            <pc:sldMk cId="2581344806" sldId="264"/>
            <ac:spMk id="86" creationId="{743AA782-23D1-4521-8CAD-47662984AA08}"/>
          </ac:spMkLst>
        </pc:spChg>
        <pc:spChg chg="add del">
          <ac:chgData name="Ionut Netoi" userId="e65d359cfa59556c" providerId="LiveId" clId="{2C5B9CB0-B820-4341-8418-02A9C894CC8A}" dt="2026-02-15T21:07:55.727" v="20" actId="26606"/>
          <ac:spMkLst>
            <pc:docMk/>
            <pc:sldMk cId="2581344806" sldId="264"/>
            <ac:spMk id="87" creationId="{71877DBC-BB60-40F0-AC93-2ACDBAAE60CE}"/>
          </ac:spMkLst>
        </pc:spChg>
        <pc:spChg chg="add del">
          <ac:chgData name="Ionut Netoi" userId="e65d359cfa59556c" providerId="LiveId" clId="{2C5B9CB0-B820-4341-8418-02A9C894CC8A}" dt="2026-02-15T21:08:14.275" v="29" actId="26606"/>
          <ac:spMkLst>
            <pc:docMk/>
            <pc:sldMk cId="2581344806" sldId="264"/>
            <ac:spMk id="89" creationId="{12609869-9E80-471B-A487-A53288E0E791}"/>
          </ac:spMkLst>
        </pc:spChg>
        <pc:spChg chg="add del">
          <ac:chgData name="Ionut Netoi" userId="e65d359cfa59556c" providerId="LiveId" clId="{2C5B9CB0-B820-4341-8418-02A9C894CC8A}" dt="2026-02-15T21:08:14.275" v="29" actId="26606"/>
          <ac:spMkLst>
            <pc:docMk/>
            <pc:sldMk cId="2581344806" sldId="264"/>
            <ac:spMk id="90" creationId="{7004738A-9D34-43E8-97D2-CA0EED4F8BE0}"/>
          </ac:spMkLst>
        </pc:spChg>
        <pc:spChg chg="add del">
          <ac:chgData name="Ionut Netoi" userId="e65d359cfa59556c" providerId="LiveId" clId="{2C5B9CB0-B820-4341-8418-02A9C894CC8A}" dt="2026-02-15T21:08:14.275" v="29" actId="26606"/>
          <ac:spMkLst>
            <pc:docMk/>
            <pc:sldMk cId="2581344806" sldId="264"/>
            <ac:spMk id="91" creationId="{B8B8D07F-F13E-443E-BA68-2D26672D76B9}"/>
          </ac:spMkLst>
        </pc:spChg>
        <pc:spChg chg="add del">
          <ac:chgData name="Ionut Netoi" userId="e65d359cfa59556c" providerId="LiveId" clId="{2C5B9CB0-B820-4341-8418-02A9C894CC8A}" dt="2026-02-15T21:08:14.275" v="29" actId="26606"/>
          <ac:spMkLst>
            <pc:docMk/>
            <pc:sldMk cId="2581344806" sldId="264"/>
            <ac:spMk id="92" creationId="{2813A4FA-24A5-41ED-A534-3807D1B2F344}"/>
          </ac:spMkLst>
        </pc:spChg>
        <pc:spChg chg="add del">
          <ac:chgData name="Ionut Netoi" userId="e65d359cfa59556c" providerId="LiveId" clId="{2C5B9CB0-B820-4341-8418-02A9C894CC8A}" dt="2026-02-15T21:08:14.275" v="29" actId="26606"/>
          <ac:spMkLst>
            <pc:docMk/>
            <pc:sldMk cId="2581344806" sldId="264"/>
            <ac:spMk id="93" creationId="{C3944F27-CA70-4E84-A51A-E6BF89558979}"/>
          </ac:spMkLst>
        </pc:spChg>
        <pc:spChg chg="add del">
          <ac:chgData name="Ionut Netoi" userId="e65d359cfa59556c" providerId="LiveId" clId="{2C5B9CB0-B820-4341-8418-02A9C894CC8A}" dt="2026-02-15T21:08:08.251" v="26" actId="26606"/>
          <ac:spMkLst>
            <pc:docMk/>
            <pc:sldMk cId="2581344806" sldId="264"/>
            <ac:spMk id="98" creationId="{DBC6133C-0615-4CE4-9132-37E609A9BDFA}"/>
          </ac:spMkLst>
        </pc:spChg>
        <pc:spChg chg="add del">
          <ac:chgData name="Ionut Netoi" userId="e65d359cfa59556c" providerId="LiveId" clId="{2C5B9CB0-B820-4341-8418-02A9C894CC8A}" dt="2026-02-15T21:08:08.251" v="26" actId="26606"/>
          <ac:spMkLst>
            <pc:docMk/>
            <pc:sldMk cId="2581344806" sldId="264"/>
            <ac:spMk id="100" creationId="{169CC832-2974-4E8D-90ED-3E2941BA7336}"/>
          </ac:spMkLst>
        </pc:spChg>
        <pc:spChg chg="add del">
          <ac:chgData name="Ionut Netoi" userId="e65d359cfa59556c" providerId="LiveId" clId="{2C5B9CB0-B820-4341-8418-02A9C894CC8A}" dt="2026-02-15T21:08:08.251" v="26" actId="26606"/>
          <ac:spMkLst>
            <pc:docMk/>
            <pc:sldMk cId="2581344806" sldId="264"/>
            <ac:spMk id="102" creationId="{55222F96-971A-4F90-B841-6BAB416C7AC1}"/>
          </ac:spMkLst>
        </pc:spChg>
        <pc:spChg chg="add del">
          <ac:chgData name="Ionut Netoi" userId="e65d359cfa59556c" providerId="LiveId" clId="{2C5B9CB0-B820-4341-8418-02A9C894CC8A}" dt="2026-02-15T21:08:08.251" v="26" actId="26606"/>
          <ac:spMkLst>
            <pc:docMk/>
            <pc:sldMk cId="2581344806" sldId="264"/>
            <ac:spMk id="104" creationId="{08980754-6F4B-43C9-B9BE-127B6BED6586}"/>
          </ac:spMkLst>
        </pc:spChg>
        <pc:spChg chg="add del">
          <ac:chgData name="Ionut Netoi" userId="e65d359cfa59556c" providerId="LiveId" clId="{2C5B9CB0-B820-4341-8418-02A9C894CC8A}" dt="2026-02-15T21:08:14.269" v="28" actId="26606"/>
          <ac:spMkLst>
            <pc:docMk/>
            <pc:sldMk cId="2581344806" sldId="264"/>
            <ac:spMk id="108" creationId="{B6FACB3C-9069-4791-BC5C-0DB7CD19B853}"/>
          </ac:spMkLst>
        </pc:spChg>
        <pc:spChg chg="add del">
          <ac:chgData name="Ionut Netoi" userId="e65d359cfa59556c" providerId="LiveId" clId="{2C5B9CB0-B820-4341-8418-02A9C894CC8A}" dt="2026-02-15T21:08:14.269" v="28" actId="26606"/>
          <ac:spMkLst>
            <pc:docMk/>
            <pc:sldMk cId="2581344806" sldId="264"/>
            <ac:spMk id="109" creationId="{71F2038E-D777-4B76-81DD-DD13EE91B9DD}"/>
          </ac:spMkLst>
        </pc:spChg>
        <pc:spChg chg="add del">
          <ac:chgData name="Ionut Netoi" userId="e65d359cfa59556c" providerId="LiveId" clId="{2C5B9CB0-B820-4341-8418-02A9C894CC8A}" dt="2026-02-15T21:09:00.686" v="31" actId="26606"/>
          <ac:spMkLst>
            <pc:docMk/>
            <pc:sldMk cId="2581344806" sldId="264"/>
            <ac:spMk id="114" creationId="{2EB492CD-616E-47F8-933B-5E2D952A0593}"/>
          </ac:spMkLst>
        </pc:spChg>
        <pc:spChg chg="add del">
          <ac:chgData name="Ionut Netoi" userId="e65d359cfa59556c" providerId="LiveId" clId="{2C5B9CB0-B820-4341-8418-02A9C894CC8A}" dt="2026-02-15T21:09:00.686" v="31" actId="26606"/>
          <ac:spMkLst>
            <pc:docMk/>
            <pc:sldMk cId="2581344806" sldId="264"/>
            <ac:spMk id="115" creationId="{59383CF9-23B5-4335-9B21-1791C4CF1C75}"/>
          </ac:spMkLst>
        </pc:spChg>
        <pc:spChg chg="add del">
          <ac:chgData name="Ionut Netoi" userId="e65d359cfa59556c" providerId="LiveId" clId="{2C5B9CB0-B820-4341-8418-02A9C894CC8A}" dt="2026-02-15T21:09:00.686" v="31" actId="26606"/>
          <ac:spMkLst>
            <pc:docMk/>
            <pc:sldMk cId="2581344806" sldId="264"/>
            <ac:spMk id="116" creationId="{0007FE00-9498-4706-B255-6437B0252C02}"/>
          </ac:spMkLst>
        </pc:spChg>
        <pc:spChg chg="add">
          <ac:chgData name="Ionut Netoi" userId="e65d359cfa59556c" providerId="LiveId" clId="{2C5B9CB0-B820-4341-8418-02A9C894CC8A}" dt="2026-02-15T21:09:00.686" v="31" actId="26606"/>
          <ac:spMkLst>
            <pc:docMk/>
            <pc:sldMk cId="2581344806" sldId="264"/>
            <ac:spMk id="123" creationId="{4F7EBAE4-9945-4473-9E34-B2C66EA0F03D}"/>
          </ac:spMkLst>
        </pc:spChg>
        <pc:spChg chg="add">
          <ac:chgData name="Ionut Netoi" userId="e65d359cfa59556c" providerId="LiveId" clId="{2C5B9CB0-B820-4341-8418-02A9C894CC8A}" dt="2026-02-15T21:09:00.686" v="31" actId="26606"/>
          <ac:spMkLst>
            <pc:docMk/>
            <pc:sldMk cId="2581344806" sldId="264"/>
            <ac:spMk id="125" creationId="{70BEB1E7-2F88-40BC-B73D-42E5B6F80BFC}"/>
          </ac:spMkLst>
        </pc:spChg>
        <pc:spChg chg="add">
          <ac:chgData name="Ionut Netoi" userId="e65d359cfa59556c" providerId="LiveId" clId="{2C5B9CB0-B820-4341-8418-02A9C894CC8A}" dt="2026-02-15T21:09:00.686" v="31" actId="26606"/>
          <ac:spMkLst>
            <pc:docMk/>
            <pc:sldMk cId="2581344806" sldId="264"/>
            <ac:spMk id="127" creationId="{A7B99495-F43F-4D80-A44F-2CB4764EB90B}"/>
          </ac:spMkLst>
        </pc:spChg>
        <pc:graphicFrameChg chg="add">
          <ac:chgData name="Ionut Netoi" userId="e65d359cfa59556c" providerId="LiveId" clId="{2C5B9CB0-B820-4341-8418-02A9C894CC8A}" dt="2026-02-15T21:09:00.686" v="31" actId="26606"/>
          <ac:graphicFrameMkLst>
            <pc:docMk/>
            <pc:sldMk cId="2581344806" sldId="264"/>
            <ac:graphicFrameMk id="118" creationId="{857328FA-0C7F-41F6-9BB2-C98646122AEB}"/>
          </ac:graphicFrameMkLst>
        </pc:graphicFrameChg>
        <pc:picChg chg="add del mod">
          <ac:chgData name="Ionut Netoi" userId="e65d359cfa59556c" providerId="LiveId" clId="{2C5B9CB0-B820-4341-8418-02A9C894CC8A}" dt="2026-02-15T21:08:54.595" v="30" actId="478"/>
          <ac:picMkLst>
            <pc:docMk/>
            <pc:sldMk cId="2581344806" sldId="264"/>
            <ac:picMk id="5" creationId="{EBD8B4EF-5293-4023-3101-EF718DB6F8BA}"/>
          </ac:picMkLst>
        </pc:picChg>
        <pc:picChg chg="add">
          <ac:chgData name="Ionut Netoi" userId="e65d359cfa59556c" providerId="LiveId" clId="{2C5B9CB0-B820-4341-8418-02A9C894CC8A}" dt="2026-02-15T21:09:00.686" v="31" actId="26606"/>
          <ac:picMkLst>
            <pc:docMk/>
            <pc:sldMk cId="2581344806" sldId="264"/>
            <ac:picMk id="119" creationId="{85685F65-45EB-1E40-C4DE-CAFCB2423771}"/>
          </ac:picMkLst>
        </pc:picChg>
      </pc:sldChg>
      <pc:sldChg chg="addSp delSp modSp mod">
        <pc:chgData name="Ionut Netoi" userId="e65d359cfa59556c" providerId="LiveId" clId="{2C5B9CB0-B820-4341-8418-02A9C894CC8A}" dt="2026-02-15T21:10:09.560" v="45" actId="26606"/>
        <pc:sldMkLst>
          <pc:docMk/>
          <pc:sldMk cId="356293203" sldId="265"/>
        </pc:sldMkLst>
        <pc:spChg chg="mod">
          <ac:chgData name="Ionut Netoi" userId="e65d359cfa59556c" providerId="LiveId" clId="{2C5B9CB0-B820-4341-8418-02A9C894CC8A}" dt="2026-02-15T21:10:09.560" v="45" actId="26606"/>
          <ac:spMkLst>
            <pc:docMk/>
            <pc:sldMk cId="356293203" sldId="265"/>
            <ac:spMk id="2" creationId="{F8DED95E-B5CD-0555-BE01-87BDA1A5E7C1}"/>
          </ac:spMkLst>
        </pc:spChg>
        <pc:spChg chg="mod ord">
          <ac:chgData name="Ionut Netoi" userId="e65d359cfa59556c" providerId="LiveId" clId="{2C5B9CB0-B820-4341-8418-02A9C894CC8A}" dt="2026-02-15T21:10:09.560" v="45" actId="26606"/>
          <ac:spMkLst>
            <pc:docMk/>
            <pc:sldMk cId="356293203" sldId="265"/>
            <ac:spMk id="5" creationId="{7CB40873-9CC4-3870-CD6F-853CEE62710E}"/>
          </ac:spMkLst>
        </pc:spChg>
        <pc:spChg chg="del">
          <ac:chgData name="Ionut Netoi" userId="e65d359cfa59556c" providerId="LiveId" clId="{2C5B9CB0-B820-4341-8418-02A9C894CC8A}" dt="2026-02-15T21:10:09.560" v="45" actId="26606"/>
          <ac:spMkLst>
            <pc:docMk/>
            <pc:sldMk cId="356293203" sldId="265"/>
            <ac:spMk id="11" creationId="{DB304A14-32D0-4873-B914-423ED7B8DAFD}"/>
          </ac:spMkLst>
        </pc:spChg>
        <pc:spChg chg="del">
          <ac:chgData name="Ionut Netoi" userId="e65d359cfa59556c" providerId="LiveId" clId="{2C5B9CB0-B820-4341-8418-02A9C894CC8A}" dt="2026-02-15T21:10:09.560" v="45" actId="26606"/>
          <ac:spMkLst>
            <pc:docMk/>
            <pc:sldMk cId="356293203" sldId="265"/>
            <ac:spMk id="13" creationId="{1D460C86-854F-4FB3-ABC2-E823D8FEB9DB}"/>
          </ac:spMkLst>
        </pc:spChg>
        <pc:spChg chg="del">
          <ac:chgData name="Ionut Netoi" userId="e65d359cfa59556c" providerId="LiveId" clId="{2C5B9CB0-B820-4341-8418-02A9C894CC8A}" dt="2026-02-15T21:10:09.560" v="45" actId="26606"/>
          <ac:spMkLst>
            <pc:docMk/>
            <pc:sldMk cId="356293203" sldId="265"/>
            <ac:spMk id="15" creationId="{BB48116A-278A-4CC5-89D3-9DE8E8FF1245}"/>
          </ac:spMkLst>
        </pc:spChg>
        <pc:spChg chg="add">
          <ac:chgData name="Ionut Netoi" userId="e65d359cfa59556c" providerId="LiveId" clId="{2C5B9CB0-B820-4341-8418-02A9C894CC8A}" dt="2026-02-15T21:10:09.560" v="45" actId="26606"/>
          <ac:spMkLst>
            <pc:docMk/>
            <pc:sldMk cId="356293203" sldId="265"/>
            <ac:spMk id="20" creationId="{637B2035-1FCB-439A-B421-095E136C7E07}"/>
          </ac:spMkLst>
        </pc:spChg>
        <pc:spChg chg="add">
          <ac:chgData name="Ionut Netoi" userId="e65d359cfa59556c" providerId="LiveId" clId="{2C5B9CB0-B820-4341-8418-02A9C894CC8A}" dt="2026-02-15T21:10:09.560" v="45" actId="26606"/>
          <ac:spMkLst>
            <pc:docMk/>
            <pc:sldMk cId="356293203" sldId="265"/>
            <ac:spMk id="22" creationId="{676D6CDF-C512-4739-B158-55EE955EFA39}"/>
          </ac:spMkLst>
        </pc:spChg>
        <pc:picChg chg="mod">
          <ac:chgData name="Ionut Netoi" userId="e65d359cfa59556c" providerId="LiveId" clId="{2C5B9CB0-B820-4341-8418-02A9C894CC8A}" dt="2026-02-15T21:10:09.560" v="45" actId="26606"/>
          <ac:picMkLst>
            <pc:docMk/>
            <pc:sldMk cId="356293203" sldId="265"/>
            <ac:picMk id="6" creationId="{805209C8-10E8-9C21-EF35-7968706CAD2D}"/>
          </ac:picMkLst>
        </pc:picChg>
      </pc:sldChg>
      <pc:sldChg chg="addSp delSp modSp mod">
        <pc:chgData name="Ionut Netoi" userId="e65d359cfa59556c" providerId="LiveId" clId="{2C5B9CB0-B820-4341-8418-02A9C894CC8A}" dt="2026-02-15T21:13:34.177" v="90" actId="26606"/>
        <pc:sldMkLst>
          <pc:docMk/>
          <pc:sldMk cId="1886896856" sldId="268"/>
        </pc:sldMkLst>
        <pc:spChg chg="mod">
          <ac:chgData name="Ionut Netoi" userId="e65d359cfa59556c" providerId="LiveId" clId="{2C5B9CB0-B820-4341-8418-02A9C894CC8A}" dt="2026-02-15T21:13:34.177" v="90" actId="26606"/>
          <ac:spMkLst>
            <pc:docMk/>
            <pc:sldMk cId="1886896856" sldId="268"/>
            <ac:spMk id="2" creationId="{F22FA723-574C-E85A-50FC-15AF73040A77}"/>
          </ac:spMkLst>
        </pc:spChg>
        <pc:spChg chg="add del">
          <ac:chgData name="Ionut Netoi" userId="e65d359cfa59556c" providerId="LiveId" clId="{2C5B9CB0-B820-4341-8418-02A9C894CC8A}" dt="2026-02-15T21:13:34.177" v="90" actId="26606"/>
          <ac:spMkLst>
            <pc:docMk/>
            <pc:sldMk cId="1886896856" sldId="268"/>
            <ac:spMk id="4" creationId="{BB9FF770-3479-9535-922C-641C91CE444B}"/>
          </ac:spMkLst>
        </pc:spChg>
        <pc:spChg chg="add del">
          <ac:chgData name="Ionut Netoi" userId="e65d359cfa59556c" providerId="LiveId" clId="{2C5B9CB0-B820-4341-8418-02A9C894CC8A}" dt="2026-02-15T21:13:34.177" v="90" actId="26606"/>
          <ac:spMkLst>
            <pc:docMk/>
            <pc:sldMk cId="1886896856" sldId="268"/>
            <ac:spMk id="9" creationId="{1B15ED52-F352-441B-82BF-E0EA34836D08}"/>
          </ac:spMkLst>
        </pc:spChg>
        <pc:spChg chg="add del">
          <ac:chgData name="Ionut Netoi" userId="e65d359cfa59556c" providerId="LiveId" clId="{2C5B9CB0-B820-4341-8418-02A9C894CC8A}" dt="2026-02-15T21:13:34.177" v="90" actId="26606"/>
          <ac:spMkLst>
            <pc:docMk/>
            <pc:sldMk cId="1886896856" sldId="268"/>
            <ac:spMk id="11" creationId="{3B2E3793-BFE6-45A2-9B7B-E18844431C99}"/>
          </ac:spMkLst>
        </pc:spChg>
        <pc:spChg chg="add del">
          <ac:chgData name="Ionut Netoi" userId="e65d359cfa59556c" providerId="LiveId" clId="{2C5B9CB0-B820-4341-8418-02A9C894CC8A}" dt="2026-02-15T21:13:34.177" v="90" actId="26606"/>
          <ac:spMkLst>
            <pc:docMk/>
            <pc:sldMk cId="1886896856" sldId="268"/>
            <ac:spMk id="13" creationId="{BC4C4868-CB8F-4AF9-9CDB-8108F2C19B67}"/>
          </ac:spMkLst>
        </pc:spChg>
        <pc:spChg chg="add del">
          <ac:chgData name="Ionut Netoi" userId="e65d359cfa59556c" providerId="LiveId" clId="{2C5B9CB0-B820-4341-8418-02A9C894CC8A}" dt="2026-02-15T21:13:34.177" v="90" actId="26606"/>
          <ac:spMkLst>
            <pc:docMk/>
            <pc:sldMk cId="1886896856" sldId="268"/>
            <ac:spMk id="15" creationId="{375E0459-6403-40CD-989D-56A4407CA12E}"/>
          </ac:spMkLst>
        </pc:spChg>
        <pc:spChg chg="add del">
          <ac:chgData name="Ionut Netoi" userId="e65d359cfa59556c" providerId="LiveId" clId="{2C5B9CB0-B820-4341-8418-02A9C894CC8A}" dt="2026-02-15T21:13:34.177" v="90" actId="26606"/>
          <ac:spMkLst>
            <pc:docMk/>
            <pc:sldMk cId="1886896856" sldId="268"/>
            <ac:spMk id="17" creationId="{53E5B1A8-3AC9-4BD1-9BBC-78CA94F2D1BA}"/>
          </ac:spMkLst>
        </pc:spChg>
        <pc:spChg chg="add del">
          <ac:chgData name="Ionut Netoi" userId="e65d359cfa59556c" providerId="LiveId" clId="{2C5B9CB0-B820-4341-8418-02A9C894CC8A}" dt="2026-02-15T21:13:07.576" v="81" actId="26606"/>
          <ac:spMkLst>
            <pc:docMk/>
            <pc:sldMk cId="1886896856" sldId="268"/>
            <ac:spMk id="24" creationId="{E51BA4DF-2BD4-4EC2-B1DB-B27C8AC71864}"/>
          </ac:spMkLst>
        </pc:spChg>
        <pc:spChg chg="add del">
          <ac:chgData name="Ionut Netoi" userId="e65d359cfa59556c" providerId="LiveId" clId="{2C5B9CB0-B820-4341-8418-02A9C894CC8A}" dt="2026-02-15T21:12:44.311" v="77" actId="26606"/>
          <ac:spMkLst>
            <pc:docMk/>
            <pc:sldMk cId="1886896856" sldId="268"/>
            <ac:spMk id="25" creationId="{F68B3F68-107C-434F-AA38-110D5EA91B85}"/>
          </ac:spMkLst>
        </pc:spChg>
        <pc:spChg chg="add del">
          <ac:chgData name="Ionut Netoi" userId="e65d359cfa59556c" providerId="LiveId" clId="{2C5B9CB0-B820-4341-8418-02A9C894CC8A}" dt="2026-02-15T21:12:55.901" v="79" actId="26606"/>
          <ac:spMkLst>
            <pc:docMk/>
            <pc:sldMk cId="1886896856" sldId="268"/>
            <ac:spMk id="26" creationId="{5D7F64A8-D625-4F61-A290-B499BB62ACFF}"/>
          </ac:spMkLst>
        </pc:spChg>
        <pc:spChg chg="add del">
          <ac:chgData name="Ionut Netoi" userId="e65d359cfa59556c" providerId="LiveId" clId="{2C5B9CB0-B820-4341-8418-02A9C894CC8A}" dt="2026-02-15T21:12:44.311" v="77" actId="26606"/>
          <ac:spMkLst>
            <pc:docMk/>
            <pc:sldMk cId="1886896856" sldId="268"/>
            <ac:spMk id="27" creationId="{AAD0DBB9-1A4B-4391-81D4-CB19F9AB918A}"/>
          </ac:spMkLst>
        </pc:spChg>
        <pc:spChg chg="add del">
          <ac:chgData name="Ionut Netoi" userId="e65d359cfa59556c" providerId="LiveId" clId="{2C5B9CB0-B820-4341-8418-02A9C894CC8A}" dt="2026-02-15T21:12:44.311" v="77" actId="26606"/>
          <ac:spMkLst>
            <pc:docMk/>
            <pc:sldMk cId="1886896856" sldId="268"/>
            <ac:spMk id="29" creationId="{063BBA22-50EA-4C4D-BE05-F1CE4E63AA56}"/>
          </ac:spMkLst>
        </pc:spChg>
        <pc:spChg chg="add del">
          <ac:chgData name="Ionut Netoi" userId="e65d359cfa59556c" providerId="LiveId" clId="{2C5B9CB0-B820-4341-8418-02A9C894CC8A}" dt="2026-02-15T21:13:25.225" v="87" actId="26606"/>
          <ac:spMkLst>
            <pc:docMk/>
            <pc:sldMk cId="1886896856" sldId="268"/>
            <ac:spMk id="30" creationId="{D5B0017B-2ECA-49AF-B397-DC140825DF8D}"/>
          </ac:spMkLst>
        </pc:spChg>
        <pc:spChg chg="add del">
          <ac:chgData name="Ionut Netoi" userId="e65d359cfa59556c" providerId="LiveId" clId="{2C5B9CB0-B820-4341-8418-02A9C894CC8A}" dt="2026-02-15T21:12:55.901" v="79" actId="26606"/>
          <ac:spMkLst>
            <pc:docMk/>
            <pc:sldMk cId="1886896856" sldId="268"/>
            <ac:spMk id="31" creationId="{BB9FF770-3479-9535-922C-641C91CE444B}"/>
          </ac:spMkLst>
        </pc:spChg>
        <pc:spChg chg="add del">
          <ac:chgData name="Ionut Netoi" userId="e65d359cfa59556c" providerId="LiveId" clId="{2C5B9CB0-B820-4341-8418-02A9C894CC8A}" dt="2026-02-15T21:13:10.134" v="83" actId="26606"/>
          <ac:spMkLst>
            <pc:docMk/>
            <pc:sldMk cId="1886896856" sldId="268"/>
            <ac:spMk id="39" creationId="{8DF67618-B87B-4195-8E24-3B126F79FF55}"/>
          </ac:spMkLst>
        </pc:spChg>
        <pc:spChg chg="add del">
          <ac:chgData name="Ionut Netoi" userId="e65d359cfa59556c" providerId="LiveId" clId="{2C5B9CB0-B820-4341-8418-02A9C894CC8A}" dt="2026-02-15T21:13:10.134" v="83" actId="26606"/>
          <ac:spMkLst>
            <pc:docMk/>
            <pc:sldMk cId="1886896856" sldId="268"/>
            <ac:spMk id="40" creationId="{64960379-9FF9-400A-A8A8-F5AB633FD3BF}"/>
          </ac:spMkLst>
        </pc:spChg>
        <pc:spChg chg="add del">
          <ac:chgData name="Ionut Netoi" userId="e65d359cfa59556c" providerId="LiveId" clId="{2C5B9CB0-B820-4341-8418-02A9C894CC8A}" dt="2026-02-15T21:13:21.780" v="85" actId="26606"/>
          <ac:spMkLst>
            <pc:docMk/>
            <pc:sldMk cId="1886896856" sldId="268"/>
            <ac:spMk id="48" creationId="{738F59A4-4431-460D-8E49-6E65C189A566}"/>
          </ac:spMkLst>
        </pc:spChg>
        <pc:spChg chg="add del">
          <ac:chgData name="Ionut Netoi" userId="e65d359cfa59556c" providerId="LiveId" clId="{2C5B9CB0-B820-4341-8418-02A9C894CC8A}" dt="2026-02-15T21:13:25.225" v="87" actId="26606"/>
          <ac:spMkLst>
            <pc:docMk/>
            <pc:sldMk cId="1886896856" sldId="268"/>
            <ac:spMk id="54" creationId="{56E9B3E6-E277-4D68-BA48-9CB43FFBD6E2}"/>
          </ac:spMkLst>
        </pc:spChg>
        <pc:spChg chg="add del">
          <ac:chgData name="Ionut Netoi" userId="e65d359cfa59556c" providerId="LiveId" clId="{2C5B9CB0-B820-4341-8418-02A9C894CC8A}" dt="2026-02-15T21:13:34.148" v="89" actId="26606"/>
          <ac:spMkLst>
            <pc:docMk/>
            <pc:sldMk cId="1886896856" sldId="268"/>
            <ac:spMk id="61" creationId="{7AADB56C-BA56-4D1E-A42A-A07A474446EC}"/>
          </ac:spMkLst>
        </pc:spChg>
        <pc:spChg chg="add">
          <ac:chgData name="Ionut Netoi" userId="e65d359cfa59556c" providerId="LiveId" clId="{2C5B9CB0-B820-4341-8418-02A9C894CC8A}" dt="2026-02-15T21:13:34.177" v="90" actId="26606"/>
          <ac:spMkLst>
            <pc:docMk/>
            <pc:sldMk cId="1886896856" sldId="268"/>
            <ac:spMk id="66" creationId="{B50AB553-2A96-4A92-96F2-93548E096954}"/>
          </ac:spMkLst>
        </pc:spChg>
        <pc:grpChg chg="add del">
          <ac:chgData name="Ionut Netoi" userId="e65d359cfa59556c" providerId="LiveId" clId="{2C5B9CB0-B820-4341-8418-02A9C894CC8A}" dt="2026-02-15T21:13:21.780" v="85" actId="26606"/>
          <ac:grpSpMkLst>
            <pc:docMk/>
            <pc:sldMk cId="1886896856" sldId="268"/>
            <ac:grpSpMk id="49" creationId="{8A919B9C-5C01-47E4-B2F2-45F589208ABF}"/>
          </ac:grpSpMkLst>
        </pc:grpChg>
        <pc:graphicFrameChg chg="add del">
          <ac:chgData name="Ionut Netoi" userId="e65d359cfa59556c" providerId="LiveId" clId="{2C5B9CB0-B820-4341-8418-02A9C894CC8A}" dt="2026-02-15T21:13:07.576" v="81" actId="26606"/>
          <ac:graphicFrameMkLst>
            <pc:docMk/>
            <pc:sldMk cId="1886896856" sldId="268"/>
            <ac:graphicFrameMk id="34" creationId="{33B42B44-25FB-0C30-81F1-D90F852071E9}"/>
          </ac:graphicFrameMkLst>
        </pc:graphicFrameChg>
        <pc:graphicFrameChg chg="add del">
          <ac:chgData name="Ionut Netoi" userId="e65d359cfa59556c" providerId="LiveId" clId="{2C5B9CB0-B820-4341-8418-02A9C894CC8A}" dt="2026-02-15T21:13:10.134" v="83" actId="26606"/>
          <ac:graphicFrameMkLst>
            <pc:docMk/>
            <pc:sldMk cId="1886896856" sldId="268"/>
            <ac:graphicFrameMk id="46" creationId="{3C8F63D2-4DBC-EDD4-1CA7-D78E5BB811E0}"/>
          </ac:graphicFrameMkLst>
        </pc:graphicFrameChg>
        <pc:graphicFrameChg chg="add del">
          <ac:chgData name="Ionut Netoi" userId="e65d359cfa59556c" providerId="LiveId" clId="{2C5B9CB0-B820-4341-8418-02A9C894CC8A}" dt="2026-02-15T21:13:21.780" v="85" actId="26606"/>
          <ac:graphicFrameMkLst>
            <pc:docMk/>
            <pc:sldMk cId="1886896856" sldId="268"/>
            <ac:graphicFrameMk id="52" creationId="{5EE9210B-262B-7BBC-4713-32AF35385EEA}"/>
          </ac:graphicFrameMkLst>
        </pc:graphicFrameChg>
        <pc:graphicFrameChg chg="add del">
          <ac:chgData name="Ionut Netoi" userId="e65d359cfa59556c" providerId="LiveId" clId="{2C5B9CB0-B820-4341-8418-02A9C894CC8A}" dt="2026-02-15T21:13:25.225" v="87" actId="26606"/>
          <ac:graphicFrameMkLst>
            <pc:docMk/>
            <pc:sldMk cId="1886896856" sldId="268"/>
            <ac:graphicFrameMk id="59" creationId="{61D258A0-BA6C-A396-B14B-F1555E69190F}"/>
          </ac:graphicFrameMkLst>
        </pc:graphicFrameChg>
        <pc:graphicFrameChg chg="add del">
          <ac:chgData name="Ionut Netoi" userId="e65d359cfa59556c" providerId="LiveId" clId="{2C5B9CB0-B820-4341-8418-02A9C894CC8A}" dt="2026-02-15T21:13:34.148" v="89" actId="26606"/>
          <ac:graphicFrameMkLst>
            <pc:docMk/>
            <pc:sldMk cId="1886896856" sldId="268"/>
            <ac:graphicFrameMk id="63" creationId="{A32DE4F2-852E-0EE3-124D-A9A5E356163C}"/>
          </ac:graphicFrameMkLst>
        </pc:graphicFrameChg>
        <pc:graphicFrameChg chg="add">
          <ac:chgData name="Ionut Netoi" userId="e65d359cfa59556c" providerId="LiveId" clId="{2C5B9CB0-B820-4341-8418-02A9C894CC8A}" dt="2026-02-15T21:13:34.177" v="90" actId="26606"/>
          <ac:graphicFrameMkLst>
            <pc:docMk/>
            <pc:sldMk cId="1886896856" sldId="268"/>
            <ac:graphicFrameMk id="67" creationId="{BCCD8D5E-359F-5AB4-88D3-AC03E739AEA9}"/>
          </ac:graphicFrameMkLst>
        </pc:graphicFrameChg>
        <pc:picChg chg="add del">
          <ac:chgData name="Ionut Netoi" userId="e65d359cfa59556c" providerId="LiveId" clId="{2C5B9CB0-B820-4341-8418-02A9C894CC8A}" dt="2026-02-15T21:13:07.576" v="81" actId="26606"/>
          <ac:picMkLst>
            <pc:docMk/>
            <pc:sldMk cId="1886896856" sldId="268"/>
            <ac:picMk id="20" creationId="{3056B978-1A21-4611-0A93-DBE2F90BB3E8}"/>
          </ac:picMkLst>
        </pc:picChg>
        <pc:picChg chg="add del">
          <ac:chgData name="Ionut Netoi" userId="e65d359cfa59556c" providerId="LiveId" clId="{2C5B9CB0-B820-4341-8418-02A9C894CC8A}" dt="2026-02-15T21:12:55.901" v="79" actId="26606"/>
          <ac:picMkLst>
            <pc:docMk/>
            <pc:sldMk cId="1886896856" sldId="268"/>
            <ac:picMk id="32" creationId="{DAA4D678-F351-4DE7-A183-D17222E57A68}"/>
          </ac:picMkLst>
        </pc:picChg>
        <pc:picChg chg="add del">
          <ac:chgData name="Ionut Netoi" userId="e65d359cfa59556c" providerId="LiveId" clId="{2C5B9CB0-B820-4341-8418-02A9C894CC8A}" dt="2026-02-15T21:13:34.148" v="89" actId="26606"/>
          <ac:picMkLst>
            <pc:docMk/>
            <pc:sldMk cId="1886896856" sldId="268"/>
            <ac:picMk id="62" creationId="{4C76CC26-492C-90B9-2C86-EEEAD147DB41}"/>
          </ac:picMkLst>
        </pc:picChg>
        <pc:picChg chg="add">
          <ac:chgData name="Ionut Netoi" userId="e65d359cfa59556c" providerId="LiveId" clId="{2C5B9CB0-B820-4341-8418-02A9C894CC8A}" dt="2026-02-15T21:13:34.177" v="90" actId="26606"/>
          <ac:picMkLst>
            <pc:docMk/>
            <pc:sldMk cId="1886896856" sldId="268"/>
            <ac:picMk id="65" creationId="{91124F2D-44C2-F374-43B1-B7A85EB03AFB}"/>
          </ac:picMkLst>
        </pc:picChg>
      </pc:sldChg>
      <pc:sldChg chg="addSp delSp modSp mod">
        <pc:chgData name="Ionut Netoi" userId="e65d359cfa59556c" providerId="LiveId" clId="{2C5B9CB0-B820-4341-8418-02A9C894CC8A}" dt="2026-02-15T21:13:50.581" v="93" actId="26606"/>
        <pc:sldMkLst>
          <pc:docMk/>
          <pc:sldMk cId="2588852582" sldId="269"/>
        </pc:sldMkLst>
        <pc:spChg chg="mod">
          <ac:chgData name="Ionut Netoi" userId="e65d359cfa59556c" providerId="LiveId" clId="{2C5B9CB0-B820-4341-8418-02A9C894CC8A}" dt="2026-02-15T21:13:50.581" v="93" actId="26606"/>
          <ac:spMkLst>
            <pc:docMk/>
            <pc:sldMk cId="2588852582" sldId="269"/>
            <ac:spMk id="2" creationId="{0FD4BACD-6CCD-5CF0-40AA-43E98B43FBC9}"/>
          </ac:spMkLst>
        </pc:spChg>
        <pc:spChg chg="add del">
          <ac:chgData name="Ionut Netoi" userId="e65d359cfa59556c" providerId="LiveId" clId="{2C5B9CB0-B820-4341-8418-02A9C894CC8A}" dt="2026-02-15T21:13:50.581" v="93" actId="26606"/>
          <ac:spMkLst>
            <pc:docMk/>
            <pc:sldMk cId="2588852582" sldId="269"/>
            <ac:spMk id="4" creationId="{C470C3BE-B913-D062-F893-99EC935C3C0C}"/>
          </ac:spMkLst>
        </pc:spChg>
        <pc:spChg chg="del">
          <ac:chgData name="Ionut Netoi" userId="e65d359cfa59556c" providerId="LiveId" clId="{2C5B9CB0-B820-4341-8418-02A9C894CC8A}" dt="2026-02-15T21:13:50.581" v="93" actId="26606"/>
          <ac:spMkLst>
            <pc:docMk/>
            <pc:sldMk cId="2588852582" sldId="269"/>
            <ac:spMk id="9" creationId="{70DFC902-7D23-471A-B557-B6B6917D7A0D}"/>
          </ac:spMkLst>
        </pc:spChg>
        <pc:spChg chg="del">
          <ac:chgData name="Ionut Netoi" userId="e65d359cfa59556c" providerId="LiveId" clId="{2C5B9CB0-B820-4341-8418-02A9C894CC8A}" dt="2026-02-15T21:13:50.581" v="93" actId="26606"/>
          <ac:spMkLst>
            <pc:docMk/>
            <pc:sldMk cId="2588852582" sldId="269"/>
            <ac:spMk id="11" creationId="{A55D5633-D557-4DCA-982C-FF36EB7A1C00}"/>
          </ac:spMkLst>
        </pc:spChg>
        <pc:spChg chg="del">
          <ac:chgData name="Ionut Netoi" userId="e65d359cfa59556c" providerId="LiveId" clId="{2C5B9CB0-B820-4341-8418-02A9C894CC8A}" dt="2026-02-15T21:13:50.581" v="93" actId="26606"/>
          <ac:spMkLst>
            <pc:docMk/>
            <pc:sldMk cId="2588852582" sldId="269"/>
            <ac:spMk id="13" creationId="{450D3AD2-FA80-415F-A9CE-54D884561CD7}"/>
          </ac:spMkLst>
        </pc:spChg>
        <pc:spChg chg="add">
          <ac:chgData name="Ionut Netoi" userId="e65d359cfa59556c" providerId="LiveId" clId="{2C5B9CB0-B820-4341-8418-02A9C894CC8A}" dt="2026-02-15T21:13:50.581" v="93" actId="26606"/>
          <ac:spMkLst>
            <pc:docMk/>
            <pc:sldMk cId="2588852582" sldId="269"/>
            <ac:spMk id="19" creationId="{2659FDB4-FCBE-4A89-B46D-43D4FA54464D}"/>
          </ac:spMkLst>
        </pc:spChg>
        <pc:spChg chg="add">
          <ac:chgData name="Ionut Netoi" userId="e65d359cfa59556c" providerId="LiveId" clId="{2C5B9CB0-B820-4341-8418-02A9C894CC8A}" dt="2026-02-15T21:13:50.581" v="93" actId="26606"/>
          <ac:spMkLst>
            <pc:docMk/>
            <pc:sldMk cId="2588852582" sldId="269"/>
            <ac:spMk id="23" creationId="{58BDB0EE-D238-415B-9ED8-62AA6AB2AAD1}"/>
          </ac:spMkLst>
        </pc:spChg>
        <pc:spChg chg="add">
          <ac:chgData name="Ionut Netoi" userId="e65d359cfa59556c" providerId="LiveId" clId="{2C5B9CB0-B820-4341-8418-02A9C894CC8A}" dt="2026-02-15T21:13:50.581" v="93" actId="26606"/>
          <ac:spMkLst>
            <pc:docMk/>
            <pc:sldMk cId="2588852582" sldId="269"/>
            <ac:spMk id="25" creationId="{C5B55FC3-961D-4325-82F1-DE92B0D04E03}"/>
          </ac:spMkLst>
        </pc:spChg>
        <pc:spChg chg="add">
          <ac:chgData name="Ionut Netoi" userId="e65d359cfa59556c" providerId="LiveId" clId="{2C5B9CB0-B820-4341-8418-02A9C894CC8A}" dt="2026-02-15T21:13:50.581" v="93" actId="26606"/>
          <ac:spMkLst>
            <pc:docMk/>
            <pc:sldMk cId="2588852582" sldId="269"/>
            <ac:spMk id="27" creationId="{4C8AB332-D09E-4F28-943C-DABDD4716A3C}"/>
          </ac:spMkLst>
        </pc:spChg>
        <pc:graphicFrameChg chg="add del">
          <ac:chgData name="Ionut Netoi" userId="e65d359cfa59556c" providerId="LiveId" clId="{2C5B9CB0-B820-4341-8418-02A9C894CC8A}" dt="2026-02-15T21:13:50.554" v="92" actId="26606"/>
          <ac:graphicFrameMkLst>
            <pc:docMk/>
            <pc:sldMk cId="2588852582" sldId="269"/>
            <ac:graphicFrameMk id="15" creationId="{E3FF704A-26F8-9D87-6F8B-5FBD2FCDB80B}"/>
          </ac:graphicFrameMkLst>
        </pc:graphicFrameChg>
        <pc:graphicFrameChg chg="add">
          <ac:chgData name="Ionut Netoi" userId="e65d359cfa59556c" providerId="LiveId" clId="{2C5B9CB0-B820-4341-8418-02A9C894CC8A}" dt="2026-02-15T21:13:50.581" v="93" actId="26606"/>
          <ac:graphicFrameMkLst>
            <pc:docMk/>
            <pc:sldMk cId="2588852582" sldId="269"/>
            <ac:graphicFrameMk id="17" creationId="{29296256-4BD3-ABAC-8C3F-965547036CA1}"/>
          </ac:graphicFrameMkLst>
        </pc:graphicFrameChg>
      </pc:sldChg>
      <pc:sldChg chg="addSp delSp modSp mod">
        <pc:chgData name="Ionut Netoi" userId="e65d359cfa59556c" providerId="LiveId" clId="{2C5B9CB0-B820-4341-8418-02A9C894CC8A}" dt="2026-02-15T21:14:37.726" v="100" actId="1076"/>
        <pc:sldMkLst>
          <pc:docMk/>
          <pc:sldMk cId="2676641003" sldId="270"/>
        </pc:sldMkLst>
        <pc:spChg chg="mod">
          <ac:chgData name="Ionut Netoi" userId="e65d359cfa59556c" providerId="LiveId" clId="{2C5B9CB0-B820-4341-8418-02A9C894CC8A}" dt="2026-02-15T21:14:22.648" v="97" actId="1076"/>
          <ac:spMkLst>
            <pc:docMk/>
            <pc:sldMk cId="2676641003" sldId="270"/>
            <ac:spMk id="2" creationId="{4935E260-158B-4CED-B046-E795D09339C2}"/>
          </ac:spMkLst>
        </pc:spChg>
        <pc:spChg chg="mod">
          <ac:chgData name="Ionut Netoi" userId="e65d359cfa59556c" providerId="LiveId" clId="{2C5B9CB0-B820-4341-8418-02A9C894CC8A}" dt="2026-02-15T21:14:37.726" v="100" actId="1076"/>
          <ac:spMkLst>
            <pc:docMk/>
            <pc:sldMk cId="2676641003" sldId="270"/>
            <ac:spMk id="4" creationId="{4EE2E044-20CB-63CB-E385-81791D79F838}"/>
          </ac:spMkLst>
        </pc:spChg>
        <pc:spChg chg="del">
          <ac:chgData name="Ionut Netoi" userId="e65d359cfa59556c" providerId="LiveId" clId="{2C5B9CB0-B820-4341-8418-02A9C894CC8A}" dt="2026-02-15T21:14:03.391" v="94" actId="26606"/>
          <ac:spMkLst>
            <pc:docMk/>
            <pc:sldMk cId="2676641003" sldId="270"/>
            <ac:spMk id="9" creationId="{1B15ED52-F352-441B-82BF-E0EA34836D08}"/>
          </ac:spMkLst>
        </pc:spChg>
        <pc:spChg chg="del">
          <ac:chgData name="Ionut Netoi" userId="e65d359cfa59556c" providerId="LiveId" clId="{2C5B9CB0-B820-4341-8418-02A9C894CC8A}" dt="2026-02-15T21:14:03.391" v="94" actId="26606"/>
          <ac:spMkLst>
            <pc:docMk/>
            <pc:sldMk cId="2676641003" sldId="270"/>
            <ac:spMk id="11" creationId="{3B2E3793-BFE6-45A2-9B7B-E18844431C99}"/>
          </ac:spMkLst>
        </pc:spChg>
        <pc:spChg chg="del">
          <ac:chgData name="Ionut Netoi" userId="e65d359cfa59556c" providerId="LiveId" clId="{2C5B9CB0-B820-4341-8418-02A9C894CC8A}" dt="2026-02-15T21:14:03.391" v="94" actId="26606"/>
          <ac:spMkLst>
            <pc:docMk/>
            <pc:sldMk cId="2676641003" sldId="270"/>
            <ac:spMk id="13" creationId="{BC4C4868-CB8F-4AF9-9CDB-8108F2C19B67}"/>
          </ac:spMkLst>
        </pc:spChg>
        <pc:spChg chg="del">
          <ac:chgData name="Ionut Netoi" userId="e65d359cfa59556c" providerId="LiveId" clId="{2C5B9CB0-B820-4341-8418-02A9C894CC8A}" dt="2026-02-15T21:14:03.391" v="94" actId="26606"/>
          <ac:spMkLst>
            <pc:docMk/>
            <pc:sldMk cId="2676641003" sldId="270"/>
            <ac:spMk id="15" creationId="{375E0459-6403-40CD-989D-56A4407CA12E}"/>
          </ac:spMkLst>
        </pc:spChg>
        <pc:spChg chg="del">
          <ac:chgData name="Ionut Netoi" userId="e65d359cfa59556c" providerId="LiveId" clId="{2C5B9CB0-B820-4341-8418-02A9C894CC8A}" dt="2026-02-15T21:14:03.391" v="94" actId="26606"/>
          <ac:spMkLst>
            <pc:docMk/>
            <pc:sldMk cId="2676641003" sldId="270"/>
            <ac:spMk id="17" creationId="{53E5B1A8-3AC9-4BD1-9BBC-78CA94F2D1BA}"/>
          </ac:spMkLst>
        </pc:spChg>
        <pc:spChg chg="add">
          <ac:chgData name="Ionut Netoi" userId="e65d359cfa59556c" providerId="LiveId" clId="{2C5B9CB0-B820-4341-8418-02A9C894CC8A}" dt="2026-02-15T21:14:03.391" v="94" actId="26606"/>
          <ac:spMkLst>
            <pc:docMk/>
            <pc:sldMk cId="2676641003" sldId="270"/>
            <ac:spMk id="23" creationId="{04812C46-200A-4DEB-A05E-3ED6C68C2387}"/>
          </ac:spMkLst>
        </pc:spChg>
        <pc:spChg chg="add">
          <ac:chgData name="Ionut Netoi" userId="e65d359cfa59556c" providerId="LiveId" clId="{2C5B9CB0-B820-4341-8418-02A9C894CC8A}" dt="2026-02-15T21:14:03.391" v="94" actId="26606"/>
          <ac:spMkLst>
            <pc:docMk/>
            <pc:sldMk cId="2676641003" sldId="270"/>
            <ac:spMk id="25" creationId="{D1EA859B-E555-4109-94F3-6700E046E008}"/>
          </ac:spMkLst>
        </pc:spChg>
        <pc:picChg chg="add">
          <ac:chgData name="Ionut Netoi" userId="e65d359cfa59556c" providerId="LiveId" clId="{2C5B9CB0-B820-4341-8418-02A9C894CC8A}" dt="2026-02-15T21:14:03.391" v="94" actId="26606"/>
          <ac:picMkLst>
            <pc:docMk/>
            <pc:sldMk cId="2676641003" sldId="270"/>
            <ac:picMk id="19" creationId="{9712CCD2-6A66-81A8-0DCC-9BAFEDF247A5}"/>
          </ac:picMkLst>
        </pc:picChg>
      </pc:sldChg>
      <pc:sldChg chg="modSp mod">
        <pc:chgData name="Ionut Netoi" userId="e65d359cfa59556c" providerId="LiveId" clId="{2C5B9CB0-B820-4341-8418-02A9C894CC8A}" dt="2026-02-15T21:15:03.762" v="103" actId="1076"/>
        <pc:sldMkLst>
          <pc:docMk/>
          <pc:sldMk cId="2939061073" sldId="271"/>
        </pc:sldMkLst>
        <pc:spChg chg="mod">
          <ac:chgData name="Ionut Netoi" userId="e65d359cfa59556c" providerId="LiveId" clId="{2C5B9CB0-B820-4341-8418-02A9C894CC8A}" dt="2026-02-15T21:15:03.762" v="103" actId="1076"/>
          <ac:spMkLst>
            <pc:docMk/>
            <pc:sldMk cId="2939061073" sldId="271"/>
            <ac:spMk id="4" creationId="{CBA48D6C-BBFA-CEA8-9736-EEBD14DFF99E}"/>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177A76-B447-4101-B78C-1D66094DC90F}"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13B50749-5E3B-4C9A-8145-000C62E75ED0}">
      <dgm:prSet/>
      <dgm:spPr/>
      <dgm:t>
        <a:bodyPr/>
        <a:lstStyle/>
        <a:p>
          <a:r>
            <a:rPr lang="en-GB" dirty="0">
              <a:latin typeface="Arial" panose="020B0604020202020204" pitchFamily="34" charset="0"/>
              <a:cs typeface="Arial" panose="020B0604020202020204" pitchFamily="34" charset="0"/>
            </a:rPr>
            <a:t>The presentation is informed by a UK-based medium-sized retail and e-commerce company named Shop4All that has gone through a swift rise over the past years, which has consequently led to the increase in the complexity of operations and the volumes of business information (Laudon and Laudon, 2020).</a:t>
          </a:r>
          <a:endParaRPr lang="en-US" dirty="0">
            <a:latin typeface="Arial" panose="020B0604020202020204" pitchFamily="34" charset="0"/>
            <a:cs typeface="Arial" panose="020B0604020202020204" pitchFamily="34" charset="0"/>
          </a:endParaRPr>
        </a:p>
      </dgm:t>
    </dgm:pt>
    <dgm:pt modelId="{948C7E0E-2D6F-4A14-842F-8044841CB009}" type="parTrans" cxnId="{0B988B0F-8488-4AAA-B500-2A7C033568A5}">
      <dgm:prSet/>
      <dgm:spPr/>
      <dgm:t>
        <a:bodyPr/>
        <a:lstStyle/>
        <a:p>
          <a:endParaRPr lang="en-US"/>
        </a:p>
      </dgm:t>
    </dgm:pt>
    <dgm:pt modelId="{164CBE96-34E8-47F4-95A0-A1CE26DA3C9C}" type="sibTrans" cxnId="{0B988B0F-8488-4AAA-B500-2A7C033568A5}">
      <dgm:prSet/>
      <dgm:spPr/>
      <dgm:t>
        <a:bodyPr/>
        <a:lstStyle/>
        <a:p>
          <a:endParaRPr lang="en-US"/>
        </a:p>
      </dgm:t>
    </dgm:pt>
    <dgm:pt modelId="{8C230979-1C02-4490-9473-9EA68686827D}">
      <dgm:prSet/>
      <dgm:spPr/>
      <dgm:t>
        <a:bodyPr/>
        <a:lstStyle/>
        <a:p>
          <a:r>
            <a:rPr lang="en-GB" dirty="0">
              <a:latin typeface="Arial" panose="020B0604020202020204" pitchFamily="34" charset="0"/>
              <a:cs typeface="Arial" panose="020B0604020202020204" pitchFamily="34" charset="0"/>
            </a:rPr>
            <a:t>The company has both brick-and-mortar shops and online selling, which means that the sales, inventory control, finance, and customer service departments must be well synchronized (McAfee and Brynjolfsson, 2018).</a:t>
          </a:r>
          <a:endParaRPr lang="en-US" dirty="0">
            <a:latin typeface="Arial" panose="020B0604020202020204" pitchFamily="34" charset="0"/>
            <a:cs typeface="Arial" panose="020B0604020202020204" pitchFamily="34" charset="0"/>
          </a:endParaRPr>
        </a:p>
      </dgm:t>
    </dgm:pt>
    <dgm:pt modelId="{2B40EFC5-DB05-475B-9E68-1870C59C76CA}" type="parTrans" cxnId="{6E54BB6D-957E-4996-82DF-93056EB0A621}">
      <dgm:prSet/>
      <dgm:spPr/>
      <dgm:t>
        <a:bodyPr/>
        <a:lstStyle/>
        <a:p>
          <a:endParaRPr lang="en-US"/>
        </a:p>
      </dgm:t>
    </dgm:pt>
    <dgm:pt modelId="{F08416DB-2CF5-415D-B9EF-775B37D7D5AB}" type="sibTrans" cxnId="{6E54BB6D-957E-4996-82DF-93056EB0A621}">
      <dgm:prSet/>
      <dgm:spPr/>
      <dgm:t>
        <a:bodyPr/>
        <a:lstStyle/>
        <a:p>
          <a:endParaRPr lang="en-US"/>
        </a:p>
      </dgm:t>
    </dgm:pt>
    <dgm:pt modelId="{224BCECE-B9B1-4266-9F64-67229731F6C6}">
      <dgm:prSet/>
      <dgm:spPr/>
      <dgm:t>
        <a:bodyPr/>
        <a:lstStyle/>
        <a:p>
          <a:r>
            <a:rPr lang="en-GB" dirty="0">
              <a:latin typeface="Arial" panose="020B0604020202020204" pitchFamily="34" charset="0"/>
              <a:cs typeface="Arial" panose="020B0604020202020204" pitchFamily="34" charset="0"/>
            </a:rPr>
            <a:t>Since the organisation has grown, it has become more dependent on disconnected and disaggregated information systems, which causes duplication of data, delays in reports, and poor visibility of the general business performance (Davenport, 2018).</a:t>
          </a:r>
          <a:endParaRPr lang="en-US" dirty="0">
            <a:latin typeface="Arial" panose="020B0604020202020204" pitchFamily="34" charset="0"/>
            <a:cs typeface="Arial" panose="020B0604020202020204" pitchFamily="34" charset="0"/>
          </a:endParaRPr>
        </a:p>
      </dgm:t>
    </dgm:pt>
    <dgm:pt modelId="{6DAA3830-B9AC-43B9-9A12-CF8D688E146E}" type="parTrans" cxnId="{6E498A9E-4812-4C0C-966A-F046D99D2834}">
      <dgm:prSet/>
      <dgm:spPr/>
      <dgm:t>
        <a:bodyPr/>
        <a:lstStyle/>
        <a:p>
          <a:endParaRPr lang="en-US"/>
        </a:p>
      </dgm:t>
    </dgm:pt>
    <dgm:pt modelId="{A1E5A2A6-166B-4C3E-B4C5-07B1948D767B}" type="sibTrans" cxnId="{6E498A9E-4812-4C0C-966A-F046D99D2834}">
      <dgm:prSet/>
      <dgm:spPr/>
      <dgm:t>
        <a:bodyPr/>
        <a:lstStyle/>
        <a:p>
          <a:endParaRPr lang="en-US"/>
        </a:p>
      </dgm:t>
    </dgm:pt>
    <dgm:pt modelId="{F48CD3DA-C121-48AB-9674-B6696E2D5472}">
      <dgm:prSet/>
      <dgm:spPr/>
      <dgm:t>
        <a:bodyPr/>
        <a:lstStyle/>
        <a:p>
          <a:r>
            <a:rPr lang="en-GB" dirty="0">
              <a:latin typeface="Arial" panose="020B0604020202020204" pitchFamily="34" charset="0"/>
              <a:cs typeface="Arial" panose="020B0604020202020204" pitchFamily="34" charset="0"/>
            </a:rPr>
            <a:t>The senior management has realised that these issues are adversely impacting the speed of decision-making, operational performance, and customer experience, especially regarding inventory availability and personalised customer experience (Chen et al., 2021).</a:t>
          </a:r>
          <a:endParaRPr lang="en-US" dirty="0">
            <a:latin typeface="Arial" panose="020B0604020202020204" pitchFamily="34" charset="0"/>
            <a:cs typeface="Arial" panose="020B0604020202020204" pitchFamily="34" charset="0"/>
          </a:endParaRPr>
        </a:p>
      </dgm:t>
    </dgm:pt>
    <dgm:pt modelId="{A7D54974-7977-4D07-85A4-FEA288F26533}" type="parTrans" cxnId="{D9539B2C-1237-46C8-AA1E-7A6F22B61B7A}">
      <dgm:prSet/>
      <dgm:spPr/>
      <dgm:t>
        <a:bodyPr/>
        <a:lstStyle/>
        <a:p>
          <a:endParaRPr lang="en-US"/>
        </a:p>
      </dgm:t>
    </dgm:pt>
    <dgm:pt modelId="{6C5CDABB-CE0F-452C-BD6B-8A6F01F1D7BB}" type="sibTrans" cxnId="{D9539B2C-1237-46C8-AA1E-7A6F22B61B7A}">
      <dgm:prSet/>
      <dgm:spPr/>
      <dgm:t>
        <a:bodyPr/>
        <a:lstStyle/>
        <a:p>
          <a:endParaRPr lang="en-US"/>
        </a:p>
      </dgm:t>
    </dgm:pt>
    <dgm:pt modelId="{53281EFC-A1EC-1542-933C-ADBC0AC948DE}" type="pres">
      <dgm:prSet presAssocID="{9F177A76-B447-4101-B78C-1D66094DC90F}" presName="outerComposite" presStyleCnt="0">
        <dgm:presLayoutVars>
          <dgm:chMax val="5"/>
          <dgm:dir/>
          <dgm:resizeHandles val="exact"/>
        </dgm:presLayoutVars>
      </dgm:prSet>
      <dgm:spPr/>
    </dgm:pt>
    <dgm:pt modelId="{A2F0E714-01FE-A347-ACEB-26B81794360A}" type="pres">
      <dgm:prSet presAssocID="{9F177A76-B447-4101-B78C-1D66094DC90F}" presName="dummyMaxCanvas" presStyleCnt="0">
        <dgm:presLayoutVars/>
      </dgm:prSet>
      <dgm:spPr/>
    </dgm:pt>
    <dgm:pt modelId="{73CD4D9E-D241-C040-95B2-5EE7F94D901A}" type="pres">
      <dgm:prSet presAssocID="{9F177A76-B447-4101-B78C-1D66094DC90F}" presName="FourNodes_1" presStyleLbl="node1" presStyleIdx="0" presStyleCnt="4">
        <dgm:presLayoutVars>
          <dgm:bulletEnabled val="1"/>
        </dgm:presLayoutVars>
      </dgm:prSet>
      <dgm:spPr/>
    </dgm:pt>
    <dgm:pt modelId="{43A58A60-6784-5A4E-94A0-B5A5B3622422}" type="pres">
      <dgm:prSet presAssocID="{9F177A76-B447-4101-B78C-1D66094DC90F}" presName="FourNodes_2" presStyleLbl="node1" presStyleIdx="1" presStyleCnt="4" custLinFactNeighborX="-53" custLinFactNeighborY="-2679">
        <dgm:presLayoutVars>
          <dgm:bulletEnabled val="1"/>
        </dgm:presLayoutVars>
      </dgm:prSet>
      <dgm:spPr/>
    </dgm:pt>
    <dgm:pt modelId="{9DC12323-CEEC-CB40-BC3D-B731DAEAA9F8}" type="pres">
      <dgm:prSet presAssocID="{9F177A76-B447-4101-B78C-1D66094DC90F}" presName="FourNodes_3" presStyleLbl="node1" presStyleIdx="2" presStyleCnt="4">
        <dgm:presLayoutVars>
          <dgm:bulletEnabled val="1"/>
        </dgm:presLayoutVars>
      </dgm:prSet>
      <dgm:spPr/>
    </dgm:pt>
    <dgm:pt modelId="{BFD01C3E-CF9E-FA4D-B20F-F0AE26DFC015}" type="pres">
      <dgm:prSet presAssocID="{9F177A76-B447-4101-B78C-1D66094DC90F}" presName="FourNodes_4" presStyleLbl="node1" presStyleIdx="3" presStyleCnt="4">
        <dgm:presLayoutVars>
          <dgm:bulletEnabled val="1"/>
        </dgm:presLayoutVars>
      </dgm:prSet>
      <dgm:spPr/>
    </dgm:pt>
    <dgm:pt modelId="{3E13E92D-CEFD-B146-BE28-3EBB5042E218}" type="pres">
      <dgm:prSet presAssocID="{9F177A76-B447-4101-B78C-1D66094DC90F}" presName="FourConn_1-2" presStyleLbl="fgAccFollowNode1" presStyleIdx="0" presStyleCnt="3">
        <dgm:presLayoutVars>
          <dgm:bulletEnabled val="1"/>
        </dgm:presLayoutVars>
      </dgm:prSet>
      <dgm:spPr/>
    </dgm:pt>
    <dgm:pt modelId="{14078D72-87A3-294F-87BE-16B371999786}" type="pres">
      <dgm:prSet presAssocID="{9F177A76-B447-4101-B78C-1D66094DC90F}" presName="FourConn_2-3" presStyleLbl="fgAccFollowNode1" presStyleIdx="1" presStyleCnt="3">
        <dgm:presLayoutVars>
          <dgm:bulletEnabled val="1"/>
        </dgm:presLayoutVars>
      </dgm:prSet>
      <dgm:spPr/>
    </dgm:pt>
    <dgm:pt modelId="{B70C7562-30D3-8F4D-85AE-8E2E742245DA}" type="pres">
      <dgm:prSet presAssocID="{9F177A76-B447-4101-B78C-1D66094DC90F}" presName="FourConn_3-4" presStyleLbl="fgAccFollowNode1" presStyleIdx="2" presStyleCnt="3">
        <dgm:presLayoutVars>
          <dgm:bulletEnabled val="1"/>
        </dgm:presLayoutVars>
      </dgm:prSet>
      <dgm:spPr/>
    </dgm:pt>
    <dgm:pt modelId="{E66F3192-3843-C546-9756-D281147CFF6B}" type="pres">
      <dgm:prSet presAssocID="{9F177A76-B447-4101-B78C-1D66094DC90F}" presName="FourNodes_1_text" presStyleLbl="node1" presStyleIdx="3" presStyleCnt="4">
        <dgm:presLayoutVars>
          <dgm:bulletEnabled val="1"/>
        </dgm:presLayoutVars>
      </dgm:prSet>
      <dgm:spPr/>
    </dgm:pt>
    <dgm:pt modelId="{7EF2A50A-EA9A-AC40-9AEC-985ED4E45F62}" type="pres">
      <dgm:prSet presAssocID="{9F177A76-B447-4101-B78C-1D66094DC90F}" presName="FourNodes_2_text" presStyleLbl="node1" presStyleIdx="3" presStyleCnt="4">
        <dgm:presLayoutVars>
          <dgm:bulletEnabled val="1"/>
        </dgm:presLayoutVars>
      </dgm:prSet>
      <dgm:spPr/>
    </dgm:pt>
    <dgm:pt modelId="{D675D6F6-5A28-394F-9192-47B6AA047174}" type="pres">
      <dgm:prSet presAssocID="{9F177A76-B447-4101-B78C-1D66094DC90F}" presName="FourNodes_3_text" presStyleLbl="node1" presStyleIdx="3" presStyleCnt="4">
        <dgm:presLayoutVars>
          <dgm:bulletEnabled val="1"/>
        </dgm:presLayoutVars>
      </dgm:prSet>
      <dgm:spPr/>
    </dgm:pt>
    <dgm:pt modelId="{C300E623-19DB-B046-9F59-F80C5A7939C6}" type="pres">
      <dgm:prSet presAssocID="{9F177A76-B447-4101-B78C-1D66094DC90F}" presName="FourNodes_4_text" presStyleLbl="node1" presStyleIdx="3" presStyleCnt="4">
        <dgm:presLayoutVars>
          <dgm:bulletEnabled val="1"/>
        </dgm:presLayoutVars>
      </dgm:prSet>
      <dgm:spPr/>
    </dgm:pt>
  </dgm:ptLst>
  <dgm:cxnLst>
    <dgm:cxn modelId="{0B988B0F-8488-4AAA-B500-2A7C033568A5}" srcId="{9F177A76-B447-4101-B78C-1D66094DC90F}" destId="{13B50749-5E3B-4C9A-8145-000C62E75ED0}" srcOrd="0" destOrd="0" parTransId="{948C7E0E-2D6F-4A14-842F-8044841CB009}" sibTransId="{164CBE96-34E8-47F4-95A0-A1CE26DA3C9C}"/>
    <dgm:cxn modelId="{D7D85D13-633B-1A41-94E7-F830D9240CA5}" type="presOf" srcId="{164CBE96-34E8-47F4-95A0-A1CE26DA3C9C}" destId="{3E13E92D-CEFD-B146-BE28-3EBB5042E218}" srcOrd="0" destOrd="0" presId="urn:microsoft.com/office/officeart/2005/8/layout/vProcess5"/>
    <dgm:cxn modelId="{F22C631D-02C9-E34E-80E5-F67F87C7CB4F}" type="presOf" srcId="{F48CD3DA-C121-48AB-9674-B6696E2D5472}" destId="{C300E623-19DB-B046-9F59-F80C5A7939C6}" srcOrd="1" destOrd="0" presId="urn:microsoft.com/office/officeart/2005/8/layout/vProcess5"/>
    <dgm:cxn modelId="{FADADC25-E0A2-454C-A3D7-EC4CC9F9ACCA}" type="presOf" srcId="{13B50749-5E3B-4C9A-8145-000C62E75ED0}" destId="{E66F3192-3843-C546-9756-D281147CFF6B}" srcOrd="1" destOrd="0" presId="urn:microsoft.com/office/officeart/2005/8/layout/vProcess5"/>
    <dgm:cxn modelId="{D9539B2C-1237-46C8-AA1E-7A6F22B61B7A}" srcId="{9F177A76-B447-4101-B78C-1D66094DC90F}" destId="{F48CD3DA-C121-48AB-9674-B6696E2D5472}" srcOrd="3" destOrd="0" parTransId="{A7D54974-7977-4D07-85A4-FEA288F26533}" sibTransId="{6C5CDABB-CE0F-452C-BD6B-8A6F01F1D7BB}"/>
    <dgm:cxn modelId="{6E54BB6D-957E-4996-82DF-93056EB0A621}" srcId="{9F177A76-B447-4101-B78C-1D66094DC90F}" destId="{8C230979-1C02-4490-9473-9EA68686827D}" srcOrd="1" destOrd="0" parTransId="{2B40EFC5-DB05-475B-9E68-1870C59C76CA}" sibTransId="{F08416DB-2CF5-415D-B9EF-775B37D7D5AB}"/>
    <dgm:cxn modelId="{6716DE50-A9B3-0F40-89F4-7F29ABE4539E}" type="presOf" srcId="{224BCECE-B9B1-4266-9F64-67229731F6C6}" destId="{D675D6F6-5A28-394F-9192-47B6AA047174}" srcOrd="1" destOrd="0" presId="urn:microsoft.com/office/officeart/2005/8/layout/vProcess5"/>
    <dgm:cxn modelId="{7D24B354-53BA-FD4F-AA60-F9EDC479A4C5}" type="presOf" srcId="{13B50749-5E3B-4C9A-8145-000C62E75ED0}" destId="{73CD4D9E-D241-C040-95B2-5EE7F94D901A}" srcOrd="0" destOrd="0" presId="urn:microsoft.com/office/officeart/2005/8/layout/vProcess5"/>
    <dgm:cxn modelId="{29947B81-FD8B-6F40-8D82-75C8198DC8C0}" type="presOf" srcId="{A1E5A2A6-166B-4C3E-B4C5-07B1948D767B}" destId="{B70C7562-30D3-8F4D-85AE-8E2E742245DA}" srcOrd="0" destOrd="0" presId="urn:microsoft.com/office/officeart/2005/8/layout/vProcess5"/>
    <dgm:cxn modelId="{6E498A9E-4812-4C0C-966A-F046D99D2834}" srcId="{9F177A76-B447-4101-B78C-1D66094DC90F}" destId="{224BCECE-B9B1-4266-9F64-67229731F6C6}" srcOrd="2" destOrd="0" parTransId="{6DAA3830-B9AC-43B9-9A12-CF8D688E146E}" sibTransId="{A1E5A2A6-166B-4C3E-B4C5-07B1948D767B}"/>
    <dgm:cxn modelId="{FA8012A3-52D3-A445-93EC-C677740FAE54}" type="presOf" srcId="{9F177A76-B447-4101-B78C-1D66094DC90F}" destId="{53281EFC-A1EC-1542-933C-ADBC0AC948DE}" srcOrd="0" destOrd="0" presId="urn:microsoft.com/office/officeart/2005/8/layout/vProcess5"/>
    <dgm:cxn modelId="{AD161FBB-9C95-8141-8456-51723FA3070B}" type="presOf" srcId="{F48CD3DA-C121-48AB-9674-B6696E2D5472}" destId="{BFD01C3E-CF9E-FA4D-B20F-F0AE26DFC015}" srcOrd="0" destOrd="0" presId="urn:microsoft.com/office/officeart/2005/8/layout/vProcess5"/>
    <dgm:cxn modelId="{D1C68AC2-526F-E347-A1C9-C4C1006B03D4}" type="presOf" srcId="{F08416DB-2CF5-415D-B9EF-775B37D7D5AB}" destId="{14078D72-87A3-294F-87BE-16B371999786}" srcOrd="0" destOrd="0" presId="urn:microsoft.com/office/officeart/2005/8/layout/vProcess5"/>
    <dgm:cxn modelId="{B4A7A2C7-0221-F340-976F-AE9B9C75EF24}" type="presOf" srcId="{8C230979-1C02-4490-9473-9EA68686827D}" destId="{43A58A60-6784-5A4E-94A0-B5A5B3622422}" srcOrd="0" destOrd="0" presId="urn:microsoft.com/office/officeart/2005/8/layout/vProcess5"/>
    <dgm:cxn modelId="{74B5FADA-708D-0247-AC02-FEC192FC345B}" type="presOf" srcId="{8C230979-1C02-4490-9473-9EA68686827D}" destId="{7EF2A50A-EA9A-AC40-9AEC-985ED4E45F62}" srcOrd="1" destOrd="0" presId="urn:microsoft.com/office/officeart/2005/8/layout/vProcess5"/>
    <dgm:cxn modelId="{EF7940E2-C0FA-B843-A9C0-A13155FF2052}" type="presOf" srcId="{224BCECE-B9B1-4266-9F64-67229731F6C6}" destId="{9DC12323-CEEC-CB40-BC3D-B731DAEAA9F8}" srcOrd="0" destOrd="0" presId="urn:microsoft.com/office/officeart/2005/8/layout/vProcess5"/>
    <dgm:cxn modelId="{98CC4CB2-1025-1146-AE26-D5A50E59B2CD}" type="presParOf" srcId="{53281EFC-A1EC-1542-933C-ADBC0AC948DE}" destId="{A2F0E714-01FE-A347-ACEB-26B81794360A}" srcOrd="0" destOrd="0" presId="urn:microsoft.com/office/officeart/2005/8/layout/vProcess5"/>
    <dgm:cxn modelId="{D9A1A442-8F50-8D4A-89C6-FFDAE47D6445}" type="presParOf" srcId="{53281EFC-A1EC-1542-933C-ADBC0AC948DE}" destId="{73CD4D9E-D241-C040-95B2-5EE7F94D901A}" srcOrd="1" destOrd="0" presId="urn:microsoft.com/office/officeart/2005/8/layout/vProcess5"/>
    <dgm:cxn modelId="{C68061F1-E530-D040-A2E1-F2F65400FFB9}" type="presParOf" srcId="{53281EFC-A1EC-1542-933C-ADBC0AC948DE}" destId="{43A58A60-6784-5A4E-94A0-B5A5B3622422}" srcOrd="2" destOrd="0" presId="urn:microsoft.com/office/officeart/2005/8/layout/vProcess5"/>
    <dgm:cxn modelId="{696EEB9C-D095-2643-9E79-6AAD39A08829}" type="presParOf" srcId="{53281EFC-A1EC-1542-933C-ADBC0AC948DE}" destId="{9DC12323-CEEC-CB40-BC3D-B731DAEAA9F8}" srcOrd="3" destOrd="0" presId="urn:microsoft.com/office/officeart/2005/8/layout/vProcess5"/>
    <dgm:cxn modelId="{9BA97B52-55DB-8746-8355-1F7FFD64BD4C}" type="presParOf" srcId="{53281EFC-A1EC-1542-933C-ADBC0AC948DE}" destId="{BFD01C3E-CF9E-FA4D-B20F-F0AE26DFC015}" srcOrd="4" destOrd="0" presId="urn:microsoft.com/office/officeart/2005/8/layout/vProcess5"/>
    <dgm:cxn modelId="{2F7BEA79-84CB-2A44-8560-5BBAEB248DAD}" type="presParOf" srcId="{53281EFC-A1EC-1542-933C-ADBC0AC948DE}" destId="{3E13E92D-CEFD-B146-BE28-3EBB5042E218}" srcOrd="5" destOrd="0" presId="urn:microsoft.com/office/officeart/2005/8/layout/vProcess5"/>
    <dgm:cxn modelId="{96109850-9AE9-1E42-A327-67FD04ACBBED}" type="presParOf" srcId="{53281EFC-A1EC-1542-933C-ADBC0AC948DE}" destId="{14078D72-87A3-294F-87BE-16B371999786}" srcOrd="6" destOrd="0" presId="urn:microsoft.com/office/officeart/2005/8/layout/vProcess5"/>
    <dgm:cxn modelId="{622C949E-6204-AA44-A3CD-B095A0ABC079}" type="presParOf" srcId="{53281EFC-A1EC-1542-933C-ADBC0AC948DE}" destId="{B70C7562-30D3-8F4D-85AE-8E2E742245DA}" srcOrd="7" destOrd="0" presId="urn:microsoft.com/office/officeart/2005/8/layout/vProcess5"/>
    <dgm:cxn modelId="{4E341EE8-82EB-134E-8481-AA3D7C3C5BC3}" type="presParOf" srcId="{53281EFC-A1EC-1542-933C-ADBC0AC948DE}" destId="{E66F3192-3843-C546-9756-D281147CFF6B}" srcOrd="8" destOrd="0" presId="urn:microsoft.com/office/officeart/2005/8/layout/vProcess5"/>
    <dgm:cxn modelId="{1858BD11-1FEB-7346-B7B2-C4BE0330C724}" type="presParOf" srcId="{53281EFC-A1EC-1542-933C-ADBC0AC948DE}" destId="{7EF2A50A-EA9A-AC40-9AEC-985ED4E45F62}" srcOrd="9" destOrd="0" presId="urn:microsoft.com/office/officeart/2005/8/layout/vProcess5"/>
    <dgm:cxn modelId="{4516F682-2B7E-184C-B7E8-CD0A6C1122C9}" type="presParOf" srcId="{53281EFC-A1EC-1542-933C-ADBC0AC948DE}" destId="{D675D6F6-5A28-394F-9192-47B6AA047174}" srcOrd="10" destOrd="0" presId="urn:microsoft.com/office/officeart/2005/8/layout/vProcess5"/>
    <dgm:cxn modelId="{61A913F5-AF7F-E246-9F50-E685FEAD6E4D}" type="presParOf" srcId="{53281EFC-A1EC-1542-933C-ADBC0AC948DE}" destId="{C300E623-19DB-B046-9F59-F80C5A7939C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20526C-C16C-4852-A3DE-0D795A7BCD2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3FCB6C9-9D6F-47C3-AE5E-6F23D6A607A4}">
      <dgm:prSet custT="1"/>
      <dgm:spPr/>
      <dgm:t>
        <a:bodyPr/>
        <a:lstStyle/>
        <a:p>
          <a:r>
            <a:rPr lang="en-GB" sz="1400" b="0" i="0" dirty="0">
              <a:latin typeface="Arial" panose="020B0604020202020204" pitchFamily="34" charset="0"/>
              <a:cs typeface="Arial" panose="020B0604020202020204" pitchFamily="34" charset="0"/>
            </a:rPr>
            <a:t>This presentation is aimed at discussing how information systems contribute to the contemporary business processes, particularly in terms of efficiency, decision-making, and competitive edge (Laudon and Laudon, 2020).</a:t>
          </a:r>
          <a:endParaRPr lang="en-US" sz="1400" dirty="0">
            <a:latin typeface="Arial" panose="020B0604020202020204" pitchFamily="34" charset="0"/>
            <a:cs typeface="Arial" panose="020B0604020202020204" pitchFamily="34" charset="0"/>
          </a:endParaRPr>
        </a:p>
      </dgm:t>
    </dgm:pt>
    <dgm:pt modelId="{FC88563B-796D-4740-A74F-CA6A7E3019AE}" type="parTrans" cxnId="{40ABAE89-F3F9-4286-BD1E-F5EC1C696297}">
      <dgm:prSet/>
      <dgm:spPr/>
      <dgm:t>
        <a:bodyPr/>
        <a:lstStyle/>
        <a:p>
          <a:endParaRPr lang="en-US"/>
        </a:p>
      </dgm:t>
    </dgm:pt>
    <dgm:pt modelId="{CA887281-4616-4C28-A5C5-1038D7EBF4F2}" type="sibTrans" cxnId="{40ABAE89-F3F9-4286-BD1E-F5EC1C696297}">
      <dgm:prSet/>
      <dgm:spPr/>
      <dgm:t>
        <a:bodyPr/>
        <a:lstStyle/>
        <a:p>
          <a:endParaRPr lang="en-US"/>
        </a:p>
      </dgm:t>
    </dgm:pt>
    <dgm:pt modelId="{F8FF66C3-6278-433A-8829-00329B0520A5}">
      <dgm:prSet custT="1"/>
      <dgm:spPr/>
      <dgm:t>
        <a:bodyPr/>
        <a:lstStyle/>
        <a:p>
          <a:r>
            <a:rPr lang="en-GB" sz="1400" b="0" i="0" dirty="0">
              <a:latin typeface="Arial" panose="020B0604020202020204" pitchFamily="34" charset="0"/>
              <a:cs typeface="Arial" panose="020B0604020202020204" pitchFamily="34" charset="0"/>
            </a:rPr>
            <a:t>The presentation performs a critical analysis and comparison of three business information systems, namely, Management Information Systems (MIS), Enterprise Resource Planning (ERP), and Customer Relationship Management (CRM) as the means of assessing their effectiveness in an expanding retail and e-commerce environment (Davenport, 2018). </a:t>
          </a:r>
          <a:endParaRPr lang="en-US" sz="1400" dirty="0">
            <a:latin typeface="Arial" panose="020B0604020202020204" pitchFamily="34" charset="0"/>
            <a:cs typeface="Arial" panose="020B0604020202020204" pitchFamily="34" charset="0"/>
          </a:endParaRPr>
        </a:p>
      </dgm:t>
    </dgm:pt>
    <dgm:pt modelId="{020AD61F-F5E7-487B-AB77-84409C8D69DF}" type="parTrans" cxnId="{08FB237F-FF8C-4212-92DD-CBA5EF8DA78A}">
      <dgm:prSet/>
      <dgm:spPr/>
      <dgm:t>
        <a:bodyPr/>
        <a:lstStyle/>
        <a:p>
          <a:endParaRPr lang="en-US"/>
        </a:p>
      </dgm:t>
    </dgm:pt>
    <dgm:pt modelId="{DBA6B340-95D2-488A-828B-D5B96E53B22F}" type="sibTrans" cxnId="{08FB237F-FF8C-4212-92DD-CBA5EF8DA78A}">
      <dgm:prSet/>
      <dgm:spPr/>
      <dgm:t>
        <a:bodyPr/>
        <a:lstStyle/>
        <a:p>
          <a:endParaRPr lang="en-US"/>
        </a:p>
      </dgm:t>
    </dgm:pt>
    <dgm:pt modelId="{5E4131AD-3E5E-4066-A256-107189B9E4B5}">
      <dgm:prSet custT="1"/>
      <dgm:spPr/>
      <dgm:t>
        <a:bodyPr/>
        <a:lstStyle/>
        <a:p>
          <a:r>
            <a:rPr lang="en-GB" sz="1400" b="0" i="0" dirty="0">
              <a:latin typeface="Arial" panose="020B0604020202020204" pitchFamily="34" charset="0"/>
              <a:cs typeface="Arial" panose="020B0604020202020204" pitchFamily="34" charset="0"/>
            </a:rPr>
            <a:t>Ethical issues related to information systems, such as information privacy, security threats, and AI-generated decisions are discussed in order to point out responsible ways to use the systems (Martin, 2019).</a:t>
          </a:r>
          <a:endParaRPr lang="en-US" sz="1400" dirty="0">
            <a:latin typeface="Arial" panose="020B0604020202020204" pitchFamily="34" charset="0"/>
            <a:cs typeface="Arial" panose="020B0604020202020204" pitchFamily="34" charset="0"/>
          </a:endParaRPr>
        </a:p>
      </dgm:t>
    </dgm:pt>
    <dgm:pt modelId="{9BE9F869-E165-4665-8B94-4A9E4DE0FC35}" type="parTrans" cxnId="{F89D27CF-D44E-412D-AC30-2B9CABF0AA08}">
      <dgm:prSet/>
      <dgm:spPr/>
      <dgm:t>
        <a:bodyPr/>
        <a:lstStyle/>
        <a:p>
          <a:endParaRPr lang="en-US"/>
        </a:p>
      </dgm:t>
    </dgm:pt>
    <dgm:pt modelId="{1E4B307B-7D9E-4BEA-966F-60C277BB85EB}" type="sibTrans" cxnId="{F89D27CF-D44E-412D-AC30-2B9CABF0AA08}">
      <dgm:prSet/>
      <dgm:spPr/>
      <dgm:t>
        <a:bodyPr/>
        <a:lstStyle/>
        <a:p>
          <a:endParaRPr lang="en-US"/>
        </a:p>
      </dgm:t>
    </dgm:pt>
    <dgm:pt modelId="{AA5564EF-9A76-42CE-922A-B8A1070FDB06}">
      <dgm:prSet/>
      <dgm:spPr/>
      <dgm:t>
        <a:bodyPr/>
        <a:lstStyle/>
        <a:p>
          <a:r>
            <a:rPr lang="en-GB" b="0" i="0" dirty="0">
              <a:latin typeface="Arial" panose="020B0604020202020204" pitchFamily="34" charset="0"/>
              <a:cs typeface="Arial" panose="020B0604020202020204" pitchFamily="34" charset="0"/>
            </a:rPr>
            <a:t>The presentation ends with evidence based suggestions of the most suitable information systems that can be accessible to enhance the organisational performance and sustainable business growth (Chen et al., 2021).</a:t>
          </a:r>
          <a:endParaRPr lang="en-US" dirty="0">
            <a:latin typeface="Arial" panose="020B0604020202020204" pitchFamily="34" charset="0"/>
            <a:cs typeface="Arial" panose="020B0604020202020204" pitchFamily="34" charset="0"/>
          </a:endParaRPr>
        </a:p>
      </dgm:t>
    </dgm:pt>
    <dgm:pt modelId="{45E88E77-4BC0-45FB-8AD6-83B52FAB7167}" type="parTrans" cxnId="{67160E2D-3807-44D8-BB24-539AF32C10DD}">
      <dgm:prSet/>
      <dgm:spPr/>
      <dgm:t>
        <a:bodyPr/>
        <a:lstStyle/>
        <a:p>
          <a:endParaRPr lang="en-US"/>
        </a:p>
      </dgm:t>
    </dgm:pt>
    <dgm:pt modelId="{E1D33F5E-AD20-49D4-B161-F8BDD2EB4E6F}" type="sibTrans" cxnId="{67160E2D-3807-44D8-BB24-539AF32C10DD}">
      <dgm:prSet/>
      <dgm:spPr/>
      <dgm:t>
        <a:bodyPr/>
        <a:lstStyle/>
        <a:p>
          <a:endParaRPr lang="en-US"/>
        </a:p>
      </dgm:t>
    </dgm:pt>
    <dgm:pt modelId="{289E754A-35F1-43D1-AD77-15B43ECA3090}" type="pres">
      <dgm:prSet presAssocID="{9E20526C-C16C-4852-A3DE-0D795A7BCD22}" presName="root" presStyleCnt="0">
        <dgm:presLayoutVars>
          <dgm:dir/>
          <dgm:resizeHandles val="exact"/>
        </dgm:presLayoutVars>
      </dgm:prSet>
      <dgm:spPr/>
    </dgm:pt>
    <dgm:pt modelId="{7240E0FF-7029-4761-BC82-4A8A19463BE2}" type="pres">
      <dgm:prSet presAssocID="{9E20526C-C16C-4852-A3DE-0D795A7BCD22}" presName="container" presStyleCnt="0">
        <dgm:presLayoutVars>
          <dgm:dir/>
          <dgm:resizeHandles val="exact"/>
        </dgm:presLayoutVars>
      </dgm:prSet>
      <dgm:spPr/>
    </dgm:pt>
    <dgm:pt modelId="{AF1655A3-C3D8-485B-8711-247F1F6C6480}" type="pres">
      <dgm:prSet presAssocID="{A3FCB6C9-9D6F-47C3-AE5E-6F23D6A607A4}" presName="compNode" presStyleCnt="0"/>
      <dgm:spPr/>
    </dgm:pt>
    <dgm:pt modelId="{0FE190D1-26CD-4557-9555-5A3DB2538E96}" type="pres">
      <dgm:prSet presAssocID="{A3FCB6C9-9D6F-47C3-AE5E-6F23D6A607A4}" presName="iconBgRect" presStyleLbl="bgShp" presStyleIdx="0" presStyleCnt="4"/>
      <dgm:spPr/>
    </dgm:pt>
    <dgm:pt modelId="{C1F6C64A-B649-4974-BF15-212C9CE12A81}" type="pres">
      <dgm:prSet presAssocID="{A3FCB6C9-9D6F-47C3-AE5E-6F23D6A607A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CD950148-F202-4B90-B29B-D8D7EC451551}" type="pres">
      <dgm:prSet presAssocID="{A3FCB6C9-9D6F-47C3-AE5E-6F23D6A607A4}" presName="spaceRect" presStyleCnt="0"/>
      <dgm:spPr/>
    </dgm:pt>
    <dgm:pt modelId="{A246E9DB-F2BA-4183-9246-C273877E4525}" type="pres">
      <dgm:prSet presAssocID="{A3FCB6C9-9D6F-47C3-AE5E-6F23D6A607A4}" presName="textRect" presStyleLbl="revTx" presStyleIdx="0" presStyleCnt="4">
        <dgm:presLayoutVars>
          <dgm:chMax val="1"/>
          <dgm:chPref val="1"/>
        </dgm:presLayoutVars>
      </dgm:prSet>
      <dgm:spPr/>
    </dgm:pt>
    <dgm:pt modelId="{2CD37A09-C987-494A-B432-A297337704C3}" type="pres">
      <dgm:prSet presAssocID="{CA887281-4616-4C28-A5C5-1038D7EBF4F2}" presName="sibTrans" presStyleLbl="sibTrans2D1" presStyleIdx="0" presStyleCnt="0"/>
      <dgm:spPr/>
    </dgm:pt>
    <dgm:pt modelId="{A4D1E9CF-B699-4244-94B2-3EE72BBC094F}" type="pres">
      <dgm:prSet presAssocID="{F8FF66C3-6278-433A-8829-00329B0520A5}" presName="compNode" presStyleCnt="0"/>
      <dgm:spPr/>
    </dgm:pt>
    <dgm:pt modelId="{C4923668-46E6-4C14-9455-EE278C4A3102}" type="pres">
      <dgm:prSet presAssocID="{F8FF66C3-6278-433A-8829-00329B0520A5}" presName="iconBgRect" presStyleLbl="bgShp" presStyleIdx="1" presStyleCnt="4"/>
      <dgm:spPr/>
    </dgm:pt>
    <dgm:pt modelId="{D21B92A6-06FD-476B-9963-39E79AA85440}" type="pres">
      <dgm:prSet presAssocID="{F8FF66C3-6278-433A-8829-00329B0520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EB5B421E-175E-4EFE-B2B7-21D2C2DFE5BB}" type="pres">
      <dgm:prSet presAssocID="{F8FF66C3-6278-433A-8829-00329B0520A5}" presName="spaceRect" presStyleCnt="0"/>
      <dgm:spPr/>
    </dgm:pt>
    <dgm:pt modelId="{236C0324-3BB2-4B10-B599-8758D597F76C}" type="pres">
      <dgm:prSet presAssocID="{F8FF66C3-6278-433A-8829-00329B0520A5}" presName="textRect" presStyleLbl="revTx" presStyleIdx="1" presStyleCnt="4">
        <dgm:presLayoutVars>
          <dgm:chMax val="1"/>
          <dgm:chPref val="1"/>
        </dgm:presLayoutVars>
      </dgm:prSet>
      <dgm:spPr/>
    </dgm:pt>
    <dgm:pt modelId="{DDD98454-D672-4712-8C6F-D3D56AA44F5B}" type="pres">
      <dgm:prSet presAssocID="{DBA6B340-95D2-488A-828B-D5B96E53B22F}" presName="sibTrans" presStyleLbl="sibTrans2D1" presStyleIdx="0" presStyleCnt="0"/>
      <dgm:spPr/>
    </dgm:pt>
    <dgm:pt modelId="{156E8622-0F55-4E68-A5E9-9B4C3A10E1EC}" type="pres">
      <dgm:prSet presAssocID="{5E4131AD-3E5E-4066-A256-107189B9E4B5}" presName="compNode" presStyleCnt="0"/>
      <dgm:spPr/>
    </dgm:pt>
    <dgm:pt modelId="{0CCB38B3-233C-4163-B712-364A9A9A1F4C}" type="pres">
      <dgm:prSet presAssocID="{5E4131AD-3E5E-4066-A256-107189B9E4B5}" presName="iconBgRect" presStyleLbl="bgShp" presStyleIdx="2" presStyleCnt="4"/>
      <dgm:spPr/>
    </dgm:pt>
    <dgm:pt modelId="{879FF1AD-2A8E-475C-9B2A-E6AC7F9C08F7}" type="pres">
      <dgm:prSet presAssocID="{5E4131AD-3E5E-4066-A256-107189B9E4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FD4ABB65-E98C-4301-AE22-D93C061A11F7}" type="pres">
      <dgm:prSet presAssocID="{5E4131AD-3E5E-4066-A256-107189B9E4B5}" presName="spaceRect" presStyleCnt="0"/>
      <dgm:spPr/>
    </dgm:pt>
    <dgm:pt modelId="{8D81ED33-EF92-4323-90C0-0E0EB8C4176F}" type="pres">
      <dgm:prSet presAssocID="{5E4131AD-3E5E-4066-A256-107189B9E4B5}" presName="textRect" presStyleLbl="revTx" presStyleIdx="2" presStyleCnt="4">
        <dgm:presLayoutVars>
          <dgm:chMax val="1"/>
          <dgm:chPref val="1"/>
        </dgm:presLayoutVars>
      </dgm:prSet>
      <dgm:spPr/>
    </dgm:pt>
    <dgm:pt modelId="{50C52E0D-5B19-4E0E-9D11-F83608D9A7A2}" type="pres">
      <dgm:prSet presAssocID="{1E4B307B-7D9E-4BEA-966F-60C277BB85EB}" presName="sibTrans" presStyleLbl="sibTrans2D1" presStyleIdx="0" presStyleCnt="0"/>
      <dgm:spPr/>
    </dgm:pt>
    <dgm:pt modelId="{A2F85586-F728-4FA3-86A7-2266CCB550FD}" type="pres">
      <dgm:prSet presAssocID="{AA5564EF-9A76-42CE-922A-B8A1070FDB06}" presName="compNode" presStyleCnt="0"/>
      <dgm:spPr/>
    </dgm:pt>
    <dgm:pt modelId="{02749FE7-19CE-40EE-8CC8-8DCC849C7179}" type="pres">
      <dgm:prSet presAssocID="{AA5564EF-9A76-42CE-922A-B8A1070FDB06}" presName="iconBgRect" presStyleLbl="bgShp" presStyleIdx="3" presStyleCnt="4"/>
      <dgm:spPr/>
    </dgm:pt>
    <dgm:pt modelId="{523B5B24-BF3F-4E9B-800D-888A493AEBAB}" type="pres">
      <dgm:prSet presAssocID="{AA5564EF-9A76-42CE-922A-B8A1070FDB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8EB76168-513E-4657-A783-0092B8A91AD4}" type="pres">
      <dgm:prSet presAssocID="{AA5564EF-9A76-42CE-922A-B8A1070FDB06}" presName="spaceRect" presStyleCnt="0"/>
      <dgm:spPr/>
    </dgm:pt>
    <dgm:pt modelId="{812771E0-299E-40E1-9A24-F826EF25F3D9}" type="pres">
      <dgm:prSet presAssocID="{AA5564EF-9A76-42CE-922A-B8A1070FDB06}" presName="textRect" presStyleLbl="revTx" presStyleIdx="3" presStyleCnt="4">
        <dgm:presLayoutVars>
          <dgm:chMax val="1"/>
          <dgm:chPref val="1"/>
        </dgm:presLayoutVars>
      </dgm:prSet>
      <dgm:spPr/>
    </dgm:pt>
  </dgm:ptLst>
  <dgm:cxnLst>
    <dgm:cxn modelId="{DB1DA100-54F7-4366-BCE9-15ED8DD62C95}" type="presOf" srcId="{CA887281-4616-4C28-A5C5-1038D7EBF4F2}" destId="{2CD37A09-C987-494A-B432-A297337704C3}" srcOrd="0" destOrd="0" presId="urn:microsoft.com/office/officeart/2018/2/layout/IconCircleList"/>
    <dgm:cxn modelId="{2160D101-0FB0-48F3-B1A7-32AFD096CA09}" type="presOf" srcId="{AA5564EF-9A76-42CE-922A-B8A1070FDB06}" destId="{812771E0-299E-40E1-9A24-F826EF25F3D9}" srcOrd="0" destOrd="0" presId="urn:microsoft.com/office/officeart/2018/2/layout/IconCircleList"/>
    <dgm:cxn modelId="{9DE84F0C-E607-4DD5-AEEA-B5B5B51C2C7C}" type="presOf" srcId="{9E20526C-C16C-4852-A3DE-0D795A7BCD22}" destId="{289E754A-35F1-43D1-AD77-15B43ECA3090}" srcOrd="0" destOrd="0" presId="urn:microsoft.com/office/officeart/2018/2/layout/IconCircleList"/>
    <dgm:cxn modelId="{1EB0A127-1428-41E8-B05F-74DFAB3335E2}" type="presOf" srcId="{DBA6B340-95D2-488A-828B-D5B96E53B22F}" destId="{DDD98454-D672-4712-8C6F-D3D56AA44F5B}" srcOrd="0" destOrd="0" presId="urn:microsoft.com/office/officeart/2018/2/layout/IconCircleList"/>
    <dgm:cxn modelId="{67160E2D-3807-44D8-BB24-539AF32C10DD}" srcId="{9E20526C-C16C-4852-A3DE-0D795A7BCD22}" destId="{AA5564EF-9A76-42CE-922A-B8A1070FDB06}" srcOrd="3" destOrd="0" parTransId="{45E88E77-4BC0-45FB-8AD6-83B52FAB7167}" sibTransId="{E1D33F5E-AD20-49D4-B161-F8BDD2EB4E6F}"/>
    <dgm:cxn modelId="{08FB237F-FF8C-4212-92DD-CBA5EF8DA78A}" srcId="{9E20526C-C16C-4852-A3DE-0D795A7BCD22}" destId="{F8FF66C3-6278-433A-8829-00329B0520A5}" srcOrd="1" destOrd="0" parTransId="{020AD61F-F5E7-487B-AB77-84409C8D69DF}" sibTransId="{DBA6B340-95D2-488A-828B-D5B96E53B22F}"/>
    <dgm:cxn modelId="{40ABAE89-F3F9-4286-BD1E-F5EC1C696297}" srcId="{9E20526C-C16C-4852-A3DE-0D795A7BCD22}" destId="{A3FCB6C9-9D6F-47C3-AE5E-6F23D6A607A4}" srcOrd="0" destOrd="0" parTransId="{FC88563B-796D-4740-A74F-CA6A7E3019AE}" sibTransId="{CA887281-4616-4C28-A5C5-1038D7EBF4F2}"/>
    <dgm:cxn modelId="{F4EEE390-A911-464A-9986-65BF5851E59B}" type="presOf" srcId="{5E4131AD-3E5E-4066-A256-107189B9E4B5}" destId="{8D81ED33-EF92-4323-90C0-0E0EB8C4176F}" srcOrd="0" destOrd="0" presId="urn:microsoft.com/office/officeart/2018/2/layout/IconCircleList"/>
    <dgm:cxn modelId="{F89D27CF-D44E-412D-AC30-2B9CABF0AA08}" srcId="{9E20526C-C16C-4852-A3DE-0D795A7BCD22}" destId="{5E4131AD-3E5E-4066-A256-107189B9E4B5}" srcOrd="2" destOrd="0" parTransId="{9BE9F869-E165-4665-8B94-4A9E4DE0FC35}" sibTransId="{1E4B307B-7D9E-4BEA-966F-60C277BB85EB}"/>
    <dgm:cxn modelId="{7BB5E3D1-2576-4395-A9DD-D4DBC6A7A171}" type="presOf" srcId="{F8FF66C3-6278-433A-8829-00329B0520A5}" destId="{236C0324-3BB2-4B10-B599-8758D597F76C}" srcOrd="0" destOrd="0" presId="urn:microsoft.com/office/officeart/2018/2/layout/IconCircleList"/>
    <dgm:cxn modelId="{E1B47FF8-BB15-4D70-854F-CD579A15FB18}" type="presOf" srcId="{1E4B307B-7D9E-4BEA-966F-60C277BB85EB}" destId="{50C52E0D-5B19-4E0E-9D11-F83608D9A7A2}" srcOrd="0" destOrd="0" presId="urn:microsoft.com/office/officeart/2018/2/layout/IconCircleList"/>
    <dgm:cxn modelId="{9D9D90FD-B01D-4173-8425-28F46B0CA855}" type="presOf" srcId="{A3FCB6C9-9D6F-47C3-AE5E-6F23D6A607A4}" destId="{A246E9DB-F2BA-4183-9246-C273877E4525}" srcOrd="0" destOrd="0" presId="urn:microsoft.com/office/officeart/2018/2/layout/IconCircleList"/>
    <dgm:cxn modelId="{63C5ED16-5AB4-46DB-8DAF-8EEF1C9A1AB0}" type="presParOf" srcId="{289E754A-35F1-43D1-AD77-15B43ECA3090}" destId="{7240E0FF-7029-4761-BC82-4A8A19463BE2}" srcOrd="0" destOrd="0" presId="urn:microsoft.com/office/officeart/2018/2/layout/IconCircleList"/>
    <dgm:cxn modelId="{EA5331B7-39A9-40FB-8BDD-A2B39813D473}" type="presParOf" srcId="{7240E0FF-7029-4761-BC82-4A8A19463BE2}" destId="{AF1655A3-C3D8-485B-8711-247F1F6C6480}" srcOrd="0" destOrd="0" presId="urn:microsoft.com/office/officeart/2018/2/layout/IconCircleList"/>
    <dgm:cxn modelId="{411E4321-09DD-4956-ADF9-56E970330CA3}" type="presParOf" srcId="{AF1655A3-C3D8-485B-8711-247F1F6C6480}" destId="{0FE190D1-26CD-4557-9555-5A3DB2538E96}" srcOrd="0" destOrd="0" presId="urn:microsoft.com/office/officeart/2018/2/layout/IconCircleList"/>
    <dgm:cxn modelId="{AEE9B17F-9021-4EE5-A6E7-1711F022628F}" type="presParOf" srcId="{AF1655A3-C3D8-485B-8711-247F1F6C6480}" destId="{C1F6C64A-B649-4974-BF15-212C9CE12A81}" srcOrd="1" destOrd="0" presId="urn:microsoft.com/office/officeart/2018/2/layout/IconCircleList"/>
    <dgm:cxn modelId="{09A8DE24-7F40-4C7B-98CA-ED9CA65BD094}" type="presParOf" srcId="{AF1655A3-C3D8-485B-8711-247F1F6C6480}" destId="{CD950148-F202-4B90-B29B-D8D7EC451551}" srcOrd="2" destOrd="0" presId="urn:microsoft.com/office/officeart/2018/2/layout/IconCircleList"/>
    <dgm:cxn modelId="{9BF4B0B4-4ABB-4B04-BFE9-ED6039CE9243}" type="presParOf" srcId="{AF1655A3-C3D8-485B-8711-247F1F6C6480}" destId="{A246E9DB-F2BA-4183-9246-C273877E4525}" srcOrd="3" destOrd="0" presId="urn:microsoft.com/office/officeart/2018/2/layout/IconCircleList"/>
    <dgm:cxn modelId="{C07D700D-EB11-4D06-9CA1-0AA828D856A9}" type="presParOf" srcId="{7240E0FF-7029-4761-BC82-4A8A19463BE2}" destId="{2CD37A09-C987-494A-B432-A297337704C3}" srcOrd="1" destOrd="0" presId="urn:microsoft.com/office/officeart/2018/2/layout/IconCircleList"/>
    <dgm:cxn modelId="{117C1D2C-DAB1-4333-ABE2-4E1AC3ECED2F}" type="presParOf" srcId="{7240E0FF-7029-4761-BC82-4A8A19463BE2}" destId="{A4D1E9CF-B699-4244-94B2-3EE72BBC094F}" srcOrd="2" destOrd="0" presId="urn:microsoft.com/office/officeart/2018/2/layout/IconCircleList"/>
    <dgm:cxn modelId="{546B6AA4-BADA-4E21-B2FA-236B4DFD3173}" type="presParOf" srcId="{A4D1E9CF-B699-4244-94B2-3EE72BBC094F}" destId="{C4923668-46E6-4C14-9455-EE278C4A3102}" srcOrd="0" destOrd="0" presId="urn:microsoft.com/office/officeart/2018/2/layout/IconCircleList"/>
    <dgm:cxn modelId="{A062EB22-CAF8-4657-8274-04CC8B8F8BA3}" type="presParOf" srcId="{A4D1E9CF-B699-4244-94B2-3EE72BBC094F}" destId="{D21B92A6-06FD-476B-9963-39E79AA85440}" srcOrd="1" destOrd="0" presId="urn:microsoft.com/office/officeart/2018/2/layout/IconCircleList"/>
    <dgm:cxn modelId="{67989055-8188-4768-980E-FAC28645B67D}" type="presParOf" srcId="{A4D1E9CF-B699-4244-94B2-3EE72BBC094F}" destId="{EB5B421E-175E-4EFE-B2B7-21D2C2DFE5BB}" srcOrd="2" destOrd="0" presId="urn:microsoft.com/office/officeart/2018/2/layout/IconCircleList"/>
    <dgm:cxn modelId="{036EBF9B-747C-40A8-BD60-15A3E740ECEA}" type="presParOf" srcId="{A4D1E9CF-B699-4244-94B2-3EE72BBC094F}" destId="{236C0324-3BB2-4B10-B599-8758D597F76C}" srcOrd="3" destOrd="0" presId="urn:microsoft.com/office/officeart/2018/2/layout/IconCircleList"/>
    <dgm:cxn modelId="{C2431E21-4CAC-42E6-904D-E404F1B37FA3}" type="presParOf" srcId="{7240E0FF-7029-4761-BC82-4A8A19463BE2}" destId="{DDD98454-D672-4712-8C6F-D3D56AA44F5B}" srcOrd="3" destOrd="0" presId="urn:microsoft.com/office/officeart/2018/2/layout/IconCircleList"/>
    <dgm:cxn modelId="{0377379E-A326-4C13-B4C5-24C854CD0A4B}" type="presParOf" srcId="{7240E0FF-7029-4761-BC82-4A8A19463BE2}" destId="{156E8622-0F55-4E68-A5E9-9B4C3A10E1EC}" srcOrd="4" destOrd="0" presId="urn:microsoft.com/office/officeart/2018/2/layout/IconCircleList"/>
    <dgm:cxn modelId="{7443BCC9-99D2-4798-A07B-A7C5F08A184D}" type="presParOf" srcId="{156E8622-0F55-4E68-A5E9-9B4C3A10E1EC}" destId="{0CCB38B3-233C-4163-B712-364A9A9A1F4C}" srcOrd="0" destOrd="0" presId="urn:microsoft.com/office/officeart/2018/2/layout/IconCircleList"/>
    <dgm:cxn modelId="{F0D669D9-E91E-43F0-BA88-4E0C2E495FE7}" type="presParOf" srcId="{156E8622-0F55-4E68-A5E9-9B4C3A10E1EC}" destId="{879FF1AD-2A8E-475C-9B2A-E6AC7F9C08F7}" srcOrd="1" destOrd="0" presId="urn:microsoft.com/office/officeart/2018/2/layout/IconCircleList"/>
    <dgm:cxn modelId="{1556AAB6-0C80-45AE-9F7C-63832A6CDC2B}" type="presParOf" srcId="{156E8622-0F55-4E68-A5E9-9B4C3A10E1EC}" destId="{FD4ABB65-E98C-4301-AE22-D93C061A11F7}" srcOrd="2" destOrd="0" presId="urn:microsoft.com/office/officeart/2018/2/layout/IconCircleList"/>
    <dgm:cxn modelId="{D6A8EFB8-DB8D-46DD-925C-E79632DD6A37}" type="presParOf" srcId="{156E8622-0F55-4E68-A5E9-9B4C3A10E1EC}" destId="{8D81ED33-EF92-4323-90C0-0E0EB8C4176F}" srcOrd="3" destOrd="0" presId="urn:microsoft.com/office/officeart/2018/2/layout/IconCircleList"/>
    <dgm:cxn modelId="{855C275E-E583-4BE7-8B45-2A3FA8126B6A}" type="presParOf" srcId="{7240E0FF-7029-4761-BC82-4A8A19463BE2}" destId="{50C52E0D-5B19-4E0E-9D11-F83608D9A7A2}" srcOrd="5" destOrd="0" presId="urn:microsoft.com/office/officeart/2018/2/layout/IconCircleList"/>
    <dgm:cxn modelId="{BB3BA625-4E67-4458-9EF2-507E63AE0FAD}" type="presParOf" srcId="{7240E0FF-7029-4761-BC82-4A8A19463BE2}" destId="{A2F85586-F728-4FA3-86A7-2266CCB550FD}" srcOrd="6" destOrd="0" presId="urn:microsoft.com/office/officeart/2018/2/layout/IconCircleList"/>
    <dgm:cxn modelId="{4D8711CC-5FFC-4A39-921D-6BFD762AA068}" type="presParOf" srcId="{A2F85586-F728-4FA3-86A7-2266CCB550FD}" destId="{02749FE7-19CE-40EE-8CC8-8DCC849C7179}" srcOrd="0" destOrd="0" presId="urn:microsoft.com/office/officeart/2018/2/layout/IconCircleList"/>
    <dgm:cxn modelId="{DF0E3819-67B2-4656-8B46-44EE10BF5FA8}" type="presParOf" srcId="{A2F85586-F728-4FA3-86A7-2266CCB550FD}" destId="{523B5B24-BF3F-4E9B-800D-888A493AEBAB}" srcOrd="1" destOrd="0" presId="urn:microsoft.com/office/officeart/2018/2/layout/IconCircleList"/>
    <dgm:cxn modelId="{E227505A-D820-4C96-B7E3-708EDCC7FF36}" type="presParOf" srcId="{A2F85586-F728-4FA3-86A7-2266CCB550FD}" destId="{8EB76168-513E-4657-A783-0092B8A91AD4}" srcOrd="2" destOrd="0" presId="urn:microsoft.com/office/officeart/2018/2/layout/IconCircleList"/>
    <dgm:cxn modelId="{F16240E4-5353-464D-BA2B-6A902B8516F8}" type="presParOf" srcId="{A2F85586-F728-4FA3-86A7-2266CCB550FD}" destId="{812771E0-299E-40E1-9A24-F826EF25F3D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CBFF32-76A9-47B0-84E8-CA8BAA0B5D6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7622ACF-65C1-409C-BDB5-8F8EB077CD8A}">
      <dgm:prSet/>
      <dgm:spPr/>
      <dgm:t>
        <a:bodyPr/>
        <a:lstStyle/>
        <a:p>
          <a:r>
            <a:rPr lang="en-US" b="0" i="0"/>
            <a:t>Information systems are essential in enhancing operational efficiency in the process of automating routine operations including sales transactions, updating inventory and financial reporting (Laudon and Laudon, 2020). </a:t>
          </a:r>
          <a:endParaRPr lang="en-US"/>
        </a:p>
      </dgm:t>
    </dgm:pt>
    <dgm:pt modelId="{B6194738-EB29-4F7B-8CEC-8986F190786A}" type="parTrans" cxnId="{B71570FD-5023-4B72-B0D2-B5AB7BB189DA}">
      <dgm:prSet/>
      <dgm:spPr/>
      <dgm:t>
        <a:bodyPr/>
        <a:lstStyle/>
        <a:p>
          <a:endParaRPr lang="en-US"/>
        </a:p>
      </dgm:t>
    </dgm:pt>
    <dgm:pt modelId="{1CCC4CAA-C3AF-4CED-BB1C-CBEF5AC749BC}" type="sibTrans" cxnId="{B71570FD-5023-4B72-B0D2-B5AB7BB189DA}">
      <dgm:prSet/>
      <dgm:spPr/>
      <dgm:t>
        <a:bodyPr/>
        <a:lstStyle/>
        <a:p>
          <a:endParaRPr lang="en-US"/>
        </a:p>
      </dgm:t>
    </dgm:pt>
    <dgm:pt modelId="{7BEF517E-C7AF-4DBE-84E9-C8FE19182F15}">
      <dgm:prSet/>
      <dgm:spPr/>
      <dgm:t>
        <a:bodyPr/>
        <a:lstStyle/>
        <a:p>
          <a:r>
            <a:rPr lang="en-US" b="0" i="0"/>
            <a:t>High quality information systems are effective in improving the customer experience through the provision of a consistent customer service (Payne and Frow, 2019). </a:t>
          </a:r>
          <a:endParaRPr lang="en-US"/>
        </a:p>
      </dgm:t>
    </dgm:pt>
    <dgm:pt modelId="{9D134E8F-7E1C-4211-9522-942D80B0709E}" type="parTrans" cxnId="{4209C299-3985-4481-AAD9-35E8041099F4}">
      <dgm:prSet/>
      <dgm:spPr/>
      <dgm:t>
        <a:bodyPr/>
        <a:lstStyle/>
        <a:p>
          <a:endParaRPr lang="en-US"/>
        </a:p>
      </dgm:t>
    </dgm:pt>
    <dgm:pt modelId="{20EFD93E-EEC3-48A2-AA97-EC986130B8B1}" type="sibTrans" cxnId="{4209C299-3985-4481-AAD9-35E8041099F4}">
      <dgm:prSet/>
      <dgm:spPr/>
      <dgm:t>
        <a:bodyPr/>
        <a:lstStyle/>
        <a:p>
          <a:endParaRPr lang="en-US"/>
        </a:p>
      </dgm:t>
    </dgm:pt>
    <dgm:pt modelId="{FAE93AB0-5F7C-4EA3-8081-D0D53D168C65}">
      <dgm:prSet/>
      <dgm:spPr/>
      <dgm:t>
        <a:bodyPr/>
        <a:lstStyle/>
        <a:p>
          <a:r>
            <a:rPr lang="en-US" b="0" i="0"/>
            <a:t>In combination with a strategic alignment, the information systems can deliver a competitive edge through facilitating innovation</a:t>
          </a:r>
          <a:r>
            <a:rPr lang="en-US"/>
            <a:t> and </a:t>
          </a:r>
          <a:r>
            <a:rPr lang="en-US" b="0" i="0"/>
            <a:t>adaptability to the market development</a:t>
          </a:r>
          <a:r>
            <a:rPr lang="en-US"/>
            <a:t>. </a:t>
          </a:r>
          <a:r>
            <a:rPr lang="en-US" b="0" i="0"/>
            <a:t>(McAfee and Brynjolfsson, 2018).</a:t>
          </a:r>
          <a:endParaRPr lang="en-US"/>
        </a:p>
      </dgm:t>
    </dgm:pt>
    <dgm:pt modelId="{7F107699-EC5B-44E2-B9C2-0E0564F0FF35}" type="parTrans" cxnId="{4B899CCC-A21F-4DB9-A9D6-0DF41102E12B}">
      <dgm:prSet/>
      <dgm:spPr/>
      <dgm:t>
        <a:bodyPr/>
        <a:lstStyle/>
        <a:p>
          <a:endParaRPr lang="en-US"/>
        </a:p>
      </dgm:t>
    </dgm:pt>
    <dgm:pt modelId="{35138835-4EF2-4C05-97F2-6A8B0E51A555}" type="sibTrans" cxnId="{4B899CCC-A21F-4DB9-A9D6-0DF41102E12B}">
      <dgm:prSet/>
      <dgm:spPr/>
      <dgm:t>
        <a:bodyPr/>
        <a:lstStyle/>
        <a:p>
          <a:endParaRPr lang="en-US"/>
        </a:p>
      </dgm:t>
    </dgm:pt>
    <dgm:pt modelId="{9A8C2EF6-5D2C-4CA7-AF13-29783B19F23B}" type="pres">
      <dgm:prSet presAssocID="{D6CBFF32-76A9-47B0-84E8-CA8BAA0B5D68}" presName="linear" presStyleCnt="0">
        <dgm:presLayoutVars>
          <dgm:animLvl val="lvl"/>
          <dgm:resizeHandles val="exact"/>
        </dgm:presLayoutVars>
      </dgm:prSet>
      <dgm:spPr/>
    </dgm:pt>
    <dgm:pt modelId="{174C84C3-0F0D-4AF0-885D-51776059B183}" type="pres">
      <dgm:prSet presAssocID="{E7622ACF-65C1-409C-BDB5-8F8EB077CD8A}" presName="parentText" presStyleLbl="node1" presStyleIdx="0" presStyleCnt="3">
        <dgm:presLayoutVars>
          <dgm:chMax val="0"/>
          <dgm:bulletEnabled val="1"/>
        </dgm:presLayoutVars>
      </dgm:prSet>
      <dgm:spPr/>
    </dgm:pt>
    <dgm:pt modelId="{37BDCC31-6790-488C-BB2C-5AC1C1FDB27E}" type="pres">
      <dgm:prSet presAssocID="{1CCC4CAA-C3AF-4CED-BB1C-CBEF5AC749BC}" presName="spacer" presStyleCnt="0"/>
      <dgm:spPr/>
    </dgm:pt>
    <dgm:pt modelId="{C7DF3243-5D26-4968-BD87-DA24EBD0319B}" type="pres">
      <dgm:prSet presAssocID="{7BEF517E-C7AF-4DBE-84E9-C8FE19182F15}" presName="parentText" presStyleLbl="node1" presStyleIdx="1" presStyleCnt="3">
        <dgm:presLayoutVars>
          <dgm:chMax val="0"/>
          <dgm:bulletEnabled val="1"/>
        </dgm:presLayoutVars>
      </dgm:prSet>
      <dgm:spPr/>
    </dgm:pt>
    <dgm:pt modelId="{43BAFB28-8598-4220-B056-2AFF9B81BA0D}" type="pres">
      <dgm:prSet presAssocID="{20EFD93E-EEC3-48A2-AA97-EC986130B8B1}" presName="spacer" presStyleCnt="0"/>
      <dgm:spPr/>
    </dgm:pt>
    <dgm:pt modelId="{981F634F-0B5C-493E-844C-0D2451517BBD}" type="pres">
      <dgm:prSet presAssocID="{FAE93AB0-5F7C-4EA3-8081-D0D53D168C65}" presName="parentText" presStyleLbl="node1" presStyleIdx="2" presStyleCnt="3">
        <dgm:presLayoutVars>
          <dgm:chMax val="0"/>
          <dgm:bulletEnabled val="1"/>
        </dgm:presLayoutVars>
      </dgm:prSet>
      <dgm:spPr/>
    </dgm:pt>
  </dgm:ptLst>
  <dgm:cxnLst>
    <dgm:cxn modelId="{13DA3A50-E27F-474B-B8F3-FBE79415FF2D}" type="presOf" srcId="{D6CBFF32-76A9-47B0-84E8-CA8BAA0B5D68}" destId="{9A8C2EF6-5D2C-4CA7-AF13-29783B19F23B}" srcOrd="0" destOrd="0" presId="urn:microsoft.com/office/officeart/2005/8/layout/vList2"/>
    <dgm:cxn modelId="{C9E72C91-79E9-4860-8D7B-B138EEE383E6}" type="presOf" srcId="{FAE93AB0-5F7C-4EA3-8081-D0D53D168C65}" destId="{981F634F-0B5C-493E-844C-0D2451517BBD}" srcOrd="0" destOrd="0" presId="urn:microsoft.com/office/officeart/2005/8/layout/vList2"/>
    <dgm:cxn modelId="{4209C299-3985-4481-AAD9-35E8041099F4}" srcId="{D6CBFF32-76A9-47B0-84E8-CA8BAA0B5D68}" destId="{7BEF517E-C7AF-4DBE-84E9-C8FE19182F15}" srcOrd="1" destOrd="0" parTransId="{9D134E8F-7E1C-4211-9522-942D80B0709E}" sibTransId="{20EFD93E-EEC3-48A2-AA97-EC986130B8B1}"/>
    <dgm:cxn modelId="{EEE830B9-AAF1-4D71-9DE7-72103113C1BE}" type="presOf" srcId="{E7622ACF-65C1-409C-BDB5-8F8EB077CD8A}" destId="{174C84C3-0F0D-4AF0-885D-51776059B183}" srcOrd="0" destOrd="0" presId="urn:microsoft.com/office/officeart/2005/8/layout/vList2"/>
    <dgm:cxn modelId="{FD95EBCA-E237-4DC6-897D-8DF8D58C3102}" type="presOf" srcId="{7BEF517E-C7AF-4DBE-84E9-C8FE19182F15}" destId="{C7DF3243-5D26-4968-BD87-DA24EBD0319B}" srcOrd="0" destOrd="0" presId="urn:microsoft.com/office/officeart/2005/8/layout/vList2"/>
    <dgm:cxn modelId="{4B899CCC-A21F-4DB9-A9D6-0DF41102E12B}" srcId="{D6CBFF32-76A9-47B0-84E8-CA8BAA0B5D68}" destId="{FAE93AB0-5F7C-4EA3-8081-D0D53D168C65}" srcOrd="2" destOrd="0" parTransId="{7F107699-EC5B-44E2-B9C2-0E0564F0FF35}" sibTransId="{35138835-4EF2-4C05-97F2-6A8B0E51A555}"/>
    <dgm:cxn modelId="{B71570FD-5023-4B72-B0D2-B5AB7BB189DA}" srcId="{D6CBFF32-76A9-47B0-84E8-CA8BAA0B5D68}" destId="{E7622ACF-65C1-409C-BDB5-8F8EB077CD8A}" srcOrd="0" destOrd="0" parTransId="{B6194738-EB29-4F7B-8CEC-8986F190786A}" sibTransId="{1CCC4CAA-C3AF-4CED-BB1C-CBEF5AC749BC}"/>
    <dgm:cxn modelId="{5555162B-3EAC-4500-A1B0-6EB2932F6FAA}" type="presParOf" srcId="{9A8C2EF6-5D2C-4CA7-AF13-29783B19F23B}" destId="{174C84C3-0F0D-4AF0-885D-51776059B183}" srcOrd="0" destOrd="0" presId="urn:microsoft.com/office/officeart/2005/8/layout/vList2"/>
    <dgm:cxn modelId="{34D12D5D-0E16-4A3C-B36E-9CA5C276B968}" type="presParOf" srcId="{9A8C2EF6-5D2C-4CA7-AF13-29783B19F23B}" destId="{37BDCC31-6790-488C-BB2C-5AC1C1FDB27E}" srcOrd="1" destOrd="0" presId="urn:microsoft.com/office/officeart/2005/8/layout/vList2"/>
    <dgm:cxn modelId="{4D5C01E0-E255-432B-BAE3-848E91576138}" type="presParOf" srcId="{9A8C2EF6-5D2C-4CA7-AF13-29783B19F23B}" destId="{C7DF3243-5D26-4968-BD87-DA24EBD0319B}" srcOrd="2" destOrd="0" presId="urn:microsoft.com/office/officeart/2005/8/layout/vList2"/>
    <dgm:cxn modelId="{22E20FE4-5695-4FF2-8217-2E89C0CF47FB}" type="presParOf" srcId="{9A8C2EF6-5D2C-4CA7-AF13-29783B19F23B}" destId="{43BAFB28-8598-4220-B056-2AFF9B81BA0D}" srcOrd="3" destOrd="0" presId="urn:microsoft.com/office/officeart/2005/8/layout/vList2"/>
    <dgm:cxn modelId="{13066DB6-57A9-472D-AAED-28B524FCA429}" type="presParOf" srcId="{9A8C2EF6-5D2C-4CA7-AF13-29783B19F23B}" destId="{981F634F-0B5C-493E-844C-0D2451517BBD}"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AAA580-9B9C-4F05-99E8-3DD2988FBAD3}"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FF820135-C2C6-40A4-B4DE-817AA8821947}">
      <dgm:prSet/>
      <dgm:spPr/>
      <dgm:t>
        <a:bodyPr/>
        <a:lstStyle/>
        <a:p>
          <a:r>
            <a:rPr lang="en-US" b="0" i="0"/>
            <a:t>TPS are developed to manage a large amount of business transactions that are routine and repetitive, including sales processing and recording cash payment, which are the core of the daily operations (Laudon and Laudon, 2020).</a:t>
          </a:r>
          <a:endParaRPr lang="en-US"/>
        </a:p>
      </dgm:t>
    </dgm:pt>
    <dgm:pt modelId="{D348F451-E380-4D60-86E1-1EA1C668D74C}" type="parTrans" cxnId="{A4CC028D-9A52-46EB-9032-FE9D9923EA62}">
      <dgm:prSet/>
      <dgm:spPr/>
      <dgm:t>
        <a:bodyPr/>
        <a:lstStyle/>
        <a:p>
          <a:endParaRPr lang="en-US"/>
        </a:p>
      </dgm:t>
    </dgm:pt>
    <dgm:pt modelId="{4812B215-2BEB-43DA-9C9E-BADF6A1FCA1D}" type="sibTrans" cxnId="{A4CC028D-9A52-46EB-9032-FE9D9923EA62}">
      <dgm:prSet/>
      <dgm:spPr/>
      <dgm:t>
        <a:bodyPr/>
        <a:lstStyle/>
        <a:p>
          <a:endParaRPr lang="en-US"/>
        </a:p>
      </dgm:t>
    </dgm:pt>
    <dgm:pt modelId="{294A2B47-D880-412C-8396-AFBD33A01B74}">
      <dgm:prSet/>
      <dgm:spPr/>
      <dgm:t>
        <a:bodyPr/>
        <a:lstStyle/>
        <a:p>
          <a:r>
            <a:rPr lang="en-US" b="0" i="0"/>
            <a:t>Enterprise resource planning (ERP) systems combine information among various departments, allowing information to be seen and coordinated at the organisation wide level (Monk and Wagner, 2019). </a:t>
          </a:r>
          <a:endParaRPr lang="en-US"/>
        </a:p>
      </dgm:t>
    </dgm:pt>
    <dgm:pt modelId="{3C6A8D69-0829-458F-848F-98ADE1BE9289}" type="parTrans" cxnId="{A9E10063-0E7D-42BD-B67A-246F1D27685D}">
      <dgm:prSet/>
      <dgm:spPr/>
      <dgm:t>
        <a:bodyPr/>
        <a:lstStyle/>
        <a:p>
          <a:endParaRPr lang="en-US"/>
        </a:p>
      </dgm:t>
    </dgm:pt>
    <dgm:pt modelId="{A2273E49-D10F-408E-B80B-4EF35513A387}" type="sibTrans" cxnId="{A9E10063-0E7D-42BD-B67A-246F1D27685D}">
      <dgm:prSet/>
      <dgm:spPr/>
      <dgm:t>
        <a:bodyPr/>
        <a:lstStyle/>
        <a:p>
          <a:endParaRPr lang="en-US"/>
        </a:p>
      </dgm:t>
    </dgm:pt>
    <dgm:pt modelId="{45886B59-1BA8-40E8-B8A0-0D70A3C22069}">
      <dgm:prSet/>
      <dgm:spPr/>
      <dgm:t>
        <a:bodyPr/>
        <a:lstStyle/>
        <a:p>
          <a:r>
            <a:rPr lang="en-US" b="0" i="0"/>
            <a:t>Customer Relationship Management (CRM) systems are based on customer data and relationship</a:t>
          </a:r>
          <a:endParaRPr lang="en-US"/>
        </a:p>
      </dgm:t>
    </dgm:pt>
    <dgm:pt modelId="{7BAC84BE-8315-4152-A695-C591560884DE}" type="parTrans" cxnId="{C7BE2400-7604-4447-9FE5-5E6CF9AF359B}">
      <dgm:prSet/>
      <dgm:spPr/>
      <dgm:t>
        <a:bodyPr/>
        <a:lstStyle/>
        <a:p>
          <a:endParaRPr lang="en-US"/>
        </a:p>
      </dgm:t>
    </dgm:pt>
    <dgm:pt modelId="{5206E573-3DDF-43EC-8E7B-47D05AE1B784}" type="sibTrans" cxnId="{C7BE2400-7604-4447-9FE5-5E6CF9AF359B}">
      <dgm:prSet/>
      <dgm:spPr/>
      <dgm:t>
        <a:bodyPr/>
        <a:lstStyle/>
        <a:p>
          <a:endParaRPr lang="en-US"/>
        </a:p>
      </dgm:t>
    </dgm:pt>
    <dgm:pt modelId="{47AF3002-4477-4C5F-B203-7BC2DA9EA870}" type="pres">
      <dgm:prSet presAssocID="{5AAAA580-9B9C-4F05-99E8-3DD2988FBAD3}" presName="Name0" presStyleCnt="0">
        <dgm:presLayoutVars>
          <dgm:dir/>
          <dgm:resizeHandles val="exact"/>
        </dgm:presLayoutVars>
      </dgm:prSet>
      <dgm:spPr/>
    </dgm:pt>
    <dgm:pt modelId="{1AC948CE-FF51-45A2-89A6-58D80B0AC5E7}" type="pres">
      <dgm:prSet presAssocID="{FF820135-C2C6-40A4-B4DE-817AA8821947}" presName="node" presStyleLbl="node1" presStyleIdx="0" presStyleCnt="3">
        <dgm:presLayoutVars>
          <dgm:bulletEnabled val="1"/>
        </dgm:presLayoutVars>
      </dgm:prSet>
      <dgm:spPr/>
    </dgm:pt>
    <dgm:pt modelId="{22961160-B41D-4084-8711-38C23BAFFA15}" type="pres">
      <dgm:prSet presAssocID="{4812B215-2BEB-43DA-9C9E-BADF6A1FCA1D}" presName="sibTrans" presStyleLbl="sibTrans2D1" presStyleIdx="0" presStyleCnt="2"/>
      <dgm:spPr/>
    </dgm:pt>
    <dgm:pt modelId="{4FDED1CF-3568-488E-A1CE-D5382C17F486}" type="pres">
      <dgm:prSet presAssocID="{4812B215-2BEB-43DA-9C9E-BADF6A1FCA1D}" presName="connectorText" presStyleLbl="sibTrans2D1" presStyleIdx="0" presStyleCnt="2"/>
      <dgm:spPr/>
    </dgm:pt>
    <dgm:pt modelId="{5A0991B3-ADC5-4EBC-A8D8-203780E3F76F}" type="pres">
      <dgm:prSet presAssocID="{294A2B47-D880-412C-8396-AFBD33A01B74}" presName="node" presStyleLbl="node1" presStyleIdx="1" presStyleCnt="3">
        <dgm:presLayoutVars>
          <dgm:bulletEnabled val="1"/>
        </dgm:presLayoutVars>
      </dgm:prSet>
      <dgm:spPr/>
    </dgm:pt>
    <dgm:pt modelId="{CF5AE011-8867-4BCD-B226-3A8E4FF774D6}" type="pres">
      <dgm:prSet presAssocID="{A2273E49-D10F-408E-B80B-4EF35513A387}" presName="sibTrans" presStyleLbl="sibTrans2D1" presStyleIdx="1" presStyleCnt="2"/>
      <dgm:spPr/>
    </dgm:pt>
    <dgm:pt modelId="{6C0C0223-7635-4108-B552-906AA417E5F4}" type="pres">
      <dgm:prSet presAssocID="{A2273E49-D10F-408E-B80B-4EF35513A387}" presName="connectorText" presStyleLbl="sibTrans2D1" presStyleIdx="1" presStyleCnt="2"/>
      <dgm:spPr/>
    </dgm:pt>
    <dgm:pt modelId="{0B9BCFC9-2657-4B76-8733-1F650AACD8ED}" type="pres">
      <dgm:prSet presAssocID="{45886B59-1BA8-40E8-B8A0-0D70A3C22069}" presName="node" presStyleLbl="node1" presStyleIdx="2" presStyleCnt="3">
        <dgm:presLayoutVars>
          <dgm:bulletEnabled val="1"/>
        </dgm:presLayoutVars>
      </dgm:prSet>
      <dgm:spPr/>
    </dgm:pt>
  </dgm:ptLst>
  <dgm:cxnLst>
    <dgm:cxn modelId="{C7BE2400-7604-4447-9FE5-5E6CF9AF359B}" srcId="{5AAAA580-9B9C-4F05-99E8-3DD2988FBAD3}" destId="{45886B59-1BA8-40E8-B8A0-0D70A3C22069}" srcOrd="2" destOrd="0" parTransId="{7BAC84BE-8315-4152-A695-C591560884DE}" sibTransId="{5206E573-3DDF-43EC-8E7B-47D05AE1B784}"/>
    <dgm:cxn modelId="{50551E06-C02A-4F72-AF10-55B7E1B7957E}" type="presOf" srcId="{FF820135-C2C6-40A4-B4DE-817AA8821947}" destId="{1AC948CE-FF51-45A2-89A6-58D80B0AC5E7}" srcOrd="0" destOrd="0" presId="urn:microsoft.com/office/officeart/2005/8/layout/process1"/>
    <dgm:cxn modelId="{5EFEA560-41E8-4C02-A94C-B0A4578121DC}" type="presOf" srcId="{4812B215-2BEB-43DA-9C9E-BADF6A1FCA1D}" destId="{4FDED1CF-3568-488E-A1CE-D5382C17F486}" srcOrd="1" destOrd="0" presId="urn:microsoft.com/office/officeart/2005/8/layout/process1"/>
    <dgm:cxn modelId="{A9E10063-0E7D-42BD-B67A-246F1D27685D}" srcId="{5AAAA580-9B9C-4F05-99E8-3DD2988FBAD3}" destId="{294A2B47-D880-412C-8396-AFBD33A01B74}" srcOrd="1" destOrd="0" parTransId="{3C6A8D69-0829-458F-848F-98ADE1BE9289}" sibTransId="{A2273E49-D10F-408E-B80B-4EF35513A387}"/>
    <dgm:cxn modelId="{0934F266-DFC2-4F23-9C6F-080BBC8E58BD}" type="presOf" srcId="{A2273E49-D10F-408E-B80B-4EF35513A387}" destId="{6C0C0223-7635-4108-B552-906AA417E5F4}" srcOrd="1" destOrd="0" presId="urn:microsoft.com/office/officeart/2005/8/layout/process1"/>
    <dgm:cxn modelId="{2E4CA988-A3DC-4A70-B4B0-40E75026CB97}" type="presOf" srcId="{45886B59-1BA8-40E8-B8A0-0D70A3C22069}" destId="{0B9BCFC9-2657-4B76-8733-1F650AACD8ED}" srcOrd="0" destOrd="0" presId="urn:microsoft.com/office/officeart/2005/8/layout/process1"/>
    <dgm:cxn modelId="{A4CC028D-9A52-46EB-9032-FE9D9923EA62}" srcId="{5AAAA580-9B9C-4F05-99E8-3DD2988FBAD3}" destId="{FF820135-C2C6-40A4-B4DE-817AA8821947}" srcOrd="0" destOrd="0" parTransId="{D348F451-E380-4D60-86E1-1EA1C668D74C}" sibTransId="{4812B215-2BEB-43DA-9C9E-BADF6A1FCA1D}"/>
    <dgm:cxn modelId="{F76B1693-E890-4807-9106-CF94C77F4A18}" type="presOf" srcId="{4812B215-2BEB-43DA-9C9E-BADF6A1FCA1D}" destId="{22961160-B41D-4084-8711-38C23BAFFA15}" srcOrd="0" destOrd="0" presId="urn:microsoft.com/office/officeart/2005/8/layout/process1"/>
    <dgm:cxn modelId="{6FCB0EB5-31BF-49D4-A297-C7A4EC5DE932}" type="presOf" srcId="{294A2B47-D880-412C-8396-AFBD33A01B74}" destId="{5A0991B3-ADC5-4EBC-A8D8-203780E3F76F}" srcOrd="0" destOrd="0" presId="urn:microsoft.com/office/officeart/2005/8/layout/process1"/>
    <dgm:cxn modelId="{390C8AD0-6C39-422A-A60B-526EB4EC6999}" type="presOf" srcId="{5AAAA580-9B9C-4F05-99E8-3DD2988FBAD3}" destId="{47AF3002-4477-4C5F-B203-7BC2DA9EA870}" srcOrd="0" destOrd="0" presId="urn:microsoft.com/office/officeart/2005/8/layout/process1"/>
    <dgm:cxn modelId="{9D9034DA-337D-4D90-BD1A-C42FDD44D32D}" type="presOf" srcId="{A2273E49-D10F-408E-B80B-4EF35513A387}" destId="{CF5AE011-8867-4BCD-B226-3A8E4FF774D6}" srcOrd="0" destOrd="0" presId="urn:microsoft.com/office/officeart/2005/8/layout/process1"/>
    <dgm:cxn modelId="{862E6130-500C-4C3A-BF48-D60700EB83AE}" type="presParOf" srcId="{47AF3002-4477-4C5F-B203-7BC2DA9EA870}" destId="{1AC948CE-FF51-45A2-89A6-58D80B0AC5E7}" srcOrd="0" destOrd="0" presId="urn:microsoft.com/office/officeart/2005/8/layout/process1"/>
    <dgm:cxn modelId="{4586E249-0BD4-4616-95E0-B6DC57A75AFD}" type="presParOf" srcId="{47AF3002-4477-4C5F-B203-7BC2DA9EA870}" destId="{22961160-B41D-4084-8711-38C23BAFFA15}" srcOrd="1" destOrd="0" presId="urn:microsoft.com/office/officeart/2005/8/layout/process1"/>
    <dgm:cxn modelId="{CBCAC37B-EAA6-4891-B323-F01CB55127B1}" type="presParOf" srcId="{22961160-B41D-4084-8711-38C23BAFFA15}" destId="{4FDED1CF-3568-488E-A1CE-D5382C17F486}" srcOrd="0" destOrd="0" presId="urn:microsoft.com/office/officeart/2005/8/layout/process1"/>
    <dgm:cxn modelId="{A7375922-AE72-4DCC-AF94-CE163CCC4362}" type="presParOf" srcId="{47AF3002-4477-4C5F-B203-7BC2DA9EA870}" destId="{5A0991B3-ADC5-4EBC-A8D8-203780E3F76F}" srcOrd="2" destOrd="0" presId="urn:microsoft.com/office/officeart/2005/8/layout/process1"/>
    <dgm:cxn modelId="{4F932FCF-1F8E-4C21-82F8-4EB72F2E2C71}" type="presParOf" srcId="{47AF3002-4477-4C5F-B203-7BC2DA9EA870}" destId="{CF5AE011-8867-4BCD-B226-3A8E4FF774D6}" srcOrd="3" destOrd="0" presId="urn:microsoft.com/office/officeart/2005/8/layout/process1"/>
    <dgm:cxn modelId="{20F4DE20-26A0-4EA9-B8C0-E694BA001DCB}" type="presParOf" srcId="{CF5AE011-8867-4BCD-B226-3A8E4FF774D6}" destId="{6C0C0223-7635-4108-B552-906AA417E5F4}" srcOrd="0" destOrd="0" presId="urn:microsoft.com/office/officeart/2005/8/layout/process1"/>
    <dgm:cxn modelId="{B2093BFE-912F-45C7-A400-FEF786DF02BF}" type="presParOf" srcId="{47AF3002-4477-4C5F-B203-7BC2DA9EA870}" destId="{0B9BCFC9-2657-4B76-8733-1F650AACD8ED}"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0DF9AF-4A5E-40EA-8BA9-2B89D16240DC}" type="doc">
      <dgm:prSet loTypeId="urn:microsoft.com/office/officeart/2018/2/layout/Icon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9359AFD9-C96A-4E8A-A32D-7D8D9BEBC261}">
      <dgm:prSet/>
      <dgm:spPr/>
      <dgm:t>
        <a:bodyPr/>
        <a:lstStyle/>
        <a:p>
          <a:pPr>
            <a:lnSpc>
              <a:spcPct val="100000"/>
            </a:lnSpc>
          </a:pPr>
          <a:r>
            <a:rPr lang="en-US" b="0" i="0"/>
            <a:t>Customer Relationship Management systems are meant to gather and investigate customer information to aid in marketing, sales, and customer service services (Payne and Frow, 2019). </a:t>
          </a:r>
          <a:endParaRPr lang="en-US"/>
        </a:p>
      </dgm:t>
    </dgm:pt>
    <dgm:pt modelId="{DA1B8855-AB1D-4296-8ACB-8BE6FF896D20}" type="parTrans" cxnId="{08B0FF41-0E0C-43FA-A25B-EFF001049C98}">
      <dgm:prSet/>
      <dgm:spPr/>
      <dgm:t>
        <a:bodyPr/>
        <a:lstStyle/>
        <a:p>
          <a:endParaRPr lang="en-US"/>
        </a:p>
      </dgm:t>
    </dgm:pt>
    <dgm:pt modelId="{7EDF2D4C-A2DF-46D3-A10A-106529EA503D}" type="sibTrans" cxnId="{08B0FF41-0E0C-43FA-A25B-EFF001049C98}">
      <dgm:prSet/>
      <dgm:spPr/>
      <dgm:t>
        <a:bodyPr/>
        <a:lstStyle/>
        <a:p>
          <a:endParaRPr lang="en-US"/>
        </a:p>
      </dgm:t>
    </dgm:pt>
    <dgm:pt modelId="{1E57D135-B6A6-457A-8B2B-AC0108AB9262}">
      <dgm:prSet/>
      <dgm:spPr/>
      <dgm:t>
        <a:bodyPr/>
        <a:lstStyle/>
        <a:p>
          <a:pPr>
            <a:lnSpc>
              <a:spcPct val="100000"/>
            </a:lnSpc>
          </a:pPr>
          <a:r>
            <a:rPr lang="en-US" b="0" i="0"/>
            <a:t>CRM systems can be applied in e-commerce and retail settings to facilitate organisations to customise marketing campaigns, monitor customer buying behaviour, and enhance retention (Buttle and Maklan, 2019). </a:t>
          </a:r>
          <a:endParaRPr lang="en-US"/>
        </a:p>
      </dgm:t>
    </dgm:pt>
    <dgm:pt modelId="{58DE4A6E-FAB6-472A-A8D0-F9D040738E81}" type="parTrans" cxnId="{2DCEEE56-B49E-4E4B-9F65-B17460B3A80F}">
      <dgm:prSet/>
      <dgm:spPr/>
      <dgm:t>
        <a:bodyPr/>
        <a:lstStyle/>
        <a:p>
          <a:endParaRPr lang="en-US"/>
        </a:p>
      </dgm:t>
    </dgm:pt>
    <dgm:pt modelId="{4CD12FF6-35FA-488D-93C3-3509B7C6879C}" type="sibTrans" cxnId="{2DCEEE56-B49E-4E4B-9F65-B17460B3A80F}">
      <dgm:prSet/>
      <dgm:spPr/>
      <dgm:t>
        <a:bodyPr/>
        <a:lstStyle/>
        <a:p>
          <a:endParaRPr lang="en-US"/>
        </a:p>
      </dgm:t>
    </dgm:pt>
    <dgm:pt modelId="{6476FC33-3301-4743-99EB-760B9BCB619A}">
      <dgm:prSet/>
      <dgm:spPr/>
      <dgm:t>
        <a:bodyPr/>
        <a:lstStyle/>
        <a:p>
          <a:pPr>
            <a:lnSpc>
              <a:spcPct val="100000"/>
            </a:lnSpc>
          </a:pPr>
          <a:r>
            <a:rPr lang="en-US" b="0" i="0"/>
            <a:t>One of the strategic advantages of CRM is its capacity to create the overall improved customer experience, which nowadays is an essential source of competitive advantage in online markets (Chen et al., 2021).</a:t>
          </a:r>
          <a:endParaRPr lang="en-US"/>
        </a:p>
      </dgm:t>
    </dgm:pt>
    <dgm:pt modelId="{B010E4BE-92C3-457B-8E6F-376C1D533760}" type="parTrans" cxnId="{332885A7-E2FA-413C-8AD4-FFEFC82AC94C}">
      <dgm:prSet/>
      <dgm:spPr/>
      <dgm:t>
        <a:bodyPr/>
        <a:lstStyle/>
        <a:p>
          <a:endParaRPr lang="en-US"/>
        </a:p>
      </dgm:t>
    </dgm:pt>
    <dgm:pt modelId="{9B072C9A-A866-4BA5-85CC-AB67C7A91281}" type="sibTrans" cxnId="{332885A7-E2FA-413C-8AD4-FFEFC82AC94C}">
      <dgm:prSet/>
      <dgm:spPr/>
      <dgm:t>
        <a:bodyPr/>
        <a:lstStyle/>
        <a:p>
          <a:endParaRPr lang="en-US"/>
        </a:p>
      </dgm:t>
    </dgm:pt>
    <dgm:pt modelId="{3C1E85FD-27B9-491C-8720-9F56040FEF35}">
      <dgm:prSet/>
      <dgm:spPr/>
      <dgm:t>
        <a:bodyPr/>
        <a:lstStyle/>
        <a:p>
          <a:pPr>
            <a:lnSpc>
              <a:spcPct val="100000"/>
            </a:lnSpc>
          </a:pPr>
          <a:r>
            <a:rPr lang="en-US" b="0" i="0"/>
            <a:t>Nevertheless, CRM solutions provoke serious data privacy and ethical issues that concern the use of customer data in profiling or to make automated decisions (Martin, 2019).</a:t>
          </a:r>
          <a:endParaRPr lang="en-US"/>
        </a:p>
      </dgm:t>
    </dgm:pt>
    <dgm:pt modelId="{DD1C2C87-A893-44FC-B6A6-BB35744A3781}" type="parTrans" cxnId="{38B13782-E68D-4BDA-9820-0FFE5ED2A24A}">
      <dgm:prSet/>
      <dgm:spPr/>
      <dgm:t>
        <a:bodyPr/>
        <a:lstStyle/>
        <a:p>
          <a:endParaRPr lang="en-US"/>
        </a:p>
      </dgm:t>
    </dgm:pt>
    <dgm:pt modelId="{58489145-9182-4E22-B49C-9936AADF0E1F}" type="sibTrans" cxnId="{38B13782-E68D-4BDA-9820-0FFE5ED2A24A}">
      <dgm:prSet/>
      <dgm:spPr/>
      <dgm:t>
        <a:bodyPr/>
        <a:lstStyle/>
        <a:p>
          <a:endParaRPr lang="en-US"/>
        </a:p>
      </dgm:t>
    </dgm:pt>
    <dgm:pt modelId="{6AA237FC-5C3B-4C86-AC0C-135D48AD48F7}" type="pres">
      <dgm:prSet presAssocID="{330DF9AF-4A5E-40EA-8BA9-2B89D16240DC}" presName="root" presStyleCnt="0">
        <dgm:presLayoutVars>
          <dgm:dir/>
          <dgm:resizeHandles val="exact"/>
        </dgm:presLayoutVars>
      </dgm:prSet>
      <dgm:spPr/>
    </dgm:pt>
    <dgm:pt modelId="{21CEEC74-13EC-4FBA-B6C5-F524DFDFC930}" type="pres">
      <dgm:prSet presAssocID="{9359AFD9-C96A-4E8A-A32D-7D8D9BEBC261}" presName="compNode" presStyleCnt="0"/>
      <dgm:spPr/>
    </dgm:pt>
    <dgm:pt modelId="{2489F8F2-1D1C-493B-B502-CA1BF62A108B}" type="pres">
      <dgm:prSet presAssocID="{9359AFD9-C96A-4E8A-A32D-7D8D9BEBC26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ll center"/>
        </a:ext>
      </dgm:extLst>
    </dgm:pt>
    <dgm:pt modelId="{C5643A91-DC3E-45A4-A212-0110F9B4F3DD}" type="pres">
      <dgm:prSet presAssocID="{9359AFD9-C96A-4E8A-A32D-7D8D9BEBC261}" presName="spaceRect" presStyleCnt="0"/>
      <dgm:spPr/>
    </dgm:pt>
    <dgm:pt modelId="{A62EFC87-1CAA-4F2B-B156-D5E8BE33F339}" type="pres">
      <dgm:prSet presAssocID="{9359AFD9-C96A-4E8A-A32D-7D8D9BEBC261}" presName="textRect" presStyleLbl="revTx" presStyleIdx="0" presStyleCnt="4">
        <dgm:presLayoutVars>
          <dgm:chMax val="1"/>
          <dgm:chPref val="1"/>
        </dgm:presLayoutVars>
      </dgm:prSet>
      <dgm:spPr/>
    </dgm:pt>
    <dgm:pt modelId="{715AD856-32B2-44B2-B01B-AD132F25FEF6}" type="pres">
      <dgm:prSet presAssocID="{7EDF2D4C-A2DF-46D3-A10A-106529EA503D}" presName="sibTrans" presStyleCnt="0"/>
      <dgm:spPr/>
    </dgm:pt>
    <dgm:pt modelId="{793F699B-405B-4D30-B9BE-8656494D60B3}" type="pres">
      <dgm:prSet presAssocID="{1E57D135-B6A6-457A-8B2B-AC0108AB9262}" presName="compNode" presStyleCnt="0"/>
      <dgm:spPr/>
    </dgm:pt>
    <dgm:pt modelId="{D4D02990-81AD-42DB-857F-BFB3E277CC2F}" type="pres">
      <dgm:prSet presAssocID="{1E57D135-B6A6-457A-8B2B-AC0108AB926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dvertising"/>
        </a:ext>
      </dgm:extLst>
    </dgm:pt>
    <dgm:pt modelId="{DA8A9D72-3A49-40EA-B669-194185417BA6}" type="pres">
      <dgm:prSet presAssocID="{1E57D135-B6A6-457A-8B2B-AC0108AB9262}" presName="spaceRect" presStyleCnt="0"/>
      <dgm:spPr/>
    </dgm:pt>
    <dgm:pt modelId="{C6B5DF27-2631-4D41-B9D7-CA876865CE75}" type="pres">
      <dgm:prSet presAssocID="{1E57D135-B6A6-457A-8B2B-AC0108AB9262}" presName="textRect" presStyleLbl="revTx" presStyleIdx="1" presStyleCnt="4">
        <dgm:presLayoutVars>
          <dgm:chMax val="1"/>
          <dgm:chPref val="1"/>
        </dgm:presLayoutVars>
      </dgm:prSet>
      <dgm:spPr/>
    </dgm:pt>
    <dgm:pt modelId="{7F2320BC-60F3-4FC5-859C-7A4289178067}" type="pres">
      <dgm:prSet presAssocID="{4CD12FF6-35FA-488D-93C3-3509B7C6879C}" presName="sibTrans" presStyleCnt="0"/>
      <dgm:spPr/>
    </dgm:pt>
    <dgm:pt modelId="{51D5FBA8-2359-48B5-A815-D9A150918F3E}" type="pres">
      <dgm:prSet presAssocID="{6476FC33-3301-4743-99EB-760B9BCB619A}" presName="compNode" presStyleCnt="0"/>
      <dgm:spPr/>
    </dgm:pt>
    <dgm:pt modelId="{E564CF17-B5D3-49CD-90B8-2B9ED29E4E1D}" type="pres">
      <dgm:prSet presAssocID="{6476FC33-3301-4743-99EB-760B9BCB61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D564242A-60C9-4232-AD5D-3A41E5448DC9}" type="pres">
      <dgm:prSet presAssocID="{6476FC33-3301-4743-99EB-760B9BCB619A}" presName="spaceRect" presStyleCnt="0"/>
      <dgm:spPr/>
    </dgm:pt>
    <dgm:pt modelId="{5F77A680-D157-42A5-83D1-8227D6E2BE49}" type="pres">
      <dgm:prSet presAssocID="{6476FC33-3301-4743-99EB-760B9BCB619A}" presName="textRect" presStyleLbl="revTx" presStyleIdx="2" presStyleCnt="4">
        <dgm:presLayoutVars>
          <dgm:chMax val="1"/>
          <dgm:chPref val="1"/>
        </dgm:presLayoutVars>
      </dgm:prSet>
      <dgm:spPr/>
    </dgm:pt>
    <dgm:pt modelId="{0A7375BB-AE01-49AC-8984-515C5A6B780D}" type="pres">
      <dgm:prSet presAssocID="{9B072C9A-A866-4BA5-85CC-AB67C7A91281}" presName="sibTrans" presStyleCnt="0"/>
      <dgm:spPr/>
    </dgm:pt>
    <dgm:pt modelId="{CAFA28C6-1627-43BF-9AD0-87B4E258A0B4}" type="pres">
      <dgm:prSet presAssocID="{3C1E85FD-27B9-491C-8720-9F56040FEF35}" presName="compNode" presStyleCnt="0"/>
      <dgm:spPr/>
    </dgm:pt>
    <dgm:pt modelId="{3EBD1C53-D7A8-468B-9112-DD51B9F78AF7}" type="pres">
      <dgm:prSet presAssocID="{3C1E85FD-27B9-491C-8720-9F56040FEF3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atabase"/>
        </a:ext>
      </dgm:extLst>
    </dgm:pt>
    <dgm:pt modelId="{5D6A5717-913E-45A9-8009-4110275B1BF9}" type="pres">
      <dgm:prSet presAssocID="{3C1E85FD-27B9-491C-8720-9F56040FEF35}" presName="spaceRect" presStyleCnt="0"/>
      <dgm:spPr/>
    </dgm:pt>
    <dgm:pt modelId="{5A108B6C-DE86-49BD-895E-B8874210758C}" type="pres">
      <dgm:prSet presAssocID="{3C1E85FD-27B9-491C-8720-9F56040FEF35}" presName="textRect" presStyleLbl="revTx" presStyleIdx="3" presStyleCnt="4">
        <dgm:presLayoutVars>
          <dgm:chMax val="1"/>
          <dgm:chPref val="1"/>
        </dgm:presLayoutVars>
      </dgm:prSet>
      <dgm:spPr/>
    </dgm:pt>
  </dgm:ptLst>
  <dgm:cxnLst>
    <dgm:cxn modelId="{C4D73241-C2A3-4577-8AB0-E6A211D37D31}" type="presOf" srcId="{330DF9AF-4A5E-40EA-8BA9-2B89D16240DC}" destId="{6AA237FC-5C3B-4C86-AC0C-135D48AD48F7}" srcOrd="0" destOrd="0" presId="urn:microsoft.com/office/officeart/2018/2/layout/IconLabelList"/>
    <dgm:cxn modelId="{08B0FF41-0E0C-43FA-A25B-EFF001049C98}" srcId="{330DF9AF-4A5E-40EA-8BA9-2B89D16240DC}" destId="{9359AFD9-C96A-4E8A-A32D-7D8D9BEBC261}" srcOrd="0" destOrd="0" parTransId="{DA1B8855-AB1D-4296-8ACB-8BE6FF896D20}" sibTransId="{7EDF2D4C-A2DF-46D3-A10A-106529EA503D}"/>
    <dgm:cxn modelId="{2DCEEE56-B49E-4E4B-9F65-B17460B3A80F}" srcId="{330DF9AF-4A5E-40EA-8BA9-2B89D16240DC}" destId="{1E57D135-B6A6-457A-8B2B-AC0108AB9262}" srcOrd="1" destOrd="0" parTransId="{58DE4A6E-FAB6-472A-A8D0-F9D040738E81}" sibTransId="{4CD12FF6-35FA-488D-93C3-3509B7C6879C}"/>
    <dgm:cxn modelId="{825D7F7A-79BB-4127-AE81-C081179BD2ED}" type="presOf" srcId="{1E57D135-B6A6-457A-8B2B-AC0108AB9262}" destId="{C6B5DF27-2631-4D41-B9D7-CA876865CE75}" srcOrd="0" destOrd="0" presId="urn:microsoft.com/office/officeart/2018/2/layout/IconLabelList"/>
    <dgm:cxn modelId="{F2E7ED7C-CA30-4AC4-ADA5-80F2DF36B6C3}" type="presOf" srcId="{6476FC33-3301-4743-99EB-760B9BCB619A}" destId="{5F77A680-D157-42A5-83D1-8227D6E2BE49}" srcOrd="0" destOrd="0" presId="urn:microsoft.com/office/officeart/2018/2/layout/IconLabelList"/>
    <dgm:cxn modelId="{38B13782-E68D-4BDA-9820-0FFE5ED2A24A}" srcId="{330DF9AF-4A5E-40EA-8BA9-2B89D16240DC}" destId="{3C1E85FD-27B9-491C-8720-9F56040FEF35}" srcOrd="3" destOrd="0" parTransId="{DD1C2C87-A893-44FC-B6A6-BB35744A3781}" sibTransId="{58489145-9182-4E22-B49C-9936AADF0E1F}"/>
    <dgm:cxn modelId="{7682C988-A431-4599-AB7A-33E1DD47CDB0}" type="presOf" srcId="{3C1E85FD-27B9-491C-8720-9F56040FEF35}" destId="{5A108B6C-DE86-49BD-895E-B8874210758C}" srcOrd="0" destOrd="0" presId="urn:microsoft.com/office/officeart/2018/2/layout/IconLabelList"/>
    <dgm:cxn modelId="{D43C549C-5492-4617-82A7-E76C9B5B9160}" type="presOf" srcId="{9359AFD9-C96A-4E8A-A32D-7D8D9BEBC261}" destId="{A62EFC87-1CAA-4F2B-B156-D5E8BE33F339}" srcOrd="0" destOrd="0" presId="urn:microsoft.com/office/officeart/2018/2/layout/IconLabelList"/>
    <dgm:cxn modelId="{332885A7-E2FA-413C-8AD4-FFEFC82AC94C}" srcId="{330DF9AF-4A5E-40EA-8BA9-2B89D16240DC}" destId="{6476FC33-3301-4743-99EB-760B9BCB619A}" srcOrd="2" destOrd="0" parTransId="{B010E4BE-92C3-457B-8E6F-376C1D533760}" sibTransId="{9B072C9A-A866-4BA5-85CC-AB67C7A91281}"/>
    <dgm:cxn modelId="{D038D9FE-650C-44D9-9D94-0AF9655CD20A}" type="presParOf" srcId="{6AA237FC-5C3B-4C86-AC0C-135D48AD48F7}" destId="{21CEEC74-13EC-4FBA-B6C5-F524DFDFC930}" srcOrd="0" destOrd="0" presId="urn:microsoft.com/office/officeart/2018/2/layout/IconLabelList"/>
    <dgm:cxn modelId="{66344B72-DCA7-4E8F-AC9C-726F828935D5}" type="presParOf" srcId="{21CEEC74-13EC-4FBA-B6C5-F524DFDFC930}" destId="{2489F8F2-1D1C-493B-B502-CA1BF62A108B}" srcOrd="0" destOrd="0" presId="urn:microsoft.com/office/officeart/2018/2/layout/IconLabelList"/>
    <dgm:cxn modelId="{F33D20D9-07A3-4A38-B6C2-4774CEA1BDCF}" type="presParOf" srcId="{21CEEC74-13EC-4FBA-B6C5-F524DFDFC930}" destId="{C5643A91-DC3E-45A4-A212-0110F9B4F3DD}" srcOrd="1" destOrd="0" presId="urn:microsoft.com/office/officeart/2018/2/layout/IconLabelList"/>
    <dgm:cxn modelId="{2D0953C0-D5DB-4B40-B08B-56D68441359E}" type="presParOf" srcId="{21CEEC74-13EC-4FBA-B6C5-F524DFDFC930}" destId="{A62EFC87-1CAA-4F2B-B156-D5E8BE33F339}" srcOrd="2" destOrd="0" presId="urn:microsoft.com/office/officeart/2018/2/layout/IconLabelList"/>
    <dgm:cxn modelId="{22D5A713-5384-4A25-955B-596179973E2C}" type="presParOf" srcId="{6AA237FC-5C3B-4C86-AC0C-135D48AD48F7}" destId="{715AD856-32B2-44B2-B01B-AD132F25FEF6}" srcOrd="1" destOrd="0" presId="urn:microsoft.com/office/officeart/2018/2/layout/IconLabelList"/>
    <dgm:cxn modelId="{5F2CB4DE-AACC-4696-B4D2-7A7011C5C7DA}" type="presParOf" srcId="{6AA237FC-5C3B-4C86-AC0C-135D48AD48F7}" destId="{793F699B-405B-4D30-B9BE-8656494D60B3}" srcOrd="2" destOrd="0" presId="urn:microsoft.com/office/officeart/2018/2/layout/IconLabelList"/>
    <dgm:cxn modelId="{FC3C3DA2-DA91-40CB-9A43-9FC5AF68E63A}" type="presParOf" srcId="{793F699B-405B-4D30-B9BE-8656494D60B3}" destId="{D4D02990-81AD-42DB-857F-BFB3E277CC2F}" srcOrd="0" destOrd="0" presId="urn:microsoft.com/office/officeart/2018/2/layout/IconLabelList"/>
    <dgm:cxn modelId="{BD4E6D27-32AC-4625-8766-242126B3F5C3}" type="presParOf" srcId="{793F699B-405B-4D30-B9BE-8656494D60B3}" destId="{DA8A9D72-3A49-40EA-B669-194185417BA6}" srcOrd="1" destOrd="0" presId="urn:microsoft.com/office/officeart/2018/2/layout/IconLabelList"/>
    <dgm:cxn modelId="{38D06AA8-3083-46EA-AA9A-6CAB6B482EF5}" type="presParOf" srcId="{793F699B-405B-4D30-B9BE-8656494D60B3}" destId="{C6B5DF27-2631-4D41-B9D7-CA876865CE75}" srcOrd="2" destOrd="0" presId="urn:microsoft.com/office/officeart/2018/2/layout/IconLabelList"/>
    <dgm:cxn modelId="{3A7FD3F5-A935-44B3-A4B6-4736F86BC251}" type="presParOf" srcId="{6AA237FC-5C3B-4C86-AC0C-135D48AD48F7}" destId="{7F2320BC-60F3-4FC5-859C-7A4289178067}" srcOrd="3" destOrd="0" presId="urn:microsoft.com/office/officeart/2018/2/layout/IconLabelList"/>
    <dgm:cxn modelId="{BD1A6E95-E309-41F7-AF4E-912E2AF99461}" type="presParOf" srcId="{6AA237FC-5C3B-4C86-AC0C-135D48AD48F7}" destId="{51D5FBA8-2359-48B5-A815-D9A150918F3E}" srcOrd="4" destOrd="0" presId="urn:microsoft.com/office/officeart/2018/2/layout/IconLabelList"/>
    <dgm:cxn modelId="{3AEE22FA-FB56-4CE2-81AE-85D57785DB88}" type="presParOf" srcId="{51D5FBA8-2359-48B5-A815-D9A150918F3E}" destId="{E564CF17-B5D3-49CD-90B8-2B9ED29E4E1D}" srcOrd="0" destOrd="0" presId="urn:microsoft.com/office/officeart/2018/2/layout/IconLabelList"/>
    <dgm:cxn modelId="{F926E44D-B22D-42D8-A232-C6DA470F6ED4}" type="presParOf" srcId="{51D5FBA8-2359-48B5-A815-D9A150918F3E}" destId="{D564242A-60C9-4232-AD5D-3A41E5448DC9}" srcOrd="1" destOrd="0" presId="urn:microsoft.com/office/officeart/2018/2/layout/IconLabelList"/>
    <dgm:cxn modelId="{B437C415-26D8-480C-89E0-E01FE01F2DAC}" type="presParOf" srcId="{51D5FBA8-2359-48B5-A815-D9A150918F3E}" destId="{5F77A680-D157-42A5-83D1-8227D6E2BE49}" srcOrd="2" destOrd="0" presId="urn:microsoft.com/office/officeart/2018/2/layout/IconLabelList"/>
    <dgm:cxn modelId="{12181E55-DDC9-44B8-8E34-B4EB78329B31}" type="presParOf" srcId="{6AA237FC-5C3B-4C86-AC0C-135D48AD48F7}" destId="{0A7375BB-AE01-49AC-8984-515C5A6B780D}" srcOrd="5" destOrd="0" presId="urn:microsoft.com/office/officeart/2018/2/layout/IconLabelList"/>
    <dgm:cxn modelId="{1E522FDC-8DED-44B1-AC08-5207F7A94031}" type="presParOf" srcId="{6AA237FC-5C3B-4C86-AC0C-135D48AD48F7}" destId="{CAFA28C6-1627-43BF-9AD0-87B4E258A0B4}" srcOrd="6" destOrd="0" presId="urn:microsoft.com/office/officeart/2018/2/layout/IconLabelList"/>
    <dgm:cxn modelId="{8487BD74-DB0A-41FD-86E8-2A76C688BCD6}" type="presParOf" srcId="{CAFA28C6-1627-43BF-9AD0-87B4E258A0B4}" destId="{3EBD1C53-D7A8-468B-9112-DD51B9F78AF7}" srcOrd="0" destOrd="0" presId="urn:microsoft.com/office/officeart/2018/2/layout/IconLabelList"/>
    <dgm:cxn modelId="{70B1981E-63F8-423A-8C24-B1E95D1590CA}" type="presParOf" srcId="{CAFA28C6-1627-43BF-9AD0-87B4E258A0B4}" destId="{5D6A5717-913E-45A9-8009-4110275B1BF9}" srcOrd="1" destOrd="0" presId="urn:microsoft.com/office/officeart/2018/2/layout/IconLabelList"/>
    <dgm:cxn modelId="{474EF17A-9D80-4B6E-A632-4DEF616D7A66}" type="presParOf" srcId="{CAFA28C6-1627-43BF-9AD0-87B4E258A0B4}" destId="{5A108B6C-DE86-49BD-895E-B8874210758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BA22005-0C5F-435A-97F4-B409F2A344B2}" type="doc">
      <dgm:prSet loTypeId="urn:microsoft.com/office/officeart/2005/8/layout/process5" loCatId="process" qsTypeId="urn:microsoft.com/office/officeart/2005/8/quickstyle/simple1" qsCatId="simple" csTypeId="urn:microsoft.com/office/officeart/2005/8/colors/colorful2" csCatId="colorful"/>
      <dgm:spPr/>
      <dgm:t>
        <a:bodyPr/>
        <a:lstStyle/>
        <a:p>
          <a:endParaRPr lang="en-US"/>
        </a:p>
      </dgm:t>
    </dgm:pt>
    <dgm:pt modelId="{2131E82D-21E4-4CEE-B059-1AD2F5B27E25}">
      <dgm:prSet/>
      <dgm:spPr/>
      <dgm:t>
        <a:bodyPr/>
        <a:lstStyle/>
        <a:p>
          <a:r>
            <a:rPr lang="en-US" b="0" i="0"/>
            <a:t>MIS mostly facilitates the daily operations control processes through reports that are structured, as compared to ERP systems, which present both operational and strategic decision-making data that is integrated across organisations (Laudon and Laudon, 2020). </a:t>
          </a:r>
          <a:endParaRPr lang="en-US"/>
        </a:p>
      </dgm:t>
    </dgm:pt>
    <dgm:pt modelId="{2B925858-3F86-4744-B266-A914BABA33A1}" type="parTrans" cxnId="{BA950622-AFBF-4BC6-9B25-CD00B8B7407B}">
      <dgm:prSet/>
      <dgm:spPr/>
      <dgm:t>
        <a:bodyPr/>
        <a:lstStyle/>
        <a:p>
          <a:endParaRPr lang="en-US"/>
        </a:p>
      </dgm:t>
    </dgm:pt>
    <dgm:pt modelId="{260F4C33-65CB-42D5-81F4-02896E015EDD}" type="sibTrans" cxnId="{BA950622-AFBF-4BC6-9B25-CD00B8B7407B}">
      <dgm:prSet/>
      <dgm:spPr/>
      <dgm:t>
        <a:bodyPr/>
        <a:lstStyle/>
        <a:p>
          <a:endParaRPr lang="en-US"/>
        </a:p>
      </dgm:t>
    </dgm:pt>
    <dgm:pt modelId="{0CB9C6CC-B6F1-40F3-9CC8-D816C3923776}">
      <dgm:prSet/>
      <dgm:spPr/>
      <dgm:t>
        <a:bodyPr/>
        <a:lstStyle/>
        <a:p>
          <a:r>
            <a:rPr lang="en-US" b="0" i="0"/>
            <a:t>Unlike MIS, ERP systems are more sophisticated and expensive to adopt and can deliver much more value to growing organisations through processes that are integrated (Monk and Wagner, 2019).</a:t>
          </a:r>
          <a:endParaRPr lang="en-US"/>
        </a:p>
      </dgm:t>
    </dgm:pt>
    <dgm:pt modelId="{B2C47C23-51AC-47FD-8B11-FB9472ED9CA4}" type="parTrans" cxnId="{7D9E4212-7D7B-497D-854C-E8829BE9FDE8}">
      <dgm:prSet/>
      <dgm:spPr/>
      <dgm:t>
        <a:bodyPr/>
        <a:lstStyle/>
        <a:p>
          <a:endParaRPr lang="en-US"/>
        </a:p>
      </dgm:t>
    </dgm:pt>
    <dgm:pt modelId="{9AE82B9A-B927-4587-AA4F-A489115A8B7A}" type="sibTrans" cxnId="{7D9E4212-7D7B-497D-854C-E8829BE9FDE8}">
      <dgm:prSet/>
      <dgm:spPr/>
      <dgm:t>
        <a:bodyPr/>
        <a:lstStyle/>
        <a:p>
          <a:endParaRPr lang="en-US"/>
        </a:p>
      </dgm:t>
    </dgm:pt>
    <dgm:pt modelId="{67E38E53-DB25-459D-A5B0-AB500C38E103}">
      <dgm:prSet/>
      <dgm:spPr/>
      <dgm:t>
        <a:bodyPr/>
        <a:lstStyle/>
        <a:p>
          <a:r>
            <a:rPr lang="en-US" b="0" i="0"/>
            <a:t>CRM systems are contrasted to both MIS and ERP since they are externally oriented, regarding the customer relationships, as opposed to the efficiency of the operations (Payne and Frow, 2019).</a:t>
          </a:r>
          <a:endParaRPr lang="en-US"/>
        </a:p>
      </dgm:t>
    </dgm:pt>
    <dgm:pt modelId="{0294D7DC-381E-40E4-A93E-A75F3452C120}" type="parTrans" cxnId="{1564BF3F-8602-4AA2-933B-852869270FEA}">
      <dgm:prSet/>
      <dgm:spPr/>
      <dgm:t>
        <a:bodyPr/>
        <a:lstStyle/>
        <a:p>
          <a:endParaRPr lang="en-US"/>
        </a:p>
      </dgm:t>
    </dgm:pt>
    <dgm:pt modelId="{EA35B4D4-7256-4757-BB7F-1E1B5AB40B60}" type="sibTrans" cxnId="{1564BF3F-8602-4AA2-933B-852869270FEA}">
      <dgm:prSet/>
      <dgm:spPr/>
      <dgm:t>
        <a:bodyPr/>
        <a:lstStyle/>
        <a:p>
          <a:endParaRPr lang="en-US"/>
        </a:p>
      </dgm:t>
    </dgm:pt>
    <dgm:pt modelId="{97C2C770-D9FC-475A-AB84-EC19F12F9252}">
      <dgm:prSet/>
      <dgm:spPr/>
      <dgm:t>
        <a:bodyPr/>
        <a:lstStyle/>
        <a:p>
          <a:r>
            <a:rPr lang="en-US" b="0" i="0"/>
            <a:t>In the case of business scenario, ERP systems and CRM systems are more strategic compared to using MIS alone, but MIS is also significant in terms of daily performance monitoring (Davenport, 2018).</a:t>
          </a:r>
          <a:endParaRPr lang="en-US"/>
        </a:p>
      </dgm:t>
    </dgm:pt>
    <dgm:pt modelId="{5CA85EFD-4BA4-4221-B3CD-E11C075F914B}" type="parTrans" cxnId="{81944AEA-150F-4F7E-9621-71C65A8936F3}">
      <dgm:prSet/>
      <dgm:spPr/>
      <dgm:t>
        <a:bodyPr/>
        <a:lstStyle/>
        <a:p>
          <a:endParaRPr lang="en-US"/>
        </a:p>
      </dgm:t>
    </dgm:pt>
    <dgm:pt modelId="{EDC697AD-CDED-4F73-85E0-4473832F1813}" type="sibTrans" cxnId="{81944AEA-150F-4F7E-9621-71C65A8936F3}">
      <dgm:prSet/>
      <dgm:spPr/>
      <dgm:t>
        <a:bodyPr/>
        <a:lstStyle/>
        <a:p>
          <a:endParaRPr lang="en-US"/>
        </a:p>
      </dgm:t>
    </dgm:pt>
    <dgm:pt modelId="{8DD066D9-6137-42B6-A783-1B81398B8750}" type="pres">
      <dgm:prSet presAssocID="{4BA22005-0C5F-435A-97F4-B409F2A344B2}" presName="diagram" presStyleCnt="0">
        <dgm:presLayoutVars>
          <dgm:dir/>
          <dgm:resizeHandles val="exact"/>
        </dgm:presLayoutVars>
      </dgm:prSet>
      <dgm:spPr/>
    </dgm:pt>
    <dgm:pt modelId="{E2CE6EC8-AA9F-457E-BAA3-7E7463D14265}" type="pres">
      <dgm:prSet presAssocID="{2131E82D-21E4-4CEE-B059-1AD2F5B27E25}" presName="node" presStyleLbl="node1" presStyleIdx="0" presStyleCnt="4">
        <dgm:presLayoutVars>
          <dgm:bulletEnabled val="1"/>
        </dgm:presLayoutVars>
      </dgm:prSet>
      <dgm:spPr/>
    </dgm:pt>
    <dgm:pt modelId="{43FA2041-A1E0-4656-BF55-EAD1AE14D8A1}" type="pres">
      <dgm:prSet presAssocID="{260F4C33-65CB-42D5-81F4-02896E015EDD}" presName="sibTrans" presStyleLbl="sibTrans2D1" presStyleIdx="0" presStyleCnt="3"/>
      <dgm:spPr/>
    </dgm:pt>
    <dgm:pt modelId="{C2FA1306-F60D-4183-A517-39C55C2D8A9E}" type="pres">
      <dgm:prSet presAssocID="{260F4C33-65CB-42D5-81F4-02896E015EDD}" presName="connectorText" presStyleLbl="sibTrans2D1" presStyleIdx="0" presStyleCnt="3"/>
      <dgm:spPr/>
    </dgm:pt>
    <dgm:pt modelId="{222A5F90-9886-4C78-8A55-B823E72834A8}" type="pres">
      <dgm:prSet presAssocID="{0CB9C6CC-B6F1-40F3-9CC8-D816C3923776}" presName="node" presStyleLbl="node1" presStyleIdx="1" presStyleCnt="4">
        <dgm:presLayoutVars>
          <dgm:bulletEnabled val="1"/>
        </dgm:presLayoutVars>
      </dgm:prSet>
      <dgm:spPr/>
    </dgm:pt>
    <dgm:pt modelId="{DF1D8DC6-DB05-4D1C-ACBE-026A72F0FA53}" type="pres">
      <dgm:prSet presAssocID="{9AE82B9A-B927-4587-AA4F-A489115A8B7A}" presName="sibTrans" presStyleLbl="sibTrans2D1" presStyleIdx="1" presStyleCnt="3"/>
      <dgm:spPr/>
    </dgm:pt>
    <dgm:pt modelId="{A8C1EE53-94FB-4C62-B575-816BB0549F71}" type="pres">
      <dgm:prSet presAssocID="{9AE82B9A-B927-4587-AA4F-A489115A8B7A}" presName="connectorText" presStyleLbl="sibTrans2D1" presStyleIdx="1" presStyleCnt="3"/>
      <dgm:spPr/>
    </dgm:pt>
    <dgm:pt modelId="{CF24C6DA-02D9-429B-8781-C251D51AF765}" type="pres">
      <dgm:prSet presAssocID="{67E38E53-DB25-459D-A5B0-AB500C38E103}" presName="node" presStyleLbl="node1" presStyleIdx="2" presStyleCnt="4">
        <dgm:presLayoutVars>
          <dgm:bulletEnabled val="1"/>
        </dgm:presLayoutVars>
      </dgm:prSet>
      <dgm:spPr/>
    </dgm:pt>
    <dgm:pt modelId="{48010933-474D-405F-A9B8-545D565A80BE}" type="pres">
      <dgm:prSet presAssocID="{EA35B4D4-7256-4757-BB7F-1E1B5AB40B60}" presName="sibTrans" presStyleLbl="sibTrans2D1" presStyleIdx="2" presStyleCnt="3"/>
      <dgm:spPr/>
    </dgm:pt>
    <dgm:pt modelId="{2FCC9B28-246F-455D-A5FC-CA6FAF252547}" type="pres">
      <dgm:prSet presAssocID="{EA35B4D4-7256-4757-BB7F-1E1B5AB40B60}" presName="connectorText" presStyleLbl="sibTrans2D1" presStyleIdx="2" presStyleCnt="3"/>
      <dgm:spPr/>
    </dgm:pt>
    <dgm:pt modelId="{ACD1D4E1-1D1C-4128-A246-3AA75A07ECAF}" type="pres">
      <dgm:prSet presAssocID="{97C2C770-D9FC-475A-AB84-EC19F12F9252}" presName="node" presStyleLbl="node1" presStyleIdx="3" presStyleCnt="4">
        <dgm:presLayoutVars>
          <dgm:bulletEnabled val="1"/>
        </dgm:presLayoutVars>
      </dgm:prSet>
      <dgm:spPr/>
    </dgm:pt>
  </dgm:ptLst>
  <dgm:cxnLst>
    <dgm:cxn modelId="{7D9E4212-7D7B-497D-854C-E8829BE9FDE8}" srcId="{4BA22005-0C5F-435A-97F4-B409F2A344B2}" destId="{0CB9C6CC-B6F1-40F3-9CC8-D816C3923776}" srcOrd="1" destOrd="0" parTransId="{B2C47C23-51AC-47FD-8B11-FB9472ED9CA4}" sibTransId="{9AE82B9A-B927-4587-AA4F-A489115A8B7A}"/>
    <dgm:cxn modelId="{71C76D1B-9014-44FD-BAB2-F2352F508B38}" type="presOf" srcId="{2131E82D-21E4-4CEE-B059-1AD2F5B27E25}" destId="{E2CE6EC8-AA9F-457E-BAA3-7E7463D14265}" srcOrd="0" destOrd="0" presId="urn:microsoft.com/office/officeart/2005/8/layout/process5"/>
    <dgm:cxn modelId="{C705AF21-2985-474D-B7BF-318C8AFA281A}" type="presOf" srcId="{97C2C770-D9FC-475A-AB84-EC19F12F9252}" destId="{ACD1D4E1-1D1C-4128-A246-3AA75A07ECAF}" srcOrd="0" destOrd="0" presId="urn:microsoft.com/office/officeart/2005/8/layout/process5"/>
    <dgm:cxn modelId="{BA950622-AFBF-4BC6-9B25-CD00B8B7407B}" srcId="{4BA22005-0C5F-435A-97F4-B409F2A344B2}" destId="{2131E82D-21E4-4CEE-B059-1AD2F5B27E25}" srcOrd="0" destOrd="0" parTransId="{2B925858-3F86-4744-B266-A914BABA33A1}" sibTransId="{260F4C33-65CB-42D5-81F4-02896E015EDD}"/>
    <dgm:cxn modelId="{1564BF3F-8602-4AA2-933B-852869270FEA}" srcId="{4BA22005-0C5F-435A-97F4-B409F2A344B2}" destId="{67E38E53-DB25-459D-A5B0-AB500C38E103}" srcOrd="2" destOrd="0" parTransId="{0294D7DC-381E-40E4-A93E-A75F3452C120}" sibTransId="{EA35B4D4-7256-4757-BB7F-1E1B5AB40B60}"/>
    <dgm:cxn modelId="{4E06A547-D2C6-4903-A516-4EA719E11998}" type="presOf" srcId="{0CB9C6CC-B6F1-40F3-9CC8-D816C3923776}" destId="{222A5F90-9886-4C78-8A55-B823E72834A8}" srcOrd="0" destOrd="0" presId="urn:microsoft.com/office/officeart/2005/8/layout/process5"/>
    <dgm:cxn modelId="{BB11BA49-A0D3-40A1-96B7-CEE4B4D4A203}" type="presOf" srcId="{EA35B4D4-7256-4757-BB7F-1E1B5AB40B60}" destId="{2FCC9B28-246F-455D-A5FC-CA6FAF252547}" srcOrd="1" destOrd="0" presId="urn:microsoft.com/office/officeart/2005/8/layout/process5"/>
    <dgm:cxn modelId="{724D2982-1706-447A-8F9A-8A07BEC233E8}" type="presOf" srcId="{260F4C33-65CB-42D5-81F4-02896E015EDD}" destId="{C2FA1306-F60D-4183-A517-39C55C2D8A9E}" srcOrd="1" destOrd="0" presId="urn:microsoft.com/office/officeart/2005/8/layout/process5"/>
    <dgm:cxn modelId="{C80DEAA5-628C-4FDC-ABCC-5CCF09E4E450}" type="presOf" srcId="{9AE82B9A-B927-4587-AA4F-A489115A8B7A}" destId="{DF1D8DC6-DB05-4D1C-ACBE-026A72F0FA53}" srcOrd="0" destOrd="0" presId="urn:microsoft.com/office/officeart/2005/8/layout/process5"/>
    <dgm:cxn modelId="{301132BF-F57A-4933-829C-A118A4ED8507}" type="presOf" srcId="{4BA22005-0C5F-435A-97F4-B409F2A344B2}" destId="{8DD066D9-6137-42B6-A783-1B81398B8750}" srcOrd="0" destOrd="0" presId="urn:microsoft.com/office/officeart/2005/8/layout/process5"/>
    <dgm:cxn modelId="{DA6DF7D1-40E2-4201-AA44-25BD24F3A22C}" type="presOf" srcId="{EA35B4D4-7256-4757-BB7F-1E1B5AB40B60}" destId="{48010933-474D-405F-A9B8-545D565A80BE}" srcOrd="0" destOrd="0" presId="urn:microsoft.com/office/officeart/2005/8/layout/process5"/>
    <dgm:cxn modelId="{96BEC8D2-1BF7-4192-AF61-689373906B33}" type="presOf" srcId="{9AE82B9A-B927-4587-AA4F-A489115A8B7A}" destId="{A8C1EE53-94FB-4C62-B575-816BB0549F71}" srcOrd="1" destOrd="0" presId="urn:microsoft.com/office/officeart/2005/8/layout/process5"/>
    <dgm:cxn modelId="{81944AEA-150F-4F7E-9621-71C65A8936F3}" srcId="{4BA22005-0C5F-435A-97F4-B409F2A344B2}" destId="{97C2C770-D9FC-475A-AB84-EC19F12F9252}" srcOrd="3" destOrd="0" parTransId="{5CA85EFD-4BA4-4221-B3CD-E11C075F914B}" sibTransId="{EDC697AD-CDED-4F73-85E0-4473832F1813}"/>
    <dgm:cxn modelId="{578BCBEF-DB17-46D1-8327-DFB9241AAE1B}" type="presOf" srcId="{260F4C33-65CB-42D5-81F4-02896E015EDD}" destId="{43FA2041-A1E0-4656-BF55-EAD1AE14D8A1}" srcOrd="0" destOrd="0" presId="urn:microsoft.com/office/officeart/2005/8/layout/process5"/>
    <dgm:cxn modelId="{D2B4FAF4-B765-481A-BF48-78FD8406363E}" type="presOf" srcId="{67E38E53-DB25-459D-A5B0-AB500C38E103}" destId="{CF24C6DA-02D9-429B-8781-C251D51AF765}" srcOrd="0" destOrd="0" presId="urn:microsoft.com/office/officeart/2005/8/layout/process5"/>
    <dgm:cxn modelId="{4B5E24C2-AB10-46AD-8BD4-7661CF8BC540}" type="presParOf" srcId="{8DD066D9-6137-42B6-A783-1B81398B8750}" destId="{E2CE6EC8-AA9F-457E-BAA3-7E7463D14265}" srcOrd="0" destOrd="0" presId="urn:microsoft.com/office/officeart/2005/8/layout/process5"/>
    <dgm:cxn modelId="{FE424723-03AF-492D-B1A2-AC99965A5BCD}" type="presParOf" srcId="{8DD066D9-6137-42B6-A783-1B81398B8750}" destId="{43FA2041-A1E0-4656-BF55-EAD1AE14D8A1}" srcOrd="1" destOrd="0" presId="urn:microsoft.com/office/officeart/2005/8/layout/process5"/>
    <dgm:cxn modelId="{E0BF927F-1358-4D40-BE1C-C2E4B69709E4}" type="presParOf" srcId="{43FA2041-A1E0-4656-BF55-EAD1AE14D8A1}" destId="{C2FA1306-F60D-4183-A517-39C55C2D8A9E}" srcOrd="0" destOrd="0" presId="urn:microsoft.com/office/officeart/2005/8/layout/process5"/>
    <dgm:cxn modelId="{24AB270B-1B86-42CE-9360-C3C7D6E17D07}" type="presParOf" srcId="{8DD066D9-6137-42B6-A783-1B81398B8750}" destId="{222A5F90-9886-4C78-8A55-B823E72834A8}" srcOrd="2" destOrd="0" presId="urn:microsoft.com/office/officeart/2005/8/layout/process5"/>
    <dgm:cxn modelId="{082D1312-D4CC-4FAA-929D-AB8E8EEB677B}" type="presParOf" srcId="{8DD066D9-6137-42B6-A783-1B81398B8750}" destId="{DF1D8DC6-DB05-4D1C-ACBE-026A72F0FA53}" srcOrd="3" destOrd="0" presId="urn:microsoft.com/office/officeart/2005/8/layout/process5"/>
    <dgm:cxn modelId="{939704F1-7A99-4A69-A2A7-25A4EB46BB0F}" type="presParOf" srcId="{DF1D8DC6-DB05-4D1C-ACBE-026A72F0FA53}" destId="{A8C1EE53-94FB-4C62-B575-816BB0549F71}" srcOrd="0" destOrd="0" presId="urn:microsoft.com/office/officeart/2005/8/layout/process5"/>
    <dgm:cxn modelId="{132345B4-28E1-4820-8ED5-31E9C82F8560}" type="presParOf" srcId="{8DD066D9-6137-42B6-A783-1B81398B8750}" destId="{CF24C6DA-02D9-429B-8781-C251D51AF765}" srcOrd="4" destOrd="0" presId="urn:microsoft.com/office/officeart/2005/8/layout/process5"/>
    <dgm:cxn modelId="{5C785EEB-BB29-42C6-AC98-2BB6B91B2EBD}" type="presParOf" srcId="{8DD066D9-6137-42B6-A783-1B81398B8750}" destId="{48010933-474D-405F-A9B8-545D565A80BE}" srcOrd="5" destOrd="0" presId="urn:microsoft.com/office/officeart/2005/8/layout/process5"/>
    <dgm:cxn modelId="{DBD37A14-90AF-4CCE-98B2-1B5DD1D78D41}" type="presParOf" srcId="{48010933-474D-405F-A9B8-545D565A80BE}" destId="{2FCC9B28-246F-455D-A5FC-CA6FAF252547}" srcOrd="0" destOrd="0" presId="urn:microsoft.com/office/officeart/2005/8/layout/process5"/>
    <dgm:cxn modelId="{A610EFE5-7B02-4206-8371-053AEEF9D14E}" type="presParOf" srcId="{8DD066D9-6137-42B6-A783-1B81398B8750}" destId="{ACD1D4E1-1D1C-4128-A246-3AA75A07ECAF}"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95C237-315B-4BF9-8B92-5089D738E92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4FACF5B-1E46-4FF2-95CC-DAB583CAACE0}">
      <dgm:prSet/>
      <dgm:spPr/>
      <dgm:t>
        <a:bodyPr/>
        <a:lstStyle/>
        <a:p>
          <a:r>
            <a:rPr lang="en-GB" b="0" i="0"/>
            <a:t>The growing adoption of information systems has brought up grave concerns about the privacy of data especially the gathering and storage of personal information of customers (Martin, 2019).</a:t>
          </a:r>
          <a:endParaRPr lang="en-US"/>
        </a:p>
      </dgm:t>
    </dgm:pt>
    <dgm:pt modelId="{649B8CDC-BFF8-4E09-AA44-AC8B972B0995}" type="parTrans" cxnId="{8DE600BE-C7BE-4723-B790-C78CF6E67A51}">
      <dgm:prSet/>
      <dgm:spPr/>
      <dgm:t>
        <a:bodyPr/>
        <a:lstStyle/>
        <a:p>
          <a:endParaRPr lang="en-US"/>
        </a:p>
      </dgm:t>
    </dgm:pt>
    <dgm:pt modelId="{83ACDDC2-BAF7-4A1E-AF8D-41221383602E}" type="sibTrans" cxnId="{8DE600BE-C7BE-4723-B790-C78CF6E67A51}">
      <dgm:prSet/>
      <dgm:spPr/>
      <dgm:t>
        <a:bodyPr/>
        <a:lstStyle/>
        <a:p>
          <a:endParaRPr lang="en-US"/>
        </a:p>
      </dgm:t>
    </dgm:pt>
    <dgm:pt modelId="{EBA5D0CD-B67A-4E70-ACA9-C409E7295DC9}">
      <dgm:prSet/>
      <dgm:spPr/>
      <dgm:t>
        <a:bodyPr/>
        <a:lstStyle/>
        <a:p>
          <a:r>
            <a:rPr lang="en-GB" b="0" i="0"/>
            <a:t>The retail and e-commerce organisations are more affected by cybersecurity risks since data breach could lead to financial loss, reputational damage and legal implications (PwC, 2020).</a:t>
          </a:r>
          <a:endParaRPr lang="en-US"/>
        </a:p>
      </dgm:t>
    </dgm:pt>
    <dgm:pt modelId="{AEFD38AE-1183-43E6-8C51-C92189D0613D}" type="parTrans" cxnId="{9F2E3618-988F-456C-BBCC-97D0B31397B7}">
      <dgm:prSet/>
      <dgm:spPr/>
      <dgm:t>
        <a:bodyPr/>
        <a:lstStyle/>
        <a:p>
          <a:endParaRPr lang="en-US"/>
        </a:p>
      </dgm:t>
    </dgm:pt>
    <dgm:pt modelId="{5BD6E4E1-331A-48B1-9137-304E75276A78}" type="sibTrans" cxnId="{9F2E3618-988F-456C-BBCC-97D0B31397B7}">
      <dgm:prSet/>
      <dgm:spPr/>
      <dgm:t>
        <a:bodyPr/>
        <a:lstStyle/>
        <a:p>
          <a:endParaRPr lang="en-US"/>
        </a:p>
      </dgm:t>
    </dgm:pt>
    <dgm:pt modelId="{35FA4307-DA9B-4E80-B5A0-6033ED05E2D9}">
      <dgm:prSet/>
      <dgm:spPr/>
      <dgm:t>
        <a:bodyPr/>
        <a:lstStyle/>
        <a:p>
          <a:r>
            <a:rPr lang="en-GB" b="0" i="0"/>
            <a:t>Analytics based on AIs can also create bias in the algorithms applied in CRM systems, which could result in unfair or discriminative approaches to marketing and customer profiling (Floridi et al., 2018). </a:t>
          </a:r>
          <a:endParaRPr lang="en-US"/>
        </a:p>
      </dgm:t>
    </dgm:pt>
    <dgm:pt modelId="{F595D748-9688-41F2-9C36-77A5B3FC5A7F}" type="parTrans" cxnId="{DC26505A-3B90-4E7A-A432-8FE50DE987DE}">
      <dgm:prSet/>
      <dgm:spPr/>
      <dgm:t>
        <a:bodyPr/>
        <a:lstStyle/>
        <a:p>
          <a:endParaRPr lang="en-US"/>
        </a:p>
      </dgm:t>
    </dgm:pt>
    <dgm:pt modelId="{E4DBBE42-C195-469C-9802-613EAE80CBAD}" type="sibTrans" cxnId="{DC26505A-3B90-4E7A-A432-8FE50DE987DE}">
      <dgm:prSet/>
      <dgm:spPr/>
      <dgm:t>
        <a:bodyPr/>
        <a:lstStyle/>
        <a:p>
          <a:endParaRPr lang="en-US"/>
        </a:p>
      </dgm:t>
    </dgm:pt>
    <dgm:pt modelId="{3357C340-5331-41E9-859A-320292C30AB7}">
      <dgm:prSet/>
      <dgm:spPr/>
      <dgm:t>
        <a:bodyPr/>
        <a:lstStyle/>
        <a:p>
          <a:r>
            <a:rPr lang="en-GB" b="0" i="0"/>
            <a:t>The ethical issue with information systems employee monitoring also arises when the surveillance is done in a way that it affects trust, autonomy, and morale at work (Ball, 2021).</a:t>
          </a:r>
          <a:endParaRPr lang="en-US"/>
        </a:p>
      </dgm:t>
    </dgm:pt>
    <dgm:pt modelId="{15A4C9C1-760C-4A75-A9A7-92DA4C9FCCAD}" type="parTrans" cxnId="{A64D4F7D-0CFE-4301-989C-EED5FA8C13E6}">
      <dgm:prSet/>
      <dgm:spPr/>
      <dgm:t>
        <a:bodyPr/>
        <a:lstStyle/>
        <a:p>
          <a:endParaRPr lang="en-US"/>
        </a:p>
      </dgm:t>
    </dgm:pt>
    <dgm:pt modelId="{25F4CAC3-74D3-45F1-B791-77E484213978}" type="sibTrans" cxnId="{A64D4F7D-0CFE-4301-989C-EED5FA8C13E6}">
      <dgm:prSet/>
      <dgm:spPr/>
      <dgm:t>
        <a:bodyPr/>
        <a:lstStyle/>
        <a:p>
          <a:endParaRPr lang="en-US"/>
        </a:p>
      </dgm:t>
    </dgm:pt>
    <dgm:pt modelId="{27179E0A-E1BD-4EF1-8CA6-7C9177BCA7F0}" type="pres">
      <dgm:prSet presAssocID="{F495C237-315B-4BF9-8B92-5089D738E922}" presName="root" presStyleCnt="0">
        <dgm:presLayoutVars>
          <dgm:dir/>
          <dgm:resizeHandles val="exact"/>
        </dgm:presLayoutVars>
      </dgm:prSet>
      <dgm:spPr/>
    </dgm:pt>
    <dgm:pt modelId="{ADBB97AD-0ED5-4F6C-8CE5-A15D7DEB2B3B}" type="pres">
      <dgm:prSet presAssocID="{F495C237-315B-4BF9-8B92-5089D738E922}" presName="container" presStyleCnt="0">
        <dgm:presLayoutVars>
          <dgm:dir/>
          <dgm:resizeHandles val="exact"/>
        </dgm:presLayoutVars>
      </dgm:prSet>
      <dgm:spPr/>
    </dgm:pt>
    <dgm:pt modelId="{A782D597-7DCA-45B0-8FB9-C88BB1F30C42}" type="pres">
      <dgm:prSet presAssocID="{04FACF5B-1E46-4FF2-95CC-DAB583CAACE0}" presName="compNode" presStyleCnt="0"/>
      <dgm:spPr/>
    </dgm:pt>
    <dgm:pt modelId="{94115946-C2F6-47F1-8AB6-05D725E9EC5B}" type="pres">
      <dgm:prSet presAssocID="{04FACF5B-1E46-4FF2-95CC-DAB583CAACE0}" presName="iconBgRect" presStyleLbl="bgShp" presStyleIdx="0" presStyleCnt="4"/>
      <dgm:spPr/>
    </dgm:pt>
    <dgm:pt modelId="{BEBF8F8D-7D1A-4564-B124-5693938FC236}" type="pres">
      <dgm:prSet presAssocID="{04FACF5B-1E46-4FF2-95CC-DAB583CAACE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1B8C38AD-6D07-4226-AE83-0DDC2B4DC8CD}" type="pres">
      <dgm:prSet presAssocID="{04FACF5B-1E46-4FF2-95CC-DAB583CAACE0}" presName="spaceRect" presStyleCnt="0"/>
      <dgm:spPr/>
    </dgm:pt>
    <dgm:pt modelId="{C0BF18FC-EDCA-414D-B3DB-F9F8502987AE}" type="pres">
      <dgm:prSet presAssocID="{04FACF5B-1E46-4FF2-95CC-DAB583CAACE0}" presName="textRect" presStyleLbl="revTx" presStyleIdx="0" presStyleCnt="4">
        <dgm:presLayoutVars>
          <dgm:chMax val="1"/>
          <dgm:chPref val="1"/>
        </dgm:presLayoutVars>
      </dgm:prSet>
      <dgm:spPr/>
    </dgm:pt>
    <dgm:pt modelId="{1E978832-9D90-40A8-AD67-450CFB3FEAA7}" type="pres">
      <dgm:prSet presAssocID="{83ACDDC2-BAF7-4A1E-AF8D-41221383602E}" presName="sibTrans" presStyleLbl="sibTrans2D1" presStyleIdx="0" presStyleCnt="0"/>
      <dgm:spPr/>
    </dgm:pt>
    <dgm:pt modelId="{D65E599F-5373-4D92-96F1-C9BD3648918C}" type="pres">
      <dgm:prSet presAssocID="{EBA5D0CD-B67A-4E70-ACA9-C409E7295DC9}" presName="compNode" presStyleCnt="0"/>
      <dgm:spPr/>
    </dgm:pt>
    <dgm:pt modelId="{CD8078CA-06F4-499F-9A87-D588AE8BF1A9}" type="pres">
      <dgm:prSet presAssocID="{EBA5D0CD-B67A-4E70-ACA9-C409E7295DC9}" presName="iconBgRect" presStyleLbl="bgShp" presStyleIdx="1" presStyleCnt="4"/>
      <dgm:spPr/>
    </dgm:pt>
    <dgm:pt modelId="{F8F0D2A7-3B69-4297-AD13-40B05CCA7AB0}" type="pres">
      <dgm:prSet presAssocID="{EBA5D0CD-B67A-4E70-ACA9-C409E7295DC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03BAC186-7B79-4677-ABF4-A42AC794C19A}" type="pres">
      <dgm:prSet presAssocID="{EBA5D0CD-B67A-4E70-ACA9-C409E7295DC9}" presName="spaceRect" presStyleCnt="0"/>
      <dgm:spPr/>
    </dgm:pt>
    <dgm:pt modelId="{1446408C-567D-4D0D-8E87-FEE19EBB4D9F}" type="pres">
      <dgm:prSet presAssocID="{EBA5D0CD-B67A-4E70-ACA9-C409E7295DC9}" presName="textRect" presStyleLbl="revTx" presStyleIdx="1" presStyleCnt="4">
        <dgm:presLayoutVars>
          <dgm:chMax val="1"/>
          <dgm:chPref val="1"/>
        </dgm:presLayoutVars>
      </dgm:prSet>
      <dgm:spPr/>
    </dgm:pt>
    <dgm:pt modelId="{B1893103-1FAD-432F-847C-511AA0AB3181}" type="pres">
      <dgm:prSet presAssocID="{5BD6E4E1-331A-48B1-9137-304E75276A78}" presName="sibTrans" presStyleLbl="sibTrans2D1" presStyleIdx="0" presStyleCnt="0"/>
      <dgm:spPr/>
    </dgm:pt>
    <dgm:pt modelId="{91836F3B-D0EB-49DF-95BE-C60DA645ADB9}" type="pres">
      <dgm:prSet presAssocID="{35FA4307-DA9B-4E80-B5A0-6033ED05E2D9}" presName="compNode" presStyleCnt="0"/>
      <dgm:spPr/>
    </dgm:pt>
    <dgm:pt modelId="{A4C26EA8-75B7-4190-AA2D-7F0E91C45733}" type="pres">
      <dgm:prSet presAssocID="{35FA4307-DA9B-4E80-B5A0-6033ED05E2D9}" presName="iconBgRect" presStyleLbl="bgShp" presStyleIdx="2" presStyleCnt="4"/>
      <dgm:spPr/>
    </dgm:pt>
    <dgm:pt modelId="{33E918D7-B699-4A73-ADBC-6EA5CE06096D}" type="pres">
      <dgm:prSet presAssocID="{35FA4307-DA9B-4E80-B5A0-6033ED05E2D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2F0103AB-6BBB-4A5F-A663-1BA2F0E043FC}" type="pres">
      <dgm:prSet presAssocID="{35FA4307-DA9B-4E80-B5A0-6033ED05E2D9}" presName="spaceRect" presStyleCnt="0"/>
      <dgm:spPr/>
    </dgm:pt>
    <dgm:pt modelId="{7AB3B2D0-7442-4340-8D3B-C30846359046}" type="pres">
      <dgm:prSet presAssocID="{35FA4307-DA9B-4E80-B5A0-6033ED05E2D9}" presName="textRect" presStyleLbl="revTx" presStyleIdx="2" presStyleCnt="4">
        <dgm:presLayoutVars>
          <dgm:chMax val="1"/>
          <dgm:chPref val="1"/>
        </dgm:presLayoutVars>
      </dgm:prSet>
      <dgm:spPr/>
    </dgm:pt>
    <dgm:pt modelId="{68ED16F4-5931-43F6-9DF0-2866ADAD12CD}" type="pres">
      <dgm:prSet presAssocID="{E4DBBE42-C195-469C-9802-613EAE80CBAD}" presName="sibTrans" presStyleLbl="sibTrans2D1" presStyleIdx="0" presStyleCnt="0"/>
      <dgm:spPr/>
    </dgm:pt>
    <dgm:pt modelId="{AC7E6A63-47D1-480D-AEE1-D1F5C98AF49B}" type="pres">
      <dgm:prSet presAssocID="{3357C340-5331-41E9-859A-320292C30AB7}" presName="compNode" presStyleCnt="0"/>
      <dgm:spPr/>
    </dgm:pt>
    <dgm:pt modelId="{34D48FE3-8E7C-4917-A36F-C4CA4902CAA2}" type="pres">
      <dgm:prSet presAssocID="{3357C340-5331-41E9-859A-320292C30AB7}" presName="iconBgRect" presStyleLbl="bgShp" presStyleIdx="3" presStyleCnt="4"/>
      <dgm:spPr/>
    </dgm:pt>
    <dgm:pt modelId="{30868E78-BE81-4E1A-96C7-128DD1F6D2F8}" type="pres">
      <dgm:prSet presAssocID="{3357C340-5331-41E9-859A-320292C30AB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curity Camera"/>
        </a:ext>
      </dgm:extLst>
    </dgm:pt>
    <dgm:pt modelId="{023CF86D-B327-448D-8550-F144DA797E45}" type="pres">
      <dgm:prSet presAssocID="{3357C340-5331-41E9-859A-320292C30AB7}" presName="spaceRect" presStyleCnt="0"/>
      <dgm:spPr/>
    </dgm:pt>
    <dgm:pt modelId="{0B219BB3-4120-4239-91EA-A1719B161582}" type="pres">
      <dgm:prSet presAssocID="{3357C340-5331-41E9-859A-320292C30AB7}" presName="textRect" presStyleLbl="revTx" presStyleIdx="3" presStyleCnt="4">
        <dgm:presLayoutVars>
          <dgm:chMax val="1"/>
          <dgm:chPref val="1"/>
        </dgm:presLayoutVars>
      </dgm:prSet>
      <dgm:spPr/>
    </dgm:pt>
  </dgm:ptLst>
  <dgm:cxnLst>
    <dgm:cxn modelId="{C07C1404-AC70-4E04-A239-67711E50B2A8}" type="presOf" srcId="{EBA5D0CD-B67A-4E70-ACA9-C409E7295DC9}" destId="{1446408C-567D-4D0D-8E87-FEE19EBB4D9F}" srcOrd="0" destOrd="0" presId="urn:microsoft.com/office/officeart/2018/2/layout/IconCircleList"/>
    <dgm:cxn modelId="{9F2E3618-988F-456C-BBCC-97D0B31397B7}" srcId="{F495C237-315B-4BF9-8B92-5089D738E922}" destId="{EBA5D0CD-B67A-4E70-ACA9-C409E7295DC9}" srcOrd="1" destOrd="0" parTransId="{AEFD38AE-1183-43E6-8C51-C92189D0613D}" sibTransId="{5BD6E4E1-331A-48B1-9137-304E75276A78}"/>
    <dgm:cxn modelId="{2FEB503F-9E0F-4BC2-87C8-BD869890E58D}" type="presOf" srcId="{04FACF5B-1E46-4FF2-95CC-DAB583CAACE0}" destId="{C0BF18FC-EDCA-414D-B3DB-F9F8502987AE}" srcOrd="0" destOrd="0" presId="urn:microsoft.com/office/officeart/2018/2/layout/IconCircleList"/>
    <dgm:cxn modelId="{C9EEF55C-C026-4F26-BC04-AB3EA55CAE84}" type="presOf" srcId="{E4DBBE42-C195-469C-9802-613EAE80CBAD}" destId="{68ED16F4-5931-43F6-9DF0-2866ADAD12CD}" srcOrd="0" destOrd="0" presId="urn:microsoft.com/office/officeart/2018/2/layout/IconCircleList"/>
    <dgm:cxn modelId="{C5229560-A563-4963-BA2D-726E0C89C006}" type="presOf" srcId="{3357C340-5331-41E9-859A-320292C30AB7}" destId="{0B219BB3-4120-4239-91EA-A1719B161582}" srcOrd="0" destOrd="0" presId="urn:microsoft.com/office/officeart/2018/2/layout/IconCircleList"/>
    <dgm:cxn modelId="{B58EA574-8DBD-4D3C-8818-F3A16765AC98}" type="presOf" srcId="{F495C237-315B-4BF9-8B92-5089D738E922}" destId="{27179E0A-E1BD-4EF1-8CA6-7C9177BCA7F0}" srcOrd="0" destOrd="0" presId="urn:microsoft.com/office/officeart/2018/2/layout/IconCircleList"/>
    <dgm:cxn modelId="{DC26505A-3B90-4E7A-A432-8FE50DE987DE}" srcId="{F495C237-315B-4BF9-8B92-5089D738E922}" destId="{35FA4307-DA9B-4E80-B5A0-6033ED05E2D9}" srcOrd="2" destOrd="0" parTransId="{F595D748-9688-41F2-9C36-77A5B3FC5A7F}" sibTransId="{E4DBBE42-C195-469C-9802-613EAE80CBAD}"/>
    <dgm:cxn modelId="{A64D4F7D-0CFE-4301-989C-EED5FA8C13E6}" srcId="{F495C237-315B-4BF9-8B92-5089D738E922}" destId="{3357C340-5331-41E9-859A-320292C30AB7}" srcOrd="3" destOrd="0" parTransId="{15A4C9C1-760C-4A75-A9A7-92DA4C9FCCAD}" sibTransId="{25F4CAC3-74D3-45F1-B791-77E484213978}"/>
    <dgm:cxn modelId="{2C30DB8A-7944-4FCD-98E8-E27E09AAA722}" type="presOf" srcId="{83ACDDC2-BAF7-4A1E-AF8D-41221383602E}" destId="{1E978832-9D90-40A8-AD67-450CFB3FEAA7}" srcOrd="0" destOrd="0" presId="urn:microsoft.com/office/officeart/2018/2/layout/IconCircleList"/>
    <dgm:cxn modelId="{FA96B9BD-3FA8-464F-AAD6-942D1B4204F1}" type="presOf" srcId="{35FA4307-DA9B-4E80-B5A0-6033ED05E2D9}" destId="{7AB3B2D0-7442-4340-8D3B-C30846359046}" srcOrd="0" destOrd="0" presId="urn:microsoft.com/office/officeart/2018/2/layout/IconCircleList"/>
    <dgm:cxn modelId="{8DE600BE-C7BE-4723-B790-C78CF6E67A51}" srcId="{F495C237-315B-4BF9-8B92-5089D738E922}" destId="{04FACF5B-1E46-4FF2-95CC-DAB583CAACE0}" srcOrd="0" destOrd="0" parTransId="{649B8CDC-BFF8-4E09-AA44-AC8B972B0995}" sibTransId="{83ACDDC2-BAF7-4A1E-AF8D-41221383602E}"/>
    <dgm:cxn modelId="{B8CDC7EB-461C-4F02-9050-2187F31F511C}" type="presOf" srcId="{5BD6E4E1-331A-48B1-9137-304E75276A78}" destId="{B1893103-1FAD-432F-847C-511AA0AB3181}" srcOrd="0" destOrd="0" presId="urn:microsoft.com/office/officeart/2018/2/layout/IconCircleList"/>
    <dgm:cxn modelId="{7556724A-3BD5-44F5-BED6-59DED349ECCF}" type="presParOf" srcId="{27179E0A-E1BD-4EF1-8CA6-7C9177BCA7F0}" destId="{ADBB97AD-0ED5-4F6C-8CE5-A15D7DEB2B3B}" srcOrd="0" destOrd="0" presId="urn:microsoft.com/office/officeart/2018/2/layout/IconCircleList"/>
    <dgm:cxn modelId="{AFC88563-1776-4AA7-B9DE-958A3351B37B}" type="presParOf" srcId="{ADBB97AD-0ED5-4F6C-8CE5-A15D7DEB2B3B}" destId="{A782D597-7DCA-45B0-8FB9-C88BB1F30C42}" srcOrd="0" destOrd="0" presId="urn:microsoft.com/office/officeart/2018/2/layout/IconCircleList"/>
    <dgm:cxn modelId="{0683E7EC-2FB4-43F9-894A-1F35E7B8E296}" type="presParOf" srcId="{A782D597-7DCA-45B0-8FB9-C88BB1F30C42}" destId="{94115946-C2F6-47F1-8AB6-05D725E9EC5B}" srcOrd="0" destOrd="0" presId="urn:microsoft.com/office/officeart/2018/2/layout/IconCircleList"/>
    <dgm:cxn modelId="{0A4FE1BD-DF6E-4139-BDFA-3B0944CA41F7}" type="presParOf" srcId="{A782D597-7DCA-45B0-8FB9-C88BB1F30C42}" destId="{BEBF8F8D-7D1A-4564-B124-5693938FC236}" srcOrd="1" destOrd="0" presId="urn:microsoft.com/office/officeart/2018/2/layout/IconCircleList"/>
    <dgm:cxn modelId="{7ACD71F5-7C5D-43C6-BB99-7AD3A4D80D4B}" type="presParOf" srcId="{A782D597-7DCA-45B0-8FB9-C88BB1F30C42}" destId="{1B8C38AD-6D07-4226-AE83-0DDC2B4DC8CD}" srcOrd="2" destOrd="0" presId="urn:microsoft.com/office/officeart/2018/2/layout/IconCircleList"/>
    <dgm:cxn modelId="{099B20E7-778C-45C2-91AF-167BFC60E53C}" type="presParOf" srcId="{A782D597-7DCA-45B0-8FB9-C88BB1F30C42}" destId="{C0BF18FC-EDCA-414D-B3DB-F9F8502987AE}" srcOrd="3" destOrd="0" presId="urn:microsoft.com/office/officeart/2018/2/layout/IconCircleList"/>
    <dgm:cxn modelId="{34FECA3D-5337-4204-BAE3-289E6D1ED6F5}" type="presParOf" srcId="{ADBB97AD-0ED5-4F6C-8CE5-A15D7DEB2B3B}" destId="{1E978832-9D90-40A8-AD67-450CFB3FEAA7}" srcOrd="1" destOrd="0" presId="urn:microsoft.com/office/officeart/2018/2/layout/IconCircleList"/>
    <dgm:cxn modelId="{D17F9DB8-ED69-40EB-AC95-58FE47485FF8}" type="presParOf" srcId="{ADBB97AD-0ED5-4F6C-8CE5-A15D7DEB2B3B}" destId="{D65E599F-5373-4D92-96F1-C9BD3648918C}" srcOrd="2" destOrd="0" presId="urn:microsoft.com/office/officeart/2018/2/layout/IconCircleList"/>
    <dgm:cxn modelId="{19D81E11-D5AF-4DA2-8A47-501B59674E82}" type="presParOf" srcId="{D65E599F-5373-4D92-96F1-C9BD3648918C}" destId="{CD8078CA-06F4-499F-9A87-D588AE8BF1A9}" srcOrd="0" destOrd="0" presId="urn:microsoft.com/office/officeart/2018/2/layout/IconCircleList"/>
    <dgm:cxn modelId="{584C8402-55EB-433D-993F-34F226FA890A}" type="presParOf" srcId="{D65E599F-5373-4D92-96F1-C9BD3648918C}" destId="{F8F0D2A7-3B69-4297-AD13-40B05CCA7AB0}" srcOrd="1" destOrd="0" presId="urn:microsoft.com/office/officeart/2018/2/layout/IconCircleList"/>
    <dgm:cxn modelId="{BC0C375C-16F1-4ABF-8503-6727C72E8F39}" type="presParOf" srcId="{D65E599F-5373-4D92-96F1-C9BD3648918C}" destId="{03BAC186-7B79-4677-ABF4-A42AC794C19A}" srcOrd="2" destOrd="0" presId="urn:microsoft.com/office/officeart/2018/2/layout/IconCircleList"/>
    <dgm:cxn modelId="{FC16C87D-D297-4957-BA83-9B0BB2AA7BE5}" type="presParOf" srcId="{D65E599F-5373-4D92-96F1-C9BD3648918C}" destId="{1446408C-567D-4D0D-8E87-FEE19EBB4D9F}" srcOrd="3" destOrd="0" presId="urn:microsoft.com/office/officeart/2018/2/layout/IconCircleList"/>
    <dgm:cxn modelId="{FF171FEB-E877-448C-A4C4-53D870C5A6F4}" type="presParOf" srcId="{ADBB97AD-0ED5-4F6C-8CE5-A15D7DEB2B3B}" destId="{B1893103-1FAD-432F-847C-511AA0AB3181}" srcOrd="3" destOrd="0" presId="urn:microsoft.com/office/officeart/2018/2/layout/IconCircleList"/>
    <dgm:cxn modelId="{48FFED49-3E8D-4B1E-A787-D1C66774A6B5}" type="presParOf" srcId="{ADBB97AD-0ED5-4F6C-8CE5-A15D7DEB2B3B}" destId="{91836F3B-D0EB-49DF-95BE-C60DA645ADB9}" srcOrd="4" destOrd="0" presId="urn:microsoft.com/office/officeart/2018/2/layout/IconCircleList"/>
    <dgm:cxn modelId="{901C6260-2039-472B-8E95-146B5CB80BDE}" type="presParOf" srcId="{91836F3B-D0EB-49DF-95BE-C60DA645ADB9}" destId="{A4C26EA8-75B7-4190-AA2D-7F0E91C45733}" srcOrd="0" destOrd="0" presId="urn:microsoft.com/office/officeart/2018/2/layout/IconCircleList"/>
    <dgm:cxn modelId="{9AAEAAED-D6E4-409D-B0FD-C75445032691}" type="presParOf" srcId="{91836F3B-D0EB-49DF-95BE-C60DA645ADB9}" destId="{33E918D7-B699-4A73-ADBC-6EA5CE06096D}" srcOrd="1" destOrd="0" presId="urn:microsoft.com/office/officeart/2018/2/layout/IconCircleList"/>
    <dgm:cxn modelId="{90DA8399-2688-42BD-BE27-A8EDBEFC6461}" type="presParOf" srcId="{91836F3B-D0EB-49DF-95BE-C60DA645ADB9}" destId="{2F0103AB-6BBB-4A5F-A663-1BA2F0E043FC}" srcOrd="2" destOrd="0" presId="urn:microsoft.com/office/officeart/2018/2/layout/IconCircleList"/>
    <dgm:cxn modelId="{BD8488A9-72BE-4BE9-B00A-4EF93CB08B17}" type="presParOf" srcId="{91836F3B-D0EB-49DF-95BE-C60DA645ADB9}" destId="{7AB3B2D0-7442-4340-8D3B-C30846359046}" srcOrd="3" destOrd="0" presId="urn:microsoft.com/office/officeart/2018/2/layout/IconCircleList"/>
    <dgm:cxn modelId="{EE84D158-8F7A-4477-B2EC-9779E23E2CBB}" type="presParOf" srcId="{ADBB97AD-0ED5-4F6C-8CE5-A15D7DEB2B3B}" destId="{68ED16F4-5931-43F6-9DF0-2866ADAD12CD}" srcOrd="5" destOrd="0" presId="urn:microsoft.com/office/officeart/2018/2/layout/IconCircleList"/>
    <dgm:cxn modelId="{1CB09A33-5664-4099-96E2-5D6ADD3888A4}" type="presParOf" srcId="{ADBB97AD-0ED5-4F6C-8CE5-A15D7DEB2B3B}" destId="{AC7E6A63-47D1-480D-AEE1-D1F5C98AF49B}" srcOrd="6" destOrd="0" presId="urn:microsoft.com/office/officeart/2018/2/layout/IconCircleList"/>
    <dgm:cxn modelId="{65A44DBF-6FD0-458D-9589-DF727BDDFF52}" type="presParOf" srcId="{AC7E6A63-47D1-480D-AEE1-D1F5C98AF49B}" destId="{34D48FE3-8E7C-4917-A36F-C4CA4902CAA2}" srcOrd="0" destOrd="0" presId="urn:microsoft.com/office/officeart/2018/2/layout/IconCircleList"/>
    <dgm:cxn modelId="{0E718401-B7C5-4F48-B83F-BE42FB8D6E3C}" type="presParOf" srcId="{AC7E6A63-47D1-480D-AEE1-D1F5C98AF49B}" destId="{30868E78-BE81-4E1A-96C7-128DD1F6D2F8}" srcOrd="1" destOrd="0" presId="urn:microsoft.com/office/officeart/2018/2/layout/IconCircleList"/>
    <dgm:cxn modelId="{8550DE81-CE81-4A9B-B078-3CA0AA9E48AF}" type="presParOf" srcId="{AC7E6A63-47D1-480D-AEE1-D1F5C98AF49B}" destId="{023CF86D-B327-448D-8550-F144DA797E45}" srcOrd="2" destOrd="0" presId="urn:microsoft.com/office/officeart/2018/2/layout/IconCircleList"/>
    <dgm:cxn modelId="{0E67E48E-C334-4910-899F-846FC7C9DF08}" type="presParOf" srcId="{AC7E6A63-47D1-480D-AEE1-D1F5C98AF49B}" destId="{0B219BB3-4120-4239-91EA-A1719B16158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E6897C-2848-4DFB-A2C7-0FB3AA155164}"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A52E3BE1-A191-4A6C-AAD0-C07C232AF1C3}">
      <dgm:prSet/>
      <dgm:spPr/>
      <dgm:t>
        <a:bodyPr/>
        <a:lstStyle/>
        <a:p>
          <a:r>
            <a:rPr lang="en-US" b="0" i="0"/>
            <a:t>Shop4 ALL adopted a hybrid ERP system to overcome the inefficiency nature of the fragmented legacy systems and ineffective inventory visibility (Davenport, 2018).</a:t>
          </a:r>
          <a:endParaRPr lang="en-US"/>
        </a:p>
      </dgm:t>
    </dgm:pt>
    <dgm:pt modelId="{35AF57A8-AC8E-483B-8ED1-7468BEB1CBC8}" type="parTrans" cxnId="{3A2BC8EB-08EC-4762-BC50-9466D0B89E56}">
      <dgm:prSet/>
      <dgm:spPr/>
      <dgm:t>
        <a:bodyPr/>
        <a:lstStyle/>
        <a:p>
          <a:endParaRPr lang="en-US"/>
        </a:p>
      </dgm:t>
    </dgm:pt>
    <dgm:pt modelId="{F0773261-3ECC-4498-AF0C-28036D3EB839}" type="sibTrans" cxnId="{3A2BC8EB-08EC-4762-BC50-9466D0B89E56}">
      <dgm:prSet/>
      <dgm:spPr/>
      <dgm:t>
        <a:bodyPr/>
        <a:lstStyle/>
        <a:p>
          <a:endParaRPr lang="en-US"/>
        </a:p>
      </dgm:t>
    </dgm:pt>
    <dgm:pt modelId="{E9B972B3-5443-4C7B-A8AE-A0C35C343EFE}">
      <dgm:prSet/>
      <dgm:spPr/>
      <dgm:t>
        <a:bodyPr/>
        <a:lstStyle/>
        <a:p>
          <a:r>
            <a:rPr lang="en-US" b="0" i="0"/>
            <a:t>By allowing real-time inventory tracking and enhanced supply chain coordination, as well as decreasing stock shortages in-store and online, the system opened up opportunities (McKinsey &amp; Company, 2020).</a:t>
          </a:r>
          <a:endParaRPr lang="en-US"/>
        </a:p>
      </dgm:t>
    </dgm:pt>
    <dgm:pt modelId="{1E403460-3B82-4C62-8331-C64C62CB0DD7}" type="parTrans" cxnId="{28210B57-F845-4630-B34E-99954869E7AD}">
      <dgm:prSet/>
      <dgm:spPr/>
      <dgm:t>
        <a:bodyPr/>
        <a:lstStyle/>
        <a:p>
          <a:endParaRPr lang="en-US"/>
        </a:p>
      </dgm:t>
    </dgm:pt>
    <dgm:pt modelId="{A6850BC0-04F9-413C-A9BB-CFB9F6206EC0}" type="sibTrans" cxnId="{28210B57-F845-4630-B34E-99954869E7AD}">
      <dgm:prSet/>
      <dgm:spPr/>
      <dgm:t>
        <a:bodyPr/>
        <a:lstStyle/>
        <a:p>
          <a:endParaRPr lang="en-US"/>
        </a:p>
      </dgm:t>
    </dgm:pt>
    <dgm:pt modelId="{4853BD14-8E8C-42A3-8617-97A87FF5E3D7}">
      <dgm:prSet/>
      <dgm:spPr/>
      <dgm:t>
        <a:bodyPr/>
        <a:lstStyle/>
        <a:p>
          <a:r>
            <a:rPr lang="en-US" b="0" i="0"/>
            <a:t>Performance has increased, and the organisation experienced issues regarding the cost of implementation, training of the employees, and data security, which illustrates the significance of change management (Monk and Wagner, 2019). </a:t>
          </a:r>
          <a:endParaRPr lang="en-US"/>
        </a:p>
      </dgm:t>
    </dgm:pt>
    <dgm:pt modelId="{59DB06B9-5260-4554-968F-F881687AEFE9}" type="parTrans" cxnId="{E0D96B07-338A-41CF-B7F2-726B2DC4B6FE}">
      <dgm:prSet/>
      <dgm:spPr/>
      <dgm:t>
        <a:bodyPr/>
        <a:lstStyle/>
        <a:p>
          <a:endParaRPr lang="en-US"/>
        </a:p>
      </dgm:t>
    </dgm:pt>
    <dgm:pt modelId="{3AA54299-9C50-47A9-BB69-D8CB0DF8FDE2}" type="sibTrans" cxnId="{E0D96B07-338A-41CF-B7F2-726B2DC4B6FE}">
      <dgm:prSet/>
      <dgm:spPr/>
      <dgm:t>
        <a:bodyPr/>
        <a:lstStyle/>
        <a:p>
          <a:endParaRPr lang="en-US"/>
        </a:p>
      </dgm:t>
    </dgm:pt>
    <dgm:pt modelId="{B703ADAC-2F7F-41EA-B31C-0CAED07C23CD}">
      <dgm:prSet/>
      <dgm:spPr/>
      <dgm:t>
        <a:bodyPr/>
        <a:lstStyle/>
        <a:p>
          <a:r>
            <a:rPr lang="en-US" b="0" i="0"/>
            <a:t>The case proves that the ERP systems can potentially serve as performance advantages, and the ethical and operational risks associated with their application should be addressed (Laudon and Laudon, 2020).</a:t>
          </a:r>
          <a:endParaRPr lang="en-US"/>
        </a:p>
      </dgm:t>
    </dgm:pt>
    <dgm:pt modelId="{A29A2AA0-8BAE-4541-9072-00008AE9792F}" type="parTrans" cxnId="{DB48714E-89BA-41DD-AA35-F1A003027655}">
      <dgm:prSet/>
      <dgm:spPr/>
      <dgm:t>
        <a:bodyPr/>
        <a:lstStyle/>
        <a:p>
          <a:endParaRPr lang="en-US"/>
        </a:p>
      </dgm:t>
    </dgm:pt>
    <dgm:pt modelId="{1843C7A8-1341-46BE-8044-7FDE8F58E1B9}" type="sibTrans" cxnId="{DB48714E-89BA-41DD-AA35-F1A003027655}">
      <dgm:prSet/>
      <dgm:spPr/>
      <dgm:t>
        <a:bodyPr/>
        <a:lstStyle/>
        <a:p>
          <a:endParaRPr lang="en-US"/>
        </a:p>
      </dgm:t>
    </dgm:pt>
    <dgm:pt modelId="{F1130666-5F98-4A88-94AC-ADAD1ACE247E}" type="pres">
      <dgm:prSet presAssocID="{20E6897C-2848-4DFB-A2C7-0FB3AA155164}" presName="outerComposite" presStyleCnt="0">
        <dgm:presLayoutVars>
          <dgm:chMax val="5"/>
          <dgm:dir/>
          <dgm:resizeHandles val="exact"/>
        </dgm:presLayoutVars>
      </dgm:prSet>
      <dgm:spPr/>
    </dgm:pt>
    <dgm:pt modelId="{72633B26-CB42-4222-9E2F-F171F7CB36C0}" type="pres">
      <dgm:prSet presAssocID="{20E6897C-2848-4DFB-A2C7-0FB3AA155164}" presName="dummyMaxCanvas" presStyleCnt="0">
        <dgm:presLayoutVars/>
      </dgm:prSet>
      <dgm:spPr/>
    </dgm:pt>
    <dgm:pt modelId="{EA3114E8-48BE-4D3A-A0CC-DC4203C58F81}" type="pres">
      <dgm:prSet presAssocID="{20E6897C-2848-4DFB-A2C7-0FB3AA155164}" presName="FourNodes_1" presStyleLbl="node1" presStyleIdx="0" presStyleCnt="4">
        <dgm:presLayoutVars>
          <dgm:bulletEnabled val="1"/>
        </dgm:presLayoutVars>
      </dgm:prSet>
      <dgm:spPr/>
    </dgm:pt>
    <dgm:pt modelId="{E9BC4265-E18A-463B-9A1B-729B899C480C}" type="pres">
      <dgm:prSet presAssocID="{20E6897C-2848-4DFB-A2C7-0FB3AA155164}" presName="FourNodes_2" presStyleLbl="node1" presStyleIdx="1" presStyleCnt="4">
        <dgm:presLayoutVars>
          <dgm:bulletEnabled val="1"/>
        </dgm:presLayoutVars>
      </dgm:prSet>
      <dgm:spPr/>
    </dgm:pt>
    <dgm:pt modelId="{980BB4C0-D050-42D3-85BB-B2B6BED7BF87}" type="pres">
      <dgm:prSet presAssocID="{20E6897C-2848-4DFB-A2C7-0FB3AA155164}" presName="FourNodes_3" presStyleLbl="node1" presStyleIdx="2" presStyleCnt="4">
        <dgm:presLayoutVars>
          <dgm:bulletEnabled val="1"/>
        </dgm:presLayoutVars>
      </dgm:prSet>
      <dgm:spPr/>
    </dgm:pt>
    <dgm:pt modelId="{E15AC82D-40AA-4B75-A973-02C9450F1EFB}" type="pres">
      <dgm:prSet presAssocID="{20E6897C-2848-4DFB-A2C7-0FB3AA155164}" presName="FourNodes_4" presStyleLbl="node1" presStyleIdx="3" presStyleCnt="4">
        <dgm:presLayoutVars>
          <dgm:bulletEnabled val="1"/>
        </dgm:presLayoutVars>
      </dgm:prSet>
      <dgm:spPr/>
    </dgm:pt>
    <dgm:pt modelId="{29B977E9-F3EB-48C6-94B7-6E36D49A18D8}" type="pres">
      <dgm:prSet presAssocID="{20E6897C-2848-4DFB-A2C7-0FB3AA155164}" presName="FourConn_1-2" presStyleLbl="fgAccFollowNode1" presStyleIdx="0" presStyleCnt="3">
        <dgm:presLayoutVars>
          <dgm:bulletEnabled val="1"/>
        </dgm:presLayoutVars>
      </dgm:prSet>
      <dgm:spPr/>
    </dgm:pt>
    <dgm:pt modelId="{EE1AB271-0986-406D-8D5A-2AD6A10A63D7}" type="pres">
      <dgm:prSet presAssocID="{20E6897C-2848-4DFB-A2C7-0FB3AA155164}" presName="FourConn_2-3" presStyleLbl="fgAccFollowNode1" presStyleIdx="1" presStyleCnt="3">
        <dgm:presLayoutVars>
          <dgm:bulletEnabled val="1"/>
        </dgm:presLayoutVars>
      </dgm:prSet>
      <dgm:spPr/>
    </dgm:pt>
    <dgm:pt modelId="{5CFA0086-6032-4E78-B71A-D47D4E3436EC}" type="pres">
      <dgm:prSet presAssocID="{20E6897C-2848-4DFB-A2C7-0FB3AA155164}" presName="FourConn_3-4" presStyleLbl="fgAccFollowNode1" presStyleIdx="2" presStyleCnt="3">
        <dgm:presLayoutVars>
          <dgm:bulletEnabled val="1"/>
        </dgm:presLayoutVars>
      </dgm:prSet>
      <dgm:spPr/>
    </dgm:pt>
    <dgm:pt modelId="{F2AF1CB9-D8FC-4FF6-A086-E37368D1E49B}" type="pres">
      <dgm:prSet presAssocID="{20E6897C-2848-4DFB-A2C7-0FB3AA155164}" presName="FourNodes_1_text" presStyleLbl="node1" presStyleIdx="3" presStyleCnt="4">
        <dgm:presLayoutVars>
          <dgm:bulletEnabled val="1"/>
        </dgm:presLayoutVars>
      </dgm:prSet>
      <dgm:spPr/>
    </dgm:pt>
    <dgm:pt modelId="{BACA6804-4D18-4968-BF5A-AF56DE0FBD4E}" type="pres">
      <dgm:prSet presAssocID="{20E6897C-2848-4DFB-A2C7-0FB3AA155164}" presName="FourNodes_2_text" presStyleLbl="node1" presStyleIdx="3" presStyleCnt="4">
        <dgm:presLayoutVars>
          <dgm:bulletEnabled val="1"/>
        </dgm:presLayoutVars>
      </dgm:prSet>
      <dgm:spPr/>
    </dgm:pt>
    <dgm:pt modelId="{CCA99319-DCFB-4FF2-9C84-35FFC3AE913E}" type="pres">
      <dgm:prSet presAssocID="{20E6897C-2848-4DFB-A2C7-0FB3AA155164}" presName="FourNodes_3_text" presStyleLbl="node1" presStyleIdx="3" presStyleCnt="4">
        <dgm:presLayoutVars>
          <dgm:bulletEnabled val="1"/>
        </dgm:presLayoutVars>
      </dgm:prSet>
      <dgm:spPr/>
    </dgm:pt>
    <dgm:pt modelId="{00BA1D80-558F-48BC-82EC-800AD632EFCF}" type="pres">
      <dgm:prSet presAssocID="{20E6897C-2848-4DFB-A2C7-0FB3AA155164}" presName="FourNodes_4_text" presStyleLbl="node1" presStyleIdx="3" presStyleCnt="4">
        <dgm:presLayoutVars>
          <dgm:bulletEnabled val="1"/>
        </dgm:presLayoutVars>
      </dgm:prSet>
      <dgm:spPr/>
    </dgm:pt>
  </dgm:ptLst>
  <dgm:cxnLst>
    <dgm:cxn modelId="{E0D96B07-338A-41CF-B7F2-726B2DC4B6FE}" srcId="{20E6897C-2848-4DFB-A2C7-0FB3AA155164}" destId="{4853BD14-8E8C-42A3-8617-97A87FF5E3D7}" srcOrd="2" destOrd="0" parTransId="{59DB06B9-5260-4554-968F-F881687AEFE9}" sibTransId="{3AA54299-9C50-47A9-BB69-D8CB0DF8FDE2}"/>
    <dgm:cxn modelId="{EF207F0A-C37E-47A2-A28E-91A5A067B9C2}" type="presOf" srcId="{B703ADAC-2F7F-41EA-B31C-0CAED07C23CD}" destId="{00BA1D80-558F-48BC-82EC-800AD632EFCF}" srcOrd="1" destOrd="0" presId="urn:microsoft.com/office/officeart/2005/8/layout/vProcess5"/>
    <dgm:cxn modelId="{2ABF270B-F43B-4BB3-A4E4-8E74180B2E0D}" type="presOf" srcId="{4853BD14-8E8C-42A3-8617-97A87FF5E3D7}" destId="{CCA99319-DCFB-4FF2-9C84-35FFC3AE913E}" srcOrd="1" destOrd="0" presId="urn:microsoft.com/office/officeart/2005/8/layout/vProcess5"/>
    <dgm:cxn modelId="{7969AC0E-E06A-45C7-9F29-AD526EB4667D}" type="presOf" srcId="{A52E3BE1-A191-4A6C-AAD0-C07C232AF1C3}" destId="{EA3114E8-48BE-4D3A-A0CC-DC4203C58F81}" srcOrd="0" destOrd="0" presId="urn:microsoft.com/office/officeart/2005/8/layout/vProcess5"/>
    <dgm:cxn modelId="{6C0FB624-D604-41BA-AB0B-E0B66E4C9BB0}" type="presOf" srcId="{B703ADAC-2F7F-41EA-B31C-0CAED07C23CD}" destId="{E15AC82D-40AA-4B75-A973-02C9450F1EFB}" srcOrd="0" destOrd="0" presId="urn:microsoft.com/office/officeart/2005/8/layout/vProcess5"/>
    <dgm:cxn modelId="{D4318B3A-E0B9-4623-B537-09B766F6BE9A}" type="presOf" srcId="{A52E3BE1-A191-4A6C-AAD0-C07C232AF1C3}" destId="{F2AF1CB9-D8FC-4FF6-A086-E37368D1E49B}" srcOrd="1" destOrd="0" presId="urn:microsoft.com/office/officeart/2005/8/layout/vProcess5"/>
    <dgm:cxn modelId="{DB48714E-89BA-41DD-AA35-F1A003027655}" srcId="{20E6897C-2848-4DFB-A2C7-0FB3AA155164}" destId="{B703ADAC-2F7F-41EA-B31C-0CAED07C23CD}" srcOrd="3" destOrd="0" parTransId="{A29A2AA0-8BAE-4541-9072-00008AE9792F}" sibTransId="{1843C7A8-1341-46BE-8044-7FDE8F58E1B9}"/>
    <dgm:cxn modelId="{28210B57-F845-4630-B34E-99954869E7AD}" srcId="{20E6897C-2848-4DFB-A2C7-0FB3AA155164}" destId="{E9B972B3-5443-4C7B-A8AE-A0C35C343EFE}" srcOrd="1" destOrd="0" parTransId="{1E403460-3B82-4C62-8331-C64C62CB0DD7}" sibTransId="{A6850BC0-04F9-413C-A9BB-CFB9F6206EC0}"/>
    <dgm:cxn modelId="{CBBCD7AC-4377-4389-836D-99EECA6F717B}" type="presOf" srcId="{F0773261-3ECC-4498-AF0C-28036D3EB839}" destId="{29B977E9-F3EB-48C6-94B7-6E36D49A18D8}" srcOrd="0" destOrd="0" presId="urn:microsoft.com/office/officeart/2005/8/layout/vProcess5"/>
    <dgm:cxn modelId="{642449B5-A774-40A6-904C-2C281221FE11}" type="presOf" srcId="{4853BD14-8E8C-42A3-8617-97A87FF5E3D7}" destId="{980BB4C0-D050-42D3-85BB-B2B6BED7BF87}" srcOrd="0" destOrd="0" presId="urn:microsoft.com/office/officeart/2005/8/layout/vProcess5"/>
    <dgm:cxn modelId="{F1E46DBB-1B92-402B-981D-B8CDE75BCB7B}" type="presOf" srcId="{E9B972B3-5443-4C7B-A8AE-A0C35C343EFE}" destId="{BACA6804-4D18-4968-BF5A-AF56DE0FBD4E}" srcOrd="1" destOrd="0" presId="urn:microsoft.com/office/officeart/2005/8/layout/vProcess5"/>
    <dgm:cxn modelId="{6DBCDAC3-FB01-4955-B129-9A40223B4E98}" type="presOf" srcId="{A6850BC0-04F9-413C-A9BB-CFB9F6206EC0}" destId="{EE1AB271-0986-406D-8D5A-2AD6A10A63D7}" srcOrd="0" destOrd="0" presId="urn:microsoft.com/office/officeart/2005/8/layout/vProcess5"/>
    <dgm:cxn modelId="{3C9AF5E0-2F43-4A93-BDB9-2220C4B7DE98}" type="presOf" srcId="{20E6897C-2848-4DFB-A2C7-0FB3AA155164}" destId="{F1130666-5F98-4A88-94AC-ADAD1ACE247E}" srcOrd="0" destOrd="0" presId="urn:microsoft.com/office/officeart/2005/8/layout/vProcess5"/>
    <dgm:cxn modelId="{4F5711E3-C494-4016-B33A-C7CF98A98096}" type="presOf" srcId="{E9B972B3-5443-4C7B-A8AE-A0C35C343EFE}" destId="{E9BC4265-E18A-463B-9A1B-729B899C480C}" srcOrd="0" destOrd="0" presId="urn:microsoft.com/office/officeart/2005/8/layout/vProcess5"/>
    <dgm:cxn modelId="{F98F04EA-AE02-4481-9CE0-ADD904C484A8}" type="presOf" srcId="{3AA54299-9C50-47A9-BB69-D8CB0DF8FDE2}" destId="{5CFA0086-6032-4E78-B71A-D47D4E3436EC}" srcOrd="0" destOrd="0" presId="urn:microsoft.com/office/officeart/2005/8/layout/vProcess5"/>
    <dgm:cxn modelId="{3A2BC8EB-08EC-4762-BC50-9466D0B89E56}" srcId="{20E6897C-2848-4DFB-A2C7-0FB3AA155164}" destId="{A52E3BE1-A191-4A6C-AAD0-C07C232AF1C3}" srcOrd="0" destOrd="0" parTransId="{35AF57A8-AC8E-483B-8ED1-7468BEB1CBC8}" sibTransId="{F0773261-3ECC-4498-AF0C-28036D3EB839}"/>
    <dgm:cxn modelId="{3E62277E-75E1-4601-BEF0-193DF37F0F62}" type="presParOf" srcId="{F1130666-5F98-4A88-94AC-ADAD1ACE247E}" destId="{72633B26-CB42-4222-9E2F-F171F7CB36C0}" srcOrd="0" destOrd="0" presId="urn:microsoft.com/office/officeart/2005/8/layout/vProcess5"/>
    <dgm:cxn modelId="{D2218F7B-B5B9-4EFC-8614-64EC5AADA50B}" type="presParOf" srcId="{F1130666-5F98-4A88-94AC-ADAD1ACE247E}" destId="{EA3114E8-48BE-4D3A-A0CC-DC4203C58F81}" srcOrd="1" destOrd="0" presId="urn:microsoft.com/office/officeart/2005/8/layout/vProcess5"/>
    <dgm:cxn modelId="{DAB47391-487F-40E9-9924-553697F3DAC6}" type="presParOf" srcId="{F1130666-5F98-4A88-94AC-ADAD1ACE247E}" destId="{E9BC4265-E18A-463B-9A1B-729B899C480C}" srcOrd="2" destOrd="0" presId="urn:microsoft.com/office/officeart/2005/8/layout/vProcess5"/>
    <dgm:cxn modelId="{4D596459-AA80-4C91-B1A8-6AB14AEA791B}" type="presParOf" srcId="{F1130666-5F98-4A88-94AC-ADAD1ACE247E}" destId="{980BB4C0-D050-42D3-85BB-B2B6BED7BF87}" srcOrd="3" destOrd="0" presId="urn:microsoft.com/office/officeart/2005/8/layout/vProcess5"/>
    <dgm:cxn modelId="{CFB4193B-AFDA-40D4-9E91-685C39167BA4}" type="presParOf" srcId="{F1130666-5F98-4A88-94AC-ADAD1ACE247E}" destId="{E15AC82D-40AA-4B75-A973-02C9450F1EFB}" srcOrd="4" destOrd="0" presId="urn:microsoft.com/office/officeart/2005/8/layout/vProcess5"/>
    <dgm:cxn modelId="{196F7F25-1470-42A0-9F4E-BA405BEC824E}" type="presParOf" srcId="{F1130666-5F98-4A88-94AC-ADAD1ACE247E}" destId="{29B977E9-F3EB-48C6-94B7-6E36D49A18D8}" srcOrd="5" destOrd="0" presId="urn:microsoft.com/office/officeart/2005/8/layout/vProcess5"/>
    <dgm:cxn modelId="{538D7DD8-7AEA-4AED-93D4-C46E9725AF9A}" type="presParOf" srcId="{F1130666-5F98-4A88-94AC-ADAD1ACE247E}" destId="{EE1AB271-0986-406D-8D5A-2AD6A10A63D7}" srcOrd="6" destOrd="0" presId="urn:microsoft.com/office/officeart/2005/8/layout/vProcess5"/>
    <dgm:cxn modelId="{7173D8B0-AAEB-4A92-AA50-802FDE6C78BA}" type="presParOf" srcId="{F1130666-5F98-4A88-94AC-ADAD1ACE247E}" destId="{5CFA0086-6032-4E78-B71A-D47D4E3436EC}" srcOrd="7" destOrd="0" presId="urn:microsoft.com/office/officeart/2005/8/layout/vProcess5"/>
    <dgm:cxn modelId="{A57614DD-EED6-4190-A3B3-DE5E2A35AA9A}" type="presParOf" srcId="{F1130666-5F98-4A88-94AC-ADAD1ACE247E}" destId="{F2AF1CB9-D8FC-4FF6-A086-E37368D1E49B}" srcOrd="8" destOrd="0" presId="urn:microsoft.com/office/officeart/2005/8/layout/vProcess5"/>
    <dgm:cxn modelId="{8C29EE14-8E04-4981-BA31-8482EC25DD57}" type="presParOf" srcId="{F1130666-5F98-4A88-94AC-ADAD1ACE247E}" destId="{BACA6804-4D18-4968-BF5A-AF56DE0FBD4E}" srcOrd="9" destOrd="0" presId="urn:microsoft.com/office/officeart/2005/8/layout/vProcess5"/>
    <dgm:cxn modelId="{FEFF6766-9C28-4626-89BA-38A5D05FDE3C}" type="presParOf" srcId="{F1130666-5F98-4A88-94AC-ADAD1ACE247E}" destId="{CCA99319-DCFB-4FF2-9C84-35FFC3AE913E}" srcOrd="10" destOrd="0" presId="urn:microsoft.com/office/officeart/2005/8/layout/vProcess5"/>
    <dgm:cxn modelId="{739F4D21-61A6-482F-B3F6-6A3D7442D79A}" type="presParOf" srcId="{F1130666-5F98-4A88-94AC-ADAD1ACE247E}" destId="{00BA1D80-558F-48BC-82EC-800AD632EFC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43FF7C-CFA8-4E4D-8E9E-D1D545DB60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A61E24-D5E3-4E88-BA73-0849F67212F0}">
      <dgm:prSet/>
      <dgm:spPr/>
      <dgm:t>
        <a:bodyPr/>
        <a:lstStyle/>
        <a:p>
          <a:r>
            <a:rPr lang="en-US" b="0" i="0"/>
            <a:t>It is suggested that </a:t>
          </a:r>
          <a:r>
            <a:rPr lang="en-US"/>
            <a:t>Shop4 All </a:t>
          </a:r>
          <a:r>
            <a:rPr lang="en-US" b="0" i="0"/>
            <a:t>should implement an ERP platform to incorporate main operations like inventory, finance, and procurement to enable effectiveness and data integrity (Monk and Wagner, 2019).</a:t>
          </a:r>
          <a:endParaRPr lang="en-US"/>
        </a:p>
      </dgm:t>
    </dgm:pt>
    <dgm:pt modelId="{D2E57132-72AE-4461-A0DD-3AB667499089}" type="parTrans" cxnId="{D8BB9E87-0F7A-4B93-8096-E4558CAF43E7}">
      <dgm:prSet/>
      <dgm:spPr/>
      <dgm:t>
        <a:bodyPr/>
        <a:lstStyle/>
        <a:p>
          <a:endParaRPr lang="en-US"/>
        </a:p>
      </dgm:t>
    </dgm:pt>
    <dgm:pt modelId="{51F315C5-731E-4E99-962E-FBF51F7A964D}" type="sibTrans" cxnId="{D8BB9E87-0F7A-4B93-8096-E4558CAF43E7}">
      <dgm:prSet/>
      <dgm:spPr/>
      <dgm:t>
        <a:bodyPr/>
        <a:lstStyle/>
        <a:p>
          <a:endParaRPr lang="en-US"/>
        </a:p>
      </dgm:t>
    </dgm:pt>
    <dgm:pt modelId="{FC6B8E54-055B-4214-BD50-35D0D617554E}">
      <dgm:prSet/>
      <dgm:spPr/>
      <dgm:t>
        <a:bodyPr/>
        <a:lstStyle/>
        <a:p>
          <a:r>
            <a:rPr lang="en-US" b="0" i="0"/>
            <a:t>CRM system must be deployed in conjunction with ERP to advance the interaction with customers, customise the marketing operations, and customer retention (Payne and Frow, 2019). </a:t>
          </a:r>
          <a:endParaRPr lang="en-US"/>
        </a:p>
      </dgm:t>
    </dgm:pt>
    <dgm:pt modelId="{3038ADE3-90D0-41CA-AB27-678C12E7CA77}" type="parTrans" cxnId="{7450857E-111E-46FB-A4FF-42D248B2B716}">
      <dgm:prSet/>
      <dgm:spPr/>
      <dgm:t>
        <a:bodyPr/>
        <a:lstStyle/>
        <a:p>
          <a:endParaRPr lang="en-US"/>
        </a:p>
      </dgm:t>
    </dgm:pt>
    <dgm:pt modelId="{1D7F3CB6-BD20-44DC-8D97-63AE32999778}" type="sibTrans" cxnId="{7450857E-111E-46FB-A4FF-42D248B2B716}">
      <dgm:prSet/>
      <dgm:spPr/>
      <dgm:t>
        <a:bodyPr/>
        <a:lstStyle/>
        <a:p>
          <a:endParaRPr lang="en-US"/>
        </a:p>
      </dgm:t>
    </dgm:pt>
    <dgm:pt modelId="{EF5518B7-9142-4C7B-85F7-BE3635044FBB}">
      <dgm:prSet/>
      <dgm:spPr/>
      <dgm:t>
        <a:bodyPr/>
        <a:lstStyle/>
        <a:p>
          <a:r>
            <a:rPr lang="en-US" b="0" i="0"/>
            <a:t>Routine reporting and monitoring performance should remain supported by MIS, as it should enable managers to have view of operational results (Laudon and Laudon, 2020). </a:t>
          </a:r>
          <a:endParaRPr lang="en-US"/>
        </a:p>
      </dgm:t>
    </dgm:pt>
    <dgm:pt modelId="{83115630-302F-49D3-8AA7-5DD32760C825}" type="parTrans" cxnId="{1B190856-EBF6-44A5-A29E-45BF4515B306}">
      <dgm:prSet/>
      <dgm:spPr/>
      <dgm:t>
        <a:bodyPr/>
        <a:lstStyle/>
        <a:p>
          <a:endParaRPr lang="en-US"/>
        </a:p>
      </dgm:t>
    </dgm:pt>
    <dgm:pt modelId="{FC65EBBE-6983-4E60-886A-CDECC87FC643}" type="sibTrans" cxnId="{1B190856-EBF6-44A5-A29E-45BF4515B306}">
      <dgm:prSet/>
      <dgm:spPr/>
      <dgm:t>
        <a:bodyPr/>
        <a:lstStyle/>
        <a:p>
          <a:endParaRPr lang="en-US"/>
        </a:p>
      </dgm:t>
    </dgm:pt>
    <dgm:pt modelId="{14A59176-8E6B-47D5-8A20-3E1D3EE6AA09}">
      <dgm:prSet/>
      <dgm:spPr/>
      <dgm:t>
        <a:bodyPr/>
        <a:lstStyle/>
        <a:p>
          <a:r>
            <a:rPr lang="en-US" b="0" i="0"/>
            <a:t>The proposed approach to implementation is phased and must be complemented by training of the staff and effective data governance to minimize risk and guarantee successful adoption (Davenport, 2018).</a:t>
          </a:r>
          <a:endParaRPr lang="en-US"/>
        </a:p>
      </dgm:t>
    </dgm:pt>
    <dgm:pt modelId="{397D5A37-0ACA-4AD4-998B-CE88F7767A53}" type="parTrans" cxnId="{F332F4A6-6B77-4952-BB62-F7CA18D1E44F}">
      <dgm:prSet/>
      <dgm:spPr/>
      <dgm:t>
        <a:bodyPr/>
        <a:lstStyle/>
        <a:p>
          <a:endParaRPr lang="en-US"/>
        </a:p>
      </dgm:t>
    </dgm:pt>
    <dgm:pt modelId="{61661C25-47B6-4264-81E5-5DA64F966584}" type="sibTrans" cxnId="{F332F4A6-6B77-4952-BB62-F7CA18D1E44F}">
      <dgm:prSet/>
      <dgm:spPr/>
      <dgm:t>
        <a:bodyPr/>
        <a:lstStyle/>
        <a:p>
          <a:endParaRPr lang="en-US"/>
        </a:p>
      </dgm:t>
    </dgm:pt>
    <dgm:pt modelId="{4E291236-477A-4D0F-B7E4-D2EA1ADAB8F2}" type="pres">
      <dgm:prSet presAssocID="{D843FF7C-CFA8-4E4D-8E9E-D1D545DB6075}" presName="root" presStyleCnt="0">
        <dgm:presLayoutVars>
          <dgm:dir/>
          <dgm:resizeHandles val="exact"/>
        </dgm:presLayoutVars>
      </dgm:prSet>
      <dgm:spPr/>
    </dgm:pt>
    <dgm:pt modelId="{53AC4B77-1DCB-43F5-A952-058D4DFFE9D9}" type="pres">
      <dgm:prSet presAssocID="{2DA61E24-D5E3-4E88-BA73-0849F67212F0}" presName="compNode" presStyleCnt="0"/>
      <dgm:spPr/>
    </dgm:pt>
    <dgm:pt modelId="{ACA1C455-EC9A-4FD1-BA14-87F463D565D2}" type="pres">
      <dgm:prSet presAssocID="{2DA61E24-D5E3-4E88-BA73-0849F67212F0}" presName="bgRect" presStyleLbl="bgShp" presStyleIdx="0" presStyleCnt="4"/>
      <dgm:spPr/>
    </dgm:pt>
    <dgm:pt modelId="{3D181E9A-FB32-4D11-A810-C154C8D02FC1}" type="pres">
      <dgm:prSet presAssocID="{2DA61E24-D5E3-4E88-BA73-0849F67212F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E0B2CFA6-AD3A-49E1-9401-941B6768A5DF}" type="pres">
      <dgm:prSet presAssocID="{2DA61E24-D5E3-4E88-BA73-0849F67212F0}" presName="spaceRect" presStyleCnt="0"/>
      <dgm:spPr/>
    </dgm:pt>
    <dgm:pt modelId="{0A511713-EAF9-4FA2-BECD-6E990DD90E03}" type="pres">
      <dgm:prSet presAssocID="{2DA61E24-D5E3-4E88-BA73-0849F67212F0}" presName="parTx" presStyleLbl="revTx" presStyleIdx="0" presStyleCnt="4">
        <dgm:presLayoutVars>
          <dgm:chMax val="0"/>
          <dgm:chPref val="0"/>
        </dgm:presLayoutVars>
      </dgm:prSet>
      <dgm:spPr/>
    </dgm:pt>
    <dgm:pt modelId="{CF82F2AE-218D-41BD-942F-A1383DA28DBE}" type="pres">
      <dgm:prSet presAssocID="{51F315C5-731E-4E99-962E-FBF51F7A964D}" presName="sibTrans" presStyleCnt="0"/>
      <dgm:spPr/>
    </dgm:pt>
    <dgm:pt modelId="{7DD15B86-68B3-4D32-9D42-ECB51C7F235B}" type="pres">
      <dgm:prSet presAssocID="{FC6B8E54-055B-4214-BD50-35D0D617554E}" presName="compNode" presStyleCnt="0"/>
      <dgm:spPr/>
    </dgm:pt>
    <dgm:pt modelId="{6EFAC493-9988-438E-9085-05B8D5867111}" type="pres">
      <dgm:prSet presAssocID="{FC6B8E54-055B-4214-BD50-35D0D617554E}" presName="bgRect" presStyleLbl="bgShp" presStyleIdx="1" presStyleCnt="4"/>
      <dgm:spPr/>
    </dgm:pt>
    <dgm:pt modelId="{3C67F86A-9FAE-4328-84FF-A6B6B80AB282}" type="pres">
      <dgm:prSet presAssocID="{FC6B8E54-055B-4214-BD50-35D0D617554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C74A382A-E913-4DB9-AC8B-E508500ECF2E}" type="pres">
      <dgm:prSet presAssocID="{FC6B8E54-055B-4214-BD50-35D0D617554E}" presName="spaceRect" presStyleCnt="0"/>
      <dgm:spPr/>
    </dgm:pt>
    <dgm:pt modelId="{6EA92E0A-E3FE-4EC8-AE3E-5F1C111926D7}" type="pres">
      <dgm:prSet presAssocID="{FC6B8E54-055B-4214-BD50-35D0D617554E}" presName="parTx" presStyleLbl="revTx" presStyleIdx="1" presStyleCnt="4">
        <dgm:presLayoutVars>
          <dgm:chMax val="0"/>
          <dgm:chPref val="0"/>
        </dgm:presLayoutVars>
      </dgm:prSet>
      <dgm:spPr/>
    </dgm:pt>
    <dgm:pt modelId="{F799525B-A649-4839-AFAD-1132A9AAE237}" type="pres">
      <dgm:prSet presAssocID="{1D7F3CB6-BD20-44DC-8D97-63AE32999778}" presName="sibTrans" presStyleCnt="0"/>
      <dgm:spPr/>
    </dgm:pt>
    <dgm:pt modelId="{17E28974-970C-4390-86FF-C9410B6C9421}" type="pres">
      <dgm:prSet presAssocID="{EF5518B7-9142-4C7B-85F7-BE3635044FBB}" presName="compNode" presStyleCnt="0"/>
      <dgm:spPr/>
    </dgm:pt>
    <dgm:pt modelId="{2C4696C3-A75E-4313-A42A-2DF1053FC677}" type="pres">
      <dgm:prSet presAssocID="{EF5518B7-9142-4C7B-85F7-BE3635044FBB}" presName="bgRect" presStyleLbl="bgShp" presStyleIdx="2" presStyleCnt="4"/>
      <dgm:spPr/>
    </dgm:pt>
    <dgm:pt modelId="{E4471111-42E1-4D2F-91E3-7A7C1AC729D2}" type="pres">
      <dgm:prSet presAssocID="{EF5518B7-9142-4C7B-85F7-BE3635044F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B0E5DB35-8D38-4BC4-8411-FEAE0B42E6D0}" type="pres">
      <dgm:prSet presAssocID="{EF5518B7-9142-4C7B-85F7-BE3635044FBB}" presName="spaceRect" presStyleCnt="0"/>
      <dgm:spPr/>
    </dgm:pt>
    <dgm:pt modelId="{884D97E2-C08C-4213-B1CB-04018D6047B2}" type="pres">
      <dgm:prSet presAssocID="{EF5518B7-9142-4C7B-85F7-BE3635044FBB}" presName="parTx" presStyleLbl="revTx" presStyleIdx="2" presStyleCnt="4">
        <dgm:presLayoutVars>
          <dgm:chMax val="0"/>
          <dgm:chPref val="0"/>
        </dgm:presLayoutVars>
      </dgm:prSet>
      <dgm:spPr/>
    </dgm:pt>
    <dgm:pt modelId="{922E7622-2CDD-4A03-AD94-E5E3488F06DE}" type="pres">
      <dgm:prSet presAssocID="{FC65EBBE-6983-4E60-886A-CDECC87FC643}" presName="sibTrans" presStyleCnt="0"/>
      <dgm:spPr/>
    </dgm:pt>
    <dgm:pt modelId="{3888F074-5FEB-4272-AB27-A6465E0DA435}" type="pres">
      <dgm:prSet presAssocID="{14A59176-8E6B-47D5-8A20-3E1D3EE6AA09}" presName="compNode" presStyleCnt="0"/>
      <dgm:spPr/>
    </dgm:pt>
    <dgm:pt modelId="{A7177976-CA63-4E6D-8F77-961F147E5BDE}" type="pres">
      <dgm:prSet presAssocID="{14A59176-8E6B-47D5-8A20-3E1D3EE6AA09}" presName="bgRect" presStyleLbl="bgShp" presStyleIdx="3" presStyleCnt="4"/>
      <dgm:spPr/>
    </dgm:pt>
    <dgm:pt modelId="{4A36B02C-BFBF-47CE-8A87-A39829C8A520}" type="pres">
      <dgm:prSet presAssocID="{14A59176-8E6B-47D5-8A20-3E1D3EE6AA0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7AE11D5-3AEF-4DDB-8909-21D59785250C}" type="pres">
      <dgm:prSet presAssocID="{14A59176-8E6B-47D5-8A20-3E1D3EE6AA09}" presName="spaceRect" presStyleCnt="0"/>
      <dgm:spPr/>
    </dgm:pt>
    <dgm:pt modelId="{9AC3DC6D-14C6-4696-B98D-CD9FA013191E}" type="pres">
      <dgm:prSet presAssocID="{14A59176-8E6B-47D5-8A20-3E1D3EE6AA09}" presName="parTx" presStyleLbl="revTx" presStyleIdx="3" presStyleCnt="4">
        <dgm:presLayoutVars>
          <dgm:chMax val="0"/>
          <dgm:chPref val="0"/>
        </dgm:presLayoutVars>
      </dgm:prSet>
      <dgm:spPr/>
    </dgm:pt>
  </dgm:ptLst>
  <dgm:cxnLst>
    <dgm:cxn modelId="{6E0C035D-1B15-49F0-AB86-A0D02BAC8CF9}" type="presOf" srcId="{EF5518B7-9142-4C7B-85F7-BE3635044FBB}" destId="{884D97E2-C08C-4213-B1CB-04018D6047B2}" srcOrd="0" destOrd="0" presId="urn:microsoft.com/office/officeart/2018/2/layout/IconVerticalSolidList"/>
    <dgm:cxn modelId="{DDC41E46-0B43-4B3C-8E12-2128B06F574C}" type="presOf" srcId="{FC6B8E54-055B-4214-BD50-35D0D617554E}" destId="{6EA92E0A-E3FE-4EC8-AE3E-5F1C111926D7}" srcOrd="0" destOrd="0" presId="urn:microsoft.com/office/officeart/2018/2/layout/IconVerticalSolidList"/>
    <dgm:cxn modelId="{1B190856-EBF6-44A5-A29E-45BF4515B306}" srcId="{D843FF7C-CFA8-4E4D-8E9E-D1D545DB6075}" destId="{EF5518B7-9142-4C7B-85F7-BE3635044FBB}" srcOrd="2" destOrd="0" parTransId="{83115630-302F-49D3-8AA7-5DD32760C825}" sibTransId="{FC65EBBE-6983-4E60-886A-CDECC87FC643}"/>
    <dgm:cxn modelId="{7450857E-111E-46FB-A4FF-42D248B2B716}" srcId="{D843FF7C-CFA8-4E4D-8E9E-D1D545DB6075}" destId="{FC6B8E54-055B-4214-BD50-35D0D617554E}" srcOrd="1" destOrd="0" parTransId="{3038ADE3-90D0-41CA-AB27-678C12E7CA77}" sibTransId="{1D7F3CB6-BD20-44DC-8D97-63AE32999778}"/>
    <dgm:cxn modelId="{D8BB9E87-0F7A-4B93-8096-E4558CAF43E7}" srcId="{D843FF7C-CFA8-4E4D-8E9E-D1D545DB6075}" destId="{2DA61E24-D5E3-4E88-BA73-0849F67212F0}" srcOrd="0" destOrd="0" parTransId="{D2E57132-72AE-4461-A0DD-3AB667499089}" sibTransId="{51F315C5-731E-4E99-962E-FBF51F7A964D}"/>
    <dgm:cxn modelId="{F332F4A6-6B77-4952-BB62-F7CA18D1E44F}" srcId="{D843FF7C-CFA8-4E4D-8E9E-D1D545DB6075}" destId="{14A59176-8E6B-47D5-8A20-3E1D3EE6AA09}" srcOrd="3" destOrd="0" parTransId="{397D5A37-0ACA-4AD4-998B-CE88F7767A53}" sibTransId="{61661C25-47B6-4264-81E5-5DA64F966584}"/>
    <dgm:cxn modelId="{F3AB7DA9-BB70-473A-9FB6-2B8EDE14385C}" type="presOf" srcId="{D843FF7C-CFA8-4E4D-8E9E-D1D545DB6075}" destId="{4E291236-477A-4D0F-B7E4-D2EA1ADAB8F2}" srcOrd="0" destOrd="0" presId="urn:microsoft.com/office/officeart/2018/2/layout/IconVerticalSolidList"/>
    <dgm:cxn modelId="{BBB07AB2-16F1-41EC-A2A3-805402DADD1B}" type="presOf" srcId="{14A59176-8E6B-47D5-8A20-3E1D3EE6AA09}" destId="{9AC3DC6D-14C6-4696-B98D-CD9FA013191E}" srcOrd="0" destOrd="0" presId="urn:microsoft.com/office/officeart/2018/2/layout/IconVerticalSolidList"/>
    <dgm:cxn modelId="{9FC19AC5-514A-40CB-BB43-266296EAF72D}" type="presOf" srcId="{2DA61E24-D5E3-4E88-BA73-0849F67212F0}" destId="{0A511713-EAF9-4FA2-BECD-6E990DD90E03}" srcOrd="0" destOrd="0" presId="urn:microsoft.com/office/officeart/2018/2/layout/IconVerticalSolidList"/>
    <dgm:cxn modelId="{BDF9F473-5CF0-4582-81A6-8FBBB113295B}" type="presParOf" srcId="{4E291236-477A-4D0F-B7E4-D2EA1ADAB8F2}" destId="{53AC4B77-1DCB-43F5-A952-058D4DFFE9D9}" srcOrd="0" destOrd="0" presId="urn:microsoft.com/office/officeart/2018/2/layout/IconVerticalSolidList"/>
    <dgm:cxn modelId="{238C0B94-C2F9-4114-8DF3-B0878433419C}" type="presParOf" srcId="{53AC4B77-1DCB-43F5-A952-058D4DFFE9D9}" destId="{ACA1C455-EC9A-4FD1-BA14-87F463D565D2}" srcOrd="0" destOrd="0" presId="urn:microsoft.com/office/officeart/2018/2/layout/IconVerticalSolidList"/>
    <dgm:cxn modelId="{830898F8-AE7A-4CBE-8ABD-94E9E172C2E6}" type="presParOf" srcId="{53AC4B77-1DCB-43F5-A952-058D4DFFE9D9}" destId="{3D181E9A-FB32-4D11-A810-C154C8D02FC1}" srcOrd="1" destOrd="0" presId="urn:microsoft.com/office/officeart/2018/2/layout/IconVerticalSolidList"/>
    <dgm:cxn modelId="{4BA5ABC7-1E22-48CC-9BBF-FCA72DA0E4DE}" type="presParOf" srcId="{53AC4B77-1DCB-43F5-A952-058D4DFFE9D9}" destId="{E0B2CFA6-AD3A-49E1-9401-941B6768A5DF}" srcOrd="2" destOrd="0" presId="urn:microsoft.com/office/officeart/2018/2/layout/IconVerticalSolidList"/>
    <dgm:cxn modelId="{6443D936-8917-4C55-998F-78D64F616751}" type="presParOf" srcId="{53AC4B77-1DCB-43F5-A952-058D4DFFE9D9}" destId="{0A511713-EAF9-4FA2-BECD-6E990DD90E03}" srcOrd="3" destOrd="0" presId="urn:microsoft.com/office/officeart/2018/2/layout/IconVerticalSolidList"/>
    <dgm:cxn modelId="{5647A396-F7FE-4622-A034-FAA1FDE8D4E3}" type="presParOf" srcId="{4E291236-477A-4D0F-B7E4-D2EA1ADAB8F2}" destId="{CF82F2AE-218D-41BD-942F-A1383DA28DBE}" srcOrd="1" destOrd="0" presId="urn:microsoft.com/office/officeart/2018/2/layout/IconVerticalSolidList"/>
    <dgm:cxn modelId="{AD36AE6B-9E4F-4062-8EF9-2C0558CC7DFF}" type="presParOf" srcId="{4E291236-477A-4D0F-B7E4-D2EA1ADAB8F2}" destId="{7DD15B86-68B3-4D32-9D42-ECB51C7F235B}" srcOrd="2" destOrd="0" presId="urn:microsoft.com/office/officeart/2018/2/layout/IconVerticalSolidList"/>
    <dgm:cxn modelId="{83CC5D2B-8FBC-428E-8155-09D13EF98022}" type="presParOf" srcId="{7DD15B86-68B3-4D32-9D42-ECB51C7F235B}" destId="{6EFAC493-9988-438E-9085-05B8D5867111}" srcOrd="0" destOrd="0" presId="urn:microsoft.com/office/officeart/2018/2/layout/IconVerticalSolidList"/>
    <dgm:cxn modelId="{D0F06AC7-C5E8-4B9D-8643-B817E2E04FE0}" type="presParOf" srcId="{7DD15B86-68B3-4D32-9D42-ECB51C7F235B}" destId="{3C67F86A-9FAE-4328-84FF-A6B6B80AB282}" srcOrd="1" destOrd="0" presId="urn:microsoft.com/office/officeart/2018/2/layout/IconVerticalSolidList"/>
    <dgm:cxn modelId="{379C388C-838B-49A5-8FD7-806F4DAE7AEE}" type="presParOf" srcId="{7DD15B86-68B3-4D32-9D42-ECB51C7F235B}" destId="{C74A382A-E913-4DB9-AC8B-E508500ECF2E}" srcOrd="2" destOrd="0" presId="urn:microsoft.com/office/officeart/2018/2/layout/IconVerticalSolidList"/>
    <dgm:cxn modelId="{F4DAA709-6BE0-4DA9-B089-652552E5A387}" type="presParOf" srcId="{7DD15B86-68B3-4D32-9D42-ECB51C7F235B}" destId="{6EA92E0A-E3FE-4EC8-AE3E-5F1C111926D7}" srcOrd="3" destOrd="0" presId="urn:microsoft.com/office/officeart/2018/2/layout/IconVerticalSolidList"/>
    <dgm:cxn modelId="{C76F860B-1FB5-4A04-B060-D6046CDFF117}" type="presParOf" srcId="{4E291236-477A-4D0F-B7E4-D2EA1ADAB8F2}" destId="{F799525B-A649-4839-AFAD-1132A9AAE237}" srcOrd="3" destOrd="0" presId="urn:microsoft.com/office/officeart/2018/2/layout/IconVerticalSolidList"/>
    <dgm:cxn modelId="{BA17F85F-2A07-4582-AE4D-411472E1F0CF}" type="presParOf" srcId="{4E291236-477A-4D0F-B7E4-D2EA1ADAB8F2}" destId="{17E28974-970C-4390-86FF-C9410B6C9421}" srcOrd="4" destOrd="0" presId="urn:microsoft.com/office/officeart/2018/2/layout/IconVerticalSolidList"/>
    <dgm:cxn modelId="{F715C33B-31F3-46A6-8FC9-B6A3CF614FDB}" type="presParOf" srcId="{17E28974-970C-4390-86FF-C9410B6C9421}" destId="{2C4696C3-A75E-4313-A42A-2DF1053FC677}" srcOrd="0" destOrd="0" presId="urn:microsoft.com/office/officeart/2018/2/layout/IconVerticalSolidList"/>
    <dgm:cxn modelId="{6CB98AF4-D033-4EB5-99E0-9031AA5D37CB}" type="presParOf" srcId="{17E28974-970C-4390-86FF-C9410B6C9421}" destId="{E4471111-42E1-4D2F-91E3-7A7C1AC729D2}" srcOrd="1" destOrd="0" presId="urn:microsoft.com/office/officeart/2018/2/layout/IconVerticalSolidList"/>
    <dgm:cxn modelId="{D661BAE6-C55E-428E-8556-19C38A29A5F5}" type="presParOf" srcId="{17E28974-970C-4390-86FF-C9410B6C9421}" destId="{B0E5DB35-8D38-4BC4-8411-FEAE0B42E6D0}" srcOrd="2" destOrd="0" presId="urn:microsoft.com/office/officeart/2018/2/layout/IconVerticalSolidList"/>
    <dgm:cxn modelId="{01ED7118-CB16-48A8-A162-87898E152FE5}" type="presParOf" srcId="{17E28974-970C-4390-86FF-C9410B6C9421}" destId="{884D97E2-C08C-4213-B1CB-04018D6047B2}" srcOrd="3" destOrd="0" presId="urn:microsoft.com/office/officeart/2018/2/layout/IconVerticalSolidList"/>
    <dgm:cxn modelId="{5F8A86D4-B693-4C95-8A48-5B83BC1DFF79}" type="presParOf" srcId="{4E291236-477A-4D0F-B7E4-D2EA1ADAB8F2}" destId="{922E7622-2CDD-4A03-AD94-E5E3488F06DE}" srcOrd="5" destOrd="0" presId="urn:microsoft.com/office/officeart/2018/2/layout/IconVerticalSolidList"/>
    <dgm:cxn modelId="{702FA111-23AD-4CC8-813C-EFDDBD77BE0A}" type="presParOf" srcId="{4E291236-477A-4D0F-B7E4-D2EA1ADAB8F2}" destId="{3888F074-5FEB-4272-AB27-A6465E0DA435}" srcOrd="6" destOrd="0" presId="urn:microsoft.com/office/officeart/2018/2/layout/IconVerticalSolidList"/>
    <dgm:cxn modelId="{0DEAB3F3-2F80-493B-B25C-7B20A6093842}" type="presParOf" srcId="{3888F074-5FEB-4272-AB27-A6465E0DA435}" destId="{A7177976-CA63-4E6D-8F77-961F147E5BDE}" srcOrd="0" destOrd="0" presId="urn:microsoft.com/office/officeart/2018/2/layout/IconVerticalSolidList"/>
    <dgm:cxn modelId="{545CA76B-2C83-4ED4-A531-AF76980FD9C9}" type="presParOf" srcId="{3888F074-5FEB-4272-AB27-A6465E0DA435}" destId="{4A36B02C-BFBF-47CE-8A87-A39829C8A520}" srcOrd="1" destOrd="0" presId="urn:microsoft.com/office/officeart/2018/2/layout/IconVerticalSolidList"/>
    <dgm:cxn modelId="{E658E6F3-6674-45C3-85BB-9E17BE99540E}" type="presParOf" srcId="{3888F074-5FEB-4272-AB27-A6465E0DA435}" destId="{B7AE11D5-3AEF-4DDB-8909-21D59785250C}" srcOrd="2" destOrd="0" presId="urn:microsoft.com/office/officeart/2018/2/layout/IconVerticalSolidList"/>
    <dgm:cxn modelId="{1A9BEB4A-66C3-4853-B01E-C421B485021B}" type="presParOf" srcId="{3888F074-5FEB-4272-AB27-A6465E0DA435}" destId="{9AC3DC6D-14C6-4696-B98D-CD9FA013191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D4D9E-D241-C040-95B2-5EE7F94D901A}">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presentation is informed by a UK-based medium-sized retail and e-commerce company named Shop4All that has gone through a swift rise over the past years, which has consequently led to the increase in the complexity of operations and the volumes of business information (Laudon and Laudon, 2020).</a:t>
          </a:r>
          <a:endParaRPr lang="en-US" sz="1400" kern="1200" dirty="0">
            <a:latin typeface="Arial" panose="020B0604020202020204" pitchFamily="34" charset="0"/>
            <a:cs typeface="Arial" panose="020B0604020202020204" pitchFamily="34" charset="0"/>
          </a:endParaRPr>
        </a:p>
      </dsp:txBody>
      <dsp:txXfrm>
        <a:off x="27017" y="27017"/>
        <a:ext cx="7668958" cy="868383"/>
      </dsp:txXfrm>
    </dsp:sp>
    <dsp:sp modelId="{43A58A60-6784-5A4E-94A0-B5A5B3622422}">
      <dsp:nvSpPr>
        <dsp:cNvPr id="0" name=""/>
        <dsp:cNvSpPr/>
      </dsp:nvSpPr>
      <dsp:spPr>
        <a:xfrm>
          <a:off x="727531" y="1065417"/>
          <a:ext cx="8742263" cy="92241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company has both brick-and-mortar shops and online selling, which means that the sales, inventory control, finance, and customer service departments must be well synchronized (McAfee and Brynjolfsson, 2018).</a:t>
          </a:r>
          <a:endParaRPr lang="en-US" sz="1400" kern="1200" dirty="0">
            <a:latin typeface="Arial" panose="020B0604020202020204" pitchFamily="34" charset="0"/>
            <a:cs typeface="Arial" panose="020B0604020202020204" pitchFamily="34" charset="0"/>
          </a:endParaRPr>
        </a:p>
      </dsp:txBody>
      <dsp:txXfrm>
        <a:off x="754548" y="1092434"/>
        <a:ext cx="7356493" cy="868383"/>
      </dsp:txXfrm>
    </dsp:sp>
    <dsp:sp modelId="{9DC12323-CEEC-CB40-BC3D-B731DAEAA9F8}">
      <dsp:nvSpPr>
        <dsp:cNvPr id="0" name=""/>
        <dsp:cNvSpPr/>
      </dsp:nvSpPr>
      <dsp:spPr>
        <a:xfrm>
          <a:off x="1453401" y="2180258"/>
          <a:ext cx="8742263" cy="92241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Since the organisation has grown, it has become more dependent on disconnected and disaggregated information systems, which causes duplication of data, delays in reports, and poor visibility of the general business performance (Davenport, 2018).</a:t>
          </a:r>
          <a:endParaRPr lang="en-US" sz="1400" kern="1200" dirty="0">
            <a:latin typeface="Arial" panose="020B0604020202020204" pitchFamily="34" charset="0"/>
            <a:cs typeface="Arial" panose="020B0604020202020204" pitchFamily="34" charset="0"/>
          </a:endParaRPr>
        </a:p>
      </dsp:txBody>
      <dsp:txXfrm>
        <a:off x="1480418" y="2207275"/>
        <a:ext cx="7367421" cy="868383"/>
      </dsp:txXfrm>
    </dsp:sp>
    <dsp:sp modelId="{BFD01C3E-CF9E-FA4D-B20F-F0AE26DFC015}">
      <dsp:nvSpPr>
        <dsp:cNvPr id="0" name=""/>
        <dsp:cNvSpPr/>
      </dsp:nvSpPr>
      <dsp:spPr>
        <a:xfrm>
          <a:off x="2185565" y="3270387"/>
          <a:ext cx="8742263" cy="92241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senior management has realised that these issues are adversely impacting the speed of decision-making, operational performance, and customer experience, especially regarding inventory availability and personalised customer experience (Chen et al., 2021).</a:t>
          </a:r>
          <a:endParaRPr lang="en-US" sz="1400" kern="1200" dirty="0">
            <a:latin typeface="Arial" panose="020B0604020202020204" pitchFamily="34" charset="0"/>
            <a:cs typeface="Arial" panose="020B0604020202020204" pitchFamily="34" charset="0"/>
          </a:endParaRPr>
        </a:p>
      </dsp:txBody>
      <dsp:txXfrm>
        <a:off x="2212582" y="3297404"/>
        <a:ext cx="7356493" cy="868383"/>
      </dsp:txXfrm>
    </dsp:sp>
    <dsp:sp modelId="{3E13E92D-CEFD-B146-BE28-3EBB5042E218}">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14078D72-87A3-294F-87BE-16B371999786}">
      <dsp:nvSpPr>
        <dsp:cNvPr id="0" name=""/>
        <dsp:cNvSpPr/>
      </dsp:nvSpPr>
      <dsp:spPr>
        <a:xfrm>
          <a:off x="8874856" y="1796616"/>
          <a:ext cx="599571" cy="599571"/>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B70C7562-30D3-8F4D-85AE-8E2E742245DA}">
      <dsp:nvSpPr>
        <dsp:cNvPr id="0" name=""/>
        <dsp:cNvSpPr/>
      </dsp:nvSpPr>
      <dsp:spPr>
        <a:xfrm>
          <a:off x="9596093" y="2886746"/>
          <a:ext cx="599571" cy="599571"/>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190D1-26CD-4557-9555-5A3DB2538E96}">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F6C64A-B649-4974-BF15-212C9CE12A81}">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46E9DB-F2BA-4183-9246-C273877E4525}">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This presentation is aimed at discussing how information systems contribute to the contemporary business processes, particularly in terms of efficiency, decision-making, and competitive edge (Laudon and Laudon, 2020).</a:t>
          </a:r>
          <a:endParaRPr lang="en-US" sz="1400" kern="1200" dirty="0">
            <a:latin typeface="Arial" panose="020B0604020202020204" pitchFamily="34" charset="0"/>
            <a:cs typeface="Arial" panose="020B0604020202020204" pitchFamily="34" charset="0"/>
          </a:endParaRPr>
        </a:p>
      </dsp:txBody>
      <dsp:txXfrm>
        <a:off x="1948202" y="368029"/>
        <a:ext cx="3233964" cy="1371985"/>
      </dsp:txXfrm>
    </dsp:sp>
    <dsp:sp modelId="{C4923668-46E6-4C14-9455-EE278C4A3102}">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B92A6-06FD-476B-9963-39E79AA85440}">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6C0324-3BB2-4B10-B599-8758D597F76C}">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The presentation performs a critical analysis and comparison of three business information systems, namely, Management Information Systems (MIS), Enterprise Resource Planning (ERP), and Customer Relationship Management (CRM) as the means of assessing their effectiveness in an expanding retail and e-commerce environment (Davenport, 2018). </a:t>
          </a:r>
          <a:endParaRPr lang="en-US" sz="1400" kern="1200" dirty="0">
            <a:latin typeface="Arial" panose="020B0604020202020204" pitchFamily="34" charset="0"/>
            <a:cs typeface="Arial" panose="020B0604020202020204" pitchFamily="34" charset="0"/>
          </a:endParaRPr>
        </a:p>
      </dsp:txBody>
      <dsp:txXfrm>
        <a:off x="7411643" y="368029"/>
        <a:ext cx="3233964" cy="1371985"/>
      </dsp:txXfrm>
    </dsp:sp>
    <dsp:sp modelId="{0CCB38B3-233C-4163-B712-364A9A9A1F4C}">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FF1AD-2A8E-475C-9B2A-E6AC7F9C08F7}">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81ED33-EF92-4323-90C0-0E0EB8C4176F}">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Ethical issues related to information systems, such as information privacy, security threats, and AI-generated decisions are discussed in order to point out responsible ways to use the systems (Martin, 2019).</a:t>
          </a:r>
          <a:endParaRPr lang="en-US" sz="1400" kern="1200" dirty="0">
            <a:latin typeface="Arial" panose="020B0604020202020204" pitchFamily="34" charset="0"/>
            <a:cs typeface="Arial" panose="020B0604020202020204" pitchFamily="34" charset="0"/>
          </a:endParaRPr>
        </a:p>
      </dsp:txBody>
      <dsp:txXfrm>
        <a:off x="1948202" y="2452790"/>
        <a:ext cx="3233964" cy="1371985"/>
      </dsp:txXfrm>
    </dsp:sp>
    <dsp:sp modelId="{02749FE7-19CE-40EE-8CC8-8DCC849C7179}">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B5B24-BF3F-4E9B-800D-888A493AEBAB}">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2771E0-299E-40E1-9A24-F826EF25F3D9}">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The presentation ends with evidence based suggestions of the most suitable information systems that can be accessible to enhance the organisational performance and sustainable business growth (Chen et al., 2021).</a:t>
          </a:r>
          <a:endParaRPr lang="en-US" sz="1400" kern="1200" dirty="0">
            <a:latin typeface="Arial" panose="020B0604020202020204" pitchFamily="34" charset="0"/>
            <a:cs typeface="Arial" panose="020B0604020202020204" pitchFamily="34" charset="0"/>
          </a:endParaRPr>
        </a:p>
      </dsp:txBody>
      <dsp:txXfrm>
        <a:off x="7411643" y="2452790"/>
        <a:ext cx="3233964" cy="1371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C84C3-0F0D-4AF0-885D-51776059B183}">
      <dsp:nvSpPr>
        <dsp:cNvPr id="0" name=""/>
        <dsp:cNvSpPr/>
      </dsp:nvSpPr>
      <dsp:spPr>
        <a:xfrm>
          <a:off x="0" y="76874"/>
          <a:ext cx="5387501" cy="14718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Information systems are essential in enhancing operational efficiency in the process of automating routine operations including sales transactions, updating inventory and financial reporting (Laudon and Laudon, 2020). </a:t>
          </a:r>
          <a:endParaRPr lang="en-US" sz="1700" kern="1200"/>
        </a:p>
      </dsp:txBody>
      <dsp:txXfrm>
        <a:off x="71850" y="148724"/>
        <a:ext cx="5243801" cy="1328160"/>
      </dsp:txXfrm>
    </dsp:sp>
    <dsp:sp modelId="{C7DF3243-5D26-4968-BD87-DA24EBD0319B}">
      <dsp:nvSpPr>
        <dsp:cNvPr id="0" name=""/>
        <dsp:cNvSpPr/>
      </dsp:nvSpPr>
      <dsp:spPr>
        <a:xfrm>
          <a:off x="0" y="1597695"/>
          <a:ext cx="5387501" cy="14718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High quality information systems are effective in improving the customer experience through the provision of a consistent customer service (Payne and Frow, 2019). </a:t>
          </a:r>
          <a:endParaRPr lang="en-US" sz="1700" kern="1200"/>
        </a:p>
      </dsp:txBody>
      <dsp:txXfrm>
        <a:off x="71850" y="1669545"/>
        <a:ext cx="5243801" cy="1328160"/>
      </dsp:txXfrm>
    </dsp:sp>
    <dsp:sp modelId="{981F634F-0B5C-493E-844C-0D2451517BBD}">
      <dsp:nvSpPr>
        <dsp:cNvPr id="0" name=""/>
        <dsp:cNvSpPr/>
      </dsp:nvSpPr>
      <dsp:spPr>
        <a:xfrm>
          <a:off x="0" y="3118515"/>
          <a:ext cx="5387501" cy="14718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In combination with a strategic alignment, the information systems can deliver a competitive edge through facilitating innovation</a:t>
          </a:r>
          <a:r>
            <a:rPr lang="en-US" sz="1700" kern="1200"/>
            <a:t> and </a:t>
          </a:r>
          <a:r>
            <a:rPr lang="en-US" sz="1700" b="0" i="0" kern="1200"/>
            <a:t>adaptability to the market development</a:t>
          </a:r>
          <a:r>
            <a:rPr lang="en-US" sz="1700" kern="1200"/>
            <a:t>. </a:t>
          </a:r>
          <a:r>
            <a:rPr lang="en-US" sz="1700" b="0" i="0" kern="1200"/>
            <a:t>(McAfee and Brynjolfsson, 2018).</a:t>
          </a:r>
          <a:endParaRPr lang="en-US" sz="1700" kern="1200"/>
        </a:p>
      </dsp:txBody>
      <dsp:txXfrm>
        <a:off x="71850" y="3190365"/>
        <a:ext cx="5243801" cy="13281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948CE-FF51-45A2-89A6-58D80B0AC5E7}">
      <dsp:nvSpPr>
        <dsp:cNvPr id="0" name=""/>
        <dsp:cNvSpPr/>
      </dsp:nvSpPr>
      <dsp:spPr>
        <a:xfrm>
          <a:off x="4735" y="1154019"/>
          <a:ext cx="1415271" cy="2043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a:t>TPS are developed to manage a large amount of business transactions that are routine and repetitive, including sales processing and recording cash payment, which are the core of the daily operations (Laudon and Laudon, 2020).</a:t>
          </a:r>
          <a:endParaRPr lang="en-US" sz="1100" kern="1200"/>
        </a:p>
      </dsp:txBody>
      <dsp:txXfrm>
        <a:off x="46187" y="1195471"/>
        <a:ext cx="1332367" cy="1960394"/>
      </dsp:txXfrm>
    </dsp:sp>
    <dsp:sp modelId="{22961160-B41D-4084-8711-38C23BAFFA15}">
      <dsp:nvSpPr>
        <dsp:cNvPr id="0" name=""/>
        <dsp:cNvSpPr/>
      </dsp:nvSpPr>
      <dsp:spPr>
        <a:xfrm>
          <a:off x="1561533" y="2000175"/>
          <a:ext cx="300037" cy="3509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561533" y="2070372"/>
        <a:ext cx="210026" cy="210593"/>
      </dsp:txXfrm>
    </dsp:sp>
    <dsp:sp modelId="{5A0991B3-ADC5-4EBC-A8D8-203780E3F76F}">
      <dsp:nvSpPr>
        <dsp:cNvPr id="0" name=""/>
        <dsp:cNvSpPr/>
      </dsp:nvSpPr>
      <dsp:spPr>
        <a:xfrm>
          <a:off x="1986115" y="1154019"/>
          <a:ext cx="1415271" cy="2043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a:t>Enterprise resource planning (ERP) systems combine information among various departments, allowing information to be seen and coordinated at the organisation wide level (Monk and Wagner, 2019). </a:t>
          </a:r>
          <a:endParaRPr lang="en-US" sz="1100" kern="1200"/>
        </a:p>
      </dsp:txBody>
      <dsp:txXfrm>
        <a:off x="2027567" y="1195471"/>
        <a:ext cx="1332367" cy="1960394"/>
      </dsp:txXfrm>
    </dsp:sp>
    <dsp:sp modelId="{CF5AE011-8867-4BCD-B226-3A8E4FF774D6}">
      <dsp:nvSpPr>
        <dsp:cNvPr id="0" name=""/>
        <dsp:cNvSpPr/>
      </dsp:nvSpPr>
      <dsp:spPr>
        <a:xfrm>
          <a:off x="3542913" y="2000175"/>
          <a:ext cx="300037" cy="3509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542913" y="2070372"/>
        <a:ext cx="210026" cy="210593"/>
      </dsp:txXfrm>
    </dsp:sp>
    <dsp:sp modelId="{0B9BCFC9-2657-4B76-8733-1F650AACD8ED}">
      <dsp:nvSpPr>
        <dsp:cNvPr id="0" name=""/>
        <dsp:cNvSpPr/>
      </dsp:nvSpPr>
      <dsp:spPr>
        <a:xfrm>
          <a:off x="3967495" y="1154019"/>
          <a:ext cx="1415271" cy="2043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a:t>Customer Relationship Management (CRM) systems are based on customer data and relationship</a:t>
          </a:r>
          <a:endParaRPr lang="en-US" sz="1100" kern="1200"/>
        </a:p>
      </dsp:txBody>
      <dsp:txXfrm>
        <a:off x="4008947" y="1195471"/>
        <a:ext cx="1332367" cy="19603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89F8F2-1D1C-493B-B502-CA1BF62A108B}">
      <dsp:nvSpPr>
        <dsp:cNvPr id="0" name=""/>
        <dsp:cNvSpPr/>
      </dsp:nvSpPr>
      <dsp:spPr>
        <a:xfrm>
          <a:off x="415690" y="697734"/>
          <a:ext cx="675527" cy="6755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2EFC87-1CAA-4F2B-B156-D5E8BE33F339}">
      <dsp:nvSpPr>
        <dsp:cNvPr id="0" name=""/>
        <dsp:cNvSpPr/>
      </dsp:nvSpPr>
      <dsp:spPr>
        <a:xfrm>
          <a:off x="2868" y="1719758"/>
          <a:ext cx="1501171" cy="1287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Customer Relationship Management systems are meant to gather and investigate customer information to aid in marketing, sales, and customer service services (Payne and Frow, 2019). </a:t>
          </a:r>
          <a:endParaRPr lang="en-US" sz="1100" kern="1200"/>
        </a:p>
      </dsp:txBody>
      <dsp:txXfrm>
        <a:off x="2868" y="1719758"/>
        <a:ext cx="1501171" cy="1287723"/>
      </dsp:txXfrm>
    </dsp:sp>
    <dsp:sp modelId="{D4D02990-81AD-42DB-857F-BFB3E277CC2F}">
      <dsp:nvSpPr>
        <dsp:cNvPr id="0" name=""/>
        <dsp:cNvSpPr/>
      </dsp:nvSpPr>
      <dsp:spPr>
        <a:xfrm>
          <a:off x="2179567" y="697734"/>
          <a:ext cx="675527" cy="6755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B5DF27-2631-4D41-B9D7-CA876865CE75}">
      <dsp:nvSpPr>
        <dsp:cNvPr id="0" name=""/>
        <dsp:cNvSpPr/>
      </dsp:nvSpPr>
      <dsp:spPr>
        <a:xfrm>
          <a:off x="1766745" y="1719758"/>
          <a:ext cx="1501171" cy="1287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CRM systems can be applied in e-commerce and retail settings to facilitate organisations to customise marketing campaigns, monitor customer buying behaviour, and enhance retention (Buttle and Maklan, 2019). </a:t>
          </a:r>
          <a:endParaRPr lang="en-US" sz="1100" kern="1200"/>
        </a:p>
      </dsp:txBody>
      <dsp:txXfrm>
        <a:off x="1766745" y="1719758"/>
        <a:ext cx="1501171" cy="1287723"/>
      </dsp:txXfrm>
    </dsp:sp>
    <dsp:sp modelId="{E564CF17-B5D3-49CD-90B8-2B9ED29E4E1D}">
      <dsp:nvSpPr>
        <dsp:cNvPr id="0" name=""/>
        <dsp:cNvSpPr/>
      </dsp:nvSpPr>
      <dsp:spPr>
        <a:xfrm>
          <a:off x="3943444" y="697734"/>
          <a:ext cx="675527" cy="6755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77A680-D157-42A5-83D1-8227D6E2BE49}">
      <dsp:nvSpPr>
        <dsp:cNvPr id="0" name=""/>
        <dsp:cNvSpPr/>
      </dsp:nvSpPr>
      <dsp:spPr>
        <a:xfrm>
          <a:off x="3530622" y="1719758"/>
          <a:ext cx="1501171" cy="1287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One of the strategic advantages of CRM is its capacity to create the overall improved customer experience, which nowadays is an essential source of competitive advantage in online markets (Chen et al., 2021).</a:t>
          </a:r>
          <a:endParaRPr lang="en-US" sz="1100" kern="1200"/>
        </a:p>
      </dsp:txBody>
      <dsp:txXfrm>
        <a:off x="3530622" y="1719758"/>
        <a:ext cx="1501171" cy="1287723"/>
      </dsp:txXfrm>
    </dsp:sp>
    <dsp:sp modelId="{3EBD1C53-D7A8-468B-9112-DD51B9F78AF7}">
      <dsp:nvSpPr>
        <dsp:cNvPr id="0" name=""/>
        <dsp:cNvSpPr/>
      </dsp:nvSpPr>
      <dsp:spPr>
        <a:xfrm>
          <a:off x="5707321" y="697734"/>
          <a:ext cx="675527" cy="6755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108B6C-DE86-49BD-895E-B8874210758C}">
      <dsp:nvSpPr>
        <dsp:cNvPr id="0" name=""/>
        <dsp:cNvSpPr/>
      </dsp:nvSpPr>
      <dsp:spPr>
        <a:xfrm>
          <a:off x="5294498" y="1719758"/>
          <a:ext cx="1501171" cy="1287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Nevertheless, CRM solutions provoke serious data privacy and ethical issues that concern the use of customer data in profiling or to make automated decisions (Martin, 2019).</a:t>
          </a:r>
          <a:endParaRPr lang="en-US" sz="1100" kern="1200"/>
        </a:p>
      </dsp:txBody>
      <dsp:txXfrm>
        <a:off x="5294498" y="1719758"/>
        <a:ext cx="1501171" cy="12877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CE6EC8-AA9F-457E-BAA3-7E7463D14265}">
      <dsp:nvSpPr>
        <dsp:cNvPr id="0" name=""/>
        <dsp:cNvSpPr/>
      </dsp:nvSpPr>
      <dsp:spPr>
        <a:xfrm>
          <a:off x="1053" y="378584"/>
          <a:ext cx="2246355" cy="134781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MIS mostly facilitates the daily operations control processes through reports that are structured, as compared to ERP systems, which present both operational and strategic decision-making data that is integrated across organisations (Laudon and Laudon, 2020). </a:t>
          </a:r>
          <a:endParaRPr lang="en-US" sz="1000" kern="1200"/>
        </a:p>
      </dsp:txBody>
      <dsp:txXfrm>
        <a:off x="40529" y="418060"/>
        <a:ext cx="2167403" cy="1268861"/>
      </dsp:txXfrm>
    </dsp:sp>
    <dsp:sp modelId="{43FA2041-A1E0-4656-BF55-EAD1AE14D8A1}">
      <dsp:nvSpPr>
        <dsp:cNvPr id="0" name=""/>
        <dsp:cNvSpPr/>
      </dsp:nvSpPr>
      <dsp:spPr>
        <a:xfrm>
          <a:off x="2445088" y="773942"/>
          <a:ext cx="476227" cy="55709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2445088" y="885361"/>
        <a:ext cx="333359" cy="334258"/>
      </dsp:txXfrm>
    </dsp:sp>
    <dsp:sp modelId="{222A5F90-9886-4C78-8A55-B823E72834A8}">
      <dsp:nvSpPr>
        <dsp:cNvPr id="0" name=""/>
        <dsp:cNvSpPr/>
      </dsp:nvSpPr>
      <dsp:spPr>
        <a:xfrm>
          <a:off x="3145951" y="378584"/>
          <a:ext cx="2246355" cy="1347813"/>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Unlike MIS, ERP systems are more sophisticated and expensive to adopt and can deliver much more value to growing organisations through processes that are integrated (Monk and Wagner, 2019).</a:t>
          </a:r>
          <a:endParaRPr lang="en-US" sz="1000" kern="1200"/>
        </a:p>
      </dsp:txBody>
      <dsp:txXfrm>
        <a:off x="3185427" y="418060"/>
        <a:ext cx="2167403" cy="1268861"/>
      </dsp:txXfrm>
    </dsp:sp>
    <dsp:sp modelId="{DF1D8DC6-DB05-4D1C-ACBE-026A72F0FA53}">
      <dsp:nvSpPr>
        <dsp:cNvPr id="0" name=""/>
        <dsp:cNvSpPr/>
      </dsp:nvSpPr>
      <dsp:spPr>
        <a:xfrm rot="5400000">
          <a:off x="4031015" y="1883642"/>
          <a:ext cx="476227" cy="557096"/>
        </a:xfrm>
        <a:prstGeom prst="rightArrow">
          <a:avLst>
            <a:gd name="adj1" fmla="val 60000"/>
            <a:gd name="adj2" fmla="val 50000"/>
          </a:avLst>
        </a:prstGeom>
        <a:solidFill>
          <a:schemeClr val="accent2">
            <a:hueOff val="3221807"/>
            <a:satOff val="-9246"/>
            <a:lumOff val="-148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4102000" y="1924076"/>
        <a:ext cx="334258" cy="333359"/>
      </dsp:txXfrm>
    </dsp:sp>
    <dsp:sp modelId="{CF24C6DA-02D9-429B-8781-C251D51AF765}">
      <dsp:nvSpPr>
        <dsp:cNvPr id="0" name=""/>
        <dsp:cNvSpPr/>
      </dsp:nvSpPr>
      <dsp:spPr>
        <a:xfrm>
          <a:off x="3145951" y="2624940"/>
          <a:ext cx="2246355" cy="1347813"/>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CRM systems are contrasted to both MIS and ERP since they are externally oriented, regarding the customer relationships, as opposed to the efficiency of the operations (Payne and Frow, 2019).</a:t>
          </a:r>
          <a:endParaRPr lang="en-US" sz="1000" kern="1200"/>
        </a:p>
      </dsp:txBody>
      <dsp:txXfrm>
        <a:off x="3185427" y="2664416"/>
        <a:ext cx="2167403" cy="1268861"/>
      </dsp:txXfrm>
    </dsp:sp>
    <dsp:sp modelId="{48010933-474D-405F-A9B8-545D565A80BE}">
      <dsp:nvSpPr>
        <dsp:cNvPr id="0" name=""/>
        <dsp:cNvSpPr/>
      </dsp:nvSpPr>
      <dsp:spPr>
        <a:xfrm rot="10800000">
          <a:off x="2472044" y="3020298"/>
          <a:ext cx="476227" cy="557096"/>
        </a:xfrm>
        <a:prstGeom prst="rightArrow">
          <a:avLst>
            <a:gd name="adj1" fmla="val 60000"/>
            <a:gd name="adj2" fmla="val 5000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2614912" y="3131717"/>
        <a:ext cx="333359" cy="334258"/>
      </dsp:txXfrm>
    </dsp:sp>
    <dsp:sp modelId="{ACD1D4E1-1D1C-4128-A246-3AA75A07ECAF}">
      <dsp:nvSpPr>
        <dsp:cNvPr id="0" name=""/>
        <dsp:cNvSpPr/>
      </dsp:nvSpPr>
      <dsp:spPr>
        <a:xfrm>
          <a:off x="1053" y="2624940"/>
          <a:ext cx="2246355" cy="1347813"/>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In the case of business scenario, ERP systems and CRM systems are more strategic compared to using MIS alone, but MIS is also significant in terms of daily performance monitoring (Davenport, 2018).</a:t>
          </a:r>
          <a:endParaRPr lang="en-US" sz="1000" kern="1200"/>
        </a:p>
      </dsp:txBody>
      <dsp:txXfrm>
        <a:off x="40529" y="2664416"/>
        <a:ext cx="2167403" cy="126886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115946-C2F6-47F1-8AB6-05D725E9EC5B}">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F8F8D-7D1A-4564-B124-5693938FC236}">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BF18FC-EDCA-414D-B3DB-F9F8502987AE}">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0" i="0" kern="1200"/>
            <a:t>The growing adoption of information systems has brought up grave concerns about the privacy of data especially the gathering and storage of personal information of customers (Martin, 2019).</a:t>
          </a:r>
          <a:endParaRPr lang="en-US" sz="1500" kern="1200"/>
        </a:p>
      </dsp:txBody>
      <dsp:txXfrm>
        <a:off x="1948202" y="368029"/>
        <a:ext cx="3233964" cy="1371985"/>
      </dsp:txXfrm>
    </dsp:sp>
    <dsp:sp modelId="{CD8078CA-06F4-499F-9A87-D588AE8BF1A9}">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F0D2A7-3B69-4297-AD13-40B05CCA7AB0}">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46408C-567D-4D0D-8E87-FEE19EBB4D9F}">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0" i="0" kern="1200"/>
            <a:t>The retail and e-commerce organisations are more affected by cybersecurity risks since data breach could lead to financial loss, reputational damage and legal implications (PwC, 2020).</a:t>
          </a:r>
          <a:endParaRPr lang="en-US" sz="1500" kern="1200"/>
        </a:p>
      </dsp:txBody>
      <dsp:txXfrm>
        <a:off x="7411643" y="368029"/>
        <a:ext cx="3233964" cy="1371985"/>
      </dsp:txXfrm>
    </dsp:sp>
    <dsp:sp modelId="{A4C26EA8-75B7-4190-AA2D-7F0E91C45733}">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E918D7-B699-4A73-ADBC-6EA5CE06096D}">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B3B2D0-7442-4340-8D3B-C30846359046}">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0" i="0" kern="1200"/>
            <a:t>Analytics based on AIs can also create bias in the algorithms applied in CRM systems, which could result in unfair or discriminative approaches to marketing and customer profiling (Floridi et al., 2018). </a:t>
          </a:r>
          <a:endParaRPr lang="en-US" sz="1500" kern="1200"/>
        </a:p>
      </dsp:txBody>
      <dsp:txXfrm>
        <a:off x="1948202" y="2452790"/>
        <a:ext cx="3233964" cy="1371985"/>
      </dsp:txXfrm>
    </dsp:sp>
    <dsp:sp modelId="{34D48FE3-8E7C-4917-A36F-C4CA4902CAA2}">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868E78-BE81-4E1A-96C7-128DD1F6D2F8}">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219BB3-4120-4239-91EA-A1719B161582}">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0" i="0" kern="1200"/>
            <a:t>The ethical issue with information systems employee monitoring also arises when the surveillance is done in a way that it affects trust, autonomy, and morale at work (Ball, 2021).</a:t>
          </a:r>
          <a:endParaRPr lang="en-US" sz="1500" kern="1200"/>
        </a:p>
      </dsp:txBody>
      <dsp:txXfrm>
        <a:off x="7411643" y="2452790"/>
        <a:ext cx="3233964" cy="137198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3114E8-48BE-4D3A-A0CC-DC4203C58F81}">
      <dsp:nvSpPr>
        <dsp:cNvPr id="0" name=""/>
        <dsp:cNvSpPr/>
      </dsp:nvSpPr>
      <dsp:spPr>
        <a:xfrm>
          <a:off x="0" y="0"/>
          <a:ext cx="8412480" cy="95729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Shop4 ALL adopted a hybrid ERP system to overcome the inefficiency nature of the fragmented legacy systems and ineffective inventory visibility (Davenport, 2018).</a:t>
          </a:r>
          <a:endParaRPr lang="en-US" sz="1600" kern="1200"/>
        </a:p>
      </dsp:txBody>
      <dsp:txXfrm>
        <a:off x="28038" y="28038"/>
        <a:ext cx="7298593" cy="901218"/>
      </dsp:txXfrm>
    </dsp:sp>
    <dsp:sp modelId="{E9BC4265-E18A-463B-9A1B-729B899C480C}">
      <dsp:nvSpPr>
        <dsp:cNvPr id="0" name=""/>
        <dsp:cNvSpPr/>
      </dsp:nvSpPr>
      <dsp:spPr>
        <a:xfrm>
          <a:off x="704545" y="1131347"/>
          <a:ext cx="8412480" cy="957294"/>
        </a:xfrm>
        <a:prstGeom prst="roundRect">
          <a:avLst>
            <a:gd name="adj" fmla="val 10000"/>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By allowing real-time inventory tracking and enhanced supply chain coordination, as well as decreasing stock shortages in-store and online, the system opened up opportunities (McKinsey &amp; Company, 2020).</a:t>
          </a:r>
          <a:endParaRPr lang="en-US" sz="1600" kern="1200"/>
        </a:p>
      </dsp:txBody>
      <dsp:txXfrm>
        <a:off x="732583" y="1159385"/>
        <a:ext cx="7029617" cy="901218"/>
      </dsp:txXfrm>
    </dsp:sp>
    <dsp:sp modelId="{980BB4C0-D050-42D3-85BB-B2B6BED7BF87}">
      <dsp:nvSpPr>
        <dsp:cNvPr id="0" name=""/>
        <dsp:cNvSpPr/>
      </dsp:nvSpPr>
      <dsp:spPr>
        <a:xfrm>
          <a:off x="1398574" y="2262695"/>
          <a:ext cx="8412480" cy="957294"/>
        </a:xfrm>
        <a:prstGeom prst="roundRect">
          <a:avLst>
            <a:gd name="adj" fmla="val 10000"/>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Performance has increased, and the organisation experienced issues regarding the cost of implementation, training of the employees, and data security, which illustrates the significance of change management (Monk and Wagner, 2019). </a:t>
          </a:r>
          <a:endParaRPr lang="en-US" sz="1600" kern="1200"/>
        </a:p>
      </dsp:txBody>
      <dsp:txXfrm>
        <a:off x="1426612" y="2290733"/>
        <a:ext cx="7040133" cy="901218"/>
      </dsp:txXfrm>
    </dsp:sp>
    <dsp:sp modelId="{E15AC82D-40AA-4B75-A973-02C9450F1EFB}">
      <dsp:nvSpPr>
        <dsp:cNvPr id="0" name=""/>
        <dsp:cNvSpPr/>
      </dsp:nvSpPr>
      <dsp:spPr>
        <a:xfrm>
          <a:off x="2103119" y="3394043"/>
          <a:ext cx="8412480" cy="957294"/>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The case proves that the ERP systems can potentially serve as performance advantages, and the ethical and operational risks associated with their application should be addressed (Laudon and Laudon, 2020).</a:t>
          </a:r>
          <a:endParaRPr lang="en-US" sz="1600" kern="1200"/>
        </a:p>
      </dsp:txBody>
      <dsp:txXfrm>
        <a:off x="2131157" y="3422081"/>
        <a:ext cx="7029617" cy="901218"/>
      </dsp:txXfrm>
    </dsp:sp>
    <dsp:sp modelId="{29B977E9-F3EB-48C6-94B7-6E36D49A18D8}">
      <dsp:nvSpPr>
        <dsp:cNvPr id="0" name=""/>
        <dsp:cNvSpPr/>
      </dsp:nvSpPr>
      <dsp:spPr>
        <a:xfrm>
          <a:off x="7790238" y="733200"/>
          <a:ext cx="622241" cy="622241"/>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EE1AB271-0986-406D-8D5A-2AD6A10A63D7}">
      <dsp:nvSpPr>
        <dsp:cNvPr id="0" name=""/>
        <dsp:cNvSpPr/>
      </dsp:nvSpPr>
      <dsp:spPr>
        <a:xfrm>
          <a:off x="8494783" y="1864548"/>
          <a:ext cx="622241" cy="622241"/>
        </a:xfrm>
        <a:prstGeom prst="downArrow">
          <a:avLst>
            <a:gd name="adj1" fmla="val 55000"/>
            <a:gd name="adj2" fmla="val 45000"/>
          </a:avLst>
        </a:prstGeom>
        <a:solidFill>
          <a:schemeClr val="accent5">
            <a:tint val="40000"/>
            <a:alpha val="90000"/>
            <a:hueOff val="-5972333"/>
            <a:satOff val="1333"/>
            <a:lumOff val="20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5CFA0086-6032-4E78-B71A-D47D4E3436EC}">
      <dsp:nvSpPr>
        <dsp:cNvPr id="0" name=""/>
        <dsp:cNvSpPr/>
      </dsp:nvSpPr>
      <dsp:spPr>
        <a:xfrm>
          <a:off x="9188813" y="2995896"/>
          <a:ext cx="622241" cy="622241"/>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A1C455-EC9A-4FD1-BA14-87F463D565D2}">
      <dsp:nvSpPr>
        <dsp:cNvPr id="0" name=""/>
        <dsp:cNvSpPr/>
      </dsp:nvSpPr>
      <dsp:spPr>
        <a:xfrm>
          <a:off x="0" y="2284"/>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181E9A-FB32-4D11-A810-C154C8D02FC1}">
      <dsp:nvSpPr>
        <dsp:cNvPr id="0" name=""/>
        <dsp:cNvSpPr/>
      </dsp:nvSpPr>
      <dsp:spPr>
        <a:xfrm>
          <a:off x="350172" y="262743"/>
          <a:ext cx="636677" cy="6366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511713-EAF9-4FA2-BECD-6E990DD90E03}">
      <dsp:nvSpPr>
        <dsp:cNvPr id="0" name=""/>
        <dsp:cNvSpPr/>
      </dsp:nvSpPr>
      <dsp:spPr>
        <a:xfrm>
          <a:off x="1337023" y="2284"/>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622300">
            <a:lnSpc>
              <a:spcPct val="90000"/>
            </a:lnSpc>
            <a:spcBef>
              <a:spcPct val="0"/>
            </a:spcBef>
            <a:spcAft>
              <a:spcPct val="35000"/>
            </a:spcAft>
            <a:buNone/>
          </a:pPr>
          <a:r>
            <a:rPr lang="en-US" sz="1400" b="0" i="0" kern="1200"/>
            <a:t>It is suggested that </a:t>
          </a:r>
          <a:r>
            <a:rPr lang="en-US" sz="1400" kern="1200"/>
            <a:t>Shop4 All </a:t>
          </a:r>
          <a:r>
            <a:rPr lang="en-US" sz="1400" b="0" i="0" kern="1200"/>
            <a:t>should implement an ERP platform to incorporate main operations like inventory, finance, and procurement to enable effectiveness and data integrity (Monk and Wagner, 2019).</a:t>
          </a:r>
          <a:endParaRPr lang="en-US" sz="1400" kern="1200"/>
        </a:p>
      </dsp:txBody>
      <dsp:txXfrm>
        <a:off x="1337023" y="2284"/>
        <a:ext cx="4524066" cy="1157596"/>
      </dsp:txXfrm>
    </dsp:sp>
    <dsp:sp modelId="{6EFAC493-9988-438E-9085-05B8D5867111}">
      <dsp:nvSpPr>
        <dsp:cNvPr id="0" name=""/>
        <dsp:cNvSpPr/>
      </dsp:nvSpPr>
      <dsp:spPr>
        <a:xfrm>
          <a:off x="0" y="1449279"/>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67F86A-9FAE-4328-84FF-A6B6B80AB282}">
      <dsp:nvSpPr>
        <dsp:cNvPr id="0" name=""/>
        <dsp:cNvSpPr/>
      </dsp:nvSpPr>
      <dsp:spPr>
        <a:xfrm>
          <a:off x="350172" y="1709738"/>
          <a:ext cx="636677" cy="6366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A92E0A-E3FE-4EC8-AE3E-5F1C111926D7}">
      <dsp:nvSpPr>
        <dsp:cNvPr id="0" name=""/>
        <dsp:cNvSpPr/>
      </dsp:nvSpPr>
      <dsp:spPr>
        <a:xfrm>
          <a:off x="1337023" y="1449279"/>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622300">
            <a:lnSpc>
              <a:spcPct val="90000"/>
            </a:lnSpc>
            <a:spcBef>
              <a:spcPct val="0"/>
            </a:spcBef>
            <a:spcAft>
              <a:spcPct val="35000"/>
            </a:spcAft>
            <a:buNone/>
          </a:pPr>
          <a:r>
            <a:rPr lang="en-US" sz="1400" b="0" i="0" kern="1200"/>
            <a:t>CRM system must be deployed in conjunction with ERP to advance the interaction with customers, customise the marketing operations, and customer retention (Payne and Frow, 2019). </a:t>
          </a:r>
          <a:endParaRPr lang="en-US" sz="1400" kern="1200"/>
        </a:p>
      </dsp:txBody>
      <dsp:txXfrm>
        <a:off x="1337023" y="1449279"/>
        <a:ext cx="4524066" cy="1157596"/>
      </dsp:txXfrm>
    </dsp:sp>
    <dsp:sp modelId="{2C4696C3-A75E-4313-A42A-2DF1053FC677}">
      <dsp:nvSpPr>
        <dsp:cNvPr id="0" name=""/>
        <dsp:cNvSpPr/>
      </dsp:nvSpPr>
      <dsp:spPr>
        <a:xfrm>
          <a:off x="0" y="2896274"/>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471111-42E1-4D2F-91E3-7A7C1AC729D2}">
      <dsp:nvSpPr>
        <dsp:cNvPr id="0" name=""/>
        <dsp:cNvSpPr/>
      </dsp:nvSpPr>
      <dsp:spPr>
        <a:xfrm>
          <a:off x="350172" y="3156733"/>
          <a:ext cx="636677" cy="6366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4D97E2-C08C-4213-B1CB-04018D6047B2}">
      <dsp:nvSpPr>
        <dsp:cNvPr id="0" name=""/>
        <dsp:cNvSpPr/>
      </dsp:nvSpPr>
      <dsp:spPr>
        <a:xfrm>
          <a:off x="1337023" y="2896274"/>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622300">
            <a:lnSpc>
              <a:spcPct val="90000"/>
            </a:lnSpc>
            <a:spcBef>
              <a:spcPct val="0"/>
            </a:spcBef>
            <a:spcAft>
              <a:spcPct val="35000"/>
            </a:spcAft>
            <a:buNone/>
          </a:pPr>
          <a:r>
            <a:rPr lang="en-US" sz="1400" b="0" i="0" kern="1200"/>
            <a:t>Routine reporting and monitoring performance should remain supported by MIS, as it should enable managers to have view of operational results (Laudon and Laudon, 2020). </a:t>
          </a:r>
          <a:endParaRPr lang="en-US" sz="1400" kern="1200"/>
        </a:p>
      </dsp:txBody>
      <dsp:txXfrm>
        <a:off x="1337023" y="2896274"/>
        <a:ext cx="4524066" cy="1157596"/>
      </dsp:txXfrm>
    </dsp:sp>
    <dsp:sp modelId="{A7177976-CA63-4E6D-8F77-961F147E5BDE}">
      <dsp:nvSpPr>
        <dsp:cNvPr id="0" name=""/>
        <dsp:cNvSpPr/>
      </dsp:nvSpPr>
      <dsp:spPr>
        <a:xfrm>
          <a:off x="0" y="4343269"/>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6B02C-BFBF-47CE-8A87-A39829C8A520}">
      <dsp:nvSpPr>
        <dsp:cNvPr id="0" name=""/>
        <dsp:cNvSpPr/>
      </dsp:nvSpPr>
      <dsp:spPr>
        <a:xfrm>
          <a:off x="350172" y="4603728"/>
          <a:ext cx="636677" cy="6366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C3DC6D-14C6-4696-B98D-CD9FA013191E}">
      <dsp:nvSpPr>
        <dsp:cNvPr id="0" name=""/>
        <dsp:cNvSpPr/>
      </dsp:nvSpPr>
      <dsp:spPr>
        <a:xfrm>
          <a:off x="1337023" y="4343269"/>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622300">
            <a:lnSpc>
              <a:spcPct val="90000"/>
            </a:lnSpc>
            <a:spcBef>
              <a:spcPct val="0"/>
            </a:spcBef>
            <a:spcAft>
              <a:spcPct val="35000"/>
            </a:spcAft>
            <a:buNone/>
          </a:pPr>
          <a:r>
            <a:rPr lang="en-US" sz="1400" b="0" i="0" kern="1200"/>
            <a:t>The proposed approach to implementation is phased and must be complemented by training of the staff and effective data governance to minimize risk and guarantee successful adoption (Davenport, 2018).</a:t>
          </a:r>
          <a:endParaRPr lang="en-US" sz="1400" kern="1200"/>
        </a:p>
      </dsp:txBody>
      <dsp:txXfrm>
        <a:off x="1337023" y="4343269"/>
        <a:ext cx="4524066" cy="115759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8EDCD6-A8AA-8840-8B18-71AC7E7AB831}"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82C456-803D-9649-88A7-FF42EC255E61}" type="slidenum">
              <a:rPr lang="en-GB" smtClean="0"/>
              <a:t>‹#›</a:t>
            </a:fld>
            <a:endParaRPr lang="en-GB"/>
          </a:p>
        </p:txBody>
      </p:sp>
    </p:spTree>
    <p:extLst>
      <p:ext uri="{BB962C8B-B14F-4D97-AF65-F5344CB8AC3E}">
        <p14:creationId xmlns:p14="http://schemas.microsoft.com/office/powerpoint/2010/main" val="2603898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presentation is founded on a medium sized UK retail and e-commerce company which has been growing at a high rate in recent years. Although this increment has boosted revenue potentials, it has also posed operational challenges especially in handling huge business and customer information. Increasing organisations can also find it difficult to keep up with their information systems failing to keep pace with the business as Laudon and Laudon (2020) describe. It has physical retail shops and an online platform, which means that it needs a high level of coordination of the operational functions of managing inventory, finance, sales, and customer service. Most of these operations, however, are nowadays assisted by individual and disconnected systems. This has led to redundant information, reporting lag time, and poor transparency of the performance on the grand scale, which may adversely influence managerial decision-making (Davenport, 2018). The senior management has realised that these flaws are already affecting the efficiency of operations and customer experience in areas like the availability of stocks and individual engagement. With an increased importance on data-driven decision-making in retail, it is important to modernise information systems and ensure competitiveness (Chen et al., 2021). Therefore, the organisation aims at having more integrated and effective information systems in place and ethical and secure use of data.</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2</a:t>
            </a:fld>
            <a:endParaRPr lang="en-GB"/>
          </a:p>
        </p:txBody>
      </p:sp>
    </p:spTree>
    <p:extLst>
      <p:ext uri="{BB962C8B-B14F-4D97-AF65-F5344CB8AC3E}">
        <p14:creationId xmlns:p14="http://schemas.microsoft.com/office/powerpoint/2010/main" val="3661372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presentation aims to discuss the role of the information systems in supporting the business operations in the modern context and the role that the information systems play in promoting the performance of the organisations. ISs are no longer considered as an instrument of technical nature but rather a strategic instrument of enhancing efficiency, decision-making, and competitive advantage (Laudon and Laudon, 2020). The presentation is based on 3 fundamental business information systems, which include Management Information Systems, Enterprise Resource Planning systems and Customer Relationship Management systems. These systems have been chosen as they are popular in retail and e-commerce organisations and directly respond to the issues of the scenario business. The systems will be assessed according to their purpose, advantages, and drawbacks and the appropriateness of the suitability between them can be critically compared (Davenport, 2018). Besides the technical and operating factors, the presentation delves into ethical concerns related to the information systems such as data privacy, security risks, and the application of artificial intelligence in decision-making. Ethical governance is also gaining popularity as organisations become more data and analytics-dependent (Martin, 2019). Lastly, the presentation includes evidence-based suggestions of how the business can leverage the right information systems to enhance the performance and facilitate sustainable growth (Chen et al., 2021).</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3</a:t>
            </a:fld>
            <a:endParaRPr lang="en-GB"/>
          </a:p>
        </p:txBody>
      </p:sp>
    </p:spTree>
    <p:extLst>
      <p:ext uri="{BB962C8B-B14F-4D97-AF65-F5344CB8AC3E}">
        <p14:creationId xmlns:p14="http://schemas.microsoft.com/office/powerpoint/2010/main" val="3856398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An information system can be perceived in a technical as well as business sense and the managers should also understand the importance of either perspective. Technically, an information system comprises of hardware, software, data, people, and procedures that combine to gather, process, store, and disseminate information within an organisation (Laudon and Laudon, 2020).This definition points to structural elements that are necessary in a system to make it work. Information systems are created to facilitate organisational objectives in terms of decision-making, coordination, and control in a business standpoint. Davenport (2018) asserts that the analysis should not focus on how much the information systems perform technically but also the extent to which they enable the business strategy and business value creation. Managers should realise both sides of the coin since the technically efficient system that fails to meet the organisational requirements is not expected to bring about any significant benefits. Equally, a system that is highly conducive to the business objectives and yet fails to be technically reliable may result in a breakdown of operations. Effective information systems are needed in organisations, such as retail and e-commerce, where so much information is created every day, to handle the complexity and make decisions in time (McAfee and Brynjolfsson, 2018). Inefficiency, higher costs, and poor strategic performance may thus be brought about by poor system alignment.</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4</a:t>
            </a:fld>
            <a:endParaRPr lang="en-GB"/>
          </a:p>
        </p:txBody>
      </p:sp>
    </p:spTree>
    <p:extLst>
      <p:ext uri="{BB962C8B-B14F-4D97-AF65-F5344CB8AC3E}">
        <p14:creationId xmlns:p14="http://schemas.microsoft.com/office/powerpoint/2010/main" val="20449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successful functioning of contemporary organisations is significantly based on information systems and especially in the data-intensive field like retail and online shopping. Enhanced efficiency in their operations is one of their key advantages. Information systems lower the manual effort and minimise errors by automating routine activities including sales transactions, inventory updates and financial reporting (Laudon and Laudon, 2020). Moreover, the information systems have helped in improving managerial decision-making process as they avail precise and timely information. Davenport (2018) points out that organisations that have effective information systems are in a better position to read performance trends and react promptly to operations problems. As an illustration, managers are able to detect non performing products or stores and make remedial action. Information systems are also useful towards customer enrichment. CRM and analytics systems enable companies to learn about customer behaviour, gain customer personalisation in marketing and enhance service delivery (Payne and Frow, 2019). This can be a great source of competitive advantage in very competitive retail markets. The information systems make it possible to be innovative and responsive when they are aligned with organisational strategy; this allows companies to react to market shifts and customer needs (McAfee and Brynjolfsson, 2018). This has seen information systems cease being an option and a compulsory requirement to the long term success of business.</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5</a:t>
            </a:fld>
            <a:endParaRPr lang="en-GB"/>
          </a:p>
        </p:txBody>
      </p:sp>
    </p:spTree>
    <p:extLst>
      <p:ext uri="{BB962C8B-B14F-4D97-AF65-F5344CB8AC3E}">
        <p14:creationId xmlns:p14="http://schemas.microsoft.com/office/powerpoint/2010/main" val="3430788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various forms of information systems found in organisations facilitate activities within organisations at various levels of operation and in decision making. The business processes are based on Transaction Processing Systems or TPS, which is used to handle routine and high volume transactions like sales, payments, and order processing (Laudon and Laudon, 2020). Such systems are used to make sure that day to day activities are efficient. The management information systems are based on the transactional data to create structured reports that are useful in assisting normal managerial planning and control. Davenport (2018) notes that MIS will be especially helpful in terms of tracking performance and revealing the operational trends. Enterprise Resource Planning systems also go a step further to integrate data of various departments within one system. ERP systems enhance the coordination of every aspect of the organisation including the finance, inventory and procurement, among others, which allow the organisation to see across the board (Monk and Wagner, 2019). CRM systems are aimed at handling customer information and customer relationship in the areas of marketing and sales as well as customer service. These systems promote the building of relationships and customer value in the long run (Payne and Frow, 2019). It is crucial to know the various uses of these systems to choose the most appropriate solutions that can help an organisation achieve its objectives.</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6</a:t>
            </a:fld>
            <a:endParaRPr lang="en-GB"/>
          </a:p>
        </p:txBody>
      </p:sp>
    </p:spTree>
    <p:extLst>
      <p:ext uri="{BB962C8B-B14F-4D97-AF65-F5344CB8AC3E}">
        <p14:creationId xmlns:p14="http://schemas.microsoft.com/office/powerpoint/2010/main" val="2126031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Middle management is the main target of the Management Information System, which is expected to give regular, systematic reports to the middle managers using internal organisational data. Such reports normally contain sales reports, stock, and performance reports which enable the managers to keep track of operations (Laudon and Laudon, 2020). MIS enables managers to monitor the performance of stores, compare online sales with offline sales and stock movement in a retail and e-commerce environment. This helps with the day-to-day decision-making, like changing the staffing capacity or rearranging the products (Davenport, 2018). One of the strengths of MIS is that it gives consistency and control. Standardisation of reports helps the managers to have a common perception of performance among departments. According to Chen et al. (2021), this enhances coordination and accountability in organisations. Nonetheless, MIS is also not free of constraints. Such systems are very dependent on past data and default report designs and thus are not suitable to the intricate or non routine decisions. Consequently, MIS may not be adequate on its own in organisations that are undergoing an abrupt change or strategic ambiguity. This demonstrates the necessity to supplement MIS with other sophisticated systems like ERP or CRM in expanding businesses.</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7</a:t>
            </a:fld>
            <a:endParaRPr lang="en-GB"/>
          </a:p>
        </p:txBody>
      </p:sp>
    </p:spTree>
    <p:extLst>
      <p:ext uri="{BB962C8B-B14F-4D97-AF65-F5344CB8AC3E}">
        <p14:creationId xmlns:p14="http://schemas.microsoft.com/office/powerpoint/2010/main" val="536560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Enterprise Resource Planning systems aim at integrating fundamental business activities in one and the same system. Such functions are usually finance, inventory management, procurement and human resources (Monk and Wagner, 2019). ERP systems minimize duplication and make sure that there is consistency among the departments through centralisation of data. ERP systems are highly beneficial in the operation of expanding retail companies. Davenport (2018) suggests that integrated systems allow managers to have a holistic perspective on the performance of the organisations and especially supply chain and inventory management. This is more critical in retail where availability of stock has a direct impact on customer satisfaction. The ERP systems also facilitate strategic decision-making by delivering real-time information and cross functional insight. As Laudon and Laudon (2020) emphasize, the given integration enhances the quality of planning and forecasting. In spite of these benefits, ERP implementation is rather problematic. It will fail to be successful unless the high financial costs, protracted implementation, and employee resistance are handled appropriately (Monk and Wagner, 2019). Therefore, change management, training of staff, and a gradual implementation is instrumental in ensuring that ERP systems can bring about the desired value.</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8</a:t>
            </a:fld>
            <a:endParaRPr lang="en-GB"/>
          </a:p>
        </p:txBody>
      </p:sp>
    </p:spTree>
    <p:extLst>
      <p:ext uri="{BB962C8B-B14F-4D97-AF65-F5344CB8AC3E}">
        <p14:creationId xmlns:p14="http://schemas.microsoft.com/office/powerpoint/2010/main" val="308200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Crm</a:t>
            </a:r>
            <a:r>
              <a:rPr lang="en-GB" sz="1200" b="0" i="0" u="none" strike="noStrike" kern="1200" dirty="0">
                <a:solidFill>
                  <a:schemeClr val="tx1"/>
                </a:solidFill>
                <a:effectLst/>
                <a:latin typeface="+mn-lt"/>
                <a:ea typeface="+mn-ea"/>
                <a:cs typeface="+mn-cs"/>
              </a:rPr>
              <a:t> systems are aimed at handling customer information and customer relationships in marketing, sales and customer care operations. Their main aim is to develop and sustain relationships with customers in the long term through enhancing customer needs and behaviour understanding (Payne and Frow, 2019). CRM systems allow businesses in the retail and e-commerce organisations to monitor purchase history, personalize marketing campaigns and enhance customer retention. According to Buttle and </a:t>
            </a:r>
            <a:r>
              <a:rPr lang="en-GB" sz="1200" b="0" i="0" u="none" strike="noStrike" kern="1200" dirty="0" err="1">
                <a:solidFill>
                  <a:schemeClr val="tx1"/>
                </a:solidFill>
                <a:effectLst/>
                <a:latin typeface="+mn-lt"/>
                <a:ea typeface="+mn-ea"/>
                <a:cs typeface="+mn-cs"/>
              </a:rPr>
              <a:t>Maklan</a:t>
            </a:r>
            <a:r>
              <a:rPr lang="en-GB" sz="1200" b="0" i="0" u="none" strike="noStrike" kern="1200" dirty="0">
                <a:solidFill>
                  <a:schemeClr val="tx1"/>
                </a:solidFill>
                <a:effectLst/>
                <a:latin typeface="+mn-lt"/>
                <a:ea typeface="+mn-ea"/>
                <a:cs typeface="+mn-cs"/>
              </a:rPr>
              <a:t> (2019), efficient CRM systems enable organisations to move away to a transactional approach to selling and towards relationship-based approaches. CRM has a strategic advantage in the form of customer experience. Due to the growing competition in digital markets, the delivery of personalised and consistent service has become a significant generator of competitive advantage (Chen et al., 2021). But, CRM systems cause ethical issues as well. The large amount of data collection and analysis of customers may create privacy risks especially when the data is applied in profiling or automated decision-making. Martin (2019) emphasises that organisations have to strike a balance between the business interests and the ethical duty to ensure the customers can trust them and to care about the data protection laws.</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9</a:t>
            </a:fld>
            <a:endParaRPr lang="en-GB"/>
          </a:p>
        </p:txBody>
      </p:sp>
    </p:spTree>
    <p:extLst>
      <p:ext uri="{BB962C8B-B14F-4D97-AF65-F5344CB8AC3E}">
        <p14:creationId xmlns:p14="http://schemas.microsoft.com/office/powerpoint/2010/main" val="948096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Comparing MIS, ERP and CRM systems, one can easily realise that each of them has a specific role in an organisation. MIS is concerned with internal reporting and day-to-day operations control and assist managers with structured and regular information to make day-to-day decisions (Laudon and Laudon, 2020). Contrary to this, ERP systems provide organisation wide integration which allows sharing of data among departments and helps in both operational and strategic decision making. ERP systems are more sophisticated and expensive, but they offer more value to the growing organisations whose processes are well connected (Monk and Wagner, 2019). CRM systems are not the same as MIS or ERP, which pays attention only to internal issues. Instead of making internal operations more efficient, CRM systems are meant to elevate customer engagement, satisfaction, and loyalty (Payne and Frow, 2019). In the case of the business scenario, ERP and CRM are more strategic than the MIS. Nonetheless, MIS is still valuable in normal monitoring and control. Davenport (2018) notes that organisations also tend to gain the most value when they merge systems instead of using one solution.</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10</a:t>
            </a:fld>
            <a:endParaRPr lang="en-GB"/>
          </a:p>
        </p:txBody>
      </p:sp>
    </p:spTree>
    <p:extLst>
      <p:ext uri="{BB962C8B-B14F-4D97-AF65-F5344CB8AC3E}">
        <p14:creationId xmlns:p14="http://schemas.microsoft.com/office/powerpoint/2010/main" val="3241203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has been a growing concern over the use of information system especially when it comes to data privacy and security. Retail and e-commerce organisations face the risk of data breach and abuse as they are exposed to the large amounts of personal information (Martin, 2019). The threats of cybersecurity are overwhelming because the data breach may lead to loss of money, damage to their image, and criminal prosecution. As pointed out by PwC (2020), retail companies become common targets because of the price of customer payment and personal data. Other ethical issues that come up with the use of artificial intelligence and analytics in CRM systems are also presented. The algorithms could contribute to discrimination and unfairness in targeting customers and making decisions without intending to do so (</a:t>
            </a:r>
            <a:r>
              <a:rPr lang="en-GB" sz="1200" b="0" i="0" u="none" strike="noStrike" kern="1200" dirty="0" err="1">
                <a:solidFill>
                  <a:schemeClr val="tx1"/>
                </a:solidFill>
                <a:effectLst/>
                <a:latin typeface="+mn-lt"/>
                <a:ea typeface="+mn-ea"/>
                <a:cs typeface="+mn-cs"/>
              </a:rPr>
              <a:t>Floridi</a:t>
            </a:r>
            <a:r>
              <a:rPr lang="en-GB" sz="1200" b="0" i="0" u="none" strike="noStrike" kern="1200" dirty="0">
                <a:solidFill>
                  <a:schemeClr val="tx1"/>
                </a:solidFill>
                <a:effectLst/>
                <a:latin typeface="+mn-lt"/>
                <a:ea typeface="+mn-ea"/>
                <a:cs typeface="+mn-cs"/>
              </a:rPr>
              <a:t> et al., 2018). Also, information systems used as a means of monitoring employees provoke the issues of privacy, trust, and workplace independence. According to Ball (2021) over-surveillance leads to a decline in morale and the organisational culture of employees. These ethical concerns show that proper management of information system should not focus on technical performance alone but also on social responsibility and long term trust.</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11</a:t>
            </a:fld>
            <a:endParaRPr lang="en-GB"/>
          </a:p>
        </p:txBody>
      </p:sp>
    </p:spTree>
    <p:extLst>
      <p:ext uri="{BB962C8B-B14F-4D97-AF65-F5344CB8AC3E}">
        <p14:creationId xmlns:p14="http://schemas.microsoft.com/office/powerpoint/2010/main" val="15517475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Organisations need to employ robust governance and compliance strategies in order to deal with ethical and security threats. The adherence to the regulations of data protection like the UK GDPR is a crucial step to provide the lawful and clear processing of personal data (ICO, 2023). Such technical controls as encryption, access controls, and frequent security audits are important in the defence of information systems against unauthorised access and cyber threats (PwC, 2020). Such steps decrease the possibility and the consequences of data breach. There is also need of ethical governance structures especially in the utilization of AI and advanced analytics. </a:t>
            </a:r>
            <a:r>
              <a:rPr lang="en-GB" sz="1200" b="0" i="0" u="none" strike="noStrike" kern="1200" dirty="0" err="1">
                <a:solidFill>
                  <a:schemeClr val="tx1"/>
                </a:solidFill>
                <a:effectLst/>
                <a:latin typeface="+mn-lt"/>
                <a:ea typeface="+mn-ea"/>
                <a:cs typeface="+mn-cs"/>
              </a:rPr>
              <a:t>Floridi</a:t>
            </a:r>
            <a:r>
              <a:rPr lang="en-GB" sz="1200" b="0" i="0" u="none" strike="noStrike" kern="1200" dirty="0">
                <a:solidFill>
                  <a:schemeClr val="tx1"/>
                </a:solidFill>
                <a:effectLst/>
                <a:latin typeface="+mn-lt"/>
                <a:ea typeface="+mn-ea"/>
                <a:cs typeface="+mn-cs"/>
              </a:rPr>
              <a:t> et al. (2018) point out the need to have transparency, accountability, and fairness in the way algorithms are made. Moreover, organisations ought to invest in the training of the staff, and explicit policies to foster ethical considerations and accountable use of the systems. As pointed out by Martin (2019), technology is not the only factor that has an impact on ethical behaviour, and the organisational culture also plays a role. The organisations are able to mitigate the risk and safeguard the stakeholders as well as ensure the trust because ethical principles are incorporated into the system design and utilisation.</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12</a:t>
            </a:fld>
            <a:endParaRPr lang="en-GB"/>
          </a:p>
        </p:txBody>
      </p:sp>
    </p:spTree>
    <p:extLst>
      <p:ext uri="{BB962C8B-B14F-4D97-AF65-F5344CB8AC3E}">
        <p14:creationId xmlns:p14="http://schemas.microsoft.com/office/powerpoint/2010/main" val="1717353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practical case of information system implementation is evident in big retail organisations who have been embracing the ERP systems in order to enhance efficiency in their operations. According to Davenport (2018), the retailers usually use ERP because of the problematic legacy and the lack of inventory visibility. McKinsey &amp; Company (2020) state that integrated ERP systems allow the real-time monitoring of the inventory and enhance efficiency and coordination within the supply chains, which leads to the decrease in stock shortage and enhanced customer satisfaction. This is an indication of the performance advantages of system integration. Nonetheless, there are challenges as indicated in the case. Implementation of ERP was a process that demanded huge financial investment, training of employees, and proper change management in order to be adopted successfully (Monk and Wagner, 2019).Control and implementation of data security and access of the system were also pertinent issues. The scenario business can learn a lot based on this case study. It reveals that, although ERP systems can contribute greatly to performance, the success is determined by proper planning, ethical data management, and organisational preparedness (Laudon and Laudon, 2020).</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13</a:t>
            </a:fld>
            <a:endParaRPr lang="en-GB"/>
          </a:p>
        </p:txBody>
      </p:sp>
    </p:spTree>
    <p:extLst>
      <p:ext uri="{BB962C8B-B14F-4D97-AF65-F5344CB8AC3E}">
        <p14:creationId xmlns:p14="http://schemas.microsoft.com/office/powerpoint/2010/main" val="28779272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On the analysis, it is advisable that the business should implement an integrated ERP system to enhance integrated coordination between core operations like inventory, finance and procurement. ERP systems can deliver uniform and real-time data that are necessary to aid in growth and strategic decision-making (Monk and Wagner, 2019). Moreover, a CRM system must be introduced with the purpose of increasing the engagement with customers and raising the retention. Thanks to CRM systems, personalised marketing and enhanced customer service is made possible, vital in the competitiveness of the retail and e-commerce market (Payne and Frow, 2019). Support of routine reporting and performance monitoring should go on with MIS. Although MIS has weaknesses, it is useful in presenting structured information to managers (Laudon and Laudon, 2020). It is recommended to use a staged implementation policy to minimize risk and control costs. This is to be facilitated through employee education and good data management in order to achieve ethical and efficient use of the system (Davenport, 2018). All these systems will contribute to the better performance and sustainable growth.</a:t>
            </a:r>
            <a:endParaRPr lang="en-GB" dirty="0"/>
          </a:p>
        </p:txBody>
      </p:sp>
      <p:sp>
        <p:nvSpPr>
          <p:cNvPr id="4" name="Slide Number Placeholder 3"/>
          <p:cNvSpPr>
            <a:spLocks noGrp="1"/>
          </p:cNvSpPr>
          <p:nvPr>
            <p:ph type="sldNum" sz="quarter" idx="5"/>
          </p:nvPr>
        </p:nvSpPr>
        <p:spPr/>
        <p:txBody>
          <a:bodyPr/>
          <a:lstStyle/>
          <a:p>
            <a:fld id="{E382C456-803D-9649-88A7-FF42EC255E61}" type="slidenum">
              <a:rPr lang="en-GB" smtClean="0"/>
              <a:t>14</a:t>
            </a:fld>
            <a:endParaRPr lang="en-GB"/>
          </a:p>
        </p:txBody>
      </p:sp>
    </p:spTree>
    <p:extLst>
      <p:ext uri="{BB962C8B-B14F-4D97-AF65-F5344CB8AC3E}">
        <p14:creationId xmlns:p14="http://schemas.microsoft.com/office/powerpoint/2010/main" val="39395942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a wrap-up, information systems are an important aspect that facilitates efficiency, informed decision-making, and competitive advantage in contemporary organisations. As evidenced in the course of this presentation, expanding retail and e-commerce enterprises have a lot of trouble when their information systems are unable to keep up with the growth of an organisation (Laudon and Laudon, 2020). The comparative analysis has revealed that MIS helps in the daily management processes, whereas the ERP and CRM systems are more strategic as they are addicted in the integration of data and improvement of client relations. As Chen et al. (2021) point out, the most effective approach to information systems takes place when the systems are in line with operational and strategic goals. The information system design and management must incorporate ethical issues, such as data privacy, data security, and responsible uses of AI. Lack of attention to these problems may compromise the trust and the long-term performance (Martin, 2019). The adoption of integrated and ethically managed information systems can be used to enhance efficiency of the business, help make better decisions and enhance its competitive advantage. </a:t>
            </a:r>
            <a:r>
              <a:rPr lang="en-GB" sz="1200" b="0" i="0" u="none" strike="noStrike" kern="1200">
                <a:solidFill>
                  <a:schemeClr val="tx1"/>
                </a:solidFill>
                <a:effectLst/>
                <a:latin typeface="+mn-lt"/>
                <a:ea typeface="+mn-ea"/>
                <a:cs typeface="+mn-cs"/>
              </a:rPr>
              <a:t>This will be an excellent basis to sustainable growth in a more data-driven business world.</a:t>
            </a:r>
            <a:endParaRPr lang="en-GB"/>
          </a:p>
        </p:txBody>
      </p:sp>
      <p:sp>
        <p:nvSpPr>
          <p:cNvPr id="4" name="Slide Number Placeholder 3"/>
          <p:cNvSpPr>
            <a:spLocks noGrp="1"/>
          </p:cNvSpPr>
          <p:nvPr>
            <p:ph type="sldNum" sz="quarter" idx="5"/>
          </p:nvPr>
        </p:nvSpPr>
        <p:spPr/>
        <p:txBody>
          <a:bodyPr/>
          <a:lstStyle/>
          <a:p>
            <a:fld id="{E382C456-803D-9649-88A7-FF42EC255E61}" type="slidenum">
              <a:rPr lang="en-GB" smtClean="0"/>
              <a:t>15</a:t>
            </a:fld>
            <a:endParaRPr lang="en-GB"/>
          </a:p>
        </p:txBody>
      </p:sp>
    </p:spTree>
    <p:extLst>
      <p:ext uri="{BB962C8B-B14F-4D97-AF65-F5344CB8AC3E}">
        <p14:creationId xmlns:p14="http://schemas.microsoft.com/office/powerpoint/2010/main" val="2709063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0115A-CC60-4475-21D3-F9C1A134CF2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15DB4B7-6445-F451-D9F3-1F04BD4F9A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EA5D238-2B1C-1512-03DC-E7E7D8CAFFBF}"/>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5" name="Footer Placeholder 4">
            <a:extLst>
              <a:ext uri="{FF2B5EF4-FFF2-40B4-BE49-F238E27FC236}">
                <a16:creationId xmlns:a16="http://schemas.microsoft.com/office/drawing/2014/main" id="{18B127AA-736A-E89F-00B3-B33FD8165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E3CAF4-4A84-6A76-AD70-EDA703B82747}"/>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182246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35B9F-0B41-F4C2-7B9E-A273DAFD45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8A2F026-ECB6-A25D-E6E2-6033EB1E2F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2C8F031-C203-50FD-9BC4-42F93BA8957D}"/>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5" name="Footer Placeholder 4">
            <a:extLst>
              <a:ext uri="{FF2B5EF4-FFF2-40B4-BE49-F238E27FC236}">
                <a16:creationId xmlns:a16="http://schemas.microsoft.com/office/drawing/2014/main" id="{047E2036-C113-62FC-436C-C311EFBE47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A3F92C-D705-5FA3-9A2A-F9AC339E8279}"/>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1063059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0A202-78D1-7637-5841-E06E583640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522224C-0AD1-D5DA-A45B-B94CFFCAE2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6B2B7E9-7667-3B5A-1C7B-336E3B76A5B3}"/>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5" name="Footer Placeholder 4">
            <a:extLst>
              <a:ext uri="{FF2B5EF4-FFF2-40B4-BE49-F238E27FC236}">
                <a16:creationId xmlns:a16="http://schemas.microsoft.com/office/drawing/2014/main" id="{5FB3BB37-983A-1A02-0C8D-2C2830C85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97B0CA-A001-EC78-400A-3B7EA62E46E5}"/>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2734798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97467-D799-8EF9-834D-296C59581D4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59E8C0-79FF-2C9B-3014-203A1C442CA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9B7FBEA-41A7-C8B2-C35E-900DE6BA713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5664BF-4816-1257-6E1D-F62EC5A7B414}"/>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6" name="Footer Placeholder 5">
            <a:extLst>
              <a:ext uri="{FF2B5EF4-FFF2-40B4-BE49-F238E27FC236}">
                <a16:creationId xmlns:a16="http://schemas.microsoft.com/office/drawing/2014/main" id="{89D32D09-1149-B052-7F9C-E72BA8CAD7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117BFA-0B20-D27D-6890-4C5AACF046D8}"/>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803363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4459C-4DED-10A0-D6EF-C563B14D89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8C5BE5D-DAAC-5B1F-C376-2B8FEB77B1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A9CC6A0-D0DD-C96F-22D3-67FF4F3F737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6096A10-1D58-95E5-A2E2-21EB6B8C9D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CDD7968-B6FD-86D9-5295-D7D4D2C1CC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85A9AB-EF59-E1AD-E9C1-844207B28C23}"/>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8" name="Footer Placeholder 7">
            <a:extLst>
              <a:ext uri="{FF2B5EF4-FFF2-40B4-BE49-F238E27FC236}">
                <a16:creationId xmlns:a16="http://schemas.microsoft.com/office/drawing/2014/main" id="{2B2D2907-DDB3-5D9A-7A1E-5490276815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DCC83A-7580-5BCA-71B5-03AD2BBEEA55}"/>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3435698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6713D-6C49-3E31-A418-34721A69DB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250742A-E598-4167-94EC-4AA1B2D6CC44}"/>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4" name="Footer Placeholder 3">
            <a:extLst>
              <a:ext uri="{FF2B5EF4-FFF2-40B4-BE49-F238E27FC236}">
                <a16:creationId xmlns:a16="http://schemas.microsoft.com/office/drawing/2014/main" id="{4514986A-65E2-6308-93E4-306B2E5F0E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D3B9A8-A287-05BE-A74A-35A0F0AD407C}"/>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102542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6EA4C4-CC87-F04D-C01A-45E98B465C29}"/>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3" name="Footer Placeholder 2">
            <a:extLst>
              <a:ext uri="{FF2B5EF4-FFF2-40B4-BE49-F238E27FC236}">
                <a16:creationId xmlns:a16="http://schemas.microsoft.com/office/drawing/2014/main" id="{4F6D5169-3F9D-C46F-7B4A-8792FF94E3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B86325-D12F-A974-391C-F935CE85ACB1}"/>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3826988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AC3A8-53E7-05F3-8D03-128EE43BFEE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169E9B4-D396-5872-F96D-13722B0D0A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6396519-87DF-52E4-24FA-ED7B0A4652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D58AC6-AEB3-E379-6E0A-BF9F4C2DA8D1}"/>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6" name="Footer Placeholder 5">
            <a:extLst>
              <a:ext uri="{FF2B5EF4-FFF2-40B4-BE49-F238E27FC236}">
                <a16:creationId xmlns:a16="http://schemas.microsoft.com/office/drawing/2014/main" id="{8FF5355C-B13F-FC80-44C5-B42C0CECC3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42BAA3-87E0-B995-FA86-869DB7BAA90F}"/>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1867769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05A02-4B08-6873-821F-2B0D38B63CA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3C0746F-4A04-22C1-A361-5ACB3EFD3A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88EADE-29DE-EEF9-768A-D3A4E8F912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8A8D93-7046-0039-21D1-1647157B822F}"/>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6" name="Footer Placeholder 5">
            <a:extLst>
              <a:ext uri="{FF2B5EF4-FFF2-40B4-BE49-F238E27FC236}">
                <a16:creationId xmlns:a16="http://schemas.microsoft.com/office/drawing/2014/main" id="{4CE7D696-86DF-EFA2-3DAF-EB3A3A3C5D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1EE567-3640-13F2-62F5-284C9EB841C7}"/>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3635621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43453-0EF5-C5E4-78AD-EC512525C7D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7388EF5-1266-AA43-9EF3-925A8AADF7F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66836C-68CD-84A7-696A-B6001A69A8B3}"/>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5" name="Footer Placeholder 4">
            <a:extLst>
              <a:ext uri="{FF2B5EF4-FFF2-40B4-BE49-F238E27FC236}">
                <a16:creationId xmlns:a16="http://schemas.microsoft.com/office/drawing/2014/main" id="{403C5ECB-A80B-43D2-9D1D-AC027D2786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28CC3E-6C6D-7C6F-6D7F-06CD7DABC26D}"/>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707852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89D050-B180-EA8F-3EFC-8BF0CB302A8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81A5DCE-22B0-5210-003D-EC560839AAC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FCC17B-0BF2-DEFC-223F-6DC9D6FFCDD6}"/>
              </a:ext>
            </a:extLst>
          </p:cNvPr>
          <p:cNvSpPr>
            <a:spLocks noGrp="1"/>
          </p:cNvSpPr>
          <p:nvPr>
            <p:ph type="dt" sz="half" idx="10"/>
          </p:nvPr>
        </p:nvSpPr>
        <p:spPr/>
        <p:txBody>
          <a:bodyPr/>
          <a:lstStyle/>
          <a:p>
            <a:fld id="{A4983721-8E84-3140-B841-1286D799096D}" type="datetimeFigureOut">
              <a:rPr lang="en-GB" smtClean="0"/>
              <a:t>15/02/2026</a:t>
            </a:fld>
            <a:endParaRPr lang="en-GB"/>
          </a:p>
        </p:txBody>
      </p:sp>
      <p:sp>
        <p:nvSpPr>
          <p:cNvPr id="5" name="Footer Placeholder 4">
            <a:extLst>
              <a:ext uri="{FF2B5EF4-FFF2-40B4-BE49-F238E27FC236}">
                <a16:creationId xmlns:a16="http://schemas.microsoft.com/office/drawing/2014/main" id="{5842D509-4153-81AD-FAD5-69A6036393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01A910-A4DD-C1DD-B9F5-BD6F9CE2F24D}"/>
              </a:ext>
            </a:extLst>
          </p:cNvPr>
          <p:cNvSpPr>
            <a:spLocks noGrp="1"/>
          </p:cNvSpPr>
          <p:nvPr>
            <p:ph type="sldNum" sz="quarter" idx="12"/>
          </p:nvPr>
        </p:nvSpPr>
        <p:spPr/>
        <p:txBody>
          <a:bodyPr/>
          <a:lstStyle/>
          <a:p>
            <a:fld id="{22B6C0D6-CF1E-2445-A923-6A09098F21A1}" type="slidenum">
              <a:rPr lang="en-GB" smtClean="0"/>
              <a:t>‹#›</a:t>
            </a:fld>
            <a:endParaRPr lang="en-GB"/>
          </a:p>
        </p:txBody>
      </p:sp>
    </p:spTree>
    <p:extLst>
      <p:ext uri="{BB962C8B-B14F-4D97-AF65-F5344CB8AC3E}">
        <p14:creationId xmlns:p14="http://schemas.microsoft.com/office/powerpoint/2010/main" val="3686091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39A461-4AB7-3C5E-7AD8-FCD9C6BC3C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0A803DF-A8A2-FA0D-5FA7-4F56420709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413FF6D-E975-0BD7-D0BF-602D9758C2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983721-8E84-3140-B841-1286D799096D}" type="datetimeFigureOut">
              <a:rPr lang="en-GB" smtClean="0"/>
              <a:t>15/02/2026</a:t>
            </a:fld>
            <a:endParaRPr lang="en-GB"/>
          </a:p>
        </p:txBody>
      </p:sp>
      <p:sp>
        <p:nvSpPr>
          <p:cNvPr id="5" name="Footer Placeholder 4">
            <a:extLst>
              <a:ext uri="{FF2B5EF4-FFF2-40B4-BE49-F238E27FC236}">
                <a16:creationId xmlns:a16="http://schemas.microsoft.com/office/drawing/2014/main" id="{0489741A-02FD-94B2-2002-30099E0766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1322A4-D6C2-4C42-4C27-5251E8AE1C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2B6C0D6-CF1E-2445-A923-6A09098F21A1}" type="slidenum">
              <a:rPr lang="en-GB" smtClean="0"/>
              <a:t>‹#›</a:t>
            </a:fld>
            <a:endParaRPr lang="en-GB"/>
          </a:p>
        </p:txBody>
      </p:sp>
    </p:spTree>
    <p:extLst>
      <p:ext uri="{BB962C8B-B14F-4D97-AF65-F5344CB8AC3E}">
        <p14:creationId xmlns:p14="http://schemas.microsoft.com/office/powerpoint/2010/main" val="740115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0.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1.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3.jpe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3.jpeg"/><Relationship Id="rId7" Type="http://schemas.openxmlformats.org/officeDocument/2006/relationships/diagramColors" Target="../diagrams/colors8.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mckinsey.com/" TargetMode="External"/><Relationship Id="rId2" Type="http://schemas.openxmlformats.org/officeDocument/2006/relationships/hyperlink" Target="https://ico.org.uk/" TargetMode="External"/><Relationship Id="rId1" Type="http://schemas.openxmlformats.org/officeDocument/2006/relationships/slideLayout" Target="../slideLayouts/slideLayout6.xml"/><Relationship Id="rId4" Type="http://schemas.openxmlformats.org/officeDocument/2006/relationships/hyperlink" Target="https://www.pwc.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771C8B-BAD5-E166-FA05-60F9CD3C94A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MANAGING BUSINESS INFORMATION</a:t>
            </a:r>
          </a:p>
        </p:txBody>
      </p:sp>
      <p:sp>
        <p:nvSpPr>
          <p:cNvPr id="38" name="Content Placeholder 2">
            <a:extLst>
              <a:ext uri="{FF2B5EF4-FFF2-40B4-BE49-F238E27FC236}">
                <a16:creationId xmlns:a16="http://schemas.microsoft.com/office/drawing/2014/main" id="{04AEC426-5DC5-CAEC-531D-2688949BBC41}"/>
              </a:ext>
            </a:extLst>
          </p:cNvPr>
          <p:cNvSpPr>
            <a:spLocks noGrp="1"/>
          </p:cNvSpPr>
          <p:nvPr>
            <p:ph idx="1"/>
          </p:nvPr>
        </p:nvSpPr>
        <p:spPr>
          <a:xfrm>
            <a:off x="6503158" y="649480"/>
            <a:ext cx="4862447" cy="5546047"/>
          </a:xfrm>
        </p:spPr>
        <p:txBody>
          <a:bodyPr anchor="ctr">
            <a:normAutofit/>
          </a:bodyPr>
          <a:lstStyle/>
          <a:p>
            <a:r>
              <a:rPr lang="en-GB" sz="2000"/>
              <a:t>MODULE CODE: LCLM5004</a:t>
            </a:r>
          </a:p>
          <a:p>
            <a:r>
              <a:rPr lang="en-GB" sz="2000"/>
              <a:t>STUDENT NAME: MARIUS TANASE</a:t>
            </a:r>
          </a:p>
          <a:p>
            <a:r>
              <a:rPr lang="en-GB" sz="2000"/>
              <a:t>STUDENT ID: 2410743</a:t>
            </a:r>
          </a:p>
          <a:p>
            <a:endParaRPr lang="en-GB" sz="2000"/>
          </a:p>
          <a:p>
            <a:r>
              <a:rPr lang="en-GB" sz="2000"/>
              <a:t>STUDENT NAME: CORINA BARBU</a:t>
            </a:r>
          </a:p>
          <a:p>
            <a:r>
              <a:rPr lang="en-GB" sz="2000"/>
              <a:t>STUDENT ID: 2332679</a:t>
            </a:r>
          </a:p>
          <a:p>
            <a:endParaRPr lang="en-GB" sz="2000"/>
          </a:p>
          <a:p>
            <a:r>
              <a:rPr lang="en-GB" sz="2000"/>
              <a:t>LECTURER NAME: CHINOMSO NWAGBOSO</a:t>
            </a:r>
          </a:p>
        </p:txBody>
      </p:sp>
    </p:spTree>
    <p:extLst>
      <p:ext uri="{BB962C8B-B14F-4D97-AF65-F5344CB8AC3E}">
        <p14:creationId xmlns:p14="http://schemas.microsoft.com/office/powerpoint/2010/main" val="2000311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7F285E-5460-0634-B440-792B820E5330}"/>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Introduction and Scenario</a:t>
            </a:r>
          </a:p>
        </p:txBody>
      </p:sp>
      <p:graphicFrame>
        <p:nvGraphicFramePr>
          <p:cNvPr id="8" name="TextBox 3">
            <a:extLst>
              <a:ext uri="{FF2B5EF4-FFF2-40B4-BE49-F238E27FC236}">
                <a16:creationId xmlns:a16="http://schemas.microsoft.com/office/drawing/2014/main" id="{05B48B10-ECBB-713E-82BB-BA815F3B6130}"/>
              </a:ext>
            </a:extLst>
          </p:cNvPr>
          <p:cNvGraphicFramePr/>
          <p:nvPr>
            <p:extLst>
              <p:ext uri="{D42A27DB-BD31-4B8C-83A1-F6EECF244321}">
                <p14:modId xmlns:p14="http://schemas.microsoft.com/office/powerpoint/2010/main" val="145468566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0976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6F60CC-892B-CD1E-83E5-74ADFD592F86}"/>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Purpose of the Presentation</a:t>
            </a:r>
          </a:p>
        </p:txBody>
      </p:sp>
      <p:graphicFrame>
        <p:nvGraphicFramePr>
          <p:cNvPr id="6" name="TextBox 3">
            <a:extLst>
              <a:ext uri="{FF2B5EF4-FFF2-40B4-BE49-F238E27FC236}">
                <a16:creationId xmlns:a16="http://schemas.microsoft.com/office/drawing/2014/main" id="{2B13DECA-F5BE-CB85-FDCD-E393B1B0D3FB}"/>
              </a:ext>
            </a:extLst>
          </p:cNvPr>
          <p:cNvGraphicFramePr/>
          <p:nvPr>
            <p:extLst>
              <p:ext uri="{D42A27DB-BD31-4B8C-83A1-F6EECF244321}">
                <p14:modId xmlns:p14="http://schemas.microsoft.com/office/powerpoint/2010/main" val="228398240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3036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7977C9-09BC-DC78-392A-3721B66627EF}"/>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a:t>What Is an Information System?</a:t>
            </a:r>
          </a:p>
        </p:txBody>
      </p:sp>
      <p:pic>
        <p:nvPicPr>
          <p:cNvPr id="5" name="Picture 4">
            <a:extLst>
              <a:ext uri="{FF2B5EF4-FFF2-40B4-BE49-F238E27FC236}">
                <a16:creationId xmlns:a16="http://schemas.microsoft.com/office/drawing/2014/main" id="{E2EC377D-8434-6950-635B-ED1378A57D17}"/>
              </a:ext>
            </a:extLst>
          </p:cNvPr>
          <p:cNvPicPr>
            <a:picLocks noChangeAspect="1"/>
          </p:cNvPicPr>
          <p:nvPr/>
        </p:nvPicPr>
        <p:blipFill>
          <a:blip r:embed="rId3"/>
          <a:srcRect l="60"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TextBox 3">
            <a:extLst>
              <a:ext uri="{FF2B5EF4-FFF2-40B4-BE49-F238E27FC236}">
                <a16:creationId xmlns:a16="http://schemas.microsoft.com/office/drawing/2014/main" id="{41F00B88-1195-11B1-C008-923FACF730BA}"/>
              </a:ext>
            </a:extLst>
          </p:cNvPr>
          <p:cNvSpPr txBox="1"/>
          <p:nvPr/>
        </p:nvSpPr>
        <p:spPr>
          <a:xfrm>
            <a:off x="6797004" y="670559"/>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0" i="0" u="none" strike="noStrike" dirty="0">
                <a:effectLst/>
                <a:latin typeface="Arial" panose="020B0604020202020204" pitchFamily="34" charset="0"/>
                <a:cs typeface="Arial" panose="020B0604020202020204" pitchFamily="34" charset="0"/>
              </a:rPr>
              <a:t>Technically, an information system refers to a coordinated set of hardware, software, information, individuals, and processes that interact to gather, process, store, and share information in an </a:t>
            </a:r>
            <a:r>
              <a:rPr lang="en-US" sz="2000" b="0" i="0" u="none" strike="noStrike" dirty="0" err="1">
                <a:effectLst/>
                <a:latin typeface="Arial" panose="020B0604020202020204" pitchFamily="34" charset="0"/>
                <a:cs typeface="Arial" panose="020B0604020202020204" pitchFamily="34" charset="0"/>
              </a:rPr>
              <a:t>organisation</a:t>
            </a:r>
            <a:r>
              <a:rPr lang="en-US" sz="2000" b="0" i="0" u="none" strike="noStrike" dirty="0">
                <a:effectLst/>
                <a:latin typeface="Arial" panose="020B0604020202020204" pitchFamily="34" charset="0"/>
                <a:cs typeface="Arial" panose="020B0604020202020204" pitchFamily="34" charset="0"/>
              </a:rPr>
              <a:t> (Laudon and Laudon, 2020).</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b="0" i="0" u="none" strike="noStrike" dirty="0">
                <a:effectLst/>
              </a:rPr>
              <a:t> </a:t>
            </a:r>
            <a:r>
              <a:rPr lang="en-US" sz="2000" b="0" i="0" u="none" strike="noStrike" dirty="0">
                <a:effectLst/>
                <a:latin typeface="Arial" panose="020B0604020202020204" pitchFamily="34" charset="0"/>
                <a:cs typeface="Arial" panose="020B0604020202020204" pitchFamily="34" charset="0"/>
              </a:rPr>
              <a:t>As a business, information systems are considered as strategic tools, which can help managers to make decisions, coordinate, control, and accomplish </a:t>
            </a:r>
            <a:r>
              <a:rPr lang="en-US" sz="2000" b="0" i="0" u="none" strike="noStrike" dirty="0" err="1">
                <a:effectLst/>
                <a:latin typeface="Arial" panose="020B0604020202020204" pitchFamily="34" charset="0"/>
                <a:cs typeface="Arial" panose="020B0604020202020204" pitchFamily="34" charset="0"/>
              </a:rPr>
              <a:t>organisational</a:t>
            </a:r>
            <a:r>
              <a:rPr lang="en-US" sz="2000" b="0" i="0" u="none" strike="noStrike" dirty="0">
                <a:effectLst/>
                <a:latin typeface="Arial" panose="020B0604020202020204" pitchFamily="34" charset="0"/>
                <a:cs typeface="Arial" panose="020B0604020202020204" pitchFamily="34" charset="0"/>
              </a:rPr>
              <a:t> goals (Davenport, 2018).</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3910182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1D51DD8-A772-4B04-7A90-4083538B25AD}"/>
              </a:ext>
            </a:extLst>
          </p:cNvPr>
          <p:cNvSpPr>
            <a:spLocks noGrp="1"/>
          </p:cNvSpPr>
          <p:nvPr>
            <p:ph type="title"/>
          </p:nvPr>
        </p:nvSpPr>
        <p:spPr>
          <a:xfrm>
            <a:off x="838200" y="365125"/>
            <a:ext cx="5387502" cy="1325563"/>
          </a:xfrm>
        </p:spPr>
        <p:txBody>
          <a:bodyPr vert="horz" lIns="91440" tIns="45720" rIns="91440" bIns="45720" rtlCol="0" anchor="ctr">
            <a:normAutofit/>
          </a:bodyPr>
          <a:lstStyle/>
          <a:p>
            <a:r>
              <a:rPr lang="en-US" sz="3700"/>
              <a:t>Importance of Information Systems for the Business</a:t>
            </a:r>
          </a:p>
        </p:txBody>
      </p:sp>
      <p:pic>
        <p:nvPicPr>
          <p:cNvPr id="5" name="Picture 4">
            <a:extLst>
              <a:ext uri="{FF2B5EF4-FFF2-40B4-BE49-F238E27FC236}">
                <a16:creationId xmlns:a16="http://schemas.microsoft.com/office/drawing/2014/main" id="{E4ECF99F-E94E-C93A-5CB7-F3215F292A07}"/>
              </a:ext>
            </a:extLst>
          </p:cNvPr>
          <p:cNvPicPr>
            <a:picLocks noChangeAspect="1"/>
          </p:cNvPicPr>
          <p:nvPr/>
        </p:nvPicPr>
        <p:blipFill>
          <a:blip r:embed="rId3"/>
          <a:srcRect l="18697" r="24219" b="-1"/>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16" name="TextBox 3">
            <a:extLst>
              <a:ext uri="{FF2B5EF4-FFF2-40B4-BE49-F238E27FC236}">
                <a16:creationId xmlns:a16="http://schemas.microsoft.com/office/drawing/2014/main" id="{63105049-537E-C8F2-9415-3B14E31A5C2D}"/>
              </a:ext>
            </a:extLst>
          </p:cNvPr>
          <p:cNvGraphicFramePr/>
          <p:nvPr/>
        </p:nvGraphicFramePr>
        <p:xfrm>
          <a:off x="838200" y="1825625"/>
          <a:ext cx="5387502" cy="4667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71421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036BEA8-F2E2-0234-893A-45AE392CC76A}"/>
              </a:ext>
            </a:extLst>
          </p:cNvPr>
          <p:cNvSpPr>
            <a:spLocks noGrp="1"/>
          </p:cNvSpPr>
          <p:nvPr>
            <p:ph type="title"/>
          </p:nvPr>
        </p:nvSpPr>
        <p:spPr>
          <a:xfrm>
            <a:off x="838200" y="365125"/>
            <a:ext cx="5387502" cy="1325563"/>
          </a:xfrm>
        </p:spPr>
        <p:txBody>
          <a:bodyPr vert="horz" lIns="91440" tIns="45720" rIns="91440" bIns="45720" rtlCol="0" anchor="ctr">
            <a:normAutofit/>
          </a:bodyPr>
          <a:lstStyle/>
          <a:p>
            <a:r>
              <a:rPr lang="en-US"/>
              <a:t>Overview of Business Information Systems</a:t>
            </a:r>
          </a:p>
        </p:txBody>
      </p:sp>
      <p:pic>
        <p:nvPicPr>
          <p:cNvPr id="5" name="Picture 4">
            <a:extLst>
              <a:ext uri="{FF2B5EF4-FFF2-40B4-BE49-F238E27FC236}">
                <a16:creationId xmlns:a16="http://schemas.microsoft.com/office/drawing/2014/main" id="{C1AE36B7-C006-8464-FCCC-945659CC37D5}"/>
              </a:ext>
            </a:extLst>
          </p:cNvPr>
          <p:cNvPicPr>
            <a:picLocks noChangeAspect="1"/>
          </p:cNvPicPr>
          <p:nvPr/>
        </p:nvPicPr>
        <p:blipFill>
          <a:blip r:embed="rId3"/>
          <a:srcRect l="25896" r="29038" b="-1"/>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4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45" name="TextBox 3">
            <a:extLst>
              <a:ext uri="{FF2B5EF4-FFF2-40B4-BE49-F238E27FC236}">
                <a16:creationId xmlns:a16="http://schemas.microsoft.com/office/drawing/2014/main" id="{A9D14824-0086-24F9-DF75-1CE4BAC57864}"/>
              </a:ext>
            </a:extLst>
          </p:cNvPr>
          <p:cNvGraphicFramePr/>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5567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E39D7-162F-8C7E-63F3-5E53EA384F7A}"/>
              </a:ext>
            </a:extLst>
          </p:cNvPr>
          <p:cNvSpPr>
            <a:spLocks noGrp="1"/>
          </p:cNvSpPr>
          <p:nvPr>
            <p:ph type="title"/>
          </p:nvPr>
        </p:nvSpPr>
        <p:spPr>
          <a:xfrm>
            <a:off x="470283" y="-525403"/>
            <a:ext cx="4917263" cy="1719072"/>
          </a:xfrm>
        </p:spPr>
        <p:txBody>
          <a:bodyPr vert="horz" lIns="91440" tIns="45720" rIns="91440" bIns="45720" rtlCol="0" anchor="b">
            <a:normAutofit/>
          </a:bodyPr>
          <a:lstStyle/>
          <a:p>
            <a:pPr algn="ctr"/>
            <a:r>
              <a:rPr lang="en-US" sz="2600" kern="1200" dirty="0">
                <a:solidFill>
                  <a:schemeClr val="tx1"/>
                </a:solidFill>
                <a:latin typeface="+mj-lt"/>
                <a:ea typeface="+mj-ea"/>
                <a:cs typeface="+mj-cs"/>
              </a:rPr>
              <a:t>System 1: Management Information Systems (MIS)</a:t>
            </a:r>
          </a:p>
        </p:txBody>
      </p:sp>
      <p:sp>
        <p:nvSpPr>
          <p:cNvPr id="5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4011AD0A-C421-B963-1F81-1EF912D0CDD8}"/>
              </a:ext>
            </a:extLst>
          </p:cNvPr>
          <p:cNvSpPr txBox="1"/>
          <p:nvPr/>
        </p:nvSpPr>
        <p:spPr>
          <a:xfrm>
            <a:off x="786365" y="1289719"/>
            <a:ext cx="3429000" cy="4896274"/>
          </a:xfrm>
          <a:prstGeom prst="rect">
            <a:avLst/>
          </a:prstGeom>
        </p:spPr>
        <p:txBody>
          <a:bodyPr vert="horz" lIns="91440" tIns="45720" rIns="91440" bIns="45720" rtlCol="0" anchor="t">
            <a:normAutofit fontScale="77500" lnSpcReduction="20000"/>
          </a:bodyPr>
          <a:lstStyle/>
          <a:p>
            <a:pPr indent="-228600">
              <a:lnSpc>
                <a:spcPct val="90000"/>
              </a:lnSpc>
              <a:spcAft>
                <a:spcPts val="600"/>
              </a:spcAft>
              <a:buFont typeface="Arial" panose="020B0604020202020204" pitchFamily="34" charset="0"/>
              <a:buChar char="•"/>
            </a:pPr>
            <a:r>
              <a:rPr lang="en-US" sz="2100" b="0" i="0" u="none" strike="noStrike" dirty="0">
                <a:effectLst/>
              </a:rPr>
              <a:t>Middle management is helped by Management Information Systems that include regular reports, generated according to internal </a:t>
            </a:r>
            <a:r>
              <a:rPr lang="en-US" sz="2100" b="0" i="0" u="none" strike="noStrike" dirty="0" err="1">
                <a:effectLst/>
              </a:rPr>
              <a:t>organisational</a:t>
            </a:r>
            <a:r>
              <a:rPr lang="en-US" sz="2100" b="0" i="0" u="none" strike="noStrike" dirty="0">
                <a:effectLst/>
              </a:rPr>
              <a:t> data, including sales reports and inventory (Laudon and Laudon, 2020).</a:t>
            </a:r>
          </a:p>
          <a:p>
            <a:pPr indent="-228600">
              <a:lnSpc>
                <a:spcPct val="90000"/>
              </a:lnSpc>
              <a:spcAft>
                <a:spcPts val="600"/>
              </a:spcAft>
              <a:buFont typeface="Arial" panose="020B0604020202020204" pitchFamily="34" charset="0"/>
              <a:buChar char="•"/>
            </a:pPr>
            <a:endParaRPr lang="en-US" sz="2100" dirty="0"/>
          </a:p>
          <a:p>
            <a:pPr indent="-228600">
              <a:lnSpc>
                <a:spcPct val="90000"/>
              </a:lnSpc>
              <a:spcAft>
                <a:spcPts val="600"/>
              </a:spcAft>
              <a:buFont typeface="Arial" panose="020B0604020202020204" pitchFamily="34" charset="0"/>
              <a:buChar char="•"/>
            </a:pPr>
            <a:r>
              <a:rPr lang="en-US" sz="2100" b="0" i="0" u="none" strike="noStrike" dirty="0">
                <a:effectLst/>
              </a:rPr>
              <a:t> MIS allows managers to track store performance, online sales trends, and operational efficiency based on </a:t>
            </a:r>
            <a:r>
              <a:rPr lang="en-US" sz="2100" b="0" i="0" u="none" strike="noStrike" dirty="0" err="1">
                <a:effectLst/>
              </a:rPr>
              <a:t>standardised</a:t>
            </a:r>
            <a:r>
              <a:rPr lang="en-US" sz="2100" b="0" i="0" u="none" strike="noStrike" dirty="0">
                <a:effectLst/>
              </a:rPr>
              <a:t> reporting, which is used in a retail and e-commerce context (Davenport, 2018).</a:t>
            </a:r>
          </a:p>
          <a:p>
            <a:pPr indent="-228600">
              <a:lnSpc>
                <a:spcPct val="90000"/>
              </a:lnSpc>
              <a:spcAft>
                <a:spcPts val="600"/>
              </a:spcAft>
              <a:buFont typeface="Arial" panose="020B0604020202020204" pitchFamily="34" charset="0"/>
              <a:buChar char="•"/>
            </a:pPr>
            <a:endParaRPr lang="en-US" sz="2100" dirty="0"/>
          </a:p>
          <a:p>
            <a:pPr indent="-228600">
              <a:lnSpc>
                <a:spcPct val="90000"/>
              </a:lnSpc>
              <a:spcAft>
                <a:spcPts val="600"/>
              </a:spcAft>
              <a:buFont typeface="Arial" panose="020B0604020202020204" pitchFamily="34" charset="0"/>
              <a:buChar char="•"/>
            </a:pPr>
            <a:r>
              <a:rPr lang="en-US" sz="2100" b="0" i="0" u="none" strike="noStrike" dirty="0">
                <a:effectLst/>
              </a:rPr>
              <a:t> One of the most important advantages of MIS is that it can assist in organizing and regular decision-making to enhance managerial control and consistency between departments (Chen et al., 2021). </a:t>
            </a:r>
          </a:p>
          <a:p>
            <a:pPr indent="-228600">
              <a:lnSpc>
                <a:spcPct val="90000"/>
              </a:lnSpc>
              <a:spcAft>
                <a:spcPts val="600"/>
              </a:spcAft>
              <a:buFont typeface="Arial" panose="020B0604020202020204" pitchFamily="34" charset="0"/>
              <a:buChar char="•"/>
            </a:pPr>
            <a:endParaRPr lang="en-US" sz="1200" dirty="0"/>
          </a:p>
        </p:txBody>
      </p:sp>
      <p:pic>
        <p:nvPicPr>
          <p:cNvPr id="5" name="Picture 4">
            <a:extLst>
              <a:ext uri="{FF2B5EF4-FFF2-40B4-BE49-F238E27FC236}">
                <a16:creationId xmlns:a16="http://schemas.microsoft.com/office/drawing/2014/main" id="{90E1FAEC-A7E2-EDBE-0F24-2F87A675078F}"/>
              </a:ext>
            </a:extLst>
          </p:cNvPr>
          <p:cNvPicPr>
            <a:picLocks noChangeAspect="1"/>
          </p:cNvPicPr>
          <p:nvPr/>
        </p:nvPicPr>
        <p:blipFill>
          <a:blip r:embed="rId3"/>
          <a:srcRect r="5882" b="-1"/>
          <a:stretch>
            <a:fillRect/>
          </a:stretch>
        </p:blipFill>
        <p:spPr>
          <a:xfrm>
            <a:off x="4654296" y="980862"/>
            <a:ext cx="6903720" cy="4896275"/>
          </a:xfrm>
          <a:prstGeom prst="rect">
            <a:avLst/>
          </a:prstGeom>
        </p:spPr>
      </p:pic>
    </p:spTree>
    <p:extLst>
      <p:ext uri="{BB962C8B-B14F-4D97-AF65-F5344CB8AC3E}">
        <p14:creationId xmlns:p14="http://schemas.microsoft.com/office/powerpoint/2010/main" val="3277692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DED95E-B5CD-0555-BE01-87BDA1A5E7C1}"/>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4100"/>
              <a:t>System 2: Enterprise Resource Planning (ERP)</a:t>
            </a:r>
          </a:p>
        </p:txBody>
      </p:sp>
      <p:pic>
        <p:nvPicPr>
          <p:cNvPr id="6" name="Picture 5">
            <a:extLst>
              <a:ext uri="{FF2B5EF4-FFF2-40B4-BE49-F238E27FC236}">
                <a16:creationId xmlns:a16="http://schemas.microsoft.com/office/drawing/2014/main" id="{805209C8-10E8-9C21-EF35-7968706CAD2D}"/>
              </a:ext>
            </a:extLst>
          </p:cNvPr>
          <p:cNvPicPr>
            <a:picLocks noChangeAspect="1"/>
          </p:cNvPicPr>
          <p:nvPr/>
        </p:nvPicPr>
        <p:blipFill>
          <a:blip r:embed="rId3"/>
          <a:srcRect l="5046" r="5174"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TextBox 4">
            <a:extLst>
              <a:ext uri="{FF2B5EF4-FFF2-40B4-BE49-F238E27FC236}">
                <a16:creationId xmlns:a16="http://schemas.microsoft.com/office/drawing/2014/main" id="{7CB40873-9CC4-3870-CD6F-853CEE62710E}"/>
              </a:ext>
            </a:extLst>
          </p:cNvPr>
          <p:cNvSpPr txBox="1"/>
          <p:nvPr/>
        </p:nvSpPr>
        <p:spPr>
          <a:xfrm>
            <a:off x="6797004" y="670559"/>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b="0" i="0" u="none" strike="noStrike">
                <a:effectLst/>
              </a:rPr>
              <a:t>Enterprise Resource Planning systems combine all the key business processes, such as the finance, procurement, inventory management, and human resources, in one cohesive system (Monk and Wagner, 2019).</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 In the case of expanding retail companies, ERP systems enhance efficiency in the operations of the business by minimizing data duplication and maintaining uniform and real-time information across all departments (Davenport, 2018).</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 The ERP systems facilitate strategic decision-making by enabling managers to have a holistic perception of organisational performance especially when it comes to supply chain and inventory management (Laudon and Laudon, 2020).</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356293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5A4B63-841C-671F-569F-A11A1397FA2C}"/>
              </a:ext>
            </a:extLst>
          </p:cNvPr>
          <p:cNvSpPr>
            <a:spLocks noGrp="1"/>
          </p:cNvSpPr>
          <p:nvPr>
            <p:ph type="title"/>
          </p:nvPr>
        </p:nvSpPr>
        <p:spPr>
          <a:xfrm>
            <a:off x="4553733" y="548464"/>
            <a:ext cx="6798541" cy="1675623"/>
          </a:xfrm>
        </p:spPr>
        <p:txBody>
          <a:bodyPr vert="horz" lIns="91440" tIns="45720" rIns="91440" bIns="45720" rtlCol="0" anchor="b">
            <a:normAutofit/>
          </a:bodyPr>
          <a:lstStyle/>
          <a:p>
            <a:r>
              <a:rPr lang="en-US" sz="3700"/>
              <a:t>System 3: Customer Relationship Management (CRM)</a:t>
            </a:r>
          </a:p>
        </p:txBody>
      </p:sp>
      <p:pic>
        <p:nvPicPr>
          <p:cNvPr id="18" name="Picture 17">
            <a:extLst>
              <a:ext uri="{FF2B5EF4-FFF2-40B4-BE49-F238E27FC236}">
                <a16:creationId xmlns:a16="http://schemas.microsoft.com/office/drawing/2014/main" id="{2C3D8FB7-7561-34F5-F6A9-2BC59C8219D5}"/>
              </a:ext>
            </a:extLst>
          </p:cNvPr>
          <p:cNvPicPr>
            <a:picLocks noChangeAspect="1"/>
          </p:cNvPicPr>
          <p:nvPr/>
        </p:nvPicPr>
        <p:blipFill>
          <a:blip r:embed="rId3"/>
          <a:srcRect l="32593" r="26562" b="-1"/>
          <a:stretch>
            <a:fillRect/>
          </a:stretch>
        </p:blipFill>
        <p:spPr>
          <a:xfrm>
            <a:off x="1" y="10"/>
            <a:ext cx="4196496" cy="6857990"/>
          </a:xfrm>
          <a:prstGeom prst="rect">
            <a:avLst/>
          </a:prstGeom>
          <a:effectLst/>
        </p:spPr>
      </p:pic>
      <p:graphicFrame>
        <p:nvGraphicFramePr>
          <p:cNvPr id="17" name="TextBox 4">
            <a:extLst>
              <a:ext uri="{FF2B5EF4-FFF2-40B4-BE49-F238E27FC236}">
                <a16:creationId xmlns:a16="http://schemas.microsoft.com/office/drawing/2014/main" id="{A799F988-2731-8552-92C7-D729FB52A119}"/>
              </a:ext>
            </a:extLst>
          </p:cNvPr>
          <p:cNvGraphicFramePr/>
          <p:nvPr>
            <p:extLst>
              <p:ext uri="{D42A27DB-BD31-4B8C-83A1-F6EECF244321}">
                <p14:modId xmlns:p14="http://schemas.microsoft.com/office/powerpoint/2010/main" val="317025428"/>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81308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 name="Rectangle 12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0BE32B0-9C63-1A6C-EDFE-CCC5CFEC86BA}"/>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a:t>Comparative Analysis of MIS, ERP &amp; CRM</a:t>
            </a:r>
          </a:p>
        </p:txBody>
      </p:sp>
      <p:pic>
        <p:nvPicPr>
          <p:cNvPr id="119" name="Picture 118">
            <a:extLst>
              <a:ext uri="{FF2B5EF4-FFF2-40B4-BE49-F238E27FC236}">
                <a16:creationId xmlns:a16="http://schemas.microsoft.com/office/drawing/2014/main" id="{85685F65-45EB-1E40-C4DE-CAFCB2423771}"/>
              </a:ext>
            </a:extLst>
          </p:cNvPr>
          <p:cNvPicPr>
            <a:picLocks noChangeAspect="1"/>
          </p:cNvPicPr>
          <p:nvPr/>
        </p:nvPicPr>
        <p:blipFill>
          <a:blip r:embed="rId3"/>
          <a:srcRect l="25606" r="22894"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18" name="TextBox 3">
            <a:extLst>
              <a:ext uri="{FF2B5EF4-FFF2-40B4-BE49-F238E27FC236}">
                <a16:creationId xmlns:a16="http://schemas.microsoft.com/office/drawing/2014/main" id="{857328FA-0C7F-41F6-9BB2-C98646122AEB}"/>
              </a:ext>
            </a:extLst>
          </p:cNvPr>
          <p:cNvGraphicFramePr/>
          <p:nvPr>
            <p:extLst>
              <p:ext uri="{D42A27DB-BD31-4B8C-83A1-F6EECF244321}">
                <p14:modId xmlns:p14="http://schemas.microsoft.com/office/powerpoint/2010/main" val="2316010158"/>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1344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F99B19-987E-AD89-1342-5FFB4D6530A4}"/>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Ethical Considerations in Information Systems</a:t>
            </a:r>
          </a:p>
        </p:txBody>
      </p:sp>
      <p:graphicFrame>
        <p:nvGraphicFramePr>
          <p:cNvPr id="7" name="TextBox 4">
            <a:extLst>
              <a:ext uri="{FF2B5EF4-FFF2-40B4-BE49-F238E27FC236}">
                <a16:creationId xmlns:a16="http://schemas.microsoft.com/office/drawing/2014/main" id="{43C4E412-A996-DD23-FFFB-605A028E36A5}"/>
              </a:ext>
            </a:extLst>
          </p:cNvPr>
          <p:cNvGraphicFramePr/>
          <p:nvPr>
            <p:extLst>
              <p:ext uri="{D42A27DB-BD31-4B8C-83A1-F6EECF244321}">
                <p14:modId xmlns:p14="http://schemas.microsoft.com/office/powerpoint/2010/main" val="251359347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2126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6EA51-F98F-AA93-65D7-2D3D00365C92}"/>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4000" kern="1200">
                <a:solidFill>
                  <a:schemeClr val="tx1"/>
                </a:solidFill>
                <a:latin typeface="+mj-lt"/>
                <a:ea typeface="+mj-ea"/>
                <a:cs typeface="+mj-cs"/>
              </a:rPr>
              <a:t>Managing Ethical Risks</a:t>
            </a:r>
          </a:p>
        </p:txBody>
      </p:sp>
      <p:sp>
        <p:nvSpPr>
          <p:cNvPr id="5" name="TextBox 4">
            <a:extLst>
              <a:ext uri="{FF2B5EF4-FFF2-40B4-BE49-F238E27FC236}">
                <a16:creationId xmlns:a16="http://schemas.microsoft.com/office/drawing/2014/main" id="{F95D21C4-8120-0B64-06D4-E1FF589C3444}"/>
              </a:ext>
            </a:extLst>
          </p:cNvPr>
          <p:cNvSpPr txBox="1"/>
          <p:nvPr/>
        </p:nvSpPr>
        <p:spPr>
          <a:xfrm>
            <a:off x="1144923" y="2405894"/>
            <a:ext cx="5315189" cy="3535083"/>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300" b="0" i="0" u="none" strike="noStrike" dirty="0">
                <a:effectLst/>
              </a:rPr>
              <a:t>To safeguard the information of customers and employees, </a:t>
            </a:r>
            <a:r>
              <a:rPr lang="en-US" sz="1300" b="0" i="0" u="none" strike="noStrike" dirty="0" err="1">
                <a:effectLst/>
              </a:rPr>
              <a:t>organisations</a:t>
            </a:r>
            <a:r>
              <a:rPr lang="en-US" sz="1300" b="0" i="0" u="none" strike="noStrike" dirty="0">
                <a:effectLst/>
              </a:rPr>
              <a:t> should make sure that they adhere to the data protection law, including the UK General Data Protection Regulation ( GDPR ) (ICO, 2023).</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300" b="0" i="0" u="none" strike="noStrike" dirty="0">
                <a:effectLst/>
              </a:rPr>
              <a:t> Good access controls, encryption and frequent security audits must help minimize the possibility of data breach and </a:t>
            </a:r>
            <a:r>
              <a:rPr lang="en-US" sz="1300" b="0" i="0" u="none" strike="noStrike" dirty="0" err="1">
                <a:effectLst/>
              </a:rPr>
              <a:t>unauthorised</a:t>
            </a:r>
            <a:r>
              <a:rPr lang="en-US" sz="1300" b="0" i="0" u="none" strike="noStrike" dirty="0">
                <a:effectLst/>
              </a:rPr>
              <a:t> access (PwC, 2020). </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300" b="0" i="0" u="none" strike="noStrike" dirty="0">
                <a:effectLst/>
              </a:rPr>
              <a:t>The use of AI and data analytics needs to be governed by ethical schemes to be used responsibly and with transparency and accountability (</a:t>
            </a:r>
            <a:r>
              <a:rPr lang="en-US" sz="1300" b="0" i="0" u="none" strike="noStrike" dirty="0" err="1">
                <a:effectLst/>
              </a:rPr>
              <a:t>Floridi</a:t>
            </a:r>
            <a:r>
              <a:rPr lang="en-US" sz="1300" b="0" i="0" u="none" strike="noStrike" dirty="0">
                <a:effectLst/>
              </a:rPr>
              <a:t> et al., 2018). </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300" b="0" i="0" u="none" strike="noStrike" dirty="0">
                <a:effectLst/>
              </a:rPr>
              <a:t>Ethical awareness and use of information systems can be encouraged in the </a:t>
            </a:r>
            <a:r>
              <a:rPr lang="en-US" sz="1300" b="0" i="0" u="none" strike="noStrike" dirty="0" err="1">
                <a:effectLst/>
              </a:rPr>
              <a:t>organisation</a:t>
            </a:r>
            <a:r>
              <a:rPr lang="en-US" sz="1300" b="0" i="0" u="none" strike="noStrike" dirty="0">
                <a:effectLst/>
              </a:rPr>
              <a:t> by having clear </a:t>
            </a:r>
            <a:r>
              <a:rPr lang="en-US" sz="1300" b="0" i="0" u="none" strike="noStrike" dirty="0" err="1">
                <a:effectLst/>
              </a:rPr>
              <a:t>organisational</a:t>
            </a:r>
            <a:r>
              <a:rPr lang="en-US" sz="1300" b="0" i="0" u="none" strike="noStrike" dirty="0">
                <a:effectLst/>
              </a:rPr>
              <a:t> policies, staff training (Martin, 2019).</a:t>
            </a:r>
            <a:endParaRPr lang="en-US" sz="1300"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F56F834C-7286-D17A-1B2D-DA89EBD34595}"/>
              </a:ext>
            </a:extLst>
          </p:cNvPr>
          <p:cNvPicPr>
            <a:picLocks noChangeAspect="1"/>
          </p:cNvPicPr>
          <p:nvPr/>
        </p:nvPicPr>
        <p:blipFill>
          <a:blip r:embed="rId3"/>
          <a:stretch>
            <a:fillRect/>
          </a:stretch>
        </p:blipFill>
        <p:spPr>
          <a:xfrm>
            <a:off x="7075967" y="2053032"/>
            <a:ext cx="4170530" cy="2783828"/>
          </a:xfrm>
          <a:prstGeom prst="rect">
            <a:avLst/>
          </a:prstGeom>
        </p:spPr>
      </p:pic>
    </p:spTree>
    <p:extLst>
      <p:ext uri="{BB962C8B-B14F-4D97-AF65-F5344CB8AC3E}">
        <p14:creationId xmlns:p14="http://schemas.microsoft.com/office/powerpoint/2010/main" val="925545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 name="Picture 64">
            <a:extLst>
              <a:ext uri="{FF2B5EF4-FFF2-40B4-BE49-F238E27FC236}">
                <a16:creationId xmlns:a16="http://schemas.microsoft.com/office/drawing/2014/main" id="{91124F2D-44C2-F374-43B1-B7A85EB03AFB}"/>
              </a:ext>
            </a:extLst>
          </p:cNvPr>
          <p:cNvPicPr>
            <a:picLocks noChangeAspect="1"/>
          </p:cNvPicPr>
          <p:nvPr/>
        </p:nvPicPr>
        <p:blipFill>
          <a:blip r:embed="rId3">
            <a:duotone>
              <a:schemeClr val="bg2">
                <a:shade val="45000"/>
                <a:satMod val="135000"/>
              </a:schemeClr>
              <a:prstClr val="white"/>
            </a:duotone>
          </a:blip>
          <a:srcRect t="3433"/>
          <a:stretch>
            <a:fillRect/>
          </a:stretch>
        </p:blipFill>
        <p:spPr>
          <a:xfrm>
            <a:off x="20" y="10"/>
            <a:ext cx="12191980" cy="6857990"/>
          </a:xfrm>
          <a:prstGeom prst="rect">
            <a:avLst/>
          </a:prstGeom>
        </p:spPr>
      </p:pic>
      <p:sp>
        <p:nvSpPr>
          <p:cNvPr id="66" name="Rectangle 6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FA723-574C-E85A-50FC-15AF73040A7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Real-World Case Study</a:t>
            </a:r>
          </a:p>
        </p:txBody>
      </p:sp>
      <p:graphicFrame>
        <p:nvGraphicFramePr>
          <p:cNvPr id="67" name="TextBox 3">
            <a:extLst>
              <a:ext uri="{FF2B5EF4-FFF2-40B4-BE49-F238E27FC236}">
                <a16:creationId xmlns:a16="http://schemas.microsoft.com/office/drawing/2014/main" id="{BCCD8D5E-359F-5AB4-88D3-AC03E739AEA9}"/>
              </a:ext>
            </a:extLst>
          </p:cNvPr>
          <p:cNvGraphicFramePr/>
          <p:nvPr>
            <p:extLst>
              <p:ext uri="{D42A27DB-BD31-4B8C-83A1-F6EECF244321}">
                <p14:modId xmlns:p14="http://schemas.microsoft.com/office/powerpoint/2010/main" val="17257440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868968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FD4BACD-6CCD-5CF0-40AA-43E98B43FBC9}"/>
              </a:ext>
            </a:extLst>
          </p:cNvPr>
          <p:cNvSpPr>
            <a:spLocks noGrp="1"/>
          </p:cNvSpPr>
          <p:nvPr>
            <p:ph type="title"/>
          </p:nvPr>
        </p:nvSpPr>
        <p:spPr>
          <a:xfrm>
            <a:off x="1256522" y="591829"/>
            <a:ext cx="3939688" cy="5583126"/>
          </a:xfrm>
        </p:spPr>
        <p:txBody>
          <a:bodyPr vert="horz" lIns="91440" tIns="45720" rIns="91440" bIns="45720" rtlCol="0" anchor="ctr">
            <a:normAutofit/>
          </a:bodyPr>
          <a:lstStyle/>
          <a:p>
            <a:r>
              <a:rPr lang="en-US" sz="3800" kern="1200">
                <a:solidFill>
                  <a:schemeClr val="tx1"/>
                </a:solidFill>
                <a:latin typeface="+mj-lt"/>
                <a:ea typeface="+mj-ea"/>
                <a:cs typeface="+mj-cs"/>
              </a:rPr>
              <a:t>Recommendations for the Business</a:t>
            </a:r>
          </a:p>
        </p:txBody>
      </p:sp>
      <p:cxnSp>
        <p:nvCxnSpPr>
          <p:cNvPr id="21" name="Straight Connector 2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17" name="TextBox 3">
            <a:extLst>
              <a:ext uri="{FF2B5EF4-FFF2-40B4-BE49-F238E27FC236}">
                <a16:creationId xmlns:a16="http://schemas.microsoft.com/office/drawing/2014/main" id="{29296256-4BD3-ABAC-8C3F-965547036CA1}"/>
              </a:ext>
            </a:extLst>
          </p:cNvPr>
          <p:cNvGraphicFramePr/>
          <p:nvPr>
            <p:extLst>
              <p:ext uri="{D42A27DB-BD31-4B8C-83A1-F6EECF244321}">
                <p14:modId xmlns:p14="http://schemas.microsoft.com/office/powerpoint/2010/main" val="3810539564"/>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88525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3D Hologram from iPad">
            <a:extLst>
              <a:ext uri="{FF2B5EF4-FFF2-40B4-BE49-F238E27FC236}">
                <a16:creationId xmlns:a16="http://schemas.microsoft.com/office/drawing/2014/main" id="{9712CCD2-6A66-81A8-0DCC-9BAFEDF247A5}"/>
              </a:ext>
            </a:extLst>
          </p:cNvPr>
          <p:cNvPicPr>
            <a:picLocks noChangeAspect="1"/>
          </p:cNvPicPr>
          <p:nvPr/>
        </p:nvPicPr>
        <p:blipFill>
          <a:blip r:embed="rId3"/>
          <a:srcRect r="5882" b="-1"/>
          <a:stretch>
            <a:fillRect/>
          </a:stretch>
        </p:blipFill>
        <p:spPr>
          <a:xfrm>
            <a:off x="1"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35E260-158B-4CED-B046-E795D09339C2}"/>
              </a:ext>
            </a:extLst>
          </p:cNvPr>
          <p:cNvSpPr>
            <a:spLocks noGrp="1"/>
          </p:cNvSpPr>
          <p:nvPr>
            <p:ph type="title"/>
          </p:nvPr>
        </p:nvSpPr>
        <p:spPr>
          <a:xfrm>
            <a:off x="8366762" y="-129145"/>
            <a:ext cx="3822189" cy="1899912"/>
          </a:xfrm>
        </p:spPr>
        <p:txBody>
          <a:bodyPr vert="horz" lIns="91440" tIns="45720" rIns="91440" bIns="45720" rtlCol="0" anchor="ctr">
            <a:normAutofit/>
          </a:bodyPr>
          <a:lstStyle/>
          <a:p>
            <a:r>
              <a:rPr lang="en-US" sz="4000" dirty="0"/>
              <a:t>Conclusion</a:t>
            </a:r>
          </a:p>
        </p:txBody>
      </p:sp>
      <p:sp>
        <p:nvSpPr>
          <p:cNvPr id="4" name="TextBox 3">
            <a:extLst>
              <a:ext uri="{FF2B5EF4-FFF2-40B4-BE49-F238E27FC236}">
                <a16:creationId xmlns:a16="http://schemas.microsoft.com/office/drawing/2014/main" id="{4EE2E044-20CB-63CB-E385-81791D79F838}"/>
              </a:ext>
            </a:extLst>
          </p:cNvPr>
          <p:cNvSpPr txBox="1"/>
          <p:nvPr/>
        </p:nvSpPr>
        <p:spPr>
          <a:xfrm>
            <a:off x="8223588" y="1556871"/>
            <a:ext cx="3822189" cy="427551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600" b="0" i="0" u="none" strike="noStrike" dirty="0">
                <a:effectLst/>
              </a:rPr>
              <a:t>In the contemporary </a:t>
            </a:r>
            <a:r>
              <a:rPr lang="en-US" sz="1600" b="0" i="0" u="none" strike="noStrike" dirty="0" err="1">
                <a:effectLst/>
              </a:rPr>
              <a:t>organisations</a:t>
            </a:r>
            <a:r>
              <a:rPr lang="en-US" sz="1600" b="0" i="0" u="none" strike="noStrike" dirty="0">
                <a:effectLst/>
              </a:rPr>
              <a:t>, information systems can be important in facilitating efficiency and informed decision making, as well as competitive advantage (Laudon and Laudon, 2020). </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b="0" i="0" u="none" strike="noStrike" dirty="0">
                <a:effectLst/>
              </a:rPr>
              <a:t>The comparative analysis showed that ERP and CRM systems present a great strategic importance to the growing retail and e-commerce companies, whereas MIS can assist with the necessary daily management processes (Chen et al., 2021).</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b="0" i="0" u="none" strike="noStrike" dirty="0">
                <a:effectLst/>
              </a:rPr>
              <a:t> System design and use should have ethical and data governance implications to remain responsible and sustainable when doing business (Martin, 2019).</a:t>
            </a:r>
          </a:p>
        </p:txBody>
      </p:sp>
    </p:spTree>
    <p:extLst>
      <p:ext uri="{BB962C8B-B14F-4D97-AF65-F5344CB8AC3E}">
        <p14:creationId xmlns:p14="http://schemas.microsoft.com/office/powerpoint/2010/main" val="2676641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32303-FE00-ECFD-2D8D-A9936462769F}"/>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4000" kern="1200">
                <a:solidFill>
                  <a:srgbClr val="FFFFFF"/>
                </a:solidFill>
                <a:latin typeface="+mj-lt"/>
                <a:ea typeface="+mj-ea"/>
                <a:cs typeface="+mj-cs"/>
              </a:rPr>
              <a:t>References</a:t>
            </a:r>
          </a:p>
        </p:txBody>
      </p:sp>
      <p:sp>
        <p:nvSpPr>
          <p:cNvPr id="4" name="TextBox 3">
            <a:extLst>
              <a:ext uri="{FF2B5EF4-FFF2-40B4-BE49-F238E27FC236}">
                <a16:creationId xmlns:a16="http://schemas.microsoft.com/office/drawing/2014/main" id="{CBA48D6C-BBFA-CEA8-9736-EEBD14DFF99E}"/>
              </a:ext>
            </a:extLst>
          </p:cNvPr>
          <p:cNvSpPr txBox="1"/>
          <p:nvPr/>
        </p:nvSpPr>
        <p:spPr>
          <a:xfrm>
            <a:off x="1062680" y="2000550"/>
            <a:ext cx="9724031" cy="444094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200" b="0" i="0" u="none" strike="noStrike" dirty="0">
                <a:effectLst/>
              </a:rPr>
              <a:t>Ball, K. (2021) ‘Workplace surveillance: An overview’, </a:t>
            </a:r>
            <a:r>
              <a:rPr lang="en-US" sz="1200" b="0" i="1" u="none" strike="noStrike" dirty="0" err="1">
                <a:effectLst/>
              </a:rPr>
              <a:t>Labour</a:t>
            </a:r>
            <a:r>
              <a:rPr lang="en-US" sz="1200" b="0" i="1" u="none" strike="noStrike" dirty="0">
                <a:effectLst/>
              </a:rPr>
              <a:t> &amp; Industry</a:t>
            </a:r>
            <a:r>
              <a:rPr lang="en-US" sz="1200" b="0" i="0" u="none" strike="noStrike" dirty="0">
                <a:effectLst/>
              </a:rPr>
              <a:t>, 31(1), pp. 1–20. Buttle, F. and </a:t>
            </a:r>
            <a:r>
              <a:rPr lang="en-US" sz="1200" b="0" i="0" u="none" strike="noStrike" dirty="0" err="1">
                <a:effectLst/>
              </a:rPr>
              <a:t>Maklan</a:t>
            </a:r>
            <a:r>
              <a:rPr lang="en-US" sz="1200" b="0" i="0" u="none" strike="noStrike" dirty="0">
                <a:effectLst/>
              </a:rPr>
              <a:t>, S. (2019) </a:t>
            </a:r>
            <a:r>
              <a:rPr lang="en-US" sz="1200" b="0" i="1" u="none" strike="noStrike" dirty="0">
                <a:effectLst/>
              </a:rPr>
              <a:t>Customer Relationship Management: Concepts and Technologies</a:t>
            </a:r>
            <a:r>
              <a:rPr lang="en-US" sz="1200" b="0" i="0" u="none" strike="noStrike" dirty="0">
                <a:effectLst/>
              </a:rPr>
              <a:t>. 4th </a:t>
            </a:r>
            <a:r>
              <a:rPr lang="en-US" sz="1200" b="0" i="0" u="none" strike="noStrike" dirty="0" err="1">
                <a:effectLst/>
              </a:rPr>
              <a:t>edn</a:t>
            </a:r>
            <a:r>
              <a:rPr lang="en-US" sz="1200" b="0" i="0" u="none" strike="noStrike" dirty="0">
                <a:effectLst/>
              </a:rPr>
              <a:t>. London: Routledge.</a:t>
            </a:r>
          </a:p>
          <a:p>
            <a:pPr indent="-228600">
              <a:lnSpc>
                <a:spcPct val="90000"/>
              </a:lnSpc>
              <a:spcAft>
                <a:spcPts val="600"/>
              </a:spcAft>
              <a:buFont typeface="Arial" panose="020B0604020202020204" pitchFamily="34" charset="0"/>
              <a:buChar char="•"/>
            </a:pPr>
            <a:r>
              <a:rPr lang="en-US" sz="1200" b="0" i="0" u="none" strike="noStrike" dirty="0">
                <a:effectLst/>
              </a:rPr>
              <a:t>Chen, H., Chiang, R.H.L. and </a:t>
            </a:r>
            <a:r>
              <a:rPr lang="en-US" sz="1200" b="0" i="0" u="none" strike="noStrike" dirty="0" err="1">
                <a:effectLst/>
              </a:rPr>
              <a:t>Storey</a:t>
            </a:r>
            <a:r>
              <a:rPr lang="en-US" sz="1200" b="0" i="0" u="none" strike="noStrike" dirty="0">
                <a:effectLst/>
              </a:rPr>
              <a:t>, V.C. (2021) ‘Business intelligence and analytics: From big data to big impact’, </a:t>
            </a:r>
            <a:r>
              <a:rPr lang="en-US" sz="1200" b="0" i="1" u="none" strike="noStrike" dirty="0">
                <a:effectLst/>
              </a:rPr>
              <a:t>MIS Quarterly</a:t>
            </a:r>
            <a:r>
              <a:rPr lang="en-US" sz="1200" b="0" i="0" u="none" strike="noStrike" dirty="0">
                <a:effectLst/>
              </a:rPr>
              <a:t>, 45(2), pp. 1–26.</a:t>
            </a:r>
          </a:p>
          <a:p>
            <a:pPr indent="-228600">
              <a:lnSpc>
                <a:spcPct val="90000"/>
              </a:lnSpc>
              <a:spcAft>
                <a:spcPts val="600"/>
              </a:spcAft>
              <a:buFont typeface="Arial" panose="020B0604020202020204" pitchFamily="34" charset="0"/>
              <a:buChar char="•"/>
            </a:pPr>
            <a:r>
              <a:rPr lang="en-US" sz="1200" b="0" i="0" u="none" strike="noStrike" dirty="0">
                <a:effectLst/>
              </a:rPr>
              <a:t>Davenport, T.H. (2018) </a:t>
            </a:r>
            <a:r>
              <a:rPr lang="en-US" sz="1200" b="0" i="1" u="none" strike="noStrike" dirty="0">
                <a:effectLst/>
              </a:rPr>
              <a:t>The AI Advantage: How to Put the Artificial Intelligence Revolution to Work</a:t>
            </a:r>
            <a:r>
              <a:rPr lang="en-US" sz="1200" b="0" i="0" u="none" strike="noStrike" dirty="0">
                <a:effectLst/>
              </a:rPr>
              <a:t>. Cambridge, MA: MIT Press.</a:t>
            </a:r>
          </a:p>
          <a:p>
            <a:pPr indent="-228600">
              <a:lnSpc>
                <a:spcPct val="90000"/>
              </a:lnSpc>
              <a:spcAft>
                <a:spcPts val="600"/>
              </a:spcAft>
              <a:buFont typeface="Arial" panose="020B0604020202020204" pitchFamily="34" charset="0"/>
              <a:buChar char="•"/>
            </a:pPr>
            <a:r>
              <a:rPr lang="en-US" sz="1200" b="0" i="0" u="none" strike="noStrike" dirty="0" err="1">
                <a:effectLst/>
              </a:rPr>
              <a:t>Floridi</a:t>
            </a:r>
            <a:r>
              <a:rPr lang="en-US" sz="1200" b="0" i="0" u="none" strike="noStrike" dirty="0">
                <a:effectLst/>
              </a:rPr>
              <a:t>, L., Cowls, J., </a:t>
            </a:r>
            <a:r>
              <a:rPr lang="en-US" sz="1200" b="0" i="0" u="none" strike="noStrike" dirty="0" err="1">
                <a:effectLst/>
              </a:rPr>
              <a:t>Beltrametti</a:t>
            </a:r>
            <a:r>
              <a:rPr lang="en-US" sz="1200" b="0" i="0" u="none" strike="noStrike" dirty="0">
                <a:effectLst/>
              </a:rPr>
              <a:t>, M., Chatila, R., </a:t>
            </a:r>
            <a:r>
              <a:rPr lang="en-US" sz="1200" b="0" i="0" u="none" strike="noStrike" dirty="0" err="1">
                <a:effectLst/>
              </a:rPr>
              <a:t>Chazerand</a:t>
            </a:r>
            <a:r>
              <a:rPr lang="en-US" sz="1200" b="0" i="0" u="none" strike="noStrike" dirty="0">
                <a:effectLst/>
              </a:rPr>
              <a:t>, P., Dignum, V., </a:t>
            </a:r>
            <a:r>
              <a:rPr lang="en-US" sz="1200" b="0" i="0" u="none" strike="noStrike" dirty="0" err="1">
                <a:effectLst/>
              </a:rPr>
              <a:t>Luetge</a:t>
            </a:r>
            <a:r>
              <a:rPr lang="en-US" sz="1200" b="0" i="0" u="none" strike="noStrike" dirty="0">
                <a:effectLst/>
              </a:rPr>
              <a:t>, C., Madelin, R., </a:t>
            </a:r>
            <a:r>
              <a:rPr lang="en-US" sz="1200" b="0" i="0" u="none" strike="noStrike" dirty="0" err="1">
                <a:effectLst/>
              </a:rPr>
              <a:t>Pagallo</a:t>
            </a:r>
            <a:r>
              <a:rPr lang="en-US" sz="1200" b="0" i="0" u="none" strike="noStrike" dirty="0">
                <a:effectLst/>
              </a:rPr>
              <a:t>, U., Rossi, F., Schafer, B., Valcke, P. and </a:t>
            </a:r>
            <a:r>
              <a:rPr lang="en-US" sz="1200" b="0" i="0" u="none" strike="noStrike" dirty="0" err="1">
                <a:effectLst/>
              </a:rPr>
              <a:t>Vayena</a:t>
            </a:r>
            <a:r>
              <a:rPr lang="en-US" sz="1200" b="0" i="0" u="none" strike="noStrike" dirty="0">
                <a:effectLst/>
              </a:rPr>
              <a:t>, E. (2018) ‘AI4People—An ethical framework for a good AI society’, </a:t>
            </a:r>
            <a:r>
              <a:rPr lang="en-US" sz="1200" b="0" i="1" u="none" strike="noStrike" dirty="0">
                <a:effectLst/>
              </a:rPr>
              <a:t>Minds and Machines</a:t>
            </a:r>
            <a:r>
              <a:rPr lang="en-US" sz="1200" b="0" i="0" u="none" strike="noStrike" dirty="0">
                <a:effectLst/>
              </a:rPr>
              <a:t>, 28(4), pp. 689–707. </a:t>
            </a:r>
          </a:p>
          <a:p>
            <a:pPr indent="-228600">
              <a:lnSpc>
                <a:spcPct val="90000"/>
              </a:lnSpc>
              <a:spcAft>
                <a:spcPts val="600"/>
              </a:spcAft>
              <a:buFont typeface="Arial" panose="020B0604020202020204" pitchFamily="34" charset="0"/>
              <a:buChar char="•"/>
            </a:pPr>
            <a:r>
              <a:rPr lang="en-US" sz="1200" b="0" i="0" u="none" strike="noStrike" dirty="0">
                <a:effectLst/>
              </a:rPr>
              <a:t>Information Commissioner’s Office (ICO) (2023) </a:t>
            </a:r>
            <a:r>
              <a:rPr lang="en-US" sz="1200" b="0" i="1" u="none" strike="noStrike" dirty="0">
                <a:effectLst/>
              </a:rPr>
              <a:t>Guide to the UK General Data Protection Regulation (UK GDPR)</a:t>
            </a:r>
            <a:r>
              <a:rPr lang="en-US" sz="1200" b="0" i="0" u="none" strike="noStrike" dirty="0">
                <a:effectLst/>
              </a:rPr>
              <a:t>. Available at: </a:t>
            </a:r>
            <a:r>
              <a:rPr lang="en-US" sz="1200" b="0" i="0" u="none" strike="noStrike" dirty="0">
                <a:effectLst/>
                <a:hlinkClick r:id="rId2"/>
              </a:rPr>
              <a:t>https://ico.org.uk</a:t>
            </a:r>
            <a:r>
              <a:rPr lang="en-US" sz="1200" b="0" i="0" u="none" strike="noStrike" dirty="0">
                <a:effectLst/>
              </a:rPr>
              <a:t> (Accessed: 25 January 2026).</a:t>
            </a:r>
          </a:p>
          <a:p>
            <a:pPr indent="-228600">
              <a:lnSpc>
                <a:spcPct val="90000"/>
              </a:lnSpc>
              <a:spcAft>
                <a:spcPts val="600"/>
              </a:spcAft>
              <a:buFont typeface="Arial" panose="020B0604020202020204" pitchFamily="34" charset="0"/>
              <a:buChar char="•"/>
            </a:pPr>
            <a:r>
              <a:rPr lang="en-US" sz="1200" b="0" i="0" u="none" strike="noStrike" dirty="0">
                <a:effectLst/>
              </a:rPr>
              <a:t>Laudon, K.C. and Laudon, J.P. (2020) </a:t>
            </a:r>
            <a:r>
              <a:rPr lang="en-US" sz="1200" b="0" i="1" u="none" strike="noStrike" dirty="0">
                <a:effectLst/>
              </a:rPr>
              <a:t>Management Information Systems: Managing the Digital Firm</a:t>
            </a:r>
            <a:r>
              <a:rPr lang="en-US" sz="1200" b="0" i="0" u="none" strike="noStrike" dirty="0">
                <a:effectLst/>
              </a:rPr>
              <a:t>. 16th </a:t>
            </a:r>
            <a:r>
              <a:rPr lang="en-US" sz="1200" b="0" i="0" u="none" strike="noStrike" dirty="0" err="1">
                <a:effectLst/>
              </a:rPr>
              <a:t>edn</a:t>
            </a:r>
            <a:r>
              <a:rPr lang="en-US" sz="1200" b="0" i="0" u="none" strike="noStrike" dirty="0">
                <a:effectLst/>
              </a:rPr>
              <a:t>. Harlow: Pearson Education.</a:t>
            </a:r>
          </a:p>
          <a:p>
            <a:pPr indent="-228600">
              <a:lnSpc>
                <a:spcPct val="90000"/>
              </a:lnSpc>
              <a:spcAft>
                <a:spcPts val="600"/>
              </a:spcAft>
              <a:buFont typeface="Arial" panose="020B0604020202020204" pitchFamily="34" charset="0"/>
              <a:buChar char="•"/>
            </a:pPr>
            <a:r>
              <a:rPr lang="en-US" sz="1200" b="0" i="0" u="none" strike="noStrike" dirty="0">
                <a:effectLst/>
              </a:rPr>
              <a:t>Martin, K. (2019) ‘Ethical implications and accountability of algorithms’, </a:t>
            </a:r>
            <a:r>
              <a:rPr lang="en-US" sz="1200" b="0" i="1" u="none" strike="noStrike" dirty="0">
                <a:effectLst/>
              </a:rPr>
              <a:t>Journal of Business Ethics</a:t>
            </a:r>
            <a:r>
              <a:rPr lang="en-US" sz="1200" b="0" i="0" u="none" strike="noStrike" dirty="0">
                <a:effectLst/>
              </a:rPr>
              <a:t>, 160(4), pp. 835–850. </a:t>
            </a:r>
          </a:p>
          <a:p>
            <a:pPr indent="-228600">
              <a:lnSpc>
                <a:spcPct val="90000"/>
              </a:lnSpc>
              <a:spcAft>
                <a:spcPts val="600"/>
              </a:spcAft>
              <a:buFont typeface="Arial" panose="020B0604020202020204" pitchFamily="34" charset="0"/>
              <a:buChar char="•"/>
            </a:pPr>
            <a:r>
              <a:rPr lang="en-US" sz="1200" b="0" i="0" u="none" strike="noStrike" dirty="0">
                <a:effectLst/>
              </a:rPr>
              <a:t>McAfee, A. and Brynjolfsson, E. (2018) </a:t>
            </a:r>
            <a:r>
              <a:rPr lang="en-US" sz="1200" b="0" i="1" u="none" strike="noStrike" dirty="0">
                <a:effectLst/>
              </a:rPr>
              <a:t>Machine, Platform, Crowd: Harnessing Our Digital Future</a:t>
            </a:r>
            <a:r>
              <a:rPr lang="en-US" sz="1200" b="0" i="0" u="none" strike="noStrike" dirty="0">
                <a:effectLst/>
              </a:rPr>
              <a:t>. New York: W.W. Norton &amp; Company.</a:t>
            </a:r>
          </a:p>
          <a:p>
            <a:pPr indent="-228600">
              <a:lnSpc>
                <a:spcPct val="90000"/>
              </a:lnSpc>
              <a:spcAft>
                <a:spcPts val="600"/>
              </a:spcAft>
              <a:buFont typeface="Arial" panose="020B0604020202020204" pitchFamily="34" charset="0"/>
              <a:buChar char="•"/>
            </a:pPr>
            <a:r>
              <a:rPr lang="en-US" sz="1200" b="0" i="0" u="none" strike="noStrike" dirty="0">
                <a:effectLst/>
              </a:rPr>
              <a:t>McKinsey &amp; Company (2020) </a:t>
            </a:r>
            <a:r>
              <a:rPr lang="en-US" sz="1200" b="0" i="1" u="none" strike="noStrike" dirty="0">
                <a:effectLst/>
              </a:rPr>
              <a:t>How Retailers Can Build Resilient Supply Chains</a:t>
            </a:r>
            <a:r>
              <a:rPr lang="en-US" sz="1200" b="0" i="0" u="none" strike="noStrike" dirty="0">
                <a:effectLst/>
              </a:rPr>
              <a:t>. Available at: </a:t>
            </a:r>
            <a:r>
              <a:rPr lang="en-US" sz="1200" b="0" i="0" u="none" strike="noStrike" dirty="0">
                <a:effectLst/>
                <a:hlinkClick r:id="rId3"/>
              </a:rPr>
              <a:t>https://www.mckinsey.com</a:t>
            </a:r>
            <a:r>
              <a:rPr lang="en-US" sz="1200" b="0" i="0" u="none" strike="noStrike" dirty="0">
                <a:effectLst/>
              </a:rPr>
              <a:t> (Accessed: </a:t>
            </a:r>
            <a:r>
              <a:rPr lang="en-US" sz="1200" dirty="0"/>
              <a:t>30</a:t>
            </a:r>
            <a:r>
              <a:rPr lang="en-US" sz="1200" b="0" i="0" u="none" strike="noStrike" dirty="0">
                <a:effectLst/>
              </a:rPr>
              <a:t> January 2026).</a:t>
            </a:r>
          </a:p>
          <a:p>
            <a:pPr indent="-228600">
              <a:lnSpc>
                <a:spcPct val="90000"/>
              </a:lnSpc>
              <a:spcAft>
                <a:spcPts val="600"/>
              </a:spcAft>
              <a:buFont typeface="Arial" panose="020B0604020202020204" pitchFamily="34" charset="0"/>
              <a:buChar char="•"/>
            </a:pPr>
            <a:r>
              <a:rPr lang="en-US" sz="1200" b="0" i="0" u="none" strike="noStrike" dirty="0">
                <a:effectLst/>
              </a:rPr>
              <a:t>Monk, E. and Wagner, B. (2019) </a:t>
            </a:r>
            <a:r>
              <a:rPr lang="en-US" sz="1200" b="0" i="1" u="none" strike="noStrike" dirty="0">
                <a:effectLst/>
              </a:rPr>
              <a:t>Concepts in Enterprise Resource Planning</a:t>
            </a:r>
            <a:r>
              <a:rPr lang="en-US" sz="1200" b="0" i="0" u="none" strike="noStrike" dirty="0">
                <a:effectLst/>
              </a:rPr>
              <a:t>. 5th </a:t>
            </a:r>
            <a:r>
              <a:rPr lang="en-US" sz="1200" b="0" i="0" u="none" strike="noStrike" dirty="0" err="1">
                <a:effectLst/>
              </a:rPr>
              <a:t>edn</a:t>
            </a:r>
            <a:r>
              <a:rPr lang="en-US" sz="1200" b="0" i="0" u="none" strike="noStrike" dirty="0">
                <a:effectLst/>
              </a:rPr>
              <a:t>. Boston, MA: Cengage Learning.</a:t>
            </a:r>
          </a:p>
          <a:p>
            <a:pPr indent="-228600">
              <a:lnSpc>
                <a:spcPct val="90000"/>
              </a:lnSpc>
              <a:spcAft>
                <a:spcPts val="600"/>
              </a:spcAft>
              <a:buFont typeface="Arial" panose="020B0604020202020204" pitchFamily="34" charset="0"/>
              <a:buChar char="•"/>
            </a:pPr>
            <a:r>
              <a:rPr lang="en-US" sz="1200" b="0" i="0" u="none" strike="noStrike" dirty="0">
                <a:effectLst/>
              </a:rPr>
              <a:t>Payne, A. and Frow, P. (2019) ‘Customer relationship management: Looking backwards towards the future’, </a:t>
            </a:r>
            <a:r>
              <a:rPr lang="en-US" sz="1200" b="0" i="1" u="none" strike="noStrike" dirty="0">
                <a:effectLst/>
              </a:rPr>
              <a:t>Journal of Services Marketing</a:t>
            </a:r>
            <a:r>
              <a:rPr lang="en-US" sz="1200" b="0" i="0" u="none" strike="noStrike" dirty="0">
                <a:effectLst/>
              </a:rPr>
              <a:t>, 33(3), pp. 293–299. </a:t>
            </a:r>
          </a:p>
          <a:p>
            <a:pPr indent="-228600">
              <a:lnSpc>
                <a:spcPct val="90000"/>
              </a:lnSpc>
              <a:spcAft>
                <a:spcPts val="600"/>
              </a:spcAft>
              <a:buFont typeface="Arial" panose="020B0604020202020204" pitchFamily="34" charset="0"/>
              <a:buChar char="•"/>
            </a:pPr>
            <a:r>
              <a:rPr lang="en-US" sz="1200" b="0" i="0" u="none" strike="noStrike" dirty="0">
                <a:effectLst/>
              </a:rPr>
              <a:t>PwC (2020) </a:t>
            </a:r>
            <a:r>
              <a:rPr lang="en-US" sz="1200" b="0" i="1" u="none" strike="noStrike" dirty="0">
                <a:effectLst/>
              </a:rPr>
              <a:t>Global Economic Crime and Fraud Survey</a:t>
            </a:r>
            <a:r>
              <a:rPr lang="en-US" sz="1200" b="0" i="0" u="none" strike="noStrike" dirty="0">
                <a:effectLst/>
              </a:rPr>
              <a:t>. Available at: </a:t>
            </a:r>
            <a:r>
              <a:rPr lang="en-US" sz="1200" b="0" i="0" u="none" strike="noStrike" dirty="0">
                <a:effectLst/>
                <a:hlinkClick r:id="rId4"/>
              </a:rPr>
              <a:t>https://www.pwc.com</a:t>
            </a:r>
            <a:r>
              <a:rPr lang="en-US" sz="1200" b="0" i="0" u="none" strike="noStrike" dirty="0">
                <a:effectLst/>
              </a:rPr>
              <a:t> (Accessed: </a:t>
            </a:r>
            <a:r>
              <a:rPr lang="en-US" sz="1200" dirty="0"/>
              <a:t>31</a:t>
            </a:r>
            <a:r>
              <a:rPr lang="en-US" sz="1200" b="0" i="0" u="none" strike="noStrike" dirty="0">
                <a:effectLst/>
              </a:rPr>
              <a:t> January 2026).</a:t>
            </a:r>
          </a:p>
        </p:txBody>
      </p:sp>
    </p:spTree>
    <p:extLst>
      <p:ext uri="{BB962C8B-B14F-4D97-AF65-F5344CB8AC3E}">
        <p14:creationId xmlns:p14="http://schemas.microsoft.com/office/powerpoint/2010/main" val="29390610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58</TotalTime>
  <Words>5413</Words>
  <Application>Microsoft Office PowerPoint</Application>
  <PresentationFormat>Widescreen</PresentationFormat>
  <Paragraphs>123</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MANAGING BUSINESS INFORMATION</vt:lpstr>
      <vt:lpstr>Introduction and Scenario</vt:lpstr>
      <vt:lpstr>Purpose of the Presentation</vt:lpstr>
      <vt:lpstr>What Is an Information System?</vt:lpstr>
      <vt:lpstr>Importance of Information Systems for the Business</vt:lpstr>
      <vt:lpstr>Overview of Business Information Systems</vt:lpstr>
      <vt:lpstr>System 1: Management Information Systems (MIS)</vt:lpstr>
      <vt:lpstr>System 2: Enterprise Resource Planning (ERP)</vt:lpstr>
      <vt:lpstr>System 3: Customer Relationship Management (CRM)</vt:lpstr>
      <vt:lpstr>Comparative Analysis of MIS, ERP &amp; CRM</vt:lpstr>
      <vt:lpstr>Ethical Considerations in Information Systems</vt:lpstr>
      <vt:lpstr>Managing Ethical Risks</vt:lpstr>
      <vt:lpstr>Real-World Case Study</vt:lpstr>
      <vt:lpstr>Recommendations for the Business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Business Information</dc:title>
  <dc:creator>Sabrina Belcianu</dc:creator>
  <cp:lastModifiedBy>Ionut Netoi</cp:lastModifiedBy>
  <cp:revision>8</cp:revision>
  <dcterms:created xsi:type="dcterms:W3CDTF">2026-02-01T18:51:35Z</dcterms:created>
  <dcterms:modified xsi:type="dcterms:W3CDTF">2026-02-15T21:17:33Z</dcterms:modified>
</cp:coreProperties>
</file>