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310"/>
    <p:restoredTop sz="93224"/>
  </p:normalViewPr>
  <p:slideViewPr>
    <p:cSldViewPr>
      <p:cViewPr varScale="1">
        <p:scale>
          <a:sx n="75" d="100"/>
          <a:sy n="75" d="100"/>
        </p:scale>
        <p:origin x="933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576" y="1268760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 smtClean="0">
                <a:ea typeface="ＭＳ Ｐゴシック" charset="-128"/>
              </a:rPr>
              <a:t>INTRODUCTION TO SPORTS THERAPY </a:t>
            </a:r>
            <a:br>
              <a:rPr lang="en-GB" altLang="en-US" sz="4800" dirty="0" smtClean="0">
                <a:ea typeface="ＭＳ Ｐゴシック" charset="-128"/>
              </a:rPr>
            </a:br>
            <a:r>
              <a:rPr lang="en-GB" altLang="en-US" sz="4800" dirty="0" smtClean="0">
                <a:ea typeface="ＭＳ Ｐゴシック" charset="-128"/>
              </a:rPr>
              <a:t>Practical – Effleurage I</a:t>
            </a:r>
            <a:endParaRPr lang="en-GB" altLang="en-US" sz="4800" dirty="0">
              <a:ea typeface="ＭＳ Ｐゴシック" charset="-128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661248"/>
            <a:ext cx="2273448" cy="893192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030897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en-US" dirty="0"/>
              <a:t>Effleurage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3337564" cy="4351337"/>
          </a:xfrm>
        </p:spPr>
        <p:txBody>
          <a:bodyPr/>
          <a:lstStyle/>
          <a:p>
            <a:r>
              <a:rPr lang="en-US" dirty="0" smtClean="0"/>
              <a:t>“</a:t>
            </a:r>
            <a:r>
              <a:rPr lang="en-US" dirty="0"/>
              <a:t>To touch lightly” or “to </a:t>
            </a:r>
            <a:r>
              <a:rPr lang="en-US" dirty="0" smtClean="0"/>
              <a:t>stroke”</a:t>
            </a:r>
          </a:p>
          <a:p>
            <a:r>
              <a:rPr lang="en-US" dirty="0" smtClean="0"/>
              <a:t>First </a:t>
            </a:r>
            <a:r>
              <a:rPr lang="en-US" dirty="0"/>
              <a:t>contact between therapist and </a:t>
            </a:r>
            <a:r>
              <a:rPr lang="en-US" dirty="0" smtClean="0"/>
              <a:t>client</a:t>
            </a:r>
          </a:p>
          <a:p>
            <a:r>
              <a:rPr lang="en-US" dirty="0" smtClean="0"/>
              <a:t>Used </a:t>
            </a:r>
            <a:r>
              <a:rPr lang="en-US" dirty="0"/>
              <a:t>to apply massage medium to </a:t>
            </a:r>
            <a:r>
              <a:rPr lang="en-US" dirty="0" smtClean="0"/>
              <a:t>skin</a:t>
            </a:r>
          </a:p>
          <a:p>
            <a:r>
              <a:rPr lang="en-US" dirty="0" smtClean="0"/>
              <a:t>Used </a:t>
            </a:r>
            <a:r>
              <a:rPr lang="en-US" dirty="0"/>
              <a:t>to “warm-up” </a:t>
            </a:r>
            <a:r>
              <a:rPr lang="en-US" dirty="0" smtClean="0"/>
              <a:t>tissues</a:t>
            </a:r>
          </a:p>
          <a:p>
            <a:r>
              <a:rPr lang="en-US" dirty="0" smtClean="0"/>
              <a:t>Used </a:t>
            </a:r>
            <a:r>
              <a:rPr lang="en-US" dirty="0"/>
              <a:t>to link other techniques </a:t>
            </a:r>
            <a:endParaRPr lang="en-US" dirty="0">
              <a:effectLst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1883903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en-US" dirty="0"/>
              <a:t>Effleurage Effects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3337564" cy="4351337"/>
          </a:xfrm>
        </p:spPr>
        <p:txBody>
          <a:bodyPr>
            <a:normAutofit fontScale="92500" lnSpcReduction="10000"/>
          </a:bodyPr>
          <a:lstStyle/>
          <a:p>
            <a:pPr fontAlgn="auto"/>
            <a:r>
              <a:rPr lang="en-US" dirty="0" smtClean="0"/>
              <a:t>Raises </a:t>
            </a:r>
            <a:r>
              <a:rPr lang="en-US" dirty="0"/>
              <a:t>tissue temperature </a:t>
            </a:r>
          </a:p>
          <a:p>
            <a:r>
              <a:rPr lang="en-US" dirty="0"/>
              <a:t>Increased local circulation Mechanical pumping action </a:t>
            </a:r>
          </a:p>
          <a:p>
            <a:r>
              <a:rPr lang="en-US" dirty="0"/>
              <a:t>Improved venous return and lymphatic flow</a:t>
            </a:r>
            <a:br>
              <a:rPr lang="en-US" dirty="0"/>
            </a:br>
            <a:r>
              <a:rPr lang="en-US" dirty="0"/>
              <a:t>Increased removal of </a:t>
            </a:r>
            <a:r>
              <a:rPr lang="en-US" dirty="0" err="1"/>
              <a:t>oedema</a:t>
            </a:r>
            <a:r>
              <a:rPr lang="en-US" dirty="0"/>
              <a:t>, metabolic waste </a:t>
            </a:r>
            <a:r>
              <a:rPr lang="en-US" dirty="0" err="1"/>
              <a:t>etc</a:t>
            </a:r>
            <a:r>
              <a:rPr lang="en-US" dirty="0"/>
              <a:t> </a:t>
            </a:r>
          </a:p>
          <a:p>
            <a:r>
              <a:rPr lang="en-US" dirty="0"/>
              <a:t>Increased active transport and cell metabolism </a:t>
            </a:r>
          </a:p>
          <a:p>
            <a:r>
              <a:rPr lang="en-US" dirty="0"/>
              <a:t>Pain relief</a:t>
            </a:r>
            <a:br>
              <a:rPr lang="en-US" dirty="0"/>
            </a:br>
            <a:r>
              <a:rPr lang="en-US" dirty="0"/>
              <a:t>Via pain gate mechanism </a:t>
            </a:r>
            <a:endParaRPr lang="en-US" dirty="0">
              <a:effectLst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6786281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en-US" dirty="0"/>
              <a:t>Effleurage Application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3985636" cy="4351337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Applied </a:t>
            </a:r>
            <a:r>
              <a:rPr lang="en-US" dirty="0"/>
              <a:t>longitudinal or transverse in relation to muscle </a:t>
            </a:r>
            <a:r>
              <a:rPr lang="en-US" dirty="0" err="1" smtClean="0"/>
              <a:t>fibres</a:t>
            </a:r>
            <a:r>
              <a:rPr lang="en-US" dirty="0" smtClean="0"/>
              <a:t> </a:t>
            </a:r>
            <a:endParaRPr lang="en-US" dirty="0"/>
          </a:p>
          <a:p>
            <a:r>
              <a:rPr lang="en-US" dirty="0"/>
              <a:t>Can be superficial or </a:t>
            </a:r>
            <a:r>
              <a:rPr lang="en-US" dirty="0" smtClean="0"/>
              <a:t>deep</a:t>
            </a:r>
          </a:p>
          <a:p>
            <a:pPr lvl="1"/>
            <a:r>
              <a:rPr lang="en-US" dirty="0" smtClean="0"/>
              <a:t>Superficial </a:t>
            </a:r>
            <a:r>
              <a:rPr lang="en-US" dirty="0"/>
              <a:t>– generally faster, broader </a:t>
            </a:r>
            <a:r>
              <a:rPr lang="en-US" dirty="0" smtClean="0"/>
              <a:t>strokes</a:t>
            </a:r>
          </a:p>
          <a:p>
            <a:pPr lvl="1"/>
            <a:r>
              <a:rPr lang="en-US" dirty="0" smtClean="0"/>
              <a:t>Deep </a:t>
            </a:r>
            <a:r>
              <a:rPr lang="en-US" dirty="0"/>
              <a:t>– generally slower with smaller contact point </a:t>
            </a:r>
          </a:p>
          <a:p>
            <a:r>
              <a:rPr lang="en-US" dirty="0"/>
              <a:t>Pressure stroke always towards </a:t>
            </a:r>
            <a:r>
              <a:rPr lang="en-US" dirty="0" smtClean="0"/>
              <a:t>heart</a:t>
            </a:r>
          </a:p>
          <a:p>
            <a:pPr lvl="1"/>
            <a:r>
              <a:rPr lang="en-US" dirty="0" smtClean="0"/>
              <a:t>Direction </a:t>
            </a:r>
            <a:r>
              <a:rPr lang="en-US" dirty="0"/>
              <a:t>of venous return/lymphatic flow </a:t>
            </a:r>
          </a:p>
          <a:p>
            <a:r>
              <a:rPr lang="en-US" dirty="0"/>
              <a:t>Proximal area of limb treated </a:t>
            </a:r>
            <a:r>
              <a:rPr lang="en-US" dirty="0" smtClean="0"/>
              <a:t>first</a:t>
            </a:r>
          </a:p>
          <a:p>
            <a:pPr lvl="1"/>
            <a:r>
              <a:rPr lang="en-US" dirty="0" smtClean="0"/>
              <a:t>“Clears</a:t>
            </a:r>
            <a:r>
              <a:rPr lang="en-US" dirty="0"/>
              <a:t>” area before distal treatment </a:t>
            </a:r>
            <a:endParaRPr lang="en-US" dirty="0">
              <a:effectLst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2101758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Client Preparation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3193548" cy="435133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1. Greet client (Introduction) </a:t>
            </a:r>
          </a:p>
          <a:p>
            <a:pPr marL="0" indent="0">
              <a:buNone/>
            </a:pPr>
            <a:r>
              <a:rPr lang="en-US" dirty="0" smtClean="0"/>
              <a:t>2</a:t>
            </a:r>
            <a:r>
              <a:rPr lang="en-US" dirty="0"/>
              <a:t>. Reason for visit (listen to what they want!)</a:t>
            </a:r>
          </a:p>
          <a:p>
            <a:pPr marL="0" indent="0">
              <a:buNone/>
            </a:pPr>
            <a:r>
              <a:rPr lang="en-US" dirty="0"/>
              <a:t>3</a:t>
            </a:r>
            <a:r>
              <a:rPr lang="en-US" dirty="0" smtClean="0"/>
              <a:t>. </a:t>
            </a:r>
            <a:r>
              <a:rPr lang="en-US" dirty="0"/>
              <a:t>Consultancy forms (check contraindications) </a:t>
            </a:r>
          </a:p>
          <a:p>
            <a:pPr marL="0" indent="0">
              <a:buNone/>
            </a:pPr>
            <a:r>
              <a:rPr lang="en-US" dirty="0" smtClean="0"/>
              <a:t>4</a:t>
            </a:r>
            <a:r>
              <a:rPr lang="en-US" dirty="0"/>
              <a:t>. Explain </a:t>
            </a:r>
            <a:r>
              <a:rPr lang="en-US" dirty="0" err="1"/>
              <a:t>Tx</a:t>
            </a:r>
            <a:r>
              <a:rPr lang="en-US" dirty="0"/>
              <a:t> </a:t>
            </a:r>
          </a:p>
          <a:p>
            <a:pPr marL="0" indent="0">
              <a:buNone/>
            </a:pPr>
            <a:r>
              <a:rPr lang="en-US" dirty="0"/>
              <a:t>5. Informed consent! 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6</a:t>
            </a:r>
            <a:r>
              <a:rPr lang="en-US" dirty="0"/>
              <a:t>. Protect modesty 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7</a:t>
            </a:r>
            <a:r>
              <a:rPr lang="en-US" dirty="0"/>
              <a:t>. Position client 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8</a:t>
            </a:r>
            <a:r>
              <a:rPr lang="en-US" dirty="0"/>
              <a:t>. Wash hands 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9</a:t>
            </a:r>
            <a:r>
              <a:rPr lang="en-US" dirty="0"/>
              <a:t>. Drape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446808" y="1828801"/>
            <a:ext cx="3193548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/>
              <a:t>10. Massage medium 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11</a:t>
            </a:r>
            <a:r>
              <a:rPr lang="en-US" dirty="0"/>
              <a:t>. Warm medium </a:t>
            </a:r>
          </a:p>
          <a:p>
            <a:pPr marL="0" indent="0">
              <a:buNone/>
            </a:pPr>
            <a:r>
              <a:rPr lang="en-US" dirty="0" smtClean="0"/>
              <a:t>12</a:t>
            </a:r>
            <a:r>
              <a:rPr lang="en-US" dirty="0"/>
              <a:t>. Informed consent (OK to start) </a:t>
            </a:r>
          </a:p>
          <a:p>
            <a:pPr marL="0" indent="0">
              <a:buNone/>
            </a:pPr>
            <a:r>
              <a:rPr lang="en-US" dirty="0"/>
              <a:t>13. Apply 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14</a:t>
            </a:r>
            <a:r>
              <a:rPr lang="en-US" dirty="0"/>
              <a:t>. </a:t>
            </a:r>
            <a:r>
              <a:rPr lang="en-US" dirty="0" smtClean="0"/>
              <a:t>Check </a:t>
            </a:r>
            <a:r>
              <a:rPr lang="en-US" dirty="0"/>
              <a:t>pressure ok </a:t>
            </a:r>
          </a:p>
          <a:p>
            <a:pPr marL="0" indent="0" fontAlgn="auto">
              <a:buFont typeface="Arial" pitchFamily="34" charset="0"/>
              <a:buNone/>
            </a:pPr>
            <a:endParaRPr lang="en-US" dirty="0" smtClean="0"/>
          </a:p>
          <a:p>
            <a:pPr marL="0" indent="0" fontAlgn="auto">
              <a:buFont typeface="Arial" pitchFamily="34" charset="0"/>
              <a:buNone/>
            </a:pPr>
            <a:endParaRPr lang="en-US" dirty="0" smtClean="0"/>
          </a:p>
          <a:p>
            <a:pPr fontAlgn="auto"/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6073019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Effleurage Technique 1: Figure of 8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6433908" cy="3040359"/>
          </a:xfrm>
        </p:spPr>
        <p:txBody>
          <a:bodyPr>
            <a:normAutofit/>
          </a:bodyPr>
          <a:lstStyle/>
          <a:p>
            <a:r>
              <a:rPr lang="en-US" dirty="0" smtClean="0"/>
              <a:t>Application</a:t>
            </a:r>
            <a:endParaRPr lang="en-US" dirty="0"/>
          </a:p>
          <a:p>
            <a:pPr lvl="1"/>
            <a:r>
              <a:rPr lang="en-US" dirty="0" smtClean="0"/>
              <a:t>Use bilaterally</a:t>
            </a:r>
          </a:p>
          <a:p>
            <a:pPr lvl="1"/>
            <a:r>
              <a:rPr lang="en-US" dirty="0" smtClean="0"/>
              <a:t>Anticlockwise </a:t>
            </a:r>
            <a:r>
              <a:rPr lang="en-US" dirty="0"/>
              <a:t>circle then clockwise circle </a:t>
            </a:r>
          </a:p>
          <a:p>
            <a:r>
              <a:rPr lang="en-US" dirty="0"/>
              <a:t>Position of </a:t>
            </a:r>
            <a:r>
              <a:rPr lang="en-US" dirty="0" smtClean="0"/>
              <a:t>masseur</a:t>
            </a:r>
          </a:p>
          <a:p>
            <a:pPr lvl="1"/>
            <a:r>
              <a:rPr lang="en-US" dirty="0" smtClean="0"/>
              <a:t>Wide stance</a:t>
            </a:r>
          </a:p>
          <a:p>
            <a:pPr lvl="1"/>
            <a:r>
              <a:rPr lang="en-US" dirty="0" smtClean="0"/>
              <a:t>Feet parallel</a:t>
            </a:r>
          </a:p>
          <a:p>
            <a:pPr lvl="1"/>
            <a:r>
              <a:rPr lang="en-US" dirty="0" smtClean="0"/>
              <a:t>Neutral </a:t>
            </a:r>
            <a:r>
              <a:rPr lang="en-US" dirty="0"/>
              <a:t>lumbar spine (bed height)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0818856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en-US" dirty="0"/>
              <a:t>Effleurage 2: Half Moon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6433908" cy="3040359"/>
          </a:xfrm>
        </p:spPr>
        <p:txBody>
          <a:bodyPr>
            <a:normAutofit/>
          </a:bodyPr>
          <a:lstStyle/>
          <a:p>
            <a:r>
              <a:rPr lang="en-US" dirty="0" smtClean="0"/>
              <a:t>Application</a:t>
            </a:r>
            <a:endParaRPr lang="en-US" dirty="0"/>
          </a:p>
          <a:p>
            <a:pPr lvl="1"/>
            <a:r>
              <a:rPr lang="en-US" dirty="0" smtClean="0"/>
              <a:t>Bilateral</a:t>
            </a:r>
            <a:endParaRPr lang="en-US" dirty="0"/>
          </a:p>
          <a:p>
            <a:pPr lvl="1"/>
            <a:r>
              <a:rPr lang="en-US" dirty="0" smtClean="0"/>
              <a:t>Left </a:t>
            </a:r>
            <a:r>
              <a:rPr lang="en-US" dirty="0"/>
              <a:t>hand clockwise circle, right hand sweeps over </a:t>
            </a:r>
            <a:r>
              <a:rPr lang="en-US" dirty="0" smtClean="0"/>
              <a:t>top</a:t>
            </a:r>
          </a:p>
          <a:p>
            <a:pPr lvl="1"/>
            <a:r>
              <a:rPr lang="en-US" dirty="0" smtClean="0"/>
              <a:t>Vice </a:t>
            </a:r>
            <a:r>
              <a:rPr lang="en-US" dirty="0"/>
              <a:t>versa </a:t>
            </a:r>
          </a:p>
          <a:p>
            <a:r>
              <a:rPr lang="en-US" dirty="0"/>
              <a:t>Position of </a:t>
            </a:r>
            <a:r>
              <a:rPr lang="en-US" dirty="0" smtClean="0"/>
              <a:t>masseur</a:t>
            </a:r>
          </a:p>
          <a:p>
            <a:pPr lvl="1"/>
            <a:r>
              <a:rPr lang="en-US" dirty="0" smtClean="0"/>
              <a:t>Same </a:t>
            </a:r>
            <a:r>
              <a:rPr lang="en-US" dirty="0"/>
              <a:t>stance as Fig 8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3007564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/>
            <a:r>
              <a:rPr lang="en-US" dirty="0"/>
              <a:t>Effleurage 3: Opposing Glide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6433908" cy="3040359"/>
          </a:xfrm>
        </p:spPr>
        <p:txBody>
          <a:bodyPr>
            <a:normAutofit/>
          </a:bodyPr>
          <a:lstStyle/>
          <a:p>
            <a:r>
              <a:rPr lang="en-US" dirty="0" smtClean="0"/>
              <a:t>Start </a:t>
            </a:r>
            <a:r>
              <a:rPr lang="en-US" dirty="0"/>
              <a:t>in middle of erector </a:t>
            </a:r>
            <a:r>
              <a:rPr lang="en-US" dirty="0" err="1"/>
              <a:t>spinae</a:t>
            </a:r>
            <a:r>
              <a:rPr lang="en-US" dirty="0"/>
              <a:t> and work </a:t>
            </a:r>
            <a:r>
              <a:rPr lang="en-US" dirty="0" smtClean="0"/>
              <a:t>out</a:t>
            </a:r>
          </a:p>
          <a:p>
            <a:r>
              <a:rPr lang="en-US" dirty="0" smtClean="0"/>
              <a:t>Apply </a:t>
            </a:r>
            <a:r>
              <a:rPr lang="en-US" dirty="0"/>
              <a:t>weight through palms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301791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Effleurage 4: Flat Hand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6433908" cy="3040359"/>
          </a:xfrm>
        </p:spPr>
        <p:txBody>
          <a:bodyPr>
            <a:normAutofit/>
          </a:bodyPr>
          <a:lstStyle/>
          <a:p>
            <a:r>
              <a:rPr lang="en-US" dirty="0" smtClean="0"/>
              <a:t>Hand </a:t>
            </a:r>
            <a:r>
              <a:rPr lang="en-US" dirty="0"/>
              <a:t>nearest plinth in contact, other hand supports Arms </a:t>
            </a:r>
            <a:r>
              <a:rPr lang="en-US" dirty="0" smtClean="0"/>
              <a:t>lock</a:t>
            </a:r>
          </a:p>
          <a:p>
            <a:pPr lvl="1"/>
            <a:r>
              <a:rPr lang="en-US" dirty="0" smtClean="0"/>
              <a:t>Movement </a:t>
            </a:r>
            <a:r>
              <a:rPr lang="en-US" dirty="0"/>
              <a:t>from lunge </a:t>
            </a:r>
            <a:endParaRPr lang="en-US" dirty="0" smtClean="0"/>
          </a:p>
          <a:p>
            <a:pPr lvl="1"/>
            <a:r>
              <a:rPr lang="en-US" dirty="0" smtClean="0"/>
              <a:t>Bed Height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5903627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Effleurage 5: V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6433908" cy="3040359"/>
          </a:xfrm>
        </p:spPr>
        <p:txBody>
          <a:bodyPr>
            <a:normAutofit/>
          </a:bodyPr>
          <a:lstStyle/>
          <a:p>
            <a:r>
              <a:rPr lang="en-US" dirty="0" smtClean="0"/>
              <a:t>Hands </a:t>
            </a:r>
            <a:r>
              <a:rPr lang="en-US" dirty="0"/>
              <a:t>one in front of other in a V </a:t>
            </a:r>
            <a:r>
              <a:rPr lang="en-US" dirty="0" smtClean="0"/>
              <a:t>shape</a:t>
            </a:r>
          </a:p>
          <a:p>
            <a:pPr lvl="1"/>
            <a:r>
              <a:rPr lang="en-US" dirty="0" smtClean="0"/>
              <a:t>Start </a:t>
            </a:r>
            <a:r>
              <a:rPr lang="en-US" dirty="0"/>
              <a:t>at base of </a:t>
            </a:r>
            <a:r>
              <a:rPr lang="en-US" dirty="0" smtClean="0"/>
              <a:t>spine</a:t>
            </a:r>
          </a:p>
          <a:p>
            <a:pPr lvl="1"/>
            <a:r>
              <a:rPr lang="en-US" dirty="0" smtClean="0"/>
              <a:t>Push </a:t>
            </a:r>
            <a:r>
              <a:rPr lang="en-US" dirty="0"/>
              <a:t>up from lower lumbar spine to top of </a:t>
            </a:r>
            <a:r>
              <a:rPr lang="en-US" dirty="0" smtClean="0"/>
              <a:t>back</a:t>
            </a:r>
          </a:p>
          <a:p>
            <a:pPr lvl="1"/>
            <a:r>
              <a:rPr lang="en-US" dirty="0" smtClean="0"/>
              <a:t>Take </a:t>
            </a:r>
            <a:r>
              <a:rPr lang="en-US" dirty="0"/>
              <a:t>pressure off at scapula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6456888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Effleurage 6: Rotary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6433908" cy="3040359"/>
          </a:xfrm>
        </p:spPr>
        <p:txBody>
          <a:bodyPr>
            <a:normAutofit/>
          </a:bodyPr>
          <a:lstStyle/>
          <a:p>
            <a:r>
              <a:rPr lang="en-US" dirty="0" smtClean="0"/>
              <a:t>Bring </a:t>
            </a:r>
            <a:r>
              <a:rPr lang="en-US" dirty="0"/>
              <a:t>fingers and thumb together to lift the skin </a:t>
            </a:r>
          </a:p>
          <a:p>
            <a:r>
              <a:rPr lang="en-US" dirty="0"/>
              <a:t>“Lobster </a:t>
            </a:r>
            <a:r>
              <a:rPr lang="en-US" dirty="0" smtClean="0"/>
              <a:t>pinches”</a:t>
            </a:r>
          </a:p>
          <a:p>
            <a:pPr lvl="1"/>
            <a:r>
              <a:rPr lang="en-US" dirty="0" smtClean="0"/>
              <a:t>Start </a:t>
            </a:r>
            <a:r>
              <a:rPr lang="en-US" dirty="0"/>
              <a:t>at base of </a:t>
            </a:r>
            <a:r>
              <a:rPr lang="en-US" dirty="0" smtClean="0"/>
              <a:t>back</a:t>
            </a:r>
          </a:p>
          <a:p>
            <a:pPr lvl="1"/>
            <a:r>
              <a:rPr lang="en-US" dirty="0" smtClean="0"/>
              <a:t>Stop </a:t>
            </a:r>
            <a:r>
              <a:rPr lang="en-US" dirty="0"/>
              <a:t>at scapula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3326256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5898</TotalTime>
  <Words>342</Words>
  <Application>Microsoft Office PowerPoint</Application>
  <PresentationFormat>On-screen Show (4:3)</PresentationFormat>
  <Paragraphs>77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ＭＳ Ｐゴシック</vt:lpstr>
      <vt:lpstr>Arial</vt:lpstr>
      <vt:lpstr>Calibri</vt:lpstr>
      <vt:lpstr>Century Schoolbook</vt:lpstr>
      <vt:lpstr>Wingdings 2</vt:lpstr>
      <vt:lpstr>View</vt:lpstr>
      <vt:lpstr>INTRODUCTION TO SPORTS THERAPY  Practical – Effleurage I</vt:lpstr>
      <vt:lpstr>Effleurage </vt:lpstr>
      <vt:lpstr>Effleurage Effects</vt:lpstr>
      <vt:lpstr>Effleurage Application</vt:lpstr>
      <vt:lpstr>Client Preparation </vt:lpstr>
      <vt:lpstr>Effleurage Technique 1: Figure of 8 </vt:lpstr>
      <vt:lpstr>Effleurage 2: Half Moon </vt:lpstr>
      <vt:lpstr>Effleurage 3: Opposing Glide </vt:lpstr>
      <vt:lpstr>Effleurage 4: Flat Hand </vt:lpstr>
      <vt:lpstr>Effleurage 5: V </vt:lpstr>
      <vt:lpstr>Effleurage 6: Rotary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79</cp:revision>
  <cp:lastPrinted>2017-10-07T22:03:19Z</cp:lastPrinted>
  <dcterms:created xsi:type="dcterms:W3CDTF">2016-09-15T12:23:08Z</dcterms:created>
  <dcterms:modified xsi:type="dcterms:W3CDTF">2019-09-30T09:38:03Z</dcterms:modified>
</cp:coreProperties>
</file>