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Roboto"/>
      <p:regular r:id="rId16"/>
      <p:bold r:id="rId17"/>
      <p:italic r:id="rId18"/>
      <p:boldItalic r:id="rId19"/>
    </p:embeddedFont>
    <p:embeddedFont>
      <p:font typeface="Livvic"/>
      <p:regular r:id="rId20"/>
      <p:bold r:id="rId21"/>
      <p:italic r:id="rId22"/>
      <p:boldItalic r:id="rId23"/>
    </p:embeddedFont>
    <p:embeddedFont>
      <p:font typeface="Carter One"/>
      <p:regular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000000"/>
          </p15:clr>
        </p15:guide>
        <p15:guide id="2" pos="2880">
          <p15:clr>
            <a:srgbClr val="000000"/>
          </p15:clr>
        </p15:guide>
      </p15:sldGuideLst>
    </p:ext>
    <p:ext uri="GoogleSlidesCustomDataVersion2">
      <go:slidesCustomData xmlns:go="http://customooxmlschemas.google.com/" r:id="rId25" roundtripDataSignature="AMtx7miPi7wfAlj28b5OTvSxGLYsBoyFg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Livvic-regular.fntdata"/><Relationship Id="rId22" Type="http://schemas.openxmlformats.org/officeDocument/2006/relationships/font" Target="fonts/Livvic-italic.fntdata"/><Relationship Id="rId21" Type="http://schemas.openxmlformats.org/officeDocument/2006/relationships/font" Target="fonts/Livvic-bold.fntdata"/><Relationship Id="rId24" Type="http://schemas.openxmlformats.org/officeDocument/2006/relationships/font" Target="fonts/CarterOne-regular.fntdata"/><Relationship Id="rId23" Type="http://schemas.openxmlformats.org/officeDocument/2006/relationships/font" Target="fonts/Livvic-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oboto-bold.fntdata"/><Relationship Id="rId16" Type="http://schemas.openxmlformats.org/officeDocument/2006/relationships/font" Target="fonts/Roboto-regular.fntdata"/><Relationship Id="rId19" Type="http://schemas.openxmlformats.org/officeDocument/2006/relationships/font" Target="fonts/Roboto-boldItalic.fntdata"/><Relationship Id="rId18" Type="http://schemas.openxmlformats.org/officeDocument/2006/relationships/font" Target="fonts/Roboto-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marriott.com/en-us/hotels/longh-jw-marriott-grosvenor-house-london/overview/" TargetMode="Externa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3" name="Google Shape;113;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2" name="Google Shape;132;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8" name="Google Shape;138;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none" cap="none" strike="noStrike">
                <a:solidFill>
                  <a:srgbClr val="000000"/>
                </a:solidFill>
                <a:latin typeface="Arial"/>
                <a:ea typeface="Arial"/>
                <a:cs typeface="Arial"/>
                <a:sym typeface="Arial"/>
              </a:rPr>
              <a:t>Introduction </a:t>
            </a:r>
            <a:endParaRPr b="1"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The presentation will serve as an introduction to the discussion of the multifaceted roles that come into play in the hotel industry, where the JW Marriott brand of hospitality will be exclusively featured. The general discussion will be conducted about the hotel's cathedral success; consumer groups mostly visited the type and range of services and its importance in going beyond guests’ impression.</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7" name="Google Shape;14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none" cap="none" strike="noStrike">
                <a:solidFill>
                  <a:srgbClr val="000000"/>
                </a:solidFill>
                <a:latin typeface="Arial"/>
                <a:ea typeface="Arial"/>
                <a:cs typeface="Arial"/>
                <a:sym typeface="Arial"/>
              </a:rPr>
              <a:t>Briefly introduce the chosen hotel </a:t>
            </a:r>
            <a:endParaRPr b="1"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The JW Marriott brand stands out as a cleanly luxurious, internationally admired hotel chain famous for its distinctive facilities and perfect services. 100 properties have been included within 35 countries in the chain of this hotel, whereas similarly, most luxury rooms are well-fitted with advanced quality facilities and thoughtful services to suit their tailor-made preferences (JW Marriott, 2024). The JW Marriott won most of the awards with an average guest satisfaction rate of 90% and beyond and therefore, it keeps on delivering exceptional service, which got many titles and recognitions from the industry. JW Marriott symbolizes refinement and classiness with lots of luxury resorts and urban getaways for travellers who love the comfort and fine things.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Figure: JW Marriott</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Source: (JW Marriott, 2024)</a:t>
            </a:r>
            <a:endParaRPr b="0" i="0" sz="1100" u="none" cap="none" strike="noStrike">
              <a:solidFill>
                <a:srgbClr val="000000"/>
              </a:solidFill>
              <a:latin typeface="Arial"/>
              <a:ea typeface="Arial"/>
              <a:cs typeface="Arial"/>
              <a:sym typeface="Arial"/>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8" name="Google Shape;158;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none" cap="none" strike="noStrike">
                <a:solidFill>
                  <a:srgbClr val="000000"/>
                </a:solidFill>
                <a:latin typeface="Arial"/>
                <a:ea typeface="Arial"/>
                <a:cs typeface="Arial"/>
                <a:sym typeface="Arial"/>
              </a:rPr>
              <a:t>Identify the hotel’s main consumers and explain why they appeal to this group </a:t>
            </a:r>
            <a:endParaRPr b="1"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Figure: Build Customer Loyalty</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Source: (Ford, 2020)</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Discerning Business Travellers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JW Marriott attracts those additional executive corporate travellers who keep luxury, comfort, and convenience high on their agenda while on their travels. Usually, these businessmen need high-class lodging and a suitable location where they can work successfully and get to rest adequately (Ford, 2020). It ensures JW Marriott's spacious rooms, top-notch business facilities, and high-speed internet access bring in their complete satisfaction. Moreover, the brand's strategic locations within key business areas engender it as a desirable option for business travellers.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Affluent Leisure Travellers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Rich and indulgent business travellers find JW Marriott an appealing name for their unparalleled combination of luxury and pleasure. These travellers prefer trending and excellent service during vacation while seeking different experiences. The JW Marriott with its rich amenities, attractive dining selections, and lavish spa creates a setting ideal for the visitors who want to relax and pamper them. Also, the company has such glorious resorts with gorgeous gateways that thrill the tourists spending their holidays in search of something spectacular.</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Meeting and Event Planners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JW Marriott also gets recognized by event and conference planners for organizing corporate meetings, functions, and social gatherings (Walker, 2021). The brand’s varied spaces for events, professional event planners, and modern technology promote successful and incredible event celebrations. JW Marriott appreciates the insights of the booking and planning staff about details, personal service, and diligence, as a result, this hotel is the right choice for many various types of games.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6" name="Google Shape;16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none" cap="none" strike="noStrike">
                <a:solidFill>
                  <a:srgbClr val="000000"/>
                </a:solidFill>
                <a:latin typeface="Arial"/>
                <a:ea typeface="Arial"/>
                <a:cs typeface="Arial"/>
                <a:sym typeface="Arial"/>
              </a:rPr>
              <a:t>Outline the nature, scope, and role of guest services and facilities in general and then apply this to the chosen hotel </a:t>
            </a:r>
            <a:endParaRPr b="1"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Nature:</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The scope of guest services and facilities is enormous and comprises various amenities and services intended for improving the stay of the guest. These services can involve concierge service, room services, housekeeping, recreational facilities, dining services, and others. The essence of this field is meeting and exceeding travellers' expectations and showing them all the attention they deserve during their stay.</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Scope:</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The guest service field and facilities types are multiple and they adapt to the character and the typology of the hotel. High-end hotels such as JW Marriott commonly provide comprehensive services to give the ultimate satisfaction of the diverse gust of luxury category (Minwoo and Seonieong, 2019). This may involve glamorous suites, gourmet restaurants, health spas and wellness facilities, business centers, conference rooms, recreation facilities as well as personalised concierge services.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Role:</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The primary objective of guest services and facilities should be to deliver a smooth and memorable encounter, thus, generating customer fulfillment and faithfulness. The services devised by these companies operate at the heart of creating a great film scene, surpassing guests’ expectations, and making the hotel stand out among the operators of the same industry. Similarly, they play a supplementary role in generating a portion of revenues coming from the sale of services and amenities.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Application to JW Marriott:</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JW Marriott demonstrates the mark of super service and facilities and provides guests with a host of luxurious amenities that ensure a personalized experience for the most demanding guests. Luxurious lodging, fine dining, spa facilities, and top-class business centers are only the tip of the iceberg at JW Marriot Suitable for customers with very special needs. The brand's devotion to demonstrating constant attention to detail as well as excellent service and hospitality ensures that each visitor gets lifetime memories.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Figure: scope of hospitality industry</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Source: (Heppell, 2015)</a:t>
            </a:r>
            <a:endParaRPr b="0" i="0" sz="1100" u="none" cap="none" strike="noStrike">
              <a:solidFill>
                <a:srgbClr val="000000"/>
              </a:solidFill>
              <a:latin typeface="Arial"/>
              <a:ea typeface="Arial"/>
              <a:cs typeface="Arial"/>
              <a:sym typeface="Arial"/>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2" name="Google Shape;18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none" cap="none" strike="noStrike">
                <a:solidFill>
                  <a:srgbClr val="000000"/>
                </a:solidFill>
                <a:latin typeface="Arial"/>
                <a:ea typeface="Arial"/>
                <a:cs typeface="Arial"/>
                <a:sym typeface="Arial"/>
              </a:rPr>
              <a:t>Discuss the importance of hospitality and how hotels meet/exceed guest expectations</a:t>
            </a:r>
            <a:r>
              <a:rPr b="0" i="0" lang="en-GB" sz="1100" u="none" cap="none" strike="noStrike">
                <a:solidFill>
                  <a:srgbClr val="000000"/>
                </a:solidFill>
                <a:latin typeface="Arial"/>
                <a:ea typeface="Arial"/>
                <a:cs typeface="Arial"/>
                <a:sym typeface="Arial"/>
              </a:rPr>
              <a:t> </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Importance of Hospitality</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One of the most important areas of the hotel industry is hospitality, which means handling guests with much attention, care, and attention that creates an unforgettable experience so that guests feel at home (Soloman, 2018). It is the bridge that connects all the experiences from the first interaction with the guest to the overall satisfaction with the hotel. Hospitality commits people to surroundings that are perfect to engender long-time ties and promote customer loyalty. Moreover, it improves the hotel's overall reputation and brand image; eventually creating positive referrals and regular visitors.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Figure: Importance of Hospitality</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Source: (Ford, 2020)</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1" i="1" lang="en-GB" sz="1100" u="none" cap="none" strike="noStrike">
                <a:solidFill>
                  <a:srgbClr val="000000"/>
                </a:solidFill>
                <a:latin typeface="Arial"/>
                <a:ea typeface="Arial"/>
                <a:cs typeface="Arial"/>
                <a:sym typeface="Arial"/>
              </a:rPr>
              <a:t>Exceeding Guest Expectations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An endeavour to go beyond the customer’s needs by forethought and outstanding treatment is the principle hotel services pursue. This implies connecting the guests' needs with high-quality standards and giving gifts and surprises to the guests from time to time. Warm welcomes and attentive service are not the only things hotels strive for. Whether this takes the form of a heartfelt greeting, unparalleled service, or special touches tailored to guests' needs, hotels aspire to leave customers with cherished memories for years to come (Panchapakesan and Jiseon, 2020). Guests' expectations are always met and even exceeded; leaving them contented and loyal as well as potential brand ambassadors, which eventually culminates in the success of the hotel business.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Figure: Customer Expectation</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Source: (Walker, 2021)</a:t>
            </a:r>
            <a:endParaRPr b="0" i="0" sz="1100" u="none" cap="none" strike="noStrike">
              <a:solidFill>
                <a:srgbClr val="000000"/>
              </a:solidFill>
              <a:latin typeface="Arial"/>
              <a:ea typeface="Arial"/>
              <a:cs typeface="Arial"/>
              <a:sym typeface="Arial"/>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3" name="Google Shape;193;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none" cap="none" strike="noStrike">
                <a:solidFill>
                  <a:srgbClr val="000000"/>
                </a:solidFill>
                <a:latin typeface="Arial"/>
                <a:ea typeface="Arial"/>
                <a:cs typeface="Arial"/>
                <a:sym typeface="Arial"/>
              </a:rPr>
              <a:t>Conclusion</a:t>
            </a:r>
            <a:endParaRPr b="1"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The study has highlighted the value of hospitality in the realm of the hotel industry along with the details of JW Marriott. The brand has been keeping up and even surpassing its clientele's high expectations that are in none other but among incomparable products and luxury facilities to business travelers, wealthy leisure travelers, and event planners. The commitment of JW Marriott to excellence in hospitality has not only gathered unanimous approval but also has built lifetime acquaintance with guests, a vital factor behind the success of the hospitality trade.</a:t>
            </a:r>
            <a:endParaRPr/>
          </a:p>
          <a:p>
            <a:pPr indent="-298450" lvl="0" marL="457200" rtl="0" algn="l">
              <a:lnSpc>
                <a:spcPct val="100000"/>
              </a:lnSpc>
              <a:spcBef>
                <a:spcPts val="0"/>
              </a:spcBef>
              <a:spcAft>
                <a:spcPts val="0"/>
              </a:spcAft>
              <a:buSzPts val="1100"/>
              <a:buChar char="●"/>
            </a:pPr>
            <a:br>
              <a:rPr b="0" i="0" lang="en-GB" sz="1100" u="none" cap="none" strike="noStrike">
                <a:solidFill>
                  <a:srgbClr val="000000"/>
                </a:solidFill>
                <a:latin typeface="Arial"/>
                <a:ea typeface="Arial"/>
                <a:cs typeface="Arial"/>
                <a:sym typeface="Arial"/>
              </a:rPr>
            </a:br>
            <a:r>
              <a:rPr b="0" i="0" lang="en-GB" sz="1100" u="none" cap="none" strike="noStrike">
                <a:solidFill>
                  <a:srgbClr val="000000"/>
                </a:solidFill>
                <a:latin typeface="Arial"/>
                <a:ea typeface="Arial"/>
                <a:cs typeface="Arial"/>
                <a:sym typeface="Arial"/>
              </a:rPr>
              <a:t> </a:t>
            </a:r>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298450" lvl="0" marL="457200" rtl="0" algn="l">
              <a:lnSpc>
                <a:spcPct val="100000"/>
              </a:lnSpc>
              <a:spcBef>
                <a:spcPts val="0"/>
              </a:spcBef>
              <a:spcAft>
                <a:spcPts val="0"/>
              </a:spcAft>
              <a:buSzPts val="1100"/>
              <a:buChar char="●"/>
            </a:pPr>
            <a:r>
              <a:rPr b="1" i="0" lang="en-GB" sz="1100" u="sng" cap="none" strike="noStrike">
                <a:solidFill>
                  <a:srgbClr val="000000"/>
                </a:solidFill>
                <a:latin typeface="Arial"/>
                <a:ea typeface="Arial"/>
                <a:cs typeface="Arial"/>
                <a:sym typeface="Arial"/>
              </a:rPr>
              <a:t>Reference</a:t>
            </a:r>
            <a:endParaRPr b="1"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Ford, R.C (2020) Managing hospitality organizations: achieving excellence in the guest experience, SAGE Publications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Heppell, M. (2015) Five Star Service: How to deliver Exceptional Customer Service, Pearson, London</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JW Marriott, (2024) </a:t>
            </a:r>
            <a:r>
              <a:rPr b="0" i="0" lang="en-GB" sz="1100" u="sng" cap="none" strike="noStrike">
                <a:solidFill>
                  <a:srgbClr val="000000"/>
                </a:solidFill>
                <a:latin typeface="Arial"/>
                <a:ea typeface="Arial"/>
                <a:cs typeface="Arial"/>
                <a:sym typeface="Arial"/>
                <a:hlinkClick r:id="rId2">
                  <a:extLst>
                    <a:ext uri="{A12FA001-AC4F-418D-AE19-62706E023703}">
                      <ahyp:hlinkClr val="tx"/>
                    </a:ext>
                  </a:extLst>
                </a:hlinkClick>
              </a:rPr>
              <a:t>https://www.marriott.com/en-us/hotels/longh-jw-marriott-grosvenor-house-london/overview/</a:t>
            </a:r>
            <a:r>
              <a:rPr b="0" i="0" lang="en-GB" sz="1100" u="none" cap="none" strike="noStrike">
                <a:solidFill>
                  <a:srgbClr val="000000"/>
                </a:solidFill>
                <a:latin typeface="Arial"/>
                <a:ea typeface="Arial"/>
                <a:cs typeface="Arial"/>
                <a:sym typeface="Arial"/>
              </a:rPr>
              <a:t> [Accessed date: 26</a:t>
            </a:r>
            <a:r>
              <a:rPr b="0" baseline="30000" i="0" lang="en-GB" sz="1100" u="none" cap="none" strike="noStrike">
                <a:solidFill>
                  <a:srgbClr val="000000"/>
                </a:solidFill>
                <a:latin typeface="Arial"/>
                <a:ea typeface="Arial"/>
                <a:cs typeface="Arial"/>
                <a:sym typeface="Arial"/>
              </a:rPr>
              <a:t>th</a:t>
            </a:r>
            <a:r>
              <a:rPr b="0" i="0" lang="en-GB" sz="1100" u="none" cap="none" strike="noStrike">
                <a:solidFill>
                  <a:srgbClr val="000000"/>
                </a:solidFill>
                <a:latin typeface="Arial"/>
                <a:ea typeface="Arial"/>
                <a:cs typeface="Arial"/>
                <a:sym typeface="Arial"/>
              </a:rPr>
              <a:t> February, 2024]</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Minwoo L. Seonieong. L, Yoon, K. (2019) Multisensory experience for enhancing hotel guest experiences: Empirical evidence form big data analytics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Panchapakesan, P. Jiseon, A. (2020) Guest satisfaction &amp; dissatisfaction in luxury hotels: An application on big data</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Soloman, M (2018) The heart of hospitality: a great hotel and restaurant leaders share their secrets, SelectBooks.</a:t>
            </a:r>
            <a:endParaRPr b="0" i="0" sz="1100" u="none" cap="none" strike="noStrike">
              <a:solidFill>
                <a:srgbClr val="000000"/>
              </a:solidFill>
              <a:latin typeface="Arial"/>
              <a:ea typeface="Arial"/>
              <a:cs typeface="Arial"/>
              <a:sym typeface="Arial"/>
            </a:endParaRPr>
          </a:p>
          <a:p>
            <a:pPr indent="-298450" lvl="0" marL="457200" rtl="0" algn="l">
              <a:lnSpc>
                <a:spcPct val="100000"/>
              </a:lnSpc>
              <a:spcBef>
                <a:spcPts val="0"/>
              </a:spcBef>
              <a:spcAft>
                <a:spcPts val="0"/>
              </a:spcAft>
              <a:buSzPts val="1100"/>
              <a:buChar char="●"/>
            </a:pPr>
            <a:r>
              <a:rPr b="0" i="0" lang="en-GB" sz="1100" u="none" cap="none" strike="noStrike">
                <a:solidFill>
                  <a:srgbClr val="000000"/>
                </a:solidFill>
                <a:latin typeface="Arial"/>
                <a:ea typeface="Arial"/>
                <a:cs typeface="Arial"/>
                <a:sym typeface="Arial"/>
              </a:rPr>
              <a:t>Walker, J. (2021) Introduction to Hospitality. Pearson, London</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9" name="Google Shape;209;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12"/>
          <p:cNvSpPr txBox="1"/>
          <p:nvPr>
            <p:ph type="ctrTitle"/>
          </p:nvPr>
        </p:nvSpPr>
        <p:spPr>
          <a:xfrm>
            <a:off x="655083" y="1629192"/>
            <a:ext cx="3992100" cy="1791000"/>
          </a:xfrm>
          <a:prstGeom prst="rect">
            <a:avLst/>
          </a:prstGeom>
          <a:noFill/>
          <a:ln>
            <a:noFill/>
          </a:ln>
        </p:spPr>
        <p:txBody>
          <a:bodyPr anchorCtr="0" anchor="ctr" bIns="91425" lIns="91425" spcFirstLastPara="1" rIns="91425" wrap="square" tIns="91425">
            <a:noAutofit/>
          </a:bodyPr>
          <a:lstStyle>
            <a:lvl1pPr lvl="0" algn="ctr">
              <a:lnSpc>
                <a:spcPct val="80000"/>
              </a:lnSpc>
              <a:spcBef>
                <a:spcPts val="0"/>
              </a:spcBef>
              <a:spcAft>
                <a:spcPts val="0"/>
              </a:spcAft>
              <a:buSzPts val="7000"/>
              <a:buNone/>
              <a:defRPr b="0" sz="700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p:txBody>
      </p:sp>
      <p:sp>
        <p:nvSpPr>
          <p:cNvPr id="10" name="Google Shape;10;p12"/>
          <p:cNvSpPr txBox="1"/>
          <p:nvPr>
            <p:ph idx="1" type="subTitle"/>
          </p:nvPr>
        </p:nvSpPr>
        <p:spPr>
          <a:xfrm>
            <a:off x="615575" y="4034776"/>
            <a:ext cx="2242500" cy="597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1" name="Shape 11"/>
        <p:cNvGrpSpPr/>
        <p:nvPr/>
      </p:nvGrpSpPr>
      <p:grpSpPr>
        <a:xfrm>
          <a:off x="0" y="0"/>
          <a:ext cx="0" cy="0"/>
          <a:chOff x="0" y="0"/>
          <a:chExt cx="0" cy="0"/>
        </a:xfrm>
      </p:grpSpPr>
      <p:sp>
        <p:nvSpPr>
          <p:cNvPr id="12" name="Google Shape;12;p13"/>
          <p:cNvSpPr txBox="1"/>
          <p:nvPr>
            <p:ph type="title"/>
          </p:nvPr>
        </p:nvSpPr>
        <p:spPr>
          <a:xfrm>
            <a:off x="713226" y="539500"/>
            <a:ext cx="77175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b="0"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13" name="Google Shape;13;p13"/>
          <p:cNvSpPr txBox="1"/>
          <p:nvPr>
            <p:ph idx="1" type="body"/>
          </p:nvPr>
        </p:nvSpPr>
        <p:spPr>
          <a:xfrm>
            <a:off x="720000" y="1290400"/>
            <a:ext cx="7717500" cy="3481200"/>
          </a:xfrm>
          <a:prstGeom prst="rect">
            <a:avLst/>
          </a:prstGeom>
          <a:noFill/>
          <a:ln>
            <a:noFill/>
          </a:ln>
        </p:spPr>
        <p:txBody>
          <a:bodyPr anchorCtr="0" anchor="t" bIns="91425" lIns="91425" spcFirstLastPara="1" rIns="91425" wrap="square" tIns="91425">
            <a:noAutofit/>
          </a:bodyPr>
          <a:lstStyle>
            <a:lvl1pPr indent="-304800" lvl="0" marL="457200" algn="l">
              <a:lnSpc>
                <a:spcPct val="100000"/>
              </a:lnSpc>
              <a:spcBef>
                <a:spcPts val="0"/>
              </a:spcBef>
              <a:spcAft>
                <a:spcPts val="0"/>
              </a:spcAft>
              <a:buSzPts val="1200"/>
              <a:buAutoNum type="arabicPeriod"/>
              <a:defRPr sz="1200"/>
            </a:lvl1pPr>
            <a:lvl2pPr indent="-304800" lvl="1" marL="914400" algn="l">
              <a:lnSpc>
                <a:spcPct val="100000"/>
              </a:lnSpc>
              <a:spcBef>
                <a:spcPts val="0"/>
              </a:spcBef>
              <a:spcAft>
                <a:spcPts val="0"/>
              </a:spcAft>
              <a:buSzPts val="1200"/>
              <a:buAutoNum type="alphaLcPeriod"/>
              <a:defRPr sz="1200"/>
            </a:lvl2pPr>
            <a:lvl3pPr indent="-304800" lvl="2" marL="1371600" algn="l">
              <a:lnSpc>
                <a:spcPct val="100000"/>
              </a:lnSpc>
              <a:spcBef>
                <a:spcPts val="0"/>
              </a:spcBef>
              <a:spcAft>
                <a:spcPts val="0"/>
              </a:spcAft>
              <a:buSzPts val="1200"/>
              <a:buAutoNum type="romanLcPeriod"/>
              <a:defRPr sz="1200"/>
            </a:lvl3pPr>
            <a:lvl4pPr indent="-304800" lvl="3" marL="1828800" algn="l">
              <a:lnSpc>
                <a:spcPct val="100000"/>
              </a:lnSpc>
              <a:spcBef>
                <a:spcPts val="0"/>
              </a:spcBef>
              <a:spcAft>
                <a:spcPts val="0"/>
              </a:spcAft>
              <a:buSzPts val="1200"/>
              <a:buAutoNum type="arabicPeriod"/>
              <a:defRPr sz="1200"/>
            </a:lvl4pPr>
            <a:lvl5pPr indent="-304800" lvl="4" marL="2286000" algn="l">
              <a:lnSpc>
                <a:spcPct val="100000"/>
              </a:lnSpc>
              <a:spcBef>
                <a:spcPts val="0"/>
              </a:spcBef>
              <a:spcAft>
                <a:spcPts val="0"/>
              </a:spcAft>
              <a:buSzPts val="1200"/>
              <a:buAutoNum type="alphaLcPeriod"/>
              <a:defRPr sz="1200"/>
            </a:lvl5pPr>
            <a:lvl6pPr indent="-304800" lvl="5" marL="2743200" algn="l">
              <a:lnSpc>
                <a:spcPct val="100000"/>
              </a:lnSpc>
              <a:spcBef>
                <a:spcPts val="0"/>
              </a:spcBef>
              <a:spcAft>
                <a:spcPts val="0"/>
              </a:spcAft>
              <a:buSzPts val="1200"/>
              <a:buAutoNum type="romanLcPeriod"/>
              <a:defRPr sz="1200"/>
            </a:lvl6pPr>
            <a:lvl7pPr indent="-304800" lvl="6" marL="3200400" algn="l">
              <a:lnSpc>
                <a:spcPct val="100000"/>
              </a:lnSpc>
              <a:spcBef>
                <a:spcPts val="0"/>
              </a:spcBef>
              <a:spcAft>
                <a:spcPts val="0"/>
              </a:spcAft>
              <a:buSzPts val="1200"/>
              <a:buAutoNum type="arabicPeriod"/>
              <a:defRPr sz="1200"/>
            </a:lvl7pPr>
            <a:lvl8pPr indent="-304800" lvl="7" marL="3657600" algn="l">
              <a:lnSpc>
                <a:spcPct val="100000"/>
              </a:lnSpc>
              <a:spcBef>
                <a:spcPts val="0"/>
              </a:spcBef>
              <a:spcAft>
                <a:spcPts val="0"/>
              </a:spcAft>
              <a:buSzPts val="1200"/>
              <a:buAutoNum type="alphaLcPeriod"/>
              <a:defRPr sz="1200"/>
            </a:lvl8pPr>
            <a:lvl9pPr indent="-304800" lvl="8" marL="4114800" algn="l">
              <a:lnSpc>
                <a:spcPct val="100000"/>
              </a:lnSpc>
              <a:spcBef>
                <a:spcPts val="0"/>
              </a:spcBef>
              <a:spcAft>
                <a:spcPts val="0"/>
              </a:spcAft>
              <a:buSzPts val="1200"/>
              <a:buAutoNum type="romanLcPeriod"/>
              <a:defRPr sz="1200"/>
            </a:lvl9pPr>
          </a:lstStyle>
          <a:p/>
        </p:txBody>
      </p:sp>
      <p:grpSp>
        <p:nvGrpSpPr>
          <p:cNvPr id="14" name="Google Shape;14;p13"/>
          <p:cNvGrpSpPr/>
          <p:nvPr/>
        </p:nvGrpSpPr>
        <p:grpSpPr>
          <a:xfrm>
            <a:off x="7230637" y="781196"/>
            <a:ext cx="1198043" cy="210331"/>
            <a:chOff x="1026623" y="2953314"/>
            <a:chExt cx="5688711" cy="1008300"/>
          </a:xfrm>
        </p:grpSpPr>
        <p:sp>
          <p:nvSpPr>
            <p:cNvPr id="15" name="Google Shape;15;p13"/>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3"/>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 name="Google Shape;17;p13"/>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 name="Google Shape;18;p13"/>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 name="Google Shape;19;p13"/>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
  <p:cSld name="CUSTOM">
    <p:spTree>
      <p:nvGrpSpPr>
        <p:cNvPr id="20" name="Shape 20"/>
        <p:cNvGrpSpPr/>
        <p:nvPr/>
      </p:nvGrpSpPr>
      <p:grpSpPr>
        <a:xfrm>
          <a:off x="0" y="0"/>
          <a:ext cx="0" cy="0"/>
          <a:chOff x="0" y="0"/>
          <a:chExt cx="0" cy="0"/>
        </a:xfrm>
      </p:grpSpPr>
      <p:grpSp>
        <p:nvGrpSpPr>
          <p:cNvPr id="21" name="Google Shape;21;p14"/>
          <p:cNvGrpSpPr/>
          <p:nvPr/>
        </p:nvGrpSpPr>
        <p:grpSpPr>
          <a:xfrm>
            <a:off x="-422593" y="2935225"/>
            <a:ext cx="6279736" cy="2795849"/>
            <a:chOff x="-422593" y="2935225"/>
            <a:chExt cx="6279736" cy="2795849"/>
          </a:xfrm>
        </p:grpSpPr>
        <p:sp>
          <p:nvSpPr>
            <p:cNvPr id="22" name="Google Shape;22;p14"/>
            <p:cNvSpPr/>
            <p:nvPr/>
          </p:nvSpPr>
          <p:spPr>
            <a:xfrm rot="10517393">
              <a:off x="-338139" y="3180080"/>
              <a:ext cx="6058579" cy="2306140"/>
            </a:xfrm>
            <a:custGeom>
              <a:rect b="b" l="l" r="r" t="t"/>
              <a:pathLst>
                <a:path extrusionOk="0" h="67813" w="178155">
                  <a:moveTo>
                    <a:pt x="7251" y="0"/>
                  </a:moveTo>
                  <a:lnTo>
                    <a:pt x="178155" y="14559"/>
                  </a:lnTo>
                  <a:lnTo>
                    <a:pt x="174777" y="67813"/>
                  </a:lnTo>
                  <a:lnTo>
                    <a:pt x="0" y="36023"/>
                  </a:lnTo>
                  <a:close/>
                </a:path>
              </a:pathLst>
            </a:custGeom>
            <a:solidFill>
              <a:schemeClr val="accent3"/>
            </a:solidFill>
            <a:ln>
              <a:noFill/>
            </a:ln>
          </p:spPr>
        </p:sp>
        <p:sp>
          <p:nvSpPr>
            <p:cNvPr id="23" name="Google Shape;23;p14"/>
            <p:cNvSpPr/>
            <p:nvPr/>
          </p:nvSpPr>
          <p:spPr>
            <a:xfrm rot="10517393">
              <a:off x="5556029" y="4032681"/>
              <a:ext cx="251246" cy="1224945"/>
            </a:xfrm>
            <a:custGeom>
              <a:rect b="b" l="l" r="r" t="t"/>
              <a:pathLst>
                <a:path extrusionOk="0" h="36020" w="7388">
                  <a:moveTo>
                    <a:pt x="0" y="36020"/>
                  </a:moveTo>
                  <a:lnTo>
                    <a:pt x="2680" y="98"/>
                  </a:lnTo>
                  <a:lnTo>
                    <a:pt x="7388" y="0"/>
                  </a:lnTo>
                  <a:close/>
                </a:path>
              </a:pathLst>
            </a:custGeom>
            <a:solidFill>
              <a:schemeClr val="lt2"/>
            </a:solidFill>
            <a:ln>
              <a:noFill/>
            </a:ln>
          </p:spPr>
        </p:sp>
      </p:grpSp>
      <p:sp>
        <p:nvSpPr>
          <p:cNvPr id="24" name="Google Shape;24;p14"/>
          <p:cNvSpPr txBox="1"/>
          <p:nvPr>
            <p:ph type="title"/>
          </p:nvPr>
        </p:nvSpPr>
        <p:spPr>
          <a:xfrm>
            <a:off x="720000" y="3867578"/>
            <a:ext cx="7710600" cy="1020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b="0" sz="5200"/>
            </a:lvl1pPr>
            <a:lvl2pPr lvl="1" algn="l">
              <a:lnSpc>
                <a:spcPct val="100000"/>
              </a:lnSpc>
              <a:spcBef>
                <a:spcPts val="0"/>
              </a:spcBef>
              <a:spcAft>
                <a:spcPts val="0"/>
              </a:spcAft>
              <a:buSzPts val="3000"/>
              <a:buNone/>
              <a:defRPr>
                <a:latin typeface="Roboto"/>
                <a:ea typeface="Roboto"/>
                <a:cs typeface="Roboto"/>
                <a:sym typeface="Roboto"/>
              </a:defRPr>
            </a:lvl2pPr>
            <a:lvl3pPr lvl="2" algn="l">
              <a:lnSpc>
                <a:spcPct val="100000"/>
              </a:lnSpc>
              <a:spcBef>
                <a:spcPts val="0"/>
              </a:spcBef>
              <a:spcAft>
                <a:spcPts val="0"/>
              </a:spcAft>
              <a:buSzPts val="3000"/>
              <a:buNone/>
              <a:defRPr>
                <a:latin typeface="Roboto"/>
                <a:ea typeface="Roboto"/>
                <a:cs typeface="Roboto"/>
                <a:sym typeface="Roboto"/>
              </a:defRPr>
            </a:lvl3pPr>
            <a:lvl4pPr lvl="3" algn="l">
              <a:lnSpc>
                <a:spcPct val="100000"/>
              </a:lnSpc>
              <a:spcBef>
                <a:spcPts val="0"/>
              </a:spcBef>
              <a:spcAft>
                <a:spcPts val="0"/>
              </a:spcAft>
              <a:buSzPts val="3000"/>
              <a:buNone/>
              <a:defRPr>
                <a:latin typeface="Roboto"/>
                <a:ea typeface="Roboto"/>
                <a:cs typeface="Roboto"/>
                <a:sym typeface="Roboto"/>
              </a:defRPr>
            </a:lvl4pPr>
            <a:lvl5pPr lvl="4" algn="l">
              <a:lnSpc>
                <a:spcPct val="100000"/>
              </a:lnSpc>
              <a:spcBef>
                <a:spcPts val="0"/>
              </a:spcBef>
              <a:spcAft>
                <a:spcPts val="0"/>
              </a:spcAft>
              <a:buSzPts val="3000"/>
              <a:buNone/>
              <a:defRPr>
                <a:latin typeface="Roboto"/>
                <a:ea typeface="Roboto"/>
                <a:cs typeface="Roboto"/>
                <a:sym typeface="Roboto"/>
              </a:defRPr>
            </a:lvl5pPr>
            <a:lvl6pPr lvl="5" algn="l">
              <a:lnSpc>
                <a:spcPct val="100000"/>
              </a:lnSpc>
              <a:spcBef>
                <a:spcPts val="0"/>
              </a:spcBef>
              <a:spcAft>
                <a:spcPts val="0"/>
              </a:spcAft>
              <a:buSzPts val="3000"/>
              <a:buNone/>
              <a:defRPr>
                <a:latin typeface="Roboto"/>
                <a:ea typeface="Roboto"/>
                <a:cs typeface="Roboto"/>
                <a:sym typeface="Roboto"/>
              </a:defRPr>
            </a:lvl6pPr>
            <a:lvl7pPr lvl="6" algn="l">
              <a:lnSpc>
                <a:spcPct val="100000"/>
              </a:lnSpc>
              <a:spcBef>
                <a:spcPts val="0"/>
              </a:spcBef>
              <a:spcAft>
                <a:spcPts val="0"/>
              </a:spcAft>
              <a:buSzPts val="3000"/>
              <a:buNone/>
              <a:defRPr>
                <a:latin typeface="Roboto"/>
                <a:ea typeface="Roboto"/>
                <a:cs typeface="Roboto"/>
                <a:sym typeface="Roboto"/>
              </a:defRPr>
            </a:lvl7pPr>
            <a:lvl8pPr lvl="7" algn="l">
              <a:lnSpc>
                <a:spcPct val="100000"/>
              </a:lnSpc>
              <a:spcBef>
                <a:spcPts val="0"/>
              </a:spcBef>
              <a:spcAft>
                <a:spcPts val="0"/>
              </a:spcAft>
              <a:buSzPts val="3000"/>
              <a:buNone/>
              <a:defRPr>
                <a:latin typeface="Roboto"/>
                <a:ea typeface="Roboto"/>
                <a:cs typeface="Roboto"/>
                <a:sym typeface="Roboto"/>
              </a:defRPr>
            </a:lvl8pPr>
            <a:lvl9pPr lvl="8" algn="l">
              <a:lnSpc>
                <a:spcPct val="100000"/>
              </a:lnSpc>
              <a:spcBef>
                <a:spcPts val="0"/>
              </a:spcBef>
              <a:spcAft>
                <a:spcPts val="0"/>
              </a:spcAft>
              <a:buSzPts val="3000"/>
              <a:buNone/>
              <a:defRPr>
                <a:latin typeface="Roboto"/>
                <a:ea typeface="Roboto"/>
                <a:cs typeface="Roboto"/>
                <a:sym typeface="Roboto"/>
              </a:defRPr>
            </a:lvl9pPr>
          </a:lstStyle>
          <a:p/>
        </p:txBody>
      </p:sp>
      <p:sp>
        <p:nvSpPr>
          <p:cNvPr id="25" name="Google Shape;25;p14"/>
          <p:cNvSpPr txBox="1"/>
          <p:nvPr>
            <p:ph idx="2" type="title"/>
          </p:nvPr>
        </p:nvSpPr>
        <p:spPr>
          <a:xfrm>
            <a:off x="1411050" y="540000"/>
            <a:ext cx="7926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0" sz="1600"/>
            </a:lvl1pPr>
            <a:lvl2pPr lvl="1" algn="ctr">
              <a:lnSpc>
                <a:spcPct val="100000"/>
              </a:lnSpc>
              <a:spcBef>
                <a:spcPts val="0"/>
              </a:spcBef>
              <a:spcAft>
                <a:spcPts val="0"/>
              </a:spcAft>
              <a:buSzPts val="1600"/>
              <a:buNone/>
              <a:defRPr b="0" sz="1600"/>
            </a:lvl2pPr>
            <a:lvl3pPr lvl="2" algn="ctr">
              <a:lnSpc>
                <a:spcPct val="100000"/>
              </a:lnSpc>
              <a:spcBef>
                <a:spcPts val="0"/>
              </a:spcBef>
              <a:spcAft>
                <a:spcPts val="0"/>
              </a:spcAft>
              <a:buSzPts val="1600"/>
              <a:buNone/>
              <a:defRPr b="0" sz="1600"/>
            </a:lvl3pPr>
            <a:lvl4pPr lvl="3" algn="ctr">
              <a:lnSpc>
                <a:spcPct val="100000"/>
              </a:lnSpc>
              <a:spcBef>
                <a:spcPts val="0"/>
              </a:spcBef>
              <a:spcAft>
                <a:spcPts val="0"/>
              </a:spcAft>
              <a:buSzPts val="1600"/>
              <a:buNone/>
              <a:defRPr b="0" sz="1600"/>
            </a:lvl4pPr>
            <a:lvl5pPr lvl="4" algn="ctr">
              <a:lnSpc>
                <a:spcPct val="100000"/>
              </a:lnSpc>
              <a:spcBef>
                <a:spcPts val="0"/>
              </a:spcBef>
              <a:spcAft>
                <a:spcPts val="0"/>
              </a:spcAft>
              <a:buSzPts val="1600"/>
              <a:buNone/>
              <a:defRPr b="0" sz="1600"/>
            </a:lvl5pPr>
            <a:lvl6pPr lvl="5" algn="ctr">
              <a:lnSpc>
                <a:spcPct val="100000"/>
              </a:lnSpc>
              <a:spcBef>
                <a:spcPts val="0"/>
              </a:spcBef>
              <a:spcAft>
                <a:spcPts val="0"/>
              </a:spcAft>
              <a:buSzPts val="1600"/>
              <a:buNone/>
              <a:defRPr b="0" sz="1600"/>
            </a:lvl6pPr>
            <a:lvl7pPr lvl="6" algn="ctr">
              <a:lnSpc>
                <a:spcPct val="100000"/>
              </a:lnSpc>
              <a:spcBef>
                <a:spcPts val="0"/>
              </a:spcBef>
              <a:spcAft>
                <a:spcPts val="0"/>
              </a:spcAft>
              <a:buSzPts val="1600"/>
              <a:buNone/>
              <a:defRPr b="0" sz="1600"/>
            </a:lvl7pPr>
            <a:lvl8pPr lvl="7" algn="ctr">
              <a:lnSpc>
                <a:spcPct val="100000"/>
              </a:lnSpc>
              <a:spcBef>
                <a:spcPts val="0"/>
              </a:spcBef>
              <a:spcAft>
                <a:spcPts val="0"/>
              </a:spcAft>
              <a:buSzPts val="1600"/>
              <a:buNone/>
              <a:defRPr b="0" sz="1600"/>
            </a:lvl8pPr>
            <a:lvl9pPr lvl="8" algn="ctr">
              <a:lnSpc>
                <a:spcPct val="100000"/>
              </a:lnSpc>
              <a:spcBef>
                <a:spcPts val="0"/>
              </a:spcBef>
              <a:spcAft>
                <a:spcPts val="0"/>
              </a:spcAft>
              <a:buSzPts val="1600"/>
              <a:buNone/>
              <a:defRPr b="0" sz="1600"/>
            </a:lvl9pPr>
          </a:lstStyle>
          <a:p/>
        </p:txBody>
      </p:sp>
      <p:sp>
        <p:nvSpPr>
          <p:cNvPr id="26" name="Google Shape;26;p14"/>
          <p:cNvSpPr txBox="1"/>
          <p:nvPr>
            <p:ph idx="1" type="subTitle"/>
          </p:nvPr>
        </p:nvSpPr>
        <p:spPr>
          <a:xfrm>
            <a:off x="716700" y="930312"/>
            <a:ext cx="21813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1"/>
            </a:lvl1pPr>
            <a:lvl2pPr lvl="1" algn="ctr">
              <a:lnSpc>
                <a:spcPct val="100000"/>
              </a:lnSpc>
              <a:spcBef>
                <a:spcPts val="0"/>
              </a:spcBef>
              <a:spcAft>
                <a:spcPts val="0"/>
              </a:spcAft>
              <a:buSzPts val="1600"/>
              <a:buNone/>
              <a:defRPr b="1"/>
            </a:lvl2pPr>
            <a:lvl3pPr lvl="2" algn="ctr">
              <a:lnSpc>
                <a:spcPct val="100000"/>
              </a:lnSpc>
              <a:spcBef>
                <a:spcPts val="0"/>
              </a:spcBef>
              <a:spcAft>
                <a:spcPts val="0"/>
              </a:spcAft>
              <a:buSzPts val="1600"/>
              <a:buNone/>
              <a:defRPr b="1"/>
            </a:lvl3pPr>
            <a:lvl4pPr lvl="3" algn="ctr">
              <a:lnSpc>
                <a:spcPct val="100000"/>
              </a:lnSpc>
              <a:spcBef>
                <a:spcPts val="0"/>
              </a:spcBef>
              <a:spcAft>
                <a:spcPts val="0"/>
              </a:spcAft>
              <a:buSzPts val="1600"/>
              <a:buNone/>
              <a:defRPr b="1"/>
            </a:lvl4pPr>
            <a:lvl5pPr lvl="4" algn="ctr">
              <a:lnSpc>
                <a:spcPct val="100000"/>
              </a:lnSpc>
              <a:spcBef>
                <a:spcPts val="0"/>
              </a:spcBef>
              <a:spcAft>
                <a:spcPts val="0"/>
              </a:spcAft>
              <a:buSzPts val="1600"/>
              <a:buNone/>
              <a:defRPr b="1"/>
            </a:lvl5pPr>
            <a:lvl6pPr lvl="5" algn="ctr">
              <a:lnSpc>
                <a:spcPct val="100000"/>
              </a:lnSpc>
              <a:spcBef>
                <a:spcPts val="0"/>
              </a:spcBef>
              <a:spcAft>
                <a:spcPts val="0"/>
              </a:spcAft>
              <a:buSzPts val="1600"/>
              <a:buNone/>
              <a:defRPr b="1"/>
            </a:lvl6pPr>
            <a:lvl7pPr lvl="6" algn="ctr">
              <a:lnSpc>
                <a:spcPct val="100000"/>
              </a:lnSpc>
              <a:spcBef>
                <a:spcPts val="0"/>
              </a:spcBef>
              <a:spcAft>
                <a:spcPts val="0"/>
              </a:spcAft>
              <a:buSzPts val="1600"/>
              <a:buNone/>
              <a:defRPr b="1"/>
            </a:lvl7pPr>
            <a:lvl8pPr lvl="7" algn="ctr">
              <a:lnSpc>
                <a:spcPct val="100000"/>
              </a:lnSpc>
              <a:spcBef>
                <a:spcPts val="0"/>
              </a:spcBef>
              <a:spcAft>
                <a:spcPts val="0"/>
              </a:spcAft>
              <a:buSzPts val="1600"/>
              <a:buNone/>
              <a:defRPr b="1"/>
            </a:lvl8pPr>
            <a:lvl9pPr lvl="8" algn="ctr">
              <a:lnSpc>
                <a:spcPct val="100000"/>
              </a:lnSpc>
              <a:spcBef>
                <a:spcPts val="0"/>
              </a:spcBef>
              <a:spcAft>
                <a:spcPts val="0"/>
              </a:spcAft>
              <a:buSzPts val="1600"/>
              <a:buNone/>
              <a:defRPr b="1"/>
            </a:lvl9pPr>
          </a:lstStyle>
          <a:p/>
        </p:txBody>
      </p:sp>
      <p:sp>
        <p:nvSpPr>
          <p:cNvPr id="27" name="Google Shape;27;p14"/>
          <p:cNvSpPr txBox="1"/>
          <p:nvPr>
            <p:ph idx="3" type="subTitle"/>
          </p:nvPr>
        </p:nvSpPr>
        <p:spPr>
          <a:xfrm>
            <a:off x="716700" y="1183149"/>
            <a:ext cx="2181300" cy="633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28" name="Google Shape;28;p14"/>
          <p:cNvSpPr txBox="1"/>
          <p:nvPr>
            <p:ph idx="4" type="title"/>
          </p:nvPr>
        </p:nvSpPr>
        <p:spPr>
          <a:xfrm>
            <a:off x="4171500" y="1970633"/>
            <a:ext cx="7926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0" sz="1600"/>
            </a:lvl1pPr>
            <a:lvl2pPr lvl="1" algn="ctr">
              <a:lnSpc>
                <a:spcPct val="100000"/>
              </a:lnSpc>
              <a:spcBef>
                <a:spcPts val="0"/>
              </a:spcBef>
              <a:spcAft>
                <a:spcPts val="0"/>
              </a:spcAft>
              <a:buSzPts val="1600"/>
              <a:buNone/>
              <a:defRPr b="0" sz="1600"/>
            </a:lvl2pPr>
            <a:lvl3pPr lvl="2" algn="ctr">
              <a:lnSpc>
                <a:spcPct val="100000"/>
              </a:lnSpc>
              <a:spcBef>
                <a:spcPts val="0"/>
              </a:spcBef>
              <a:spcAft>
                <a:spcPts val="0"/>
              </a:spcAft>
              <a:buSzPts val="1600"/>
              <a:buNone/>
              <a:defRPr b="0" sz="1600"/>
            </a:lvl3pPr>
            <a:lvl4pPr lvl="3" algn="ctr">
              <a:lnSpc>
                <a:spcPct val="100000"/>
              </a:lnSpc>
              <a:spcBef>
                <a:spcPts val="0"/>
              </a:spcBef>
              <a:spcAft>
                <a:spcPts val="0"/>
              </a:spcAft>
              <a:buSzPts val="1600"/>
              <a:buNone/>
              <a:defRPr b="0" sz="1600"/>
            </a:lvl4pPr>
            <a:lvl5pPr lvl="4" algn="ctr">
              <a:lnSpc>
                <a:spcPct val="100000"/>
              </a:lnSpc>
              <a:spcBef>
                <a:spcPts val="0"/>
              </a:spcBef>
              <a:spcAft>
                <a:spcPts val="0"/>
              </a:spcAft>
              <a:buSzPts val="1600"/>
              <a:buNone/>
              <a:defRPr b="0" sz="1600"/>
            </a:lvl5pPr>
            <a:lvl6pPr lvl="5" algn="ctr">
              <a:lnSpc>
                <a:spcPct val="100000"/>
              </a:lnSpc>
              <a:spcBef>
                <a:spcPts val="0"/>
              </a:spcBef>
              <a:spcAft>
                <a:spcPts val="0"/>
              </a:spcAft>
              <a:buSzPts val="1600"/>
              <a:buNone/>
              <a:defRPr b="0" sz="1600"/>
            </a:lvl6pPr>
            <a:lvl7pPr lvl="6" algn="ctr">
              <a:lnSpc>
                <a:spcPct val="100000"/>
              </a:lnSpc>
              <a:spcBef>
                <a:spcPts val="0"/>
              </a:spcBef>
              <a:spcAft>
                <a:spcPts val="0"/>
              </a:spcAft>
              <a:buSzPts val="1600"/>
              <a:buNone/>
              <a:defRPr b="0" sz="1600"/>
            </a:lvl7pPr>
            <a:lvl8pPr lvl="7" algn="ctr">
              <a:lnSpc>
                <a:spcPct val="100000"/>
              </a:lnSpc>
              <a:spcBef>
                <a:spcPts val="0"/>
              </a:spcBef>
              <a:spcAft>
                <a:spcPts val="0"/>
              </a:spcAft>
              <a:buSzPts val="1600"/>
              <a:buNone/>
              <a:defRPr b="0" sz="1600"/>
            </a:lvl8pPr>
            <a:lvl9pPr lvl="8" algn="ctr">
              <a:lnSpc>
                <a:spcPct val="100000"/>
              </a:lnSpc>
              <a:spcBef>
                <a:spcPts val="0"/>
              </a:spcBef>
              <a:spcAft>
                <a:spcPts val="0"/>
              </a:spcAft>
              <a:buSzPts val="1600"/>
              <a:buNone/>
              <a:defRPr b="0" sz="1600"/>
            </a:lvl9pPr>
          </a:lstStyle>
          <a:p/>
        </p:txBody>
      </p:sp>
      <p:sp>
        <p:nvSpPr>
          <p:cNvPr id="29" name="Google Shape;29;p14"/>
          <p:cNvSpPr txBox="1"/>
          <p:nvPr>
            <p:ph idx="5" type="subTitle"/>
          </p:nvPr>
        </p:nvSpPr>
        <p:spPr>
          <a:xfrm>
            <a:off x="3476250" y="2360941"/>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1"/>
            </a:lvl1pPr>
            <a:lvl2pPr lvl="1" algn="ctr">
              <a:lnSpc>
                <a:spcPct val="100000"/>
              </a:lnSpc>
              <a:spcBef>
                <a:spcPts val="0"/>
              </a:spcBef>
              <a:spcAft>
                <a:spcPts val="0"/>
              </a:spcAft>
              <a:buSzPts val="1600"/>
              <a:buNone/>
              <a:defRPr b="1"/>
            </a:lvl2pPr>
            <a:lvl3pPr lvl="2" algn="ctr">
              <a:lnSpc>
                <a:spcPct val="100000"/>
              </a:lnSpc>
              <a:spcBef>
                <a:spcPts val="0"/>
              </a:spcBef>
              <a:spcAft>
                <a:spcPts val="0"/>
              </a:spcAft>
              <a:buSzPts val="1600"/>
              <a:buNone/>
              <a:defRPr b="1"/>
            </a:lvl3pPr>
            <a:lvl4pPr lvl="3" algn="ctr">
              <a:lnSpc>
                <a:spcPct val="100000"/>
              </a:lnSpc>
              <a:spcBef>
                <a:spcPts val="0"/>
              </a:spcBef>
              <a:spcAft>
                <a:spcPts val="0"/>
              </a:spcAft>
              <a:buSzPts val="1600"/>
              <a:buNone/>
              <a:defRPr b="1"/>
            </a:lvl4pPr>
            <a:lvl5pPr lvl="4" algn="ctr">
              <a:lnSpc>
                <a:spcPct val="100000"/>
              </a:lnSpc>
              <a:spcBef>
                <a:spcPts val="0"/>
              </a:spcBef>
              <a:spcAft>
                <a:spcPts val="0"/>
              </a:spcAft>
              <a:buSzPts val="1600"/>
              <a:buNone/>
              <a:defRPr b="1"/>
            </a:lvl5pPr>
            <a:lvl6pPr lvl="5" algn="ctr">
              <a:lnSpc>
                <a:spcPct val="100000"/>
              </a:lnSpc>
              <a:spcBef>
                <a:spcPts val="0"/>
              </a:spcBef>
              <a:spcAft>
                <a:spcPts val="0"/>
              </a:spcAft>
              <a:buSzPts val="1600"/>
              <a:buNone/>
              <a:defRPr b="1"/>
            </a:lvl6pPr>
            <a:lvl7pPr lvl="6" algn="ctr">
              <a:lnSpc>
                <a:spcPct val="100000"/>
              </a:lnSpc>
              <a:spcBef>
                <a:spcPts val="0"/>
              </a:spcBef>
              <a:spcAft>
                <a:spcPts val="0"/>
              </a:spcAft>
              <a:buSzPts val="1600"/>
              <a:buNone/>
              <a:defRPr b="1"/>
            </a:lvl7pPr>
            <a:lvl8pPr lvl="7" algn="ctr">
              <a:lnSpc>
                <a:spcPct val="100000"/>
              </a:lnSpc>
              <a:spcBef>
                <a:spcPts val="0"/>
              </a:spcBef>
              <a:spcAft>
                <a:spcPts val="0"/>
              </a:spcAft>
              <a:buSzPts val="1600"/>
              <a:buNone/>
              <a:defRPr b="1"/>
            </a:lvl8pPr>
            <a:lvl9pPr lvl="8" algn="ctr">
              <a:lnSpc>
                <a:spcPct val="100000"/>
              </a:lnSpc>
              <a:spcBef>
                <a:spcPts val="0"/>
              </a:spcBef>
              <a:spcAft>
                <a:spcPts val="0"/>
              </a:spcAft>
              <a:buSzPts val="1600"/>
              <a:buNone/>
              <a:defRPr b="1"/>
            </a:lvl9pPr>
          </a:lstStyle>
          <a:p/>
        </p:txBody>
      </p:sp>
      <p:sp>
        <p:nvSpPr>
          <p:cNvPr id="30" name="Google Shape;30;p14"/>
          <p:cNvSpPr txBox="1"/>
          <p:nvPr>
            <p:ph idx="6" type="subTitle"/>
          </p:nvPr>
        </p:nvSpPr>
        <p:spPr>
          <a:xfrm>
            <a:off x="3476250" y="2613783"/>
            <a:ext cx="2183100" cy="633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31" name="Google Shape;31;p14"/>
          <p:cNvSpPr txBox="1"/>
          <p:nvPr>
            <p:ph idx="7" type="title"/>
          </p:nvPr>
        </p:nvSpPr>
        <p:spPr>
          <a:xfrm>
            <a:off x="1411350" y="1970633"/>
            <a:ext cx="7920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0" sz="1600"/>
            </a:lvl1pPr>
            <a:lvl2pPr lvl="1" algn="ctr">
              <a:lnSpc>
                <a:spcPct val="100000"/>
              </a:lnSpc>
              <a:spcBef>
                <a:spcPts val="0"/>
              </a:spcBef>
              <a:spcAft>
                <a:spcPts val="0"/>
              </a:spcAft>
              <a:buSzPts val="1600"/>
              <a:buNone/>
              <a:defRPr b="0" sz="1600"/>
            </a:lvl2pPr>
            <a:lvl3pPr lvl="2" algn="ctr">
              <a:lnSpc>
                <a:spcPct val="100000"/>
              </a:lnSpc>
              <a:spcBef>
                <a:spcPts val="0"/>
              </a:spcBef>
              <a:spcAft>
                <a:spcPts val="0"/>
              </a:spcAft>
              <a:buSzPts val="1600"/>
              <a:buNone/>
              <a:defRPr b="0" sz="1600"/>
            </a:lvl3pPr>
            <a:lvl4pPr lvl="3" algn="ctr">
              <a:lnSpc>
                <a:spcPct val="100000"/>
              </a:lnSpc>
              <a:spcBef>
                <a:spcPts val="0"/>
              </a:spcBef>
              <a:spcAft>
                <a:spcPts val="0"/>
              </a:spcAft>
              <a:buSzPts val="1600"/>
              <a:buNone/>
              <a:defRPr b="0" sz="1600"/>
            </a:lvl4pPr>
            <a:lvl5pPr lvl="4" algn="ctr">
              <a:lnSpc>
                <a:spcPct val="100000"/>
              </a:lnSpc>
              <a:spcBef>
                <a:spcPts val="0"/>
              </a:spcBef>
              <a:spcAft>
                <a:spcPts val="0"/>
              </a:spcAft>
              <a:buSzPts val="1600"/>
              <a:buNone/>
              <a:defRPr b="0" sz="1600"/>
            </a:lvl5pPr>
            <a:lvl6pPr lvl="5" algn="ctr">
              <a:lnSpc>
                <a:spcPct val="100000"/>
              </a:lnSpc>
              <a:spcBef>
                <a:spcPts val="0"/>
              </a:spcBef>
              <a:spcAft>
                <a:spcPts val="0"/>
              </a:spcAft>
              <a:buSzPts val="1600"/>
              <a:buNone/>
              <a:defRPr b="0" sz="1600"/>
            </a:lvl6pPr>
            <a:lvl7pPr lvl="6" algn="ctr">
              <a:lnSpc>
                <a:spcPct val="100000"/>
              </a:lnSpc>
              <a:spcBef>
                <a:spcPts val="0"/>
              </a:spcBef>
              <a:spcAft>
                <a:spcPts val="0"/>
              </a:spcAft>
              <a:buSzPts val="1600"/>
              <a:buNone/>
              <a:defRPr b="0" sz="1600"/>
            </a:lvl7pPr>
            <a:lvl8pPr lvl="7" algn="ctr">
              <a:lnSpc>
                <a:spcPct val="100000"/>
              </a:lnSpc>
              <a:spcBef>
                <a:spcPts val="0"/>
              </a:spcBef>
              <a:spcAft>
                <a:spcPts val="0"/>
              </a:spcAft>
              <a:buSzPts val="1600"/>
              <a:buNone/>
              <a:defRPr b="0" sz="1600"/>
            </a:lvl8pPr>
            <a:lvl9pPr lvl="8" algn="ctr">
              <a:lnSpc>
                <a:spcPct val="100000"/>
              </a:lnSpc>
              <a:spcBef>
                <a:spcPts val="0"/>
              </a:spcBef>
              <a:spcAft>
                <a:spcPts val="0"/>
              </a:spcAft>
              <a:buSzPts val="1600"/>
              <a:buNone/>
              <a:defRPr b="0" sz="1600"/>
            </a:lvl9pPr>
          </a:lstStyle>
          <a:p/>
        </p:txBody>
      </p:sp>
      <p:sp>
        <p:nvSpPr>
          <p:cNvPr id="32" name="Google Shape;32;p14"/>
          <p:cNvSpPr txBox="1"/>
          <p:nvPr>
            <p:ph idx="8" type="subTitle"/>
          </p:nvPr>
        </p:nvSpPr>
        <p:spPr>
          <a:xfrm>
            <a:off x="715800" y="2360941"/>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1"/>
            </a:lvl1pPr>
            <a:lvl2pPr lvl="1" algn="ctr">
              <a:lnSpc>
                <a:spcPct val="100000"/>
              </a:lnSpc>
              <a:spcBef>
                <a:spcPts val="0"/>
              </a:spcBef>
              <a:spcAft>
                <a:spcPts val="0"/>
              </a:spcAft>
              <a:buSzPts val="1600"/>
              <a:buNone/>
              <a:defRPr b="1"/>
            </a:lvl2pPr>
            <a:lvl3pPr lvl="2" algn="ctr">
              <a:lnSpc>
                <a:spcPct val="100000"/>
              </a:lnSpc>
              <a:spcBef>
                <a:spcPts val="0"/>
              </a:spcBef>
              <a:spcAft>
                <a:spcPts val="0"/>
              </a:spcAft>
              <a:buSzPts val="1600"/>
              <a:buNone/>
              <a:defRPr b="1"/>
            </a:lvl3pPr>
            <a:lvl4pPr lvl="3" algn="ctr">
              <a:lnSpc>
                <a:spcPct val="100000"/>
              </a:lnSpc>
              <a:spcBef>
                <a:spcPts val="0"/>
              </a:spcBef>
              <a:spcAft>
                <a:spcPts val="0"/>
              </a:spcAft>
              <a:buSzPts val="1600"/>
              <a:buNone/>
              <a:defRPr b="1"/>
            </a:lvl4pPr>
            <a:lvl5pPr lvl="4" algn="ctr">
              <a:lnSpc>
                <a:spcPct val="100000"/>
              </a:lnSpc>
              <a:spcBef>
                <a:spcPts val="0"/>
              </a:spcBef>
              <a:spcAft>
                <a:spcPts val="0"/>
              </a:spcAft>
              <a:buSzPts val="1600"/>
              <a:buNone/>
              <a:defRPr b="1"/>
            </a:lvl5pPr>
            <a:lvl6pPr lvl="5" algn="ctr">
              <a:lnSpc>
                <a:spcPct val="100000"/>
              </a:lnSpc>
              <a:spcBef>
                <a:spcPts val="0"/>
              </a:spcBef>
              <a:spcAft>
                <a:spcPts val="0"/>
              </a:spcAft>
              <a:buSzPts val="1600"/>
              <a:buNone/>
              <a:defRPr b="1"/>
            </a:lvl6pPr>
            <a:lvl7pPr lvl="6" algn="ctr">
              <a:lnSpc>
                <a:spcPct val="100000"/>
              </a:lnSpc>
              <a:spcBef>
                <a:spcPts val="0"/>
              </a:spcBef>
              <a:spcAft>
                <a:spcPts val="0"/>
              </a:spcAft>
              <a:buSzPts val="1600"/>
              <a:buNone/>
              <a:defRPr b="1"/>
            </a:lvl7pPr>
            <a:lvl8pPr lvl="7" algn="ctr">
              <a:lnSpc>
                <a:spcPct val="100000"/>
              </a:lnSpc>
              <a:spcBef>
                <a:spcPts val="0"/>
              </a:spcBef>
              <a:spcAft>
                <a:spcPts val="0"/>
              </a:spcAft>
              <a:buSzPts val="1600"/>
              <a:buNone/>
              <a:defRPr b="1"/>
            </a:lvl8pPr>
            <a:lvl9pPr lvl="8" algn="ctr">
              <a:lnSpc>
                <a:spcPct val="100000"/>
              </a:lnSpc>
              <a:spcBef>
                <a:spcPts val="0"/>
              </a:spcBef>
              <a:spcAft>
                <a:spcPts val="0"/>
              </a:spcAft>
              <a:buSzPts val="1600"/>
              <a:buNone/>
              <a:defRPr b="1"/>
            </a:lvl9pPr>
          </a:lstStyle>
          <a:p/>
        </p:txBody>
      </p:sp>
      <p:sp>
        <p:nvSpPr>
          <p:cNvPr id="33" name="Google Shape;33;p14"/>
          <p:cNvSpPr txBox="1"/>
          <p:nvPr>
            <p:ph idx="9" type="subTitle"/>
          </p:nvPr>
        </p:nvSpPr>
        <p:spPr>
          <a:xfrm>
            <a:off x="715800" y="2613783"/>
            <a:ext cx="2183100" cy="633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34" name="Google Shape;34;p14"/>
          <p:cNvSpPr txBox="1"/>
          <p:nvPr>
            <p:ph idx="13" type="title"/>
          </p:nvPr>
        </p:nvSpPr>
        <p:spPr>
          <a:xfrm>
            <a:off x="6940350" y="540000"/>
            <a:ext cx="7926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0" sz="1600"/>
            </a:lvl1pPr>
            <a:lvl2pPr lvl="1" algn="ctr">
              <a:lnSpc>
                <a:spcPct val="100000"/>
              </a:lnSpc>
              <a:spcBef>
                <a:spcPts val="0"/>
              </a:spcBef>
              <a:spcAft>
                <a:spcPts val="0"/>
              </a:spcAft>
              <a:buSzPts val="1600"/>
              <a:buNone/>
              <a:defRPr b="0" sz="1600"/>
            </a:lvl2pPr>
            <a:lvl3pPr lvl="2" algn="ctr">
              <a:lnSpc>
                <a:spcPct val="100000"/>
              </a:lnSpc>
              <a:spcBef>
                <a:spcPts val="0"/>
              </a:spcBef>
              <a:spcAft>
                <a:spcPts val="0"/>
              </a:spcAft>
              <a:buSzPts val="1600"/>
              <a:buNone/>
              <a:defRPr b="0" sz="1600"/>
            </a:lvl3pPr>
            <a:lvl4pPr lvl="3" algn="ctr">
              <a:lnSpc>
                <a:spcPct val="100000"/>
              </a:lnSpc>
              <a:spcBef>
                <a:spcPts val="0"/>
              </a:spcBef>
              <a:spcAft>
                <a:spcPts val="0"/>
              </a:spcAft>
              <a:buSzPts val="1600"/>
              <a:buNone/>
              <a:defRPr b="0" sz="1600"/>
            </a:lvl4pPr>
            <a:lvl5pPr lvl="4" algn="ctr">
              <a:lnSpc>
                <a:spcPct val="100000"/>
              </a:lnSpc>
              <a:spcBef>
                <a:spcPts val="0"/>
              </a:spcBef>
              <a:spcAft>
                <a:spcPts val="0"/>
              </a:spcAft>
              <a:buSzPts val="1600"/>
              <a:buNone/>
              <a:defRPr b="0" sz="1600"/>
            </a:lvl5pPr>
            <a:lvl6pPr lvl="5" algn="ctr">
              <a:lnSpc>
                <a:spcPct val="100000"/>
              </a:lnSpc>
              <a:spcBef>
                <a:spcPts val="0"/>
              </a:spcBef>
              <a:spcAft>
                <a:spcPts val="0"/>
              </a:spcAft>
              <a:buSzPts val="1600"/>
              <a:buNone/>
              <a:defRPr b="0" sz="1600"/>
            </a:lvl6pPr>
            <a:lvl7pPr lvl="6" algn="ctr">
              <a:lnSpc>
                <a:spcPct val="100000"/>
              </a:lnSpc>
              <a:spcBef>
                <a:spcPts val="0"/>
              </a:spcBef>
              <a:spcAft>
                <a:spcPts val="0"/>
              </a:spcAft>
              <a:buSzPts val="1600"/>
              <a:buNone/>
              <a:defRPr b="0" sz="1600"/>
            </a:lvl7pPr>
            <a:lvl8pPr lvl="7" algn="ctr">
              <a:lnSpc>
                <a:spcPct val="100000"/>
              </a:lnSpc>
              <a:spcBef>
                <a:spcPts val="0"/>
              </a:spcBef>
              <a:spcAft>
                <a:spcPts val="0"/>
              </a:spcAft>
              <a:buSzPts val="1600"/>
              <a:buNone/>
              <a:defRPr b="0" sz="1600"/>
            </a:lvl8pPr>
            <a:lvl9pPr lvl="8" algn="ctr">
              <a:lnSpc>
                <a:spcPct val="100000"/>
              </a:lnSpc>
              <a:spcBef>
                <a:spcPts val="0"/>
              </a:spcBef>
              <a:spcAft>
                <a:spcPts val="0"/>
              </a:spcAft>
              <a:buSzPts val="1600"/>
              <a:buNone/>
              <a:defRPr b="0" sz="1600"/>
            </a:lvl9pPr>
          </a:lstStyle>
          <a:p/>
        </p:txBody>
      </p:sp>
      <p:sp>
        <p:nvSpPr>
          <p:cNvPr id="35" name="Google Shape;35;p14"/>
          <p:cNvSpPr txBox="1"/>
          <p:nvPr>
            <p:ph idx="14" type="subTitle"/>
          </p:nvPr>
        </p:nvSpPr>
        <p:spPr>
          <a:xfrm>
            <a:off x="6245100" y="930312"/>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1"/>
            </a:lvl1pPr>
            <a:lvl2pPr lvl="1" algn="ctr">
              <a:lnSpc>
                <a:spcPct val="100000"/>
              </a:lnSpc>
              <a:spcBef>
                <a:spcPts val="0"/>
              </a:spcBef>
              <a:spcAft>
                <a:spcPts val="0"/>
              </a:spcAft>
              <a:buSzPts val="1600"/>
              <a:buNone/>
              <a:defRPr b="1"/>
            </a:lvl2pPr>
            <a:lvl3pPr lvl="2" algn="ctr">
              <a:lnSpc>
                <a:spcPct val="100000"/>
              </a:lnSpc>
              <a:spcBef>
                <a:spcPts val="0"/>
              </a:spcBef>
              <a:spcAft>
                <a:spcPts val="0"/>
              </a:spcAft>
              <a:buSzPts val="1600"/>
              <a:buNone/>
              <a:defRPr b="1"/>
            </a:lvl3pPr>
            <a:lvl4pPr lvl="3" algn="ctr">
              <a:lnSpc>
                <a:spcPct val="100000"/>
              </a:lnSpc>
              <a:spcBef>
                <a:spcPts val="0"/>
              </a:spcBef>
              <a:spcAft>
                <a:spcPts val="0"/>
              </a:spcAft>
              <a:buSzPts val="1600"/>
              <a:buNone/>
              <a:defRPr b="1"/>
            </a:lvl4pPr>
            <a:lvl5pPr lvl="4" algn="ctr">
              <a:lnSpc>
                <a:spcPct val="100000"/>
              </a:lnSpc>
              <a:spcBef>
                <a:spcPts val="0"/>
              </a:spcBef>
              <a:spcAft>
                <a:spcPts val="0"/>
              </a:spcAft>
              <a:buSzPts val="1600"/>
              <a:buNone/>
              <a:defRPr b="1"/>
            </a:lvl5pPr>
            <a:lvl6pPr lvl="5" algn="ctr">
              <a:lnSpc>
                <a:spcPct val="100000"/>
              </a:lnSpc>
              <a:spcBef>
                <a:spcPts val="0"/>
              </a:spcBef>
              <a:spcAft>
                <a:spcPts val="0"/>
              </a:spcAft>
              <a:buSzPts val="1600"/>
              <a:buNone/>
              <a:defRPr b="1"/>
            </a:lvl6pPr>
            <a:lvl7pPr lvl="6" algn="ctr">
              <a:lnSpc>
                <a:spcPct val="100000"/>
              </a:lnSpc>
              <a:spcBef>
                <a:spcPts val="0"/>
              </a:spcBef>
              <a:spcAft>
                <a:spcPts val="0"/>
              </a:spcAft>
              <a:buSzPts val="1600"/>
              <a:buNone/>
              <a:defRPr b="1"/>
            </a:lvl7pPr>
            <a:lvl8pPr lvl="7" algn="ctr">
              <a:lnSpc>
                <a:spcPct val="100000"/>
              </a:lnSpc>
              <a:spcBef>
                <a:spcPts val="0"/>
              </a:spcBef>
              <a:spcAft>
                <a:spcPts val="0"/>
              </a:spcAft>
              <a:buSzPts val="1600"/>
              <a:buNone/>
              <a:defRPr b="1"/>
            </a:lvl8pPr>
            <a:lvl9pPr lvl="8" algn="ctr">
              <a:lnSpc>
                <a:spcPct val="100000"/>
              </a:lnSpc>
              <a:spcBef>
                <a:spcPts val="0"/>
              </a:spcBef>
              <a:spcAft>
                <a:spcPts val="0"/>
              </a:spcAft>
              <a:buSzPts val="1600"/>
              <a:buNone/>
              <a:defRPr b="1"/>
            </a:lvl9pPr>
          </a:lstStyle>
          <a:p/>
        </p:txBody>
      </p:sp>
      <p:sp>
        <p:nvSpPr>
          <p:cNvPr id="36" name="Google Shape;36;p14"/>
          <p:cNvSpPr txBox="1"/>
          <p:nvPr>
            <p:ph idx="15" type="subTitle"/>
          </p:nvPr>
        </p:nvSpPr>
        <p:spPr>
          <a:xfrm>
            <a:off x="6246750" y="1183149"/>
            <a:ext cx="2179800" cy="633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37" name="Google Shape;37;p14"/>
          <p:cNvSpPr txBox="1"/>
          <p:nvPr>
            <p:ph idx="16" type="title"/>
          </p:nvPr>
        </p:nvSpPr>
        <p:spPr>
          <a:xfrm>
            <a:off x="4171800" y="540000"/>
            <a:ext cx="7920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0" sz="1600"/>
            </a:lvl1pPr>
            <a:lvl2pPr lvl="1" algn="ctr">
              <a:lnSpc>
                <a:spcPct val="100000"/>
              </a:lnSpc>
              <a:spcBef>
                <a:spcPts val="0"/>
              </a:spcBef>
              <a:spcAft>
                <a:spcPts val="0"/>
              </a:spcAft>
              <a:buSzPts val="1600"/>
              <a:buNone/>
              <a:defRPr b="0" sz="1600"/>
            </a:lvl2pPr>
            <a:lvl3pPr lvl="2" algn="ctr">
              <a:lnSpc>
                <a:spcPct val="100000"/>
              </a:lnSpc>
              <a:spcBef>
                <a:spcPts val="0"/>
              </a:spcBef>
              <a:spcAft>
                <a:spcPts val="0"/>
              </a:spcAft>
              <a:buSzPts val="1600"/>
              <a:buNone/>
              <a:defRPr b="0" sz="1600"/>
            </a:lvl3pPr>
            <a:lvl4pPr lvl="3" algn="ctr">
              <a:lnSpc>
                <a:spcPct val="100000"/>
              </a:lnSpc>
              <a:spcBef>
                <a:spcPts val="0"/>
              </a:spcBef>
              <a:spcAft>
                <a:spcPts val="0"/>
              </a:spcAft>
              <a:buSzPts val="1600"/>
              <a:buNone/>
              <a:defRPr b="0" sz="1600"/>
            </a:lvl4pPr>
            <a:lvl5pPr lvl="4" algn="ctr">
              <a:lnSpc>
                <a:spcPct val="100000"/>
              </a:lnSpc>
              <a:spcBef>
                <a:spcPts val="0"/>
              </a:spcBef>
              <a:spcAft>
                <a:spcPts val="0"/>
              </a:spcAft>
              <a:buSzPts val="1600"/>
              <a:buNone/>
              <a:defRPr b="0" sz="1600"/>
            </a:lvl5pPr>
            <a:lvl6pPr lvl="5" algn="ctr">
              <a:lnSpc>
                <a:spcPct val="100000"/>
              </a:lnSpc>
              <a:spcBef>
                <a:spcPts val="0"/>
              </a:spcBef>
              <a:spcAft>
                <a:spcPts val="0"/>
              </a:spcAft>
              <a:buSzPts val="1600"/>
              <a:buNone/>
              <a:defRPr b="0" sz="1600"/>
            </a:lvl6pPr>
            <a:lvl7pPr lvl="6" algn="ctr">
              <a:lnSpc>
                <a:spcPct val="100000"/>
              </a:lnSpc>
              <a:spcBef>
                <a:spcPts val="0"/>
              </a:spcBef>
              <a:spcAft>
                <a:spcPts val="0"/>
              </a:spcAft>
              <a:buSzPts val="1600"/>
              <a:buNone/>
              <a:defRPr b="0" sz="1600"/>
            </a:lvl7pPr>
            <a:lvl8pPr lvl="7" algn="ctr">
              <a:lnSpc>
                <a:spcPct val="100000"/>
              </a:lnSpc>
              <a:spcBef>
                <a:spcPts val="0"/>
              </a:spcBef>
              <a:spcAft>
                <a:spcPts val="0"/>
              </a:spcAft>
              <a:buSzPts val="1600"/>
              <a:buNone/>
              <a:defRPr b="0" sz="1600"/>
            </a:lvl8pPr>
            <a:lvl9pPr lvl="8" algn="ctr">
              <a:lnSpc>
                <a:spcPct val="100000"/>
              </a:lnSpc>
              <a:spcBef>
                <a:spcPts val="0"/>
              </a:spcBef>
              <a:spcAft>
                <a:spcPts val="0"/>
              </a:spcAft>
              <a:buSzPts val="1600"/>
              <a:buNone/>
              <a:defRPr b="0" sz="1600"/>
            </a:lvl9pPr>
          </a:lstStyle>
          <a:p/>
        </p:txBody>
      </p:sp>
      <p:sp>
        <p:nvSpPr>
          <p:cNvPr id="38" name="Google Shape;38;p14"/>
          <p:cNvSpPr txBox="1"/>
          <p:nvPr>
            <p:ph idx="17" type="subTitle"/>
          </p:nvPr>
        </p:nvSpPr>
        <p:spPr>
          <a:xfrm>
            <a:off x="3476250" y="930312"/>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1"/>
            </a:lvl1pPr>
            <a:lvl2pPr lvl="1" algn="ctr">
              <a:lnSpc>
                <a:spcPct val="100000"/>
              </a:lnSpc>
              <a:spcBef>
                <a:spcPts val="0"/>
              </a:spcBef>
              <a:spcAft>
                <a:spcPts val="0"/>
              </a:spcAft>
              <a:buSzPts val="1600"/>
              <a:buNone/>
              <a:defRPr b="1"/>
            </a:lvl2pPr>
            <a:lvl3pPr lvl="2" algn="ctr">
              <a:lnSpc>
                <a:spcPct val="100000"/>
              </a:lnSpc>
              <a:spcBef>
                <a:spcPts val="0"/>
              </a:spcBef>
              <a:spcAft>
                <a:spcPts val="0"/>
              </a:spcAft>
              <a:buSzPts val="1600"/>
              <a:buNone/>
              <a:defRPr b="1"/>
            </a:lvl3pPr>
            <a:lvl4pPr lvl="3" algn="ctr">
              <a:lnSpc>
                <a:spcPct val="100000"/>
              </a:lnSpc>
              <a:spcBef>
                <a:spcPts val="0"/>
              </a:spcBef>
              <a:spcAft>
                <a:spcPts val="0"/>
              </a:spcAft>
              <a:buSzPts val="1600"/>
              <a:buNone/>
              <a:defRPr b="1"/>
            </a:lvl4pPr>
            <a:lvl5pPr lvl="4" algn="ctr">
              <a:lnSpc>
                <a:spcPct val="100000"/>
              </a:lnSpc>
              <a:spcBef>
                <a:spcPts val="0"/>
              </a:spcBef>
              <a:spcAft>
                <a:spcPts val="0"/>
              </a:spcAft>
              <a:buSzPts val="1600"/>
              <a:buNone/>
              <a:defRPr b="1"/>
            </a:lvl5pPr>
            <a:lvl6pPr lvl="5" algn="ctr">
              <a:lnSpc>
                <a:spcPct val="100000"/>
              </a:lnSpc>
              <a:spcBef>
                <a:spcPts val="0"/>
              </a:spcBef>
              <a:spcAft>
                <a:spcPts val="0"/>
              </a:spcAft>
              <a:buSzPts val="1600"/>
              <a:buNone/>
              <a:defRPr b="1"/>
            </a:lvl6pPr>
            <a:lvl7pPr lvl="6" algn="ctr">
              <a:lnSpc>
                <a:spcPct val="100000"/>
              </a:lnSpc>
              <a:spcBef>
                <a:spcPts val="0"/>
              </a:spcBef>
              <a:spcAft>
                <a:spcPts val="0"/>
              </a:spcAft>
              <a:buSzPts val="1600"/>
              <a:buNone/>
              <a:defRPr b="1"/>
            </a:lvl7pPr>
            <a:lvl8pPr lvl="7" algn="ctr">
              <a:lnSpc>
                <a:spcPct val="100000"/>
              </a:lnSpc>
              <a:spcBef>
                <a:spcPts val="0"/>
              </a:spcBef>
              <a:spcAft>
                <a:spcPts val="0"/>
              </a:spcAft>
              <a:buSzPts val="1600"/>
              <a:buNone/>
              <a:defRPr b="1"/>
            </a:lvl8pPr>
            <a:lvl9pPr lvl="8" algn="ctr">
              <a:lnSpc>
                <a:spcPct val="100000"/>
              </a:lnSpc>
              <a:spcBef>
                <a:spcPts val="0"/>
              </a:spcBef>
              <a:spcAft>
                <a:spcPts val="0"/>
              </a:spcAft>
              <a:buSzPts val="1600"/>
              <a:buNone/>
              <a:defRPr b="1"/>
            </a:lvl9pPr>
          </a:lstStyle>
          <a:p/>
        </p:txBody>
      </p:sp>
      <p:sp>
        <p:nvSpPr>
          <p:cNvPr id="39" name="Google Shape;39;p14"/>
          <p:cNvSpPr txBox="1"/>
          <p:nvPr>
            <p:ph idx="18" type="subTitle"/>
          </p:nvPr>
        </p:nvSpPr>
        <p:spPr>
          <a:xfrm>
            <a:off x="3476250" y="1183149"/>
            <a:ext cx="2183100" cy="633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40" name="Google Shape;40;p14"/>
          <p:cNvSpPr txBox="1"/>
          <p:nvPr>
            <p:ph idx="19" type="title"/>
          </p:nvPr>
        </p:nvSpPr>
        <p:spPr>
          <a:xfrm>
            <a:off x="6940650" y="1970633"/>
            <a:ext cx="7920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0" sz="1600"/>
            </a:lvl1pPr>
            <a:lvl2pPr lvl="1" algn="ctr">
              <a:lnSpc>
                <a:spcPct val="100000"/>
              </a:lnSpc>
              <a:spcBef>
                <a:spcPts val="0"/>
              </a:spcBef>
              <a:spcAft>
                <a:spcPts val="0"/>
              </a:spcAft>
              <a:buSzPts val="1600"/>
              <a:buNone/>
              <a:defRPr b="0" sz="1600"/>
            </a:lvl2pPr>
            <a:lvl3pPr lvl="2" algn="ctr">
              <a:lnSpc>
                <a:spcPct val="100000"/>
              </a:lnSpc>
              <a:spcBef>
                <a:spcPts val="0"/>
              </a:spcBef>
              <a:spcAft>
                <a:spcPts val="0"/>
              </a:spcAft>
              <a:buSzPts val="1600"/>
              <a:buNone/>
              <a:defRPr b="0" sz="1600"/>
            </a:lvl3pPr>
            <a:lvl4pPr lvl="3" algn="ctr">
              <a:lnSpc>
                <a:spcPct val="100000"/>
              </a:lnSpc>
              <a:spcBef>
                <a:spcPts val="0"/>
              </a:spcBef>
              <a:spcAft>
                <a:spcPts val="0"/>
              </a:spcAft>
              <a:buSzPts val="1600"/>
              <a:buNone/>
              <a:defRPr b="0" sz="1600"/>
            </a:lvl4pPr>
            <a:lvl5pPr lvl="4" algn="ctr">
              <a:lnSpc>
                <a:spcPct val="100000"/>
              </a:lnSpc>
              <a:spcBef>
                <a:spcPts val="0"/>
              </a:spcBef>
              <a:spcAft>
                <a:spcPts val="0"/>
              </a:spcAft>
              <a:buSzPts val="1600"/>
              <a:buNone/>
              <a:defRPr b="0" sz="1600"/>
            </a:lvl5pPr>
            <a:lvl6pPr lvl="5" algn="ctr">
              <a:lnSpc>
                <a:spcPct val="100000"/>
              </a:lnSpc>
              <a:spcBef>
                <a:spcPts val="0"/>
              </a:spcBef>
              <a:spcAft>
                <a:spcPts val="0"/>
              </a:spcAft>
              <a:buSzPts val="1600"/>
              <a:buNone/>
              <a:defRPr b="0" sz="1600"/>
            </a:lvl6pPr>
            <a:lvl7pPr lvl="6" algn="ctr">
              <a:lnSpc>
                <a:spcPct val="100000"/>
              </a:lnSpc>
              <a:spcBef>
                <a:spcPts val="0"/>
              </a:spcBef>
              <a:spcAft>
                <a:spcPts val="0"/>
              </a:spcAft>
              <a:buSzPts val="1600"/>
              <a:buNone/>
              <a:defRPr b="0" sz="1600"/>
            </a:lvl7pPr>
            <a:lvl8pPr lvl="7" algn="ctr">
              <a:lnSpc>
                <a:spcPct val="100000"/>
              </a:lnSpc>
              <a:spcBef>
                <a:spcPts val="0"/>
              </a:spcBef>
              <a:spcAft>
                <a:spcPts val="0"/>
              </a:spcAft>
              <a:buSzPts val="1600"/>
              <a:buNone/>
              <a:defRPr b="0" sz="1600"/>
            </a:lvl8pPr>
            <a:lvl9pPr lvl="8" algn="ctr">
              <a:lnSpc>
                <a:spcPct val="100000"/>
              </a:lnSpc>
              <a:spcBef>
                <a:spcPts val="0"/>
              </a:spcBef>
              <a:spcAft>
                <a:spcPts val="0"/>
              </a:spcAft>
              <a:buSzPts val="1600"/>
              <a:buNone/>
              <a:defRPr b="0" sz="1600"/>
            </a:lvl9pPr>
          </a:lstStyle>
          <a:p/>
        </p:txBody>
      </p:sp>
      <p:sp>
        <p:nvSpPr>
          <p:cNvPr id="41" name="Google Shape;41;p14"/>
          <p:cNvSpPr txBox="1"/>
          <p:nvPr>
            <p:ph idx="20" type="subTitle"/>
          </p:nvPr>
        </p:nvSpPr>
        <p:spPr>
          <a:xfrm>
            <a:off x="6245100" y="2360941"/>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1600"/>
              <a:buNone/>
              <a:defRPr b="1"/>
            </a:lvl1pPr>
            <a:lvl2pPr lvl="1" algn="ctr">
              <a:lnSpc>
                <a:spcPct val="100000"/>
              </a:lnSpc>
              <a:spcBef>
                <a:spcPts val="0"/>
              </a:spcBef>
              <a:spcAft>
                <a:spcPts val="0"/>
              </a:spcAft>
              <a:buSzPts val="1600"/>
              <a:buNone/>
              <a:defRPr b="1"/>
            </a:lvl2pPr>
            <a:lvl3pPr lvl="2" algn="ctr">
              <a:lnSpc>
                <a:spcPct val="100000"/>
              </a:lnSpc>
              <a:spcBef>
                <a:spcPts val="0"/>
              </a:spcBef>
              <a:spcAft>
                <a:spcPts val="0"/>
              </a:spcAft>
              <a:buSzPts val="1600"/>
              <a:buNone/>
              <a:defRPr b="1"/>
            </a:lvl3pPr>
            <a:lvl4pPr lvl="3" algn="ctr">
              <a:lnSpc>
                <a:spcPct val="100000"/>
              </a:lnSpc>
              <a:spcBef>
                <a:spcPts val="0"/>
              </a:spcBef>
              <a:spcAft>
                <a:spcPts val="0"/>
              </a:spcAft>
              <a:buSzPts val="1600"/>
              <a:buNone/>
              <a:defRPr b="1"/>
            </a:lvl4pPr>
            <a:lvl5pPr lvl="4" algn="ctr">
              <a:lnSpc>
                <a:spcPct val="100000"/>
              </a:lnSpc>
              <a:spcBef>
                <a:spcPts val="0"/>
              </a:spcBef>
              <a:spcAft>
                <a:spcPts val="0"/>
              </a:spcAft>
              <a:buSzPts val="1600"/>
              <a:buNone/>
              <a:defRPr b="1"/>
            </a:lvl5pPr>
            <a:lvl6pPr lvl="5" algn="ctr">
              <a:lnSpc>
                <a:spcPct val="100000"/>
              </a:lnSpc>
              <a:spcBef>
                <a:spcPts val="0"/>
              </a:spcBef>
              <a:spcAft>
                <a:spcPts val="0"/>
              </a:spcAft>
              <a:buSzPts val="1600"/>
              <a:buNone/>
              <a:defRPr b="1"/>
            </a:lvl6pPr>
            <a:lvl7pPr lvl="6" algn="ctr">
              <a:lnSpc>
                <a:spcPct val="100000"/>
              </a:lnSpc>
              <a:spcBef>
                <a:spcPts val="0"/>
              </a:spcBef>
              <a:spcAft>
                <a:spcPts val="0"/>
              </a:spcAft>
              <a:buSzPts val="1600"/>
              <a:buNone/>
              <a:defRPr b="1"/>
            </a:lvl7pPr>
            <a:lvl8pPr lvl="7" algn="ctr">
              <a:lnSpc>
                <a:spcPct val="100000"/>
              </a:lnSpc>
              <a:spcBef>
                <a:spcPts val="0"/>
              </a:spcBef>
              <a:spcAft>
                <a:spcPts val="0"/>
              </a:spcAft>
              <a:buSzPts val="1600"/>
              <a:buNone/>
              <a:defRPr b="1"/>
            </a:lvl8pPr>
            <a:lvl9pPr lvl="8" algn="ctr">
              <a:lnSpc>
                <a:spcPct val="100000"/>
              </a:lnSpc>
              <a:spcBef>
                <a:spcPts val="0"/>
              </a:spcBef>
              <a:spcAft>
                <a:spcPts val="0"/>
              </a:spcAft>
              <a:buSzPts val="1600"/>
              <a:buNone/>
              <a:defRPr b="1"/>
            </a:lvl9pPr>
          </a:lstStyle>
          <a:p/>
        </p:txBody>
      </p:sp>
      <p:sp>
        <p:nvSpPr>
          <p:cNvPr id="42" name="Google Shape;42;p14"/>
          <p:cNvSpPr txBox="1"/>
          <p:nvPr>
            <p:ph idx="21" type="subTitle"/>
          </p:nvPr>
        </p:nvSpPr>
        <p:spPr>
          <a:xfrm>
            <a:off x="6245100" y="2613783"/>
            <a:ext cx="2183100" cy="6339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grpSp>
        <p:nvGrpSpPr>
          <p:cNvPr id="43" name="Google Shape;43;p14"/>
          <p:cNvGrpSpPr/>
          <p:nvPr/>
        </p:nvGrpSpPr>
        <p:grpSpPr>
          <a:xfrm>
            <a:off x="7230637" y="4394079"/>
            <a:ext cx="1198043" cy="210331"/>
            <a:chOff x="1026623" y="2953314"/>
            <a:chExt cx="5688711" cy="1008300"/>
          </a:xfrm>
        </p:grpSpPr>
        <p:sp>
          <p:nvSpPr>
            <p:cNvPr id="44" name="Google Shape;44;p14"/>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5" name="Google Shape;45;p14"/>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14"/>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 name="Google Shape;47;p14"/>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 name="Google Shape;48;p14"/>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9" name="Shape 49"/>
        <p:cNvGrpSpPr/>
        <p:nvPr/>
      </p:nvGrpSpPr>
      <p:grpSpPr>
        <a:xfrm>
          <a:off x="0" y="0"/>
          <a:ext cx="0" cy="0"/>
          <a:chOff x="0" y="0"/>
          <a:chExt cx="0" cy="0"/>
        </a:xfrm>
      </p:grpSpPr>
      <p:sp>
        <p:nvSpPr>
          <p:cNvPr id="50" name="Google Shape;50;p15"/>
          <p:cNvSpPr txBox="1"/>
          <p:nvPr>
            <p:ph idx="1" type="subTitle"/>
          </p:nvPr>
        </p:nvSpPr>
        <p:spPr>
          <a:xfrm>
            <a:off x="720000" y="2038625"/>
            <a:ext cx="2857200" cy="16140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1600"/>
              <a:buNone/>
              <a:defRPr/>
            </a:lvl1pPr>
            <a:lvl2pPr lvl="1" algn="l">
              <a:lnSpc>
                <a:spcPct val="100000"/>
              </a:lnSpc>
              <a:spcBef>
                <a:spcPts val="0"/>
              </a:spcBef>
              <a:spcAft>
                <a:spcPts val="0"/>
              </a:spcAft>
              <a:buSzPts val="1800"/>
              <a:buNone/>
              <a:defRPr sz="1800"/>
            </a:lvl2pPr>
            <a:lvl3pPr lvl="2" algn="l">
              <a:lnSpc>
                <a:spcPct val="100000"/>
              </a:lnSpc>
              <a:spcBef>
                <a:spcPts val="0"/>
              </a:spcBef>
              <a:spcAft>
                <a:spcPts val="0"/>
              </a:spcAft>
              <a:buSzPts val="1800"/>
              <a:buNone/>
              <a:defRPr sz="1800"/>
            </a:lvl3pPr>
            <a:lvl4pPr lvl="3" algn="l">
              <a:lnSpc>
                <a:spcPct val="100000"/>
              </a:lnSpc>
              <a:spcBef>
                <a:spcPts val="0"/>
              </a:spcBef>
              <a:spcAft>
                <a:spcPts val="0"/>
              </a:spcAft>
              <a:buSzPts val="1800"/>
              <a:buNone/>
              <a:defRPr sz="1800"/>
            </a:lvl4pPr>
            <a:lvl5pPr lvl="4" algn="l">
              <a:lnSpc>
                <a:spcPct val="100000"/>
              </a:lnSpc>
              <a:spcBef>
                <a:spcPts val="0"/>
              </a:spcBef>
              <a:spcAft>
                <a:spcPts val="0"/>
              </a:spcAft>
              <a:buSzPts val="1800"/>
              <a:buNone/>
              <a:defRPr sz="1800"/>
            </a:lvl5pPr>
            <a:lvl6pPr lvl="5" algn="l">
              <a:lnSpc>
                <a:spcPct val="100000"/>
              </a:lnSpc>
              <a:spcBef>
                <a:spcPts val="0"/>
              </a:spcBef>
              <a:spcAft>
                <a:spcPts val="0"/>
              </a:spcAft>
              <a:buSzPts val="1800"/>
              <a:buNone/>
              <a:defRPr sz="1800"/>
            </a:lvl6pPr>
            <a:lvl7pPr lvl="6" algn="l">
              <a:lnSpc>
                <a:spcPct val="100000"/>
              </a:lnSpc>
              <a:spcBef>
                <a:spcPts val="0"/>
              </a:spcBef>
              <a:spcAft>
                <a:spcPts val="0"/>
              </a:spcAft>
              <a:buSzPts val="1800"/>
              <a:buNone/>
              <a:defRPr sz="1800"/>
            </a:lvl7pPr>
            <a:lvl8pPr lvl="7" algn="l">
              <a:lnSpc>
                <a:spcPct val="100000"/>
              </a:lnSpc>
              <a:spcBef>
                <a:spcPts val="0"/>
              </a:spcBef>
              <a:spcAft>
                <a:spcPts val="0"/>
              </a:spcAft>
              <a:buSzPts val="1800"/>
              <a:buNone/>
              <a:defRPr sz="1800"/>
            </a:lvl8pPr>
            <a:lvl9pPr lvl="8" algn="l">
              <a:lnSpc>
                <a:spcPct val="100000"/>
              </a:lnSpc>
              <a:spcBef>
                <a:spcPts val="0"/>
              </a:spcBef>
              <a:spcAft>
                <a:spcPts val="0"/>
              </a:spcAft>
              <a:buSzPts val="1800"/>
              <a:buNone/>
              <a:defRPr sz="1800"/>
            </a:lvl9pPr>
          </a:lstStyle>
          <a:p/>
        </p:txBody>
      </p:sp>
      <p:sp>
        <p:nvSpPr>
          <p:cNvPr id="51" name="Google Shape;51;p15"/>
          <p:cNvSpPr txBox="1"/>
          <p:nvPr>
            <p:ph type="title"/>
          </p:nvPr>
        </p:nvSpPr>
        <p:spPr>
          <a:xfrm>
            <a:off x="713225" y="539500"/>
            <a:ext cx="38589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grpSp>
        <p:nvGrpSpPr>
          <p:cNvPr id="52" name="Google Shape;52;p15"/>
          <p:cNvGrpSpPr/>
          <p:nvPr/>
        </p:nvGrpSpPr>
        <p:grpSpPr>
          <a:xfrm>
            <a:off x="805575" y="4394071"/>
            <a:ext cx="1198043" cy="210331"/>
            <a:chOff x="1026623" y="2953314"/>
            <a:chExt cx="5688711" cy="1008300"/>
          </a:xfrm>
        </p:grpSpPr>
        <p:sp>
          <p:nvSpPr>
            <p:cNvPr id="53" name="Google Shape;53;p15"/>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15"/>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15"/>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 name="Google Shape;56;p15"/>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 name="Google Shape;57;p15"/>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8" name="Shape 58"/>
        <p:cNvGrpSpPr/>
        <p:nvPr/>
      </p:nvGrpSpPr>
      <p:grpSpPr>
        <a:xfrm>
          <a:off x="0" y="0"/>
          <a:ext cx="0" cy="0"/>
          <a:chOff x="0" y="0"/>
          <a:chExt cx="0" cy="0"/>
        </a:xfrm>
      </p:grpSpPr>
      <p:grpSp>
        <p:nvGrpSpPr>
          <p:cNvPr id="59" name="Google Shape;59;p16"/>
          <p:cNvGrpSpPr/>
          <p:nvPr/>
        </p:nvGrpSpPr>
        <p:grpSpPr>
          <a:xfrm>
            <a:off x="-245023" y="-91675"/>
            <a:ext cx="4817022" cy="5326850"/>
            <a:chOff x="-245023" y="-94025"/>
            <a:chExt cx="4817022" cy="5326850"/>
          </a:xfrm>
        </p:grpSpPr>
        <p:sp>
          <p:nvSpPr>
            <p:cNvPr id="60" name="Google Shape;60;p16"/>
            <p:cNvSpPr/>
            <p:nvPr/>
          </p:nvSpPr>
          <p:spPr>
            <a:xfrm flipH="1">
              <a:off x="-245023" y="-89325"/>
              <a:ext cx="4817022" cy="5322150"/>
            </a:xfrm>
            <a:custGeom>
              <a:rect b="b" l="l" r="r" t="t"/>
              <a:pathLst>
                <a:path extrusionOk="0" h="212886" w="200772">
                  <a:moveTo>
                    <a:pt x="198515" y="0"/>
                  </a:moveTo>
                  <a:lnTo>
                    <a:pt x="20232" y="0"/>
                  </a:lnTo>
                  <a:lnTo>
                    <a:pt x="0" y="212134"/>
                  </a:lnTo>
                  <a:lnTo>
                    <a:pt x="200772" y="212886"/>
                  </a:lnTo>
                  <a:close/>
                </a:path>
              </a:pathLst>
            </a:custGeom>
            <a:solidFill>
              <a:schemeClr val="lt2"/>
            </a:solidFill>
            <a:ln>
              <a:noFill/>
            </a:ln>
          </p:spPr>
        </p:sp>
        <p:sp>
          <p:nvSpPr>
            <p:cNvPr id="61" name="Google Shape;61;p16"/>
            <p:cNvSpPr/>
            <p:nvPr/>
          </p:nvSpPr>
          <p:spPr>
            <a:xfrm>
              <a:off x="4162800" y="-94025"/>
              <a:ext cx="261375" cy="2045175"/>
            </a:xfrm>
            <a:custGeom>
              <a:rect b="b" l="l" r="r" t="t"/>
              <a:pathLst>
                <a:path extrusionOk="0" h="81807" w="10455">
                  <a:moveTo>
                    <a:pt x="6505" y="81807"/>
                  </a:moveTo>
                  <a:lnTo>
                    <a:pt x="10455" y="0"/>
                  </a:lnTo>
                  <a:lnTo>
                    <a:pt x="0" y="188"/>
                  </a:lnTo>
                  <a:close/>
                </a:path>
              </a:pathLst>
            </a:custGeom>
            <a:solidFill>
              <a:schemeClr val="accent2"/>
            </a:solidFill>
            <a:ln>
              <a:noFill/>
            </a:ln>
          </p:spPr>
        </p:sp>
      </p:grpSp>
      <p:sp>
        <p:nvSpPr>
          <p:cNvPr id="62" name="Google Shape;62;p16"/>
          <p:cNvSpPr txBox="1"/>
          <p:nvPr>
            <p:ph type="title"/>
          </p:nvPr>
        </p:nvSpPr>
        <p:spPr>
          <a:xfrm>
            <a:off x="4965575" y="1763700"/>
            <a:ext cx="3069900" cy="5817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2400"/>
              <a:buNone/>
              <a:defRPr/>
            </a:lvl1pPr>
            <a:lvl2pPr lvl="1" algn="ctr">
              <a:lnSpc>
                <a:spcPct val="100000"/>
              </a:lnSpc>
              <a:spcBef>
                <a:spcPts val="0"/>
              </a:spcBef>
              <a:spcAft>
                <a:spcPts val="0"/>
              </a:spcAft>
              <a:buClr>
                <a:schemeClr val="dk2"/>
              </a:buClr>
              <a:buSzPts val="2400"/>
              <a:buNone/>
              <a:defRPr sz="2400">
                <a:solidFill>
                  <a:schemeClr val="dk2"/>
                </a:solidFill>
              </a:defRPr>
            </a:lvl2pPr>
            <a:lvl3pPr lvl="2" algn="ctr">
              <a:lnSpc>
                <a:spcPct val="100000"/>
              </a:lnSpc>
              <a:spcBef>
                <a:spcPts val="0"/>
              </a:spcBef>
              <a:spcAft>
                <a:spcPts val="0"/>
              </a:spcAft>
              <a:buClr>
                <a:schemeClr val="dk2"/>
              </a:buClr>
              <a:buSzPts val="2400"/>
              <a:buNone/>
              <a:defRPr sz="2400">
                <a:solidFill>
                  <a:schemeClr val="dk2"/>
                </a:solidFill>
              </a:defRPr>
            </a:lvl3pPr>
            <a:lvl4pPr lvl="3" algn="ctr">
              <a:lnSpc>
                <a:spcPct val="100000"/>
              </a:lnSpc>
              <a:spcBef>
                <a:spcPts val="0"/>
              </a:spcBef>
              <a:spcAft>
                <a:spcPts val="0"/>
              </a:spcAft>
              <a:buClr>
                <a:schemeClr val="dk2"/>
              </a:buClr>
              <a:buSzPts val="2400"/>
              <a:buNone/>
              <a:defRPr sz="2400">
                <a:solidFill>
                  <a:schemeClr val="dk2"/>
                </a:solidFill>
              </a:defRPr>
            </a:lvl4pPr>
            <a:lvl5pPr lvl="4" algn="ctr">
              <a:lnSpc>
                <a:spcPct val="100000"/>
              </a:lnSpc>
              <a:spcBef>
                <a:spcPts val="0"/>
              </a:spcBef>
              <a:spcAft>
                <a:spcPts val="0"/>
              </a:spcAft>
              <a:buClr>
                <a:schemeClr val="dk2"/>
              </a:buClr>
              <a:buSzPts val="2400"/>
              <a:buNone/>
              <a:defRPr sz="2400">
                <a:solidFill>
                  <a:schemeClr val="dk2"/>
                </a:solidFill>
              </a:defRPr>
            </a:lvl5pPr>
            <a:lvl6pPr lvl="5" algn="ctr">
              <a:lnSpc>
                <a:spcPct val="100000"/>
              </a:lnSpc>
              <a:spcBef>
                <a:spcPts val="0"/>
              </a:spcBef>
              <a:spcAft>
                <a:spcPts val="0"/>
              </a:spcAft>
              <a:buClr>
                <a:schemeClr val="dk2"/>
              </a:buClr>
              <a:buSzPts val="2400"/>
              <a:buNone/>
              <a:defRPr sz="2400">
                <a:solidFill>
                  <a:schemeClr val="dk2"/>
                </a:solidFill>
              </a:defRPr>
            </a:lvl6pPr>
            <a:lvl7pPr lvl="6" algn="ctr">
              <a:lnSpc>
                <a:spcPct val="100000"/>
              </a:lnSpc>
              <a:spcBef>
                <a:spcPts val="0"/>
              </a:spcBef>
              <a:spcAft>
                <a:spcPts val="0"/>
              </a:spcAft>
              <a:buClr>
                <a:schemeClr val="dk2"/>
              </a:buClr>
              <a:buSzPts val="2400"/>
              <a:buNone/>
              <a:defRPr sz="2400">
                <a:solidFill>
                  <a:schemeClr val="dk2"/>
                </a:solidFill>
              </a:defRPr>
            </a:lvl7pPr>
            <a:lvl8pPr lvl="7" algn="ctr">
              <a:lnSpc>
                <a:spcPct val="100000"/>
              </a:lnSpc>
              <a:spcBef>
                <a:spcPts val="0"/>
              </a:spcBef>
              <a:spcAft>
                <a:spcPts val="0"/>
              </a:spcAft>
              <a:buClr>
                <a:schemeClr val="dk2"/>
              </a:buClr>
              <a:buSzPts val="2400"/>
              <a:buNone/>
              <a:defRPr sz="2400">
                <a:solidFill>
                  <a:schemeClr val="dk2"/>
                </a:solidFill>
              </a:defRPr>
            </a:lvl8pPr>
            <a:lvl9pPr lvl="8" algn="ctr">
              <a:lnSpc>
                <a:spcPct val="100000"/>
              </a:lnSpc>
              <a:spcBef>
                <a:spcPts val="0"/>
              </a:spcBef>
              <a:spcAft>
                <a:spcPts val="0"/>
              </a:spcAft>
              <a:buClr>
                <a:schemeClr val="dk2"/>
              </a:buClr>
              <a:buSzPts val="2400"/>
              <a:buNone/>
              <a:defRPr sz="2400">
                <a:solidFill>
                  <a:schemeClr val="dk2"/>
                </a:solidFill>
              </a:defRPr>
            </a:lvl9pPr>
          </a:lstStyle>
          <a:p/>
        </p:txBody>
      </p:sp>
      <p:sp>
        <p:nvSpPr>
          <p:cNvPr id="63" name="Google Shape;63;p16"/>
          <p:cNvSpPr txBox="1"/>
          <p:nvPr>
            <p:ph idx="1" type="subTitle"/>
          </p:nvPr>
        </p:nvSpPr>
        <p:spPr>
          <a:xfrm>
            <a:off x="4965575" y="2292800"/>
            <a:ext cx="3069900" cy="11538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solidFill>
                  <a:schemeClr val="dk2"/>
                </a:solidFill>
              </a:defRPr>
            </a:lvl2pPr>
            <a:lvl3pPr lvl="2" algn="ctr">
              <a:lnSpc>
                <a:spcPct val="100000"/>
              </a:lnSpc>
              <a:spcBef>
                <a:spcPts val="0"/>
              </a:spcBef>
              <a:spcAft>
                <a:spcPts val="0"/>
              </a:spcAft>
              <a:buSzPts val="1600"/>
              <a:buNone/>
              <a:defRPr sz="1600">
                <a:solidFill>
                  <a:schemeClr val="dk2"/>
                </a:solidFill>
              </a:defRPr>
            </a:lvl3pPr>
            <a:lvl4pPr lvl="3" algn="ctr">
              <a:lnSpc>
                <a:spcPct val="100000"/>
              </a:lnSpc>
              <a:spcBef>
                <a:spcPts val="0"/>
              </a:spcBef>
              <a:spcAft>
                <a:spcPts val="0"/>
              </a:spcAft>
              <a:buSzPts val="1600"/>
              <a:buNone/>
              <a:defRPr sz="1600">
                <a:solidFill>
                  <a:schemeClr val="dk2"/>
                </a:solidFill>
              </a:defRPr>
            </a:lvl4pPr>
            <a:lvl5pPr lvl="4" algn="ctr">
              <a:lnSpc>
                <a:spcPct val="100000"/>
              </a:lnSpc>
              <a:spcBef>
                <a:spcPts val="0"/>
              </a:spcBef>
              <a:spcAft>
                <a:spcPts val="0"/>
              </a:spcAft>
              <a:buSzPts val="1600"/>
              <a:buNone/>
              <a:defRPr sz="1600">
                <a:solidFill>
                  <a:schemeClr val="dk2"/>
                </a:solidFill>
              </a:defRPr>
            </a:lvl5pPr>
            <a:lvl6pPr lvl="5" algn="ctr">
              <a:lnSpc>
                <a:spcPct val="100000"/>
              </a:lnSpc>
              <a:spcBef>
                <a:spcPts val="0"/>
              </a:spcBef>
              <a:spcAft>
                <a:spcPts val="0"/>
              </a:spcAft>
              <a:buSzPts val="1600"/>
              <a:buNone/>
              <a:defRPr sz="1600">
                <a:solidFill>
                  <a:schemeClr val="dk2"/>
                </a:solidFill>
              </a:defRPr>
            </a:lvl6pPr>
            <a:lvl7pPr lvl="6" algn="ctr">
              <a:lnSpc>
                <a:spcPct val="100000"/>
              </a:lnSpc>
              <a:spcBef>
                <a:spcPts val="0"/>
              </a:spcBef>
              <a:spcAft>
                <a:spcPts val="0"/>
              </a:spcAft>
              <a:buSzPts val="1600"/>
              <a:buNone/>
              <a:defRPr sz="1600">
                <a:solidFill>
                  <a:schemeClr val="dk2"/>
                </a:solidFill>
              </a:defRPr>
            </a:lvl7pPr>
            <a:lvl8pPr lvl="7" algn="ctr">
              <a:lnSpc>
                <a:spcPct val="100000"/>
              </a:lnSpc>
              <a:spcBef>
                <a:spcPts val="0"/>
              </a:spcBef>
              <a:spcAft>
                <a:spcPts val="0"/>
              </a:spcAft>
              <a:buSzPts val="1600"/>
              <a:buNone/>
              <a:defRPr sz="1600">
                <a:solidFill>
                  <a:schemeClr val="dk2"/>
                </a:solidFill>
              </a:defRPr>
            </a:lvl8pPr>
            <a:lvl9pPr lvl="8" algn="ctr">
              <a:lnSpc>
                <a:spcPct val="100000"/>
              </a:lnSpc>
              <a:spcBef>
                <a:spcPts val="0"/>
              </a:spcBef>
              <a:spcAft>
                <a:spcPts val="0"/>
              </a:spcAft>
              <a:buSzPts val="1600"/>
              <a:buNone/>
              <a:defRPr sz="1600">
                <a:solidFill>
                  <a:schemeClr val="dk2"/>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4" name="Shape 64"/>
        <p:cNvGrpSpPr/>
        <p:nvPr/>
      </p:nvGrpSpPr>
      <p:grpSpPr>
        <a:xfrm>
          <a:off x="0" y="0"/>
          <a:ext cx="0" cy="0"/>
          <a:chOff x="0" y="0"/>
          <a:chExt cx="0" cy="0"/>
        </a:xfrm>
      </p:grpSpPr>
      <p:sp>
        <p:nvSpPr>
          <p:cNvPr id="65" name="Google Shape;65;p17"/>
          <p:cNvSpPr txBox="1"/>
          <p:nvPr>
            <p:ph type="title"/>
          </p:nvPr>
        </p:nvSpPr>
        <p:spPr>
          <a:xfrm>
            <a:off x="1549500" y="3846050"/>
            <a:ext cx="6045000" cy="1012200"/>
          </a:xfrm>
          <a:prstGeom prst="rect">
            <a:avLst/>
          </a:prstGeom>
          <a:noFill/>
          <a:ln>
            <a:noFill/>
          </a:ln>
        </p:spPr>
        <p:txBody>
          <a:bodyPr anchorCtr="0" anchor="ctr" bIns="91425" lIns="91425" spcFirstLastPara="1" rIns="91425" wrap="square" tIns="91425">
            <a:noAutofit/>
          </a:bodyPr>
          <a:lstStyle>
            <a:lvl1pPr lvl="0" marR="91440" algn="ctr">
              <a:lnSpc>
                <a:spcPct val="80000"/>
              </a:lnSpc>
              <a:spcBef>
                <a:spcPts val="0"/>
              </a:spcBef>
              <a:spcAft>
                <a:spcPts val="0"/>
              </a:spcAft>
              <a:buSzPts val="5000"/>
              <a:buNone/>
              <a:defRPr sz="5000"/>
            </a:lvl1pPr>
            <a:lvl2pPr lvl="1" algn="r">
              <a:lnSpc>
                <a:spcPct val="80000"/>
              </a:lnSpc>
              <a:spcBef>
                <a:spcPts val="0"/>
              </a:spcBef>
              <a:spcAft>
                <a:spcPts val="0"/>
              </a:spcAft>
              <a:buSzPts val="5000"/>
              <a:buNone/>
              <a:defRPr sz="5000"/>
            </a:lvl2pPr>
            <a:lvl3pPr lvl="2" algn="r">
              <a:lnSpc>
                <a:spcPct val="80000"/>
              </a:lnSpc>
              <a:spcBef>
                <a:spcPts val="0"/>
              </a:spcBef>
              <a:spcAft>
                <a:spcPts val="0"/>
              </a:spcAft>
              <a:buSzPts val="5000"/>
              <a:buNone/>
              <a:defRPr sz="5000"/>
            </a:lvl3pPr>
            <a:lvl4pPr lvl="3" algn="r">
              <a:lnSpc>
                <a:spcPct val="80000"/>
              </a:lnSpc>
              <a:spcBef>
                <a:spcPts val="0"/>
              </a:spcBef>
              <a:spcAft>
                <a:spcPts val="0"/>
              </a:spcAft>
              <a:buSzPts val="5000"/>
              <a:buNone/>
              <a:defRPr sz="5000"/>
            </a:lvl4pPr>
            <a:lvl5pPr lvl="4" algn="r">
              <a:lnSpc>
                <a:spcPct val="80000"/>
              </a:lnSpc>
              <a:spcBef>
                <a:spcPts val="0"/>
              </a:spcBef>
              <a:spcAft>
                <a:spcPts val="0"/>
              </a:spcAft>
              <a:buSzPts val="5000"/>
              <a:buNone/>
              <a:defRPr sz="5000"/>
            </a:lvl5pPr>
            <a:lvl6pPr lvl="5" algn="r">
              <a:lnSpc>
                <a:spcPct val="80000"/>
              </a:lnSpc>
              <a:spcBef>
                <a:spcPts val="0"/>
              </a:spcBef>
              <a:spcAft>
                <a:spcPts val="0"/>
              </a:spcAft>
              <a:buSzPts val="5000"/>
              <a:buNone/>
              <a:defRPr sz="5000"/>
            </a:lvl6pPr>
            <a:lvl7pPr lvl="6" algn="r">
              <a:lnSpc>
                <a:spcPct val="80000"/>
              </a:lnSpc>
              <a:spcBef>
                <a:spcPts val="0"/>
              </a:spcBef>
              <a:spcAft>
                <a:spcPts val="0"/>
              </a:spcAft>
              <a:buSzPts val="5000"/>
              <a:buNone/>
              <a:defRPr sz="5000"/>
            </a:lvl7pPr>
            <a:lvl8pPr lvl="7" algn="r">
              <a:lnSpc>
                <a:spcPct val="80000"/>
              </a:lnSpc>
              <a:spcBef>
                <a:spcPts val="0"/>
              </a:spcBef>
              <a:spcAft>
                <a:spcPts val="0"/>
              </a:spcAft>
              <a:buSzPts val="5000"/>
              <a:buNone/>
              <a:defRPr sz="5000"/>
            </a:lvl8pPr>
            <a:lvl9pPr lvl="8" algn="r">
              <a:lnSpc>
                <a:spcPct val="80000"/>
              </a:lnSpc>
              <a:spcBef>
                <a:spcPts val="0"/>
              </a:spcBef>
              <a:spcAft>
                <a:spcPts val="0"/>
              </a:spcAft>
              <a:buSzPts val="5000"/>
              <a:buNone/>
              <a:defRPr sz="5000"/>
            </a:lvl9pPr>
          </a:lstStyle>
          <a:p/>
        </p:txBody>
      </p:sp>
      <p:sp>
        <p:nvSpPr>
          <p:cNvPr id="66" name="Google Shape;66;p17"/>
          <p:cNvSpPr txBox="1"/>
          <p:nvPr>
            <p:ph idx="2" type="title"/>
          </p:nvPr>
        </p:nvSpPr>
        <p:spPr>
          <a:xfrm>
            <a:off x="1444716" y="2669259"/>
            <a:ext cx="1095000" cy="9519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5000"/>
              <a:buNone/>
              <a:defRPr sz="5000"/>
            </a:lvl1pPr>
            <a:lvl2pPr lvl="1" algn="ctr">
              <a:lnSpc>
                <a:spcPct val="100000"/>
              </a:lnSpc>
              <a:spcBef>
                <a:spcPts val="0"/>
              </a:spcBef>
              <a:spcAft>
                <a:spcPts val="0"/>
              </a:spcAft>
              <a:buSzPts val="5000"/>
              <a:buNone/>
              <a:defRPr b="0" sz="5000"/>
            </a:lvl2pPr>
            <a:lvl3pPr lvl="2" algn="ctr">
              <a:lnSpc>
                <a:spcPct val="100000"/>
              </a:lnSpc>
              <a:spcBef>
                <a:spcPts val="0"/>
              </a:spcBef>
              <a:spcAft>
                <a:spcPts val="0"/>
              </a:spcAft>
              <a:buSzPts val="5000"/>
              <a:buNone/>
              <a:defRPr b="0" sz="5000"/>
            </a:lvl3pPr>
            <a:lvl4pPr lvl="3" algn="ctr">
              <a:lnSpc>
                <a:spcPct val="100000"/>
              </a:lnSpc>
              <a:spcBef>
                <a:spcPts val="0"/>
              </a:spcBef>
              <a:spcAft>
                <a:spcPts val="0"/>
              </a:spcAft>
              <a:buSzPts val="5000"/>
              <a:buNone/>
              <a:defRPr b="0" sz="5000"/>
            </a:lvl4pPr>
            <a:lvl5pPr lvl="4" algn="ctr">
              <a:lnSpc>
                <a:spcPct val="100000"/>
              </a:lnSpc>
              <a:spcBef>
                <a:spcPts val="0"/>
              </a:spcBef>
              <a:spcAft>
                <a:spcPts val="0"/>
              </a:spcAft>
              <a:buSzPts val="5000"/>
              <a:buNone/>
              <a:defRPr b="0" sz="5000"/>
            </a:lvl5pPr>
            <a:lvl6pPr lvl="5" algn="ctr">
              <a:lnSpc>
                <a:spcPct val="100000"/>
              </a:lnSpc>
              <a:spcBef>
                <a:spcPts val="0"/>
              </a:spcBef>
              <a:spcAft>
                <a:spcPts val="0"/>
              </a:spcAft>
              <a:buSzPts val="5000"/>
              <a:buNone/>
              <a:defRPr b="0" sz="5000"/>
            </a:lvl6pPr>
            <a:lvl7pPr lvl="6" algn="ctr">
              <a:lnSpc>
                <a:spcPct val="100000"/>
              </a:lnSpc>
              <a:spcBef>
                <a:spcPts val="0"/>
              </a:spcBef>
              <a:spcAft>
                <a:spcPts val="0"/>
              </a:spcAft>
              <a:buSzPts val="5000"/>
              <a:buNone/>
              <a:defRPr b="0" sz="5000"/>
            </a:lvl7pPr>
            <a:lvl8pPr lvl="7" algn="ctr">
              <a:lnSpc>
                <a:spcPct val="100000"/>
              </a:lnSpc>
              <a:spcBef>
                <a:spcPts val="0"/>
              </a:spcBef>
              <a:spcAft>
                <a:spcPts val="0"/>
              </a:spcAft>
              <a:buSzPts val="5000"/>
              <a:buNone/>
              <a:defRPr b="0" sz="5000"/>
            </a:lvl8pPr>
            <a:lvl9pPr lvl="8" algn="ctr">
              <a:lnSpc>
                <a:spcPct val="100000"/>
              </a:lnSpc>
              <a:spcBef>
                <a:spcPts val="0"/>
              </a:spcBef>
              <a:spcAft>
                <a:spcPts val="0"/>
              </a:spcAft>
              <a:buSzPts val="5000"/>
              <a:buNone/>
              <a:defRPr b="0" sz="5000"/>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7" name="Shape 67"/>
        <p:cNvGrpSpPr/>
        <p:nvPr/>
      </p:nvGrpSpPr>
      <p:grpSpPr>
        <a:xfrm>
          <a:off x="0" y="0"/>
          <a:ext cx="0" cy="0"/>
          <a:chOff x="0" y="0"/>
          <a:chExt cx="0" cy="0"/>
        </a:xfrm>
      </p:grpSpPr>
      <p:sp>
        <p:nvSpPr>
          <p:cNvPr id="68" name="Google Shape;68;p18"/>
          <p:cNvSpPr txBox="1"/>
          <p:nvPr>
            <p:ph type="title"/>
          </p:nvPr>
        </p:nvSpPr>
        <p:spPr>
          <a:xfrm>
            <a:off x="713226" y="539500"/>
            <a:ext cx="77175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grpSp>
        <p:nvGrpSpPr>
          <p:cNvPr id="69" name="Google Shape;69;p18"/>
          <p:cNvGrpSpPr/>
          <p:nvPr/>
        </p:nvGrpSpPr>
        <p:grpSpPr>
          <a:xfrm>
            <a:off x="7230637" y="781196"/>
            <a:ext cx="1198043" cy="210331"/>
            <a:chOff x="1026623" y="2953314"/>
            <a:chExt cx="5688711" cy="1008300"/>
          </a:xfrm>
        </p:grpSpPr>
        <p:sp>
          <p:nvSpPr>
            <p:cNvPr id="70" name="Google Shape;70;p18"/>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 name="Google Shape;71;p18"/>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18"/>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 name="Google Shape;73;p18"/>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18"/>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column text">
  <p:cSld name="CUSTOM_1">
    <p:bg>
      <p:bgPr>
        <a:solidFill>
          <a:schemeClr val="dk2"/>
        </a:solidFill>
      </p:bgPr>
    </p:bg>
    <p:spTree>
      <p:nvGrpSpPr>
        <p:cNvPr id="75" name="Shape 75"/>
        <p:cNvGrpSpPr/>
        <p:nvPr/>
      </p:nvGrpSpPr>
      <p:grpSpPr>
        <a:xfrm>
          <a:off x="0" y="0"/>
          <a:ext cx="0" cy="0"/>
          <a:chOff x="0" y="0"/>
          <a:chExt cx="0" cy="0"/>
        </a:xfrm>
      </p:grpSpPr>
      <p:sp>
        <p:nvSpPr>
          <p:cNvPr id="76" name="Google Shape;76;p19"/>
          <p:cNvSpPr txBox="1"/>
          <p:nvPr>
            <p:ph idx="1" type="subTitle"/>
          </p:nvPr>
        </p:nvSpPr>
        <p:spPr>
          <a:xfrm>
            <a:off x="5413800" y="1633536"/>
            <a:ext cx="25836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
        <p:nvSpPr>
          <p:cNvPr id="77" name="Google Shape;77;p19"/>
          <p:cNvSpPr txBox="1"/>
          <p:nvPr>
            <p:ph type="title"/>
          </p:nvPr>
        </p:nvSpPr>
        <p:spPr>
          <a:xfrm>
            <a:off x="5413800" y="1165025"/>
            <a:ext cx="25836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None/>
              <a:defRPr sz="2200"/>
            </a:lvl1pPr>
            <a:lvl2pPr lvl="1" algn="l">
              <a:lnSpc>
                <a:spcPct val="100000"/>
              </a:lnSpc>
              <a:spcBef>
                <a:spcPts val="0"/>
              </a:spcBef>
              <a:spcAft>
                <a:spcPts val="0"/>
              </a:spcAft>
              <a:buSzPts val="2200"/>
              <a:buNone/>
              <a:defRPr b="0" sz="2200"/>
            </a:lvl2pPr>
            <a:lvl3pPr lvl="2" algn="l">
              <a:lnSpc>
                <a:spcPct val="100000"/>
              </a:lnSpc>
              <a:spcBef>
                <a:spcPts val="0"/>
              </a:spcBef>
              <a:spcAft>
                <a:spcPts val="0"/>
              </a:spcAft>
              <a:buSzPts val="2200"/>
              <a:buNone/>
              <a:defRPr b="0" sz="2200"/>
            </a:lvl3pPr>
            <a:lvl4pPr lvl="3" algn="l">
              <a:lnSpc>
                <a:spcPct val="100000"/>
              </a:lnSpc>
              <a:spcBef>
                <a:spcPts val="0"/>
              </a:spcBef>
              <a:spcAft>
                <a:spcPts val="0"/>
              </a:spcAft>
              <a:buSzPts val="2200"/>
              <a:buNone/>
              <a:defRPr b="0" sz="2200"/>
            </a:lvl4pPr>
            <a:lvl5pPr lvl="4" algn="l">
              <a:lnSpc>
                <a:spcPct val="100000"/>
              </a:lnSpc>
              <a:spcBef>
                <a:spcPts val="0"/>
              </a:spcBef>
              <a:spcAft>
                <a:spcPts val="0"/>
              </a:spcAft>
              <a:buSzPts val="2200"/>
              <a:buNone/>
              <a:defRPr b="0" sz="2200"/>
            </a:lvl5pPr>
            <a:lvl6pPr lvl="5" algn="l">
              <a:lnSpc>
                <a:spcPct val="100000"/>
              </a:lnSpc>
              <a:spcBef>
                <a:spcPts val="0"/>
              </a:spcBef>
              <a:spcAft>
                <a:spcPts val="0"/>
              </a:spcAft>
              <a:buSzPts val="2200"/>
              <a:buNone/>
              <a:defRPr b="0" sz="2200"/>
            </a:lvl6pPr>
            <a:lvl7pPr lvl="6" algn="l">
              <a:lnSpc>
                <a:spcPct val="100000"/>
              </a:lnSpc>
              <a:spcBef>
                <a:spcPts val="0"/>
              </a:spcBef>
              <a:spcAft>
                <a:spcPts val="0"/>
              </a:spcAft>
              <a:buSzPts val="2200"/>
              <a:buNone/>
              <a:defRPr b="0" sz="2200"/>
            </a:lvl7pPr>
            <a:lvl8pPr lvl="7" algn="l">
              <a:lnSpc>
                <a:spcPct val="100000"/>
              </a:lnSpc>
              <a:spcBef>
                <a:spcPts val="0"/>
              </a:spcBef>
              <a:spcAft>
                <a:spcPts val="0"/>
              </a:spcAft>
              <a:buSzPts val="2200"/>
              <a:buNone/>
              <a:defRPr b="0" sz="2200"/>
            </a:lvl8pPr>
            <a:lvl9pPr lvl="8" algn="l">
              <a:lnSpc>
                <a:spcPct val="100000"/>
              </a:lnSpc>
              <a:spcBef>
                <a:spcPts val="0"/>
              </a:spcBef>
              <a:spcAft>
                <a:spcPts val="0"/>
              </a:spcAft>
              <a:buSzPts val="2200"/>
              <a:buNone/>
              <a:defRPr b="0" sz="2200"/>
            </a:lvl9pPr>
          </a:lstStyle>
          <a:p/>
        </p:txBody>
      </p:sp>
      <p:sp>
        <p:nvSpPr>
          <p:cNvPr id="78" name="Google Shape;78;p19"/>
          <p:cNvSpPr txBox="1"/>
          <p:nvPr>
            <p:ph idx="2" type="title"/>
          </p:nvPr>
        </p:nvSpPr>
        <p:spPr>
          <a:xfrm>
            <a:off x="5413350" y="3352140"/>
            <a:ext cx="25845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None/>
              <a:defRPr sz="2200"/>
            </a:lvl1pPr>
            <a:lvl2pPr lvl="1" algn="l">
              <a:lnSpc>
                <a:spcPct val="100000"/>
              </a:lnSpc>
              <a:spcBef>
                <a:spcPts val="0"/>
              </a:spcBef>
              <a:spcAft>
                <a:spcPts val="0"/>
              </a:spcAft>
              <a:buSzPts val="2200"/>
              <a:buNone/>
              <a:defRPr b="0" sz="2200"/>
            </a:lvl2pPr>
            <a:lvl3pPr lvl="2" algn="l">
              <a:lnSpc>
                <a:spcPct val="100000"/>
              </a:lnSpc>
              <a:spcBef>
                <a:spcPts val="0"/>
              </a:spcBef>
              <a:spcAft>
                <a:spcPts val="0"/>
              </a:spcAft>
              <a:buSzPts val="2200"/>
              <a:buNone/>
              <a:defRPr b="0" sz="2200"/>
            </a:lvl3pPr>
            <a:lvl4pPr lvl="3" algn="l">
              <a:lnSpc>
                <a:spcPct val="100000"/>
              </a:lnSpc>
              <a:spcBef>
                <a:spcPts val="0"/>
              </a:spcBef>
              <a:spcAft>
                <a:spcPts val="0"/>
              </a:spcAft>
              <a:buSzPts val="2200"/>
              <a:buNone/>
              <a:defRPr b="0" sz="2200"/>
            </a:lvl4pPr>
            <a:lvl5pPr lvl="4" algn="l">
              <a:lnSpc>
                <a:spcPct val="100000"/>
              </a:lnSpc>
              <a:spcBef>
                <a:spcPts val="0"/>
              </a:spcBef>
              <a:spcAft>
                <a:spcPts val="0"/>
              </a:spcAft>
              <a:buSzPts val="2200"/>
              <a:buNone/>
              <a:defRPr b="0" sz="2200"/>
            </a:lvl5pPr>
            <a:lvl6pPr lvl="5" algn="l">
              <a:lnSpc>
                <a:spcPct val="100000"/>
              </a:lnSpc>
              <a:spcBef>
                <a:spcPts val="0"/>
              </a:spcBef>
              <a:spcAft>
                <a:spcPts val="0"/>
              </a:spcAft>
              <a:buSzPts val="2200"/>
              <a:buNone/>
              <a:defRPr b="0" sz="2200"/>
            </a:lvl6pPr>
            <a:lvl7pPr lvl="6" algn="l">
              <a:lnSpc>
                <a:spcPct val="100000"/>
              </a:lnSpc>
              <a:spcBef>
                <a:spcPts val="0"/>
              </a:spcBef>
              <a:spcAft>
                <a:spcPts val="0"/>
              </a:spcAft>
              <a:buSzPts val="2200"/>
              <a:buNone/>
              <a:defRPr b="0" sz="2200"/>
            </a:lvl7pPr>
            <a:lvl8pPr lvl="7" algn="l">
              <a:lnSpc>
                <a:spcPct val="100000"/>
              </a:lnSpc>
              <a:spcBef>
                <a:spcPts val="0"/>
              </a:spcBef>
              <a:spcAft>
                <a:spcPts val="0"/>
              </a:spcAft>
              <a:buSzPts val="2200"/>
              <a:buNone/>
              <a:defRPr b="0" sz="2200"/>
            </a:lvl8pPr>
            <a:lvl9pPr lvl="8" algn="l">
              <a:lnSpc>
                <a:spcPct val="100000"/>
              </a:lnSpc>
              <a:spcBef>
                <a:spcPts val="0"/>
              </a:spcBef>
              <a:spcAft>
                <a:spcPts val="0"/>
              </a:spcAft>
              <a:buSzPts val="2200"/>
              <a:buNone/>
              <a:defRPr b="0" sz="2200"/>
            </a:lvl9pPr>
          </a:lstStyle>
          <a:p/>
        </p:txBody>
      </p:sp>
      <p:sp>
        <p:nvSpPr>
          <p:cNvPr id="79" name="Google Shape;79;p19"/>
          <p:cNvSpPr txBox="1"/>
          <p:nvPr>
            <p:ph idx="3" type="subTitle"/>
          </p:nvPr>
        </p:nvSpPr>
        <p:spPr>
          <a:xfrm>
            <a:off x="5413350" y="3820650"/>
            <a:ext cx="25845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text columns">
  <p:cSld name="CUSTOM_2">
    <p:spTree>
      <p:nvGrpSpPr>
        <p:cNvPr id="80" name="Shape 80"/>
        <p:cNvGrpSpPr/>
        <p:nvPr/>
      </p:nvGrpSpPr>
      <p:grpSpPr>
        <a:xfrm>
          <a:off x="0" y="0"/>
          <a:ext cx="0" cy="0"/>
          <a:chOff x="0" y="0"/>
          <a:chExt cx="0" cy="0"/>
        </a:xfrm>
      </p:grpSpPr>
      <p:grpSp>
        <p:nvGrpSpPr>
          <p:cNvPr id="81" name="Google Shape;81;p20"/>
          <p:cNvGrpSpPr/>
          <p:nvPr/>
        </p:nvGrpSpPr>
        <p:grpSpPr>
          <a:xfrm>
            <a:off x="-422593" y="2935225"/>
            <a:ext cx="6279736" cy="2795849"/>
            <a:chOff x="-422593" y="2935225"/>
            <a:chExt cx="6279736" cy="2795849"/>
          </a:xfrm>
        </p:grpSpPr>
        <p:sp>
          <p:nvSpPr>
            <p:cNvPr id="82" name="Google Shape;82;p20"/>
            <p:cNvSpPr/>
            <p:nvPr/>
          </p:nvSpPr>
          <p:spPr>
            <a:xfrm rot="10517393">
              <a:off x="-338139" y="3180080"/>
              <a:ext cx="6058579" cy="2306140"/>
            </a:xfrm>
            <a:custGeom>
              <a:rect b="b" l="l" r="r" t="t"/>
              <a:pathLst>
                <a:path extrusionOk="0" h="67813" w="178155">
                  <a:moveTo>
                    <a:pt x="7251" y="0"/>
                  </a:moveTo>
                  <a:lnTo>
                    <a:pt x="178155" y="14559"/>
                  </a:lnTo>
                  <a:lnTo>
                    <a:pt x="174777" y="67813"/>
                  </a:lnTo>
                  <a:lnTo>
                    <a:pt x="0" y="36023"/>
                  </a:lnTo>
                  <a:close/>
                </a:path>
              </a:pathLst>
            </a:custGeom>
            <a:solidFill>
              <a:schemeClr val="accent3"/>
            </a:solidFill>
            <a:ln>
              <a:noFill/>
            </a:ln>
          </p:spPr>
        </p:sp>
        <p:sp>
          <p:nvSpPr>
            <p:cNvPr id="83" name="Google Shape;83;p20"/>
            <p:cNvSpPr/>
            <p:nvPr/>
          </p:nvSpPr>
          <p:spPr>
            <a:xfrm rot="10517393">
              <a:off x="5556029" y="4032681"/>
              <a:ext cx="251246" cy="1224945"/>
            </a:xfrm>
            <a:custGeom>
              <a:rect b="b" l="l" r="r" t="t"/>
              <a:pathLst>
                <a:path extrusionOk="0" h="36020" w="7388">
                  <a:moveTo>
                    <a:pt x="0" y="36020"/>
                  </a:moveTo>
                  <a:lnTo>
                    <a:pt x="2680" y="98"/>
                  </a:lnTo>
                  <a:lnTo>
                    <a:pt x="7388" y="0"/>
                  </a:lnTo>
                  <a:close/>
                </a:path>
              </a:pathLst>
            </a:custGeom>
            <a:solidFill>
              <a:schemeClr val="lt2"/>
            </a:solidFill>
            <a:ln>
              <a:noFill/>
            </a:ln>
          </p:spPr>
        </p:sp>
      </p:grpSp>
      <p:sp>
        <p:nvSpPr>
          <p:cNvPr id="84" name="Google Shape;84;p20"/>
          <p:cNvSpPr txBox="1"/>
          <p:nvPr>
            <p:ph type="title"/>
          </p:nvPr>
        </p:nvSpPr>
        <p:spPr>
          <a:xfrm>
            <a:off x="720000" y="3867578"/>
            <a:ext cx="7710600" cy="10209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3000"/>
              <a:buNone/>
              <a:defRPr sz="5200"/>
            </a:lvl1pPr>
            <a:lvl2pPr lvl="1" algn="l">
              <a:lnSpc>
                <a:spcPct val="100000"/>
              </a:lnSpc>
              <a:spcBef>
                <a:spcPts val="0"/>
              </a:spcBef>
              <a:spcAft>
                <a:spcPts val="0"/>
              </a:spcAft>
              <a:buSzPts val="3000"/>
              <a:buNone/>
              <a:defRPr>
                <a:latin typeface="Roboto"/>
                <a:ea typeface="Roboto"/>
                <a:cs typeface="Roboto"/>
                <a:sym typeface="Roboto"/>
              </a:defRPr>
            </a:lvl2pPr>
            <a:lvl3pPr lvl="2" algn="l">
              <a:lnSpc>
                <a:spcPct val="100000"/>
              </a:lnSpc>
              <a:spcBef>
                <a:spcPts val="0"/>
              </a:spcBef>
              <a:spcAft>
                <a:spcPts val="0"/>
              </a:spcAft>
              <a:buSzPts val="3000"/>
              <a:buNone/>
              <a:defRPr>
                <a:latin typeface="Roboto"/>
                <a:ea typeface="Roboto"/>
                <a:cs typeface="Roboto"/>
                <a:sym typeface="Roboto"/>
              </a:defRPr>
            </a:lvl3pPr>
            <a:lvl4pPr lvl="3" algn="l">
              <a:lnSpc>
                <a:spcPct val="100000"/>
              </a:lnSpc>
              <a:spcBef>
                <a:spcPts val="0"/>
              </a:spcBef>
              <a:spcAft>
                <a:spcPts val="0"/>
              </a:spcAft>
              <a:buSzPts val="3000"/>
              <a:buNone/>
              <a:defRPr>
                <a:latin typeface="Roboto"/>
                <a:ea typeface="Roboto"/>
                <a:cs typeface="Roboto"/>
                <a:sym typeface="Roboto"/>
              </a:defRPr>
            </a:lvl4pPr>
            <a:lvl5pPr lvl="4" algn="l">
              <a:lnSpc>
                <a:spcPct val="100000"/>
              </a:lnSpc>
              <a:spcBef>
                <a:spcPts val="0"/>
              </a:spcBef>
              <a:spcAft>
                <a:spcPts val="0"/>
              </a:spcAft>
              <a:buSzPts val="3000"/>
              <a:buNone/>
              <a:defRPr>
                <a:latin typeface="Roboto"/>
                <a:ea typeface="Roboto"/>
                <a:cs typeface="Roboto"/>
                <a:sym typeface="Roboto"/>
              </a:defRPr>
            </a:lvl5pPr>
            <a:lvl6pPr lvl="5" algn="l">
              <a:lnSpc>
                <a:spcPct val="100000"/>
              </a:lnSpc>
              <a:spcBef>
                <a:spcPts val="0"/>
              </a:spcBef>
              <a:spcAft>
                <a:spcPts val="0"/>
              </a:spcAft>
              <a:buSzPts val="3000"/>
              <a:buNone/>
              <a:defRPr>
                <a:latin typeface="Roboto"/>
                <a:ea typeface="Roboto"/>
                <a:cs typeface="Roboto"/>
                <a:sym typeface="Roboto"/>
              </a:defRPr>
            </a:lvl6pPr>
            <a:lvl7pPr lvl="6" algn="l">
              <a:lnSpc>
                <a:spcPct val="100000"/>
              </a:lnSpc>
              <a:spcBef>
                <a:spcPts val="0"/>
              </a:spcBef>
              <a:spcAft>
                <a:spcPts val="0"/>
              </a:spcAft>
              <a:buSzPts val="3000"/>
              <a:buNone/>
              <a:defRPr>
                <a:latin typeface="Roboto"/>
                <a:ea typeface="Roboto"/>
                <a:cs typeface="Roboto"/>
                <a:sym typeface="Roboto"/>
              </a:defRPr>
            </a:lvl7pPr>
            <a:lvl8pPr lvl="7" algn="l">
              <a:lnSpc>
                <a:spcPct val="100000"/>
              </a:lnSpc>
              <a:spcBef>
                <a:spcPts val="0"/>
              </a:spcBef>
              <a:spcAft>
                <a:spcPts val="0"/>
              </a:spcAft>
              <a:buSzPts val="3000"/>
              <a:buNone/>
              <a:defRPr>
                <a:latin typeface="Roboto"/>
                <a:ea typeface="Roboto"/>
                <a:cs typeface="Roboto"/>
                <a:sym typeface="Roboto"/>
              </a:defRPr>
            </a:lvl8pPr>
            <a:lvl9pPr lvl="8" algn="l">
              <a:lnSpc>
                <a:spcPct val="100000"/>
              </a:lnSpc>
              <a:spcBef>
                <a:spcPts val="0"/>
              </a:spcBef>
              <a:spcAft>
                <a:spcPts val="0"/>
              </a:spcAft>
              <a:buSzPts val="3000"/>
              <a:buNone/>
              <a:defRPr>
                <a:latin typeface="Roboto"/>
                <a:ea typeface="Roboto"/>
                <a:cs typeface="Roboto"/>
                <a:sym typeface="Roboto"/>
              </a:defRPr>
            </a:lvl9pPr>
          </a:lstStyle>
          <a:p/>
        </p:txBody>
      </p:sp>
      <p:sp>
        <p:nvSpPr>
          <p:cNvPr id="85" name="Google Shape;85;p20"/>
          <p:cNvSpPr txBox="1"/>
          <p:nvPr>
            <p:ph idx="1" type="subTitle"/>
          </p:nvPr>
        </p:nvSpPr>
        <p:spPr>
          <a:xfrm>
            <a:off x="716700" y="2307515"/>
            <a:ext cx="2183100" cy="956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86" name="Google Shape;86;p20"/>
          <p:cNvSpPr txBox="1"/>
          <p:nvPr>
            <p:ph idx="2" type="subTitle"/>
          </p:nvPr>
        </p:nvSpPr>
        <p:spPr>
          <a:xfrm>
            <a:off x="3476250" y="2307515"/>
            <a:ext cx="2183100" cy="956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87" name="Google Shape;87;p20"/>
          <p:cNvSpPr txBox="1"/>
          <p:nvPr>
            <p:ph idx="3" type="subTitle"/>
          </p:nvPr>
        </p:nvSpPr>
        <p:spPr>
          <a:xfrm>
            <a:off x="6243450" y="2307515"/>
            <a:ext cx="2183100" cy="9564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400"/>
            </a:lvl1pPr>
            <a:lvl2pPr lvl="1" algn="ctr">
              <a:lnSpc>
                <a:spcPct val="100000"/>
              </a:lnSpc>
              <a:spcBef>
                <a:spcPts val="0"/>
              </a:spcBef>
              <a:spcAft>
                <a:spcPts val="0"/>
              </a:spcAft>
              <a:buSzPts val="1600"/>
              <a:buNone/>
              <a:defRPr sz="1400"/>
            </a:lvl2pPr>
            <a:lvl3pPr lvl="2" algn="ctr">
              <a:lnSpc>
                <a:spcPct val="100000"/>
              </a:lnSpc>
              <a:spcBef>
                <a:spcPts val="0"/>
              </a:spcBef>
              <a:spcAft>
                <a:spcPts val="0"/>
              </a:spcAft>
              <a:buSzPts val="1600"/>
              <a:buNone/>
              <a:defRPr sz="1400"/>
            </a:lvl3pPr>
            <a:lvl4pPr lvl="3" algn="ctr">
              <a:lnSpc>
                <a:spcPct val="100000"/>
              </a:lnSpc>
              <a:spcBef>
                <a:spcPts val="0"/>
              </a:spcBef>
              <a:spcAft>
                <a:spcPts val="0"/>
              </a:spcAft>
              <a:buSzPts val="1600"/>
              <a:buNone/>
              <a:defRPr sz="1400"/>
            </a:lvl4pPr>
            <a:lvl5pPr lvl="4" algn="ctr">
              <a:lnSpc>
                <a:spcPct val="100000"/>
              </a:lnSpc>
              <a:spcBef>
                <a:spcPts val="0"/>
              </a:spcBef>
              <a:spcAft>
                <a:spcPts val="0"/>
              </a:spcAft>
              <a:buSzPts val="1600"/>
              <a:buNone/>
              <a:defRPr sz="1400"/>
            </a:lvl5pPr>
            <a:lvl6pPr lvl="5" algn="ctr">
              <a:lnSpc>
                <a:spcPct val="100000"/>
              </a:lnSpc>
              <a:spcBef>
                <a:spcPts val="0"/>
              </a:spcBef>
              <a:spcAft>
                <a:spcPts val="0"/>
              </a:spcAft>
              <a:buSzPts val="1600"/>
              <a:buNone/>
              <a:defRPr sz="1400"/>
            </a:lvl6pPr>
            <a:lvl7pPr lvl="6" algn="ctr">
              <a:lnSpc>
                <a:spcPct val="100000"/>
              </a:lnSpc>
              <a:spcBef>
                <a:spcPts val="0"/>
              </a:spcBef>
              <a:spcAft>
                <a:spcPts val="0"/>
              </a:spcAft>
              <a:buSzPts val="1600"/>
              <a:buNone/>
              <a:defRPr sz="1400"/>
            </a:lvl7pPr>
            <a:lvl8pPr lvl="7" algn="ctr">
              <a:lnSpc>
                <a:spcPct val="100000"/>
              </a:lnSpc>
              <a:spcBef>
                <a:spcPts val="0"/>
              </a:spcBef>
              <a:spcAft>
                <a:spcPts val="0"/>
              </a:spcAft>
              <a:buSzPts val="1600"/>
              <a:buNone/>
              <a:defRPr sz="1400"/>
            </a:lvl8pPr>
            <a:lvl9pPr lvl="8" algn="ctr">
              <a:lnSpc>
                <a:spcPct val="100000"/>
              </a:lnSpc>
              <a:spcBef>
                <a:spcPts val="0"/>
              </a:spcBef>
              <a:spcAft>
                <a:spcPts val="0"/>
              </a:spcAft>
              <a:buSzPts val="1600"/>
              <a:buNone/>
              <a:defRPr sz="1400"/>
            </a:lvl9pPr>
          </a:lstStyle>
          <a:p/>
        </p:txBody>
      </p:sp>
      <p:sp>
        <p:nvSpPr>
          <p:cNvPr id="88" name="Google Shape;88;p20"/>
          <p:cNvSpPr txBox="1"/>
          <p:nvPr>
            <p:ph idx="4" type="title"/>
          </p:nvPr>
        </p:nvSpPr>
        <p:spPr>
          <a:xfrm>
            <a:off x="716700" y="2054664"/>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1600"/>
              <a:buFont typeface="Livvic"/>
              <a:buNone/>
              <a:defRPr b="1" sz="1600">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p:txBody>
      </p:sp>
      <p:sp>
        <p:nvSpPr>
          <p:cNvPr id="89" name="Google Shape;89;p20"/>
          <p:cNvSpPr txBox="1"/>
          <p:nvPr>
            <p:ph idx="5" type="title"/>
          </p:nvPr>
        </p:nvSpPr>
        <p:spPr>
          <a:xfrm>
            <a:off x="3476250" y="2054664"/>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1600"/>
              <a:buFont typeface="Livvic"/>
              <a:buNone/>
              <a:defRPr b="1" sz="1600">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p:txBody>
      </p:sp>
      <p:sp>
        <p:nvSpPr>
          <p:cNvPr id="90" name="Google Shape;90;p20"/>
          <p:cNvSpPr txBox="1"/>
          <p:nvPr>
            <p:ph idx="6" type="title"/>
          </p:nvPr>
        </p:nvSpPr>
        <p:spPr>
          <a:xfrm>
            <a:off x="6243450" y="2054664"/>
            <a:ext cx="2183100" cy="281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Clr>
                <a:schemeClr val="dk1"/>
              </a:buClr>
              <a:buSzPts val="1600"/>
              <a:buFont typeface="Livvic"/>
              <a:buNone/>
              <a:defRPr b="1" sz="1600">
                <a:solidFill>
                  <a:schemeClr val="dk1"/>
                </a:solidFill>
                <a:latin typeface="Livvic"/>
                <a:ea typeface="Livvic"/>
                <a:cs typeface="Livvic"/>
                <a:sym typeface="Livvic"/>
              </a:defRPr>
            </a:lvl1pPr>
            <a:lvl2pPr lvl="1"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2pPr>
            <a:lvl3pPr lvl="2"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3pPr>
            <a:lvl4pPr lvl="3"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4pPr>
            <a:lvl5pPr lvl="4"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5pPr>
            <a:lvl6pPr lvl="5"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6pPr>
            <a:lvl7pPr lvl="6"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7pPr>
            <a:lvl8pPr lvl="7"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8pPr>
            <a:lvl9pPr lvl="8" algn="ctr">
              <a:lnSpc>
                <a:spcPct val="100000"/>
              </a:lnSpc>
              <a:spcBef>
                <a:spcPts val="0"/>
              </a:spcBef>
              <a:spcAft>
                <a:spcPts val="0"/>
              </a:spcAft>
              <a:buClr>
                <a:schemeClr val="dk1"/>
              </a:buClr>
              <a:buSzPts val="1600"/>
              <a:buFont typeface="Livvic"/>
              <a:buNone/>
              <a:defRPr sz="1600">
                <a:solidFill>
                  <a:schemeClr val="dk1"/>
                </a:solidFill>
                <a:latin typeface="Livvic"/>
                <a:ea typeface="Livvic"/>
                <a:cs typeface="Livvic"/>
                <a:sym typeface="Livvic"/>
              </a:defRPr>
            </a:lvl9pPr>
          </a:lstStyle>
          <a:p/>
        </p:txBody>
      </p:sp>
      <p:grpSp>
        <p:nvGrpSpPr>
          <p:cNvPr id="91" name="Google Shape;91;p20"/>
          <p:cNvGrpSpPr/>
          <p:nvPr/>
        </p:nvGrpSpPr>
        <p:grpSpPr>
          <a:xfrm>
            <a:off x="7230637" y="4394079"/>
            <a:ext cx="1198043" cy="210331"/>
            <a:chOff x="1026623" y="2953314"/>
            <a:chExt cx="5688711" cy="1008300"/>
          </a:xfrm>
        </p:grpSpPr>
        <p:sp>
          <p:nvSpPr>
            <p:cNvPr id="92" name="Google Shape;92;p20"/>
            <p:cNvSpPr/>
            <p:nvPr/>
          </p:nvSpPr>
          <p:spPr>
            <a:xfrm>
              <a:off x="1026623"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3" name="Google Shape;93;p20"/>
            <p:cNvSpPr/>
            <p:nvPr/>
          </p:nvSpPr>
          <p:spPr>
            <a:xfrm>
              <a:off x="2183600"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 name="Google Shape;94;p20"/>
            <p:cNvSpPr/>
            <p:nvPr/>
          </p:nvSpPr>
          <p:spPr>
            <a:xfrm>
              <a:off x="3340578"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 name="Google Shape;95;p20"/>
            <p:cNvSpPr/>
            <p:nvPr/>
          </p:nvSpPr>
          <p:spPr>
            <a:xfrm>
              <a:off x="4497556"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 name="Google Shape;96;p20"/>
            <p:cNvSpPr/>
            <p:nvPr/>
          </p:nvSpPr>
          <p:spPr>
            <a:xfrm>
              <a:off x="5654534" y="2953314"/>
              <a:ext cx="1060800" cy="1008300"/>
            </a:xfrm>
            <a:prstGeom prst="star5">
              <a:avLst>
                <a:gd fmla="val 19098" name="adj"/>
                <a:gd fmla="val 105146" name="hf"/>
                <a:gd fmla="val 110557" name="vf"/>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text 2">
  <p:cSld name="CUSTOM_8">
    <p:spTree>
      <p:nvGrpSpPr>
        <p:cNvPr id="97" name="Shape 97"/>
        <p:cNvGrpSpPr/>
        <p:nvPr/>
      </p:nvGrpSpPr>
      <p:grpSpPr>
        <a:xfrm>
          <a:off x="0" y="0"/>
          <a:ext cx="0" cy="0"/>
          <a:chOff x="0" y="0"/>
          <a:chExt cx="0" cy="0"/>
        </a:xfrm>
      </p:grpSpPr>
      <p:grpSp>
        <p:nvGrpSpPr>
          <p:cNvPr id="98" name="Google Shape;98;p21"/>
          <p:cNvGrpSpPr/>
          <p:nvPr/>
        </p:nvGrpSpPr>
        <p:grpSpPr>
          <a:xfrm flipH="1">
            <a:off x="4248150" y="-323850"/>
            <a:ext cx="5143500" cy="5943600"/>
            <a:chOff x="-171450" y="-323850"/>
            <a:chExt cx="5143500" cy="5943600"/>
          </a:xfrm>
        </p:grpSpPr>
        <p:sp>
          <p:nvSpPr>
            <p:cNvPr id="99" name="Google Shape;99;p21"/>
            <p:cNvSpPr/>
            <p:nvPr/>
          </p:nvSpPr>
          <p:spPr>
            <a:xfrm flipH="1">
              <a:off x="-171450" y="-323850"/>
              <a:ext cx="5143500" cy="5943600"/>
            </a:xfrm>
            <a:custGeom>
              <a:rect b="b" l="l" r="r" t="t"/>
              <a:pathLst>
                <a:path extrusionOk="0" h="237744" w="205740">
                  <a:moveTo>
                    <a:pt x="25908" y="0"/>
                  </a:moveTo>
                  <a:lnTo>
                    <a:pt x="0" y="115824"/>
                  </a:lnTo>
                  <a:lnTo>
                    <a:pt x="16764" y="237744"/>
                  </a:lnTo>
                  <a:lnTo>
                    <a:pt x="205740" y="237744"/>
                  </a:lnTo>
                  <a:lnTo>
                    <a:pt x="205740" y="1524"/>
                  </a:lnTo>
                  <a:close/>
                </a:path>
              </a:pathLst>
            </a:custGeom>
            <a:solidFill>
              <a:schemeClr val="accent3"/>
            </a:solidFill>
            <a:ln>
              <a:noFill/>
            </a:ln>
          </p:spPr>
        </p:sp>
        <p:sp>
          <p:nvSpPr>
            <p:cNvPr id="100" name="Google Shape;100;p21"/>
            <p:cNvSpPr/>
            <p:nvPr/>
          </p:nvSpPr>
          <p:spPr>
            <a:xfrm flipH="1">
              <a:off x="4371975" y="-323850"/>
              <a:ext cx="438150" cy="1962150"/>
            </a:xfrm>
            <a:custGeom>
              <a:rect b="b" l="l" r="r" t="t"/>
              <a:pathLst>
                <a:path extrusionOk="0" h="78486" w="17526">
                  <a:moveTo>
                    <a:pt x="17526" y="0"/>
                  </a:moveTo>
                  <a:lnTo>
                    <a:pt x="3429" y="0"/>
                  </a:lnTo>
                  <a:lnTo>
                    <a:pt x="0" y="78486"/>
                  </a:lnTo>
                  <a:close/>
                </a:path>
              </a:pathLst>
            </a:custGeom>
            <a:solidFill>
              <a:schemeClr val="accent1"/>
            </a:solidFill>
            <a:ln>
              <a:noFill/>
            </a:ln>
          </p:spPr>
        </p:sp>
      </p:grpSp>
      <p:sp>
        <p:nvSpPr>
          <p:cNvPr id="101" name="Google Shape;101;p21"/>
          <p:cNvSpPr txBox="1"/>
          <p:nvPr>
            <p:ph idx="1" type="subTitle"/>
          </p:nvPr>
        </p:nvSpPr>
        <p:spPr>
          <a:xfrm>
            <a:off x="1032469" y="3418962"/>
            <a:ext cx="2962800" cy="1103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800"/>
            </a:lvl2pPr>
            <a:lvl3pPr lvl="2" algn="ctr">
              <a:lnSpc>
                <a:spcPct val="100000"/>
              </a:lnSpc>
              <a:spcBef>
                <a:spcPts val="0"/>
              </a:spcBef>
              <a:spcAft>
                <a:spcPts val="0"/>
              </a:spcAft>
              <a:buSzPts val="1600"/>
              <a:buNone/>
              <a:defRPr sz="1800"/>
            </a:lvl3pPr>
            <a:lvl4pPr lvl="3" algn="ctr">
              <a:lnSpc>
                <a:spcPct val="100000"/>
              </a:lnSpc>
              <a:spcBef>
                <a:spcPts val="0"/>
              </a:spcBef>
              <a:spcAft>
                <a:spcPts val="0"/>
              </a:spcAft>
              <a:buSzPts val="1600"/>
              <a:buNone/>
              <a:defRPr sz="1800"/>
            </a:lvl4pPr>
            <a:lvl5pPr lvl="4" algn="ctr">
              <a:lnSpc>
                <a:spcPct val="100000"/>
              </a:lnSpc>
              <a:spcBef>
                <a:spcPts val="0"/>
              </a:spcBef>
              <a:spcAft>
                <a:spcPts val="0"/>
              </a:spcAft>
              <a:buSzPts val="1600"/>
              <a:buNone/>
              <a:defRPr sz="1800"/>
            </a:lvl5pPr>
            <a:lvl6pPr lvl="5" algn="ctr">
              <a:lnSpc>
                <a:spcPct val="100000"/>
              </a:lnSpc>
              <a:spcBef>
                <a:spcPts val="0"/>
              </a:spcBef>
              <a:spcAft>
                <a:spcPts val="0"/>
              </a:spcAft>
              <a:buSzPts val="1600"/>
              <a:buNone/>
              <a:defRPr sz="1800"/>
            </a:lvl6pPr>
            <a:lvl7pPr lvl="6" algn="ctr">
              <a:lnSpc>
                <a:spcPct val="100000"/>
              </a:lnSpc>
              <a:spcBef>
                <a:spcPts val="0"/>
              </a:spcBef>
              <a:spcAft>
                <a:spcPts val="0"/>
              </a:spcAft>
              <a:buSzPts val="1600"/>
              <a:buNone/>
              <a:defRPr sz="1800"/>
            </a:lvl7pPr>
            <a:lvl8pPr lvl="7" algn="ctr">
              <a:lnSpc>
                <a:spcPct val="100000"/>
              </a:lnSpc>
              <a:spcBef>
                <a:spcPts val="0"/>
              </a:spcBef>
              <a:spcAft>
                <a:spcPts val="0"/>
              </a:spcAft>
              <a:buSzPts val="1600"/>
              <a:buNone/>
              <a:defRPr sz="1800"/>
            </a:lvl8pPr>
            <a:lvl9pPr lvl="8" algn="ctr">
              <a:lnSpc>
                <a:spcPct val="100000"/>
              </a:lnSpc>
              <a:spcBef>
                <a:spcPts val="0"/>
              </a:spcBef>
              <a:spcAft>
                <a:spcPts val="0"/>
              </a:spcAft>
              <a:buSzPts val="1600"/>
              <a:buNone/>
              <a:defRPr sz="1800"/>
            </a:lvl9pPr>
          </a:lstStyle>
          <a:p/>
        </p:txBody>
      </p:sp>
      <p:sp>
        <p:nvSpPr>
          <p:cNvPr id="102" name="Google Shape;102;p21"/>
          <p:cNvSpPr txBox="1"/>
          <p:nvPr>
            <p:ph type="title"/>
          </p:nvPr>
        </p:nvSpPr>
        <p:spPr>
          <a:xfrm>
            <a:off x="1032456" y="2874249"/>
            <a:ext cx="29628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103" name="Google Shape;103;p21"/>
          <p:cNvSpPr txBox="1"/>
          <p:nvPr>
            <p:ph idx="2" type="title"/>
          </p:nvPr>
        </p:nvSpPr>
        <p:spPr>
          <a:xfrm>
            <a:off x="5147531" y="2874249"/>
            <a:ext cx="29640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000"/>
              <a:buNone/>
              <a:defRPr/>
            </a:lvl1pPr>
            <a:lvl2pPr lvl="1" algn="l">
              <a:lnSpc>
                <a:spcPct val="100000"/>
              </a:lnSpc>
              <a:spcBef>
                <a:spcPts val="0"/>
              </a:spcBef>
              <a:spcAft>
                <a:spcPts val="0"/>
              </a:spcAft>
              <a:buClr>
                <a:schemeClr val="dk1"/>
              </a:buClr>
              <a:buSzPts val="3000"/>
              <a:buNone/>
              <a:defRPr sz="3000">
                <a:solidFill>
                  <a:schemeClr val="dk1"/>
                </a:solidFill>
              </a:defRPr>
            </a:lvl2pPr>
            <a:lvl3pPr lvl="2" algn="l">
              <a:lnSpc>
                <a:spcPct val="100000"/>
              </a:lnSpc>
              <a:spcBef>
                <a:spcPts val="0"/>
              </a:spcBef>
              <a:spcAft>
                <a:spcPts val="0"/>
              </a:spcAft>
              <a:buClr>
                <a:schemeClr val="dk1"/>
              </a:buClr>
              <a:buSzPts val="3000"/>
              <a:buNone/>
              <a:defRPr sz="3000">
                <a:solidFill>
                  <a:schemeClr val="dk1"/>
                </a:solidFill>
              </a:defRPr>
            </a:lvl3pPr>
            <a:lvl4pPr lvl="3" algn="l">
              <a:lnSpc>
                <a:spcPct val="100000"/>
              </a:lnSpc>
              <a:spcBef>
                <a:spcPts val="0"/>
              </a:spcBef>
              <a:spcAft>
                <a:spcPts val="0"/>
              </a:spcAft>
              <a:buClr>
                <a:schemeClr val="dk1"/>
              </a:buClr>
              <a:buSzPts val="3000"/>
              <a:buNone/>
              <a:defRPr sz="3000">
                <a:solidFill>
                  <a:schemeClr val="dk1"/>
                </a:solidFill>
              </a:defRPr>
            </a:lvl4pPr>
            <a:lvl5pPr lvl="4" algn="l">
              <a:lnSpc>
                <a:spcPct val="100000"/>
              </a:lnSpc>
              <a:spcBef>
                <a:spcPts val="0"/>
              </a:spcBef>
              <a:spcAft>
                <a:spcPts val="0"/>
              </a:spcAft>
              <a:buClr>
                <a:schemeClr val="dk1"/>
              </a:buClr>
              <a:buSzPts val="3000"/>
              <a:buNone/>
              <a:defRPr sz="3000">
                <a:solidFill>
                  <a:schemeClr val="dk1"/>
                </a:solidFill>
              </a:defRPr>
            </a:lvl5pPr>
            <a:lvl6pPr lvl="5" algn="l">
              <a:lnSpc>
                <a:spcPct val="100000"/>
              </a:lnSpc>
              <a:spcBef>
                <a:spcPts val="0"/>
              </a:spcBef>
              <a:spcAft>
                <a:spcPts val="0"/>
              </a:spcAft>
              <a:buClr>
                <a:schemeClr val="dk1"/>
              </a:buClr>
              <a:buSzPts val="3000"/>
              <a:buNone/>
              <a:defRPr sz="3000">
                <a:solidFill>
                  <a:schemeClr val="dk1"/>
                </a:solidFill>
              </a:defRPr>
            </a:lvl6pPr>
            <a:lvl7pPr lvl="6" algn="l">
              <a:lnSpc>
                <a:spcPct val="100000"/>
              </a:lnSpc>
              <a:spcBef>
                <a:spcPts val="0"/>
              </a:spcBef>
              <a:spcAft>
                <a:spcPts val="0"/>
              </a:spcAft>
              <a:buClr>
                <a:schemeClr val="dk1"/>
              </a:buClr>
              <a:buSzPts val="3000"/>
              <a:buNone/>
              <a:defRPr sz="3000">
                <a:solidFill>
                  <a:schemeClr val="dk1"/>
                </a:solidFill>
              </a:defRPr>
            </a:lvl7pPr>
            <a:lvl8pPr lvl="7" algn="l">
              <a:lnSpc>
                <a:spcPct val="100000"/>
              </a:lnSpc>
              <a:spcBef>
                <a:spcPts val="0"/>
              </a:spcBef>
              <a:spcAft>
                <a:spcPts val="0"/>
              </a:spcAft>
              <a:buClr>
                <a:schemeClr val="dk1"/>
              </a:buClr>
              <a:buSzPts val="3000"/>
              <a:buNone/>
              <a:defRPr sz="3000">
                <a:solidFill>
                  <a:schemeClr val="dk1"/>
                </a:solidFill>
              </a:defRPr>
            </a:lvl8pPr>
            <a:lvl9pPr lvl="8" algn="l">
              <a:lnSpc>
                <a:spcPct val="100000"/>
              </a:lnSpc>
              <a:spcBef>
                <a:spcPts val="0"/>
              </a:spcBef>
              <a:spcAft>
                <a:spcPts val="0"/>
              </a:spcAft>
              <a:buClr>
                <a:schemeClr val="dk1"/>
              </a:buClr>
              <a:buSzPts val="3000"/>
              <a:buNone/>
              <a:defRPr sz="3000">
                <a:solidFill>
                  <a:schemeClr val="dk1"/>
                </a:solidFill>
              </a:defRPr>
            </a:lvl9pPr>
          </a:lstStyle>
          <a:p/>
        </p:txBody>
      </p:sp>
      <p:sp>
        <p:nvSpPr>
          <p:cNvPr id="104" name="Google Shape;104;p21"/>
          <p:cNvSpPr txBox="1"/>
          <p:nvPr>
            <p:ph idx="3" type="subTitle"/>
          </p:nvPr>
        </p:nvSpPr>
        <p:spPr>
          <a:xfrm>
            <a:off x="5147544" y="3418962"/>
            <a:ext cx="2964000" cy="11037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sz="1800"/>
            </a:lvl1pPr>
            <a:lvl2pPr lvl="1" algn="ctr">
              <a:lnSpc>
                <a:spcPct val="100000"/>
              </a:lnSpc>
              <a:spcBef>
                <a:spcPts val="0"/>
              </a:spcBef>
              <a:spcAft>
                <a:spcPts val="0"/>
              </a:spcAft>
              <a:buSzPts val="1600"/>
              <a:buNone/>
              <a:defRPr sz="1800"/>
            </a:lvl2pPr>
            <a:lvl3pPr lvl="2" algn="ctr">
              <a:lnSpc>
                <a:spcPct val="100000"/>
              </a:lnSpc>
              <a:spcBef>
                <a:spcPts val="0"/>
              </a:spcBef>
              <a:spcAft>
                <a:spcPts val="0"/>
              </a:spcAft>
              <a:buSzPts val="1600"/>
              <a:buNone/>
              <a:defRPr sz="1800"/>
            </a:lvl3pPr>
            <a:lvl4pPr lvl="3" algn="ctr">
              <a:lnSpc>
                <a:spcPct val="100000"/>
              </a:lnSpc>
              <a:spcBef>
                <a:spcPts val="0"/>
              </a:spcBef>
              <a:spcAft>
                <a:spcPts val="0"/>
              </a:spcAft>
              <a:buSzPts val="1600"/>
              <a:buNone/>
              <a:defRPr sz="1800"/>
            </a:lvl4pPr>
            <a:lvl5pPr lvl="4" algn="ctr">
              <a:lnSpc>
                <a:spcPct val="100000"/>
              </a:lnSpc>
              <a:spcBef>
                <a:spcPts val="0"/>
              </a:spcBef>
              <a:spcAft>
                <a:spcPts val="0"/>
              </a:spcAft>
              <a:buSzPts val="1600"/>
              <a:buNone/>
              <a:defRPr sz="1800"/>
            </a:lvl5pPr>
            <a:lvl6pPr lvl="5" algn="ctr">
              <a:lnSpc>
                <a:spcPct val="100000"/>
              </a:lnSpc>
              <a:spcBef>
                <a:spcPts val="0"/>
              </a:spcBef>
              <a:spcAft>
                <a:spcPts val="0"/>
              </a:spcAft>
              <a:buSzPts val="1600"/>
              <a:buNone/>
              <a:defRPr sz="1800"/>
            </a:lvl6pPr>
            <a:lvl7pPr lvl="6" algn="ctr">
              <a:lnSpc>
                <a:spcPct val="100000"/>
              </a:lnSpc>
              <a:spcBef>
                <a:spcPts val="0"/>
              </a:spcBef>
              <a:spcAft>
                <a:spcPts val="0"/>
              </a:spcAft>
              <a:buSzPts val="1600"/>
              <a:buNone/>
              <a:defRPr sz="1800"/>
            </a:lvl7pPr>
            <a:lvl8pPr lvl="7" algn="ctr">
              <a:lnSpc>
                <a:spcPct val="100000"/>
              </a:lnSpc>
              <a:spcBef>
                <a:spcPts val="0"/>
              </a:spcBef>
              <a:spcAft>
                <a:spcPts val="0"/>
              </a:spcAft>
              <a:buSzPts val="1600"/>
              <a:buNone/>
              <a:defRPr sz="1800"/>
            </a:lvl8pPr>
            <a:lvl9pPr lvl="8" algn="ctr">
              <a:lnSpc>
                <a:spcPct val="100000"/>
              </a:lnSpc>
              <a:spcBef>
                <a:spcPts val="0"/>
              </a:spcBef>
              <a:spcAft>
                <a:spcPts val="0"/>
              </a:spcAft>
              <a:buSzPts val="1600"/>
              <a:buNone/>
              <a:defRPr sz="18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05" name="Shape 105"/>
        <p:cNvGrpSpPr/>
        <p:nvPr/>
      </p:nvGrpSpPr>
      <p:grpSpPr>
        <a:xfrm>
          <a:off x="0" y="0"/>
          <a:ext cx="0" cy="0"/>
          <a:chOff x="0" y="0"/>
          <a:chExt cx="0" cy="0"/>
        </a:xfrm>
      </p:grpSpPr>
      <p:sp>
        <p:nvSpPr>
          <p:cNvPr id="106" name="Google Shape;106;p22"/>
          <p:cNvSpPr txBox="1"/>
          <p:nvPr>
            <p:ph idx="1" type="subTitle"/>
          </p:nvPr>
        </p:nvSpPr>
        <p:spPr>
          <a:xfrm>
            <a:off x="1164588" y="1726850"/>
            <a:ext cx="29628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
        <p:nvSpPr>
          <p:cNvPr id="107" name="Google Shape;107;p22"/>
          <p:cNvSpPr txBox="1"/>
          <p:nvPr>
            <p:ph type="title"/>
          </p:nvPr>
        </p:nvSpPr>
        <p:spPr>
          <a:xfrm>
            <a:off x="1164588" y="1334538"/>
            <a:ext cx="29628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Font typeface="Livvic"/>
              <a:buNone/>
              <a:defRPr b="1" sz="2200">
                <a:latin typeface="Livvic"/>
                <a:ea typeface="Livvic"/>
                <a:cs typeface="Livvic"/>
                <a:sym typeface="Livvic"/>
              </a:defRPr>
            </a:lvl1pPr>
            <a:lvl2pPr lvl="1" algn="l">
              <a:lnSpc>
                <a:spcPct val="100000"/>
              </a:lnSpc>
              <a:spcBef>
                <a:spcPts val="0"/>
              </a:spcBef>
              <a:spcAft>
                <a:spcPts val="0"/>
              </a:spcAft>
              <a:buSzPts val="2200"/>
              <a:buFont typeface="Livvic"/>
              <a:buNone/>
              <a:defRPr sz="2200">
                <a:latin typeface="Livvic"/>
                <a:ea typeface="Livvic"/>
                <a:cs typeface="Livvic"/>
                <a:sym typeface="Livvic"/>
              </a:defRPr>
            </a:lvl2pPr>
            <a:lvl3pPr lvl="2" algn="l">
              <a:lnSpc>
                <a:spcPct val="100000"/>
              </a:lnSpc>
              <a:spcBef>
                <a:spcPts val="0"/>
              </a:spcBef>
              <a:spcAft>
                <a:spcPts val="0"/>
              </a:spcAft>
              <a:buSzPts val="2200"/>
              <a:buFont typeface="Livvic"/>
              <a:buNone/>
              <a:defRPr sz="2200">
                <a:latin typeface="Livvic"/>
                <a:ea typeface="Livvic"/>
                <a:cs typeface="Livvic"/>
                <a:sym typeface="Livvic"/>
              </a:defRPr>
            </a:lvl3pPr>
            <a:lvl4pPr lvl="3" algn="l">
              <a:lnSpc>
                <a:spcPct val="100000"/>
              </a:lnSpc>
              <a:spcBef>
                <a:spcPts val="0"/>
              </a:spcBef>
              <a:spcAft>
                <a:spcPts val="0"/>
              </a:spcAft>
              <a:buSzPts val="2200"/>
              <a:buFont typeface="Livvic"/>
              <a:buNone/>
              <a:defRPr sz="2200">
                <a:latin typeface="Livvic"/>
                <a:ea typeface="Livvic"/>
                <a:cs typeface="Livvic"/>
                <a:sym typeface="Livvic"/>
              </a:defRPr>
            </a:lvl4pPr>
            <a:lvl5pPr lvl="4" algn="l">
              <a:lnSpc>
                <a:spcPct val="100000"/>
              </a:lnSpc>
              <a:spcBef>
                <a:spcPts val="0"/>
              </a:spcBef>
              <a:spcAft>
                <a:spcPts val="0"/>
              </a:spcAft>
              <a:buSzPts val="2200"/>
              <a:buFont typeface="Livvic"/>
              <a:buNone/>
              <a:defRPr sz="2200">
                <a:latin typeface="Livvic"/>
                <a:ea typeface="Livvic"/>
                <a:cs typeface="Livvic"/>
                <a:sym typeface="Livvic"/>
              </a:defRPr>
            </a:lvl5pPr>
            <a:lvl6pPr lvl="5" algn="l">
              <a:lnSpc>
                <a:spcPct val="100000"/>
              </a:lnSpc>
              <a:spcBef>
                <a:spcPts val="0"/>
              </a:spcBef>
              <a:spcAft>
                <a:spcPts val="0"/>
              </a:spcAft>
              <a:buSzPts val="2200"/>
              <a:buFont typeface="Livvic"/>
              <a:buNone/>
              <a:defRPr sz="2200">
                <a:latin typeface="Livvic"/>
                <a:ea typeface="Livvic"/>
                <a:cs typeface="Livvic"/>
                <a:sym typeface="Livvic"/>
              </a:defRPr>
            </a:lvl6pPr>
            <a:lvl7pPr lvl="6" algn="l">
              <a:lnSpc>
                <a:spcPct val="100000"/>
              </a:lnSpc>
              <a:spcBef>
                <a:spcPts val="0"/>
              </a:spcBef>
              <a:spcAft>
                <a:spcPts val="0"/>
              </a:spcAft>
              <a:buSzPts val="2200"/>
              <a:buFont typeface="Livvic"/>
              <a:buNone/>
              <a:defRPr sz="2200">
                <a:latin typeface="Livvic"/>
                <a:ea typeface="Livvic"/>
                <a:cs typeface="Livvic"/>
                <a:sym typeface="Livvic"/>
              </a:defRPr>
            </a:lvl7pPr>
            <a:lvl8pPr lvl="7" algn="l">
              <a:lnSpc>
                <a:spcPct val="100000"/>
              </a:lnSpc>
              <a:spcBef>
                <a:spcPts val="0"/>
              </a:spcBef>
              <a:spcAft>
                <a:spcPts val="0"/>
              </a:spcAft>
              <a:buSzPts val="2200"/>
              <a:buFont typeface="Livvic"/>
              <a:buNone/>
              <a:defRPr sz="2200">
                <a:latin typeface="Livvic"/>
                <a:ea typeface="Livvic"/>
                <a:cs typeface="Livvic"/>
                <a:sym typeface="Livvic"/>
              </a:defRPr>
            </a:lvl8pPr>
            <a:lvl9pPr lvl="8" algn="l">
              <a:lnSpc>
                <a:spcPct val="100000"/>
              </a:lnSpc>
              <a:spcBef>
                <a:spcPts val="0"/>
              </a:spcBef>
              <a:spcAft>
                <a:spcPts val="0"/>
              </a:spcAft>
              <a:buSzPts val="2200"/>
              <a:buFont typeface="Livvic"/>
              <a:buNone/>
              <a:defRPr sz="2200">
                <a:latin typeface="Livvic"/>
                <a:ea typeface="Livvic"/>
                <a:cs typeface="Livvic"/>
                <a:sym typeface="Livvic"/>
              </a:defRPr>
            </a:lvl9pPr>
          </a:lstStyle>
          <a:p/>
        </p:txBody>
      </p:sp>
      <p:sp>
        <p:nvSpPr>
          <p:cNvPr id="108" name="Google Shape;108;p22"/>
          <p:cNvSpPr txBox="1"/>
          <p:nvPr>
            <p:ph idx="2" type="title"/>
          </p:nvPr>
        </p:nvSpPr>
        <p:spPr>
          <a:xfrm>
            <a:off x="1163988" y="3114988"/>
            <a:ext cx="2964000" cy="5727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2200"/>
              <a:buFont typeface="Livvic"/>
              <a:buNone/>
              <a:defRPr b="1" sz="2200">
                <a:latin typeface="Livvic"/>
                <a:ea typeface="Livvic"/>
                <a:cs typeface="Livvic"/>
                <a:sym typeface="Livvic"/>
              </a:defRPr>
            </a:lvl1pPr>
            <a:lvl2pPr lvl="1" algn="l">
              <a:lnSpc>
                <a:spcPct val="100000"/>
              </a:lnSpc>
              <a:spcBef>
                <a:spcPts val="0"/>
              </a:spcBef>
              <a:spcAft>
                <a:spcPts val="0"/>
              </a:spcAft>
              <a:buSzPts val="2200"/>
              <a:buFont typeface="Livvic"/>
              <a:buNone/>
              <a:defRPr sz="2200">
                <a:latin typeface="Livvic"/>
                <a:ea typeface="Livvic"/>
                <a:cs typeface="Livvic"/>
                <a:sym typeface="Livvic"/>
              </a:defRPr>
            </a:lvl2pPr>
            <a:lvl3pPr lvl="2" algn="l">
              <a:lnSpc>
                <a:spcPct val="100000"/>
              </a:lnSpc>
              <a:spcBef>
                <a:spcPts val="0"/>
              </a:spcBef>
              <a:spcAft>
                <a:spcPts val="0"/>
              </a:spcAft>
              <a:buSzPts val="2200"/>
              <a:buFont typeface="Livvic"/>
              <a:buNone/>
              <a:defRPr sz="2200">
                <a:latin typeface="Livvic"/>
                <a:ea typeface="Livvic"/>
                <a:cs typeface="Livvic"/>
                <a:sym typeface="Livvic"/>
              </a:defRPr>
            </a:lvl3pPr>
            <a:lvl4pPr lvl="3" algn="l">
              <a:lnSpc>
                <a:spcPct val="100000"/>
              </a:lnSpc>
              <a:spcBef>
                <a:spcPts val="0"/>
              </a:spcBef>
              <a:spcAft>
                <a:spcPts val="0"/>
              </a:spcAft>
              <a:buSzPts val="2200"/>
              <a:buFont typeface="Livvic"/>
              <a:buNone/>
              <a:defRPr sz="2200">
                <a:latin typeface="Livvic"/>
                <a:ea typeface="Livvic"/>
                <a:cs typeface="Livvic"/>
                <a:sym typeface="Livvic"/>
              </a:defRPr>
            </a:lvl4pPr>
            <a:lvl5pPr lvl="4" algn="l">
              <a:lnSpc>
                <a:spcPct val="100000"/>
              </a:lnSpc>
              <a:spcBef>
                <a:spcPts val="0"/>
              </a:spcBef>
              <a:spcAft>
                <a:spcPts val="0"/>
              </a:spcAft>
              <a:buSzPts val="2200"/>
              <a:buFont typeface="Livvic"/>
              <a:buNone/>
              <a:defRPr sz="2200">
                <a:latin typeface="Livvic"/>
                <a:ea typeface="Livvic"/>
                <a:cs typeface="Livvic"/>
                <a:sym typeface="Livvic"/>
              </a:defRPr>
            </a:lvl5pPr>
            <a:lvl6pPr lvl="5" algn="l">
              <a:lnSpc>
                <a:spcPct val="100000"/>
              </a:lnSpc>
              <a:spcBef>
                <a:spcPts val="0"/>
              </a:spcBef>
              <a:spcAft>
                <a:spcPts val="0"/>
              </a:spcAft>
              <a:buSzPts val="2200"/>
              <a:buFont typeface="Livvic"/>
              <a:buNone/>
              <a:defRPr sz="2200">
                <a:latin typeface="Livvic"/>
                <a:ea typeface="Livvic"/>
                <a:cs typeface="Livvic"/>
                <a:sym typeface="Livvic"/>
              </a:defRPr>
            </a:lvl6pPr>
            <a:lvl7pPr lvl="6" algn="l">
              <a:lnSpc>
                <a:spcPct val="100000"/>
              </a:lnSpc>
              <a:spcBef>
                <a:spcPts val="0"/>
              </a:spcBef>
              <a:spcAft>
                <a:spcPts val="0"/>
              </a:spcAft>
              <a:buSzPts val="2200"/>
              <a:buFont typeface="Livvic"/>
              <a:buNone/>
              <a:defRPr sz="2200">
                <a:latin typeface="Livvic"/>
                <a:ea typeface="Livvic"/>
                <a:cs typeface="Livvic"/>
                <a:sym typeface="Livvic"/>
              </a:defRPr>
            </a:lvl7pPr>
            <a:lvl8pPr lvl="7" algn="l">
              <a:lnSpc>
                <a:spcPct val="100000"/>
              </a:lnSpc>
              <a:spcBef>
                <a:spcPts val="0"/>
              </a:spcBef>
              <a:spcAft>
                <a:spcPts val="0"/>
              </a:spcAft>
              <a:buSzPts val="2200"/>
              <a:buFont typeface="Livvic"/>
              <a:buNone/>
              <a:defRPr sz="2200">
                <a:latin typeface="Livvic"/>
                <a:ea typeface="Livvic"/>
                <a:cs typeface="Livvic"/>
                <a:sym typeface="Livvic"/>
              </a:defRPr>
            </a:lvl8pPr>
            <a:lvl9pPr lvl="8" algn="l">
              <a:lnSpc>
                <a:spcPct val="100000"/>
              </a:lnSpc>
              <a:spcBef>
                <a:spcPts val="0"/>
              </a:spcBef>
              <a:spcAft>
                <a:spcPts val="0"/>
              </a:spcAft>
              <a:buSzPts val="2200"/>
              <a:buFont typeface="Livvic"/>
              <a:buNone/>
              <a:defRPr sz="2200">
                <a:latin typeface="Livvic"/>
                <a:ea typeface="Livvic"/>
                <a:cs typeface="Livvic"/>
                <a:sym typeface="Livvic"/>
              </a:defRPr>
            </a:lvl9pPr>
          </a:lstStyle>
          <a:p/>
        </p:txBody>
      </p:sp>
      <p:sp>
        <p:nvSpPr>
          <p:cNvPr id="109" name="Google Shape;109;p22"/>
          <p:cNvSpPr txBox="1"/>
          <p:nvPr>
            <p:ph idx="3" type="subTitle"/>
          </p:nvPr>
        </p:nvSpPr>
        <p:spPr>
          <a:xfrm>
            <a:off x="1163988" y="3507300"/>
            <a:ext cx="2964000" cy="1097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1600"/>
              <a:buNone/>
              <a:defRPr/>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110" name="Shape 1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2"/>
        </a:solidFill>
      </p:bgPr>
    </p:bg>
    <p:spTree>
      <p:nvGrpSpPr>
        <p:cNvPr id="5" name="Shape 5"/>
        <p:cNvGrpSpPr/>
        <p:nvPr/>
      </p:nvGrpSpPr>
      <p:grpSpPr>
        <a:xfrm>
          <a:off x="0" y="0"/>
          <a:ext cx="0" cy="0"/>
          <a:chOff x="0" y="0"/>
          <a:chExt cx="0" cy="0"/>
        </a:xfrm>
      </p:grpSpPr>
      <p:sp>
        <p:nvSpPr>
          <p:cNvPr id="6" name="Google Shape;6;p11"/>
          <p:cNvSpPr txBox="1"/>
          <p:nvPr>
            <p:ph type="title"/>
          </p:nvPr>
        </p:nvSpPr>
        <p:spPr>
          <a:xfrm>
            <a:off x="713226" y="539500"/>
            <a:ext cx="77175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3000"/>
              <a:buFont typeface="Carter One"/>
              <a:buNone/>
              <a:defRPr b="0" i="0" sz="3000" u="none" cap="none" strike="noStrike">
                <a:solidFill>
                  <a:schemeClr val="dk1"/>
                </a:solidFill>
                <a:latin typeface="Carter One"/>
                <a:ea typeface="Carter One"/>
                <a:cs typeface="Carter One"/>
                <a:sym typeface="Carter One"/>
              </a:defRPr>
            </a:lvl1pPr>
            <a:lvl2pPr lvl="1"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2pPr>
            <a:lvl3pPr lvl="2"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3pPr>
            <a:lvl4pPr lvl="3"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4pPr>
            <a:lvl5pPr lvl="4"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5pPr>
            <a:lvl6pPr lvl="5"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6pPr>
            <a:lvl7pPr lvl="6"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7pPr>
            <a:lvl8pPr lvl="7"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8pPr>
            <a:lvl9pPr lvl="8" marR="0" rtl="0" algn="l">
              <a:lnSpc>
                <a:spcPct val="100000"/>
              </a:lnSpc>
              <a:spcBef>
                <a:spcPts val="0"/>
              </a:spcBef>
              <a:spcAft>
                <a:spcPts val="0"/>
              </a:spcAft>
              <a:buClr>
                <a:schemeClr val="dk1"/>
              </a:buClr>
              <a:buSzPts val="3000"/>
              <a:buFont typeface="Carter One"/>
              <a:buNone/>
              <a:defRPr b="1" i="0" sz="3000" u="none" cap="none" strike="noStrike">
                <a:solidFill>
                  <a:schemeClr val="dk1"/>
                </a:solidFill>
                <a:latin typeface="Carter One"/>
                <a:ea typeface="Carter One"/>
                <a:cs typeface="Carter One"/>
                <a:sym typeface="Carter One"/>
              </a:defRPr>
            </a:lvl9pPr>
          </a:lstStyle>
          <a:p/>
        </p:txBody>
      </p:sp>
      <p:sp>
        <p:nvSpPr>
          <p:cNvPr id="7" name="Google Shape;7;p11"/>
          <p:cNvSpPr txBox="1"/>
          <p:nvPr>
            <p:ph idx="1" type="body"/>
          </p:nvPr>
        </p:nvSpPr>
        <p:spPr>
          <a:xfrm>
            <a:off x="713225" y="1480575"/>
            <a:ext cx="7717500" cy="3123300"/>
          </a:xfrm>
          <a:prstGeom prst="rect">
            <a:avLst/>
          </a:prstGeom>
          <a:noFill/>
          <a:ln>
            <a:noFill/>
          </a:ln>
        </p:spPr>
        <p:txBody>
          <a:bodyPr anchorCtr="0" anchor="t" bIns="91425" lIns="91425" spcFirstLastPara="1" rIns="91425" wrap="square" tIns="91425">
            <a:noAutofit/>
          </a:bodyPr>
          <a:lstStyle>
            <a:lvl1pPr indent="-330200" lvl="0" marL="4572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1pPr>
            <a:lvl2pPr indent="-330200" lvl="1" marL="9144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2pPr>
            <a:lvl3pPr indent="-330200" lvl="2" marL="13716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3pPr>
            <a:lvl4pPr indent="-330200" lvl="3" marL="18288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4pPr>
            <a:lvl5pPr indent="-330200" lvl="4" marL="22860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5pPr>
            <a:lvl6pPr indent="-330200" lvl="5" marL="27432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6pPr>
            <a:lvl7pPr indent="-330200" lvl="6" marL="32004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7pPr>
            <a:lvl8pPr indent="-330200" lvl="7" marL="36576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8pPr>
            <a:lvl9pPr indent="-330200" lvl="8" marL="4114800" marR="0" rtl="0" algn="l">
              <a:lnSpc>
                <a:spcPct val="100000"/>
              </a:lnSpc>
              <a:spcBef>
                <a:spcPts val="0"/>
              </a:spcBef>
              <a:spcAft>
                <a:spcPts val="0"/>
              </a:spcAft>
              <a:buClr>
                <a:schemeClr val="dk1"/>
              </a:buClr>
              <a:buSzPts val="1600"/>
              <a:buFont typeface="Livvic"/>
              <a:buChar char="■"/>
              <a:defRPr b="0" i="0" sz="1600" u="none" cap="none" strike="noStrike">
                <a:solidFill>
                  <a:schemeClr val="dk1"/>
                </a:solidFill>
                <a:latin typeface="Livvic"/>
                <a:ea typeface="Livvic"/>
                <a:cs typeface="Livvic"/>
                <a:sym typeface="Livvic"/>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hyperlink" Target="https://www.marriott.com/en-us/hotels/longh-jw-marriott-grosvenor-house-london/overview/"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pic>
        <p:nvPicPr>
          <p:cNvPr id="115" name="Google Shape;115;p1"/>
          <p:cNvPicPr preferRelativeResize="0"/>
          <p:nvPr/>
        </p:nvPicPr>
        <p:blipFill rotWithShape="1">
          <a:blip r:embed="rId3">
            <a:alphaModFix/>
          </a:blip>
          <a:srcRect b="208" l="11394" r="4578" t="-210"/>
          <a:stretch/>
        </p:blipFill>
        <p:spPr>
          <a:xfrm rot="138568">
            <a:off x="3813497" y="336886"/>
            <a:ext cx="5628880" cy="4469729"/>
          </a:xfrm>
          <a:prstGeom prst="rect">
            <a:avLst/>
          </a:prstGeom>
          <a:noFill/>
          <a:ln>
            <a:noFill/>
          </a:ln>
        </p:spPr>
      </p:pic>
      <p:grpSp>
        <p:nvGrpSpPr>
          <p:cNvPr id="116" name="Google Shape;116;p1"/>
          <p:cNvGrpSpPr/>
          <p:nvPr/>
        </p:nvGrpSpPr>
        <p:grpSpPr>
          <a:xfrm>
            <a:off x="295607" y="865280"/>
            <a:ext cx="4711051" cy="3412937"/>
            <a:chOff x="3958700" y="1446124"/>
            <a:chExt cx="4125625" cy="2988823"/>
          </a:xfrm>
        </p:grpSpPr>
        <p:sp>
          <p:nvSpPr>
            <p:cNvPr id="117" name="Google Shape;117;p1"/>
            <p:cNvSpPr/>
            <p:nvPr/>
          </p:nvSpPr>
          <p:spPr>
            <a:xfrm>
              <a:off x="3996300" y="1504500"/>
              <a:ext cx="4080950" cy="2849150"/>
            </a:xfrm>
            <a:custGeom>
              <a:rect b="b" l="l" r="r" t="t"/>
              <a:pathLst>
                <a:path extrusionOk="0" h="113966" w="163238">
                  <a:moveTo>
                    <a:pt x="16550" y="3761"/>
                  </a:moveTo>
                  <a:lnTo>
                    <a:pt x="152330" y="0"/>
                  </a:lnTo>
                  <a:lnTo>
                    <a:pt x="163238" y="113966"/>
                  </a:lnTo>
                  <a:lnTo>
                    <a:pt x="0" y="84252"/>
                  </a:lnTo>
                  <a:close/>
                </a:path>
              </a:pathLst>
            </a:custGeom>
            <a:solidFill>
              <a:schemeClr val="lt2"/>
            </a:solidFill>
            <a:ln>
              <a:noFill/>
            </a:ln>
          </p:spPr>
        </p:sp>
        <p:sp>
          <p:nvSpPr>
            <p:cNvPr id="118" name="Google Shape;118;p1"/>
            <p:cNvSpPr/>
            <p:nvPr/>
          </p:nvSpPr>
          <p:spPr>
            <a:xfrm>
              <a:off x="3958700" y="1904125"/>
              <a:ext cx="332425" cy="1694925"/>
            </a:xfrm>
            <a:custGeom>
              <a:rect b="b" l="l" r="r" t="t"/>
              <a:pathLst>
                <a:path extrusionOk="0" h="67797" w="13297">
                  <a:moveTo>
                    <a:pt x="0" y="67797"/>
                  </a:moveTo>
                  <a:lnTo>
                    <a:pt x="6151" y="0"/>
                  </a:lnTo>
                  <a:lnTo>
                    <a:pt x="13297" y="1129"/>
                  </a:lnTo>
                  <a:close/>
                </a:path>
              </a:pathLst>
            </a:custGeom>
            <a:solidFill>
              <a:schemeClr val="accent1"/>
            </a:solidFill>
            <a:ln>
              <a:noFill/>
            </a:ln>
          </p:spPr>
        </p:sp>
        <p:sp>
          <p:nvSpPr>
            <p:cNvPr id="119" name="Google Shape;119;p1"/>
            <p:cNvSpPr/>
            <p:nvPr/>
          </p:nvSpPr>
          <p:spPr>
            <a:xfrm>
              <a:off x="4420426" y="1446124"/>
              <a:ext cx="1256700" cy="108150"/>
            </a:xfrm>
            <a:custGeom>
              <a:rect b="b" l="l" r="r" t="t"/>
              <a:pathLst>
                <a:path extrusionOk="0" h="4326" w="50268">
                  <a:moveTo>
                    <a:pt x="50268" y="3369"/>
                  </a:moveTo>
                  <a:lnTo>
                    <a:pt x="0" y="4326"/>
                  </a:lnTo>
                  <a:lnTo>
                    <a:pt x="940" y="0"/>
                  </a:lnTo>
                  <a:close/>
                </a:path>
              </a:pathLst>
            </a:custGeom>
            <a:solidFill>
              <a:schemeClr val="accent2"/>
            </a:solidFill>
            <a:ln>
              <a:noFill/>
            </a:ln>
          </p:spPr>
        </p:sp>
        <p:sp>
          <p:nvSpPr>
            <p:cNvPr id="120" name="Google Shape;120;p1"/>
            <p:cNvSpPr/>
            <p:nvPr/>
          </p:nvSpPr>
          <p:spPr>
            <a:xfrm>
              <a:off x="7846500" y="1499800"/>
              <a:ext cx="134400" cy="1403400"/>
            </a:xfrm>
            <a:custGeom>
              <a:rect b="b" l="l" r="r" t="t"/>
              <a:pathLst>
                <a:path extrusionOk="0" h="56136" w="5376">
                  <a:moveTo>
                    <a:pt x="5376" y="56136"/>
                  </a:moveTo>
                  <a:lnTo>
                    <a:pt x="0" y="94"/>
                  </a:lnTo>
                  <a:lnTo>
                    <a:pt x="4136" y="0"/>
                  </a:lnTo>
                  <a:close/>
                </a:path>
              </a:pathLst>
            </a:custGeom>
            <a:solidFill>
              <a:schemeClr val="accent2"/>
            </a:solidFill>
            <a:ln>
              <a:noFill/>
            </a:ln>
          </p:spPr>
        </p:sp>
        <p:sp>
          <p:nvSpPr>
            <p:cNvPr id="121" name="Google Shape;121;p1"/>
            <p:cNvSpPr/>
            <p:nvPr/>
          </p:nvSpPr>
          <p:spPr>
            <a:xfrm>
              <a:off x="7212175" y="4256272"/>
              <a:ext cx="872150" cy="178675"/>
            </a:xfrm>
            <a:custGeom>
              <a:rect b="b" l="l" r="r" t="t"/>
              <a:pathLst>
                <a:path extrusionOk="0" h="7147" w="34886">
                  <a:moveTo>
                    <a:pt x="34886" y="5681"/>
                  </a:moveTo>
                  <a:lnTo>
                    <a:pt x="0" y="7147"/>
                  </a:lnTo>
                  <a:lnTo>
                    <a:pt x="2256" y="0"/>
                  </a:lnTo>
                  <a:close/>
                </a:path>
              </a:pathLst>
            </a:custGeom>
            <a:solidFill>
              <a:schemeClr val="lt2"/>
            </a:solidFill>
            <a:ln>
              <a:noFill/>
            </a:ln>
          </p:spPr>
        </p:sp>
      </p:grpSp>
      <p:sp>
        <p:nvSpPr>
          <p:cNvPr id="122" name="Google Shape;122;p1"/>
          <p:cNvSpPr txBox="1"/>
          <p:nvPr>
            <p:ph type="ctrTitle"/>
          </p:nvPr>
        </p:nvSpPr>
        <p:spPr>
          <a:xfrm>
            <a:off x="381000" y="1629192"/>
            <a:ext cx="4495800" cy="1791000"/>
          </a:xfrm>
          <a:prstGeom prst="rect">
            <a:avLst/>
          </a:prstGeom>
          <a:noFill/>
          <a:ln>
            <a:noFill/>
          </a:ln>
        </p:spPr>
        <p:txBody>
          <a:bodyPr anchorCtr="0" anchor="ctr" bIns="91425" lIns="91425" spcFirstLastPara="1" rIns="91425" wrap="square" tIns="91425">
            <a:noAutofit/>
          </a:bodyPr>
          <a:lstStyle/>
          <a:p>
            <a:pPr indent="0" lvl="0" marL="0" rtl="0" algn="ctr">
              <a:lnSpc>
                <a:spcPct val="80000"/>
              </a:lnSpc>
              <a:spcBef>
                <a:spcPts val="0"/>
              </a:spcBef>
              <a:spcAft>
                <a:spcPts val="0"/>
              </a:spcAft>
              <a:buSzPts val="7000"/>
              <a:buNone/>
            </a:pPr>
            <a:r>
              <a:rPr b="1" lang="en-GB" sz="4800"/>
              <a:t>Hospitality &amp; Guest Services</a:t>
            </a:r>
            <a:endParaRPr b="0" sz="4400">
              <a:latin typeface="Carter One"/>
              <a:ea typeface="Carter One"/>
              <a:cs typeface="Carter One"/>
              <a:sym typeface="Carter One"/>
            </a:endParaRPr>
          </a:p>
        </p:txBody>
      </p:sp>
      <p:sp>
        <p:nvSpPr>
          <p:cNvPr id="123" name="Google Shape;123;p1"/>
          <p:cNvSpPr/>
          <p:nvPr/>
        </p:nvSpPr>
        <p:spPr>
          <a:xfrm>
            <a:off x="7602425" y="270825"/>
            <a:ext cx="1647300" cy="117700"/>
          </a:xfrm>
          <a:custGeom>
            <a:rect b="b" l="l" r="r" t="t"/>
            <a:pathLst>
              <a:path extrusionOk="0" h="4708" w="65892">
                <a:moveTo>
                  <a:pt x="0" y="2143"/>
                </a:moveTo>
                <a:lnTo>
                  <a:pt x="65892" y="0"/>
                </a:lnTo>
                <a:lnTo>
                  <a:pt x="65501" y="4708"/>
                </a:lnTo>
                <a:close/>
              </a:path>
            </a:pathLst>
          </a:custGeom>
          <a:solidFill>
            <a:schemeClr val="lt2"/>
          </a:solidFill>
          <a:ln>
            <a:noFill/>
          </a:ln>
        </p:spPr>
      </p:sp>
      <p:grpSp>
        <p:nvGrpSpPr>
          <p:cNvPr id="124" name="Google Shape;124;p1"/>
          <p:cNvGrpSpPr/>
          <p:nvPr/>
        </p:nvGrpSpPr>
        <p:grpSpPr>
          <a:xfrm>
            <a:off x="2052125" y="1354896"/>
            <a:ext cx="1198043" cy="210331"/>
            <a:chOff x="1026623" y="2953314"/>
            <a:chExt cx="5688711" cy="1008300"/>
          </a:xfrm>
        </p:grpSpPr>
        <p:sp>
          <p:nvSpPr>
            <p:cNvPr id="125" name="Google Shape;125;p1"/>
            <p:cNvSpPr/>
            <p:nvPr/>
          </p:nvSpPr>
          <p:spPr>
            <a:xfrm>
              <a:off x="1026623"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1"/>
            <p:cNvSpPr/>
            <p:nvPr/>
          </p:nvSpPr>
          <p:spPr>
            <a:xfrm>
              <a:off x="2183600"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7" name="Google Shape;127;p1"/>
            <p:cNvSpPr/>
            <p:nvPr/>
          </p:nvSpPr>
          <p:spPr>
            <a:xfrm>
              <a:off x="3340578"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 name="Google Shape;128;p1"/>
            <p:cNvSpPr/>
            <p:nvPr/>
          </p:nvSpPr>
          <p:spPr>
            <a:xfrm>
              <a:off x="4497556"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1"/>
            <p:cNvSpPr/>
            <p:nvPr/>
          </p:nvSpPr>
          <p:spPr>
            <a:xfrm>
              <a:off x="5654534" y="2953314"/>
              <a:ext cx="1060800" cy="1008300"/>
            </a:xfrm>
            <a:prstGeom prst="star5">
              <a:avLst>
                <a:gd fmla="val 19098" name="adj"/>
                <a:gd fmla="val 105146" name="hf"/>
                <a:gd fmla="val 110557" name="vf"/>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3" name="Shape 133"/>
        <p:cNvGrpSpPr/>
        <p:nvPr/>
      </p:nvGrpSpPr>
      <p:grpSpPr>
        <a:xfrm>
          <a:off x="0" y="0"/>
          <a:ext cx="0" cy="0"/>
          <a:chOff x="0" y="0"/>
          <a:chExt cx="0" cy="0"/>
        </a:xfrm>
      </p:grpSpPr>
      <p:sp>
        <p:nvSpPr>
          <p:cNvPr id="134" name="Google Shape;134;p2"/>
          <p:cNvSpPr txBox="1"/>
          <p:nvPr>
            <p:ph idx="1" type="body"/>
          </p:nvPr>
        </p:nvSpPr>
        <p:spPr>
          <a:xfrm>
            <a:off x="152400" y="1290400"/>
            <a:ext cx="8763000" cy="3481200"/>
          </a:xfrm>
          <a:prstGeom prst="rect">
            <a:avLst/>
          </a:prstGeom>
          <a:noFill/>
          <a:ln>
            <a:noFill/>
          </a:ln>
        </p:spPr>
        <p:txBody>
          <a:bodyPr anchorCtr="0" anchor="t" bIns="91425" lIns="91425" spcFirstLastPara="1" rIns="91425" wrap="square" tIns="91425">
            <a:noAutofit/>
          </a:bodyPr>
          <a:lstStyle/>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Introduction.............	Slide 3</a:t>
            </a:r>
            <a:endParaRPr b="1">
              <a:solidFill>
                <a:srgbClr val="0A0706"/>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Briefly introduce the chosen hotel.................................................	Slide 4</a:t>
            </a:r>
            <a:endParaRPr b="1">
              <a:solidFill>
                <a:srgbClr val="0A0706"/>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Identify the hotel’s main consumers and explain why they appeal to this group......................	Slide 5</a:t>
            </a:r>
            <a:endParaRPr b="1">
              <a:solidFill>
                <a:srgbClr val="0A0706"/>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Outline the nature, scope, and role of guest services and facilities in general and then apply this to the chosen hotel     ..........................................................................................................................Slide 6 </a:t>
            </a:r>
            <a:endParaRPr b="1">
              <a:solidFill>
                <a:srgbClr val="0A0706"/>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Discuss the importance of hospitality and how hotels meet/exceed guest expectations............................ Slide 7</a:t>
            </a:r>
            <a:endParaRPr b="1">
              <a:solidFill>
                <a:srgbClr val="0A0706"/>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Conclusion............................................Slide 8</a:t>
            </a:r>
            <a:endParaRPr b="1">
              <a:solidFill>
                <a:srgbClr val="0A0706"/>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SzPts val="1200"/>
              <a:buAutoNum type="arabicPeriod"/>
            </a:pPr>
            <a:r>
              <a:rPr b="1" lang="en-GB">
                <a:solidFill>
                  <a:srgbClr val="0A0706"/>
                </a:solidFill>
                <a:latin typeface="Times New Roman"/>
                <a:ea typeface="Times New Roman"/>
                <a:cs typeface="Times New Roman"/>
                <a:sym typeface="Times New Roman"/>
              </a:rPr>
              <a:t>Reference...............................................Slide 9</a:t>
            </a:r>
            <a:endParaRPr b="1">
              <a:solidFill>
                <a:srgbClr val="0A0706"/>
              </a:solidFill>
              <a:latin typeface="Times New Roman"/>
              <a:ea typeface="Times New Roman"/>
              <a:cs typeface="Times New Roman"/>
              <a:sym typeface="Times New Roman"/>
            </a:endParaRPr>
          </a:p>
        </p:txBody>
      </p:sp>
      <p:sp>
        <p:nvSpPr>
          <p:cNvPr id="135" name="Google Shape;135;p2"/>
          <p:cNvSpPr txBox="1"/>
          <p:nvPr>
            <p:ph type="title"/>
          </p:nvPr>
        </p:nvSpPr>
        <p:spPr>
          <a:xfrm>
            <a:off x="1030476" y="539500"/>
            <a:ext cx="77175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b="1" lang="en-GB" sz="2800">
                <a:latin typeface="Times New Roman"/>
                <a:ea typeface="Times New Roman"/>
                <a:cs typeface="Times New Roman"/>
                <a:sym typeface="Times New Roman"/>
              </a:rPr>
              <a:t>Table of Contents</a:t>
            </a:r>
            <a:endParaRPr b="1" sz="28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3"/>
          <p:cNvSpPr/>
          <p:nvPr/>
        </p:nvSpPr>
        <p:spPr>
          <a:xfrm rot="8899901">
            <a:off x="4367483" y="251005"/>
            <a:ext cx="513499" cy="581974"/>
          </a:xfrm>
          <a:custGeom>
            <a:rect b="b" l="l" r="r" t="t"/>
            <a:pathLst>
              <a:path extrusionOk="0" h="23279" w="20540">
                <a:moveTo>
                  <a:pt x="0" y="5477"/>
                </a:moveTo>
                <a:lnTo>
                  <a:pt x="19855" y="0"/>
                </a:lnTo>
                <a:lnTo>
                  <a:pt x="20540" y="23279"/>
                </a:lnTo>
                <a:close/>
              </a:path>
            </a:pathLst>
          </a:custGeom>
          <a:solidFill>
            <a:schemeClr val="accent1"/>
          </a:solidFill>
          <a:ln>
            <a:noFill/>
          </a:ln>
        </p:spPr>
      </p:sp>
      <p:sp>
        <p:nvSpPr>
          <p:cNvPr id="141" name="Google Shape;141;p3"/>
          <p:cNvSpPr txBox="1"/>
          <p:nvPr>
            <p:ph type="title"/>
          </p:nvPr>
        </p:nvSpPr>
        <p:spPr>
          <a:xfrm>
            <a:off x="609600" y="285750"/>
            <a:ext cx="7710600" cy="1020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b="1" lang="en-GB" sz="2800">
                <a:latin typeface="Times New Roman"/>
                <a:ea typeface="Times New Roman"/>
                <a:cs typeface="Times New Roman"/>
                <a:sym typeface="Times New Roman"/>
              </a:rPr>
              <a:t>Introduction </a:t>
            </a:r>
            <a:br>
              <a:rPr b="1" lang="en-GB"/>
            </a:br>
            <a:endParaRPr/>
          </a:p>
        </p:txBody>
      </p:sp>
      <p:sp>
        <p:nvSpPr>
          <p:cNvPr id="142" name="Google Shape;142;p3"/>
          <p:cNvSpPr/>
          <p:nvPr/>
        </p:nvSpPr>
        <p:spPr>
          <a:xfrm>
            <a:off x="3505200" y="742950"/>
            <a:ext cx="5486400" cy="4191981"/>
          </a:xfrm>
          <a:prstGeom prst="rect">
            <a:avLst/>
          </a:prstGeom>
          <a:noFill/>
          <a:ln>
            <a:noFill/>
          </a:ln>
        </p:spPr>
        <p:txBody>
          <a:bodyPr anchorCtr="0" anchor="t" bIns="45700" lIns="91425" spcFirstLastPara="1" rIns="91425" wrap="square" tIns="45700">
            <a:spAutoFit/>
          </a:bodyPr>
          <a:lstStyle/>
          <a:p>
            <a:pPr indent="-127000" lvl="0" marL="0" marR="0" rtl="0" algn="just">
              <a:lnSpc>
                <a:spcPct val="150000"/>
              </a:lnSpc>
              <a:spcBef>
                <a:spcPts val="0"/>
              </a:spcBef>
              <a:spcAft>
                <a:spcPts val="0"/>
              </a:spcAft>
              <a:buClr>
                <a:srgbClr val="000000"/>
              </a:buClr>
              <a:buSzPts val="2000"/>
              <a:buFont typeface="Arial"/>
              <a:buChar char="•"/>
            </a:pPr>
            <a:r>
              <a:rPr b="0" i="0" lang="en-GB" sz="2000" u="none" cap="none" strike="noStrike">
                <a:solidFill>
                  <a:srgbClr val="000000"/>
                </a:solidFill>
                <a:latin typeface="Times New Roman"/>
                <a:ea typeface="Times New Roman"/>
                <a:cs typeface="Times New Roman"/>
                <a:sym typeface="Times New Roman"/>
              </a:rPr>
              <a:t>The presentation will serve as an introduction to the discussion of the multifaceted roles that come into play in the hotel industry, where the JW Marriott brand of hospitality will be exclusively featured. </a:t>
            </a:r>
            <a:endParaRPr b="0" i="0" sz="2000" u="none" cap="none" strike="noStrike">
              <a:solidFill>
                <a:srgbClr val="000000"/>
              </a:solidFill>
              <a:latin typeface="Times New Roman"/>
              <a:ea typeface="Times New Roman"/>
              <a:cs typeface="Times New Roman"/>
              <a:sym typeface="Times New Roman"/>
            </a:endParaRPr>
          </a:p>
          <a:p>
            <a:pPr indent="-127000" lvl="0" marL="0" marR="0" rtl="0" algn="just">
              <a:lnSpc>
                <a:spcPct val="150000"/>
              </a:lnSpc>
              <a:spcBef>
                <a:spcPts val="0"/>
              </a:spcBef>
              <a:spcAft>
                <a:spcPts val="0"/>
              </a:spcAft>
              <a:buClr>
                <a:srgbClr val="000000"/>
              </a:buClr>
              <a:buSzPts val="2000"/>
              <a:buFont typeface="Arial"/>
              <a:buChar char="•"/>
            </a:pPr>
            <a:r>
              <a:rPr b="0" i="0" lang="en-GB" sz="2000" u="none" cap="none" strike="noStrike">
                <a:solidFill>
                  <a:srgbClr val="000000"/>
                </a:solidFill>
                <a:latin typeface="Times New Roman"/>
                <a:ea typeface="Times New Roman"/>
                <a:cs typeface="Times New Roman"/>
                <a:sym typeface="Times New Roman"/>
              </a:rPr>
              <a:t>The general discussion will be conducted about the hotel's cathedral success; consumer groups mostly visited the type and range of services and their importance in going beyond guests' impression.</a:t>
            </a:r>
            <a:endParaRPr b="0" i="0" sz="2000" u="none" cap="none" strike="noStrike">
              <a:solidFill>
                <a:srgbClr val="000000"/>
              </a:solidFill>
              <a:latin typeface="Times New Roman"/>
              <a:ea typeface="Times New Roman"/>
              <a:cs typeface="Times New Roman"/>
              <a:sym typeface="Times New Roman"/>
            </a:endParaRPr>
          </a:p>
        </p:txBody>
      </p:sp>
      <p:pic>
        <p:nvPicPr>
          <p:cNvPr descr="Blog | Placement International" id="143" name="Google Shape;143;p3"/>
          <p:cNvPicPr preferRelativeResize="0"/>
          <p:nvPr/>
        </p:nvPicPr>
        <p:blipFill rotWithShape="1">
          <a:blip r:embed="rId3">
            <a:alphaModFix/>
          </a:blip>
          <a:srcRect b="0" l="0" r="0" t="0"/>
          <a:stretch/>
        </p:blipFill>
        <p:spPr>
          <a:xfrm rot="-314236">
            <a:off x="316930" y="1565857"/>
            <a:ext cx="3048001" cy="2438400"/>
          </a:xfrm>
          <a:prstGeom prst="rect">
            <a:avLst/>
          </a:prstGeom>
          <a:noFill/>
          <a:ln>
            <a:noFill/>
          </a:ln>
        </p:spPr>
      </p:pic>
      <p:sp>
        <p:nvSpPr>
          <p:cNvPr id="144" name="Google Shape;144;p3"/>
          <p:cNvSpPr/>
          <p:nvPr/>
        </p:nvSpPr>
        <p:spPr>
          <a:xfrm>
            <a:off x="1219200" y="4095750"/>
            <a:ext cx="1479892"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(Ford, 2020)</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4"/>
          <p:cNvSpPr/>
          <p:nvPr/>
        </p:nvSpPr>
        <p:spPr>
          <a:xfrm rot="95423">
            <a:off x="6375525" y="781281"/>
            <a:ext cx="2765630" cy="243431"/>
          </a:xfrm>
          <a:custGeom>
            <a:rect b="b" l="l" r="r" t="t"/>
            <a:pathLst>
              <a:path extrusionOk="0" h="5099" w="57930">
                <a:moveTo>
                  <a:pt x="57930" y="5099"/>
                </a:moveTo>
                <a:lnTo>
                  <a:pt x="0" y="5066"/>
                </a:lnTo>
                <a:lnTo>
                  <a:pt x="1165" y="0"/>
                </a:lnTo>
                <a:close/>
              </a:path>
            </a:pathLst>
          </a:custGeom>
          <a:solidFill>
            <a:schemeClr val="accent1"/>
          </a:solidFill>
          <a:ln>
            <a:noFill/>
          </a:ln>
        </p:spPr>
      </p:sp>
      <p:sp>
        <p:nvSpPr>
          <p:cNvPr id="150" name="Google Shape;150;p4"/>
          <p:cNvSpPr/>
          <p:nvPr/>
        </p:nvSpPr>
        <p:spPr>
          <a:xfrm rot="5525853">
            <a:off x="8273541" y="2722625"/>
            <a:ext cx="1448207" cy="239865"/>
          </a:xfrm>
          <a:custGeom>
            <a:rect b="b" l="l" r="r" t="t"/>
            <a:pathLst>
              <a:path extrusionOk="0" h="5099" w="57930">
                <a:moveTo>
                  <a:pt x="57930" y="5099"/>
                </a:moveTo>
                <a:lnTo>
                  <a:pt x="0" y="5066"/>
                </a:lnTo>
                <a:lnTo>
                  <a:pt x="1165" y="0"/>
                </a:lnTo>
                <a:close/>
              </a:path>
            </a:pathLst>
          </a:custGeom>
          <a:solidFill>
            <a:schemeClr val="accent2"/>
          </a:solidFill>
          <a:ln>
            <a:noFill/>
          </a:ln>
        </p:spPr>
      </p:sp>
      <p:sp>
        <p:nvSpPr>
          <p:cNvPr id="151" name="Google Shape;151;p4"/>
          <p:cNvSpPr txBox="1"/>
          <p:nvPr>
            <p:ph idx="1" type="subTitle"/>
          </p:nvPr>
        </p:nvSpPr>
        <p:spPr>
          <a:xfrm>
            <a:off x="-152400" y="971550"/>
            <a:ext cx="6172200" cy="1614000"/>
          </a:xfrm>
          <a:prstGeom prst="rect">
            <a:avLst/>
          </a:prstGeom>
          <a:noFill/>
          <a:ln>
            <a:noFill/>
          </a:ln>
        </p:spPr>
        <p:txBody>
          <a:bodyPr anchorCtr="0" anchor="t" bIns="91425" lIns="91425" spcFirstLastPara="1" rIns="91425" wrap="square" tIns="91425">
            <a:noAutofit/>
          </a:bodyPr>
          <a:lstStyle/>
          <a:p>
            <a:pPr indent="-330200" lvl="0" marL="457200" rtl="0" algn="just">
              <a:lnSpc>
                <a:spcPct val="150000"/>
              </a:lnSpc>
              <a:spcBef>
                <a:spcPts val="0"/>
              </a:spcBef>
              <a:spcAft>
                <a:spcPts val="0"/>
              </a:spcAft>
              <a:buSzPts val="1600"/>
              <a:buFont typeface="Arial"/>
              <a:buChar char="•"/>
            </a:pPr>
            <a:r>
              <a:rPr lang="en-GB" sz="2000">
                <a:solidFill>
                  <a:srgbClr val="0A0706"/>
                </a:solidFill>
                <a:latin typeface="Times New Roman"/>
                <a:ea typeface="Times New Roman"/>
                <a:cs typeface="Times New Roman"/>
                <a:sym typeface="Times New Roman"/>
              </a:rPr>
              <a:t>The JW Marriott brand stands out as a cleanly luxurious, internationally admired hotel chain famous for its distinctive facilities and perfect services. </a:t>
            </a:r>
            <a:endParaRPr sz="2000">
              <a:solidFill>
                <a:srgbClr val="0A0706"/>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SzPts val="1600"/>
              <a:buFont typeface="Arial"/>
              <a:buChar char="•"/>
            </a:pPr>
            <a:r>
              <a:rPr lang="en-GB" sz="2000">
                <a:solidFill>
                  <a:srgbClr val="0A0706"/>
                </a:solidFill>
                <a:latin typeface="Times New Roman"/>
                <a:ea typeface="Times New Roman"/>
                <a:cs typeface="Times New Roman"/>
                <a:sym typeface="Times New Roman"/>
              </a:rPr>
              <a:t>100 properties have been included within 35 countries in the chain of this hotel, whereas similarly, most luxury rooms are well-fitted with advanced quality facilities and thoughtful services to suit their tailor-made preferences (JW Marriott, 2024).</a:t>
            </a:r>
            <a:endParaRPr sz="2000">
              <a:solidFill>
                <a:srgbClr val="0A0706"/>
              </a:solidFill>
              <a:latin typeface="Times New Roman"/>
              <a:ea typeface="Times New Roman"/>
              <a:cs typeface="Times New Roman"/>
              <a:sym typeface="Times New Roman"/>
            </a:endParaRPr>
          </a:p>
        </p:txBody>
      </p:sp>
      <p:sp>
        <p:nvSpPr>
          <p:cNvPr id="152" name="Google Shape;152;p4"/>
          <p:cNvSpPr txBox="1"/>
          <p:nvPr>
            <p:ph type="title"/>
          </p:nvPr>
        </p:nvSpPr>
        <p:spPr>
          <a:xfrm>
            <a:off x="0" y="133350"/>
            <a:ext cx="60198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b="1" lang="en-GB">
                <a:latin typeface="Times New Roman"/>
                <a:ea typeface="Times New Roman"/>
                <a:cs typeface="Times New Roman"/>
                <a:sym typeface="Times New Roman"/>
              </a:rPr>
              <a:t>Briefly introduce the chosen hotel </a:t>
            </a:r>
            <a:br>
              <a:rPr b="1" lang="en-GB">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
        <p:nvSpPr>
          <p:cNvPr descr="JW Marriott Hotel Chandigarh- Deluxe Chandigarh, India Hotels- GDS  Reservation Codes: Travel Weekly" id="153" name="Google Shape;153;p4"/>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pic>
        <p:nvPicPr>
          <p:cNvPr descr="Jw Marriott Hotel Chandigarh Chandigarh Price, Reviews, Photos &amp; Address" id="154" name="Google Shape;154;p4"/>
          <p:cNvPicPr preferRelativeResize="0"/>
          <p:nvPr/>
        </p:nvPicPr>
        <p:blipFill rotWithShape="1">
          <a:blip r:embed="rId3">
            <a:alphaModFix/>
          </a:blip>
          <a:srcRect b="0" l="0" r="0" t="0"/>
          <a:stretch/>
        </p:blipFill>
        <p:spPr>
          <a:xfrm rot="165060">
            <a:off x="6300385" y="1257841"/>
            <a:ext cx="2457450" cy="2225267"/>
          </a:xfrm>
          <a:prstGeom prst="rect">
            <a:avLst/>
          </a:prstGeom>
          <a:noFill/>
          <a:ln>
            <a:noFill/>
          </a:ln>
        </p:spPr>
      </p:pic>
      <p:sp>
        <p:nvSpPr>
          <p:cNvPr id="155" name="Google Shape;155;p4"/>
          <p:cNvSpPr/>
          <p:nvPr/>
        </p:nvSpPr>
        <p:spPr>
          <a:xfrm>
            <a:off x="6477000" y="3714750"/>
            <a:ext cx="2252540"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2000" u="none" cap="none" strike="noStrike">
                <a:solidFill>
                  <a:srgbClr val="0A0706"/>
                </a:solidFill>
                <a:latin typeface="Times New Roman"/>
                <a:ea typeface="Times New Roman"/>
                <a:cs typeface="Times New Roman"/>
                <a:sym typeface="Times New Roman"/>
              </a:rPr>
              <a:t>(JW Marriott, 2024)</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5"/>
          <p:cNvSpPr txBox="1"/>
          <p:nvPr>
            <p:ph type="title"/>
          </p:nvPr>
        </p:nvSpPr>
        <p:spPr>
          <a:xfrm>
            <a:off x="-152400" y="819150"/>
            <a:ext cx="9296400" cy="581700"/>
          </a:xfrm>
          <a:prstGeom prst="rect">
            <a:avLst/>
          </a:prstGeom>
          <a:noFill/>
          <a:ln>
            <a:noFill/>
          </a:ln>
        </p:spPr>
        <p:txBody>
          <a:bodyPr anchorCtr="0" anchor="b" bIns="91425" lIns="91425" spcFirstLastPara="1" rIns="91425" wrap="square" tIns="91425">
            <a:noAutofit/>
          </a:bodyPr>
          <a:lstStyle/>
          <a:p>
            <a:pPr indent="0" lvl="0" marL="0" rtl="0" algn="just">
              <a:lnSpc>
                <a:spcPct val="100000"/>
              </a:lnSpc>
              <a:spcBef>
                <a:spcPts val="0"/>
              </a:spcBef>
              <a:spcAft>
                <a:spcPts val="0"/>
              </a:spcAft>
              <a:buSzPts val="2400"/>
              <a:buNone/>
            </a:pPr>
            <a:r>
              <a:rPr b="1" lang="en-GB" sz="2800">
                <a:latin typeface="Times New Roman"/>
                <a:ea typeface="Times New Roman"/>
                <a:cs typeface="Times New Roman"/>
                <a:sym typeface="Times New Roman"/>
              </a:rPr>
              <a:t>Identify the hotel’s main consumers and explain why they appeal to this group </a:t>
            </a:r>
            <a:br>
              <a:rPr b="1" lang="en-GB" sz="2800">
                <a:latin typeface="Times New Roman"/>
                <a:ea typeface="Times New Roman"/>
                <a:cs typeface="Times New Roman"/>
                <a:sym typeface="Times New Roman"/>
              </a:rPr>
            </a:br>
            <a:endParaRPr sz="2800">
              <a:latin typeface="Times New Roman"/>
              <a:ea typeface="Times New Roman"/>
              <a:cs typeface="Times New Roman"/>
              <a:sym typeface="Times New Roman"/>
            </a:endParaRPr>
          </a:p>
        </p:txBody>
      </p:sp>
      <p:sp>
        <p:nvSpPr>
          <p:cNvPr id="161" name="Google Shape;161;p5"/>
          <p:cNvSpPr txBox="1"/>
          <p:nvPr>
            <p:ph idx="1" type="subTitle"/>
          </p:nvPr>
        </p:nvSpPr>
        <p:spPr>
          <a:xfrm>
            <a:off x="4191000" y="1352550"/>
            <a:ext cx="4953000" cy="1230000"/>
          </a:xfrm>
          <a:prstGeom prst="rect">
            <a:avLst/>
          </a:prstGeom>
          <a:noFill/>
          <a:ln>
            <a:noFill/>
          </a:ln>
        </p:spPr>
        <p:txBody>
          <a:bodyPr anchorCtr="0" anchor="t" bIns="91425" lIns="91425" spcFirstLastPara="1" rIns="91425" wrap="square" tIns="91425">
            <a:noAutofit/>
          </a:bodyPr>
          <a:lstStyle/>
          <a:p>
            <a:pPr indent="-330200" lvl="0" marL="457200" rtl="0" algn="just">
              <a:lnSpc>
                <a:spcPct val="100000"/>
              </a:lnSpc>
              <a:spcBef>
                <a:spcPts val="0"/>
              </a:spcBef>
              <a:spcAft>
                <a:spcPts val="0"/>
              </a:spcAft>
              <a:buSzPts val="1600"/>
              <a:buFont typeface="Arial"/>
              <a:buChar char="•"/>
            </a:pPr>
            <a:r>
              <a:rPr b="1" i="1" lang="en-GB" sz="2000">
                <a:solidFill>
                  <a:srgbClr val="0A0706"/>
                </a:solidFill>
                <a:latin typeface="Times New Roman"/>
                <a:ea typeface="Times New Roman"/>
                <a:cs typeface="Times New Roman"/>
                <a:sym typeface="Times New Roman"/>
              </a:rPr>
              <a:t>Discerning Business Travellers</a:t>
            </a:r>
            <a:endParaRPr sz="2000">
              <a:solidFill>
                <a:srgbClr val="0A0706"/>
              </a:solidFill>
              <a:latin typeface="Times New Roman"/>
              <a:ea typeface="Times New Roman"/>
              <a:cs typeface="Times New Roman"/>
              <a:sym typeface="Times New Roman"/>
            </a:endParaRPr>
          </a:p>
          <a:p>
            <a:pPr indent="-330200" lvl="0" marL="457200" rtl="0" algn="just">
              <a:lnSpc>
                <a:spcPct val="100000"/>
              </a:lnSpc>
              <a:spcBef>
                <a:spcPts val="0"/>
              </a:spcBef>
              <a:spcAft>
                <a:spcPts val="0"/>
              </a:spcAft>
              <a:buSzPts val="1600"/>
              <a:buFont typeface="Arial"/>
              <a:buChar char="•"/>
            </a:pPr>
            <a:r>
              <a:rPr lang="en-GB" sz="2000">
                <a:solidFill>
                  <a:srgbClr val="0A0706"/>
                </a:solidFill>
                <a:latin typeface="Times New Roman"/>
                <a:ea typeface="Times New Roman"/>
                <a:cs typeface="Times New Roman"/>
                <a:sym typeface="Times New Roman"/>
              </a:rPr>
              <a:t>JW Marriott attracts those additional executive corporate travellers who keep luxury, comfort, and convenience high on their agenda while on their travels.</a:t>
            </a:r>
            <a:endParaRPr sz="2000">
              <a:solidFill>
                <a:srgbClr val="0A0706"/>
              </a:solidFill>
              <a:latin typeface="Times New Roman"/>
              <a:ea typeface="Times New Roman"/>
              <a:cs typeface="Times New Roman"/>
              <a:sym typeface="Times New Roman"/>
            </a:endParaRPr>
          </a:p>
          <a:p>
            <a:pPr indent="-330200" lvl="0" marL="457200" rtl="0" algn="just">
              <a:lnSpc>
                <a:spcPct val="100000"/>
              </a:lnSpc>
              <a:spcBef>
                <a:spcPts val="0"/>
              </a:spcBef>
              <a:spcAft>
                <a:spcPts val="0"/>
              </a:spcAft>
              <a:buSzPts val="1600"/>
              <a:buFont typeface="Arial"/>
              <a:buChar char="•"/>
            </a:pPr>
            <a:r>
              <a:rPr b="1" i="1" lang="en-GB" sz="2000">
                <a:solidFill>
                  <a:srgbClr val="0A0706"/>
                </a:solidFill>
                <a:latin typeface="Times New Roman"/>
                <a:ea typeface="Times New Roman"/>
                <a:cs typeface="Times New Roman"/>
                <a:sym typeface="Times New Roman"/>
              </a:rPr>
              <a:t>Affluent Leisure Travellers</a:t>
            </a:r>
            <a:endParaRPr sz="2000">
              <a:solidFill>
                <a:srgbClr val="0A0706"/>
              </a:solidFill>
              <a:latin typeface="Times New Roman"/>
              <a:ea typeface="Times New Roman"/>
              <a:cs typeface="Times New Roman"/>
              <a:sym typeface="Times New Roman"/>
            </a:endParaRPr>
          </a:p>
          <a:p>
            <a:pPr indent="-330200" lvl="0" marL="457200" rtl="0" algn="just">
              <a:lnSpc>
                <a:spcPct val="100000"/>
              </a:lnSpc>
              <a:spcBef>
                <a:spcPts val="0"/>
              </a:spcBef>
              <a:spcAft>
                <a:spcPts val="0"/>
              </a:spcAft>
              <a:buSzPts val="1600"/>
              <a:buFont typeface="Arial"/>
              <a:buChar char="•"/>
            </a:pPr>
            <a:r>
              <a:rPr lang="en-GB" sz="2000">
                <a:solidFill>
                  <a:srgbClr val="0A0706"/>
                </a:solidFill>
                <a:latin typeface="Times New Roman"/>
                <a:ea typeface="Times New Roman"/>
                <a:cs typeface="Times New Roman"/>
                <a:sym typeface="Times New Roman"/>
              </a:rPr>
              <a:t>Rich and indulgent business travellers find JW Marriott an appealing name for their unparalleled combination of luxury and pleasure. </a:t>
            </a:r>
            <a:endParaRPr sz="2000">
              <a:solidFill>
                <a:srgbClr val="0A0706"/>
              </a:solidFill>
              <a:latin typeface="Times New Roman"/>
              <a:ea typeface="Times New Roman"/>
              <a:cs typeface="Times New Roman"/>
              <a:sym typeface="Times New Roman"/>
            </a:endParaRPr>
          </a:p>
          <a:p>
            <a:pPr indent="-228600" lvl="0" marL="457200" rtl="0" algn="just">
              <a:lnSpc>
                <a:spcPct val="100000"/>
              </a:lnSpc>
              <a:spcBef>
                <a:spcPts val="0"/>
              </a:spcBef>
              <a:spcAft>
                <a:spcPts val="0"/>
              </a:spcAft>
              <a:buSzPts val="1600"/>
              <a:buFont typeface="Arial"/>
              <a:buNone/>
            </a:pPr>
            <a:r>
              <a:t/>
            </a:r>
            <a:endParaRPr sz="2000">
              <a:solidFill>
                <a:srgbClr val="0A0706"/>
              </a:solidFill>
              <a:latin typeface="Times New Roman"/>
              <a:ea typeface="Times New Roman"/>
              <a:cs typeface="Times New Roman"/>
              <a:sym typeface="Times New Roman"/>
            </a:endParaRPr>
          </a:p>
        </p:txBody>
      </p:sp>
      <p:pic>
        <p:nvPicPr>
          <p:cNvPr descr="7 Best Ways to Attract Business Travelers at Your Hotel - eZee Absolute" id="162" name="Google Shape;162;p5"/>
          <p:cNvPicPr preferRelativeResize="0"/>
          <p:nvPr/>
        </p:nvPicPr>
        <p:blipFill rotWithShape="1">
          <a:blip r:embed="rId3">
            <a:alphaModFix/>
          </a:blip>
          <a:srcRect b="0" l="0" r="0" t="0"/>
          <a:stretch/>
        </p:blipFill>
        <p:spPr>
          <a:xfrm rot="-426124">
            <a:off x="142309" y="1346143"/>
            <a:ext cx="3751579" cy="2534851"/>
          </a:xfrm>
          <a:prstGeom prst="rect">
            <a:avLst/>
          </a:prstGeom>
          <a:noFill/>
          <a:ln>
            <a:noFill/>
          </a:ln>
        </p:spPr>
      </p:pic>
      <p:sp>
        <p:nvSpPr>
          <p:cNvPr id="163" name="Google Shape;163;p5"/>
          <p:cNvSpPr/>
          <p:nvPr/>
        </p:nvSpPr>
        <p:spPr>
          <a:xfrm>
            <a:off x="1600200" y="4171950"/>
            <a:ext cx="1749197"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(Walker, 2021)</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grpSp>
        <p:nvGrpSpPr>
          <p:cNvPr id="168" name="Google Shape;168;p6"/>
          <p:cNvGrpSpPr/>
          <p:nvPr/>
        </p:nvGrpSpPr>
        <p:grpSpPr>
          <a:xfrm>
            <a:off x="0" y="-628650"/>
            <a:ext cx="9488773" cy="2028673"/>
            <a:chOff x="3513333" y="-241700"/>
            <a:chExt cx="6224749" cy="3347724"/>
          </a:xfrm>
        </p:grpSpPr>
        <p:sp>
          <p:nvSpPr>
            <p:cNvPr id="169" name="Google Shape;169;p6"/>
            <p:cNvSpPr/>
            <p:nvPr/>
          </p:nvSpPr>
          <p:spPr>
            <a:xfrm>
              <a:off x="3705107" y="-114301"/>
              <a:ext cx="6032975" cy="3206400"/>
            </a:xfrm>
            <a:custGeom>
              <a:rect b="b" l="l" r="r" t="t"/>
              <a:pathLst>
                <a:path extrusionOk="0" h="128256" w="241319">
                  <a:moveTo>
                    <a:pt x="11791" y="128256"/>
                  </a:moveTo>
                  <a:lnTo>
                    <a:pt x="241319" y="94038"/>
                  </a:lnTo>
                  <a:lnTo>
                    <a:pt x="222127" y="0"/>
                  </a:lnTo>
                  <a:lnTo>
                    <a:pt x="0" y="70746"/>
                  </a:lnTo>
                  <a:close/>
                </a:path>
              </a:pathLst>
            </a:custGeom>
            <a:solidFill>
              <a:schemeClr val="lt2"/>
            </a:solidFill>
            <a:ln>
              <a:noFill/>
            </a:ln>
          </p:spPr>
        </p:sp>
        <p:sp>
          <p:nvSpPr>
            <p:cNvPr id="170" name="Google Shape;170;p6"/>
            <p:cNvSpPr/>
            <p:nvPr/>
          </p:nvSpPr>
          <p:spPr>
            <a:xfrm>
              <a:off x="3672453" y="2068574"/>
              <a:ext cx="248800" cy="1037450"/>
            </a:xfrm>
            <a:custGeom>
              <a:rect b="b" l="l" r="r" t="t"/>
              <a:pathLst>
                <a:path extrusionOk="0" h="41498" w="9952">
                  <a:moveTo>
                    <a:pt x="1952" y="0"/>
                  </a:moveTo>
                  <a:lnTo>
                    <a:pt x="0" y="41498"/>
                  </a:lnTo>
                  <a:lnTo>
                    <a:pt x="9952" y="40672"/>
                  </a:lnTo>
                  <a:close/>
                </a:path>
              </a:pathLst>
            </a:custGeom>
            <a:solidFill>
              <a:schemeClr val="accent1"/>
            </a:solidFill>
            <a:ln>
              <a:noFill/>
            </a:ln>
          </p:spPr>
        </p:sp>
        <p:sp>
          <p:nvSpPr>
            <p:cNvPr id="171" name="Google Shape;171;p6"/>
            <p:cNvSpPr/>
            <p:nvPr/>
          </p:nvSpPr>
          <p:spPr>
            <a:xfrm>
              <a:off x="9330600" y="-241700"/>
              <a:ext cx="381100" cy="1323175"/>
            </a:xfrm>
            <a:custGeom>
              <a:rect b="b" l="l" r="r" t="t"/>
              <a:pathLst>
                <a:path extrusionOk="0" h="52927" w="15244">
                  <a:moveTo>
                    <a:pt x="10005" y="52927"/>
                  </a:moveTo>
                  <a:lnTo>
                    <a:pt x="15244" y="0"/>
                  </a:lnTo>
                  <a:lnTo>
                    <a:pt x="0" y="4255"/>
                  </a:lnTo>
                  <a:close/>
                </a:path>
              </a:pathLst>
            </a:custGeom>
            <a:solidFill>
              <a:schemeClr val="accent2"/>
            </a:solidFill>
            <a:ln>
              <a:noFill/>
            </a:ln>
          </p:spPr>
        </p:sp>
        <p:sp>
          <p:nvSpPr>
            <p:cNvPr id="172" name="Google Shape;172;p6"/>
            <p:cNvSpPr/>
            <p:nvPr/>
          </p:nvSpPr>
          <p:spPr>
            <a:xfrm>
              <a:off x="3513333" y="646596"/>
              <a:ext cx="2526051" cy="917111"/>
            </a:xfrm>
            <a:custGeom>
              <a:rect b="b" l="l" r="r" t="t"/>
              <a:pathLst>
                <a:path extrusionOk="0" h="41080" w="113149">
                  <a:moveTo>
                    <a:pt x="0" y="0"/>
                  </a:moveTo>
                  <a:lnTo>
                    <a:pt x="7531" y="41080"/>
                  </a:lnTo>
                  <a:lnTo>
                    <a:pt x="113149" y="7809"/>
                  </a:lnTo>
                  <a:close/>
                </a:path>
              </a:pathLst>
            </a:custGeom>
            <a:solidFill>
              <a:schemeClr val="accent2"/>
            </a:solidFill>
            <a:ln>
              <a:noFill/>
            </a:ln>
          </p:spPr>
        </p:sp>
      </p:grpSp>
      <p:sp>
        <p:nvSpPr>
          <p:cNvPr id="173" name="Google Shape;173;p6"/>
          <p:cNvSpPr txBox="1"/>
          <p:nvPr>
            <p:ph type="title"/>
          </p:nvPr>
        </p:nvSpPr>
        <p:spPr>
          <a:xfrm>
            <a:off x="304800" y="209550"/>
            <a:ext cx="8839200" cy="1012200"/>
          </a:xfrm>
          <a:prstGeom prst="rect">
            <a:avLst/>
          </a:prstGeom>
          <a:noFill/>
          <a:ln>
            <a:noFill/>
          </a:ln>
        </p:spPr>
        <p:txBody>
          <a:bodyPr anchorCtr="0" anchor="ctr" bIns="91425" lIns="91425" spcFirstLastPara="1" rIns="91425" wrap="square" tIns="91425">
            <a:noAutofit/>
          </a:bodyPr>
          <a:lstStyle/>
          <a:p>
            <a:pPr indent="0" lvl="0" marL="91440" marR="0" rtl="0" algn="just">
              <a:lnSpc>
                <a:spcPct val="100000"/>
              </a:lnSpc>
              <a:spcBef>
                <a:spcPts val="0"/>
              </a:spcBef>
              <a:spcAft>
                <a:spcPts val="0"/>
              </a:spcAft>
              <a:buSzPts val="5000"/>
              <a:buNone/>
            </a:pPr>
            <a:r>
              <a:rPr b="1" lang="en-GB" sz="2800">
                <a:latin typeface="Times New Roman"/>
                <a:ea typeface="Times New Roman"/>
                <a:cs typeface="Times New Roman"/>
                <a:sym typeface="Times New Roman"/>
              </a:rPr>
              <a:t>Outline the nature, scope, and role of guest services and facilities in general and then apply this to the chosen hotel </a:t>
            </a:r>
            <a:br>
              <a:rPr b="1" lang="en-GB" sz="2800">
                <a:latin typeface="Times New Roman"/>
                <a:ea typeface="Times New Roman"/>
                <a:cs typeface="Times New Roman"/>
                <a:sym typeface="Times New Roman"/>
              </a:rPr>
            </a:br>
            <a:endParaRPr sz="2800">
              <a:latin typeface="Times New Roman"/>
              <a:ea typeface="Times New Roman"/>
              <a:cs typeface="Times New Roman"/>
              <a:sym typeface="Times New Roman"/>
            </a:endParaRPr>
          </a:p>
        </p:txBody>
      </p:sp>
      <p:sp>
        <p:nvSpPr>
          <p:cNvPr id="174" name="Google Shape;174;p6"/>
          <p:cNvSpPr/>
          <p:nvPr/>
        </p:nvSpPr>
        <p:spPr>
          <a:xfrm>
            <a:off x="0" y="1352550"/>
            <a:ext cx="6172200" cy="3785652"/>
          </a:xfrm>
          <a:prstGeom prst="rect">
            <a:avLst/>
          </a:prstGeom>
          <a:noFill/>
          <a:ln>
            <a:noFill/>
          </a:ln>
        </p:spPr>
        <p:txBody>
          <a:bodyPr anchorCtr="0" anchor="ctr" bIns="45700" lIns="91425" spcFirstLastPara="1" rIns="91425" wrap="square" tIns="45700">
            <a:spAutoFit/>
          </a:bodyPr>
          <a:lstStyle/>
          <a:p>
            <a:pPr indent="-127000" lvl="0" marL="0" marR="0" rtl="0" algn="just">
              <a:lnSpc>
                <a:spcPct val="100000"/>
              </a:lnSpc>
              <a:spcBef>
                <a:spcPts val="0"/>
              </a:spcBef>
              <a:spcAft>
                <a:spcPts val="0"/>
              </a:spcAft>
              <a:buClr>
                <a:srgbClr val="0A0706"/>
              </a:buClr>
              <a:buSzPts val="2000"/>
              <a:buFont typeface="Arial"/>
              <a:buChar char="•"/>
            </a:pPr>
            <a:r>
              <a:rPr b="1" i="1" lang="en-GB" sz="2000" u="none" cap="none" strike="noStrike">
                <a:solidFill>
                  <a:srgbClr val="0A0706"/>
                </a:solidFill>
                <a:latin typeface="Times New Roman"/>
                <a:ea typeface="Times New Roman"/>
                <a:cs typeface="Times New Roman"/>
                <a:sym typeface="Times New Roman"/>
              </a:rPr>
              <a:t>Nature:</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0" i="0" lang="en-GB" sz="2000" u="none" cap="none" strike="noStrike">
                <a:solidFill>
                  <a:srgbClr val="0A0706"/>
                </a:solidFill>
                <a:latin typeface="Times New Roman"/>
                <a:ea typeface="Times New Roman"/>
                <a:cs typeface="Times New Roman"/>
                <a:sym typeface="Times New Roman"/>
              </a:rPr>
              <a:t>The scope of guest services and facilities is enormous and comprises various amenities and services intended for improving the stay of the guest.</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1" i="1" lang="en-GB" sz="2000" u="none" cap="none" strike="noStrike">
                <a:solidFill>
                  <a:srgbClr val="0A0706"/>
                </a:solidFill>
                <a:latin typeface="Times New Roman"/>
                <a:ea typeface="Times New Roman"/>
                <a:cs typeface="Times New Roman"/>
                <a:sym typeface="Times New Roman"/>
              </a:rPr>
              <a:t>Scope:</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0" i="0" lang="en-GB" sz="2000" u="none" cap="none" strike="noStrike">
                <a:solidFill>
                  <a:srgbClr val="0A0706"/>
                </a:solidFill>
                <a:latin typeface="Times New Roman"/>
                <a:ea typeface="Times New Roman"/>
                <a:cs typeface="Times New Roman"/>
                <a:sym typeface="Times New Roman"/>
              </a:rPr>
              <a:t>The guest service field and facilities types are multiple and they adapt to the character and the typology of the hotel.</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1" i="1" lang="en-GB" sz="2000" u="none" cap="none" strike="noStrike">
                <a:solidFill>
                  <a:srgbClr val="0A0706"/>
                </a:solidFill>
                <a:latin typeface="Times New Roman"/>
                <a:ea typeface="Times New Roman"/>
                <a:cs typeface="Times New Roman"/>
                <a:sym typeface="Times New Roman"/>
              </a:rPr>
              <a:t>Role:</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0" i="0" lang="en-GB" sz="2000" u="none" cap="none" strike="noStrike">
                <a:solidFill>
                  <a:srgbClr val="0A0706"/>
                </a:solidFill>
                <a:latin typeface="Times New Roman"/>
                <a:ea typeface="Times New Roman"/>
                <a:cs typeface="Times New Roman"/>
                <a:sym typeface="Times New Roman"/>
              </a:rPr>
              <a:t>The primary objective of guest services and facilities should be to deliver a smooth and memorable encounter, thus, generating customer fulfillment and faithfulness.</a:t>
            </a:r>
            <a:endParaRPr b="0" i="0" sz="2000" u="none" cap="none" strike="noStrike">
              <a:solidFill>
                <a:srgbClr val="0A0706"/>
              </a:solidFill>
              <a:latin typeface="Arial"/>
              <a:ea typeface="Arial"/>
              <a:cs typeface="Arial"/>
              <a:sym typeface="Arial"/>
            </a:endParaRPr>
          </a:p>
        </p:txBody>
      </p:sp>
      <p:grpSp>
        <p:nvGrpSpPr>
          <p:cNvPr id="175" name="Google Shape;175;p6"/>
          <p:cNvGrpSpPr/>
          <p:nvPr/>
        </p:nvGrpSpPr>
        <p:grpSpPr>
          <a:xfrm rot="220857">
            <a:off x="6858000" y="1733550"/>
            <a:ext cx="2286000" cy="2065725"/>
            <a:chOff x="6756725" y="712475"/>
            <a:chExt cx="1051400" cy="2065725"/>
          </a:xfrm>
        </p:grpSpPr>
        <p:sp>
          <p:nvSpPr>
            <p:cNvPr id="176" name="Google Shape;176;p6"/>
            <p:cNvSpPr/>
            <p:nvPr/>
          </p:nvSpPr>
          <p:spPr>
            <a:xfrm>
              <a:off x="6756725" y="712475"/>
              <a:ext cx="855824" cy="188271"/>
            </a:xfrm>
            <a:custGeom>
              <a:rect b="b" l="l" r="r" t="t"/>
              <a:pathLst>
                <a:path extrusionOk="0" h="14660" w="66640">
                  <a:moveTo>
                    <a:pt x="66640" y="14660"/>
                  </a:moveTo>
                  <a:lnTo>
                    <a:pt x="6663" y="13662"/>
                  </a:lnTo>
                  <a:lnTo>
                    <a:pt x="0" y="0"/>
                  </a:lnTo>
                  <a:close/>
                </a:path>
              </a:pathLst>
            </a:custGeom>
            <a:solidFill>
              <a:schemeClr val="accent2"/>
            </a:solidFill>
            <a:ln>
              <a:noFill/>
            </a:ln>
          </p:spPr>
        </p:sp>
        <p:sp>
          <p:nvSpPr>
            <p:cNvPr id="177" name="Google Shape;177;p6"/>
            <p:cNvSpPr/>
            <p:nvPr/>
          </p:nvSpPr>
          <p:spPr>
            <a:xfrm>
              <a:off x="7653150" y="1922375"/>
              <a:ext cx="154975" cy="855825"/>
            </a:xfrm>
            <a:custGeom>
              <a:rect b="b" l="l" r="r" t="t"/>
              <a:pathLst>
                <a:path extrusionOk="0" h="34233" w="6199">
                  <a:moveTo>
                    <a:pt x="0" y="34233"/>
                  </a:moveTo>
                  <a:lnTo>
                    <a:pt x="103" y="781"/>
                  </a:lnTo>
                  <a:lnTo>
                    <a:pt x="6199" y="0"/>
                  </a:lnTo>
                  <a:close/>
                </a:path>
              </a:pathLst>
            </a:custGeom>
            <a:solidFill>
              <a:schemeClr val="lt2"/>
            </a:solidFill>
            <a:ln>
              <a:noFill/>
            </a:ln>
          </p:spPr>
        </p:sp>
      </p:grpSp>
      <p:pic>
        <p:nvPicPr>
          <p:cNvPr descr="Uncovering the Challenge: Exploring Why the Hospitality Industry Struggles  to Attract and Retain Top Talent" id="178" name="Google Shape;178;p6"/>
          <p:cNvPicPr preferRelativeResize="0"/>
          <p:nvPr/>
        </p:nvPicPr>
        <p:blipFill rotWithShape="1">
          <a:blip r:embed="rId3">
            <a:alphaModFix/>
          </a:blip>
          <a:srcRect b="0" l="0" r="0" t="0"/>
          <a:stretch/>
        </p:blipFill>
        <p:spPr>
          <a:xfrm rot="348332">
            <a:off x="6273954" y="2078077"/>
            <a:ext cx="2400300" cy="2133600"/>
          </a:xfrm>
          <a:prstGeom prst="rect">
            <a:avLst/>
          </a:prstGeom>
          <a:noFill/>
          <a:ln>
            <a:noFill/>
          </a:ln>
        </p:spPr>
      </p:pic>
      <p:sp>
        <p:nvSpPr>
          <p:cNvPr id="179" name="Google Shape;179;p6"/>
          <p:cNvSpPr/>
          <p:nvPr/>
        </p:nvSpPr>
        <p:spPr>
          <a:xfrm>
            <a:off x="6858000" y="4400550"/>
            <a:ext cx="1406154" cy="307777"/>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1400" u="none" cap="none" strike="noStrike">
                <a:solidFill>
                  <a:srgbClr val="000000"/>
                </a:solidFill>
                <a:latin typeface="Times New Roman"/>
                <a:ea typeface="Times New Roman"/>
                <a:cs typeface="Times New Roman"/>
                <a:sym typeface="Times New Roman"/>
              </a:rPr>
              <a:t>(Minwoo , 2019)</a:t>
            </a:r>
            <a:endParaRPr b="0" i="0" sz="14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7"/>
          <p:cNvSpPr txBox="1"/>
          <p:nvPr>
            <p:ph type="title"/>
          </p:nvPr>
        </p:nvSpPr>
        <p:spPr>
          <a:xfrm>
            <a:off x="0" y="0"/>
            <a:ext cx="9144000" cy="572700"/>
          </a:xfrm>
          <a:prstGeom prst="rect">
            <a:avLst/>
          </a:prstGeom>
          <a:no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SzPts val="3000"/>
              <a:buNone/>
            </a:pPr>
            <a:r>
              <a:rPr b="1" lang="en-GB" sz="2800">
                <a:latin typeface="Times New Roman"/>
                <a:ea typeface="Times New Roman"/>
                <a:cs typeface="Times New Roman"/>
                <a:sym typeface="Times New Roman"/>
              </a:rPr>
              <a:t>Discuss the importance of hospitality and how hotels meet/exceed guest expectations</a:t>
            </a:r>
            <a:endParaRPr sz="2800">
              <a:latin typeface="Times New Roman"/>
              <a:ea typeface="Times New Roman"/>
              <a:cs typeface="Times New Roman"/>
              <a:sym typeface="Times New Roman"/>
            </a:endParaRPr>
          </a:p>
        </p:txBody>
      </p:sp>
      <p:sp>
        <p:nvSpPr>
          <p:cNvPr id="185" name="Google Shape;185;p7"/>
          <p:cNvSpPr/>
          <p:nvPr/>
        </p:nvSpPr>
        <p:spPr>
          <a:xfrm>
            <a:off x="3581400" y="1050072"/>
            <a:ext cx="5334000" cy="4093428"/>
          </a:xfrm>
          <a:prstGeom prst="rect">
            <a:avLst/>
          </a:prstGeom>
          <a:noFill/>
          <a:ln>
            <a:noFill/>
          </a:ln>
        </p:spPr>
        <p:txBody>
          <a:bodyPr anchorCtr="0" anchor="ctr" bIns="45700" lIns="91425" spcFirstLastPara="1" rIns="91425" wrap="square" tIns="45700">
            <a:spAutoFit/>
          </a:bodyPr>
          <a:lstStyle/>
          <a:p>
            <a:pPr indent="-127000" lvl="0" marL="0" marR="0" rtl="0" algn="just">
              <a:lnSpc>
                <a:spcPct val="100000"/>
              </a:lnSpc>
              <a:spcBef>
                <a:spcPts val="0"/>
              </a:spcBef>
              <a:spcAft>
                <a:spcPts val="0"/>
              </a:spcAft>
              <a:buClr>
                <a:srgbClr val="0A0706"/>
              </a:buClr>
              <a:buSzPts val="2000"/>
              <a:buFont typeface="Arial"/>
              <a:buChar char="•"/>
            </a:pPr>
            <a:r>
              <a:rPr b="1" i="1" lang="en-GB" sz="2000" u="none" cap="none" strike="noStrike">
                <a:solidFill>
                  <a:srgbClr val="0A0706"/>
                </a:solidFill>
                <a:latin typeface="Times New Roman"/>
                <a:ea typeface="Times New Roman"/>
                <a:cs typeface="Times New Roman"/>
                <a:sym typeface="Times New Roman"/>
              </a:rPr>
              <a:t>Importance of Hospitality</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0" i="0" lang="en-GB" sz="2000" u="none" cap="none" strike="noStrike">
                <a:solidFill>
                  <a:srgbClr val="0A0706"/>
                </a:solidFill>
                <a:latin typeface="Times New Roman"/>
                <a:ea typeface="Times New Roman"/>
                <a:cs typeface="Times New Roman"/>
                <a:sym typeface="Times New Roman"/>
              </a:rPr>
              <a:t>One of the most important areas of the hotel industry is hospitality, which means handling guests with much attention, care, and attention that creates an unforgettable experience so that guests feel at home (Soloman, 2018).</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1" i="1" lang="en-GB" sz="2000" u="none" cap="none" strike="noStrike">
                <a:solidFill>
                  <a:srgbClr val="0A0706"/>
                </a:solidFill>
                <a:latin typeface="Times New Roman"/>
                <a:ea typeface="Times New Roman"/>
                <a:cs typeface="Times New Roman"/>
                <a:sym typeface="Times New Roman"/>
              </a:rPr>
              <a:t>Exceeding Guest Expectations</a:t>
            </a:r>
            <a:endParaRPr b="0" i="0" sz="2000" u="none" cap="none" strike="noStrike">
              <a:solidFill>
                <a:srgbClr val="0A0706"/>
              </a:solidFill>
              <a:latin typeface="Arial"/>
              <a:ea typeface="Arial"/>
              <a:cs typeface="Arial"/>
              <a:sym typeface="Arial"/>
            </a:endParaRPr>
          </a:p>
          <a:p>
            <a:pPr indent="-127000" lvl="0" marL="0" marR="0" rtl="0" algn="just">
              <a:lnSpc>
                <a:spcPct val="100000"/>
              </a:lnSpc>
              <a:spcBef>
                <a:spcPts val="0"/>
              </a:spcBef>
              <a:spcAft>
                <a:spcPts val="0"/>
              </a:spcAft>
              <a:buClr>
                <a:srgbClr val="0A0706"/>
              </a:buClr>
              <a:buSzPts val="2000"/>
              <a:buFont typeface="Arial"/>
              <a:buChar char="•"/>
            </a:pPr>
            <a:r>
              <a:rPr b="0" i="0" lang="en-GB" sz="2000" u="none" cap="none" strike="noStrike">
                <a:solidFill>
                  <a:srgbClr val="0A0706"/>
                </a:solidFill>
                <a:latin typeface="Times New Roman"/>
                <a:ea typeface="Times New Roman"/>
                <a:cs typeface="Times New Roman"/>
                <a:sym typeface="Times New Roman"/>
              </a:rPr>
              <a:t>An endeavour to go beyond the customer’s needs by forethought and outstanding treatment is the principle hotel services pursue. </a:t>
            </a:r>
            <a:endParaRPr/>
          </a:p>
          <a:p>
            <a:pPr indent="-127000" lvl="0" marL="0" marR="0" rtl="0" algn="just">
              <a:lnSpc>
                <a:spcPct val="100000"/>
              </a:lnSpc>
              <a:spcBef>
                <a:spcPts val="0"/>
              </a:spcBef>
              <a:spcAft>
                <a:spcPts val="0"/>
              </a:spcAft>
              <a:buClr>
                <a:srgbClr val="0A0706"/>
              </a:buClr>
              <a:buSzPts val="2000"/>
              <a:buFont typeface="Arial"/>
              <a:buChar char="•"/>
            </a:pPr>
            <a:r>
              <a:rPr b="0" i="0" lang="en-GB" sz="2000" u="none" cap="none" strike="noStrike">
                <a:solidFill>
                  <a:srgbClr val="0A0706"/>
                </a:solidFill>
                <a:latin typeface="Times New Roman"/>
                <a:ea typeface="Times New Roman"/>
                <a:cs typeface="Times New Roman"/>
                <a:sym typeface="Times New Roman"/>
              </a:rPr>
              <a:t>This implies connecting the guests' needs with high-quality standards and giving gifts and surprises to the guests from time to time.</a:t>
            </a:r>
            <a:endParaRPr b="0" i="0" sz="2000" u="none" cap="none" strike="noStrike">
              <a:solidFill>
                <a:srgbClr val="0A0706"/>
              </a:solidFill>
              <a:latin typeface="Arial"/>
              <a:ea typeface="Arial"/>
              <a:cs typeface="Arial"/>
              <a:sym typeface="Arial"/>
            </a:endParaRPr>
          </a:p>
        </p:txBody>
      </p:sp>
      <p:grpSp>
        <p:nvGrpSpPr>
          <p:cNvPr id="186" name="Google Shape;186;p7"/>
          <p:cNvGrpSpPr/>
          <p:nvPr/>
        </p:nvGrpSpPr>
        <p:grpSpPr>
          <a:xfrm>
            <a:off x="914400" y="1581150"/>
            <a:ext cx="2129899" cy="2010246"/>
            <a:chOff x="1524476" y="767954"/>
            <a:chExt cx="2129899" cy="2010246"/>
          </a:xfrm>
        </p:grpSpPr>
        <p:sp>
          <p:nvSpPr>
            <p:cNvPr id="187" name="Google Shape;187;p7"/>
            <p:cNvSpPr/>
            <p:nvPr/>
          </p:nvSpPr>
          <p:spPr>
            <a:xfrm flipH="1">
              <a:off x="1524476" y="767954"/>
              <a:ext cx="1420678" cy="125048"/>
            </a:xfrm>
            <a:custGeom>
              <a:rect b="b" l="l" r="r" t="t"/>
              <a:pathLst>
                <a:path extrusionOk="0" h="5099" w="57930">
                  <a:moveTo>
                    <a:pt x="57930" y="5099"/>
                  </a:moveTo>
                  <a:lnTo>
                    <a:pt x="0" y="5066"/>
                  </a:lnTo>
                  <a:lnTo>
                    <a:pt x="1165" y="0"/>
                  </a:lnTo>
                  <a:close/>
                </a:path>
              </a:pathLst>
            </a:custGeom>
            <a:solidFill>
              <a:schemeClr val="accent1"/>
            </a:solidFill>
            <a:ln>
              <a:noFill/>
            </a:ln>
          </p:spPr>
        </p:sp>
        <p:sp>
          <p:nvSpPr>
            <p:cNvPr id="188" name="Google Shape;188;p7"/>
            <p:cNvSpPr/>
            <p:nvPr/>
          </p:nvSpPr>
          <p:spPr>
            <a:xfrm>
              <a:off x="3537475" y="1865700"/>
              <a:ext cx="116900" cy="912500"/>
            </a:xfrm>
            <a:custGeom>
              <a:rect b="b" l="l" r="r" t="t"/>
              <a:pathLst>
                <a:path extrusionOk="0" h="36500" w="4676">
                  <a:moveTo>
                    <a:pt x="0" y="36500"/>
                  </a:moveTo>
                  <a:lnTo>
                    <a:pt x="397" y="0"/>
                  </a:lnTo>
                  <a:lnTo>
                    <a:pt x="4676" y="2267"/>
                  </a:lnTo>
                  <a:close/>
                </a:path>
              </a:pathLst>
            </a:custGeom>
            <a:solidFill>
              <a:schemeClr val="accent2"/>
            </a:solidFill>
            <a:ln>
              <a:noFill/>
            </a:ln>
          </p:spPr>
        </p:sp>
      </p:grpSp>
      <p:pic>
        <p:nvPicPr>
          <p:cNvPr descr="Why Surveys are Important in Travel &amp; Hospitality Industry" id="189" name="Google Shape;189;p7"/>
          <p:cNvPicPr preferRelativeResize="0"/>
          <p:nvPr/>
        </p:nvPicPr>
        <p:blipFill rotWithShape="1">
          <a:blip r:embed="rId3">
            <a:alphaModFix/>
          </a:blip>
          <a:srcRect b="11200" l="20283" r="22049" t="11683"/>
          <a:stretch/>
        </p:blipFill>
        <p:spPr>
          <a:xfrm rot="-167513">
            <a:off x="272824" y="1883758"/>
            <a:ext cx="2488560" cy="1999835"/>
          </a:xfrm>
          <a:prstGeom prst="rect">
            <a:avLst/>
          </a:prstGeom>
          <a:noFill/>
          <a:ln>
            <a:noFill/>
          </a:ln>
        </p:spPr>
      </p:pic>
      <p:sp>
        <p:nvSpPr>
          <p:cNvPr id="190" name="Google Shape;190;p7"/>
          <p:cNvSpPr/>
          <p:nvPr/>
        </p:nvSpPr>
        <p:spPr>
          <a:xfrm>
            <a:off x="838200" y="4019550"/>
            <a:ext cx="1906291"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(Soloman, 2018)</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8"/>
          <p:cNvSpPr txBox="1"/>
          <p:nvPr>
            <p:ph idx="2" type="title"/>
          </p:nvPr>
        </p:nvSpPr>
        <p:spPr>
          <a:xfrm>
            <a:off x="533400" y="133350"/>
            <a:ext cx="2584500" cy="572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2200"/>
              <a:buNone/>
            </a:pPr>
            <a:r>
              <a:rPr b="1" lang="en-GB" sz="2800">
                <a:solidFill>
                  <a:schemeClr val="dk1"/>
                </a:solidFill>
                <a:latin typeface="Times New Roman"/>
                <a:ea typeface="Times New Roman"/>
                <a:cs typeface="Times New Roman"/>
                <a:sym typeface="Times New Roman"/>
              </a:rPr>
              <a:t>Conclusion</a:t>
            </a:r>
            <a:endParaRPr b="1" sz="2800">
              <a:solidFill>
                <a:schemeClr val="dk1"/>
              </a:solidFill>
              <a:latin typeface="Times New Roman"/>
              <a:ea typeface="Times New Roman"/>
              <a:cs typeface="Times New Roman"/>
              <a:sym typeface="Times New Roman"/>
            </a:endParaRPr>
          </a:p>
        </p:txBody>
      </p:sp>
      <p:sp>
        <p:nvSpPr>
          <p:cNvPr id="196" name="Google Shape;196;p8"/>
          <p:cNvSpPr/>
          <p:nvPr/>
        </p:nvSpPr>
        <p:spPr>
          <a:xfrm flipH="1" rot="10697333">
            <a:off x="6022504" y="4056577"/>
            <a:ext cx="2483263" cy="218168"/>
          </a:xfrm>
          <a:custGeom>
            <a:rect b="b" l="l" r="r" t="t"/>
            <a:pathLst>
              <a:path extrusionOk="0" h="5099" w="57930">
                <a:moveTo>
                  <a:pt x="57930" y="5099"/>
                </a:moveTo>
                <a:lnTo>
                  <a:pt x="0" y="5066"/>
                </a:lnTo>
                <a:lnTo>
                  <a:pt x="1165" y="0"/>
                </a:lnTo>
                <a:close/>
              </a:path>
            </a:pathLst>
          </a:custGeom>
          <a:solidFill>
            <a:schemeClr val="accent1"/>
          </a:solidFill>
          <a:ln>
            <a:noFill/>
          </a:ln>
        </p:spPr>
      </p:sp>
      <p:sp>
        <p:nvSpPr>
          <p:cNvPr id="197" name="Google Shape;197;p8"/>
          <p:cNvSpPr/>
          <p:nvPr/>
        </p:nvSpPr>
        <p:spPr>
          <a:xfrm rot="-102635">
            <a:off x="5794118" y="914709"/>
            <a:ext cx="1300239" cy="214954"/>
          </a:xfrm>
          <a:custGeom>
            <a:rect b="b" l="l" r="r" t="t"/>
            <a:pathLst>
              <a:path extrusionOk="0" h="5099" w="57930">
                <a:moveTo>
                  <a:pt x="57930" y="5099"/>
                </a:moveTo>
                <a:lnTo>
                  <a:pt x="0" y="5066"/>
                </a:lnTo>
                <a:lnTo>
                  <a:pt x="1165" y="0"/>
                </a:lnTo>
                <a:close/>
              </a:path>
            </a:pathLst>
          </a:custGeom>
          <a:solidFill>
            <a:schemeClr val="accent2"/>
          </a:solidFill>
          <a:ln>
            <a:noFill/>
          </a:ln>
        </p:spPr>
      </p:sp>
      <p:sp>
        <p:nvSpPr>
          <p:cNvPr id="198" name="Google Shape;198;p8"/>
          <p:cNvSpPr/>
          <p:nvPr/>
        </p:nvSpPr>
        <p:spPr>
          <a:xfrm>
            <a:off x="152400" y="1047750"/>
            <a:ext cx="5334000" cy="3785652"/>
          </a:xfrm>
          <a:prstGeom prst="rect">
            <a:avLst/>
          </a:prstGeom>
          <a:noFill/>
          <a:ln>
            <a:noFill/>
          </a:ln>
        </p:spPr>
        <p:txBody>
          <a:bodyPr anchorCtr="0" anchor="t" bIns="45700" lIns="91425" spcFirstLastPara="1" rIns="91425" wrap="square" tIns="45700">
            <a:spAutoFit/>
          </a:bodyPr>
          <a:lstStyle/>
          <a:p>
            <a:pPr indent="-127000" lvl="0" marL="0" marR="0" rtl="0" algn="just">
              <a:lnSpc>
                <a:spcPct val="150000"/>
              </a:lnSpc>
              <a:spcBef>
                <a:spcPts val="0"/>
              </a:spcBef>
              <a:spcAft>
                <a:spcPts val="0"/>
              </a:spcAft>
              <a:buClr>
                <a:srgbClr val="000000"/>
              </a:buClr>
              <a:buSzPts val="2000"/>
              <a:buFont typeface="Arial"/>
              <a:buChar char="•"/>
            </a:pPr>
            <a:r>
              <a:rPr b="0" i="0" lang="en-GB" sz="2000" u="none" cap="none" strike="noStrike">
                <a:solidFill>
                  <a:srgbClr val="000000"/>
                </a:solidFill>
                <a:latin typeface="Times New Roman"/>
                <a:ea typeface="Times New Roman"/>
                <a:cs typeface="Times New Roman"/>
                <a:sym typeface="Times New Roman"/>
              </a:rPr>
              <a:t>The </a:t>
            </a:r>
            <a:r>
              <a:rPr lang="en-GB" sz="2000">
                <a:latin typeface="Times New Roman"/>
                <a:ea typeface="Times New Roman"/>
                <a:cs typeface="Times New Roman"/>
                <a:sym typeface="Times New Roman"/>
              </a:rPr>
              <a:t>presentation</a:t>
            </a:r>
            <a:r>
              <a:rPr b="0" i="0" lang="en-GB" sz="2000" u="none" cap="none" strike="noStrike">
                <a:solidFill>
                  <a:srgbClr val="000000"/>
                </a:solidFill>
                <a:latin typeface="Times New Roman"/>
                <a:ea typeface="Times New Roman"/>
                <a:cs typeface="Times New Roman"/>
                <a:sym typeface="Times New Roman"/>
              </a:rPr>
              <a:t> has highlighted the value of hospitality in the realm of the hotel industry along with the details of JW Marriott. </a:t>
            </a:r>
            <a:endParaRPr b="0" i="0" sz="2000" u="none" cap="none" strike="noStrike">
              <a:solidFill>
                <a:srgbClr val="000000"/>
              </a:solidFill>
              <a:latin typeface="Times New Roman"/>
              <a:ea typeface="Times New Roman"/>
              <a:cs typeface="Times New Roman"/>
              <a:sym typeface="Times New Roman"/>
            </a:endParaRPr>
          </a:p>
          <a:p>
            <a:pPr indent="-127000" lvl="0" marL="0" marR="0" rtl="0" algn="just">
              <a:lnSpc>
                <a:spcPct val="150000"/>
              </a:lnSpc>
              <a:spcBef>
                <a:spcPts val="0"/>
              </a:spcBef>
              <a:spcAft>
                <a:spcPts val="0"/>
              </a:spcAft>
              <a:buClr>
                <a:srgbClr val="000000"/>
              </a:buClr>
              <a:buSzPts val="2000"/>
              <a:buFont typeface="Arial"/>
              <a:buChar char="•"/>
            </a:pPr>
            <a:r>
              <a:rPr b="0" i="0" lang="en-GB" sz="2000" u="none" cap="none" strike="noStrike">
                <a:solidFill>
                  <a:srgbClr val="000000"/>
                </a:solidFill>
                <a:latin typeface="Times New Roman"/>
                <a:ea typeface="Times New Roman"/>
                <a:cs typeface="Times New Roman"/>
                <a:sym typeface="Times New Roman"/>
              </a:rPr>
              <a:t>The brand has been keeping up and even surpassing its clientele's high expectations that are in none other but among incomparable products and luxury facilities to business travelers, wealthy leisure travelers, and event planners. </a:t>
            </a:r>
            <a:endParaRPr b="0" i="0" sz="2000" u="none" cap="none" strike="noStrike">
              <a:solidFill>
                <a:srgbClr val="000000"/>
              </a:solidFill>
              <a:latin typeface="Times New Roman"/>
              <a:ea typeface="Times New Roman"/>
              <a:cs typeface="Times New Roman"/>
              <a:sym typeface="Times New Roman"/>
            </a:endParaRPr>
          </a:p>
        </p:txBody>
      </p:sp>
      <p:pic>
        <p:nvPicPr>
          <p:cNvPr descr="What are the Drivers for Hospitality Valuation - Valueteam" id="199" name="Google Shape;199;p8"/>
          <p:cNvPicPr preferRelativeResize="0"/>
          <p:nvPr/>
        </p:nvPicPr>
        <p:blipFill rotWithShape="1">
          <a:blip r:embed="rId3">
            <a:alphaModFix/>
          </a:blip>
          <a:srcRect b="0" l="0" r="0" t="0"/>
          <a:stretch/>
        </p:blipFill>
        <p:spPr>
          <a:xfrm rot="-229661">
            <a:off x="5872052" y="1297912"/>
            <a:ext cx="3013199" cy="2523014"/>
          </a:xfrm>
          <a:prstGeom prst="rect">
            <a:avLst/>
          </a:prstGeom>
          <a:noFill/>
          <a:ln>
            <a:noFill/>
          </a:ln>
        </p:spPr>
      </p:pic>
      <p:sp>
        <p:nvSpPr>
          <p:cNvPr id="200" name="Google Shape;200;p8"/>
          <p:cNvSpPr/>
          <p:nvPr/>
        </p:nvSpPr>
        <p:spPr>
          <a:xfrm>
            <a:off x="7086600" y="4400550"/>
            <a:ext cx="1806905" cy="40011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(Heppell, 2015)</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9"/>
          <p:cNvSpPr txBox="1"/>
          <p:nvPr>
            <p:ph type="title"/>
          </p:nvPr>
        </p:nvSpPr>
        <p:spPr>
          <a:xfrm>
            <a:off x="228600" y="209550"/>
            <a:ext cx="7710600" cy="1020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3000"/>
              <a:buNone/>
            </a:pPr>
            <a:r>
              <a:rPr b="1" lang="en-GB" sz="2800">
                <a:latin typeface="Times New Roman"/>
                <a:ea typeface="Times New Roman"/>
                <a:cs typeface="Times New Roman"/>
                <a:sym typeface="Times New Roman"/>
              </a:rPr>
              <a:t>Reference</a:t>
            </a:r>
            <a:endParaRPr b="1" sz="2800">
              <a:latin typeface="Times New Roman"/>
              <a:ea typeface="Times New Roman"/>
              <a:cs typeface="Times New Roman"/>
              <a:sym typeface="Times New Roman"/>
            </a:endParaRPr>
          </a:p>
        </p:txBody>
      </p:sp>
      <p:sp>
        <p:nvSpPr>
          <p:cNvPr id="206" name="Google Shape;206;p9"/>
          <p:cNvSpPr/>
          <p:nvPr/>
        </p:nvSpPr>
        <p:spPr>
          <a:xfrm>
            <a:off x="304800" y="819150"/>
            <a:ext cx="8686800" cy="409342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Ford, R.C (2020) Managing hospitality organizations: achieving excellence in the guest experience, SAGE Publications</a:t>
            </a:r>
            <a:endParaRPr b="0" i="0" sz="2000" u="none" cap="none" strike="noStrike">
              <a:solidFill>
                <a:srgbClr val="00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Heppell, M. (2015) Five Star Service: How to deliver Exceptional Customer Service, Pearson, London</a:t>
            </a:r>
            <a:endParaRPr b="0" i="0" sz="2000" u="none" cap="none" strike="noStrike">
              <a:solidFill>
                <a:srgbClr val="00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JW Marriott, (2024) </a:t>
            </a:r>
            <a:r>
              <a:rPr b="0" i="0" lang="en-GB" sz="2000" u="sng" cap="none" strike="noStrike">
                <a:solidFill>
                  <a:srgbClr val="000000"/>
                </a:solidFill>
                <a:latin typeface="Times New Roman"/>
                <a:ea typeface="Times New Roman"/>
                <a:cs typeface="Times New Roman"/>
                <a:sym typeface="Times New Roman"/>
                <a:hlinkClick r:id="rId3">
                  <a:extLst>
                    <a:ext uri="{A12FA001-AC4F-418D-AE19-62706E023703}">
                      <ahyp:hlinkClr val="tx"/>
                    </a:ext>
                  </a:extLst>
                </a:hlinkClick>
              </a:rPr>
              <a:t>https://www.marriott.com/en-us/hotels/longh-jw-marriott-grosvenor-house-london/overview/</a:t>
            </a:r>
            <a:r>
              <a:rPr b="0" i="0" lang="en-GB" sz="2000" u="none" cap="none" strike="noStrike">
                <a:solidFill>
                  <a:srgbClr val="000000"/>
                </a:solidFill>
                <a:latin typeface="Times New Roman"/>
                <a:ea typeface="Times New Roman"/>
                <a:cs typeface="Times New Roman"/>
                <a:sym typeface="Times New Roman"/>
              </a:rPr>
              <a:t> [Accessed date: 26</a:t>
            </a:r>
            <a:r>
              <a:rPr b="0" baseline="30000" i="0" lang="en-GB" sz="2000" u="none" cap="none" strike="noStrike">
                <a:solidFill>
                  <a:srgbClr val="000000"/>
                </a:solidFill>
                <a:latin typeface="Times New Roman"/>
                <a:ea typeface="Times New Roman"/>
                <a:cs typeface="Times New Roman"/>
                <a:sym typeface="Times New Roman"/>
              </a:rPr>
              <a:t>th</a:t>
            </a:r>
            <a:r>
              <a:rPr b="0" i="0" lang="en-GB" sz="2000" u="none" cap="none" strike="noStrike">
                <a:solidFill>
                  <a:srgbClr val="000000"/>
                </a:solidFill>
                <a:latin typeface="Times New Roman"/>
                <a:ea typeface="Times New Roman"/>
                <a:cs typeface="Times New Roman"/>
                <a:sym typeface="Times New Roman"/>
              </a:rPr>
              <a:t> February, 2024]</a:t>
            </a:r>
            <a:endParaRPr b="0" i="0" sz="2000" u="none" cap="none" strike="noStrike">
              <a:solidFill>
                <a:srgbClr val="00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Minwoo L. Seonieong. L, Yoon, K. (2019) Multisensory experience for enhancing hotel guest experiences: Empirical evidence form big data analytics</a:t>
            </a:r>
            <a:endParaRPr b="0" i="0" sz="2000" u="none" cap="none" strike="noStrike">
              <a:solidFill>
                <a:srgbClr val="00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Panchapakesan, P. Jiseon, A. (2020) Guest satisfaction &amp; dissatisfaction in luxury hotels: An application on big data</a:t>
            </a:r>
            <a:endParaRPr b="0" i="0" sz="2000" u="none" cap="none" strike="noStrike">
              <a:solidFill>
                <a:srgbClr val="00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Soloman, M (2018) The heart of hospitality: a great hotel and restaurant leaders share their secrets, SelectBooks.</a:t>
            </a:r>
            <a:endParaRPr b="0" i="0" sz="2000" u="none" cap="none" strike="noStrike">
              <a:solidFill>
                <a:srgbClr val="000000"/>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None/>
            </a:pPr>
            <a:r>
              <a:rPr b="0" i="0" lang="en-GB" sz="2000" u="none" cap="none" strike="noStrike">
                <a:solidFill>
                  <a:srgbClr val="000000"/>
                </a:solidFill>
                <a:latin typeface="Times New Roman"/>
                <a:ea typeface="Times New Roman"/>
                <a:cs typeface="Times New Roman"/>
                <a:sym typeface="Times New Roman"/>
              </a:rPr>
              <a:t>Walker, J. (2021) Introduction to Hospitality. Pearson, London</a:t>
            </a:r>
            <a:endParaRPr b="0" i="0" sz="2000" u="none" cap="none" strike="noStrike">
              <a:solidFill>
                <a:srgbClr val="000000"/>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10"/>
          <p:cNvSpPr txBox="1"/>
          <p:nvPr>
            <p:ph idx="2" type="title"/>
          </p:nvPr>
        </p:nvSpPr>
        <p:spPr>
          <a:xfrm>
            <a:off x="1066800" y="2038350"/>
            <a:ext cx="7044731" cy="5727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3000"/>
              <a:buNone/>
            </a:pPr>
            <a:r>
              <a:rPr lang="en-GB" sz="4800"/>
              <a:t>Thank You</a:t>
            </a:r>
            <a:endParaRPr sz="4800"/>
          </a:p>
        </p:txBody>
      </p:sp>
      <p:grpSp>
        <p:nvGrpSpPr>
          <p:cNvPr id="212" name="Google Shape;212;p10"/>
          <p:cNvGrpSpPr/>
          <p:nvPr/>
        </p:nvGrpSpPr>
        <p:grpSpPr>
          <a:xfrm>
            <a:off x="6096000" y="1352550"/>
            <a:ext cx="1043750" cy="789850"/>
            <a:chOff x="1730175" y="2632875"/>
            <a:chExt cx="1043750" cy="789850"/>
          </a:xfrm>
        </p:grpSpPr>
        <p:sp>
          <p:nvSpPr>
            <p:cNvPr id="213" name="Google Shape;213;p10"/>
            <p:cNvSpPr/>
            <p:nvPr/>
          </p:nvSpPr>
          <p:spPr>
            <a:xfrm>
              <a:off x="1730175" y="2642275"/>
              <a:ext cx="1043750" cy="780450"/>
            </a:xfrm>
            <a:custGeom>
              <a:rect b="b" l="l" r="r" t="t"/>
              <a:pathLst>
                <a:path extrusionOk="0" h="31218" w="41750">
                  <a:moveTo>
                    <a:pt x="26329" y="0"/>
                  </a:moveTo>
                  <a:lnTo>
                    <a:pt x="41750" y="31218"/>
                  </a:lnTo>
                  <a:lnTo>
                    <a:pt x="0" y="24448"/>
                  </a:lnTo>
                  <a:close/>
                </a:path>
              </a:pathLst>
            </a:custGeom>
            <a:solidFill>
              <a:schemeClr val="accent2"/>
            </a:solidFill>
            <a:ln>
              <a:noFill/>
            </a:ln>
          </p:spPr>
        </p:sp>
        <p:sp>
          <p:nvSpPr>
            <p:cNvPr id="214" name="Google Shape;214;p10"/>
            <p:cNvSpPr/>
            <p:nvPr/>
          </p:nvSpPr>
          <p:spPr>
            <a:xfrm>
              <a:off x="2411900" y="2632875"/>
              <a:ext cx="356975" cy="517175"/>
            </a:xfrm>
            <a:custGeom>
              <a:rect b="b" l="l" r="r" t="t"/>
              <a:pathLst>
                <a:path extrusionOk="0" h="20687" w="14279">
                  <a:moveTo>
                    <a:pt x="14279" y="17029"/>
                  </a:moveTo>
                  <a:lnTo>
                    <a:pt x="10719" y="20687"/>
                  </a:lnTo>
                  <a:lnTo>
                    <a:pt x="0" y="0"/>
                  </a:lnTo>
                  <a:close/>
                </a:path>
              </a:pathLst>
            </a:custGeom>
            <a:solidFill>
              <a:schemeClr val="accent1"/>
            </a:solidFill>
            <a:ln>
              <a:noFill/>
            </a:ln>
          </p:spPr>
        </p:sp>
      </p:grpSp>
      <p:grpSp>
        <p:nvGrpSpPr>
          <p:cNvPr id="215" name="Google Shape;215;p10"/>
          <p:cNvGrpSpPr/>
          <p:nvPr/>
        </p:nvGrpSpPr>
        <p:grpSpPr>
          <a:xfrm>
            <a:off x="6553200" y="1581150"/>
            <a:ext cx="296061" cy="328262"/>
            <a:chOff x="3300325" y="249875"/>
            <a:chExt cx="433725" cy="480900"/>
          </a:xfrm>
        </p:grpSpPr>
        <p:sp>
          <p:nvSpPr>
            <p:cNvPr id="216" name="Google Shape;216;p10"/>
            <p:cNvSpPr/>
            <p:nvPr/>
          </p:nvSpPr>
          <p:spPr>
            <a:xfrm>
              <a:off x="3610875" y="334550"/>
              <a:ext cx="56475" cy="28250"/>
            </a:xfrm>
            <a:custGeom>
              <a:rect b="b" l="l" r="r" t="t"/>
              <a:pathLst>
                <a:path extrusionOk="0" h="1130" w="2259">
                  <a:moveTo>
                    <a:pt x="566" y="0"/>
                  </a:moveTo>
                  <a:cubicBezTo>
                    <a:pt x="253" y="0"/>
                    <a:pt x="0" y="253"/>
                    <a:pt x="0" y="567"/>
                  </a:cubicBezTo>
                  <a:cubicBezTo>
                    <a:pt x="0" y="877"/>
                    <a:pt x="253" y="1130"/>
                    <a:pt x="566" y="1130"/>
                  </a:cubicBezTo>
                  <a:lnTo>
                    <a:pt x="1696" y="1130"/>
                  </a:lnTo>
                  <a:cubicBezTo>
                    <a:pt x="2006" y="1130"/>
                    <a:pt x="2259" y="877"/>
                    <a:pt x="2259" y="567"/>
                  </a:cubicBezTo>
                  <a:cubicBezTo>
                    <a:pt x="2259" y="253"/>
                    <a:pt x="2006" y="0"/>
                    <a:pt x="1696"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217" name="Google Shape;217;p10"/>
            <p:cNvSpPr/>
            <p:nvPr/>
          </p:nvSpPr>
          <p:spPr>
            <a:xfrm>
              <a:off x="3467675" y="249875"/>
              <a:ext cx="46400" cy="56475"/>
            </a:xfrm>
            <a:custGeom>
              <a:rect b="b" l="l" r="r" t="t"/>
              <a:pathLst>
                <a:path extrusionOk="0" h="2259" w="1856">
                  <a:moveTo>
                    <a:pt x="647" y="1"/>
                  </a:moveTo>
                  <a:cubicBezTo>
                    <a:pt x="562" y="1"/>
                    <a:pt x="476" y="20"/>
                    <a:pt x="395" y="60"/>
                  </a:cubicBezTo>
                  <a:cubicBezTo>
                    <a:pt x="115" y="198"/>
                    <a:pt x="1" y="539"/>
                    <a:pt x="142" y="819"/>
                  </a:cubicBezTo>
                  <a:lnTo>
                    <a:pt x="705" y="1948"/>
                  </a:lnTo>
                  <a:cubicBezTo>
                    <a:pt x="806" y="2144"/>
                    <a:pt x="1004" y="2259"/>
                    <a:pt x="1211" y="2259"/>
                  </a:cubicBezTo>
                  <a:cubicBezTo>
                    <a:pt x="1296" y="2259"/>
                    <a:pt x="1383" y="2239"/>
                    <a:pt x="1464" y="2198"/>
                  </a:cubicBezTo>
                  <a:cubicBezTo>
                    <a:pt x="1744" y="2059"/>
                    <a:pt x="1856" y="1722"/>
                    <a:pt x="1717" y="1442"/>
                  </a:cubicBezTo>
                  <a:lnTo>
                    <a:pt x="1151" y="313"/>
                  </a:lnTo>
                  <a:cubicBezTo>
                    <a:pt x="1053" y="114"/>
                    <a:pt x="853" y="1"/>
                    <a:pt x="647"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218" name="Google Shape;218;p10"/>
            <p:cNvSpPr/>
            <p:nvPr/>
          </p:nvSpPr>
          <p:spPr>
            <a:xfrm>
              <a:off x="3566525" y="249875"/>
              <a:ext cx="46400" cy="56475"/>
            </a:xfrm>
            <a:custGeom>
              <a:rect b="b" l="l" r="r" t="t"/>
              <a:pathLst>
                <a:path extrusionOk="0" h="2259" w="1856">
                  <a:moveTo>
                    <a:pt x="1210" y="1"/>
                  </a:moveTo>
                  <a:cubicBezTo>
                    <a:pt x="1003" y="1"/>
                    <a:pt x="803" y="114"/>
                    <a:pt x="705" y="313"/>
                  </a:cubicBezTo>
                  <a:lnTo>
                    <a:pt x="139" y="1442"/>
                  </a:lnTo>
                  <a:cubicBezTo>
                    <a:pt x="1" y="1719"/>
                    <a:pt x="115" y="2059"/>
                    <a:pt x="392" y="2198"/>
                  </a:cubicBezTo>
                  <a:cubicBezTo>
                    <a:pt x="474" y="2239"/>
                    <a:pt x="561" y="2259"/>
                    <a:pt x="646" y="2259"/>
                  </a:cubicBezTo>
                  <a:cubicBezTo>
                    <a:pt x="852" y="2259"/>
                    <a:pt x="1051" y="2144"/>
                    <a:pt x="1151" y="1948"/>
                  </a:cubicBezTo>
                  <a:lnTo>
                    <a:pt x="1714" y="819"/>
                  </a:lnTo>
                  <a:cubicBezTo>
                    <a:pt x="1856" y="539"/>
                    <a:pt x="1741" y="198"/>
                    <a:pt x="1461" y="60"/>
                  </a:cubicBezTo>
                  <a:cubicBezTo>
                    <a:pt x="1381" y="20"/>
                    <a:pt x="1295" y="1"/>
                    <a:pt x="1210"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219" name="Google Shape;219;p10"/>
            <p:cNvSpPr/>
            <p:nvPr/>
          </p:nvSpPr>
          <p:spPr>
            <a:xfrm>
              <a:off x="3413250" y="334550"/>
              <a:ext cx="56500" cy="28250"/>
            </a:xfrm>
            <a:custGeom>
              <a:rect b="b" l="l" r="r" t="t"/>
              <a:pathLst>
                <a:path extrusionOk="0" h="1130" w="2260">
                  <a:moveTo>
                    <a:pt x="567" y="0"/>
                  </a:moveTo>
                  <a:cubicBezTo>
                    <a:pt x="254" y="0"/>
                    <a:pt x="1" y="253"/>
                    <a:pt x="1" y="567"/>
                  </a:cubicBezTo>
                  <a:cubicBezTo>
                    <a:pt x="1" y="877"/>
                    <a:pt x="254" y="1130"/>
                    <a:pt x="567" y="1130"/>
                  </a:cubicBezTo>
                  <a:lnTo>
                    <a:pt x="1696" y="1130"/>
                  </a:lnTo>
                  <a:cubicBezTo>
                    <a:pt x="2006" y="1130"/>
                    <a:pt x="2259" y="877"/>
                    <a:pt x="2259" y="567"/>
                  </a:cubicBezTo>
                  <a:cubicBezTo>
                    <a:pt x="2259" y="253"/>
                    <a:pt x="2006" y="0"/>
                    <a:pt x="1696" y="0"/>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220" name="Google Shape;220;p10"/>
            <p:cNvSpPr/>
            <p:nvPr/>
          </p:nvSpPr>
          <p:spPr>
            <a:xfrm>
              <a:off x="3300325" y="476675"/>
              <a:ext cx="84725" cy="254100"/>
            </a:xfrm>
            <a:custGeom>
              <a:rect b="b" l="l" r="r" t="t"/>
              <a:pathLst>
                <a:path extrusionOk="0" h="10164" w="3389">
                  <a:moveTo>
                    <a:pt x="567" y="1"/>
                  </a:moveTo>
                  <a:cubicBezTo>
                    <a:pt x="254" y="1"/>
                    <a:pt x="1" y="251"/>
                    <a:pt x="1" y="564"/>
                  </a:cubicBezTo>
                  <a:lnTo>
                    <a:pt x="1" y="9598"/>
                  </a:lnTo>
                  <a:cubicBezTo>
                    <a:pt x="1" y="9911"/>
                    <a:pt x="254" y="10164"/>
                    <a:pt x="567" y="10164"/>
                  </a:cubicBezTo>
                  <a:lnTo>
                    <a:pt x="2825" y="10164"/>
                  </a:lnTo>
                  <a:cubicBezTo>
                    <a:pt x="3136" y="10164"/>
                    <a:pt x="3389" y="9911"/>
                    <a:pt x="3389" y="9598"/>
                  </a:cubicBezTo>
                  <a:lnTo>
                    <a:pt x="3389" y="564"/>
                  </a:lnTo>
                  <a:cubicBezTo>
                    <a:pt x="3389" y="251"/>
                    <a:pt x="3136" y="1"/>
                    <a:pt x="282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sp>
          <p:nvSpPr>
            <p:cNvPr id="221" name="Google Shape;221;p10"/>
            <p:cNvSpPr/>
            <p:nvPr/>
          </p:nvSpPr>
          <p:spPr>
            <a:xfrm>
              <a:off x="3413250" y="335525"/>
              <a:ext cx="320800" cy="395250"/>
            </a:xfrm>
            <a:custGeom>
              <a:rect b="b" l="l" r="r" t="t"/>
              <a:pathLst>
                <a:path extrusionOk="0" h="15810" w="12832">
                  <a:moveTo>
                    <a:pt x="3954" y="1"/>
                  </a:moveTo>
                  <a:cubicBezTo>
                    <a:pt x="3641" y="1"/>
                    <a:pt x="3388" y="254"/>
                    <a:pt x="3388" y="564"/>
                  </a:cubicBezTo>
                  <a:cubicBezTo>
                    <a:pt x="3388" y="1871"/>
                    <a:pt x="2879" y="4225"/>
                    <a:pt x="1922" y="5186"/>
                  </a:cubicBezTo>
                  <a:cubicBezTo>
                    <a:pt x="1274" y="5830"/>
                    <a:pt x="723" y="6065"/>
                    <a:pt x="1" y="6427"/>
                  </a:cubicBezTo>
                  <a:lnTo>
                    <a:pt x="1" y="14897"/>
                  </a:lnTo>
                  <a:cubicBezTo>
                    <a:pt x="1109" y="15268"/>
                    <a:pt x="2515" y="15810"/>
                    <a:pt x="4659" y="15810"/>
                  </a:cubicBezTo>
                  <a:lnTo>
                    <a:pt x="8351" y="15810"/>
                  </a:lnTo>
                  <a:cubicBezTo>
                    <a:pt x="9567" y="15810"/>
                    <a:pt x="10516" y="14680"/>
                    <a:pt x="10046" y="13491"/>
                  </a:cubicBezTo>
                  <a:cubicBezTo>
                    <a:pt x="11019" y="13226"/>
                    <a:pt x="11546" y="12172"/>
                    <a:pt x="11175" y="11233"/>
                  </a:cubicBezTo>
                  <a:cubicBezTo>
                    <a:pt x="12386" y="10901"/>
                    <a:pt x="12832" y="9408"/>
                    <a:pt x="11992" y="8468"/>
                  </a:cubicBezTo>
                  <a:cubicBezTo>
                    <a:pt x="12314" y="8107"/>
                    <a:pt x="12467" y="7625"/>
                    <a:pt x="12410" y="7143"/>
                  </a:cubicBezTo>
                  <a:cubicBezTo>
                    <a:pt x="12311" y="6267"/>
                    <a:pt x="11495" y="5647"/>
                    <a:pt x="10612" y="5647"/>
                  </a:cubicBezTo>
                  <a:lnTo>
                    <a:pt x="6213" y="5647"/>
                  </a:lnTo>
                  <a:cubicBezTo>
                    <a:pt x="6586" y="4975"/>
                    <a:pt x="6785" y="3081"/>
                    <a:pt x="6776" y="2307"/>
                  </a:cubicBezTo>
                  <a:cubicBezTo>
                    <a:pt x="6761" y="1027"/>
                    <a:pt x="5701" y="1"/>
                    <a:pt x="4418"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435D74"/>
                </a:solidFill>
                <a:latin typeface="Arial"/>
                <a:ea typeface="Arial"/>
                <a:cs typeface="Arial"/>
                <a:sym typeface="Arial"/>
              </a:endParaRPr>
            </a:p>
          </p:txBody>
        </p:sp>
      </p:grpSp>
    </p:spTree>
  </p:cSld>
  <p:clrMapOvr>
    <a:masterClrMapping/>
  </p:clrMapOvr>
</p:sld>
</file>

<file path=ppt/theme/theme1.xml><?xml version="1.0" encoding="utf-8"?>
<a:theme xmlns:a="http://schemas.openxmlformats.org/drawingml/2006/main" xmlns:r="http://schemas.openxmlformats.org/officeDocument/2006/relationships"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