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4"/>
  </p:sldMasterIdLst>
  <p:notesMasterIdLst>
    <p:notesMasterId r:id="rId19"/>
  </p:notesMasterIdLst>
  <p:handoutMasterIdLst>
    <p:handoutMasterId r:id="rId20"/>
  </p:handoutMasterIdLst>
  <p:sldIdLst>
    <p:sldId id="315" r:id="rId5"/>
    <p:sldId id="266" r:id="rId6"/>
    <p:sldId id="314" r:id="rId7"/>
    <p:sldId id="271" r:id="rId8"/>
    <p:sldId id="309" r:id="rId9"/>
    <p:sldId id="312" r:id="rId10"/>
    <p:sldId id="305" r:id="rId11"/>
    <p:sldId id="310" r:id="rId12"/>
    <p:sldId id="316" r:id="rId13"/>
    <p:sldId id="313" r:id="rId14"/>
    <p:sldId id="300" r:id="rId15"/>
    <p:sldId id="317" r:id="rId16"/>
    <p:sldId id="318" r:id="rId17"/>
    <p:sldId id="31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  <p188:author id="{5AA1BD55-57CD-466E-0725-B6CBA11E0D12}" name="Lauren Weldy (ALLEGIS GROUP SERVICES)" initials="LW" userId="S::v-lweldy@microsoft.com::07a2285c-a352-4b96-8658-ecc34365c15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ED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8A107856-5554-42FB-B03E-39F5DBC370B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9" autoAdjust="0"/>
    <p:restoredTop sz="95388" autoAdjust="0"/>
  </p:normalViewPr>
  <p:slideViewPr>
    <p:cSldViewPr snapToGrid="0">
      <p:cViewPr varScale="1">
        <p:scale>
          <a:sx n="85" d="100"/>
          <a:sy n="85" d="100"/>
        </p:scale>
        <p:origin x="63" y="95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3149"/>
    </p:cViewPr>
  </p:sorterViewPr>
  <p:notesViewPr>
    <p:cSldViewPr snapToGrid="0">
      <p:cViewPr>
        <p:scale>
          <a:sx n="1" d="2"/>
          <a:sy n="1" d="2"/>
        </p:scale>
        <p:origin x="2640" y="28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589D207-BE08-4B33-B5B0-5A5A94C951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E58DB9-49DC-495B-A68F-33D105C9065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7A1AC4-3AE8-4F87-AAED-904EC6054702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66337E-DAD5-442C-9B8F-E10EB7D972C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3BDF2-02BD-4181-AC28-FD56172CC62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8A362-CAFC-4987-9A50-47570528395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23749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556653-6123-4FE4-861F-5F9583BF59B0}" type="datetimeFigureOut">
              <a:rPr lang="en-US" smtClean="0"/>
              <a:t>6/21/26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EEB602-95FC-483A-B12D-216A7AD7EA2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5843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6086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7F282E-55F5-4803-B60F-09BA4600E538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4510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8990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7F282E-55F5-4803-B60F-09BA4600E538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02838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2682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25550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3279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6030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5181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9127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EEB602-95FC-483A-B12D-216A7AD7EA24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366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06206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084944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5343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75859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15215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6/21/26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4837D5C-EE88-BE2B-5940-6A8E20CAE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7D6331A-AE6C-3009-DDD4-1671FF7E0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25689"/>
            <a:ext cx="12192000" cy="520173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8D7D28B-DE67-0B99-CDEB-A037FFC56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889696"/>
            <a:ext cx="1070775" cy="50777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8B9F3E3-6134-5423-F75E-B36E71A65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B1F677F-A1EC-4CDA-E80E-4B3695465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65851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1E2C06-C49E-A5AA-07A3-D134EFA3D2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19516" y="896046"/>
            <a:ext cx="1070775" cy="50777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2BA39D8-E4F7-CD36-B80A-49D228C0F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19516" y="0"/>
            <a:ext cx="1070775" cy="8256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06F4721-4B2C-0638-8409-054F6738E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19515" y="6027421"/>
            <a:ext cx="1070775" cy="8305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789478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225541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140893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063196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523653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221572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75813" y="0"/>
            <a:ext cx="4016188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9134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7178" y="1361923"/>
            <a:ext cx="6623040" cy="1421898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EA5BF-04A6-2B17-0703-8419C4DB97F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787399" y="2916772"/>
            <a:ext cx="6622819" cy="2852639"/>
          </a:xfrm>
        </p:spPr>
        <p:txBody>
          <a:bodyPr anchor="t"/>
          <a:lstStyle>
            <a:lvl1pPr marL="0" indent="0">
              <a:lnSpc>
                <a:spcPct val="125000"/>
              </a:lnSpc>
              <a:spcAft>
                <a:spcPts val="600"/>
              </a:spcAft>
              <a:buNone/>
              <a:defRPr sz="2000" b="0"/>
            </a:lvl1pPr>
            <a:lvl2pPr>
              <a:lnSpc>
                <a:spcPct val="125000"/>
              </a:lnSpc>
              <a:spcAft>
                <a:spcPts val="600"/>
              </a:spcAft>
              <a:defRPr/>
            </a:lvl2pPr>
            <a:lvl3pPr>
              <a:lnSpc>
                <a:spcPct val="125000"/>
              </a:lnSpc>
              <a:spcAft>
                <a:spcPts val="600"/>
              </a:spcAft>
              <a:defRPr/>
            </a:lvl3pPr>
            <a:lvl4pPr>
              <a:lnSpc>
                <a:spcPct val="125000"/>
              </a:lnSpc>
              <a:spcAft>
                <a:spcPts val="600"/>
              </a:spcAft>
              <a:defRPr/>
            </a:lvl4pPr>
            <a:lvl5pPr>
              <a:lnSpc>
                <a:spcPct val="125000"/>
              </a:lnSpc>
              <a:spcAft>
                <a:spcPts val="600"/>
              </a:spcAft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6144405"/>
            <a:ext cx="815008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6532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ooter Placeholder 7">
            <a:extLst>
              <a:ext uri="{FF2B5EF4-FFF2-40B4-BE49-F238E27FC236}">
                <a16:creationId xmlns:a16="http://schemas.microsoft.com/office/drawing/2014/main" id="{182CF530-D736-4104-8678-850EEDF99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7178" y="6309360"/>
            <a:ext cx="6623040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9" name="Date Placeholder 5">
            <a:extLst>
              <a:ext uri="{FF2B5EF4-FFF2-40B4-BE49-F238E27FC236}">
                <a16:creationId xmlns:a16="http://schemas.microsoft.com/office/drawing/2014/main" id="{8DEDB7CE-711E-4E43-9450-4C7BECE2FC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79537" y="6309360"/>
            <a:ext cx="1885598" cy="457200"/>
          </a:xfrm>
        </p:spPr>
        <p:txBody>
          <a:bodyPr/>
          <a:lstStyle/>
          <a:p>
            <a:r>
              <a:rPr lang="en-US" dirty="0"/>
              <a:t>9/8/20XX</a:t>
            </a:r>
          </a:p>
        </p:txBody>
      </p:sp>
      <p:sp>
        <p:nvSpPr>
          <p:cNvPr id="20" name="Slide Number Placeholder 9">
            <a:extLst>
              <a:ext uri="{FF2B5EF4-FFF2-40B4-BE49-F238E27FC236}">
                <a16:creationId xmlns:a16="http://schemas.microsoft.com/office/drawing/2014/main" id="{F5D9588C-9E6B-42F6-8B42-D18388626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142523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D79D74E-6357-D3E7-30C0-09B4B82BA3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03482" y="1095507"/>
            <a:ext cx="3997653" cy="501689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342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825689"/>
            <a:ext cx="7685728" cy="374154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86630" y="825687"/>
            <a:ext cx="5957384" cy="3741551"/>
          </a:xfrm>
        </p:spPr>
        <p:txBody>
          <a:bodyPr tIns="182880" anchor="ctr" anchorCtr="0">
            <a:noAutofit/>
          </a:bodyPr>
          <a:lstStyle>
            <a:lvl1pPr>
              <a:lnSpc>
                <a:spcPct val="100000"/>
              </a:lnSpc>
              <a:defRPr sz="4000" cap="all" baseline="0">
                <a:solidFill>
                  <a:schemeClr val="bg1"/>
                </a:solidFill>
              </a:defRPr>
            </a:lvl1pPr>
          </a:lstStyle>
          <a:p>
            <a:r>
              <a:rPr lang="en-US" sz="4400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889696"/>
            <a:ext cx="1070775" cy="36013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5" name="Picture Placeholder 64">
            <a:extLst>
              <a:ext uri="{FF2B5EF4-FFF2-40B4-BE49-F238E27FC236}">
                <a16:creationId xmlns:a16="http://schemas.microsoft.com/office/drawing/2014/main" id="{D60E3C33-714C-4528-93A6-4470C3E89AE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710836" y="-2"/>
            <a:ext cx="4481164" cy="6858002"/>
          </a:xfrm>
          <a:custGeom>
            <a:avLst/>
            <a:gdLst>
              <a:gd name="connsiteX0" fmla="*/ 0 w 5332064"/>
              <a:gd name="connsiteY0" fmla="*/ 0 h 6858002"/>
              <a:gd name="connsiteX1" fmla="*/ 5332064 w 5332064"/>
              <a:gd name="connsiteY1" fmla="*/ 0 h 6858002"/>
              <a:gd name="connsiteX2" fmla="*/ 5332064 w 5332064"/>
              <a:gd name="connsiteY2" fmla="*/ 6858002 h 6858002"/>
              <a:gd name="connsiteX3" fmla="*/ 0 w 5332064"/>
              <a:gd name="connsiteY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32064" h="6858002">
                <a:moveTo>
                  <a:pt x="0" y="0"/>
                </a:moveTo>
                <a:lnTo>
                  <a:pt x="5332064" y="0"/>
                </a:lnTo>
                <a:lnTo>
                  <a:pt x="5332064" y="6858002"/>
                </a:lnTo>
                <a:lnTo>
                  <a:pt x="0" y="6858002"/>
                </a:lnTo>
                <a:close/>
              </a:path>
            </a:pathLst>
          </a:custGeom>
        </p:spPr>
        <p:txBody>
          <a:bodyPr wrap="square" anchor="t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42498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4307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+ Subtitle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7E77A60-3019-43AE-AA38-E130C04CF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DBF0FB-88D2-4271-BFAF-D129CF8C2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10325" y="-4078"/>
            <a:ext cx="5787773" cy="1056542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62B807B-6DFA-471C-B675-016416207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1031500"/>
            <a:ext cx="12190475" cy="6416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0555D4C0-9882-489D-AD77-A9F38B378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46677" y="1095508"/>
            <a:ext cx="5742273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8EC5ED-FCAE-682A-C050-58786819EC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7416" y="1316736"/>
            <a:ext cx="5120640" cy="3392424"/>
          </a:xfrm>
        </p:spPr>
        <p:txBody>
          <a:bodyPr anchor="b"/>
          <a:lstStyle>
            <a:lvl1pPr>
              <a:lnSpc>
                <a:spcPct val="100000"/>
              </a:lnSpc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0" name="Subtitle 2">
            <a:extLst>
              <a:ext uri="{FF2B5EF4-FFF2-40B4-BE49-F238E27FC236}">
                <a16:creationId xmlns:a16="http://schemas.microsoft.com/office/drawing/2014/main" id="{15C8BDC7-F09C-40A3-B14E-9A49781EE6CE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6749828" y="4816366"/>
            <a:ext cx="5125300" cy="1068929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2000" b="0"/>
            </a:lvl1pPr>
          </a:lstStyle>
          <a:p>
            <a:r>
              <a:rPr lang="en-US" sz="2000" dirty="0">
                <a:solidFill>
                  <a:schemeClr val="tx2"/>
                </a:solidFill>
              </a:rPr>
              <a:t>Click to add subtitle</a:t>
            </a:r>
          </a:p>
        </p:txBody>
      </p:sp>
      <p:sp>
        <p:nvSpPr>
          <p:cNvPr id="40" name="Picture Placeholder 38">
            <a:extLst>
              <a:ext uri="{FF2B5EF4-FFF2-40B4-BE49-F238E27FC236}">
                <a16:creationId xmlns:a16="http://schemas.microsoft.com/office/drawing/2014/main" id="{AB2070F4-085F-4F8D-A1E8-A58E5F8F068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6099" y="1095509"/>
            <a:ext cx="6391656" cy="50168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47A5DB4-1ED7-4630-89AF-F1802E44E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44405"/>
            <a:ext cx="6446677" cy="71359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6E5D4012-4107-490F-A369-EA7063242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446677" y="6167615"/>
            <a:ext cx="5742273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95C79E2-9EA5-4713-B4AF-0E4572CFFA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12249"/>
            <a:ext cx="12190475" cy="6416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274C09E2-06F0-4230-8DAD-A0DBF01F8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7949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742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Content +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C341663-7159-49AD-AAF3-4B3C490D8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0F2EB12-394C-40E4-9186-CBD6635B5D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77552" y="0"/>
            <a:ext cx="751444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53F9468C-8821-4670-9C7C-78E7D75861A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41023" y="167463"/>
            <a:ext cx="6408058" cy="1580890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D78806-0532-B92A-4326-73941B4232E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0" y="0"/>
            <a:ext cx="4613275" cy="68580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83D2425-8E71-4C9D-8737-018CE4452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21655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EB24183-BE19-B810-4EF4-D9959CAD150B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40405" y="1959427"/>
            <a:ext cx="6408665" cy="4161653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spcAft>
                <a:spcPts val="600"/>
              </a:spcAft>
              <a:buNone/>
              <a:defRPr sz="1800" b="0"/>
            </a:lvl1pPr>
            <a:lvl2pPr>
              <a:lnSpc>
                <a:spcPct val="100000"/>
              </a:lnSpc>
              <a:spcAft>
                <a:spcPts val="600"/>
              </a:spcAft>
              <a:defRPr sz="1800"/>
            </a:lvl2pPr>
            <a:lvl3pPr>
              <a:lnSpc>
                <a:spcPct val="100000"/>
              </a:lnSpc>
              <a:spcAft>
                <a:spcPts val="600"/>
              </a:spcAft>
              <a:defRPr sz="1800"/>
            </a:lvl3pPr>
            <a:lvl4pPr>
              <a:lnSpc>
                <a:spcPct val="100000"/>
              </a:lnSpc>
              <a:spcAft>
                <a:spcPts val="600"/>
              </a:spcAft>
              <a:defRPr sz="1800"/>
            </a:lvl4pPr>
            <a:lvl5pPr>
              <a:lnSpc>
                <a:spcPct val="100000"/>
              </a:lnSpc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D15B6AB-EFBA-3087-EC3D-8DA945B70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140405" y="6309360"/>
            <a:ext cx="3982428" cy="457200"/>
          </a:xfrm>
        </p:spPr>
        <p:txBody>
          <a:bodyPr/>
          <a:lstStyle>
            <a:lvl1pPr algn="ctr">
              <a:defRPr>
                <a:effectLst/>
              </a:defRPr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A3371A6-1409-7906-744F-59D906DF67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238415" y="6309360"/>
            <a:ext cx="1215204" cy="457200"/>
          </a:xfrm>
        </p:spPr>
        <p:txBody>
          <a:bodyPr/>
          <a:lstStyle>
            <a:lvl1pPr algn="ctr">
              <a:defRPr>
                <a:effectLst/>
              </a:defRPr>
            </a:lvl1pPr>
          </a:lstStyle>
          <a:p>
            <a:r>
              <a:rPr lang="en-US" dirty="0">
                <a:solidFill>
                  <a:schemeClr val="tx2"/>
                </a:solidFill>
              </a:rPr>
              <a:t>9/8/20XX</a:t>
            </a:r>
            <a:endParaRPr lang="en-US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8546652F-6212-09E9-1A75-28F7C8EEF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418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+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25689"/>
            <a:ext cx="12192000" cy="520173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86628" y="1034477"/>
            <a:ext cx="9380431" cy="2614551"/>
          </a:xfrm>
        </p:spPr>
        <p:txBody>
          <a:bodyPr anchor="b" anchorCtr="0">
            <a:noAutofit/>
          </a:bodyPr>
          <a:lstStyle>
            <a:lvl1pPr algn="l">
              <a:lnSpc>
                <a:spcPct val="100000"/>
              </a:lnSpc>
              <a:defRPr sz="4800" cap="all" baseline="0">
                <a:solidFill>
                  <a:schemeClr val="bg1"/>
                </a:solidFill>
              </a:defRPr>
            </a:lvl1pPr>
          </a:lstStyle>
          <a:p>
            <a:r>
              <a:rPr lang="en-US" sz="4400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889696"/>
            <a:ext cx="1070775" cy="50777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65851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67A64FF-37A7-4837-8033-CBEA22697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19516" y="896046"/>
            <a:ext cx="1070775" cy="50777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F94ADB5-E70F-B672-CBEB-D8194AEA79D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86177" y="3649028"/>
            <a:ext cx="9380431" cy="2164715"/>
          </a:xfrm>
        </p:spPr>
        <p:txBody>
          <a:bodyPr anchor="t"/>
          <a:lstStyle>
            <a:lvl1pPr marL="0" indent="0">
              <a:lnSpc>
                <a:spcPct val="125000"/>
              </a:lnSpc>
              <a:buNone/>
              <a:defRPr lang="en-US" sz="2400" b="0" kern="1200" spc="150" baseline="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>
              <a:defRPr lang="en-US" sz="2400" b="0" kern="1200" spc="150" baseline="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>
              <a:defRPr lang="en-US" sz="2400" b="0" kern="1200" spc="150" baseline="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>
              <a:defRPr lang="en-US" sz="2400" b="0" kern="1200" spc="150" baseline="0" dirty="0" smtClean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>
              <a:defRPr lang="en-US" sz="2400" b="0" kern="1200" spc="150" baseline="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9357388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2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30FB3D5A-25E2-453F-A78E-0A20BDCE8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796342-0E80-4F8E-9563-9F5EDFC0D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9B2F5D-C3BA-453E-8F4D-97074F48C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2D50E3-A27A-4AF6-928B-286E7BDB4B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3752"/>
            <a:ext cx="10013709" cy="1033272"/>
          </a:xfrm>
        </p:spPr>
        <p:txBody>
          <a:bodyPr tIns="182880" anchor="ctr" anchorCtr="0">
            <a:noAutofit/>
          </a:bodyPr>
          <a:lstStyle>
            <a:lvl1pPr>
              <a:lnSpc>
                <a:spcPct val="100000"/>
              </a:lnSpc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778233C-CCEC-FC64-A709-616569B37D23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542563" y="502269"/>
            <a:ext cx="4753581" cy="3718557"/>
          </a:xfrm>
        </p:spPr>
        <p:txBody>
          <a:bodyPr anchor="t">
            <a:normAutofit/>
          </a:bodyPr>
          <a:lstStyle>
            <a:lvl1pPr marL="0" indent="0">
              <a:lnSpc>
                <a:spcPct val="125000"/>
              </a:lnSpc>
              <a:spcAft>
                <a:spcPts val="600"/>
              </a:spcAft>
              <a:buNone/>
              <a:defRPr sz="1800" b="0"/>
            </a:lvl1pPr>
            <a:lvl2pPr marL="283464">
              <a:lnSpc>
                <a:spcPct val="125000"/>
              </a:lnSpc>
              <a:spcAft>
                <a:spcPts val="600"/>
              </a:spcAft>
              <a:defRPr sz="1800"/>
            </a:lvl2pPr>
            <a:lvl3pPr marL="566928">
              <a:lnSpc>
                <a:spcPct val="125000"/>
              </a:lnSpc>
              <a:spcAft>
                <a:spcPts val="600"/>
              </a:spcAft>
              <a:defRPr sz="1800"/>
            </a:lvl3pPr>
            <a:lvl4pPr marL="850392">
              <a:lnSpc>
                <a:spcPct val="125000"/>
              </a:lnSpc>
              <a:spcAft>
                <a:spcPts val="600"/>
              </a:spcAft>
              <a:defRPr sz="1800"/>
            </a:lvl4pPr>
            <a:lvl5pPr marL="1133856">
              <a:lnSpc>
                <a:spcPct val="125000"/>
              </a:lnSpc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7FEFA15-354D-6389-9102-922A664A73AE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6966630" y="502269"/>
            <a:ext cx="4753581" cy="3718557"/>
          </a:xfrm>
        </p:spPr>
        <p:txBody>
          <a:bodyPr anchor="t">
            <a:normAutofit/>
          </a:bodyPr>
          <a:lstStyle>
            <a:lvl1pPr marL="0" indent="0">
              <a:lnSpc>
                <a:spcPct val="125000"/>
              </a:lnSpc>
              <a:spcAft>
                <a:spcPts val="600"/>
              </a:spcAft>
              <a:buNone/>
              <a:defRPr sz="1800" b="0"/>
            </a:lvl1pPr>
            <a:lvl2pPr marL="283464">
              <a:lnSpc>
                <a:spcPct val="125000"/>
              </a:lnSpc>
              <a:spcAft>
                <a:spcPts val="600"/>
              </a:spcAft>
              <a:defRPr sz="1800"/>
            </a:lvl2pPr>
            <a:lvl3pPr marL="566928">
              <a:lnSpc>
                <a:spcPct val="125000"/>
              </a:lnSpc>
              <a:spcAft>
                <a:spcPts val="600"/>
              </a:spcAft>
              <a:defRPr sz="1800"/>
            </a:lvl3pPr>
            <a:lvl4pPr marL="850392">
              <a:lnSpc>
                <a:spcPct val="125000"/>
              </a:lnSpc>
              <a:spcAft>
                <a:spcPts val="600"/>
              </a:spcAft>
              <a:defRPr sz="1800"/>
            </a:lvl4pPr>
            <a:lvl5pPr marL="1133856">
              <a:lnSpc>
                <a:spcPct val="125000"/>
              </a:lnSpc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74FDF0-F4BE-433D-86EE-9E1832D43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DFCD07-1301-45ED-B326-449ECFADE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D5DA270-E83F-4CC8-9DA6-27CA3AEC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57804587-2E59-4D83-B86E-83ADAE4FDC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78168" y="6309360"/>
            <a:ext cx="2148840" cy="4572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339F117-3072-4F0C-8D1D-E5DC918CE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43064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962423"/>
            <a:ext cx="10013710" cy="1216152"/>
          </a:xfrm>
        </p:spPr>
        <p:txBody>
          <a:bodyPr tIns="182880" anchor="ctr" anchorCtr="0">
            <a:noAutofit/>
          </a:bodyPr>
          <a:lstStyle>
            <a:lvl1pPr>
              <a:lnSpc>
                <a:spcPct val="100000"/>
              </a:lnSpc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52AD8E1-37CB-EB1E-9394-A293E1F2107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542563" y="2590800"/>
            <a:ext cx="6441412" cy="3718557"/>
          </a:xfrm>
        </p:spPr>
        <p:txBody>
          <a:bodyPr anchor="t">
            <a:normAutofit/>
          </a:bodyPr>
          <a:lstStyle>
            <a:lvl1pPr marL="0" indent="0">
              <a:lnSpc>
                <a:spcPct val="125000"/>
              </a:lnSpc>
              <a:spcAft>
                <a:spcPts val="600"/>
              </a:spcAft>
              <a:buNone/>
              <a:defRPr sz="1800" b="0"/>
            </a:lvl1pPr>
            <a:lvl2pPr marL="283464">
              <a:lnSpc>
                <a:spcPct val="125000"/>
              </a:lnSpc>
              <a:spcAft>
                <a:spcPts val="600"/>
              </a:spcAft>
              <a:defRPr sz="1800"/>
            </a:lvl2pPr>
            <a:lvl3pPr marL="566928">
              <a:lnSpc>
                <a:spcPct val="125000"/>
              </a:lnSpc>
              <a:spcAft>
                <a:spcPts val="600"/>
              </a:spcAft>
              <a:defRPr sz="1800"/>
            </a:lvl3pPr>
            <a:lvl4pPr marL="850392">
              <a:lnSpc>
                <a:spcPct val="125000"/>
              </a:lnSpc>
              <a:spcAft>
                <a:spcPts val="600"/>
              </a:spcAft>
              <a:defRPr sz="1800"/>
            </a:lvl4pPr>
            <a:lvl5pPr marL="1133856">
              <a:lnSpc>
                <a:spcPct val="125000"/>
              </a:lnSpc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B37B294-6F01-986D-E8E5-119AE9A8F2BE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8197362" y="2590800"/>
            <a:ext cx="3522849" cy="3718557"/>
          </a:xfrm>
        </p:spPr>
        <p:txBody>
          <a:bodyPr anchor="t">
            <a:normAutofit/>
          </a:bodyPr>
          <a:lstStyle>
            <a:lvl1pPr marL="285750" indent="-285750">
              <a:lnSpc>
                <a:spcPct val="125000"/>
              </a:lnSpc>
              <a:spcAft>
                <a:spcPts val="600"/>
              </a:spcAft>
              <a:buFont typeface="Wingdings" panose="05000000000000000000" pitchFamily="2" charset="2"/>
              <a:buChar char="§"/>
              <a:defRPr sz="1800" b="0"/>
            </a:lvl1pPr>
            <a:lvl2pPr>
              <a:lnSpc>
                <a:spcPct val="125000"/>
              </a:lnSpc>
              <a:spcAft>
                <a:spcPts val="600"/>
              </a:spcAft>
              <a:defRPr sz="1800"/>
            </a:lvl2pPr>
            <a:lvl3pPr>
              <a:lnSpc>
                <a:spcPct val="125000"/>
              </a:lnSpc>
              <a:spcAft>
                <a:spcPts val="600"/>
              </a:spcAft>
              <a:defRPr sz="1800"/>
            </a:lvl3pPr>
            <a:lvl4pPr>
              <a:lnSpc>
                <a:spcPct val="125000"/>
              </a:lnSpc>
              <a:spcAft>
                <a:spcPts val="600"/>
              </a:spcAft>
              <a:defRPr sz="1800"/>
            </a:lvl4pPr>
            <a:lvl5pPr>
              <a:lnSpc>
                <a:spcPct val="125000"/>
              </a:lnSpc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B47BB165-F380-48C4-B95B-C09C91893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1" y="6309360"/>
            <a:ext cx="5049579" cy="457200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0805E9B-6657-4167-BD79-CAC59C0D8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0EFA1AD-93FB-148E-CFC6-A6E5D99674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78168" y="6309360"/>
            <a:ext cx="2148840" cy="4572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9/8/20XX</a:t>
            </a:r>
          </a:p>
        </p:txBody>
      </p:sp>
    </p:spTree>
    <p:extLst>
      <p:ext uri="{BB962C8B-B14F-4D97-AF65-F5344CB8AC3E}">
        <p14:creationId xmlns:p14="http://schemas.microsoft.com/office/powerpoint/2010/main" val="16164776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BF5F5DFA-1BC3-4062-9356-6145C9F7C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B5D461-AEC0-477F-A77A-6227F95A8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016188" cy="105654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041D-DE47-45FA-AC78-CC7FD0257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1031500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1614254-52EF-4F58-99B1-CDA7C392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988518" y="1095508"/>
            <a:ext cx="8203482" cy="5016893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D3B3ABA-0408-41EA-935D-D4F4586AA8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06511" y="1393926"/>
            <a:ext cx="7042570" cy="1626225"/>
          </a:xfrm>
        </p:spPr>
        <p:txBody>
          <a:bodyPr anchor="b" anchorCtr="0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FEF27B53-079D-232F-8AA5-ED461B34E8D2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4506741" y="3153103"/>
            <a:ext cx="7042335" cy="2648312"/>
          </a:xfrm>
        </p:spPr>
        <p:txBody>
          <a:bodyPr anchor="t">
            <a:normAutofit/>
          </a:bodyPr>
          <a:lstStyle>
            <a:lvl1pPr marL="0" indent="0">
              <a:lnSpc>
                <a:spcPct val="125000"/>
              </a:lnSpc>
              <a:spcAft>
                <a:spcPts val="600"/>
              </a:spcAft>
              <a:buNone/>
              <a:defRPr sz="1800" b="0"/>
            </a:lvl1pPr>
            <a:lvl2pPr>
              <a:lnSpc>
                <a:spcPct val="125000"/>
              </a:lnSpc>
              <a:spcAft>
                <a:spcPts val="600"/>
              </a:spcAft>
              <a:defRPr sz="1800"/>
            </a:lvl2pPr>
            <a:lvl3pPr>
              <a:lnSpc>
                <a:spcPct val="125000"/>
              </a:lnSpc>
              <a:spcAft>
                <a:spcPts val="600"/>
              </a:spcAft>
              <a:defRPr sz="1800"/>
            </a:lvl3pPr>
            <a:lvl4pPr>
              <a:lnSpc>
                <a:spcPct val="125000"/>
              </a:lnSpc>
              <a:spcAft>
                <a:spcPts val="600"/>
              </a:spcAft>
              <a:defRPr sz="1800"/>
            </a:lvl4pPr>
            <a:lvl5pPr>
              <a:lnSpc>
                <a:spcPct val="125000"/>
              </a:lnSpc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837301C-2B9B-4119-9002-BD6DB2AB8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041913" y="6144405"/>
            <a:ext cx="8150087" cy="71359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D12738D-D0ED-4899-A01C-42439B5B3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67615"/>
            <a:ext cx="3982418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ED261D-45B9-40C1-8341-8B8B796E8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5" y="6112401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E23953F-BF80-48E0-8282-62907D6C29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986412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Footer Placeholder 4">
            <a:extLst>
              <a:ext uri="{FF2B5EF4-FFF2-40B4-BE49-F238E27FC236}">
                <a16:creationId xmlns:a16="http://schemas.microsoft.com/office/drawing/2014/main" id="{4F4FDF97-2780-775F-9416-96F7A9066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2202" y="6309360"/>
            <a:ext cx="4280135" cy="457200"/>
          </a:xfrm>
        </p:spPr>
        <p:txBody>
          <a:bodyPr/>
          <a:lstStyle>
            <a:lvl1pPr algn="ctr">
              <a:defRPr>
                <a:effectLst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4" name="Date Placeholder 3">
            <a:extLst>
              <a:ext uri="{FF2B5EF4-FFF2-40B4-BE49-F238E27FC236}">
                <a16:creationId xmlns:a16="http://schemas.microsoft.com/office/drawing/2014/main" id="{A03787D1-4AB7-2166-D4DB-A3878CBB24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6511" y="6309360"/>
            <a:ext cx="1513289" cy="457200"/>
          </a:xfrm>
        </p:spPr>
        <p:txBody>
          <a:bodyPr/>
          <a:lstStyle>
            <a:lvl1pPr>
              <a:defRPr>
                <a:effectLst/>
              </a:defRPr>
            </a:lvl1pPr>
          </a:lstStyle>
          <a:p>
            <a:r>
              <a:rPr lang="en-US" dirty="0">
                <a:solidFill>
                  <a:schemeClr val="tx2"/>
                </a:solidFill>
              </a:rPr>
              <a:t>9/8/20XX</a:t>
            </a:r>
            <a:endParaRPr lang="en-US" dirty="0"/>
          </a:p>
        </p:txBody>
      </p:sp>
      <p:sp>
        <p:nvSpPr>
          <p:cNvPr id="25" name="Slide Number Placeholder 5">
            <a:extLst>
              <a:ext uri="{FF2B5EF4-FFF2-40B4-BE49-F238E27FC236}">
                <a16:creationId xmlns:a16="http://schemas.microsoft.com/office/drawing/2014/main" id="{4F8C5CD2-BF99-0846-2E4A-179E6C459F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18002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and 2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30FB3D5A-25E2-453F-A78E-0A20BDCE8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796342-0E80-4F8E-9563-9F5EDFC0D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39B2F5D-C3BA-453E-8F4D-97074F48C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52D50E3-A27A-4AF6-928B-286E7BDB4BD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2" y="4873752"/>
            <a:ext cx="10013709" cy="1033272"/>
          </a:xfrm>
        </p:spPr>
        <p:txBody>
          <a:bodyPr tIns="182880" anchor="ctr" anchorCtr="0">
            <a:noAutofit/>
          </a:bodyPr>
          <a:lstStyle>
            <a:lvl1pPr>
              <a:lnSpc>
                <a:spcPct val="100000"/>
              </a:lnSpc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74FDF0-F4BE-433D-86EE-9E1832D43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DFCD07-1301-45ED-B326-449ECFADE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F875EEC-3E6C-5B97-FFE8-0D1ECAAAE98A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535372" y="462243"/>
            <a:ext cx="3098425" cy="3866324"/>
          </a:xfrm>
        </p:spPr>
        <p:txBody>
          <a:bodyPr anchor="t">
            <a:normAutofit/>
          </a:bodyPr>
          <a:lstStyle>
            <a:lvl1pPr marL="0" indent="0">
              <a:lnSpc>
                <a:spcPct val="125000"/>
              </a:lnSpc>
              <a:spcAft>
                <a:spcPts val="600"/>
              </a:spcAft>
              <a:buNone/>
              <a:defRPr sz="1800" b="0"/>
            </a:lvl1pPr>
            <a:lvl2pPr marL="281178" indent="0">
              <a:lnSpc>
                <a:spcPct val="125000"/>
              </a:lnSpc>
              <a:spcAft>
                <a:spcPts val="600"/>
              </a:spcAft>
              <a:buNone/>
              <a:defRPr sz="1800"/>
            </a:lvl2pPr>
            <a:lvl3pPr marL="566928" indent="0">
              <a:lnSpc>
                <a:spcPct val="125000"/>
              </a:lnSpc>
              <a:spcAft>
                <a:spcPts val="600"/>
              </a:spcAft>
              <a:buNone/>
              <a:defRPr sz="1800"/>
            </a:lvl3pPr>
            <a:lvl4pPr marL="850392" indent="0">
              <a:lnSpc>
                <a:spcPct val="125000"/>
              </a:lnSpc>
              <a:spcAft>
                <a:spcPts val="600"/>
              </a:spcAft>
              <a:buNone/>
              <a:defRPr sz="1800"/>
            </a:lvl4pPr>
            <a:lvl5pPr marL="1133856" indent="0">
              <a:lnSpc>
                <a:spcPct val="125000"/>
              </a:lnSpc>
              <a:spcAft>
                <a:spcPts val="600"/>
              </a:spcAft>
              <a:buNone/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Table Placeholder 7">
            <a:extLst>
              <a:ext uri="{FF2B5EF4-FFF2-40B4-BE49-F238E27FC236}">
                <a16:creationId xmlns:a16="http://schemas.microsoft.com/office/drawing/2014/main" id="{0C5070DA-50C2-065D-00B0-3B12070D77E7}"/>
              </a:ext>
            </a:extLst>
          </p:cNvPr>
          <p:cNvSpPr>
            <a:spLocks noGrp="1"/>
          </p:cNvSpPr>
          <p:nvPr>
            <p:ph type="tbl" sz="quarter" idx="15"/>
          </p:nvPr>
        </p:nvSpPr>
        <p:spPr>
          <a:xfrm>
            <a:off x="5075238" y="461735"/>
            <a:ext cx="6473842" cy="3867150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2F8DD265-980F-4708-EDDF-3130F434AC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78168" y="6309360"/>
            <a:ext cx="2148840" cy="4572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BD5DA270-E83F-4CC8-9DA6-27CA3AEC0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339F117-3072-4F0C-8D1D-E5DC918CE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8315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Rectangle 1">
            <a:extLst>
              <a:ext uri="{FF2B5EF4-FFF2-40B4-BE49-F238E27FC236}">
                <a16:creationId xmlns:a16="http://schemas.microsoft.com/office/drawing/2014/main" id="{2A19A957-1FB5-43F8-B325-BBD9FEF23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A5410A-92A6-4C0B-9D89-186B7DD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35161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1A26073-23A2-4B91-A128-79AA1BE935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351619"/>
            <a:ext cx="12192000" cy="4749487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14D5DFA-0CEA-43F0-98EE-6C9F741F7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07836"/>
            <a:ext cx="4651248" cy="750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E19795B-1103-80EF-6098-1E8371D07DB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48935" y="91439"/>
            <a:ext cx="10900146" cy="1168739"/>
          </a:xfrm>
        </p:spPr>
        <p:txBody>
          <a:bodyPr tIns="182880" anchor="ctr" anchorCtr="0">
            <a:noAutofit/>
          </a:bodyPr>
          <a:lstStyle>
            <a:lvl1pPr>
              <a:lnSpc>
                <a:spcPct val="100000"/>
              </a:lnSpc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4F766-C576-F298-E93A-CD0D832F8E4F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48935" y="1646102"/>
            <a:ext cx="3819652" cy="4160520"/>
          </a:xfrm>
        </p:spPr>
        <p:txBody>
          <a:bodyPr anchor="t">
            <a:normAutofit/>
          </a:bodyPr>
          <a:lstStyle>
            <a:lvl1pPr>
              <a:lnSpc>
                <a:spcPct val="125000"/>
              </a:lnSpc>
              <a:spcAft>
                <a:spcPts val="600"/>
              </a:spcAft>
              <a:defRPr sz="1800" b="0"/>
            </a:lvl1pPr>
            <a:lvl2pPr>
              <a:lnSpc>
                <a:spcPct val="125000"/>
              </a:lnSpc>
              <a:spcAft>
                <a:spcPts val="600"/>
              </a:spcAft>
              <a:defRPr sz="1800"/>
            </a:lvl2pPr>
            <a:lvl3pPr>
              <a:lnSpc>
                <a:spcPct val="125000"/>
              </a:lnSpc>
              <a:spcAft>
                <a:spcPts val="600"/>
              </a:spcAft>
              <a:defRPr sz="1800"/>
            </a:lvl3pPr>
            <a:lvl4pPr>
              <a:lnSpc>
                <a:spcPct val="125000"/>
              </a:lnSpc>
              <a:spcAft>
                <a:spcPts val="600"/>
              </a:spcAft>
              <a:defRPr sz="1800"/>
            </a:lvl4pPr>
            <a:lvl5pPr>
              <a:lnSpc>
                <a:spcPct val="125000"/>
              </a:lnSpc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52712D-F957-4B22-8B50-BE10410FF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6101107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ooter Placeholder 29">
            <a:extLst>
              <a:ext uri="{FF2B5EF4-FFF2-40B4-BE49-F238E27FC236}">
                <a16:creationId xmlns:a16="http://schemas.microsoft.com/office/drawing/2014/main" id="{26FD74F8-42BB-4CB4-ABF1-5F149743B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2917" y="6309360"/>
            <a:ext cx="3423986" cy="4572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Presentation Title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Date Placeholder 28">
            <a:extLst>
              <a:ext uri="{FF2B5EF4-FFF2-40B4-BE49-F238E27FC236}">
                <a16:creationId xmlns:a16="http://schemas.microsoft.com/office/drawing/2014/main" id="{5B031752-6400-4BFB-979F-E2EE795E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73620" y="6309360"/>
            <a:ext cx="3411973" cy="4572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2" name="Slide Number Placeholder 30">
            <a:extLst>
              <a:ext uri="{FF2B5EF4-FFF2-40B4-BE49-F238E27FC236}">
                <a16:creationId xmlns:a16="http://schemas.microsoft.com/office/drawing/2014/main" id="{6A5CAEAF-7DEC-4B20-8B1E-301A9D0E6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B696A3-EA34-4924-9037-E330B1CB8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33798" y="6117631"/>
            <a:ext cx="64008" cy="74036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E94D0A7-4358-49BF-96EE-8DEB6F4DCF56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4679661" y="1646102"/>
            <a:ext cx="6863403" cy="4160520"/>
          </a:xfrm>
        </p:spPr>
        <p:txBody>
          <a:bodyPr anchor="t">
            <a:normAutofit/>
          </a:bodyPr>
          <a:lstStyle>
            <a:lvl1pPr marL="0" indent="0">
              <a:lnSpc>
                <a:spcPct val="125000"/>
              </a:lnSpc>
              <a:spcAft>
                <a:spcPts val="600"/>
              </a:spcAft>
              <a:buNone/>
              <a:defRPr sz="1800" b="0"/>
            </a:lvl1pPr>
            <a:lvl2pPr marL="283464">
              <a:lnSpc>
                <a:spcPct val="125000"/>
              </a:lnSpc>
              <a:spcAft>
                <a:spcPts val="600"/>
              </a:spcAft>
              <a:defRPr sz="1800"/>
            </a:lvl2pPr>
            <a:lvl3pPr marL="566928">
              <a:lnSpc>
                <a:spcPct val="125000"/>
              </a:lnSpc>
              <a:spcAft>
                <a:spcPts val="600"/>
              </a:spcAft>
              <a:defRPr sz="1800"/>
            </a:lvl3pPr>
            <a:lvl4pPr marL="850392">
              <a:lnSpc>
                <a:spcPct val="125000"/>
              </a:lnSpc>
              <a:spcAft>
                <a:spcPts val="600"/>
              </a:spcAft>
              <a:defRPr sz="1800"/>
            </a:lvl4pPr>
            <a:lvl5pPr marL="1133856">
              <a:lnSpc>
                <a:spcPct val="125000"/>
              </a:lnSpc>
              <a:spcAft>
                <a:spcPts val="600"/>
              </a:spcAft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3173697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DF88512-9E62-4695-B350-39488566A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CD596D-95F4-4C5C-A0E7-86D747FE7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7553E9F-DCBF-4BEE-A261-5AA97361A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49B0EB0-AEBA-44ED-BC77-4188C74861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35371" y="962423"/>
            <a:ext cx="10013710" cy="1216152"/>
          </a:xfrm>
        </p:spPr>
        <p:txBody>
          <a:bodyPr tIns="182880" anchor="ctr" anchorCtr="0">
            <a:noAutofit/>
          </a:bodyPr>
          <a:lstStyle>
            <a:lvl1pPr>
              <a:lnSpc>
                <a:spcPct val="100000"/>
              </a:lnSpc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74D0E84D-2B51-9F8D-82CE-C086143DC605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1630363" y="2757951"/>
            <a:ext cx="9918700" cy="3387579"/>
          </a:xfrm>
        </p:spPr>
        <p:txBody>
          <a:bodyPr anchor="t"/>
          <a:lstStyle>
            <a:lvl1pPr marL="0" indent="0" algn="ctr">
              <a:buNone/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278DD10-67BC-4E87-A788-A45C6093F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769F5-486B-4B48-A543-2C70359DF6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0DB9557B-D9D3-4FA9-2D64-D2F91957D2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35372" y="6309360"/>
            <a:ext cx="4946592" cy="457200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3BC3F5B3-7690-C0DA-4084-5EFE50E8C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99E56FFE-09D7-3078-C9E8-DFE8CF68AAD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678168" y="6309360"/>
            <a:ext cx="2148840" cy="4572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 dirty="0"/>
              <a:t>9/8/20XX</a:t>
            </a:r>
          </a:p>
        </p:txBody>
      </p:sp>
    </p:spTree>
    <p:extLst>
      <p:ext uri="{BB962C8B-B14F-4D97-AF65-F5344CB8AC3E}">
        <p14:creationId xmlns:p14="http://schemas.microsoft.com/office/powerpoint/2010/main" val="24340333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3DC2F0A-1748-49AE-AF72-D6BBB4F8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83DF7B1-E0C5-4E09-BB5C-F11EA14D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66789"/>
            <a:ext cx="6833381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BC678EC-E47C-4AC2-A75A-7022CECD003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34622" y="848455"/>
            <a:ext cx="5102365" cy="2601914"/>
          </a:xfrm>
        </p:spPr>
        <p:txBody>
          <a:bodyPr tIns="182880" anchor="ctr" anchorCtr="0">
            <a:noAutofit/>
          </a:bodyPr>
          <a:lstStyle>
            <a:lvl1pPr>
              <a:lnSpc>
                <a:spcPct val="100000"/>
              </a:lnSpc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74E69A-5ABD-42DF-A2B0-997A626257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063" y="920164"/>
            <a:ext cx="1070775" cy="246619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C2B6D0A-4A1F-4B59-B429-AD3FABC74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B66529-F6B7-4C1C-8291-8139628DF6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48456"/>
            <a:ext cx="6833382" cy="7170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2245B9-34B5-4F89-8EA6-C018B9D4F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23" y="3442673"/>
            <a:ext cx="5333977" cy="341532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90814BE-76E8-43EC-9616-A1F02F053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396996"/>
            <a:ext cx="1219200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8AAA0A6-9D4B-4AA2-82F0-77E5ECF4B64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386762" y="3928342"/>
            <a:ext cx="4162319" cy="2285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spcAft>
                <a:spcPts val="600"/>
              </a:spcAft>
              <a:buNone/>
              <a:defRPr sz="1800" b="0"/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17" name="Footer Placeholder 12">
            <a:extLst>
              <a:ext uri="{FF2B5EF4-FFF2-40B4-BE49-F238E27FC236}">
                <a16:creationId xmlns:a16="http://schemas.microsoft.com/office/drawing/2014/main" id="{8E3FFD99-95F0-47A4-8642-FB9FECEC4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25917" y="6309360"/>
            <a:ext cx="4946592" cy="457200"/>
          </a:xfrm>
        </p:spPr>
        <p:txBody>
          <a:bodyPr/>
          <a:lstStyle>
            <a:lvl1pPr>
              <a:defRPr lang="en-US" sz="12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4727536-E532-4015-A178-0ABB6B09C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Date Placeholder 11">
            <a:extLst>
              <a:ext uri="{FF2B5EF4-FFF2-40B4-BE49-F238E27FC236}">
                <a16:creationId xmlns:a16="http://schemas.microsoft.com/office/drawing/2014/main" id="{22977876-C29D-4D32-9948-303465AEC3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77730" y="6309360"/>
            <a:ext cx="2736329" cy="457200"/>
          </a:xfrm>
        </p:spPr>
        <p:txBody>
          <a:bodyPr/>
          <a:lstStyle/>
          <a:p>
            <a:r>
              <a:rPr lang="en-US" dirty="0"/>
              <a:t>9/8/20XX</a:t>
            </a:r>
          </a:p>
        </p:txBody>
      </p:sp>
      <p:sp>
        <p:nvSpPr>
          <p:cNvPr id="20" name="Slide Number Placeholder 15">
            <a:extLst>
              <a:ext uri="{FF2B5EF4-FFF2-40B4-BE49-F238E27FC236}">
                <a16:creationId xmlns:a16="http://schemas.microsoft.com/office/drawing/2014/main" id="{6A7BC11E-2EF0-4989-9A7E-7AB377DB8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69202" y="6309360"/>
            <a:ext cx="979879" cy="457200"/>
          </a:xfrm>
        </p:spPr>
        <p:txBody>
          <a:bodyPr/>
          <a:lstStyle>
            <a:lvl1pPr>
              <a:defRPr sz="1200" b="0"/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0557ABF-B75C-BD78-1A04-E483A57A9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7712" y="0"/>
            <a:ext cx="5728216" cy="8455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8385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A8D8870-8337-4ABD-9EA6-3D5AAB7E4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AC3B2DB-2CCA-4BD4-8D63-98257049E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825689"/>
            <a:ext cx="12192000" cy="5201731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Title 1">
            <a:extLst>
              <a:ext uri="{FF2B5EF4-FFF2-40B4-BE49-F238E27FC236}">
                <a16:creationId xmlns:a16="http://schemas.microsoft.com/office/drawing/2014/main" id="{324DAAC3-FA37-4838-A298-327679F99F8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86629" y="825687"/>
            <a:ext cx="9643772" cy="5201730"/>
          </a:xfrm>
        </p:spPr>
        <p:txBody>
          <a:bodyPr tIns="182880" anchor="ctr" anchorCtr="0">
            <a:noAutofit/>
          </a:bodyPr>
          <a:lstStyle>
            <a:lvl1pPr algn="l">
              <a:lnSpc>
                <a:spcPct val="100000"/>
              </a:lnSpc>
              <a:defRPr sz="4800" cap="all" baseline="0">
                <a:solidFill>
                  <a:schemeClr val="bg1"/>
                </a:solidFill>
              </a:defRPr>
            </a:lvl1pPr>
          </a:lstStyle>
          <a:p>
            <a:r>
              <a:rPr lang="en-US" sz="4400" dirty="0">
                <a:solidFill>
                  <a:schemeClr val="bg1"/>
                </a:solidFill>
              </a:rPr>
              <a:t>CLICK TO ADD TITLE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FB792E4C-AD3B-4E88-8540-E757597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889696"/>
            <a:ext cx="1070775" cy="50777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6A32632F-9ED1-4328-BBE3-B4E01415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36512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EA124D3C-01E3-4B96-BDF0-54851D173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65851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67A64FF-37A7-4837-8033-CBEA22697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19516" y="896046"/>
            <a:ext cx="1070775" cy="507771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FC0C09F-8990-542B-199E-E6FADE2FE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19516" y="0"/>
            <a:ext cx="1070775" cy="8256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F6F60C3-341E-9533-2415-66360A254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119515" y="6027421"/>
            <a:ext cx="1070775" cy="8305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47539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9/8/20XX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548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  <p:sldLayoutId id="2147483705" r:id="rId19"/>
    <p:sldLayoutId id="2147483706" r:id="rId20"/>
    <p:sldLayoutId id="2147483707" r:id="rId21"/>
    <p:sldLayoutId id="2147483708" r:id="rId22"/>
    <p:sldLayoutId id="2147483709" r:id="rId23"/>
    <p:sldLayoutId id="2147483682" r:id="rId24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tel:2512-2526" TargetMode="External"/><Relationship Id="rId1" Type="http://schemas.openxmlformats.org/officeDocument/2006/relationships/slideLayout" Target="../slideLayouts/slideLayout2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14B6A3-5F3E-4909-8ED5-87FE8249226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109728" tIns="109728" rIns="109728" bIns="91440" rtlCol="0" anchor="ctr">
            <a:normAutofit/>
          </a:bodyPr>
          <a:lstStyle/>
          <a:p>
            <a:r>
              <a:rPr lang="en-US" sz="4400" dirty="0"/>
              <a:t>Using </a:t>
            </a:r>
            <a:r>
              <a:rPr lang="en-US" sz="4400" dirty="0" err="1"/>
              <a:t>Bowlby’s</a:t>
            </a:r>
            <a:r>
              <a:rPr lang="en-US" sz="4400" dirty="0"/>
              <a:t> Attachment Theory to Understand and Support Isaac’s Development</a:t>
            </a:r>
            <a:br>
              <a:rPr lang="en-GB" dirty="0"/>
            </a:br>
            <a:r>
              <a:rPr lang="en-GB" dirty="0"/>
              <a:t>LCHS4010</a:t>
            </a:r>
            <a:r>
              <a:rPr lang="en-GB" sz="1800" dirty="0"/>
              <a:t> 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Lifespan Development</a:t>
            </a:r>
            <a:br>
              <a:rPr lang="en-GB" sz="1800" dirty="0"/>
            </a:br>
            <a:r>
              <a:rPr lang="en-GB" sz="1800" dirty="0"/>
              <a:t>Aylah kousar </a:t>
            </a:r>
            <a:br>
              <a:rPr lang="en-GB" sz="1800" dirty="0"/>
            </a:br>
            <a:r>
              <a:rPr lang="en-GB" sz="1800" dirty="0"/>
              <a:t>2505437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323907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DE6B89-9484-4E50-8387-C55E031D8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6051" y="377639"/>
            <a:ext cx="6623040" cy="1421898"/>
          </a:xfrm>
        </p:spPr>
        <p:txBody>
          <a:bodyPr>
            <a:normAutofit/>
          </a:bodyPr>
          <a:lstStyle/>
          <a:p>
            <a:r>
              <a:rPr lang="en-GB" dirty="0"/>
              <a:t>Case overview 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0EB58E2-A9A0-481A-8B5B-381B836CE40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85057" y="1799536"/>
            <a:ext cx="6623040" cy="4136643"/>
          </a:xfrm>
        </p:spPr>
        <p:txBody>
          <a:bodyPr>
            <a:noAutofit/>
          </a:bodyPr>
          <a:lstStyle/>
          <a:p>
            <a:r>
              <a:rPr lang="en-US" sz="1400" dirty="0"/>
              <a:t>Isaac’s Background</a:t>
            </a:r>
            <a:endParaRPr lang="en-GB" sz="1400" dirty="0"/>
          </a:p>
          <a:p>
            <a:r>
              <a:rPr lang="en-US" sz="1400" dirty="0"/>
              <a:t>• 4-year-old boy</a:t>
            </a:r>
            <a:endParaRPr lang="en-GB" sz="1400" dirty="0"/>
          </a:p>
          <a:p>
            <a:r>
              <a:rPr lang="en-US" sz="1400" dirty="0"/>
              <a:t>• Lives with single mother</a:t>
            </a:r>
            <a:endParaRPr lang="en-GB" sz="1400" dirty="0"/>
          </a:p>
          <a:p>
            <a:r>
              <a:rPr lang="en-US" sz="1400" dirty="0"/>
              <a:t>• Mother experiencing post-natal depression</a:t>
            </a:r>
            <a:endParaRPr lang="en-GB" sz="1400" dirty="0"/>
          </a:p>
          <a:p>
            <a:r>
              <a:rPr lang="en-US" sz="1400" dirty="0"/>
              <a:t>• Recently moved to London</a:t>
            </a:r>
            <a:endParaRPr lang="en-GB" sz="1400" dirty="0"/>
          </a:p>
          <a:p>
            <a:r>
              <a:rPr lang="en-US" sz="1400" dirty="0"/>
              <a:t>• Disrupted childcare arrangements</a:t>
            </a:r>
            <a:endParaRPr lang="en-GB" sz="1400" dirty="0"/>
          </a:p>
          <a:p>
            <a:r>
              <a:rPr lang="en-US" sz="1400" dirty="0"/>
              <a:t>• Separation anxiety</a:t>
            </a:r>
            <a:endParaRPr lang="en-GB" sz="1400" dirty="0"/>
          </a:p>
          <a:p>
            <a:r>
              <a:rPr lang="en-US" sz="1400" dirty="0"/>
              <a:t>• Language delay</a:t>
            </a:r>
            <a:endParaRPr lang="en-GB" sz="1400" dirty="0"/>
          </a:p>
          <a:p>
            <a:r>
              <a:rPr lang="en-US" sz="1400" dirty="0"/>
              <a:t>• Social withdrawal</a:t>
            </a:r>
          </a:p>
        </p:txBody>
      </p:sp>
    </p:spTree>
    <p:extLst>
      <p:ext uri="{BB962C8B-B14F-4D97-AF65-F5344CB8AC3E}">
        <p14:creationId xmlns:p14="http://schemas.microsoft.com/office/powerpoint/2010/main" val="3318299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814B6A3-5F3E-4909-8ED5-87FE8249226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109728" tIns="109728" rIns="109728" bIns="91440" rtlCol="0" anchor="ctr">
            <a:normAutofit/>
          </a:bodyPr>
          <a:lstStyle/>
          <a:p>
            <a:r>
              <a:rPr lang="en-GB" dirty="0" err="1"/>
              <a:t>Bowlbys</a:t>
            </a:r>
            <a:r>
              <a:rPr lang="en-GB" dirty="0"/>
              <a:t> attachment theory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022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31CEB84-49DC-40A9-B2F0-D573658AE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9023" y="-96224"/>
            <a:ext cx="5120640" cy="1068929"/>
          </a:xfrm>
        </p:spPr>
        <p:txBody>
          <a:bodyPr/>
          <a:lstStyle/>
          <a:p>
            <a:r>
              <a:rPr lang="en-GB" dirty="0"/>
              <a:t>Key concepts </a:t>
            </a:r>
            <a:endParaRPr lang="en-US" dirty="0"/>
          </a:p>
        </p:txBody>
      </p:sp>
      <p:sp>
        <p:nvSpPr>
          <p:cNvPr id="15" name="Subtitle 14">
            <a:extLst>
              <a:ext uri="{FF2B5EF4-FFF2-40B4-BE49-F238E27FC236}">
                <a16:creationId xmlns:a16="http://schemas.microsoft.com/office/drawing/2014/main" id="{B7886DF7-FA3D-4AD1-AEC1-578EA3AC8C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3757" y="1542463"/>
            <a:ext cx="5125300" cy="4569938"/>
          </a:xfrm>
        </p:spPr>
        <p:txBody>
          <a:bodyPr/>
          <a:lstStyle/>
          <a:p>
            <a:r>
              <a:rPr lang="en-US" dirty="0"/>
              <a:t>• Attachment</a:t>
            </a:r>
            <a:endParaRPr lang="en-GB" dirty="0"/>
          </a:p>
          <a:p>
            <a:r>
              <a:rPr lang="en-US" dirty="0"/>
              <a:t>• Secure attachment</a:t>
            </a:r>
            <a:endParaRPr lang="en-GB" dirty="0"/>
          </a:p>
          <a:p>
            <a:r>
              <a:rPr lang="en-US" dirty="0"/>
              <a:t>• Insecure attachment</a:t>
            </a:r>
            <a:endParaRPr lang="en-GB" dirty="0"/>
          </a:p>
          <a:p>
            <a:r>
              <a:rPr lang="en-US" dirty="0"/>
              <a:t>• Safe base</a:t>
            </a:r>
            <a:endParaRPr lang="en-GB" dirty="0"/>
          </a:p>
          <a:p>
            <a:r>
              <a:rPr lang="en-US" dirty="0"/>
              <a:t>• Separation anxiety</a:t>
            </a:r>
            <a:endParaRPr lang="en-GB" dirty="0"/>
          </a:p>
          <a:p>
            <a:r>
              <a:rPr lang="en-US" dirty="0"/>
              <a:t>• Internal working model</a:t>
            </a:r>
            <a:endParaRPr lang="en-GB" dirty="0"/>
          </a:p>
          <a:p>
            <a:r>
              <a:rPr lang="en-GB" dirty="0"/>
              <a:t>(</a:t>
            </a:r>
            <a:r>
              <a:rPr lang="en-GB" dirty="0" err="1"/>
              <a:t>Bowlby</a:t>
            </a:r>
            <a:r>
              <a:rPr lang="en-GB" dirty="0"/>
              <a:t>, 1969)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5AFE3E-9586-5652-C834-AFCD874EA25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</p:sp>
    </p:spTree>
    <p:extLst>
      <p:ext uri="{BB962C8B-B14F-4D97-AF65-F5344CB8AC3E}">
        <p14:creationId xmlns:p14="http://schemas.microsoft.com/office/powerpoint/2010/main" val="2779792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B65A9-1ACB-EE49-7672-A927F8F34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Relevance to Isaac 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9BA7C1-C606-01AD-B7F3-2092A2FB1123}"/>
              </a:ext>
            </a:extLst>
          </p:cNvPr>
          <p:cNvSpPr>
            <a:spLocks noGrp="1"/>
          </p:cNvSpPr>
          <p:nvPr>
            <p:ph sz="quarter" idx="15"/>
          </p:nvPr>
        </p:nvSpPr>
        <p:spPr/>
        <p:txBody>
          <a:bodyPr/>
          <a:lstStyle/>
          <a:p>
            <a:r>
              <a:rPr lang="en-US" dirty="0"/>
              <a:t>Possible Signs of Insecure Attachment</a:t>
            </a:r>
            <a:endParaRPr lang="en-GB" dirty="0"/>
          </a:p>
          <a:p>
            <a:r>
              <a:rPr lang="en-US" dirty="0"/>
              <a:t>• Clinginess</a:t>
            </a:r>
            <a:endParaRPr lang="en-GB" dirty="0"/>
          </a:p>
          <a:p>
            <a:r>
              <a:rPr lang="en-US" dirty="0"/>
              <a:t>• Distress during separation</a:t>
            </a:r>
            <a:endParaRPr lang="en-GB" dirty="0"/>
          </a:p>
          <a:p>
            <a:r>
              <a:rPr lang="en-US" dirty="0"/>
              <a:t>• Sleep difficulties</a:t>
            </a:r>
            <a:endParaRPr lang="en-GB" dirty="0"/>
          </a:p>
          <a:p>
            <a:r>
              <a:rPr lang="en-US" dirty="0"/>
              <a:t>• Withdrawn </a:t>
            </a:r>
            <a:r>
              <a:rPr lang="en-US" dirty="0" err="1"/>
              <a:t>behaviour</a:t>
            </a:r>
            <a:endParaRPr lang="en-GB" dirty="0"/>
          </a:p>
          <a:p>
            <a:r>
              <a:rPr lang="en-US" dirty="0"/>
              <a:t>• Limited independence</a:t>
            </a:r>
          </a:p>
        </p:txBody>
      </p:sp>
    </p:spTree>
    <p:extLst>
      <p:ext uri="{BB962C8B-B14F-4D97-AF65-F5344CB8AC3E}">
        <p14:creationId xmlns:p14="http://schemas.microsoft.com/office/powerpoint/2010/main" val="1170108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30E0F-10C6-298A-C347-E831FFF4E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maternal post natal depression 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B80918A-2AA8-7410-BFCE-39BD00EC9AE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542563" y="502269"/>
            <a:ext cx="10341008" cy="3718557"/>
          </a:xfrm>
        </p:spPr>
        <p:txBody>
          <a:bodyPr/>
          <a:lstStyle/>
          <a:p>
            <a:r>
              <a:rPr lang="en-US" dirty="0"/>
              <a:t>Possible Effects</a:t>
            </a:r>
            <a:r>
              <a:rPr lang="en-GB" dirty="0"/>
              <a:t>:</a:t>
            </a:r>
          </a:p>
          <a:p>
            <a:r>
              <a:rPr lang="en-US" dirty="0"/>
              <a:t>• Reduced emotional availability</a:t>
            </a:r>
            <a:endParaRPr lang="en-GB" dirty="0"/>
          </a:p>
          <a:p>
            <a:r>
              <a:rPr lang="en-US" dirty="0"/>
              <a:t>• Less responsive caregiving</a:t>
            </a:r>
            <a:endParaRPr lang="en-GB" dirty="0"/>
          </a:p>
          <a:p>
            <a:r>
              <a:rPr lang="en-US" dirty="0"/>
              <a:t>• Increased anxiety</a:t>
            </a:r>
            <a:endParaRPr lang="en-GB" dirty="0"/>
          </a:p>
          <a:p>
            <a:r>
              <a:rPr lang="en-US" dirty="0"/>
              <a:t>• Difficulties developing secure attachment</a:t>
            </a:r>
            <a:endParaRPr lang="en-GB" dirty="0"/>
          </a:p>
          <a:p>
            <a:r>
              <a:rPr lang="en-US" dirty="0"/>
              <a:t>(Murray et al., 1996)</a:t>
            </a:r>
          </a:p>
        </p:txBody>
      </p:sp>
    </p:spTree>
    <p:extLst>
      <p:ext uri="{BB962C8B-B14F-4D97-AF65-F5344CB8AC3E}">
        <p14:creationId xmlns:p14="http://schemas.microsoft.com/office/powerpoint/2010/main" val="1230700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30E0F-10C6-298A-C347-E831FFF4E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 of distributed childcare 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D568CD2-AD77-39F3-2951-959A5DC2DA6E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1542562" y="2590800"/>
            <a:ext cx="10295651" cy="3718557"/>
          </a:xfrm>
        </p:spPr>
        <p:txBody>
          <a:bodyPr/>
          <a:lstStyle/>
          <a:p>
            <a:r>
              <a:rPr lang="en-US" dirty="0"/>
              <a:t>Challenges for Isaac</a:t>
            </a:r>
            <a:r>
              <a:rPr lang="en-GB" dirty="0"/>
              <a:t>:</a:t>
            </a:r>
          </a:p>
          <a:p>
            <a:r>
              <a:rPr lang="en-US" dirty="0"/>
              <a:t>• Frequent changes in care</a:t>
            </a:r>
            <a:endParaRPr lang="en-GB" dirty="0"/>
          </a:p>
          <a:p>
            <a:r>
              <a:rPr lang="en-US" dirty="0"/>
              <a:t>• Loss of familiar adults</a:t>
            </a:r>
            <a:endParaRPr lang="en-GB" dirty="0"/>
          </a:p>
          <a:p>
            <a:r>
              <a:rPr lang="en-US" dirty="0"/>
              <a:t>• Reduced stability</a:t>
            </a:r>
            <a:endParaRPr lang="en-GB" dirty="0"/>
          </a:p>
          <a:p>
            <a:r>
              <a:rPr lang="en-US" dirty="0"/>
              <a:t>• Increased insecurity</a:t>
            </a:r>
          </a:p>
        </p:txBody>
      </p:sp>
    </p:spTree>
    <p:extLst>
      <p:ext uri="{BB962C8B-B14F-4D97-AF65-F5344CB8AC3E}">
        <p14:creationId xmlns:p14="http://schemas.microsoft.com/office/powerpoint/2010/main" val="22256372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CDF6116-6EAD-C4DE-0179-9790026FB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741" y="1056585"/>
            <a:ext cx="7042570" cy="1626225"/>
          </a:xfrm>
        </p:spPr>
        <p:txBody>
          <a:bodyPr/>
          <a:lstStyle/>
          <a:p>
            <a:r>
              <a:rPr lang="en-GB" dirty="0"/>
              <a:t>Language and social development 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8BF05DD-6F86-F396-F335-89AB6716D485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Observed Difficulties</a:t>
            </a:r>
            <a:r>
              <a:rPr lang="en-GB" dirty="0"/>
              <a:t>:</a:t>
            </a:r>
          </a:p>
          <a:p>
            <a:r>
              <a:rPr lang="en-US" dirty="0"/>
              <a:t>• Language delay</a:t>
            </a:r>
            <a:endParaRPr lang="en-GB" dirty="0"/>
          </a:p>
          <a:p>
            <a:r>
              <a:rPr lang="en-US" dirty="0"/>
              <a:t>• Quiet during free play</a:t>
            </a:r>
            <a:endParaRPr lang="en-GB" dirty="0"/>
          </a:p>
          <a:p>
            <a:r>
              <a:rPr lang="en-US" dirty="0"/>
              <a:t>• Difficulty joining groups</a:t>
            </a:r>
            <a:endParaRPr lang="en-GB" dirty="0"/>
          </a:p>
          <a:p>
            <a:r>
              <a:rPr lang="en-US" dirty="0"/>
              <a:t>• Limited social confidence</a:t>
            </a:r>
          </a:p>
        </p:txBody>
      </p:sp>
    </p:spTree>
    <p:extLst>
      <p:ext uri="{BB962C8B-B14F-4D97-AF65-F5344CB8AC3E}">
        <p14:creationId xmlns:p14="http://schemas.microsoft.com/office/powerpoint/2010/main" val="4065057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30E0F-10C6-298A-C347-E831FFF4E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 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F3C5E85-C577-B98A-A1B9-4F459D75D95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535372" y="462243"/>
            <a:ext cx="10013709" cy="3866324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Nature</a:t>
            </a:r>
            <a:r>
              <a:rPr lang="en-GB" dirty="0"/>
              <a:t>:</a:t>
            </a:r>
          </a:p>
          <a:p>
            <a:r>
              <a:rPr lang="en-US" dirty="0"/>
              <a:t>• Temperament</a:t>
            </a:r>
            <a:endParaRPr lang="en-GB" dirty="0"/>
          </a:p>
          <a:p>
            <a:r>
              <a:rPr lang="en-US" dirty="0"/>
              <a:t>• Genetics</a:t>
            </a:r>
            <a:endParaRPr lang="en-GB" dirty="0"/>
          </a:p>
          <a:p>
            <a:r>
              <a:rPr lang="en-US" dirty="0"/>
              <a:t>• Brain development</a:t>
            </a:r>
            <a:endParaRPr lang="en-GB" dirty="0"/>
          </a:p>
          <a:p>
            <a:r>
              <a:rPr lang="en-US" dirty="0"/>
              <a:t>Nurture</a:t>
            </a:r>
            <a:r>
              <a:rPr lang="en-GB" dirty="0"/>
              <a:t>:</a:t>
            </a:r>
          </a:p>
          <a:p>
            <a:r>
              <a:rPr lang="en-US" dirty="0"/>
              <a:t>• Parenting</a:t>
            </a:r>
            <a:endParaRPr lang="en-GB" dirty="0"/>
          </a:p>
          <a:p>
            <a:r>
              <a:rPr lang="en-US" dirty="0"/>
              <a:t>• Maternal mental health</a:t>
            </a:r>
            <a:endParaRPr lang="en-GB" dirty="0"/>
          </a:p>
          <a:p>
            <a:r>
              <a:rPr lang="en-US" dirty="0"/>
              <a:t>• Childcare experiences</a:t>
            </a:r>
            <a:endParaRPr lang="en-GB" dirty="0"/>
          </a:p>
          <a:p>
            <a:r>
              <a:rPr lang="en-US" dirty="0"/>
              <a:t>• Social environment</a:t>
            </a:r>
          </a:p>
        </p:txBody>
      </p:sp>
    </p:spTree>
    <p:extLst>
      <p:ext uri="{BB962C8B-B14F-4D97-AF65-F5344CB8AC3E}">
        <p14:creationId xmlns:p14="http://schemas.microsoft.com/office/powerpoint/2010/main" val="23940147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0FDEE72-0450-FF6F-0338-1AE15A761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plan 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2A4C00-F830-805D-1C05-0BA4C62AD7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48935" y="1646102"/>
            <a:ext cx="10644994" cy="4160520"/>
          </a:xfrm>
        </p:spPr>
        <p:txBody>
          <a:bodyPr/>
          <a:lstStyle/>
          <a:p>
            <a:r>
              <a:rPr lang="en-US" dirty="0"/>
              <a:t>Attachment-Based Interventions</a:t>
            </a:r>
            <a:r>
              <a:rPr lang="en-GB" dirty="0"/>
              <a:t>:</a:t>
            </a:r>
          </a:p>
          <a:p>
            <a:r>
              <a:rPr lang="en-US" dirty="0"/>
              <a:t>• Consistent key person</a:t>
            </a:r>
            <a:endParaRPr lang="en-GB" dirty="0"/>
          </a:p>
          <a:p>
            <a:r>
              <a:rPr lang="en-US" dirty="0"/>
              <a:t>• Predictable routines</a:t>
            </a:r>
            <a:endParaRPr lang="en-GB" dirty="0"/>
          </a:p>
          <a:p>
            <a:r>
              <a:rPr lang="en-US" dirty="0"/>
              <a:t>• Play-based learning</a:t>
            </a:r>
            <a:endParaRPr lang="en-GB" dirty="0"/>
          </a:p>
          <a:p>
            <a:r>
              <a:rPr lang="en-US" dirty="0"/>
              <a:t>• Emotional regulation activities</a:t>
            </a:r>
            <a:endParaRPr lang="en-GB" dirty="0"/>
          </a:p>
          <a:p>
            <a:r>
              <a:rPr lang="en-US" dirty="0"/>
              <a:t>• Parent support</a:t>
            </a:r>
            <a:endParaRPr lang="en-GB" dirty="0"/>
          </a:p>
          <a:p>
            <a:r>
              <a:rPr lang="en-US" dirty="0"/>
              <a:t>• Multi-agency collaboration</a:t>
            </a:r>
          </a:p>
        </p:txBody>
      </p:sp>
    </p:spTree>
    <p:extLst>
      <p:ext uri="{BB962C8B-B14F-4D97-AF65-F5344CB8AC3E}">
        <p14:creationId xmlns:p14="http://schemas.microsoft.com/office/powerpoint/2010/main" val="4153247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5B4B03B-ADC2-1DF8-6B10-49A1D34F3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 agency working 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25D038-31BD-C94F-16E1-72A3C2CDFE88}"/>
              </a:ext>
            </a:extLst>
          </p:cNvPr>
          <p:cNvSpPr txBox="1"/>
          <p:nvPr/>
        </p:nvSpPr>
        <p:spPr>
          <a:xfrm>
            <a:off x="1219479" y="2690336"/>
            <a:ext cx="6097392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Professional Support</a:t>
            </a:r>
            <a:r>
              <a:rPr lang="en-GB" dirty="0"/>
              <a:t>:</a:t>
            </a:r>
          </a:p>
          <a:p>
            <a:endParaRPr lang="en-GB" dirty="0"/>
          </a:p>
          <a:p>
            <a:r>
              <a:rPr lang="en-US" dirty="0"/>
              <a:t>• Speech and Language Therapist</a:t>
            </a:r>
            <a:endParaRPr lang="en-GB" dirty="0"/>
          </a:p>
          <a:p>
            <a:r>
              <a:rPr lang="en-US" dirty="0"/>
              <a:t>• Health Visitor</a:t>
            </a:r>
            <a:endParaRPr lang="en-GB" dirty="0"/>
          </a:p>
          <a:p>
            <a:r>
              <a:rPr lang="en-US" dirty="0"/>
              <a:t>• GP</a:t>
            </a:r>
            <a:endParaRPr lang="en-GB" dirty="0"/>
          </a:p>
          <a:p>
            <a:r>
              <a:rPr lang="en-US" dirty="0"/>
              <a:t>• Family Support Worker</a:t>
            </a:r>
            <a:endParaRPr lang="en-GB" dirty="0"/>
          </a:p>
          <a:p>
            <a:r>
              <a:rPr lang="en-US" dirty="0"/>
              <a:t>• Early Help Team</a:t>
            </a:r>
          </a:p>
        </p:txBody>
      </p:sp>
    </p:spTree>
    <p:extLst>
      <p:ext uri="{BB962C8B-B14F-4D97-AF65-F5344CB8AC3E}">
        <p14:creationId xmlns:p14="http://schemas.microsoft.com/office/powerpoint/2010/main" val="33450233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CDAB1-1DA1-CA01-9DE6-FFD8F26DE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9B6F96-6AF6-6441-88E9-5E63DEB7C328}"/>
              </a:ext>
            </a:extLst>
          </p:cNvPr>
          <p:cNvSpPr txBox="1"/>
          <p:nvPr/>
        </p:nvSpPr>
        <p:spPr>
          <a:xfrm>
            <a:off x="1307293" y="2450352"/>
            <a:ext cx="6909405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Strengths</a:t>
            </a:r>
            <a:r>
              <a:rPr lang="en-GB" dirty="0"/>
              <a:t>:</a:t>
            </a:r>
          </a:p>
          <a:p>
            <a:r>
              <a:rPr lang="en-US" dirty="0"/>
              <a:t>• Highlights importance of early relationships</a:t>
            </a:r>
            <a:endParaRPr lang="en-GB" dirty="0"/>
          </a:p>
          <a:p>
            <a:r>
              <a:rPr lang="en-US" dirty="0"/>
              <a:t>• Supported by research</a:t>
            </a:r>
            <a:endParaRPr lang="en-GB" dirty="0"/>
          </a:p>
          <a:p>
            <a:r>
              <a:rPr lang="en-US" dirty="0"/>
              <a:t>• Useful in early years settings</a:t>
            </a:r>
            <a:endParaRPr lang="en-GB" dirty="0"/>
          </a:p>
          <a:p>
            <a:endParaRPr lang="en-GB" dirty="0"/>
          </a:p>
          <a:p>
            <a:r>
              <a:rPr lang="en-US" dirty="0"/>
              <a:t>Limitations</a:t>
            </a:r>
            <a:r>
              <a:rPr lang="en-GB" dirty="0"/>
              <a:t>:</a:t>
            </a:r>
          </a:p>
          <a:p>
            <a:r>
              <a:rPr lang="en-US" dirty="0"/>
              <a:t>• Focuses heavily on mothers</a:t>
            </a:r>
            <a:endParaRPr lang="en-GB" dirty="0"/>
          </a:p>
          <a:p>
            <a:r>
              <a:rPr lang="en-US" dirty="0"/>
              <a:t>• Limited cultural consideration</a:t>
            </a:r>
            <a:endParaRPr lang="en-GB" dirty="0"/>
          </a:p>
          <a:p>
            <a:r>
              <a:rPr lang="en-US" dirty="0"/>
              <a:t>• Other factors influence development</a:t>
            </a:r>
          </a:p>
        </p:txBody>
      </p:sp>
    </p:spTree>
    <p:extLst>
      <p:ext uri="{BB962C8B-B14F-4D97-AF65-F5344CB8AC3E}">
        <p14:creationId xmlns:p14="http://schemas.microsoft.com/office/powerpoint/2010/main" val="2488268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4F915-6B93-4DAA-9F74-6BE490089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6053FF-BBC2-AF66-89A9-BD449059ECA8}"/>
              </a:ext>
            </a:extLst>
          </p:cNvPr>
          <p:cNvSpPr txBox="1"/>
          <p:nvPr/>
        </p:nvSpPr>
        <p:spPr>
          <a:xfrm>
            <a:off x="1287812" y="2828835"/>
            <a:ext cx="60980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• </a:t>
            </a:r>
            <a:r>
              <a:rPr lang="en-US" dirty="0" err="1"/>
              <a:t>Bowlby’s</a:t>
            </a:r>
            <a:r>
              <a:rPr lang="en-US" dirty="0"/>
              <a:t> theory helps explain Isaac’s </a:t>
            </a:r>
            <a:r>
              <a:rPr lang="en-US" dirty="0" err="1"/>
              <a:t>behaviour</a:t>
            </a:r>
            <a:endParaRPr lang="en-GB" dirty="0"/>
          </a:p>
          <a:p>
            <a:r>
              <a:rPr lang="en-US" dirty="0"/>
              <a:t>• Early experiences influence development</a:t>
            </a:r>
            <a:endParaRPr lang="en-GB" dirty="0"/>
          </a:p>
          <a:p>
            <a:r>
              <a:rPr lang="en-US" dirty="0"/>
              <a:t>• Secure relationships promote positive outcomes</a:t>
            </a:r>
            <a:endParaRPr lang="en-GB" dirty="0"/>
          </a:p>
          <a:p>
            <a:r>
              <a:rPr lang="en-US" dirty="0"/>
              <a:t>• Multi-agency support is essential</a:t>
            </a:r>
          </a:p>
        </p:txBody>
      </p:sp>
    </p:spTree>
    <p:extLst>
      <p:ext uri="{BB962C8B-B14F-4D97-AF65-F5344CB8AC3E}">
        <p14:creationId xmlns:p14="http://schemas.microsoft.com/office/powerpoint/2010/main" val="617978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15F87-2699-CF85-0A70-DEEEDE59B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endParaRPr lang="en-US" dirty="0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142E44BE-C1D0-C7CE-BFFC-5A6AA6895C0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/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6D88C9-3208-F5F0-078E-2D6D169B5B8C}"/>
              </a:ext>
            </a:extLst>
          </p:cNvPr>
          <p:cNvSpPr txBox="1"/>
          <p:nvPr/>
        </p:nvSpPr>
        <p:spPr>
          <a:xfrm>
            <a:off x="1745817" y="2757951"/>
            <a:ext cx="1001370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Ainsworth, M.D.S. et al. (1978) </a:t>
            </a:r>
            <a:r>
              <a:rPr lang="en-GB" i="1" dirty="0"/>
              <a:t>Patterns of Attachment</a:t>
            </a:r>
            <a:r>
              <a:rPr lang="en-GB" dirty="0"/>
              <a:t>. Hillsdale: </a:t>
            </a:r>
            <a:r>
              <a:rPr lang="en-GB" dirty="0" err="1"/>
              <a:t>Erlbaum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Bowlby</a:t>
            </a:r>
            <a:r>
              <a:rPr lang="en-GB" dirty="0"/>
              <a:t>, J. (1969) </a:t>
            </a:r>
            <a:r>
              <a:rPr lang="en-GB" i="1" dirty="0"/>
              <a:t>Attachment and Loss: Volume 1: Attachment</a:t>
            </a:r>
            <a:r>
              <a:rPr lang="en-GB" dirty="0"/>
              <a:t>. London: Hogarth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Bronfenbrenner</a:t>
            </a:r>
            <a:r>
              <a:rPr lang="en-GB" dirty="0"/>
              <a:t>, U. (1979) </a:t>
            </a:r>
            <a:r>
              <a:rPr lang="en-GB" i="1" dirty="0"/>
              <a:t>The Ecology of Human Development</a:t>
            </a:r>
            <a:r>
              <a:rPr lang="en-GB" dirty="0"/>
              <a:t>. Cambridge, MA: Harvard University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Murray, L. et al. (1996) ‘The impact of postnatal depression on early mother–infant interactions’, </a:t>
            </a:r>
            <a:r>
              <a:rPr lang="en-GB" i="1" dirty="0"/>
              <a:t>Child Development</a:t>
            </a:r>
            <a:r>
              <a:rPr lang="en-GB" dirty="0"/>
              <a:t>, 67(5), pp. </a:t>
            </a:r>
            <a:r>
              <a:rPr lang="en-GB" dirty="0">
                <a:hlinkClick r:id="rId2"/>
              </a:rPr>
              <a:t>2512–2526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Rutter, M. (1981) </a:t>
            </a:r>
            <a:r>
              <a:rPr lang="en-GB" i="1" dirty="0"/>
              <a:t>Maternal Deprivation Reassessed</a:t>
            </a:r>
            <a:r>
              <a:rPr lang="en-GB" dirty="0"/>
              <a:t>. </a:t>
            </a:r>
            <a:r>
              <a:rPr lang="en-GB" dirty="0" err="1"/>
              <a:t>Harmondsworth</a:t>
            </a:r>
            <a:r>
              <a:rPr lang="en-GB" dirty="0"/>
              <a:t>: Penguin.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Schaffer, H.R. and Emerson, P.E. (1964) ‘The development of social attachments in infancy’, </a:t>
            </a:r>
            <a:r>
              <a:rPr lang="en-GB" i="1" dirty="0"/>
              <a:t>Monographs of the Society for Research in Child Development</a:t>
            </a:r>
            <a:r>
              <a:rPr lang="en-GB" dirty="0"/>
              <a:t>, 29(3), pp. 1–77.</a:t>
            </a:r>
          </a:p>
        </p:txBody>
      </p:sp>
    </p:spTree>
    <p:extLst>
      <p:ext uri="{BB962C8B-B14F-4D97-AF65-F5344CB8AC3E}">
        <p14:creationId xmlns:p14="http://schemas.microsoft.com/office/powerpoint/2010/main" val="608101035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7FF477C-132F-44F8-8C56-EBFF95FAF97B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C1AA24C-4CA6-40FF-8947-DA1F6F47456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F36CB81-A037-44A8-88EB-C0C0F17FD4B1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</TotalTime>
  <Words>417</Words>
  <Application>Microsoft Office PowerPoint</Application>
  <PresentationFormat>Widescreen</PresentationFormat>
  <Paragraphs>120</Paragraphs>
  <Slides>14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ShojiVTI</vt:lpstr>
      <vt:lpstr>Using Bowlby’s Attachment Theory to Understand and Support Isaac’s Development LCHS4010   Lifespan Development Aylah kousar  2505437</vt:lpstr>
      <vt:lpstr>Case overview </vt:lpstr>
      <vt:lpstr>Bowlbys attachment theory</vt:lpstr>
      <vt:lpstr>Key concepts </vt:lpstr>
      <vt:lpstr>Relevance to Isaac </vt:lpstr>
      <vt:lpstr>Impact of maternal post natal depression </vt:lpstr>
      <vt:lpstr>Effect of distributed childcare </vt:lpstr>
      <vt:lpstr>Language and social development </vt:lpstr>
      <vt:lpstr>Nature and nurture </vt:lpstr>
      <vt:lpstr>Support plan </vt:lpstr>
      <vt:lpstr>Multi agency working </vt:lpstr>
      <vt:lpstr>Critical evaluation </vt:lpstr>
      <vt:lpstr>Conclusion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Presentation</dc:title>
  <dc:creator>Aylah Kousar (2505437)</dc:creator>
  <cp:lastModifiedBy>Aylah Kousar (2505437)</cp:lastModifiedBy>
  <cp:revision>2</cp:revision>
  <dcterms:created xsi:type="dcterms:W3CDTF">2026-06-21T17:52:09Z</dcterms:created>
  <dcterms:modified xsi:type="dcterms:W3CDTF">2026-06-21T18:51:18Z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