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04" y="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16/04/2014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Loi’oih’oih’ioh’p’po’popphpipih’phkujcocDw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eisau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... /</a:t>
            </a:r>
          </a:p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/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/</a:t>
            </a:r>
          </a:p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Mae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Mae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  a   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o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gwbl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  <a:r>
              <a:rPr lang="en-GB" sz="1200" smtClean="0">
                <a:solidFill>
                  <a:schemeClr val="tx1"/>
                </a:solidFill>
                <a:latin typeface="Comic Sans MS" pitchFamily="66" charset="0"/>
              </a:rPr>
              <a:t>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canu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dawnsio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peintio</a:t>
            </a:r>
            <a:r>
              <a:rPr lang="en-GB" sz="1400" dirty="0" smtClean="0">
                <a:solidFill>
                  <a:schemeClr val="tx1"/>
                </a:solidFill>
              </a:rPr>
              <a:t>?</a:t>
            </a: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Pam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reidio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beic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wneud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siarad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Cymraeg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canu’r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piano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daviee5\AppData\Local\Microsoft\Windows\Temporary Internet Files\Content.IE5\EIMT1X4O\MP900406526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119774"/>
            <a:ext cx="1331640" cy="738225"/>
          </a:xfrm>
          <a:prstGeom prst="rect">
            <a:avLst/>
          </a:prstGeom>
          <a:noFill/>
        </p:spPr>
      </p:pic>
      <p:pic>
        <p:nvPicPr>
          <p:cNvPr id="1027" name="Picture 3" descr="C:\Users\daviee5\AppData\Local\Microsoft\Windows\Temporary Internet Files\Content.IE5\CWPSFPZ7\MP90042782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1124744"/>
          </a:xfrm>
          <a:prstGeom prst="rect">
            <a:avLst/>
          </a:prstGeom>
          <a:noFill/>
        </p:spPr>
      </p:pic>
      <p:pic>
        <p:nvPicPr>
          <p:cNvPr id="1029" name="Picture 5" descr="C:\Users\daviee5\AppData\Local\Microsoft\Windows\Temporary Internet Files\Content.IE5\Q3FF0LC0\dglxasset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851920" y="6093296"/>
            <a:ext cx="1656184" cy="764704"/>
          </a:xfrm>
          <a:prstGeom prst="rect">
            <a:avLst/>
          </a:prstGeom>
          <a:noFill/>
        </p:spPr>
      </p:pic>
      <p:pic>
        <p:nvPicPr>
          <p:cNvPr id="1030" name="Picture 6" descr="C:\Users\daviee5\AppData\Local\Microsoft\Windows\Temporary Internet Files\Content.IE5\EIMT1X4O\MP900422495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347864" y="0"/>
            <a:ext cx="2483768" cy="692696"/>
          </a:xfrm>
          <a:prstGeom prst="rect">
            <a:avLst/>
          </a:prstGeom>
          <a:noFill/>
        </p:spPr>
      </p:pic>
      <p:pic>
        <p:nvPicPr>
          <p:cNvPr id="1031" name="Picture 7" descr="C:\Users\daviee5\AppData\Local\Microsoft\Windows\Temporary Internet Files\Content.IE5\30UVLV2V\MP900422721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8244408" y="2420888"/>
            <a:ext cx="899592" cy="2132856"/>
          </a:xfrm>
          <a:prstGeom prst="rect">
            <a:avLst/>
          </a:prstGeom>
          <a:noFill/>
        </p:spPr>
      </p:pic>
      <p:pic>
        <p:nvPicPr>
          <p:cNvPr id="1032" name="Picture 8" descr="C:\Users\daviee5\AppData\Local\Microsoft\Windows\Temporary Internet Files\Content.IE5\CWPSFPZ7\MP900439335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0" y="2420888"/>
            <a:ext cx="755576" cy="1844824"/>
          </a:xfrm>
          <a:prstGeom prst="rect">
            <a:avLst/>
          </a:prstGeom>
          <a:noFill/>
        </p:spPr>
      </p:pic>
      <p:pic>
        <p:nvPicPr>
          <p:cNvPr id="1033" name="Picture 9" descr="C:\Users\daviee5\AppData\Local\Microsoft\Windows\Temporary Internet Files\Content.IE5\VLPGA22F\MP90041181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0"/>
            <a:ext cx="755576" cy="11247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2625</TotalTime>
  <Words>180</Words>
  <Application>Microsoft Office PowerPoint</Application>
  <PresentationFormat>On-screen Show (4:3)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66</cp:revision>
  <dcterms:created xsi:type="dcterms:W3CDTF">2013-08-31T15:45:17Z</dcterms:created>
  <dcterms:modified xsi:type="dcterms:W3CDTF">2014-04-15T23:18:05Z</dcterms:modified>
</cp:coreProperties>
</file>