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7" r:id="rId1"/>
  </p:sldMasterIdLst>
  <p:notesMasterIdLst>
    <p:notesMasterId r:id="rId29"/>
  </p:notesMasterIdLst>
  <p:sldIdLst>
    <p:sldId id="256" r:id="rId2"/>
    <p:sldId id="257" r:id="rId3"/>
    <p:sldId id="258" r:id="rId4"/>
    <p:sldId id="278" r:id="rId5"/>
    <p:sldId id="279" r:id="rId6"/>
    <p:sldId id="280" r:id="rId7"/>
    <p:sldId id="281" r:id="rId8"/>
    <p:sldId id="282" r:id="rId9"/>
    <p:sldId id="283" r:id="rId10"/>
    <p:sldId id="284" r:id="rId11"/>
    <p:sldId id="285" r:id="rId12"/>
    <p:sldId id="259" r:id="rId13"/>
    <p:sldId id="273" r:id="rId14"/>
    <p:sldId id="274" r:id="rId15"/>
    <p:sldId id="275" r:id="rId16"/>
    <p:sldId id="276" r:id="rId17"/>
    <p:sldId id="277" r:id="rId18"/>
    <p:sldId id="262" r:id="rId19"/>
    <p:sldId id="263" r:id="rId20"/>
    <p:sldId id="264" r:id="rId21"/>
    <p:sldId id="265" r:id="rId22"/>
    <p:sldId id="266" r:id="rId23"/>
    <p:sldId id="267" r:id="rId24"/>
    <p:sldId id="268" r:id="rId25"/>
    <p:sldId id="269" r:id="rId26"/>
    <p:sldId id="270" r:id="rId27"/>
    <p:sldId id="271" r:id="rId2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DC5B99-FC65-A253-6422-F277356A8B54}" v="1376" dt="2026-06-12T23:08:26.467"/>
    <p1510:client id="{2160ABF2-1523-EC54-F444-195CEE1B236A}" v="361" dt="2026-06-13T17:25:06.784"/>
    <p1510:client id="{717BF96A-109E-2EDD-D85A-FBA7196A542E}" v="1587" dt="2026-06-12T23:38:35.040"/>
    <p1510:client id="{AAFB2C2F-A4E9-7E79-B925-2C4CA1A56D5B}" v="384" dt="2026-06-12T15:56:58.384"/>
    <p1510:client id="{B7482AD5-815F-428F-6D99-998F31E459F1}" v="1927" dt="2026-06-13T18:02:34.741"/>
    <p1510:client id="{ECE5FF9E-E4C7-F958-40D4-99751D9E9829}" v="641" dt="2026-06-11T21:13:22.49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mad Adil (2541273)" userId="S::2541273@student.uwtsd.ac.uk::a3b35c14-e2e3-4934-98b3-293e6a87d221" providerId="AD" clId="Web-{1A2D82E5-F08E-FFFE-C787-FA7038C71A3D}"/>
    <pc:docChg chg="addSld delSld">
      <pc:chgData name="Mohammad Adil (2541273)" userId="S::2541273@student.uwtsd.ac.uk::a3b35c14-e2e3-4934-98b3-293e6a87d221" providerId="AD" clId="Web-{1A2D82E5-F08E-FFFE-C787-FA7038C71A3D}" dt="2026-06-11T14:37:37.401" v="10"/>
      <pc:docMkLst>
        <pc:docMk/>
      </pc:docMkLst>
      <pc:sldChg chg="add">
        <pc:chgData name="Mohammad Adil (2541273)" userId="S::2541273@student.uwtsd.ac.uk::a3b35c14-e2e3-4934-98b3-293e6a87d221" providerId="AD" clId="Web-{1A2D82E5-F08E-FFFE-C787-FA7038C71A3D}" dt="2026-06-11T14:37:24.387" v="0"/>
        <pc:sldMkLst>
          <pc:docMk/>
          <pc:sldMk cId="1230152415" sldId="262"/>
        </pc:sldMkLst>
      </pc:sldChg>
      <pc:sldChg chg="add">
        <pc:chgData name="Mohammad Adil (2541273)" userId="S::2541273@student.uwtsd.ac.uk::a3b35c14-e2e3-4934-98b3-293e6a87d221" providerId="AD" clId="Web-{1A2D82E5-F08E-FFFE-C787-FA7038C71A3D}" dt="2026-06-11T14:37:24.791" v="1"/>
        <pc:sldMkLst>
          <pc:docMk/>
          <pc:sldMk cId="2279334637" sldId="263"/>
        </pc:sldMkLst>
      </pc:sldChg>
      <pc:sldChg chg="add">
        <pc:chgData name="Mohammad Adil (2541273)" userId="S::2541273@student.uwtsd.ac.uk::a3b35c14-e2e3-4934-98b3-293e6a87d221" providerId="AD" clId="Web-{1A2D82E5-F08E-FFFE-C787-FA7038C71A3D}" dt="2026-06-11T14:37:25.119" v="2"/>
        <pc:sldMkLst>
          <pc:docMk/>
          <pc:sldMk cId="3642232252" sldId="264"/>
        </pc:sldMkLst>
      </pc:sldChg>
      <pc:sldChg chg="add">
        <pc:chgData name="Mohammad Adil (2541273)" userId="S::2541273@student.uwtsd.ac.uk::a3b35c14-e2e3-4934-98b3-293e6a87d221" providerId="AD" clId="Web-{1A2D82E5-F08E-FFFE-C787-FA7038C71A3D}" dt="2026-06-11T14:37:25.478" v="3"/>
        <pc:sldMkLst>
          <pc:docMk/>
          <pc:sldMk cId="60053446" sldId="265"/>
        </pc:sldMkLst>
      </pc:sldChg>
      <pc:sldChg chg="add">
        <pc:chgData name="Mohammad Adil (2541273)" userId="S::2541273@student.uwtsd.ac.uk::a3b35c14-e2e3-4934-98b3-293e6a87d221" providerId="AD" clId="Web-{1A2D82E5-F08E-FFFE-C787-FA7038C71A3D}" dt="2026-06-11T14:37:25.744" v="4"/>
        <pc:sldMkLst>
          <pc:docMk/>
          <pc:sldMk cId="216225603" sldId="266"/>
        </pc:sldMkLst>
      </pc:sldChg>
      <pc:sldChg chg="add">
        <pc:chgData name="Mohammad Adil (2541273)" userId="S::2541273@student.uwtsd.ac.uk::a3b35c14-e2e3-4934-98b3-293e6a87d221" providerId="AD" clId="Web-{1A2D82E5-F08E-FFFE-C787-FA7038C71A3D}" dt="2026-06-11T14:37:26.056" v="5"/>
        <pc:sldMkLst>
          <pc:docMk/>
          <pc:sldMk cId="1368488566" sldId="267"/>
        </pc:sldMkLst>
      </pc:sldChg>
      <pc:sldChg chg="add">
        <pc:chgData name="Mohammad Adil (2541273)" userId="S::2541273@student.uwtsd.ac.uk::a3b35c14-e2e3-4934-98b3-293e6a87d221" providerId="AD" clId="Web-{1A2D82E5-F08E-FFFE-C787-FA7038C71A3D}" dt="2026-06-11T14:37:26.353" v="6"/>
        <pc:sldMkLst>
          <pc:docMk/>
          <pc:sldMk cId="71458106" sldId="268"/>
        </pc:sldMkLst>
      </pc:sldChg>
      <pc:sldChg chg="add">
        <pc:chgData name="Mohammad Adil (2541273)" userId="S::2541273@student.uwtsd.ac.uk::a3b35c14-e2e3-4934-98b3-293e6a87d221" providerId="AD" clId="Web-{1A2D82E5-F08E-FFFE-C787-FA7038C71A3D}" dt="2026-06-11T14:37:26.525" v="7"/>
        <pc:sldMkLst>
          <pc:docMk/>
          <pc:sldMk cId="2190124885" sldId="269"/>
        </pc:sldMkLst>
      </pc:sldChg>
      <pc:sldChg chg="add">
        <pc:chgData name="Mohammad Adil (2541273)" userId="S::2541273@student.uwtsd.ac.uk::a3b35c14-e2e3-4934-98b3-293e6a87d221" providerId="AD" clId="Web-{1A2D82E5-F08E-FFFE-C787-FA7038C71A3D}" dt="2026-06-11T14:37:26.666" v="8"/>
        <pc:sldMkLst>
          <pc:docMk/>
          <pc:sldMk cId="1288601013" sldId="270"/>
        </pc:sldMkLst>
      </pc:sldChg>
      <pc:sldChg chg="add">
        <pc:chgData name="Mohammad Adil (2541273)" userId="S::2541273@student.uwtsd.ac.uk::a3b35c14-e2e3-4934-98b3-293e6a87d221" providerId="AD" clId="Web-{1A2D82E5-F08E-FFFE-C787-FA7038C71A3D}" dt="2026-06-11T14:37:26.869" v="9"/>
        <pc:sldMkLst>
          <pc:docMk/>
          <pc:sldMk cId="3744268926" sldId="271"/>
        </pc:sldMkLst>
      </pc:sldChg>
    </pc:docChg>
  </pc:docChgLst>
  <pc:docChgLst>
    <pc:chgData name="Andreea-Tatiana Popa (2536782)" userId="S::2536782@student.uwtsd.ac.uk::299d63a8-9c90-4990-a465-c51dfae3c598" providerId="AD" clId="Web-{10DC5B99-FC65-A253-6422-F277356A8B54}"/>
    <pc:docChg chg="mod addSld delSld modSld addMainMaster delMainMaster">
      <pc:chgData name="Andreea-Tatiana Popa (2536782)" userId="S::2536782@student.uwtsd.ac.uk::299d63a8-9c90-4990-a465-c51dfae3c598" providerId="AD" clId="Web-{10DC5B99-FC65-A253-6422-F277356A8B54}" dt="2026-06-12T23:08:26.467" v="1381"/>
      <pc:docMkLst>
        <pc:docMk/>
      </pc:docMkLst>
      <pc:sldChg chg="delSp modSp mod modClrScheme delDesignElem chgLayout">
        <pc:chgData name="Andreea-Tatiana Popa (2536782)" userId="S::2536782@student.uwtsd.ac.uk::299d63a8-9c90-4990-a465-c51dfae3c598" providerId="AD" clId="Web-{10DC5B99-FC65-A253-6422-F277356A8B54}" dt="2026-06-12T23:05:43.007" v="1366"/>
        <pc:sldMkLst>
          <pc:docMk/>
          <pc:sldMk cId="109857222" sldId="256"/>
        </pc:sldMkLst>
        <pc:spChg chg="mod ord">
          <ac:chgData name="Andreea-Tatiana Popa (2536782)" userId="S::2536782@student.uwtsd.ac.uk::299d63a8-9c90-4990-a465-c51dfae3c598" providerId="AD" clId="Web-{10DC5B99-FC65-A253-6422-F277356A8B54}" dt="2026-06-12T23:05:43.007" v="1366"/>
          <ac:spMkLst>
            <pc:docMk/>
            <pc:sldMk cId="109857222" sldId="256"/>
            <ac:spMk id="2" creationId="{00000000-0000-0000-0000-000000000000}"/>
          </ac:spMkLst>
        </pc:spChg>
        <pc:spChg chg="mod ord">
          <ac:chgData name="Andreea-Tatiana Popa (2536782)" userId="S::2536782@student.uwtsd.ac.uk::299d63a8-9c90-4990-a465-c51dfae3c598" providerId="AD" clId="Web-{10DC5B99-FC65-A253-6422-F277356A8B54}" dt="2026-06-12T23:05:43.007" v="1366"/>
          <ac:spMkLst>
            <pc:docMk/>
            <pc:sldMk cId="109857222" sldId="256"/>
            <ac:spMk id="3" creationId="{00000000-0000-0000-0000-000000000000}"/>
          </ac:spMkLst>
        </pc:spChg>
        <pc:spChg chg="del">
          <ac:chgData name="Andreea-Tatiana Popa (2536782)" userId="S::2536782@student.uwtsd.ac.uk::299d63a8-9c90-4990-a465-c51dfae3c598" providerId="AD" clId="Web-{10DC5B99-FC65-A253-6422-F277356A8B54}" dt="2026-06-12T23:05:07.459" v="1360"/>
          <ac:spMkLst>
            <pc:docMk/>
            <pc:sldMk cId="109857222" sldId="256"/>
            <ac:spMk id="38" creationId="{2E17E911-875F-4DE5-8699-99D9F1805A5D}"/>
          </ac:spMkLst>
        </pc:spChg>
        <pc:spChg chg="del">
          <ac:chgData name="Andreea-Tatiana Popa (2536782)" userId="S::2536782@student.uwtsd.ac.uk::299d63a8-9c90-4990-a465-c51dfae3c598" providerId="AD" clId="Web-{10DC5B99-FC65-A253-6422-F277356A8B54}" dt="2026-06-12T23:05:07.459" v="1360"/>
          <ac:spMkLst>
            <pc:docMk/>
            <pc:sldMk cId="109857222" sldId="256"/>
            <ac:spMk id="39" creationId="{CD9FE4EF-C4D8-49A0-B2FF-81D8DB7D8A24}"/>
          </ac:spMkLst>
        </pc:spChg>
        <pc:spChg chg="del">
          <ac:chgData name="Andreea-Tatiana Popa (2536782)" userId="S::2536782@student.uwtsd.ac.uk::299d63a8-9c90-4990-a465-c51dfae3c598" providerId="AD" clId="Web-{10DC5B99-FC65-A253-6422-F277356A8B54}" dt="2026-06-12T23:05:07.459" v="1360"/>
          <ac:spMkLst>
            <pc:docMk/>
            <pc:sldMk cId="109857222" sldId="256"/>
            <ac:spMk id="40" creationId="{4300840D-0A0B-4512-BACA-B439D5B9C57C}"/>
          </ac:spMkLst>
        </pc:spChg>
        <pc:spChg chg="del">
          <ac:chgData name="Andreea-Tatiana Popa (2536782)" userId="S::2536782@student.uwtsd.ac.uk::299d63a8-9c90-4990-a465-c51dfae3c598" providerId="AD" clId="Web-{10DC5B99-FC65-A253-6422-F277356A8B54}" dt="2026-06-12T23:05:07.459" v="1360"/>
          <ac:spMkLst>
            <pc:docMk/>
            <pc:sldMk cId="109857222" sldId="256"/>
            <ac:spMk id="41" creationId="{D2B78728-A580-49A7-84F9-6EF6F583ADE0}"/>
          </ac:spMkLst>
        </pc:spChg>
        <pc:spChg chg="del">
          <ac:chgData name="Andreea-Tatiana Popa (2536782)" userId="S::2536782@student.uwtsd.ac.uk::299d63a8-9c90-4990-a465-c51dfae3c598" providerId="AD" clId="Web-{10DC5B99-FC65-A253-6422-F277356A8B54}" dt="2026-06-12T23:05:07.459" v="1360"/>
          <ac:spMkLst>
            <pc:docMk/>
            <pc:sldMk cId="109857222" sldId="256"/>
            <ac:spMk id="42" creationId="{38FAA1A1-D861-433F-88FA-1E9D6FD31D11}"/>
          </ac:spMkLst>
        </pc:spChg>
        <pc:spChg chg="del">
          <ac:chgData name="Andreea-Tatiana Popa (2536782)" userId="S::2536782@student.uwtsd.ac.uk::299d63a8-9c90-4990-a465-c51dfae3c598" providerId="AD" clId="Web-{10DC5B99-FC65-A253-6422-F277356A8B54}" dt="2026-06-12T23:05:07.459" v="1360"/>
          <ac:spMkLst>
            <pc:docMk/>
            <pc:sldMk cId="109857222" sldId="256"/>
            <ac:spMk id="43" creationId="{8D71EDA1-87BF-4D5D-AB79-F346FD19278A}"/>
          </ac:spMkLst>
        </pc:spChg>
      </pc:sldChg>
      <pc:sldChg chg="delSp modSp mod modClrScheme delDesignElem chgLayout">
        <pc:chgData name="Andreea-Tatiana Popa (2536782)" userId="S::2536782@student.uwtsd.ac.uk::299d63a8-9c90-4990-a465-c51dfae3c598" providerId="AD" clId="Web-{10DC5B99-FC65-A253-6422-F277356A8B54}" dt="2026-06-12T23:05:43.007" v="1366"/>
        <pc:sldMkLst>
          <pc:docMk/>
          <pc:sldMk cId="999198232" sldId="257"/>
        </pc:sldMkLst>
        <pc:spChg chg="mod ord">
          <ac:chgData name="Andreea-Tatiana Popa (2536782)" userId="S::2536782@student.uwtsd.ac.uk::299d63a8-9c90-4990-a465-c51dfae3c598" providerId="AD" clId="Web-{10DC5B99-FC65-A253-6422-F277356A8B54}" dt="2026-06-12T23:05:43.007" v="1366"/>
          <ac:spMkLst>
            <pc:docMk/>
            <pc:sldMk cId="999198232" sldId="257"/>
            <ac:spMk id="2" creationId="{6D66D117-290F-8077-382B-5C6E43FDB630}"/>
          </ac:spMkLst>
        </pc:spChg>
        <pc:spChg chg="del">
          <ac:chgData name="Andreea-Tatiana Popa (2536782)" userId="S::2536782@student.uwtsd.ac.uk::299d63a8-9c90-4990-a465-c51dfae3c598" providerId="AD" clId="Web-{10DC5B99-FC65-A253-6422-F277356A8B54}" dt="2026-06-12T23:05:07.459" v="1360"/>
          <ac:spMkLst>
            <pc:docMk/>
            <pc:sldMk cId="999198232" sldId="257"/>
            <ac:spMk id="39" creationId="{738F59A4-4431-460D-8E49-6E65C189A566}"/>
          </ac:spMkLst>
        </pc:spChg>
        <pc:grpChg chg="del">
          <ac:chgData name="Andreea-Tatiana Popa (2536782)" userId="S::2536782@student.uwtsd.ac.uk::299d63a8-9c90-4990-a465-c51dfae3c598" providerId="AD" clId="Web-{10DC5B99-FC65-A253-6422-F277356A8B54}" dt="2026-06-12T23:05:07.459" v="1360"/>
          <ac:grpSpMkLst>
            <pc:docMk/>
            <pc:sldMk cId="999198232" sldId="257"/>
            <ac:grpSpMk id="40" creationId="{8A919B9C-5C01-47E4-B2F2-45F589208ABF}"/>
          </ac:grpSpMkLst>
        </pc:grpChg>
        <pc:graphicFrameChg chg="mod ord">
          <ac:chgData name="Andreea-Tatiana Popa (2536782)" userId="S::2536782@student.uwtsd.ac.uk::299d63a8-9c90-4990-a465-c51dfae3c598" providerId="AD" clId="Web-{10DC5B99-FC65-A253-6422-F277356A8B54}" dt="2026-06-12T23:05:43.007" v="1366"/>
          <ac:graphicFrameMkLst>
            <pc:docMk/>
            <pc:sldMk cId="999198232" sldId="257"/>
            <ac:graphicFrameMk id="19" creationId="{4F6F094A-2690-0E44-EA7F-2D907A9CCFE4}"/>
          </ac:graphicFrameMkLst>
        </pc:graphicFrameChg>
      </pc:sldChg>
      <pc:sldChg chg="modSp mod modClrScheme chgLayout">
        <pc:chgData name="Andreea-Tatiana Popa (2536782)" userId="S::2536782@student.uwtsd.ac.uk::299d63a8-9c90-4990-a465-c51dfae3c598" providerId="AD" clId="Web-{10DC5B99-FC65-A253-6422-F277356A8B54}" dt="2026-06-12T23:05:43.007" v="1366"/>
        <pc:sldMkLst>
          <pc:docMk/>
          <pc:sldMk cId="3329047436" sldId="258"/>
        </pc:sldMkLst>
        <pc:spChg chg="mod ord">
          <ac:chgData name="Andreea-Tatiana Popa (2536782)" userId="S::2536782@student.uwtsd.ac.uk::299d63a8-9c90-4990-a465-c51dfae3c598" providerId="AD" clId="Web-{10DC5B99-FC65-A253-6422-F277356A8B54}" dt="2026-06-12T23:05:43.007" v="1366"/>
          <ac:spMkLst>
            <pc:docMk/>
            <pc:sldMk cId="3329047436" sldId="258"/>
            <ac:spMk id="2" creationId="{DF3F75B1-A7C0-82C9-F4F0-8E8C430A9CC5}"/>
          </ac:spMkLst>
        </pc:spChg>
        <pc:spChg chg="mod ord">
          <ac:chgData name="Andreea-Tatiana Popa (2536782)" userId="S::2536782@student.uwtsd.ac.uk::299d63a8-9c90-4990-a465-c51dfae3c598" providerId="AD" clId="Web-{10DC5B99-FC65-A253-6422-F277356A8B54}" dt="2026-06-12T23:05:43.007" v="1366"/>
          <ac:spMkLst>
            <pc:docMk/>
            <pc:sldMk cId="3329047436" sldId="258"/>
            <ac:spMk id="3" creationId="{5B68530F-24FA-626B-B8CD-AA78BE10AF7B}"/>
          </ac:spMkLst>
        </pc:spChg>
      </pc:sldChg>
      <pc:sldChg chg="addSp delSp modSp mod setBg modClrScheme delDesignElem chgLayout">
        <pc:chgData name="Andreea-Tatiana Popa (2536782)" userId="S::2536782@student.uwtsd.ac.uk::299d63a8-9c90-4990-a465-c51dfae3c598" providerId="AD" clId="Web-{10DC5B99-FC65-A253-6422-F277356A8B54}" dt="2026-06-12T23:05:43.007" v="1366"/>
        <pc:sldMkLst>
          <pc:docMk/>
          <pc:sldMk cId="2028371058" sldId="259"/>
        </pc:sldMkLst>
        <pc:spChg chg="mod ord">
          <ac:chgData name="Andreea-Tatiana Popa (2536782)" userId="S::2536782@student.uwtsd.ac.uk::299d63a8-9c90-4990-a465-c51dfae3c598" providerId="AD" clId="Web-{10DC5B99-FC65-A253-6422-F277356A8B54}" dt="2026-06-12T23:05:43.007" v="1366"/>
          <ac:spMkLst>
            <pc:docMk/>
            <pc:sldMk cId="2028371058" sldId="259"/>
            <ac:spMk id="2" creationId="{EEEB5499-38F4-7E30-35CF-591451415458}"/>
          </ac:spMkLst>
        </pc:spChg>
        <pc:spChg chg="add del">
          <ac:chgData name="Andreea-Tatiana Popa (2536782)" userId="S::2536782@student.uwtsd.ac.uk::299d63a8-9c90-4990-a465-c51dfae3c598" providerId="AD" clId="Web-{10DC5B99-FC65-A253-6422-F277356A8B54}" dt="2026-06-12T23:02:40.391" v="1352"/>
          <ac:spMkLst>
            <pc:docMk/>
            <pc:sldMk cId="2028371058" sldId="259"/>
            <ac:spMk id="5" creationId="{62DE39B3-4C3E-4CBE-5B66-900F7FD9DEB1}"/>
          </ac:spMkLst>
        </pc:spChg>
        <pc:spChg chg="add del">
          <ac:chgData name="Andreea-Tatiana Popa (2536782)" userId="S::2536782@student.uwtsd.ac.uk::299d63a8-9c90-4990-a465-c51dfae3c598" providerId="AD" clId="Web-{10DC5B99-FC65-A253-6422-F277356A8B54}" dt="2026-06-12T23:02:34.156" v="1349"/>
          <ac:spMkLst>
            <pc:docMk/>
            <pc:sldMk cId="2028371058" sldId="259"/>
            <ac:spMk id="9" creationId="{0AABB0DC-4468-D2F0-C3C9-9BBC0078BE8F}"/>
          </ac:spMkLst>
        </pc:spChg>
        <pc:spChg chg="add del">
          <ac:chgData name="Andreea-Tatiana Popa (2536782)" userId="S::2536782@student.uwtsd.ac.uk::299d63a8-9c90-4990-a465-c51dfae3c598" providerId="AD" clId="Web-{10DC5B99-FC65-A253-6422-F277356A8B54}" dt="2026-06-12T23:02:40.375" v="1351"/>
          <ac:spMkLst>
            <pc:docMk/>
            <pc:sldMk cId="2028371058" sldId="259"/>
            <ac:spMk id="14" creationId="{28C31856-6ABF-41FD-B683-B06E5FFF926B}"/>
          </ac:spMkLst>
        </pc:spChg>
        <pc:spChg chg="add del">
          <ac:chgData name="Andreea-Tatiana Popa (2536782)" userId="S::2536782@student.uwtsd.ac.uk::299d63a8-9c90-4990-a465-c51dfae3c598" providerId="AD" clId="Web-{10DC5B99-FC65-A253-6422-F277356A8B54}" dt="2026-06-12T23:02:40.375" v="1351"/>
          <ac:spMkLst>
            <pc:docMk/>
            <pc:sldMk cId="2028371058" sldId="259"/>
            <ac:spMk id="17" creationId="{D880886B-02ED-4317-9236-CB60C22CF7F3}"/>
          </ac:spMkLst>
        </pc:spChg>
        <pc:spChg chg="add del">
          <ac:chgData name="Andreea-Tatiana Popa (2536782)" userId="S::2536782@student.uwtsd.ac.uk::299d63a8-9c90-4990-a465-c51dfae3c598" providerId="AD" clId="Web-{10DC5B99-FC65-A253-6422-F277356A8B54}" dt="2026-06-12T23:02:40.375" v="1351"/>
          <ac:spMkLst>
            <pc:docMk/>
            <pc:sldMk cId="2028371058" sldId="259"/>
            <ac:spMk id="18" creationId="{70FEBC6A-C16F-6994-BC10-C0D0A6E5035A}"/>
          </ac:spMkLst>
        </pc:spChg>
        <pc:spChg chg="add del">
          <ac:chgData name="Andreea-Tatiana Popa (2536782)" userId="S::2536782@student.uwtsd.ac.uk::299d63a8-9c90-4990-a465-c51dfae3c598" providerId="AD" clId="Web-{10DC5B99-FC65-A253-6422-F277356A8B54}" dt="2026-06-12T23:05:07.459" v="1360"/>
          <ac:spMkLst>
            <pc:docMk/>
            <pc:sldMk cId="2028371058" sldId="259"/>
            <ac:spMk id="20" creationId="{27BDFED6-6E33-4606-AFE2-886ADB1C018E}"/>
          </ac:spMkLst>
        </pc:spChg>
        <pc:spChg chg="add del">
          <ac:chgData name="Andreea-Tatiana Popa (2536782)" userId="S::2536782@student.uwtsd.ac.uk::299d63a8-9c90-4990-a465-c51dfae3c598" providerId="AD" clId="Web-{10DC5B99-FC65-A253-6422-F277356A8B54}" dt="2026-06-12T23:05:07.459" v="1360"/>
          <ac:spMkLst>
            <pc:docMk/>
            <pc:sldMk cId="2028371058" sldId="259"/>
            <ac:spMk id="21" creationId="{890DEF05-784E-4B61-89E4-04C4ECF4E5A0}"/>
          </ac:spMkLst>
        </pc:spChg>
        <pc:spChg chg="add mod ord">
          <ac:chgData name="Andreea-Tatiana Popa (2536782)" userId="S::2536782@student.uwtsd.ac.uk::299d63a8-9c90-4990-a465-c51dfae3c598" providerId="AD" clId="Web-{10DC5B99-FC65-A253-6422-F277356A8B54}" dt="2026-06-12T23:05:43.007" v="1366"/>
          <ac:spMkLst>
            <pc:docMk/>
            <pc:sldMk cId="2028371058" sldId="259"/>
            <ac:spMk id="22" creationId="{C7C2B139-1613-11D2-B1D5-812853C58717}"/>
          </ac:spMkLst>
        </pc:spChg>
        <pc:grpChg chg="add del">
          <ac:chgData name="Andreea-Tatiana Popa (2536782)" userId="S::2536782@student.uwtsd.ac.uk::299d63a8-9c90-4990-a465-c51dfae3c598" providerId="AD" clId="Web-{10DC5B99-FC65-A253-6422-F277356A8B54}" dt="2026-06-12T23:02:34.156" v="1349"/>
          <ac:grpSpMkLst>
            <pc:docMk/>
            <pc:sldMk cId="2028371058" sldId="259"/>
            <ac:grpSpMk id="12" creationId="{3B337C2F-F4B9-764C-45E5-86A1306E17C7}"/>
          </ac:grpSpMkLst>
        </pc:grpChg>
        <pc:picChg chg="mod">
          <ac:chgData name="Andreea-Tatiana Popa (2536782)" userId="S::2536782@student.uwtsd.ac.uk::299d63a8-9c90-4990-a465-c51dfae3c598" providerId="AD" clId="Web-{10DC5B99-FC65-A253-6422-F277356A8B54}" dt="2026-06-12T23:02:40.391" v="1352"/>
          <ac:picMkLst>
            <pc:docMk/>
            <pc:sldMk cId="2028371058" sldId="259"/>
            <ac:picMk id="4" creationId="{C49D81A1-2F8B-9590-FD4E-A3C2AA076484}"/>
          </ac:picMkLst>
        </pc:picChg>
        <pc:cxnChg chg="add del">
          <ac:chgData name="Andreea-Tatiana Popa (2536782)" userId="S::2536782@student.uwtsd.ac.uk::299d63a8-9c90-4990-a465-c51dfae3c598" providerId="AD" clId="Web-{10DC5B99-FC65-A253-6422-F277356A8B54}" dt="2026-06-12T23:05:07.459" v="1360"/>
          <ac:cxnSpMkLst>
            <pc:docMk/>
            <pc:sldMk cId="2028371058" sldId="259"/>
            <ac:cxnSpMk id="16" creationId="{C41BAEC7-F7B0-4224-8B18-8F74B7D87F0B}"/>
          </ac:cxnSpMkLst>
        </pc:cxnChg>
      </pc:sldChg>
      <pc:sldChg chg="del">
        <pc:chgData name="Andreea-Tatiana Popa (2536782)" userId="S::2536782@student.uwtsd.ac.uk::299d63a8-9c90-4990-a465-c51dfae3c598" providerId="AD" clId="Web-{10DC5B99-FC65-A253-6422-F277356A8B54}" dt="2026-06-12T22:39:21.601" v="1344"/>
        <pc:sldMkLst>
          <pc:docMk/>
          <pc:sldMk cId="2324758121" sldId="261"/>
        </pc:sldMkLst>
      </pc:sldChg>
      <pc:sldChg chg="mod modClrScheme chgLayout">
        <pc:chgData name="Andreea-Tatiana Popa (2536782)" userId="S::2536782@student.uwtsd.ac.uk::299d63a8-9c90-4990-a465-c51dfae3c598" providerId="AD" clId="Web-{10DC5B99-FC65-A253-6422-F277356A8B54}" dt="2026-06-12T23:05:43.007" v="1366"/>
        <pc:sldMkLst>
          <pc:docMk/>
          <pc:sldMk cId="1230152415" sldId="262"/>
        </pc:sldMkLst>
      </pc:sldChg>
      <pc:sldChg chg="mod modClrScheme chgLayout">
        <pc:chgData name="Andreea-Tatiana Popa (2536782)" userId="S::2536782@student.uwtsd.ac.uk::299d63a8-9c90-4990-a465-c51dfae3c598" providerId="AD" clId="Web-{10DC5B99-FC65-A253-6422-F277356A8B54}" dt="2026-06-12T23:05:43.007" v="1366"/>
        <pc:sldMkLst>
          <pc:docMk/>
          <pc:sldMk cId="2279334637" sldId="263"/>
        </pc:sldMkLst>
      </pc:sldChg>
      <pc:sldChg chg="mod modClrScheme chgLayout">
        <pc:chgData name="Andreea-Tatiana Popa (2536782)" userId="S::2536782@student.uwtsd.ac.uk::299d63a8-9c90-4990-a465-c51dfae3c598" providerId="AD" clId="Web-{10DC5B99-FC65-A253-6422-F277356A8B54}" dt="2026-06-12T23:05:43.007" v="1366"/>
        <pc:sldMkLst>
          <pc:docMk/>
          <pc:sldMk cId="3642232252" sldId="264"/>
        </pc:sldMkLst>
      </pc:sldChg>
      <pc:sldChg chg="mod modClrScheme chgLayout">
        <pc:chgData name="Andreea-Tatiana Popa (2536782)" userId="S::2536782@student.uwtsd.ac.uk::299d63a8-9c90-4990-a465-c51dfae3c598" providerId="AD" clId="Web-{10DC5B99-FC65-A253-6422-F277356A8B54}" dt="2026-06-12T23:05:43.007" v="1366"/>
        <pc:sldMkLst>
          <pc:docMk/>
          <pc:sldMk cId="60053446" sldId="265"/>
        </pc:sldMkLst>
      </pc:sldChg>
      <pc:sldChg chg="mod modClrScheme chgLayout">
        <pc:chgData name="Andreea-Tatiana Popa (2536782)" userId="S::2536782@student.uwtsd.ac.uk::299d63a8-9c90-4990-a465-c51dfae3c598" providerId="AD" clId="Web-{10DC5B99-FC65-A253-6422-F277356A8B54}" dt="2026-06-12T23:05:43.007" v="1366"/>
        <pc:sldMkLst>
          <pc:docMk/>
          <pc:sldMk cId="216225603" sldId="266"/>
        </pc:sldMkLst>
      </pc:sldChg>
      <pc:sldChg chg="mod modClrScheme chgLayout">
        <pc:chgData name="Andreea-Tatiana Popa (2536782)" userId="S::2536782@student.uwtsd.ac.uk::299d63a8-9c90-4990-a465-c51dfae3c598" providerId="AD" clId="Web-{10DC5B99-FC65-A253-6422-F277356A8B54}" dt="2026-06-12T23:05:43.007" v="1366"/>
        <pc:sldMkLst>
          <pc:docMk/>
          <pc:sldMk cId="1368488566" sldId="267"/>
        </pc:sldMkLst>
      </pc:sldChg>
      <pc:sldChg chg="mod modClrScheme chgLayout">
        <pc:chgData name="Andreea-Tatiana Popa (2536782)" userId="S::2536782@student.uwtsd.ac.uk::299d63a8-9c90-4990-a465-c51dfae3c598" providerId="AD" clId="Web-{10DC5B99-FC65-A253-6422-F277356A8B54}" dt="2026-06-12T23:05:43.007" v="1366"/>
        <pc:sldMkLst>
          <pc:docMk/>
          <pc:sldMk cId="71458106" sldId="268"/>
        </pc:sldMkLst>
      </pc:sldChg>
      <pc:sldChg chg="mod modClrScheme chgLayout">
        <pc:chgData name="Andreea-Tatiana Popa (2536782)" userId="S::2536782@student.uwtsd.ac.uk::299d63a8-9c90-4990-a465-c51dfae3c598" providerId="AD" clId="Web-{10DC5B99-FC65-A253-6422-F277356A8B54}" dt="2026-06-12T23:05:43.007" v="1366"/>
        <pc:sldMkLst>
          <pc:docMk/>
          <pc:sldMk cId="2190124885" sldId="269"/>
        </pc:sldMkLst>
      </pc:sldChg>
      <pc:sldChg chg="mod modClrScheme chgLayout">
        <pc:chgData name="Andreea-Tatiana Popa (2536782)" userId="S::2536782@student.uwtsd.ac.uk::299d63a8-9c90-4990-a465-c51dfae3c598" providerId="AD" clId="Web-{10DC5B99-FC65-A253-6422-F277356A8B54}" dt="2026-06-12T23:05:43.007" v="1366"/>
        <pc:sldMkLst>
          <pc:docMk/>
          <pc:sldMk cId="1288601013" sldId="270"/>
        </pc:sldMkLst>
      </pc:sldChg>
      <pc:sldChg chg="mod modClrScheme chgLayout">
        <pc:chgData name="Andreea-Tatiana Popa (2536782)" userId="S::2536782@student.uwtsd.ac.uk::299d63a8-9c90-4990-a465-c51dfae3c598" providerId="AD" clId="Web-{10DC5B99-FC65-A253-6422-F277356A8B54}" dt="2026-06-12T23:05:43.007" v="1366"/>
        <pc:sldMkLst>
          <pc:docMk/>
          <pc:sldMk cId="3744268926" sldId="271"/>
        </pc:sldMkLst>
      </pc:sldChg>
      <pc:sldChg chg="delSp modSp mod modClrScheme delDesignElem chgLayout">
        <pc:chgData name="Andreea-Tatiana Popa (2536782)" userId="S::2536782@student.uwtsd.ac.uk::299d63a8-9c90-4990-a465-c51dfae3c598" providerId="AD" clId="Web-{10DC5B99-FC65-A253-6422-F277356A8B54}" dt="2026-06-12T23:05:43.007" v="1366"/>
        <pc:sldMkLst>
          <pc:docMk/>
          <pc:sldMk cId="251351610" sldId="273"/>
        </pc:sldMkLst>
        <pc:spChg chg="mod ord">
          <ac:chgData name="Andreea-Tatiana Popa (2536782)" userId="S::2536782@student.uwtsd.ac.uk::299d63a8-9c90-4990-a465-c51dfae3c598" providerId="AD" clId="Web-{10DC5B99-FC65-A253-6422-F277356A8B54}" dt="2026-06-12T23:05:43.007" v="1366"/>
          <ac:spMkLst>
            <pc:docMk/>
            <pc:sldMk cId="251351610" sldId="273"/>
            <ac:spMk id="2" creationId="{CD05401A-4E75-75A9-214F-4B7AFCA5CDDA}"/>
          </ac:spMkLst>
        </pc:spChg>
        <pc:spChg chg="mod ord">
          <ac:chgData name="Andreea-Tatiana Popa (2536782)" userId="S::2536782@student.uwtsd.ac.uk::299d63a8-9c90-4990-a465-c51dfae3c598" providerId="AD" clId="Web-{10DC5B99-FC65-A253-6422-F277356A8B54}" dt="2026-06-12T23:05:43.007" v="1366"/>
          <ac:spMkLst>
            <pc:docMk/>
            <pc:sldMk cId="251351610" sldId="273"/>
            <ac:spMk id="3" creationId="{FD46D02E-EB93-887F-6C4F-682B6A6A14B9}"/>
          </ac:spMkLst>
        </pc:spChg>
        <pc:spChg chg="del">
          <ac:chgData name="Andreea-Tatiana Popa (2536782)" userId="S::2536782@student.uwtsd.ac.uk::299d63a8-9c90-4990-a465-c51dfae3c598" providerId="AD" clId="Web-{10DC5B99-FC65-A253-6422-F277356A8B54}" dt="2026-06-12T23:05:07.459" v="1360"/>
          <ac:spMkLst>
            <pc:docMk/>
            <pc:sldMk cId="251351610" sldId="273"/>
            <ac:spMk id="27" creationId="{0671A8AE-40A1-4631-A6B8-581AFF065482}"/>
          </ac:spMkLst>
        </pc:spChg>
        <pc:spChg chg="del">
          <ac:chgData name="Andreea-Tatiana Popa (2536782)" userId="S::2536782@student.uwtsd.ac.uk::299d63a8-9c90-4990-a465-c51dfae3c598" providerId="AD" clId="Web-{10DC5B99-FC65-A253-6422-F277356A8B54}" dt="2026-06-12T23:05:07.459" v="1360"/>
          <ac:spMkLst>
            <pc:docMk/>
            <pc:sldMk cId="251351610" sldId="273"/>
            <ac:spMk id="29" creationId="{AB58EF07-17C2-48CF-ABB0-EEF1F17CB8F0}"/>
          </ac:spMkLst>
        </pc:spChg>
        <pc:spChg chg="del">
          <ac:chgData name="Andreea-Tatiana Popa (2536782)" userId="S::2536782@student.uwtsd.ac.uk::299d63a8-9c90-4990-a465-c51dfae3c598" providerId="AD" clId="Web-{10DC5B99-FC65-A253-6422-F277356A8B54}" dt="2026-06-12T23:05:07.459" v="1360"/>
          <ac:spMkLst>
            <pc:docMk/>
            <pc:sldMk cId="251351610" sldId="273"/>
            <ac:spMk id="31" creationId="{AF2F604E-43BE-4DC3-B983-E071523364F8}"/>
          </ac:spMkLst>
        </pc:spChg>
        <pc:spChg chg="del">
          <ac:chgData name="Andreea-Tatiana Popa (2536782)" userId="S::2536782@student.uwtsd.ac.uk::299d63a8-9c90-4990-a465-c51dfae3c598" providerId="AD" clId="Web-{10DC5B99-FC65-A253-6422-F277356A8B54}" dt="2026-06-12T23:05:07.459" v="1360"/>
          <ac:spMkLst>
            <pc:docMk/>
            <pc:sldMk cId="251351610" sldId="273"/>
            <ac:spMk id="33" creationId="{08C9B587-E65E-4B52-B37C-ABEBB6E87928}"/>
          </ac:spMkLst>
        </pc:spChg>
      </pc:sldChg>
      <pc:sldChg chg="delSp modSp mod modClrScheme delDesignElem chgLayout">
        <pc:chgData name="Andreea-Tatiana Popa (2536782)" userId="S::2536782@student.uwtsd.ac.uk::299d63a8-9c90-4990-a465-c51dfae3c598" providerId="AD" clId="Web-{10DC5B99-FC65-A253-6422-F277356A8B54}" dt="2026-06-12T23:05:43.007" v="1366"/>
        <pc:sldMkLst>
          <pc:docMk/>
          <pc:sldMk cId="42005095" sldId="274"/>
        </pc:sldMkLst>
        <pc:spChg chg="mod ord">
          <ac:chgData name="Andreea-Tatiana Popa (2536782)" userId="S::2536782@student.uwtsd.ac.uk::299d63a8-9c90-4990-a465-c51dfae3c598" providerId="AD" clId="Web-{10DC5B99-FC65-A253-6422-F277356A8B54}" dt="2026-06-12T23:05:43.007" v="1366"/>
          <ac:spMkLst>
            <pc:docMk/>
            <pc:sldMk cId="42005095" sldId="274"/>
            <ac:spMk id="2" creationId="{EECC7AC0-F197-1570-CB61-A6EB6060528F}"/>
          </ac:spMkLst>
        </pc:spChg>
        <pc:spChg chg="mod ord">
          <ac:chgData name="Andreea-Tatiana Popa (2536782)" userId="S::2536782@student.uwtsd.ac.uk::299d63a8-9c90-4990-a465-c51dfae3c598" providerId="AD" clId="Web-{10DC5B99-FC65-A253-6422-F277356A8B54}" dt="2026-06-12T23:05:43.007" v="1366"/>
          <ac:spMkLst>
            <pc:docMk/>
            <pc:sldMk cId="42005095" sldId="274"/>
            <ac:spMk id="3" creationId="{49AC340A-6870-D866-635A-97C377D280F0}"/>
          </ac:spMkLst>
        </pc:spChg>
        <pc:spChg chg="del">
          <ac:chgData name="Andreea-Tatiana Popa (2536782)" userId="S::2536782@student.uwtsd.ac.uk::299d63a8-9c90-4990-a465-c51dfae3c598" providerId="AD" clId="Web-{10DC5B99-FC65-A253-6422-F277356A8B54}" dt="2026-06-12T23:05:07.459" v="1360"/>
          <ac:spMkLst>
            <pc:docMk/>
            <pc:sldMk cId="42005095" sldId="274"/>
            <ac:spMk id="22" creationId="{C3D6EC93-F369-413E-AA67-5D4104161046}"/>
          </ac:spMkLst>
        </pc:spChg>
        <pc:grpChg chg="del">
          <ac:chgData name="Andreea-Tatiana Popa (2536782)" userId="S::2536782@student.uwtsd.ac.uk::299d63a8-9c90-4990-a465-c51dfae3c598" providerId="AD" clId="Web-{10DC5B99-FC65-A253-6422-F277356A8B54}" dt="2026-06-12T23:05:07.459" v="1360"/>
          <ac:grpSpMkLst>
            <pc:docMk/>
            <pc:sldMk cId="42005095" sldId="274"/>
            <ac:grpSpMk id="24" creationId="{4EA04677-6B2C-40F4-975C-ED9196552771}"/>
          </ac:grpSpMkLst>
        </pc:grpChg>
        <pc:picChg chg="mod ord">
          <ac:chgData name="Andreea-Tatiana Popa (2536782)" userId="S::2536782@student.uwtsd.ac.uk::299d63a8-9c90-4990-a465-c51dfae3c598" providerId="AD" clId="Web-{10DC5B99-FC65-A253-6422-F277356A8B54}" dt="2026-06-12T23:05:43.007" v="1366"/>
          <ac:picMkLst>
            <pc:docMk/>
            <pc:sldMk cId="42005095" sldId="274"/>
            <ac:picMk id="8" creationId="{013798AD-1C8C-0DC1-D6A3-9DFB49E4B621}"/>
          </ac:picMkLst>
        </pc:picChg>
      </pc:sldChg>
      <pc:sldChg chg="modSp mod modClrScheme chgLayout">
        <pc:chgData name="Andreea-Tatiana Popa (2536782)" userId="S::2536782@student.uwtsd.ac.uk::299d63a8-9c90-4990-a465-c51dfae3c598" providerId="AD" clId="Web-{10DC5B99-FC65-A253-6422-F277356A8B54}" dt="2026-06-12T23:05:43.007" v="1366"/>
        <pc:sldMkLst>
          <pc:docMk/>
          <pc:sldMk cId="384009591" sldId="275"/>
        </pc:sldMkLst>
        <pc:spChg chg="mod ord">
          <ac:chgData name="Andreea-Tatiana Popa (2536782)" userId="S::2536782@student.uwtsd.ac.uk::299d63a8-9c90-4990-a465-c51dfae3c598" providerId="AD" clId="Web-{10DC5B99-FC65-A253-6422-F277356A8B54}" dt="2026-06-12T23:05:43.007" v="1366"/>
          <ac:spMkLst>
            <pc:docMk/>
            <pc:sldMk cId="384009591" sldId="275"/>
            <ac:spMk id="2" creationId="{21C9950B-C77E-44FE-D304-09FFE340F069}"/>
          </ac:spMkLst>
        </pc:spChg>
        <pc:graphicFrameChg chg="mod ord">
          <ac:chgData name="Andreea-Tatiana Popa (2536782)" userId="S::2536782@student.uwtsd.ac.uk::299d63a8-9c90-4990-a465-c51dfae3c598" providerId="AD" clId="Web-{10DC5B99-FC65-A253-6422-F277356A8B54}" dt="2026-06-12T23:05:43.007" v="1366"/>
          <ac:graphicFrameMkLst>
            <pc:docMk/>
            <pc:sldMk cId="384009591" sldId="275"/>
            <ac:graphicFrameMk id="5" creationId="{50A882B5-28A7-3E9B-6B4A-A70AFC2D03F4}"/>
          </ac:graphicFrameMkLst>
        </pc:graphicFrameChg>
        <pc:picChg chg="mod ord">
          <ac:chgData name="Andreea-Tatiana Popa (2536782)" userId="S::2536782@student.uwtsd.ac.uk::299d63a8-9c90-4990-a465-c51dfae3c598" providerId="AD" clId="Web-{10DC5B99-FC65-A253-6422-F277356A8B54}" dt="2026-06-12T23:05:43.007" v="1366"/>
          <ac:picMkLst>
            <pc:docMk/>
            <pc:sldMk cId="384009591" sldId="275"/>
            <ac:picMk id="671" creationId="{9174E852-D391-0871-9499-FB67B25B07F6}"/>
          </ac:picMkLst>
        </pc:picChg>
      </pc:sldChg>
      <pc:sldChg chg="delSp modSp mod modClrScheme delDesignElem chgLayout">
        <pc:chgData name="Andreea-Tatiana Popa (2536782)" userId="S::2536782@student.uwtsd.ac.uk::299d63a8-9c90-4990-a465-c51dfae3c598" providerId="AD" clId="Web-{10DC5B99-FC65-A253-6422-F277356A8B54}" dt="2026-06-12T23:05:43.007" v="1366"/>
        <pc:sldMkLst>
          <pc:docMk/>
          <pc:sldMk cId="1661691288" sldId="276"/>
        </pc:sldMkLst>
        <pc:spChg chg="mod ord">
          <ac:chgData name="Andreea-Tatiana Popa (2536782)" userId="S::2536782@student.uwtsd.ac.uk::299d63a8-9c90-4990-a465-c51dfae3c598" providerId="AD" clId="Web-{10DC5B99-FC65-A253-6422-F277356A8B54}" dt="2026-06-12T23:05:43.007" v="1366"/>
          <ac:spMkLst>
            <pc:docMk/>
            <pc:sldMk cId="1661691288" sldId="276"/>
            <ac:spMk id="2" creationId="{6204F264-7311-CE60-9718-58196FBDA2A7}"/>
          </ac:spMkLst>
        </pc:spChg>
        <pc:spChg chg="mod ord">
          <ac:chgData name="Andreea-Tatiana Popa (2536782)" userId="S::2536782@student.uwtsd.ac.uk::299d63a8-9c90-4990-a465-c51dfae3c598" providerId="AD" clId="Web-{10DC5B99-FC65-A253-6422-F277356A8B54}" dt="2026-06-12T23:05:43.007" v="1366"/>
          <ac:spMkLst>
            <pc:docMk/>
            <pc:sldMk cId="1661691288" sldId="276"/>
            <ac:spMk id="3" creationId="{CF6D6FE1-9E19-8554-3A0D-E8118B187EED}"/>
          </ac:spMkLst>
        </pc:spChg>
        <pc:spChg chg="del">
          <ac:chgData name="Andreea-Tatiana Popa (2536782)" userId="S::2536782@student.uwtsd.ac.uk::299d63a8-9c90-4990-a465-c51dfae3c598" providerId="AD" clId="Web-{10DC5B99-FC65-A253-6422-F277356A8B54}" dt="2026-06-12T23:05:07.459" v="1360"/>
          <ac:spMkLst>
            <pc:docMk/>
            <pc:sldMk cId="1661691288" sldId="276"/>
            <ac:spMk id="8" creationId="{907EF6B7-1338-4443-8C46-6A318D952DFD}"/>
          </ac:spMkLst>
        </pc:spChg>
        <pc:spChg chg="del">
          <ac:chgData name="Andreea-Tatiana Popa (2536782)" userId="S::2536782@student.uwtsd.ac.uk::299d63a8-9c90-4990-a465-c51dfae3c598" providerId="AD" clId="Web-{10DC5B99-FC65-A253-6422-F277356A8B54}" dt="2026-06-12T23:05:07.459" v="1360"/>
          <ac:spMkLst>
            <pc:docMk/>
            <pc:sldMk cId="1661691288" sldId="276"/>
            <ac:spMk id="10" creationId="{DAAE4CDD-124C-4DCF-9584-B6033B545DD5}"/>
          </ac:spMkLst>
        </pc:spChg>
        <pc:spChg chg="del">
          <ac:chgData name="Andreea-Tatiana Popa (2536782)" userId="S::2536782@student.uwtsd.ac.uk::299d63a8-9c90-4990-a465-c51dfae3c598" providerId="AD" clId="Web-{10DC5B99-FC65-A253-6422-F277356A8B54}" dt="2026-06-12T23:05:07.459" v="1360"/>
          <ac:spMkLst>
            <pc:docMk/>
            <pc:sldMk cId="1661691288" sldId="276"/>
            <ac:spMk id="12" creationId="{081E4A58-353D-44AE-B2FC-2A74E2E400F7}"/>
          </ac:spMkLst>
        </pc:spChg>
      </pc:sldChg>
      <pc:sldChg chg="addSp delSp modSp mod modClrScheme delDesignElem chgLayout">
        <pc:chgData name="Andreea-Tatiana Popa (2536782)" userId="S::2536782@student.uwtsd.ac.uk::299d63a8-9c90-4990-a465-c51dfae3c598" providerId="AD" clId="Web-{10DC5B99-FC65-A253-6422-F277356A8B54}" dt="2026-06-12T23:08:26.467" v="1381"/>
        <pc:sldMkLst>
          <pc:docMk/>
          <pc:sldMk cId="3727657992" sldId="277"/>
        </pc:sldMkLst>
        <pc:spChg chg="mod ord">
          <ac:chgData name="Andreea-Tatiana Popa (2536782)" userId="S::2536782@student.uwtsd.ac.uk::299d63a8-9c90-4990-a465-c51dfae3c598" providerId="AD" clId="Web-{10DC5B99-FC65-A253-6422-F277356A8B54}" dt="2026-06-12T23:06:47.166" v="1375"/>
          <ac:spMkLst>
            <pc:docMk/>
            <pc:sldMk cId="3727657992" sldId="277"/>
            <ac:spMk id="2" creationId="{53F0365D-4A30-88D5-AEE6-4783B6F35146}"/>
          </ac:spMkLst>
        </pc:spChg>
        <pc:spChg chg="add del mod">
          <ac:chgData name="Andreea-Tatiana Popa (2536782)" userId="S::2536782@student.uwtsd.ac.uk::299d63a8-9c90-4990-a465-c51dfae3c598" providerId="AD" clId="Web-{10DC5B99-FC65-A253-6422-F277356A8B54}" dt="2026-06-12T23:04:54.724" v="1359"/>
          <ac:spMkLst>
            <pc:docMk/>
            <pc:sldMk cId="3727657992" sldId="277"/>
            <ac:spMk id="37" creationId="{EA46F71E-DD53-2E27-EAE9-D1C85F228AC8}"/>
          </ac:spMkLst>
        </pc:spChg>
        <pc:spChg chg="add del">
          <ac:chgData name="Andreea-Tatiana Popa (2536782)" userId="S::2536782@student.uwtsd.ac.uk::299d63a8-9c90-4990-a465-c51dfae3c598" providerId="AD" clId="Web-{10DC5B99-FC65-A253-6422-F277356A8B54}" dt="2026-06-12T23:04:54.724" v="1359"/>
          <ac:spMkLst>
            <pc:docMk/>
            <pc:sldMk cId="3727657992" sldId="277"/>
            <ac:spMk id="38" creationId="{6C4028FD-8BAA-4A19-BFDE-594D991B7552}"/>
          </ac:spMkLst>
        </pc:spChg>
        <pc:spChg chg="add del">
          <ac:chgData name="Andreea-Tatiana Popa (2536782)" userId="S::2536782@student.uwtsd.ac.uk::299d63a8-9c90-4990-a465-c51dfae3c598" providerId="AD" clId="Web-{10DC5B99-FC65-A253-6422-F277356A8B54}" dt="2026-06-12T23:04:27.301" v="1354"/>
          <ac:spMkLst>
            <pc:docMk/>
            <pc:sldMk cId="3727657992" sldId="277"/>
            <ac:spMk id="44" creationId="{6753252F-4873-4F63-801D-CC719279A7D5}"/>
          </ac:spMkLst>
        </pc:spChg>
        <pc:spChg chg="add del">
          <ac:chgData name="Andreea-Tatiana Popa (2536782)" userId="S::2536782@student.uwtsd.ac.uk::299d63a8-9c90-4990-a465-c51dfae3c598" providerId="AD" clId="Web-{10DC5B99-FC65-A253-6422-F277356A8B54}" dt="2026-06-12T23:05:07.459" v="1360"/>
          <ac:spMkLst>
            <pc:docMk/>
            <pc:sldMk cId="3727657992" sldId="277"/>
            <ac:spMk id="45" creationId="{BACC6370-2D7E-4714-9D71-7542949D7D5D}"/>
          </ac:spMkLst>
        </pc:spChg>
        <pc:spChg chg="add del">
          <ac:chgData name="Andreea-Tatiana Popa (2536782)" userId="S::2536782@student.uwtsd.ac.uk::299d63a8-9c90-4990-a465-c51dfae3c598" providerId="AD" clId="Web-{10DC5B99-FC65-A253-6422-F277356A8B54}" dt="2026-06-12T23:04:27.301" v="1354"/>
          <ac:spMkLst>
            <pc:docMk/>
            <pc:sldMk cId="3727657992" sldId="277"/>
            <ac:spMk id="46" creationId="{047C8CCB-F95D-4249-92DD-651249D3535A}"/>
          </ac:spMkLst>
        </pc:spChg>
        <pc:spChg chg="add del">
          <ac:chgData name="Andreea-Tatiana Popa (2536782)" userId="S::2536782@student.uwtsd.ac.uk::299d63a8-9c90-4990-a465-c51dfae3c598" providerId="AD" clId="Web-{10DC5B99-FC65-A253-6422-F277356A8B54}" dt="2026-06-12T23:05:07.459" v="1360"/>
          <ac:spMkLst>
            <pc:docMk/>
            <pc:sldMk cId="3727657992" sldId="277"/>
            <ac:spMk id="47" creationId="{256B2C21-A230-48C0-8DF1-C46611373C44}"/>
          </ac:spMkLst>
        </pc:spChg>
        <pc:spChg chg="add del">
          <ac:chgData name="Andreea-Tatiana Popa (2536782)" userId="S::2536782@student.uwtsd.ac.uk::299d63a8-9c90-4990-a465-c51dfae3c598" providerId="AD" clId="Web-{10DC5B99-FC65-A253-6422-F277356A8B54}" dt="2026-06-12T23:04:45.818" v="1356"/>
          <ac:spMkLst>
            <pc:docMk/>
            <pc:sldMk cId="3727657992" sldId="277"/>
            <ac:spMk id="48" creationId="{A4AC5506-6312-4701-8D3C-40187889A947}"/>
          </ac:spMkLst>
        </pc:spChg>
        <pc:spChg chg="add del">
          <ac:chgData name="Andreea-Tatiana Popa (2536782)" userId="S::2536782@student.uwtsd.ac.uk::299d63a8-9c90-4990-a465-c51dfae3c598" providerId="AD" clId="Web-{10DC5B99-FC65-A253-6422-F277356A8B54}" dt="2026-06-12T23:05:07.459" v="1360"/>
          <ac:spMkLst>
            <pc:docMk/>
            <pc:sldMk cId="3727657992" sldId="277"/>
            <ac:spMk id="49" creationId="{3847E18C-932D-4C95-AABA-FEC7C9499AD7}"/>
          </ac:spMkLst>
        </pc:spChg>
        <pc:spChg chg="add del">
          <ac:chgData name="Andreea-Tatiana Popa (2536782)" userId="S::2536782@student.uwtsd.ac.uk::299d63a8-9c90-4990-a465-c51dfae3c598" providerId="AD" clId="Web-{10DC5B99-FC65-A253-6422-F277356A8B54}" dt="2026-06-12T23:04:54.709" v="1358"/>
          <ac:spMkLst>
            <pc:docMk/>
            <pc:sldMk cId="3727657992" sldId="277"/>
            <ac:spMk id="50" creationId="{0E91F5CA-B392-444C-88E3-BF5BAAEBDEB0}"/>
          </ac:spMkLst>
        </pc:spChg>
        <pc:spChg chg="add del">
          <ac:chgData name="Andreea-Tatiana Popa (2536782)" userId="S::2536782@student.uwtsd.ac.uk::299d63a8-9c90-4990-a465-c51dfae3c598" providerId="AD" clId="Web-{10DC5B99-FC65-A253-6422-F277356A8B54}" dt="2026-06-12T23:04:54.709" v="1358"/>
          <ac:spMkLst>
            <pc:docMk/>
            <pc:sldMk cId="3727657992" sldId="277"/>
            <ac:spMk id="51" creationId="{DFCA2118-59A2-4310-A4B2-F2CBA821E842}"/>
          </ac:spMkLst>
        </pc:spChg>
        <pc:spChg chg="add del">
          <ac:chgData name="Andreea-Tatiana Popa (2536782)" userId="S::2536782@student.uwtsd.ac.uk::299d63a8-9c90-4990-a465-c51dfae3c598" providerId="AD" clId="Web-{10DC5B99-FC65-A253-6422-F277356A8B54}" dt="2026-06-12T23:06:47.166" v="1375"/>
          <ac:spMkLst>
            <pc:docMk/>
            <pc:sldMk cId="3727657992" sldId="277"/>
            <ac:spMk id="52" creationId="{A4AC5506-6312-4701-8D3C-40187889A947}"/>
          </ac:spMkLst>
        </pc:spChg>
        <pc:spChg chg="add del">
          <ac:chgData name="Andreea-Tatiana Popa (2536782)" userId="S::2536782@student.uwtsd.ac.uk::299d63a8-9c90-4990-a465-c51dfae3c598" providerId="AD" clId="Web-{10DC5B99-FC65-A253-6422-F277356A8B54}" dt="2026-06-12T23:05:07.459" v="1360"/>
          <ac:spMkLst>
            <pc:docMk/>
            <pc:sldMk cId="3727657992" sldId="277"/>
            <ac:spMk id="53" creationId="{43F8A58B-5155-44CE-A5FF-7647B47D0A7A}"/>
          </ac:spMkLst>
        </pc:spChg>
        <pc:spChg chg="add del">
          <ac:chgData name="Andreea-Tatiana Popa (2536782)" userId="S::2536782@student.uwtsd.ac.uk::299d63a8-9c90-4990-a465-c51dfae3c598" providerId="AD" clId="Web-{10DC5B99-FC65-A253-6422-F277356A8B54}" dt="2026-06-12T23:05:07.459" v="1360"/>
          <ac:spMkLst>
            <pc:docMk/>
            <pc:sldMk cId="3727657992" sldId="277"/>
            <ac:spMk id="54" creationId="{3150CB11-0C61-439E-910F-5787759E72A0}"/>
          </ac:spMkLst>
        </pc:spChg>
        <pc:spChg chg="add del">
          <ac:chgData name="Andreea-Tatiana Popa (2536782)" userId="S::2536782@student.uwtsd.ac.uk::299d63a8-9c90-4990-a465-c51dfae3c598" providerId="AD" clId="Web-{10DC5B99-FC65-A253-6422-F277356A8B54}" dt="2026-06-12T23:05:07.459" v="1360"/>
          <ac:spMkLst>
            <pc:docMk/>
            <pc:sldMk cId="3727657992" sldId="277"/>
            <ac:spMk id="55" creationId="{443F2ACA-E6D6-4028-82DD-F03C262D5DE6}"/>
          </ac:spMkLst>
        </pc:spChg>
        <pc:grpChg chg="add">
          <ac:chgData name="Andreea-Tatiana Popa (2536782)" userId="S::2536782@student.uwtsd.ac.uk::299d63a8-9c90-4990-a465-c51dfae3c598" providerId="AD" clId="Web-{10DC5B99-FC65-A253-6422-F277356A8B54}" dt="2026-06-12T23:06:47.166" v="1375"/>
          <ac:grpSpMkLst>
            <pc:docMk/>
            <pc:sldMk cId="3727657992" sldId="277"/>
            <ac:grpSpMk id="57" creationId="{1E5539EC-8CB8-002F-68C6-678840282659}"/>
          </ac:grpSpMkLst>
        </pc:grpChg>
        <pc:graphicFrameChg chg="del">
          <ac:chgData name="Andreea-Tatiana Popa (2536782)" userId="S::2536782@student.uwtsd.ac.uk::299d63a8-9c90-4990-a465-c51dfae3c598" providerId="AD" clId="Web-{10DC5B99-FC65-A253-6422-F277356A8B54}" dt="2026-06-12T22:02:45.748" v="26"/>
          <ac:graphicFrameMkLst>
            <pc:docMk/>
            <pc:sldMk cId="3727657992" sldId="277"/>
            <ac:graphicFrameMk id="4" creationId="{0E8149E7-2423-10B3-DD03-926CFD2601CA}"/>
          </ac:graphicFrameMkLst>
        </pc:graphicFrameChg>
        <pc:graphicFrameChg chg="add mod modGraphic">
          <ac:chgData name="Andreea-Tatiana Popa (2536782)" userId="S::2536782@student.uwtsd.ac.uk::299d63a8-9c90-4990-a465-c51dfae3c598" providerId="AD" clId="Web-{10DC5B99-FC65-A253-6422-F277356A8B54}" dt="2026-06-12T23:04:54.709" v="1358"/>
          <ac:graphicFrameMkLst>
            <pc:docMk/>
            <pc:sldMk cId="3727657992" sldId="277"/>
            <ac:graphicFrameMk id="39" creationId="{0A8D0169-2D41-BB03-BD26-78FEDCEC67F8}"/>
          </ac:graphicFrameMkLst>
        </pc:graphicFrameChg>
        <pc:graphicFrameChg chg="add mod ord modGraphic">
          <ac:chgData name="Andreea-Tatiana Popa (2536782)" userId="S::2536782@student.uwtsd.ac.uk::299d63a8-9c90-4990-a465-c51dfae3c598" providerId="AD" clId="Web-{10DC5B99-FC65-A253-6422-F277356A8B54}" dt="2026-06-12T23:08:26.467" v="1381"/>
          <ac:graphicFrameMkLst>
            <pc:docMk/>
            <pc:sldMk cId="3727657992" sldId="277"/>
            <ac:graphicFrameMk id="42" creationId="{0A8D0169-2D41-BB03-BD26-78FEDCEC67F8}"/>
          </ac:graphicFrameMkLst>
        </pc:graphicFrameChg>
      </pc:sldChg>
      <pc:sldChg chg="new del">
        <pc:chgData name="Andreea-Tatiana Popa (2536782)" userId="S::2536782@student.uwtsd.ac.uk::299d63a8-9c90-4990-a465-c51dfae3c598" providerId="AD" clId="Web-{10DC5B99-FC65-A253-6422-F277356A8B54}" dt="2026-06-12T23:02:19.062" v="1347"/>
        <pc:sldMkLst>
          <pc:docMk/>
          <pc:sldMk cId="607066466" sldId="278"/>
        </pc:sldMkLst>
      </pc:sldChg>
      <pc:sldMasterChg chg="del delSldLayout">
        <pc:chgData name="Andreea-Tatiana Popa (2536782)" userId="S::2536782@student.uwtsd.ac.uk::299d63a8-9c90-4990-a465-c51dfae3c598" providerId="AD" clId="Web-{10DC5B99-FC65-A253-6422-F277356A8B54}" dt="2026-06-12T23:05:07.459" v="1360"/>
        <pc:sldMasterMkLst>
          <pc:docMk/>
          <pc:sldMasterMk cId="1714784193" sldId="2147483686"/>
        </pc:sldMasterMkLst>
        <pc:sldLayoutChg chg="del">
          <pc:chgData name="Andreea-Tatiana Popa (2536782)" userId="S::2536782@student.uwtsd.ac.uk::299d63a8-9c90-4990-a465-c51dfae3c598" providerId="AD" clId="Web-{10DC5B99-FC65-A253-6422-F277356A8B54}" dt="2026-06-12T23:05:07.459" v="1360"/>
          <pc:sldLayoutMkLst>
            <pc:docMk/>
            <pc:sldMasterMk cId="1714784193" sldId="2147483686"/>
            <pc:sldLayoutMk cId="2021643968" sldId="2147483687"/>
          </pc:sldLayoutMkLst>
        </pc:sldLayoutChg>
        <pc:sldLayoutChg chg="del">
          <pc:chgData name="Andreea-Tatiana Popa (2536782)" userId="S::2536782@student.uwtsd.ac.uk::299d63a8-9c90-4990-a465-c51dfae3c598" providerId="AD" clId="Web-{10DC5B99-FC65-A253-6422-F277356A8B54}" dt="2026-06-12T23:05:07.459" v="1360"/>
          <pc:sldLayoutMkLst>
            <pc:docMk/>
            <pc:sldMasterMk cId="1714784193" sldId="2147483686"/>
            <pc:sldLayoutMk cId="257987082" sldId="2147483688"/>
          </pc:sldLayoutMkLst>
        </pc:sldLayoutChg>
        <pc:sldLayoutChg chg="del">
          <pc:chgData name="Andreea-Tatiana Popa (2536782)" userId="S::2536782@student.uwtsd.ac.uk::299d63a8-9c90-4990-a465-c51dfae3c598" providerId="AD" clId="Web-{10DC5B99-FC65-A253-6422-F277356A8B54}" dt="2026-06-12T23:05:07.459" v="1360"/>
          <pc:sldLayoutMkLst>
            <pc:docMk/>
            <pc:sldMasterMk cId="1714784193" sldId="2147483686"/>
            <pc:sldLayoutMk cId="1095196390" sldId="2147483689"/>
          </pc:sldLayoutMkLst>
        </pc:sldLayoutChg>
        <pc:sldLayoutChg chg="del">
          <pc:chgData name="Andreea-Tatiana Popa (2536782)" userId="S::2536782@student.uwtsd.ac.uk::299d63a8-9c90-4990-a465-c51dfae3c598" providerId="AD" clId="Web-{10DC5B99-FC65-A253-6422-F277356A8B54}" dt="2026-06-12T23:05:07.459" v="1360"/>
          <pc:sldLayoutMkLst>
            <pc:docMk/>
            <pc:sldMasterMk cId="1714784193" sldId="2147483686"/>
            <pc:sldLayoutMk cId="1606443164" sldId="2147483690"/>
          </pc:sldLayoutMkLst>
        </pc:sldLayoutChg>
        <pc:sldLayoutChg chg="del">
          <pc:chgData name="Andreea-Tatiana Popa (2536782)" userId="S::2536782@student.uwtsd.ac.uk::299d63a8-9c90-4990-a465-c51dfae3c598" providerId="AD" clId="Web-{10DC5B99-FC65-A253-6422-F277356A8B54}" dt="2026-06-12T23:05:07.459" v="1360"/>
          <pc:sldLayoutMkLst>
            <pc:docMk/>
            <pc:sldMasterMk cId="1714784193" sldId="2147483686"/>
            <pc:sldLayoutMk cId="1842595138" sldId="2147483691"/>
          </pc:sldLayoutMkLst>
        </pc:sldLayoutChg>
        <pc:sldLayoutChg chg="del">
          <pc:chgData name="Andreea-Tatiana Popa (2536782)" userId="S::2536782@student.uwtsd.ac.uk::299d63a8-9c90-4990-a465-c51dfae3c598" providerId="AD" clId="Web-{10DC5B99-FC65-A253-6422-F277356A8B54}" dt="2026-06-12T23:05:07.459" v="1360"/>
          <pc:sldLayoutMkLst>
            <pc:docMk/>
            <pc:sldMasterMk cId="1714784193" sldId="2147483686"/>
            <pc:sldLayoutMk cId="2490456168" sldId="2147483692"/>
          </pc:sldLayoutMkLst>
        </pc:sldLayoutChg>
        <pc:sldLayoutChg chg="del">
          <pc:chgData name="Andreea-Tatiana Popa (2536782)" userId="S::2536782@student.uwtsd.ac.uk::299d63a8-9c90-4990-a465-c51dfae3c598" providerId="AD" clId="Web-{10DC5B99-FC65-A253-6422-F277356A8B54}" dt="2026-06-12T23:05:07.459" v="1360"/>
          <pc:sldLayoutMkLst>
            <pc:docMk/>
            <pc:sldMasterMk cId="1714784193" sldId="2147483686"/>
            <pc:sldLayoutMk cId="2891389053" sldId="2147483693"/>
          </pc:sldLayoutMkLst>
        </pc:sldLayoutChg>
        <pc:sldLayoutChg chg="del">
          <pc:chgData name="Andreea-Tatiana Popa (2536782)" userId="S::2536782@student.uwtsd.ac.uk::299d63a8-9c90-4990-a465-c51dfae3c598" providerId="AD" clId="Web-{10DC5B99-FC65-A253-6422-F277356A8B54}" dt="2026-06-12T23:05:07.459" v="1360"/>
          <pc:sldLayoutMkLst>
            <pc:docMk/>
            <pc:sldMasterMk cId="1714784193" sldId="2147483686"/>
            <pc:sldLayoutMk cId="1300933408" sldId="2147483694"/>
          </pc:sldLayoutMkLst>
        </pc:sldLayoutChg>
        <pc:sldLayoutChg chg="del">
          <pc:chgData name="Andreea-Tatiana Popa (2536782)" userId="S::2536782@student.uwtsd.ac.uk::299d63a8-9c90-4990-a465-c51dfae3c598" providerId="AD" clId="Web-{10DC5B99-FC65-A253-6422-F277356A8B54}" dt="2026-06-12T23:05:07.459" v="1360"/>
          <pc:sldLayoutMkLst>
            <pc:docMk/>
            <pc:sldMasterMk cId="1714784193" sldId="2147483686"/>
            <pc:sldLayoutMk cId="1926478589" sldId="2147483695"/>
          </pc:sldLayoutMkLst>
        </pc:sldLayoutChg>
        <pc:sldLayoutChg chg="del">
          <pc:chgData name="Andreea-Tatiana Popa (2536782)" userId="S::2536782@student.uwtsd.ac.uk::299d63a8-9c90-4990-a465-c51dfae3c598" providerId="AD" clId="Web-{10DC5B99-FC65-A253-6422-F277356A8B54}" dt="2026-06-12T23:05:07.459" v="1360"/>
          <pc:sldLayoutMkLst>
            <pc:docMk/>
            <pc:sldMasterMk cId="1714784193" sldId="2147483686"/>
            <pc:sldLayoutMk cId="949288036" sldId="2147483696"/>
          </pc:sldLayoutMkLst>
        </pc:sldLayoutChg>
        <pc:sldLayoutChg chg="del">
          <pc:chgData name="Andreea-Tatiana Popa (2536782)" userId="S::2536782@student.uwtsd.ac.uk::299d63a8-9c90-4990-a465-c51dfae3c598" providerId="AD" clId="Web-{10DC5B99-FC65-A253-6422-F277356A8B54}" dt="2026-06-12T23:05:07.459" v="1360"/>
          <pc:sldLayoutMkLst>
            <pc:docMk/>
            <pc:sldMasterMk cId="1714784193" sldId="2147483686"/>
            <pc:sldLayoutMk cId="2209210124" sldId="2147483697"/>
          </pc:sldLayoutMkLst>
        </pc:sldLayoutChg>
        <pc:sldLayoutChg chg="del">
          <pc:chgData name="Andreea-Tatiana Popa (2536782)" userId="S::2536782@student.uwtsd.ac.uk::299d63a8-9c90-4990-a465-c51dfae3c598" providerId="AD" clId="Web-{10DC5B99-FC65-A253-6422-F277356A8B54}" dt="2026-06-12T23:05:07.459" v="1360"/>
          <pc:sldLayoutMkLst>
            <pc:docMk/>
            <pc:sldMasterMk cId="1714784193" sldId="2147483686"/>
            <pc:sldLayoutMk cId="3294216704" sldId="2147483698"/>
          </pc:sldLayoutMkLst>
        </pc:sldLayoutChg>
      </pc:sldMasterChg>
      <pc:sldMasterChg chg="add del addSldLayout delSldLayout modSldLayout">
        <pc:chgData name="Andreea-Tatiana Popa (2536782)" userId="S::2536782@student.uwtsd.ac.uk::299d63a8-9c90-4990-a465-c51dfae3c598" providerId="AD" clId="Web-{10DC5B99-FC65-A253-6422-F277356A8B54}" dt="2026-06-12T23:05:11.834" v="1361"/>
        <pc:sldMasterMkLst>
          <pc:docMk/>
          <pc:sldMasterMk cId="2146595726" sldId="2147483699"/>
        </pc:sldMasterMkLst>
        <pc:sldLayoutChg chg="add del mod replId">
          <pc:chgData name="Andreea-Tatiana Popa (2536782)" userId="S::2536782@student.uwtsd.ac.uk::299d63a8-9c90-4990-a465-c51dfae3c598" providerId="AD" clId="Web-{10DC5B99-FC65-A253-6422-F277356A8B54}" dt="2026-06-12T23:05:11.834" v="1361"/>
          <pc:sldLayoutMkLst>
            <pc:docMk/>
            <pc:sldMasterMk cId="2146595726" sldId="2147483699"/>
            <pc:sldLayoutMk cId="198035832" sldId="2147483700"/>
          </pc:sldLayoutMkLst>
        </pc:sldLayoutChg>
        <pc:sldLayoutChg chg="add del mod replId">
          <pc:chgData name="Andreea-Tatiana Popa (2536782)" userId="S::2536782@student.uwtsd.ac.uk::299d63a8-9c90-4990-a465-c51dfae3c598" providerId="AD" clId="Web-{10DC5B99-FC65-A253-6422-F277356A8B54}" dt="2026-06-12T23:05:11.834" v="1361"/>
          <pc:sldLayoutMkLst>
            <pc:docMk/>
            <pc:sldMasterMk cId="2146595726" sldId="2147483699"/>
            <pc:sldLayoutMk cId="2080514608" sldId="2147483701"/>
          </pc:sldLayoutMkLst>
        </pc:sldLayoutChg>
        <pc:sldLayoutChg chg="add del mod replId">
          <pc:chgData name="Andreea-Tatiana Popa (2536782)" userId="S::2536782@student.uwtsd.ac.uk::299d63a8-9c90-4990-a465-c51dfae3c598" providerId="AD" clId="Web-{10DC5B99-FC65-A253-6422-F277356A8B54}" dt="2026-06-12T23:05:11.834" v="1361"/>
          <pc:sldLayoutMkLst>
            <pc:docMk/>
            <pc:sldMasterMk cId="2146595726" sldId="2147483699"/>
            <pc:sldLayoutMk cId="1486039431" sldId="2147483702"/>
          </pc:sldLayoutMkLst>
        </pc:sldLayoutChg>
        <pc:sldLayoutChg chg="add del mod replId">
          <pc:chgData name="Andreea-Tatiana Popa (2536782)" userId="S::2536782@student.uwtsd.ac.uk::299d63a8-9c90-4990-a465-c51dfae3c598" providerId="AD" clId="Web-{10DC5B99-FC65-A253-6422-F277356A8B54}" dt="2026-06-12T23:05:11.834" v="1361"/>
          <pc:sldLayoutMkLst>
            <pc:docMk/>
            <pc:sldMasterMk cId="2146595726" sldId="2147483699"/>
            <pc:sldLayoutMk cId="1675307059" sldId="2147483703"/>
          </pc:sldLayoutMkLst>
        </pc:sldLayoutChg>
        <pc:sldLayoutChg chg="add del mod replId">
          <pc:chgData name="Andreea-Tatiana Popa (2536782)" userId="S::2536782@student.uwtsd.ac.uk::299d63a8-9c90-4990-a465-c51dfae3c598" providerId="AD" clId="Web-{10DC5B99-FC65-A253-6422-F277356A8B54}" dt="2026-06-12T23:05:11.834" v="1361"/>
          <pc:sldLayoutMkLst>
            <pc:docMk/>
            <pc:sldMasterMk cId="2146595726" sldId="2147483699"/>
            <pc:sldLayoutMk cId="3457653189" sldId="2147483704"/>
          </pc:sldLayoutMkLst>
        </pc:sldLayoutChg>
        <pc:sldLayoutChg chg="add del mod replId">
          <pc:chgData name="Andreea-Tatiana Popa (2536782)" userId="S::2536782@student.uwtsd.ac.uk::299d63a8-9c90-4990-a465-c51dfae3c598" providerId="AD" clId="Web-{10DC5B99-FC65-A253-6422-F277356A8B54}" dt="2026-06-12T23:05:11.834" v="1361"/>
          <pc:sldLayoutMkLst>
            <pc:docMk/>
            <pc:sldMasterMk cId="2146595726" sldId="2147483699"/>
            <pc:sldLayoutMk cId="1447233031" sldId="2147483705"/>
          </pc:sldLayoutMkLst>
        </pc:sldLayoutChg>
        <pc:sldLayoutChg chg="add del mod replId">
          <pc:chgData name="Andreea-Tatiana Popa (2536782)" userId="S::2536782@student.uwtsd.ac.uk::299d63a8-9c90-4990-a465-c51dfae3c598" providerId="AD" clId="Web-{10DC5B99-FC65-A253-6422-F277356A8B54}" dt="2026-06-12T23:05:11.834" v="1361"/>
          <pc:sldLayoutMkLst>
            <pc:docMk/>
            <pc:sldMasterMk cId="2146595726" sldId="2147483699"/>
            <pc:sldLayoutMk cId="401632508" sldId="2147483706"/>
          </pc:sldLayoutMkLst>
        </pc:sldLayoutChg>
        <pc:sldLayoutChg chg="add del mod replId">
          <pc:chgData name="Andreea-Tatiana Popa (2536782)" userId="S::2536782@student.uwtsd.ac.uk::299d63a8-9c90-4990-a465-c51dfae3c598" providerId="AD" clId="Web-{10DC5B99-FC65-A253-6422-F277356A8B54}" dt="2026-06-12T23:05:11.834" v="1361"/>
          <pc:sldLayoutMkLst>
            <pc:docMk/>
            <pc:sldMasterMk cId="2146595726" sldId="2147483699"/>
            <pc:sldLayoutMk cId="2415581134" sldId="2147483707"/>
          </pc:sldLayoutMkLst>
        </pc:sldLayoutChg>
        <pc:sldLayoutChg chg="add del mod replId">
          <pc:chgData name="Andreea-Tatiana Popa (2536782)" userId="S::2536782@student.uwtsd.ac.uk::299d63a8-9c90-4990-a465-c51dfae3c598" providerId="AD" clId="Web-{10DC5B99-FC65-A253-6422-F277356A8B54}" dt="2026-06-12T23:05:11.834" v="1361"/>
          <pc:sldLayoutMkLst>
            <pc:docMk/>
            <pc:sldMasterMk cId="2146595726" sldId="2147483699"/>
            <pc:sldLayoutMk cId="955561320" sldId="2147483708"/>
          </pc:sldLayoutMkLst>
        </pc:sldLayoutChg>
        <pc:sldLayoutChg chg="add del mod replId">
          <pc:chgData name="Andreea-Tatiana Popa (2536782)" userId="S::2536782@student.uwtsd.ac.uk::299d63a8-9c90-4990-a465-c51dfae3c598" providerId="AD" clId="Web-{10DC5B99-FC65-A253-6422-F277356A8B54}" dt="2026-06-12T23:05:11.834" v="1361"/>
          <pc:sldLayoutMkLst>
            <pc:docMk/>
            <pc:sldMasterMk cId="2146595726" sldId="2147483699"/>
            <pc:sldLayoutMk cId="2349527517" sldId="2147483709"/>
          </pc:sldLayoutMkLst>
        </pc:sldLayoutChg>
        <pc:sldLayoutChg chg="add del mod replId">
          <pc:chgData name="Andreea-Tatiana Popa (2536782)" userId="S::2536782@student.uwtsd.ac.uk::299d63a8-9c90-4990-a465-c51dfae3c598" providerId="AD" clId="Web-{10DC5B99-FC65-A253-6422-F277356A8B54}" dt="2026-06-12T23:05:11.834" v="1361"/>
          <pc:sldLayoutMkLst>
            <pc:docMk/>
            <pc:sldMasterMk cId="2146595726" sldId="2147483699"/>
            <pc:sldLayoutMk cId="3957218272" sldId="2147483710"/>
          </pc:sldLayoutMkLst>
        </pc:sldLayoutChg>
        <pc:sldLayoutChg chg="add del mod replId">
          <pc:chgData name="Andreea-Tatiana Popa (2536782)" userId="S::2536782@student.uwtsd.ac.uk::299d63a8-9c90-4990-a465-c51dfae3c598" providerId="AD" clId="Web-{10DC5B99-FC65-A253-6422-F277356A8B54}" dt="2026-06-12T23:05:11.834" v="1361"/>
          <pc:sldLayoutMkLst>
            <pc:docMk/>
            <pc:sldMasterMk cId="2146595726" sldId="2147483699"/>
            <pc:sldLayoutMk cId="4170845707" sldId="2147483711"/>
          </pc:sldLayoutMkLst>
        </pc:sldLayoutChg>
      </pc:sldMasterChg>
      <pc:sldMasterChg chg="add del addSldLayout delSldLayout modSldLayout">
        <pc:chgData name="Andreea-Tatiana Popa (2536782)" userId="S::2536782@student.uwtsd.ac.uk::299d63a8-9c90-4990-a465-c51dfae3c598" providerId="AD" clId="Web-{10DC5B99-FC65-A253-6422-F277356A8B54}" dt="2026-06-12T23:05:27.225" v="1362"/>
        <pc:sldMasterMkLst>
          <pc:docMk/>
          <pc:sldMasterMk cId="4243095276" sldId="2147483712"/>
        </pc:sldMasterMkLst>
        <pc:sldLayoutChg chg="add del mod replId">
          <pc:chgData name="Andreea-Tatiana Popa (2536782)" userId="S::2536782@student.uwtsd.ac.uk::299d63a8-9c90-4990-a465-c51dfae3c598" providerId="AD" clId="Web-{10DC5B99-FC65-A253-6422-F277356A8B54}" dt="2026-06-12T23:05:27.225" v="1362"/>
          <pc:sldLayoutMkLst>
            <pc:docMk/>
            <pc:sldMasterMk cId="4243095276" sldId="2147483712"/>
            <pc:sldLayoutMk cId="3442714066" sldId="2147483713"/>
          </pc:sldLayoutMkLst>
        </pc:sldLayoutChg>
        <pc:sldLayoutChg chg="add del mod replId">
          <pc:chgData name="Andreea-Tatiana Popa (2536782)" userId="S::2536782@student.uwtsd.ac.uk::299d63a8-9c90-4990-a465-c51dfae3c598" providerId="AD" clId="Web-{10DC5B99-FC65-A253-6422-F277356A8B54}" dt="2026-06-12T23:05:27.225" v="1362"/>
          <pc:sldLayoutMkLst>
            <pc:docMk/>
            <pc:sldMasterMk cId="4243095276" sldId="2147483712"/>
            <pc:sldLayoutMk cId="1474673974" sldId="2147483714"/>
          </pc:sldLayoutMkLst>
        </pc:sldLayoutChg>
        <pc:sldLayoutChg chg="add del mod replId">
          <pc:chgData name="Andreea-Tatiana Popa (2536782)" userId="S::2536782@student.uwtsd.ac.uk::299d63a8-9c90-4990-a465-c51dfae3c598" providerId="AD" clId="Web-{10DC5B99-FC65-A253-6422-F277356A8B54}" dt="2026-06-12T23:05:27.225" v="1362"/>
          <pc:sldLayoutMkLst>
            <pc:docMk/>
            <pc:sldMasterMk cId="4243095276" sldId="2147483712"/>
            <pc:sldLayoutMk cId="1198430478" sldId="2147483715"/>
          </pc:sldLayoutMkLst>
        </pc:sldLayoutChg>
        <pc:sldLayoutChg chg="add del mod replId">
          <pc:chgData name="Andreea-Tatiana Popa (2536782)" userId="S::2536782@student.uwtsd.ac.uk::299d63a8-9c90-4990-a465-c51dfae3c598" providerId="AD" clId="Web-{10DC5B99-FC65-A253-6422-F277356A8B54}" dt="2026-06-12T23:05:27.225" v="1362"/>
          <pc:sldLayoutMkLst>
            <pc:docMk/>
            <pc:sldMasterMk cId="4243095276" sldId="2147483712"/>
            <pc:sldLayoutMk cId="1839374976" sldId="2147483716"/>
          </pc:sldLayoutMkLst>
        </pc:sldLayoutChg>
        <pc:sldLayoutChg chg="add del mod replId">
          <pc:chgData name="Andreea-Tatiana Popa (2536782)" userId="S::2536782@student.uwtsd.ac.uk::299d63a8-9c90-4990-a465-c51dfae3c598" providerId="AD" clId="Web-{10DC5B99-FC65-A253-6422-F277356A8B54}" dt="2026-06-12T23:05:27.225" v="1362"/>
          <pc:sldLayoutMkLst>
            <pc:docMk/>
            <pc:sldMasterMk cId="4243095276" sldId="2147483712"/>
            <pc:sldLayoutMk cId="2758258334" sldId="2147483717"/>
          </pc:sldLayoutMkLst>
        </pc:sldLayoutChg>
        <pc:sldLayoutChg chg="add del mod replId">
          <pc:chgData name="Andreea-Tatiana Popa (2536782)" userId="S::2536782@student.uwtsd.ac.uk::299d63a8-9c90-4990-a465-c51dfae3c598" providerId="AD" clId="Web-{10DC5B99-FC65-A253-6422-F277356A8B54}" dt="2026-06-12T23:05:27.225" v="1362"/>
          <pc:sldLayoutMkLst>
            <pc:docMk/>
            <pc:sldMasterMk cId="4243095276" sldId="2147483712"/>
            <pc:sldLayoutMk cId="2041488738" sldId="2147483718"/>
          </pc:sldLayoutMkLst>
        </pc:sldLayoutChg>
        <pc:sldLayoutChg chg="add del mod replId">
          <pc:chgData name="Andreea-Tatiana Popa (2536782)" userId="S::2536782@student.uwtsd.ac.uk::299d63a8-9c90-4990-a465-c51dfae3c598" providerId="AD" clId="Web-{10DC5B99-FC65-A253-6422-F277356A8B54}" dt="2026-06-12T23:05:27.225" v="1362"/>
          <pc:sldLayoutMkLst>
            <pc:docMk/>
            <pc:sldMasterMk cId="4243095276" sldId="2147483712"/>
            <pc:sldLayoutMk cId="4242024408" sldId="2147483719"/>
          </pc:sldLayoutMkLst>
        </pc:sldLayoutChg>
        <pc:sldLayoutChg chg="add del mod replId">
          <pc:chgData name="Andreea-Tatiana Popa (2536782)" userId="S::2536782@student.uwtsd.ac.uk::299d63a8-9c90-4990-a465-c51dfae3c598" providerId="AD" clId="Web-{10DC5B99-FC65-A253-6422-F277356A8B54}" dt="2026-06-12T23:05:27.225" v="1362"/>
          <pc:sldLayoutMkLst>
            <pc:docMk/>
            <pc:sldMasterMk cId="4243095276" sldId="2147483712"/>
            <pc:sldLayoutMk cId="2624187987" sldId="2147483720"/>
          </pc:sldLayoutMkLst>
        </pc:sldLayoutChg>
        <pc:sldLayoutChg chg="add del mod replId">
          <pc:chgData name="Andreea-Tatiana Popa (2536782)" userId="S::2536782@student.uwtsd.ac.uk::299d63a8-9c90-4990-a465-c51dfae3c598" providerId="AD" clId="Web-{10DC5B99-FC65-A253-6422-F277356A8B54}" dt="2026-06-12T23:05:27.225" v="1362"/>
          <pc:sldLayoutMkLst>
            <pc:docMk/>
            <pc:sldMasterMk cId="4243095276" sldId="2147483712"/>
            <pc:sldLayoutMk cId="2797504950" sldId="2147483721"/>
          </pc:sldLayoutMkLst>
        </pc:sldLayoutChg>
        <pc:sldLayoutChg chg="add del mod replId">
          <pc:chgData name="Andreea-Tatiana Popa (2536782)" userId="S::2536782@student.uwtsd.ac.uk::299d63a8-9c90-4990-a465-c51dfae3c598" providerId="AD" clId="Web-{10DC5B99-FC65-A253-6422-F277356A8B54}" dt="2026-06-12T23:05:27.225" v="1362"/>
          <pc:sldLayoutMkLst>
            <pc:docMk/>
            <pc:sldMasterMk cId="4243095276" sldId="2147483712"/>
            <pc:sldLayoutMk cId="3504874757" sldId="2147483722"/>
          </pc:sldLayoutMkLst>
        </pc:sldLayoutChg>
        <pc:sldLayoutChg chg="add del mod replId">
          <pc:chgData name="Andreea-Tatiana Popa (2536782)" userId="S::2536782@student.uwtsd.ac.uk::299d63a8-9c90-4990-a465-c51dfae3c598" providerId="AD" clId="Web-{10DC5B99-FC65-A253-6422-F277356A8B54}" dt="2026-06-12T23:05:27.225" v="1362"/>
          <pc:sldLayoutMkLst>
            <pc:docMk/>
            <pc:sldMasterMk cId="4243095276" sldId="2147483712"/>
            <pc:sldLayoutMk cId="434246328" sldId="2147483723"/>
          </pc:sldLayoutMkLst>
        </pc:sldLayoutChg>
        <pc:sldLayoutChg chg="add del mod replId">
          <pc:chgData name="Andreea-Tatiana Popa (2536782)" userId="S::2536782@student.uwtsd.ac.uk::299d63a8-9c90-4990-a465-c51dfae3c598" providerId="AD" clId="Web-{10DC5B99-FC65-A253-6422-F277356A8B54}" dt="2026-06-12T23:05:27.225" v="1362"/>
          <pc:sldLayoutMkLst>
            <pc:docMk/>
            <pc:sldMasterMk cId="4243095276" sldId="2147483712"/>
            <pc:sldLayoutMk cId="3917241037" sldId="2147483724"/>
          </pc:sldLayoutMkLst>
        </pc:sldLayoutChg>
      </pc:sldMasterChg>
      <pc:sldMasterChg chg="add del addSldLayout delSldLayout modSldLayout">
        <pc:chgData name="Andreea-Tatiana Popa (2536782)" userId="S::2536782@student.uwtsd.ac.uk::299d63a8-9c90-4990-a465-c51dfae3c598" providerId="AD" clId="Web-{10DC5B99-FC65-A253-6422-F277356A8B54}" dt="2026-06-12T23:05:29.679" v="1363"/>
        <pc:sldMasterMkLst>
          <pc:docMk/>
          <pc:sldMasterMk cId="2864408457" sldId="2147483725"/>
        </pc:sldMasterMkLst>
        <pc:sldLayoutChg chg="add del mod replId">
          <pc:chgData name="Andreea-Tatiana Popa (2536782)" userId="S::2536782@student.uwtsd.ac.uk::299d63a8-9c90-4990-a465-c51dfae3c598" providerId="AD" clId="Web-{10DC5B99-FC65-A253-6422-F277356A8B54}" dt="2026-06-12T23:05:29.679" v="1363"/>
          <pc:sldLayoutMkLst>
            <pc:docMk/>
            <pc:sldMasterMk cId="2864408457" sldId="2147483725"/>
            <pc:sldLayoutMk cId="4210362102" sldId="2147483726"/>
          </pc:sldLayoutMkLst>
        </pc:sldLayoutChg>
        <pc:sldLayoutChg chg="add del mod replId">
          <pc:chgData name="Andreea-Tatiana Popa (2536782)" userId="S::2536782@student.uwtsd.ac.uk::299d63a8-9c90-4990-a465-c51dfae3c598" providerId="AD" clId="Web-{10DC5B99-FC65-A253-6422-F277356A8B54}" dt="2026-06-12T23:05:29.679" v="1363"/>
          <pc:sldLayoutMkLst>
            <pc:docMk/>
            <pc:sldMasterMk cId="2864408457" sldId="2147483725"/>
            <pc:sldLayoutMk cId="3293737232" sldId="2147483727"/>
          </pc:sldLayoutMkLst>
        </pc:sldLayoutChg>
        <pc:sldLayoutChg chg="add del mod replId">
          <pc:chgData name="Andreea-Tatiana Popa (2536782)" userId="S::2536782@student.uwtsd.ac.uk::299d63a8-9c90-4990-a465-c51dfae3c598" providerId="AD" clId="Web-{10DC5B99-FC65-A253-6422-F277356A8B54}" dt="2026-06-12T23:05:29.679" v="1363"/>
          <pc:sldLayoutMkLst>
            <pc:docMk/>
            <pc:sldMasterMk cId="2864408457" sldId="2147483725"/>
            <pc:sldLayoutMk cId="1864164985" sldId="2147483728"/>
          </pc:sldLayoutMkLst>
        </pc:sldLayoutChg>
        <pc:sldLayoutChg chg="add del mod replId">
          <pc:chgData name="Andreea-Tatiana Popa (2536782)" userId="S::2536782@student.uwtsd.ac.uk::299d63a8-9c90-4990-a465-c51dfae3c598" providerId="AD" clId="Web-{10DC5B99-FC65-A253-6422-F277356A8B54}" dt="2026-06-12T23:05:29.679" v="1363"/>
          <pc:sldLayoutMkLst>
            <pc:docMk/>
            <pc:sldMasterMk cId="2864408457" sldId="2147483725"/>
            <pc:sldLayoutMk cId="458439494" sldId="2147483729"/>
          </pc:sldLayoutMkLst>
        </pc:sldLayoutChg>
        <pc:sldLayoutChg chg="add del mod replId">
          <pc:chgData name="Andreea-Tatiana Popa (2536782)" userId="S::2536782@student.uwtsd.ac.uk::299d63a8-9c90-4990-a465-c51dfae3c598" providerId="AD" clId="Web-{10DC5B99-FC65-A253-6422-F277356A8B54}" dt="2026-06-12T23:05:29.679" v="1363"/>
          <pc:sldLayoutMkLst>
            <pc:docMk/>
            <pc:sldMasterMk cId="2864408457" sldId="2147483725"/>
            <pc:sldLayoutMk cId="1685105149" sldId="2147483730"/>
          </pc:sldLayoutMkLst>
        </pc:sldLayoutChg>
        <pc:sldLayoutChg chg="add del mod replId">
          <pc:chgData name="Andreea-Tatiana Popa (2536782)" userId="S::2536782@student.uwtsd.ac.uk::299d63a8-9c90-4990-a465-c51dfae3c598" providerId="AD" clId="Web-{10DC5B99-FC65-A253-6422-F277356A8B54}" dt="2026-06-12T23:05:29.679" v="1363"/>
          <pc:sldLayoutMkLst>
            <pc:docMk/>
            <pc:sldMasterMk cId="2864408457" sldId="2147483725"/>
            <pc:sldLayoutMk cId="2469567353" sldId="2147483731"/>
          </pc:sldLayoutMkLst>
        </pc:sldLayoutChg>
        <pc:sldLayoutChg chg="add del mod replId">
          <pc:chgData name="Andreea-Tatiana Popa (2536782)" userId="S::2536782@student.uwtsd.ac.uk::299d63a8-9c90-4990-a465-c51dfae3c598" providerId="AD" clId="Web-{10DC5B99-FC65-A253-6422-F277356A8B54}" dt="2026-06-12T23:05:29.679" v="1363"/>
          <pc:sldLayoutMkLst>
            <pc:docMk/>
            <pc:sldMasterMk cId="2864408457" sldId="2147483725"/>
            <pc:sldLayoutMk cId="3366577473" sldId="2147483732"/>
          </pc:sldLayoutMkLst>
        </pc:sldLayoutChg>
        <pc:sldLayoutChg chg="add del mod replId">
          <pc:chgData name="Andreea-Tatiana Popa (2536782)" userId="S::2536782@student.uwtsd.ac.uk::299d63a8-9c90-4990-a465-c51dfae3c598" providerId="AD" clId="Web-{10DC5B99-FC65-A253-6422-F277356A8B54}" dt="2026-06-12T23:05:29.679" v="1363"/>
          <pc:sldLayoutMkLst>
            <pc:docMk/>
            <pc:sldMasterMk cId="2864408457" sldId="2147483725"/>
            <pc:sldLayoutMk cId="2647514585" sldId="2147483733"/>
          </pc:sldLayoutMkLst>
        </pc:sldLayoutChg>
        <pc:sldLayoutChg chg="add del mod replId">
          <pc:chgData name="Andreea-Tatiana Popa (2536782)" userId="S::2536782@student.uwtsd.ac.uk::299d63a8-9c90-4990-a465-c51dfae3c598" providerId="AD" clId="Web-{10DC5B99-FC65-A253-6422-F277356A8B54}" dt="2026-06-12T23:05:29.679" v="1363"/>
          <pc:sldLayoutMkLst>
            <pc:docMk/>
            <pc:sldMasterMk cId="2864408457" sldId="2147483725"/>
            <pc:sldLayoutMk cId="1059913877" sldId="2147483734"/>
          </pc:sldLayoutMkLst>
        </pc:sldLayoutChg>
        <pc:sldLayoutChg chg="add del mod replId">
          <pc:chgData name="Andreea-Tatiana Popa (2536782)" userId="S::2536782@student.uwtsd.ac.uk::299d63a8-9c90-4990-a465-c51dfae3c598" providerId="AD" clId="Web-{10DC5B99-FC65-A253-6422-F277356A8B54}" dt="2026-06-12T23:05:29.679" v="1363"/>
          <pc:sldLayoutMkLst>
            <pc:docMk/>
            <pc:sldMasterMk cId="2864408457" sldId="2147483725"/>
            <pc:sldLayoutMk cId="2998408240" sldId="2147483735"/>
          </pc:sldLayoutMkLst>
        </pc:sldLayoutChg>
        <pc:sldLayoutChg chg="add del mod replId">
          <pc:chgData name="Andreea-Tatiana Popa (2536782)" userId="S::2536782@student.uwtsd.ac.uk::299d63a8-9c90-4990-a465-c51dfae3c598" providerId="AD" clId="Web-{10DC5B99-FC65-A253-6422-F277356A8B54}" dt="2026-06-12T23:05:29.679" v="1363"/>
          <pc:sldLayoutMkLst>
            <pc:docMk/>
            <pc:sldMasterMk cId="2864408457" sldId="2147483725"/>
            <pc:sldLayoutMk cId="2813439774" sldId="2147483736"/>
          </pc:sldLayoutMkLst>
        </pc:sldLayoutChg>
        <pc:sldLayoutChg chg="add del mod replId">
          <pc:chgData name="Andreea-Tatiana Popa (2536782)" userId="S::2536782@student.uwtsd.ac.uk::299d63a8-9c90-4990-a465-c51dfae3c598" providerId="AD" clId="Web-{10DC5B99-FC65-A253-6422-F277356A8B54}" dt="2026-06-12T23:05:29.679" v="1363"/>
          <pc:sldLayoutMkLst>
            <pc:docMk/>
            <pc:sldMasterMk cId="2864408457" sldId="2147483725"/>
            <pc:sldLayoutMk cId="613226524" sldId="2147483737"/>
          </pc:sldLayoutMkLst>
        </pc:sldLayoutChg>
      </pc:sldMasterChg>
      <pc:sldMasterChg chg="add del addSldLayout delSldLayout modSldLayout">
        <pc:chgData name="Andreea-Tatiana Popa (2536782)" userId="S::2536782@student.uwtsd.ac.uk::299d63a8-9c90-4990-a465-c51dfae3c598" providerId="AD" clId="Web-{10DC5B99-FC65-A253-6422-F277356A8B54}" dt="2026-06-12T23:05:35.741" v="1364"/>
        <pc:sldMasterMkLst>
          <pc:docMk/>
          <pc:sldMasterMk cId="2402512919" sldId="2147483738"/>
        </pc:sldMasterMkLst>
        <pc:sldLayoutChg chg="add del mod replId">
          <pc:chgData name="Andreea-Tatiana Popa (2536782)" userId="S::2536782@student.uwtsd.ac.uk::299d63a8-9c90-4990-a465-c51dfae3c598" providerId="AD" clId="Web-{10DC5B99-FC65-A253-6422-F277356A8B54}" dt="2026-06-12T23:05:35.741" v="1364"/>
          <pc:sldLayoutMkLst>
            <pc:docMk/>
            <pc:sldMasterMk cId="2402512919" sldId="2147483738"/>
            <pc:sldLayoutMk cId="2206481809" sldId="2147483739"/>
          </pc:sldLayoutMkLst>
        </pc:sldLayoutChg>
        <pc:sldLayoutChg chg="add del mod replId">
          <pc:chgData name="Andreea-Tatiana Popa (2536782)" userId="S::2536782@student.uwtsd.ac.uk::299d63a8-9c90-4990-a465-c51dfae3c598" providerId="AD" clId="Web-{10DC5B99-FC65-A253-6422-F277356A8B54}" dt="2026-06-12T23:05:35.741" v="1364"/>
          <pc:sldLayoutMkLst>
            <pc:docMk/>
            <pc:sldMasterMk cId="2402512919" sldId="2147483738"/>
            <pc:sldLayoutMk cId="135324017" sldId="2147483740"/>
          </pc:sldLayoutMkLst>
        </pc:sldLayoutChg>
        <pc:sldLayoutChg chg="add del mod replId">
          <pc:chgData name="Andreea-Tatiana Popa (2536782)" userId="S::2536782@student.uwtsd.ac.uk::299d63a8-9c90-4990-a465-c51dfae3c598" providerId="AD" clId="Web-{10DC5B99-FC65-A253-6422-F277356A8B54}" dt="2026-06-12T23:05:35.741" v="1364"/>
          <pc:sldLayoutMkLst>
            <pc:docMk/>
            <pc:sldMasterMk cId="2402512919" sldId="2147483738"/>
            <pc:sldLayoutMk cId="4018472513" sldId="2147483741"/>
          </pc:sldLayoutMkLst>
        </pc:sldLayoutChg>
        <pc:sldLayoutChg chg="add del mod replId">
          <pc:chgData name="Andreea-Tatiana Popa (2536782)" userId="S::2536782@student.uwtsd.ac.uk::299d63a8-9c90-4990-a465-c51dfae3c598" providerId="AD" clId="Web-{10DC5B99-FC65-A253-6422-F277356A8B54}" dt="2026-06-12T23:05:35.741" v="1364"/>
          <pc:sldLayoutMkLst>
            <pc:docMk/>
            <pc:sldMasterMk cId="2402512919" sldId="2147483738"/>
            <pc:sldLayoutMk cId="3612212904" sldId="2147483742"/>
          </pc:sldLayoutMkLst>
        </pc:sldLayoutChg>
        <pc:sldLayoutChg chg="add del mod replId">
          <pc:chgData name="Andreea-Tatiana Popa (2536782)" userId="S::2536782@student.uwtsd.ac.uk::299d63a8-9c90-4990-a465-c51dfae3c598" providerId="AD" clId="Web-{10DC5B99-FC65-A253-6422-F277356A8B54}" dt="2026-06-12T23:05:35.741" v="1364"/>
          <pc:sldLayoutMkLst>
            <pc:docMk/>
            <pc:sldMasterMk cId="2402512919" sldId="2147483738"/>
            <pc:sldLayoutMk cId="95502026" sldId="2147483743"/>
          </pc:sldLayoutMkLst>
        </pc:sldLayoutChg>
        <pc:sldLayoutChg chg="add del mod replId">
          <pc:chgData name="Andreea-Tatiana Popa (2536782)" userId="S::2536782@student.uwtsd.ac.uk::299d63a8-9c90-4990-a465-c51dfae3c598" providerId="AD" clId="Web-{10DC5B99-FC65-A253-6422-F277356A8B54}" dt="2026-06-12T23:05:35.741" v="1364"/>
          <pc:sldLayoutMkLst>
            <pc:docMk/>
            <pc:sldMasterMk cId="2402512919" sldId="2147483738"/>
            <pc:sldLayoutMk cId="1758088934" sldId="2147483744"/>
          </pc:sldLayoutMkLst>
        </pc:sldLayoutChg>
        <pc:sldLayoutChg chg="add del mod replId">
          <pc:chgData name="Andreea-Tatiana Popa (2536782)" userId="S::2536782@student.uwtsd.ac.uk::299d63a8-9c90-4990-a465-c51dfae3c598" providerId="AD" clId="Web-{10DC5B99-FC65-A253-6422-F277356A8B54}" dt="2026-06-12T23:05:35.741" v="1364"/>
          <pc:sldLayoutMkLst>
            <pc:docMk/>
            <pc:sldMasterMk cId="2402512919" sldId="2147483738"/>
            <pc:sldLayoutMk cId="989334028" sldId="2147483745"/>
          </pc:sldLayoutMkLst>
        </pc:sldLayoutChg>
        <pc:sldLayoutChg chg="add del mod replId">
          <pc:chgData name="Andreea-Tatiana Popa (2536782)" userId="S::2536782@student.uwtsd.ac.uk::299d63a8-9c90-4990-a465-c51dfae3c598" providerId="AD" clId="Web-{10DC5B99-FC65-A253-6422-F277356A8B54}" dt="2026-06-12T23:05:35.741" v="1364"/>
          <pc:sldLayoutMkLst>
            <pc:docMk/>
            <pc:sldMasterMk cId="2402512919" sldId="2147483738"/>
            <pc:sldLayoutMk cId="2805824501" sldId="2147483746"/>
          </pc:sldLayoutMkLst>
        </pc:sldLayoutChg>
        <pc:sldLayoutChg chg="add del mod replId">
          <pc:chgData name="Andreea-Tatiana Popa (2536782)" userId="S::2536782@student.uwtsd.ac.uk::299d63a8-9c90-4990-a465-c51dfae3c598" providerId="AD" clId="Web-{10DC5B99-FC65-A253-6422-F277356A8B54}" dt="2026-06-12T23:05:35.741" v="1364"/>
          <pc:sldLayoutMkLst>
            <pc:docMk/>
            <pc:sldMasterMk cId="2402512919" sldId="2147483738"/>
            <pc:sldLayoutMk cId="3032814641" sldId="2147483747"/>
          </pc:sldLayoutMkLst>
        </pc:sldLayoutChg>
        <pc:sldLayoutChg chg="add del mod replId">
          <pc:chgData name="Andreea-Tatiana Popa (2536782)" userId="S::2536782@student.uwtsd.ac.uk::299d63a8-9c90-4990-a465-c51dfae3c598" providerId="AD" clId="Web-{10DC5B99-FC65-A253-6422-F277356A8B54}" dt="2026-06-12T23:05:35.741" v="1364"/>
          <pc:sldLayoutMkLst>
            <pc:docMk/>
            <pc:sldMasterMk cId="2402512919" sldId="2147483738"/>
            <pc:sldLayoutMk cId="2019527707" sldId="2147483748"/>
          </pc:sldLayoutMkLst>
        </pc:sldLayoutChg>
        <pc:sldLayoutChg chg="add del mod replId">
          <pc:chgData name="Andreea-Tatiana Popa (2536782)" userId="S::2536782@student.uwtsd.ac.uk::299d63a8-9c90-4990-a465-c51dfae3c598" providerId="AD" clId="Web-{10DC5B99-FC65-A253-6422-F277356A8B54}" dt="2026-06-12T23:05:35.741" v="1364"/>
          <pc:sldLayoutMkLst>
            <pc:docMk/>
            <pc:sldMasterMk cId="2402512919" sldId="2147483738"/>
            <pc:sldLayoutMk cId="2805507726" sldId="2147483749"/>
          </pc:sldLayoutMkLst>
        </pc:sldLayoutChg>
        <pc:sldLayoutChg chg="add del mod replId">
          <pc:chgData name="Andreea-Tatiana Popa (2536782)" userId="S::2536782@student.uwtsd.ac.uk::299d63a8-9c90-4990-a465-c51dfae3c598" providerId="AD" clId="Web-{10DC5B99-FC65-A253-6422-F277356A8B54}" dt="2026-06-12T23:05:35.741" v="1364"/>
          <pc:sldLayoutMkLst>
            <pc:docMk/>
            <pc:sldMasterMk cId="2402512919" sldId="2147483738"/>
            <pc:sldLayoutMk cId="4167506942" sldId="2147483750"/>
          </pc:sldLayoutMkLst>
        </pc:sldLayoutChg>
      </pc:sldMasterChg>
      <pc:sldMasterChg chg="add del addSldLayout delSldLayout modSldLayout">
        <pc:chgData name="Andreea-Tatiana Popa (2536782)" userId="S::2536782@student.uwtsd.ac.uk::299d63a8-9c90-4990-a465-c51dfae3c598" providerId="AD" clId="Web-{10DC5B99-FC65-A253-6422-F277356A8B54}" dt="2026-06-12T23:05:40.679" v="1365"/>
        <pc:sldMasterMkLst>
          <pc:docMk/>
          <pc:sldMasterMk cId="1056630034" sldId="2147483751"/>
        </pc:sldMasterMkLst>
        <pc:sldLayoutChg chg="add del mod replId">
          <pc:chgData name="Andreea-Tatiana Popa (2536782)" userId="S::2536782@student.uwtsd.ac.uk::299d63a8-9c90-4990-a465-c51dfae3c598" providerId="AD" clId="Web-{10DC5B99-FC65-A253-6422-F277356A8B54}" dt="2026-06-12T23:05:40.679" v="1365"/>
          <pc:sldLayoutMkLst>
            <pc:docMk/>
            <pc:sldMasterMk cId="1056630034" sldId="2147483751"/>
            <pc:sldLayoutMk cId="3798320420" sldId="2147483752"/>
          </pc:sldLayoutMkLst>
        </pc:sldLayoutChg>
        <pc:sldLayoutChg chg="add del mod replId">
          <pc:chgData name="Andreea-Tatiana Popa (2536782)" userId="S::2536782@student.uwtsd.ac.uk::299d63a8-9c90-4990-a465-c51dfae3c598" providerId="AD" clId="Web-{10DC5B99-FC65-A253-6422-F277356A8B54}" dt="2026-06-12T23:05:40.679" v="1365"/>
          <pc:sldLayoutMkLst>
            <pc:docMk/>
            <pc:sldMasterMk cId="1056630034" sldId="2147483751"/>
            <pc:sldLayoutMk cId="3186948045" sldId="2147483753"/>
          </pc:sldLayoutMkLst>
        </pc:sldLayoutChg>
        <pc:sldLayoutChg chg="add del mod replId">
          <pc:chgData name="Andreea-Tatiana Popa (2536782)" userId="S::2536782@student.uwtsd.ac.uk::299d63a8-9c90-4990-a465-c51dfae3c598" providerId="AD" clId="Web-{10DC5B99-FC65-A253-6422-F277356A8B54}" dt="2026-06-12T23:05:40.679" v="1365"/>
          <pc:sldLayoutMkLst>
            <pc:docMk/>
            <pc:sldMasterMk cId="1056630034" sldId="2147483751"/>
            <pc:sldLayoutMk cId="2151882221" sldId="2147483754"/>
          </pc:sldLayoutMkLst>
        </pc:sldLayoutChg>
        <pc:sldLayoutChg chg="add del mod replId">
          <pc:chgData name="Andreea-Tatiana Popa (2536782)" userId="S::2536782@student.uwtsd.ac.uk::299d63a8-9c90-4990-a465-c51dfae3c598" providerId="AD" clId="Web-{10DC5B99-FC65-A253-6422-F277356A8B54}" dt="2026-06-12T23:05:40.679" v="1365"/>
          <pc:sldLayoutMkLst>
            <pc:docMk/>
            <pc:sldMasterMk cId="1056630034" sldId="2147483751"/>
            <pc:sldLayoutMk cId="494123624" sldId="2147483755"/>
          </pc:sldLayoutMkLst>
        </pc:sldLayoutChg>
        <pc:sldLayoutChg chg="add del mod replId">
          <pc:chgData name="Andreea-Tatiana Popa (2536782)" userId="S::2536782@student.uwtsd.ac.uk::299d63a8-9c90-4990-a465-c51dfae3c598" providerId="AD" clId="Web-{10DC5B99-FC65-A253-6422-F277356A8B54}" dt="2026-06-12T23:05:40.679" v="1365"/>
          <pc:sldLayoutMkLst>
            <pc:docMk/>
            <pc:sldMasterMk cId="1056630034" sldId="2147483751"/>
            <pc:sldLayoutMk cId="1141294625" sldId="2147483756"/>
          </pc:sldLayoutMkLst>
        </pc:sldLayoutChg>
        <pc:sldLayoutChg chg="add del mod replId">
          <pc:chgData name="Andreea-Tatiana Popa (2536782)" userId="S::2536782@student.uwtsd.ac.uk::299d63a8-9c90-4990-a465-c51dfae3c598" providerId="AD" clId="Web-{10DC5B99-FC65-A253-6422-F277356A8B54}" dt="2026-06-12T23:05:40.679" v="1365"/>
          <pc:sldLayoutMkLst>
            <pc:docMk/>
            <pc:sldMasterMk cId="1056630034" sldId="2147483751"/>
            <pc:sldLayoutMk cId="693875780" sldId="2147483757"/>
          </pc:sldLayoutMkLst>
        </pc:sldLayoutChg>
        <pc:sldLayoutChg chg="add del mod replId">
          <pc:chgData name="Andreea-Tatiana Popa (2536782)" userId="S::2536782@student.uwtsd.ac.uk::299d63a8-9c90-4990-a465-c51dfae3c598" providerId="AD" clId="Web-{10DC5B99-FC65-A253-6422-F277356A8B54}" dt="2026-06-12T23:05:40.679" v="1365"/>
          <pc:sldLayoutMkLst>
            <pc:docMk/>
            <pc:sldMasterMk cId="1056630034" sldId="2147483751"/>
            <pc:sldLayoutMk cId="1890070893" sldId="2147483758"/>
          </pc:sldLayoutMkLst>
        </pc:sldLayoutChg>
        <pc:sldLayoutChg chg="add del mod replId">
          <pc:chgData name="Andreea-Tatiana Popa (2536782)" userId="S::2536782@student.uwtsd.ac.uk::299d63a8-9c90-4990-a465-c51dfae3c598" providerId="AD" clId="Web-{10DC5B99-FC65-A253-6422-F277356A8B54}" dt="2026-06-12T23:05:40.679" v="1365"/>
          <pc:sldLayoutMkLst>
            <pc:docMk/>
            <pc:sldMasterMk cId="1056630034" sldId="2147483751"/>
            <pc:sldLayoutMk cId="3770839640" sldId="2147483759"/>
          </pc:sldLayoutMkLst>
        </pc:sldLayoutChg>
        <pc:sldLayoutChg chg="add del mod replId">
          <pc:chgData name="Andreea-Tatiana Popa (2536782)" userId="S::2536782@student.uwtsd.ac.uk::299d63a8-9c90-4990-a465-c51dfae3c598" providerId="AD" clId="Web-{10DC5B99-FC65-A253-6422-F277356A8B54}" dt="2026-06-12T23:05:40.679" v="1365"/>
          <pc:sldLayoutMkLst>
            <pc:docMk/>
            <pc:sldMasterMk cId="1056630034" sldId="2147483751"/>
            <pc:sldLayoutMk cId="2164806834" sldId="2147483760"/>
          </pc:sldLayoutMkLst>
        </pc:sldLayoutChg>
        <pc:sldLayoutChg chg="add del mod replId">
          <pc:chgData name="Andreea-Tatiana Popa (2536782)" userId="S::2536782@student.uwtsd.ac.uk::299d63a8-9c90-4990-a465-c51dfae3c598" providerId="AD" clId="Web-{10DC5B99-FC65-A253-6422-F277356A8B54}" dt="2026-06-12T23:05:40.679" v="1365"/>
          <pc:sldLayoutMkLst>
            <pc:docMk/>
            <pc:sldMasterMk cId="1056630034" sldId="2147483751"/>
            <pc:sldLayoutMk cId="1116814336" sldId="2147483761"/>
          </pc:sldLayoutMkLst>
        </pc:sldLayoutChg>
        <pc:sldLayoutChg chg="add del mod replId">
          <pc:chgData name="Andreea-Tatiana Popa (2536782)" userId="S::2536782@student.uwtsd.ac.uk::299d63a8-9c90-4990-a465-c51dfae3c598" providerId="AD" clId="Web-{10DC5B99-FC65-A253-6422-F277356A8B54}" dt="2026-06-12T23:05:40.679" v="1365"/>
          <pc:sldLayoutMkLst>
            <pc:docMk/>
            <pc:sldMasterMk cId="1056630034" sldId="2147483751"/>
            <pc:sldLayoutMk cId="1638211189" sldId="2147483762"/>
          </pc:sldLayoutMkLst>
        </pc:sldLayoutChg>
        <pc:sldLayoutChg chg="add del mod replId">
          <pc:chgData name="Andreea-Tatiana Popa (2536782)" userId="S::2536782@student.uwtsd.ac.uk::299d63a8-9c90-4990-a465-c51dfae3c598" providerId="AD" clId="Web-{10DC5B99-FC65-A253-6422-F277356A8B54}" dt="2026-06-12T23:05:40.679" v="1365"/>
          <pc:sldLayoutMkLst>
            <pc:docMk/>
            <pc:sldMasterMk cId="1056630034" sldId="2147483751"/>
            <pc:sldLayoutMk cId="1487753345" sldId="2147483763"/>
          </pc:sldLayoutMkLst>
        </pc:sldLayoutChg>
      </pc:sldMasterChg>
      <pc:sldMasterChg chg="add del addSldLayout delSldLayout modSldLayout">
        <pc:chgData name="Andreea-Tatiana Popa (2536782)" userId="S::2536782@student.uwtsd.ac.uk::299d63a8-9c90-4990-a465-c51dfae3c598" providerId="AD" clId="Web-{10DC5B99-FC65-A253-6422-F277356A8B54}" dt="2026-06-12T23:05:43.007" v="1366"/>
        <pc:sldMasterMkLst>
          <pc:docMk/>
          <pc:sldMasterMk cId="1660889918" sldId="2147483764"/>
        </pc:sldMasterMkLst>
        <pc:sldLayoutChg chg="add del mod replId">
          <pc:chgData name="Andreea-Tatiana Popa (2536782)" userId="S::2536782@student.uwtsd.ac.uk::299d63a8-9c90-4990-a465-c51dfae3c598" providerId="AD" clId="Web-{10DC5B99-FC65-A253-6422-F277356A8B54}" dt="2026-06-12T23:05:43.007" v="1366"/>
          <pc:sldLayoutMkLst>
            <pc:docMk/>
            <pc:sldMasterMk cId="1660889918" sldId="2147483764"/>
            <pc:sldLayoutMk cId="983638973" sldId="2147483765"/>
          </pc:sldLayoutMkLst>
        </pc:sldLayoutChg>
        <pc:sldLayoutChg chg="add del mod replId">
          <pc:chgData name="Andreea-Tatiana Popa (2536782)" userId="S::2536782@student.uwtsd.ac.uk::299d63a8-9c90-4990-a465-c51dfae3c598" providerId="AD" clId="Web-{10DC5B99-FC65-A253-6422-F277356A8B54}" dt="2026-06-12T23:05:43.007" v="1366"/>
          <pc:sldLayoutMkLst>
            <pc:docMk/>
            <pc:sldMasterMk cId="1660889918" sldId="2147483764"/>
            <pc:sldLayoutMk cId="1516887126" sldId="2147483766"/>
          </pc:sldLayoutMkLst>
        </pc:sldLayoutChg>
        <pc:sldLayoutChg chg="add del mod replId">
          <pc:chgData name="Andreea-Tatiana Popa (2536782)" userId="S::2536782@student.uwtsd.ac.uk::299d63a8-9c90-4990-a465-c51dfae3c598" providerId="AD" clId="Web-{10DC5B99-FC65-A253-6422-F277356A8B54}" dt="2026-06-12T23:05:43.007" v="1366"/>
          <pc:sldLayoutMkLst>
            <pc:docMk/>
            <pc:sldMasterMk cId="1660889918" sldId="2147483764"/>
            <pc:sldLayoutMk cId="3355282121" sldId="2147483767"/>
          </pc:sldLayoutMkLst>
        </pc:sldLayoutChg>
        <pc:sldLayoutChg chg="add del mod replId">
          <pc:chgData name="Andreea-Tatiana Popa (2536782)" userId="S::2536782@student.uwtsd.ac.uk::299d63a8-9c90-4990-a465-c51dfae3c598" providerId="AD" clId="Web-{10DC5B99-FC65-A253-6422-F277356A8B54}" dt="2026-06-12T23:05:43.007" v="1366"/>
          <pc:sldLayoutMkLst>
            <pc:docMk/>
            <pc:sldMasterMk cId="1660889918" sldId="2147483764"/>
            <pc:sldLayoutMk cId="402396555" sldId="2147483768"/>
          </pc:sldLayoutMkLst>
        </pc:sldLayoutChg>
        <pc:sldLayoutChg chg="add del mod replId">
          <pc:chgData name="Andreea-Tatiana Popa (2536782)" userId="S::2536782@student.uwtsd.ac.uk::299d63a8-9c90-4990-a465-c51dfae3c598" providerId="AD" clId="Web-{10DC5B99-FC65-A253-6422-F277356A8B54}" dt="2026-06-12T23:05:43.007" v="1366"/>
          <pc:sldLayoutMkLst>
            <pc:docMk/>
            <pc:sldMasterMk cId="1660889918" sldId="2147483764"/>
            <pc:sldLayoutMk cId="3095513519" sldId="2147483769"/>
          </pc:sldLayoutMkLst>
        </pc:sldLayoutChg>
        <pc:sldLayoutChg chg="add del mod replId">
          <pc:chgData name="Andreea-Tatiana Popa (2536782)" userId="S::2536782@student.uwtsd.ac.uk::299d63a8-9c90-4990-a465-c51dfae3c598" providerId="AD" clId="Web-{10DC5B99-FC65-A253-6422-F277356A8B54}" dt="2026-06-12T23:05:43.007" v="1366"/>
          <pc:sldLayoutMkLst>
            <pc:docMk/>
            <pc:sldMasterMk cId="1660889918" sldId="2147483764"/>
            <pc:sldLayoutMk cId="201186367" sldId="2147483770"/>
          </pc:sldLayoutMkLst>
        </pc:sldLayoutChg>
        <pc:sldLayoutChg chg="add del mod replId">
          <pc:chgData name="Andreea-Tatiana Popa (2536782)" userId="S::2536782@student.uwtsd.ac.uk::299d63a8-9c90-4990-a465-c51dfae3c598" providerId="AD" clId="Web-{10DC5B99-FC65-A253-6422-F277356A8B54}" dt="2026-06-12T23:05:43.007" v="1366"/>
          <pc:sldLayoutMkLst>
            <pc:docMk/>
            <pc:sldMasterMk cId="1660889918" sldId="2147483764"/>
            <pc:sldLayoutMk cId="4064093093" sldId="2147483771"/>
          </pc:sldLayoutMkLst>
        </pc:sldLayoutChg>
        <pc:sldLayoutChg chg="add del mod replId">
          <pc:chgData name="Andreea-Tatiana Popa (2536782)" userId="S::2536782@student.uwtsd.ac.uk::299d63a8-9c90-4990-a465-c51dfae3c598" providerId="AD" clId="Web-{10DC5B99-FC65-A253-6422-F277356A8B54}" dt="2026-06-12T23:05:43.007" v="1366"/>
          <pc:sldLayoutMkLst>
            <pc:docMk/>
            <pc:sldMasterMk cId="1660889918" sldId="2147483764"/>
            <pc:sldLayoutMk cId="1163974182" sldId="2147483772"/>
          </pc:sldLayoutMkLst>
        </pc:sldLayoutChg>
        <pc:sldLayoutChg chg="add del mod replId">
          <pc:chgData name="Andreea-Tatiana Popa (2536782)" userId="S::2536782@student.uwtsd.ac.uk::299d63a8-9c90-4990-a465-c51dfae3c598" providerId="AD" clId="Web-{10DC5B99-FC65-A253-6422-F277356A8B54}" dt="2026-06-12T23:05:43.007" v="1366"/>
          <pc:sldLayoutMkLst>
            <pc:docMk/>
            <pc:sldMasterMk cId="1660889918" sldId="2147483764"/>
            <pc:sldLayoutMk cId="319667329" sldId="2147483773"/>
          </pc:sldLayoutMkLst>
        </pc:sldLayoutChg>
        <pc:sldLayoutChg chg="add del mod replId">
          <pc:chgData name="Andreea-Tatiana Popa (2536782)" userId="S::2536782@student.uwtsd.ac.uk::299d63a8-9c90-4990-a465-c51dfae3c598" providerId="AD" clId="Web-{10DC5B99-FC65-A253-6422-F277356A8B54}" dt="2026-06-12T23:05:43.007" v="1366"/>
          <pc:sldLayoutMkLst>
            <pc:docMk/>
            <pc:sldMasterMk cId="1660889918" sldId="2147483764"/>
            <pc:sldLayoutMk cId="1385707219" sldId="2147483774"/>
          </pc:sldLayoutMkLst>
        </pc:sldLayoutChg>
        <pc:sldLayoutChg chg="add del mod replId">
          <pc:chgData name="Andreea-Tatiana Popa (2536782)" userId="S::2536782@student.uwtsd.ac.uk::299d63a8-9c90-4990-a465-c51dfae3c598" providerId="AD" clId="Web-{10DC5B99-FC65-A253-6422-F277356A8B54}" dt="2026-06-12T23:05:43.007" v="1366"/>
          <pc:sldLayoutMkLst>
            <pc:docMk/>
            <pc:sldMasterMk cId="1660889918" sldId="2147483764"/>
            <pc:sldLayoutMk cId="1899904851" sldId="2147483775"/>
          </pc:sldLayoutMkLst>
        </pc:sldLayoutChg>
        <pc:sldLayoutChg chg="add del mod replId">
          <pc:chgData name="Andreea-Tatiana Popa (2536782)" userId="S::2536782@student.uwtsd.ac.uk::299d63a8-9c90-4990-a465-c51dfae3c598" providerId="AD" clId="Web-{10DC5B99-FC65-A253-6422-F277356A8B54}" dt="2026-06-12T23:05:43.007" v="1366"/>
          <pc:sldLayoutMkLst>
            <pc:docMk/>
            <pc:sldMasterMk cId="1660889918" sldId="2147483764"/>
            <pc:sldLayoutMk cId="3114124793" sldId="2147483776"/>
          </pc:sldLayoutMkLst>
        </pc:sldLayoutChg>
      </pc:sldMasterChg>
      <pc:sldMasterChg chg="add addSldLayout modSldLayout">
        <pc:chgData name="Andreea-Tatiana Popa (2536782)" userId="S::2536782@student.uwtsd.ac.uk::299d63a8-9c90-4990-a465-c51dfae3c598" providerId="AD" clId="Web-{10DC5B99-FC65-A253-6422-F277356A8B54}" dt="2026-06-12T23:05:43.007" v="1366"/>
        <pc:sldMasterMkLst>
          <pc:docMk/>
          <pc:sldMasterMk cId="1269387211" sldId="2147483777"/>
        </pc:sldMasterMkLst>
        <pc:sldLayoutChg chg="add mod replId">
          <pc:chgData name="Andreea-Tatiana Popa (2536782)" userId="S::2536782@student.uwtsd.ac.uk::299d63a8-9c90-4990-a465-c51dfae3c598" providerId="AD" clId="Web-{10DC5B99-FC65-A253-6422-F277356A8B54}" dt="2026-06-12T23:05:43.007" v="1366"/>
          <pc:sldLayoutMkLst>
            <pc:docMk/>
            <pc:sldMasterMk cId="1269387211" sldId="2147483777"/>
            <pc:sldLayoutMk cId="1364937978" sldId="2147483778"/>
          </pc:sldLayoutMkLst>
        </pc:sldLayoutChg>
        <pc:sldLayoutChg chg="add mod replId">
          <pc:chgData name="Andreea-Tatiana Popa (2536782)" userId="S::2536782@student.uwtsd.ac.uk::299d63a8-9c90-4990-a465-c51dfae3c598" providerId="AD" clId="Web-{10DC5B99-FC65-A253-6422-F277356A8B54}" dt="2026-06-12T23:05:43.007" v="1366"/>
          <pc:sldLayoutMkLst>
            <pc:docMk/>
            <pc:sldMasterMk cId="1269387211" sldId="2147483777"/>
            <pc:sldLayoutMk cId="842537677" sldId="2147483779"/>
          </pc:sldLayoutMkLst>
        </pc:sldLayoutChg>
        <pc:sldLayoutChg chg="add mod replId">
          <pc:chgData name="Andreea-Tatiana Popa (2536782)" userId="S::2536782@student.uwtsd.ac.uk::299d63a8-9c90-4990-a465-c51dfae3c598" providerId="AD" clId="Web-{10DC5B99-FC65-A253-6422-F277356A8B54}" dt="2026-06-12T23:05:43.007" v="1366"/>
          <pc:sldLayoutMkLst>
            <pc:docMk/>
            <pc:sldMasterMk cId="1269387211" sldId="2147483777"/>
            <pc:sldLayoutMk cId="2919735001" sldId="2147483780"/>
          </pc:sldLayoutMkLst>
        </pc:sldLayoutChg>
        <pc:sldLayoutChg chg="add mod replId">
          <pc:chgData name="Andreea-Tatiana Popa (2536782)" userId="S::2536782@student.uwtsd.ac.uk::299d63a8-9c90-4990-a465-c51dfae3c598" providerId="AD" clId="Web-{10DC5B99-FC65-A253-6422-F277356A8B54}" dt="2026-06-12T23:05:43.007" v="1366"/>
          <pc:sldLayoutMkLst>
            <pc:docMk/>
            <pc:sldMasterMk cId="1269387211" sldId="2147483777"/>
            <pc:sldLayoutMk cId="2581130973" sldId="2147483781"/>
          </pc:sldLayoutMkLst>
        </pc:sldLayoutChg>
        <pc:sldLayoutChg chg="add mod replId">
          <pc:chgData name="Andreea-Tatiana Popa (2536782)" userId="S::2536782@student.uwtsd.ac.uk::299d63a8-9c90-4990-a465-c51dfae3c598" providerId="AD" clId="Web-{10DC5B99-FC65-A253-6422-F277356A8B54}" dt="2026-06-12T23:05:43.007" v="1366"/>
          <pc:sldLayoutMkLst>
            <pc:docMk/>
            <pc:sldMasterMk cId="1269387211" sldId="2147483777"/>
            <pc:sldLayoutMk cId="3809153809" sldId="2147483782"/>
          </pc:sldLayoutMkLst>
        </pc:sldLayoutChg>
        <pc:sldLayoutChg chg="add mod replId">
          <pc:chgData name="Andreea-Tatiana Popa (2536782)" userId="S::2536782@student.uwtsd.ac.uk::299d63a8-9c90-4990-a465-c51dfae3c598" providerId="AD" clId="Web-{10DC5B99-FC65-A253-6422-F277356A8B54}" dt="2026-06-12T23:05:43.007" v="1366"/>
          <pc:sldLayoutMkLst>
            <pc:docMk/>
            <pc:sldMasterMk cId="1269387211" sldId="2147483777"/>
            <pc:sldLayoutMk cId="1838563598" sldId="2147483783"/>
          </pc:sldLayoutMkLst>
        </pc:sldLayoutChg>
        <pc:sldLayoutChg chg="add mod replId">
          <pc:chgData name="Andreea-Tatiana Popa (2536782)" userId="S::2536782@student.uwtsd.ac.uk::299d63a8-9c90-4990-a465-c51dfae3c598" providerId="AD" clId="Web-{10DC5B99-FC65-A253-6422-F277356A8B54}" dt="2026-06-12T23:05:43.007" v="1366"/>
          <pc:sldLayoutMkLst>
            <pc:docMk/>
            <pc:sldMasterMk cId="1269387211" sldId="2147483777"/>
            <pc:sldLayoutMk cId="2798620166" sldId="2147483784"/>
          </pc:sldLayoutMkLst>
        </pc:sldLayoutChg>
        <pc:sldLayoutChg chg="add mod replId">
          <pc:chgData name="Andreea-Tatiana Popa (2536782)" userId="S::2536782@student.uwtsd.ac.uk::299d63a8-9c90-4990-a465-c51dfae3c598" providerId="AD" clId="Web-{10DC5B99-FC65-A253-6422-F277356A8B54}" dt="2026-06-12T23:05:43.007" v="1366"/>
          <pc:sldLayoutMkLst>
            <pc:docMk/>
            <pc:sldMasterMk cId="1269387211" sldId="2147483777"/>
            <pc:sldLayoutMk cId="407339358" sldId="2147483785"/>
          </pc:sldLayoutMkLst>
        </pc:sldLayoutChg>
        <pc:sldLayoutChg chg="add mod replId">
          <pc:chgData name="Andreea-Tatiana Popa (2536782)" userId="S::2536782@student.uwtsd.ac.uk::299d63a8-9c90-4990-a465-c51dfae3c598" providerId="AD" clId="Web-{10DC5B99-FC65-A253-6422-F277356A8B54}" dt="2026-06-12T23:05:43.007" v="1366"/>
          <pc:sldLayoutMkLst>
            <pc:docMk/>
            <pc:sldMasterMk cId="1269387211" sldId="2147483777"/>
            <pc:sldLayoutMk cId="2868637059" sldId="2147483786"/>
          </pc:sldLayoutMkLst>
        </pc:sldLayoutChg>
        <pc:sldLayoutChg chg="add mod replId">
          <pc:chgData name="Andreea-Tatiana Popa (2536782)" userId="S::2536782@student.uwtsd.ac.uk::299d63a8-9c90-4990-a465-c51dfae3c598" providerId="AD" clId="Web-{10DC5B99-FC65-A253-6422-F277356A8B54}" dt="2026-06-12T23:05:43.007" v="1366"/>
          <pc:sldLayoutMkLst>
            <pc:docMk/>
            <pc:sldMasterMk cId="1269387211" sldId="2147483777"/>
            <pc:sldLayoutMk cId="1424799416" sldId="2147483787"/>
          </pc:sldLayoutMkLst>
        </pc:sldLayoutChg>
        <pc:sldLayoutChg chg="add mod replId">
          <pc:chgData name="Andreea-Tatiana Popa (2536782)" userId="S::2536782@student.uwtsd.ac.uk::299d63a8-9c90-4990-a465-c51dfae3c598" providerId="AD" clId="Web-{10DC5B99-FC65-A253-6422-F277356A8B54}" dt="2026-06-12T23:05:43.007" v="1366"/>
          <pc:sldLayoutMkLst>
            <pc:docMk/>
            <pc:sldMasterMk cId="1269387211" sldId="2147483777"/>
            <pc:sldLayoutMk cId="1209864222" sldId="2147483788"/>
          </pc:sldLayoutMkLst>
        </pc:sldLayoutChg>
        <pc:sldLayoutChg chg="add mod replId">
          <pc:chgData name="Andreea-Tatiana Popa (2536782)" userId="S::2536782@student.uwtsd.ac.uk::299d63a8-9c90-4990-a465-c51dfae3c598" providerId="AD" clId="Web-{10DC5B99-FC65-A253-6422-F277356A8B54}" dt="2026-06-12T23:05:43.007" v="1366"/>
          <pc:sldLayoutMkLst>
            <pc:docMk/>
            <pc:sldMasterMk cId="1269387211" sldId="2147483777"/>
            <pc:sldLayoutMk cId="3769845259" sldId="2147483789"/>
          </pc:sldLayoutMkLst>
        </pc:sldLayoutChg>
      </pc:sldMasterChg>
    </pc:docChg>
  </pc:docChgLst>
  <pc:docChgLst>
    <pc:chgData name="Larisa Mariana Pirvan (2536493)" userId="S::2536493@student.uwtsd.ac.uk::3e4be440-0f5b-4f02-b4dc-a7b98a1629cf" providerId="AD" clId="Web-{D2449DFA-FE45-454E-D37E-02746089AEE3}"/>
    <pc:docChg chg="modSld">
      <pc:chgData name="Larisa Mariana Pirvan (2536493)" userId="S::2536493@student.uwtsd.ac.uk::3e4be440-0f5b-4f02-b4dc-a7b98a1629cf" providerId="AD" clId="Web-{D2449DFA-FE45-454E-D37E-02746089AEE3}" dt="2026-06-11T13:07:17.171" v="4" actId="20577"/>
      <pc:docMkLst>
        <pc:docMk/>
      </pc:docMkLst>
      <pc:sldChg chg="modSp">
        <pc:chgData name="Larisa Mariana Pirvan (2536493)" userId="S::2536493@student.uwtsd.ac.uk::3e4be440-0f5b-4f02-b4dc-a7b98a1629cf" providerId="AD" clId="Web-{D2449DFA-FE45-454E-D37E-02746089AEE3}" dt="2026-06-11T13:07:17.171" v="4" actId="20577"/>
        <pc:sldMkLst>
          <pc:docMk/>
          <pc:sldMk cId="109857222" sldId="256"/>
        </pc:sldMkLst>
        <pc:spChg chg="mod">
          <ac:chgData name="Larisa Mariana Pirvan (2536493)" userId="S::2536493@student.uwtsd.ac.uk::3e4be440-0f5b-4f02-b4dc-a7b98a1629cf" providerId="AD" clId="Web-{D2449DFA-FE45-454E-D37E-02746089AEE3}" dt="2026-06-11T13:07:17.171" v="4" actId="20577"/>
          <ac:spMkLst>
            <pc:docMk/>
            <pc:sldMk cId="109857222" sldId="256"/>
            <ac:spMk id="3" creationId="{00000000-0000-0000-0000-000000000000}"/>
          </ac:spMkLst>
        </pc:spChg>
      </pc:sldChg>
    </pc:docChg>
  </pc:docChgLst>
  <pc:docChgLst>
    <pc:chgData name="Andreea-Tatiana Popa (2536782)" userId="S::2536782@student.uwtsd.ac.uk::299d63a8-9c90-4990-a465-c51dfae3c598" providerId="AD" clId="Web-{D2A9CA0F-33C6-5702-E1DA-7570019967EF}"/>
    <pc:docChg chg="modSld">
      <pc:chgData name="Andreea-Tatiana Popa (2536782)" userId="S::2536782@student.uwtsd.ac.uk::299d63a8-9c90-4990-a465-c51dfae3c598" providerId="AD" clId="Web-{D2A9CA0F-33C6-5702-E1DA-7570019967EF}" dt="2026-05-28T16:24:44.988" v="24" actId="20577"/>
      <pc:docMkLst>
        <pc:docMk/>
      </pc:docMkLst>
      <pc:sldChg chg="modSp">
        <pc:chgData name="Andreea-Tatiana Popa (2536782)" userId="S::2536782@student.uwtsd.ac.uk::299d63a8-9c90-4990-a465-c51dfae3c598" providerId="AD" clId="Web-{D2A9CA0F-33C6-5702-E1DA-7570019967EF}" dt="2026-05-28T16:24:44.988" v="24" actId="20577"/>
        <pc:sldMkLst>
          <pc:docMk/>
          <pc:sldMk cId="2028371058" sldId="259"/>
        </pc:sldMkLst>
        <pc:spChg chg="mod">
          <ac:chgData name="Andreea-Tatiana Popa (2536782)" userId="S::2536782@student.uwtsd.ac.uk::299d63a8-9c90-4990-a465-c51dfae3c598" providerId="AD" clId="Web-{D2A9CA0F-33C6-5702-E1DA-7570019967EF}" dt="2026-05-28T16:24:44.988" v="24" actId="20577"/>
          <ac:spMkLst>
            <pc:docMk/>
            <pc:sldMk cId="2028371058" sldId="259"/>
            <ac:spMk id="2" creationId="{EEEB5499-38F4-7E30-35CF-591451415458}"/>
          </ac:spMkLst>
        </pc:spChg>
      </pc:sldChg>
    </pc:docChg>
  </pc:docChgLst>
  <pc:docChgLst>
    <pc:chgData name="Andreea-Tatiana Popa (2536782)" userId="S::2536782@student.uwtsd.ac.uk::299d63a8-9c90-4990-a465-c51dfae3c598" providerId="AD" clId="Web-{2160ABF2-1523-EC54-F444-195CEE1B236A}"/>
    <pc:docChg chg="modSld">
      <pc:chgData name="Andreea-Tatiana Popa (2536782)" userId="S::2536782@student.uwtsd.ac.uk::299d63a8-9c90-4990-a465-c51dfae3c598" providerId="AD" clId="Web-{2160ABF2-1523-EC54-F444-195CEE1B236A}" dt="2026-06-13T17:25:06.784" v="369" actId="14100"/>
      <pc:docMkLst>
        <pc:docMk/>
      </pc:docMkLst>
      <pc:sldChg chg="addSp modSp">
        <pc:chgData name="Andreea-Tatiana Popa (2536782)" userId="S::2536782@student.uwtsd.ac.uk::299d63a8-9c90-4990-a465-c51dfae3c598" providerId="AD" clId="Web-{2160ABF2-1523-EC54-F444-195CEE1B236A}" dt="2026-06-13T17:25:06.784" v="369" actId="14100"/>
        <pc:sldMkLst>
          <pc:docMk/>
          <pc:sldMk cId="2028371058" sldId="259"/>
        </pc:sldMkLst>
        <pc:spChg chg="mod">
          <ac:chgData name="Andreea-Tatiana Popa (2536782)" userId="S::2536782@student.uwtsd.ac.uk::299d63a8-9c90-4990-a465-c51dfae3c598" providerId="AD" clId="Web-{2160ABF2-1523-EC54-F444-195CEE1B236A}" dt="2026-06-13T16:59:22.916" v="15"/>
          <ac:spMkLst>
            <pc:docMk/>
            <pc:sldMk cId="2028371058" sldId="259"/>
            <ac:spMk id="2" creationId="{EEEB5499-38F4-7E30-35CF-591451415458}"/>
          </ac:spMkLst>
        </pc:spChg>
        <pc:spChg chg="mod">
          <ac:chgData name="Andreea-Tatiana Popa (2536782)" userId="S::2536782@student.uwtsd.ac.uk::299d63a8-9c90-4990-a465-c51dfae3c598" providerId="AD" clId="Web-{2160ABF2-1523-EC54-F444-195CEE1B236A}" dt="2026-06-13T16:59:22.916" v="15"/>
          <ac:spMkLst>
            <pc:docMk/>
            <pc:sldMk cId="2028371058" sldId="259"/>
            <ac:spMk id="22" creationId="{C7C2B139-1613-11D2-B1D5-812853C58717}"/>
          </ac:spMkLst>
        </pc:spChg>
        <pc:spChg chg="add">
          <ac:chgData name="Andreea-Tatiana Popa (2536782)" userId="S::2536782@student.uwtsd.ac.uk::299d63a8-9c90-4990-a465-c51dfae3c598" providerId="AD" clId="Web-{2160ABF2-1523-EC54-F444-195CEE1B236A}" dt="2026-06-13T16:59:22.916" v="15"/>
          <ac:spMkLst>
            <pc:docMk/>
            <pc:sldMk cId="2028371058" sldId="259"/>
            <ac:spMk id="27" creationId="{FB5B0058-AF13-4859-B429-4EDDE2A26F7F}"/>
          </ac:spMkLst>
        </pc:spChg>
        <pc:spChg chg="add">
          <ac:chgData name="Andreea-Tatiana Popa (2536782)" userId="S::2536782@student.uwtsd.ac.uk::299d63a8-9c90-4990-a465-c51dfae3c598" providerId="AD" clId="Web-{2160ABF2-1523-EC54-F444-195CEE1B236A}" dt="2026-06-13T16:59:22.916" v="15"/>
          <ac:spMkLst>
            <pc:docMk/>
            <pc:sldMk cId="2028371058" sldId="259"/>
            <ac:spMk id="29" creationId="{D84C2E9E-0B5D-4B5F-9A1F-70EBDCE39034}"/>
          </ac:spMkLst>
        </pc:spChg>
        <pc:picChg chg="mod ord">
          <ac:chgData name="Andreea-Tatiana Popa (2536782)" userId="S::2536782@student.uwtsd.ac.uk::299d63a8-9c90-4990-a465-c51dfae3c598" providerId="AD" clId="Web-{2160ABF2-1523-EC54-F444-195CEE1B236A}" dt="2026-06-13T17:25:06.784" v="369" actId="14100"/>
          <ac:picMkLst>
            <pc:docMk/>
            <pc:sldMk cId="2028371058" sldId="259"/>
            <ac:picMk id="4" creationId="{C49D81A1-2F8B-9590-FD4E-A3C2AA076484}"/>
          </ac:picMkLst>
        </pc:picChg>
      </pc:sldChg>
      <pc:sldChg chg="modSp">
        <pc:chgData name="Andreea-Tatiana Popa (2536782)" userId="S::2536782@student.uwtsd.ac.uk::299d63a8-9c90-4990-a465-c51dfae3c598" providerId="AD" clId="Web-{2160ABF2-1523-EC54-F444-195CEE1B236A}" dt="2026-06-13T17:13:40.880" v="185" actId="20577"/>
        <pc:sldMkLst>
          <pc:docMk/>
          <pc:sldMk cId="251351610" sldId="273"/>
        </pc:sldMkLst>
        <pc:spChg chg="mod">
          <ac:chgData name="Andreea-Tatiana Popa (2536782)" userId="S::2536782@student.uwtsd.ac.uk::299d63a8-9c90-4990-a465-c51dfae3c598" providerId="AD" clId="Web-{2160ABF2-1523-EC54-F444-195CEE1B236A}" dt="2026-06-13T17:09:45.732" v="57" actId="14100"/>
          <ac:spMkLst>
            <pc:docMk/>
            <pc:sldMk cId="251351610" sldId="273"/>
            <ac:spMk id="2" creationId="{CD05401A-4E75-75A9-214F-4B7AFCA5CDDA}"/>
          </ac:spMkLst>
        </pc:spChg>
        <pc:spChg chg="mod">
          <ac:chgData name="Andreea-Tatiana Popa (2536782)" userId="S::2536782@student.uwtsd.ac.uk::299d63a8-9c90-4990-a465-c51dfae3c598" providerId="AD" clId="Web-{2160ABF2-1523-EC54-F444-195CEE1B236A}" dt="2026-06-13T17:13:40.880" v="185" actId="20577"/>
          <ac:spMkLst>
            <pc:docMk/>
            <pc:sldMk cId="251351610" sldId="273"/>
            <ac:spMk id="3" creationId="{FD46D02E-EB93-887F-6C4F-682B6A6A14B9}"/>
          </ac:spMkLst>
        </pc:spChg>
        <pc:picChg chg="mod">
          <ac:chgData name="Andreea-Tatiana Popa (2536782)" userId="S::2536782@student.uwtsd.ac.uk::299d63a8-9c90-4990-a465-c51dfae3c598" providerId="AD" clId="Web-{2160ABF2-1523-EC54-F444-195CEE1B236A}" dt="2026-06-13T17:09:38.497" v="56" actId="14100"/>
          <ac:picMkLst>
            <pc:docMk/>
            <pc:sldMk cId="251351610" sldId="273"/>
            <ac:picMk id="5" creationId="{75C0EFCD-2691-CF11-D076-578B35A2A599}"/>
          </ac:picMkLst>
        </pc:picChg>
      </pc:sldChg>
      <pc:sldChg chg="addSp modSp">
        <pc:chgData name="Andreea-Tatiana Popa (2536782)" userId="S::2536782@student.uwtsd.ac.uk::299d63a8-9c90-4990-a465-c51dfae3c598" providerId="AD" clId="Web-{2160ABF2-1523-EC54-F444-195CEE1B236A}" dt="2026-06-13T16:58:38.102" v="14"/>
        <pc:sldMkLst>
          <pc:docMk/>
          <pc:sldMk cId="42005095" sldId="274"/>
        </pc:sldMkLst>
        <pc:spChg chg="mod">
          <ac:chgData name="Andreea-Tatiana Popa (2536782)" userId="S::2536782@student.uwtsd.ac.uk::299d63a8-9c90-4990-a465-c51dfae3c598" providerId="AD" clId="Web-{2160ABF2-1523-EC54-F444-195CEE1B236A}" dt="2026-06-13T16:58:38.102" v="14"/>
          <ac:spMkLst>
            <pc:docMk/>
            <pc:sldMk cId="42005095" sldId="274"/>
            <ac:spMk id="2" creationId="{EECC7AC0-F197-1570-CB61-A6EB6060528F}"/>
          </ac:spMkLst>
        </pc:spChg>
        <pc:spChg chg="mod">
          <ac:chgData name="Andreea-Tatiana Popa (2536782)" userId="S::2536782@student.uwtsd.ac.uk::299d63a8-9c90-4990-a465-c51dfae3c598" providerId="AD" clId="Web-{2160ABF2-1523-EC54-F444-195CEE1B236A}" dt="2026-06-13T16:58:38.102" v="14"/>
          <ac:spMkLst>
            <pc:docMk/>
            <pc:sldMk cId="42005095" sldId="274"/>
            <ac:spMk id="3" creationId="{49AC340A-6870-D866-635A-97C377D280F0}"/>
          </ac:spMkLst>
        </pc:spChg>
        <pc:spChg chg="add">
          <ac:chgData name="Andreea-Tatiana Popa (2536782)" userId="S::2536782@student.uwtsd.ac.uk::299d63a8-9c90-4990-a465-c51dfae3c598" providerId="AD" clId="Web-{2160ABF2-1523-EC54-F444-195CEE1B236A}" dt="2026-06-13T16:58:38.102" v="14"/>
          <ac:spMkLst>
            <pc:docMk/>
            <pc:sldMk cId="42005095" sldId="274"/>
            <ac:spMk id="13" creationId="{F13C74B1-5B17-4795-BED0-7140497B445A}"/>
          </ac:spMkLst>
        </pc:spChg>
        <pc:spChg chg="add">
          <ac:chgData name="Andreea-Tatiana Popa (2536782)" userId="S::2536782@student.uwtsd.ac.uk::299d63a8-9c90-4990-a465-c51dfae3c598" providerId="AD" clId="Web-{2160ABF2-1523-EC54-F444-195CEE1B236A}" dt="2026-06-13T16:58:38.102" v="14"/>
          <ac:spMkLst>
            <pc:docMk/>
            <pc:sldMk cId="42005095" sldId="274"/>
            <ac:spMk id="15" creationId="{D4974D33-8DC5-464E-8C6D-BE58F0669C17}"/>
          </ac:spMkLst>
        </pc:spChg>
        <pc:picChg chg="mod">
          <ac:chgData name="Andreea-Tatiana Popa (2536782)" userId="S::2536782@student.uwtsd.ac.uk::299d63a8-9c90-4990-a465-c51dfae3c598" providerId="AD" clId="Web-{2160ABF2-1523-EC54-F444-195CEE1B236A}" dt="2026-06-13T16:58:38.102" v="14"/>
          <ac:picMkLst>
            <pc:docMk/>
            <pc:sldMk cId="42005095" sldId="274"/>
            <ac:picMk id="8" creationId="{013798AD-1C8C-0DC1-D6A3-9DFB49E4B621}"/>
          </ac:picMkLst>
        </pc:picChg>
      </pc:sldChg>
      <pc:sldChg chg="modSp">
        <pc:chgData name="Andreea-Tatiana Popa (2536782)" userId="S::2536782@student.uwtsd.ac.uk::299d63a8-9c90-4990-a465-c51dfae3c598" providerId="AD" clId="Web-{2160ABF2-1523-EC54-F444-195CEE1B236A}" dt="2026-06-13T17:24:43.268" v="368" actId="20577"/>
        <pc:sldMkLst>
          <pc:docMk/>
          <pc:sldMk cId="384009591" sldId="275"/>
        </pc:sldMkLst>
        <pc:spChg chg="mod">
          <ac:chgData name="Andreea-Tatiana Popa (2536782)" userId="S::2536782@student.uwtsd.ac.uk::299d63a8-9c90-4990-a465-c51dfae3c598" providerId="AD" clId="Web-{2160ABF2-1523-EC54-F444-195CEE1B236A}" dt="2026-06-13T17:24:43.268" v="368" actId="20577"/>
          <ac:spMkLst>
            <pc:docMk/>
            <pc:sldMk cId="384009591" sldId="275"/>
            <ac:spMk id="672" creationId="{9796020C-0A11-D0FF-CF5D-54EC3D2E68A5}"/>
          </ac:spMkLst>
        </pc:spChg>
      </pc:sldChg>
      <pc:sldChg chg="addSp">
        <pc:chgData name="Andreea-Tatiana Popa (2536782)" userId="S::2536782@student.uwtsd.ac.uk::299d63a8-9c90-4990-a465-c51dfae3c598" providerId="AD" clId="Web-{2160ABF2-1523-EC54-F444-195CEE1B236A}" dt="2026-06-13T16:58:03.836" v="13"/>
        <pc:sldMkLst>
          <pc:docMk/>
          <pc:sldMk cId="1661691288" sldId="276"/>
        </pc:sldMkLst>
        <pc:spChg chg="add">
          <ac:chgData name="Andreea-Tatiana Popa (2536782)" userId="S::2536782@student.uwtsd.ac.uk::299d63a8-9c90-4990-a465-c51dfae3c598" providerId="AD" clId="Web-{2160ABF2-1523-EC54-F444-195CEE1B236A}" dt="2026-06-13T16:58:03.836" v="13"/>
          <ac:spMkLst>
            <pc:docMk/>
            <pc:sldMk cId="1661691288" sldId="276"/>
            <ac:spMk id="5" creationId="{907EF6B7-1338-4443-8C46-6A318D952DFD}"/>
          </ac:spMkLst>
        </pc:spChg>
        <pc:spChg chg="add">
          <ac:chgData name="Andreea-Tatiana Popa (2536782)" userId="S::2536782@student.uwtsd.ac.uk::299d63a8-9c90-4990-a465-c51dfae3c598" providerId="AD" clId="Web-{2160ABF2-1523-EC54-F444-195CEE1B236A}" dt="2026-06-13T16:58:03.836" v="13"/>
          <ac:spMkLst>
            <pc:docMk/>
            <pc:sldMk cId="1661691288" sldId="276"/>
            <ac:spMk id="6" creationId="{DAAE4CDD-124C-4DCF-9584-B6033B545DD5}"/>
          </ac:spMkLst>
        </pc:spChg>
        <pc:spChg chg="add">
          <ac:chgData name="Andreea-Tatiana Popa (2536782)" userId="S::2536782@student.uwtsd.ac.uk::299d63a8-9c90-4990-a465-c51dfae3c598" providerId="AD" clId="Web-{2160ABF2-1523-EC54-F444-195CEE1B236A}" dt="2026-06-13T16:58:03.836" v="13"/>
          <ac:spMkLst>
            <pc:docMk/>
            <pc:sldMk cId="1661691288" sldId="276"/>
            <ac:spMk id="7" creationId="{081E4A58-353D-44AE-B2FC-2A74E2E400F7}"/>
          </ac:spMkLst>
        </pc:spChg>
      </pc:sldChg>
      <pc:sldChg chg="addSp delSp modSp mod setBg">
        <pc:chgData name="Andreea-Tatiana Popa (2536782)" userId="S::2536782@student.uwtsd.ac.uk::299d63a8-9c90-4990-a465-c51dfae3c598" providerId="AD" clId="Web-{2160ABF2-1523-EC54-F444-195CEE1B236A}" dt="2026-06-13T16:57:36.991" v="12"/>
        <pc:sldMkLst>
          <pc:docMk/>
          <pc:sldMk cId="3727657992" sldId="277"/>
        </pc:sldMkLst>
        <pc:spChg chg="mod">
          <ac:chgData name="Andreea-Tatiana Popa (2536782)" userId="S::2536782@student.uwtsd.ac.uk::299d63a8-9c90-4990-a465-c51dfae3c598" providerId="AD" clId="Web-{2160ABF2-1523-EC54-F444-195CEE1B236A}" dt="2026-06-13T16:57:36.991" v="12"/>
          <ac:spMkLst>
            <pc:docMk/>
            <pc:sldMk cId="3727657992" sldId="277"/>
            <ac:spMk id="2" creationId="{53F0365D-4A30-88D5-AEE6-4783B6F35146}"/>
          </ac:spMkLst>
        </pc:spChg>
        <pc:spChg chg="add del">
          <ac:chgData name="Andreea-Tatiana Popa (2536782)" userId="S::2536782@student.uwtsd.ac.uk::299d63a8-9c90-4990-a465-c51dfae3c598" providerId="AD" clId="Web-{2160ABF2-1523-EC54-F444-195CEE1B236A}" dt="2026-06-13T16:57:06.381" v="5"/>
          <ac:spMkLst>
            <pc:docMk/>
            <pc:sldMk cId="3727657992" sldId="277"/>
            <ac:spMk id="65" creationId="{53B021B3-DE93-4AB7-8A18-CF5F1CED88B8}"/>
          </ac:spMkLst>
        </pc:spChg>
        <pc:spChg chg="add del">
          <ac:chgData name="Andreea-Tatiana Popa (2536782)" userId="S::2536782@student.uwtsd.ac.uk::299d63a8-9c90-4990-a465-c51dfae3c598" providerId="AD" clId="Web-{2160ABF2-1523-EC54-F444-195CEE1B236A}" dt="2026-06-13T16:57:06.381" v="5"/>
          <ac:spMkLst>
            <pc:docMk/>
            <pc:sldMk cId="3727657992" sldId="277"/>
            <ac:spMk id="67" creationId="{52D502E5-F6B4-4D58-B4AE-FC466FF15EE8}"/>
          </ac:spMkLst>
        </pc:spChg>
        <pc:spChg chg="add del">
          <ac:chgData name="Andreea-Tatiana Popa (2536782)" userId="S::2536782@student.uwtsd.ac.uk::299d63a8-9c90-4990-a465-c51dfae3c598" providerId="AD" clId="Web-{2160ABF2-1523-EC54-F444-195CEE1B236A}" dt="2026-06-13T16:57:06.381" v="5"/>
          <ac:spMkLst>
            <pc:docMk/>
            <pc:sldMk cId="3727657992" sldId="277"/>
            <ac:spMk id="69" creationId="{9DECDBF4-02B6-4BB4-B65B-B8107AD6A9E8}"/>
          </ac:spMkLst>
        </pc:spChg>
        <pc:spChg chg="add del">
          <ac:chgData name="Andreea-Tatiana Popa (2536782)" userId="S::2536782@student.uwtsd.ac.uk::299d63a8-9c90-4990-a465-c51dfae3c598" providerId="AD" clId="Web-{2160ABF2-1523-EC54-F444-195CEE1B236A}" dt="2026-06-13T16:57:13.866" v="7"/>
          <ac:spMkLst>
            <pc:docMk/>
            <pc:sldMk cId="3727657992" sldId="277"/>
            <ac:spMk id="71" creationId="{063BBA22-50EA-4C4D-BE05-F1CE4E63AA56}"/>
          </ac:spMkLst>
        </pc:spChg>
        <pc:spChg chg="add del">
          <ac:chgData name="Andreea-Tatiana Popa (2536782)" userId="S::2536782@student.uwtsd.ac.uk::299d63a8-9c90-4990-a465-c51dfae3c598" providerId="AD" clId="Web-{2160ABF2-1523-EC54-F444-195CEE1B236A}" dt="2026-06-13T16:57:13.866" v="7"/>
          <ac:spMkLst>
            <pc:docMk/>
            <pc:sldMk cId="3727657992" sldId="277"/>
            <ac:spMk id="72" creationId="{BACC6370-2D7E-4714-9D71-7542949D7D5D}"/>
          </ac:spMkLst>
        </pc:spChg>
        <pc:spChg chg="add del">
          <ac:chgData name="Andreea-Tatiana Popa (2536782)" userId="S::2536782@student.uwtsd.ac.uk::299d63a8-9c90-4990-a465-c51dfae3c598" providerId="AD" clId="Web-{2160ABF2-1523-EC54-F444-195CEE1B236A}" dt="2026-06-13T16:57:13.866" v="7"/>
          <ac:spMkLst>
            <pc:docMk/>
            <pc:sldMk cId="3727657992" sldId="277"/>
            <ac:spMk id="73" creationId="{F68B3F68-107C-434F-AA38-110D5EA91B85}"/>
          </ac:spMkLst>
        </pc:spChg>
        <pc:spChg chg="add del">
          <ac:chgData name="Andreea-Tatiana Popa (2536782)" userId="S::2536782@student.uwtsd.ac.uk::299d63a8-9c90-4990-a465-c51dfae3c598" providerId="AD" clId="Web-{2160ABF2-1523-EC54-F444-195CEE1B236A}" dt="2026-06-13T16:57:13.866" v="7"/>
          <ac:spMkLst>
            <pc:docMk/>
            <pc:sldMk cId="3727657992" sldId="277"/>
            <ac:spMk id="74" creationId="{AAD0DBB9-1A4B-4391-81D4-CB19F9AB918A}"/>
          </ac:spMkLst>
        </pc:spChg>
        <pc:spChg chg="add del">
          <ac:chgData name="Andreea-Tatiana Popa (2536782)" userId="S::2536782@student.uwtsd.ac.uk::299d63a8-9c90-4990-a465-c51dfae3c598" providerId="AD" clId="Web-{2160ABF2-1523-EC54-F444-195CEE1B236A}" dt="2026-06-13T16:57:23.991" v="9"/>
          <ac:spMkLst>
            <pc:docMk/>
            <pc:sldMk cId="3727657992" sldId="277"/>
            <ac:spMk id="76" creationId="{A3363022-C969-41E9-8EB2-E4C94908C1FA}"/>
          </ac:spMkLst>
        </pc:spChg>
        <pc:spChg chg="add del">
          <ac:chgData name="Andreea-Tatiana Popa (2536782)" userId="S::2536782@student.uwtsd.ac.uk::299d63a8-9c90-4990-a465-c51dfae3c598" providerId="AD" clId="Web-{2160ABF2-1523-EC54-F444-195CEE1B236A}" dt="2026-06-13T16:57:23.991" v="9"/>
          <ac:spMkLst>
            <pc:docMk/>
            <pc:sldMk cId="3727657992" sldId="277"/>
            <ac:spMk id="77" creationId="{8D1AD6B3-BE88-4CEB-BA17-790657CC4729}"/>
          </ac:spMkLst>
        </pc:spChg>
        <pc:spChg chg="add del">
          <ac:chgData name="Andreea-Tatiana Popa (2536782)" userId="S::2536782@student.uwtsd.ac.uk::299d63a8-9c90-4990-a465-c51dfae3c598" providerId="AD" clId="Web-{2160ABF2-1523-EC54-F444-195CEE1B236A}" dt="2026-06-13T16:57:36.960" v="11"/>
          <ac:spMkLst>
            <pc:docMk/>
            <pc:sldMk cId="3727657992" sldId="277"/>
            <ac:spMk id="82" creationId="{56E9B3E6-E277-4D68-BA48-9CB43FFBD6E2}"/>
          </ac:spMkLst>
        </pc:spChg>
        <pc:spChg chg="add del">
          <ac:chgData name="Andreea-Tatiana Popa (2536782)" userId="S::2536782@student.uwtsd.ac.uk::299d63a8-9c90-4990-a465-c51dfae3c598" providerId="AD" clId="Web-{2160ABF2-1523-EC54-F444-195CEE1B236A}" dt="2026-06-13T16:57:36.960" v="11"/>
          <ac:spMkLst>
            <pc:docMk/>
            <pc:sldMk cId="3727657992" sldId="277"/>
            <ac:spMk id="85" creationId="{D5B0017B-2ECA-49AF-B397-DC140825DF8D}"/>
          </ac:spMkLst>
        </pc:spChg>
        <pc:spChg chg="add">
          <ac:chgData name="Andreea-Tatiana Popa (2536782)" userId="S::2536782@student.uwtsd.ac.uk::299d63a8-9c90-4990-a465-c51dfae3c598" providerId="AD" clId="Web-{2160ABF2-1523-EC54-F444-195CEE1B236A}" dt="2026-06-13T16:57:36.991" v="12"/>
          <ac:spMkLst>
            <pc:docMk/>
            <pc:sldMk cId="3727657992" sldId="277"/>
            <ac:spMk id="88" creationId="{345A976A-8DE3-4B67-B94B-2044FDD12899}"/>
          </ac:spMkLst>
        </pc:spChg>
        <pc:spChg chg="add">
          <ac:chgData name="Andreea-Tatiana Popa (2536782)" userId="S::2536782@student.uwtsd.ac.uk::299d63a8-9c90-4990-a465-c51dfae3c598" providerId="AD" clId="Web-{2160ABF2-1523-EC54-F444-195CEE1B236A}" dt="2026-06-13T16:57:36.991" v="12"/>
          <ac:spMkLst>
            <pc:docMk/>
            <pc:sldMk cId="3727657992" sldId="277"/>
            <ac:spMk id="89" creationId="{6EAAA1B9-2DDB-49C9-A037-A523D2F13C15}"/>
          </ac:spMkLst>
        </pc:spChg>
        <pc:grpChg chg="add del">
          <ac:chgData name="Andreea-Tatiana Popa (2536782)" userId="S::2536782@student.uwtsd.ac.uk::299d63a8-9c90-4990-a465-c51dfae3c598" providerId="AD" clId="Web-{2160ABF2-1523-EC54-F444-195CEE1B236A}" dt="2026-06-13T16:57:36.991" v="12"/>
          <ac:grpSpMkLst>
            <pc:docMk/>
            <pc:sldMk cId="3727657992" sldId="277"/>
            <ac:grpSpMk id="57" creationId="{1E5539EC-8CB8-002F-68C6-678840282659}"/>
          </ac:grpSpMkLst>
        </pc:grpChg>
        <pc:grpChg chg="add">
          <ac:chgData name="Andreea-Tatiana Popa (2536782)" userId="S::2536782@student.uwtsd.ac.uk::299d63a8-9c90-4990-a465-c51dfae3c598" providerId="AD" clId="Web-{2160ABF2-1523-EC54-F444-195CEE1B236A}" dt="2026-06-13T16:57:36.991" v="12"/>
          <ac:grpSpMkLst>
            <pc:docMk/>
            <pc:sldMk cId="3727657992" sldId="277"/>
            <ac:grpSpMk id="75" creationId="{0217D733-97B6-4C43-AF0C-5E3CB0EA132A}"/>
          </ac:grpSpMkLst>
        </pc:grpChg>
        <pc:grpChg chg="add del">
          <ac:chgData name="Andreea-Tatiana Popa (2536782)" userId="S::2536782@student.uwtsd.ac.uk::299d63a8-9c90-4990-a465-c51dfae3c598" providerId="AD" clId="Web-{2160ABF2-1523-EC54-F444-195CEE1B236A}" dt="2026-06-13T16:57:23.991" v="9"/>
          <ac:grpSpMkLst>
            <pc:docMk/>
            <pc:sldMk cId="3727657992" sldId="277"/>
            <ac:grpSpMk id="78" creationId="{89D1390B-7E13-4B4F-9CB2-391063412E54}"/>
          </ac:grpSpMkLst>
        </pc:grpChg>
        <pc:grpChg chg="add del">
          <ac:chgData name="Andreea-Tatiana Popa (2536782)" userId="S::2536782@student.uwtsd.ac.uk::299d63a8-9c90-4990-a465-c51dfae3c598" providerId="AD" clId="Web-{2160ABF2-1523-EC54-F444-195CEE1B236A}" dt="2026-06-13T16:57:36.960" v="11"/>
          <ac:grpSpMkLst>
            <pc:docMk/>
            <pc:sldMk cId="3727657992" sldId="277"/>
            <ac:grpSpMk id="83" creationId="{AE1C45F0-260A-458C-96ED-C1F6D2151219}"/>
          </ac:grpSpMkLst>
        </pc:grpChg>
        <pc:grpChg chg="add">
          <ac:chgData name="Andreea-Tatiana Popa (2536782)" userId="S::2536782@student.uwtsd.ac.uk::299d63a8-9c90-4990-a465-c51dfae3c598" providerId="AD" clId="Web-{2160ABF2-1523-EC54-F444-195CEE1B236A}" dt="2026-06-13T16:57:36.991" v="12"/>
          <ac:grpSpMkLst>
            <pc:docMk/>
            <pc:sldMk cId="3727657992" sldId="277"/>
            <ac:grpSpMk id="90" creationId="{76566969-F813-4CC5-B3E9-363D85B55C3B}"/>
          </ac:grpSpMkLst>
        </pc:grpChg>
        <pc:graphicFrameChg chg="mod modGraphic">
          <ac:chgData name="Andreea-Tatiana Popa (2536782)" userId="S::2536782@student.uwtsd.ac.uk::299d63a8-9c90-4990-a465-c51dfae3c598" providerId="AD" clId="Web-{2160ABF2-1523-EC54-F444-195CEE1B236A}" dt="2026-06-13T16:57:36.991" v="12"/>
          <ac:graphicFrameMkLst>
            <pc:docMk/>
            <pc:sldMk cId="3727657992" sldId="277"/>
            <ac:graphicFrameMk id="42" creationId="{0A8D0169-2D41-BB03-BD26-78FEDCEC67F8}"/>
          </ac:graphicFrameMkLst>
        </pc:graphicFrameChg>
        <pc:cxnChg chg="add del">
          <ac:chgData name="Andreea-Tatiana Popa (2536782)" userId="S::2536782@student.uwtsd.ac.uk::299d63a8-9c90-4990-a465-c51dfae3c598" providerId="AD" clId="Web-{2160ABF2-1523-EC54-F444-195CEE1B236A}" dt="2026-06-13T16:57:36.960" v="11"/>
          <ac:cxnSpMkLst>
            <pc:docMk/>
            <pc:sldMk cId="3727657992" sldId="277"/>
            <ac:cxnSpMk id="86" creationId="{6CF1BAF6-AD41-4082-B212-8A1F9A2E8779}"/>
          </ac:cxnSpMkLst>
        </pc:cxnChg>
      </pc:sldChg>
    </pc:docChg>
  </pc:docChgLst>
  <pc:docChgLst>
    <pc:chgData name="Larisa Mariana Pirvan (2536493)" userId="S::2536493@student.uwtsd.ac.uk::3e4be440-0f5b-4f02-b4dc-a7b98a1629cf" providerId="AD" clId="Web-{D694BBDC-5781-10DF-C6D4-13E1C78BF996}"/>
    <pc:docChg chg="addSld modSld">
      <pc:chgData name="Larisa Mariana Pirvan (2536493)" userId="S::2536493@student.uwtsd.ac.uk::3e4be440-0f5b-4f02-b4dc-a7b98a1629cf" providerId="AD" clId="Web-{D694BBDC-5781-10DF-C6D4-13E1C78BF996}" dt="2026-05-28T15:58:26.848" v="67" actId="20577"/>
      <pc:docMkLst>
        <pc:docMk/>
      </pc:docMkLst>
      <pc:sldChg chg="modSp">
        <pc:chgData name="Larisa Mariana Pirvan (2536493)" userId="S::2536493@student.uwtsd.ac.uk::3e4be440-0f5b-4f02-b4dc-a7b98a1629cf" providerId="AD" clId="Web-{D694BBDC-5781-10DF-C6D4-13E1C78BF996}" dt="2026-05-28T15:57:21.564" v="29" actId="20577"/>
        <pc:sldMkLst>
          <pc:docMk/>
          <pc:sldMk cId="109857222" sldId="256"/>
        </pc:sldMkLst>
        <pc:spChg chg="mod">
          <ac:chgData name="Larisa Mariana Pirvan (2536493)" userId="S::2536493@student.uwtsd.ac.uk::3e4be440-0f5b-4f02-b4dc-a7b98a1629cf" providerId="AD" clId="Web-{D694BBDC-5781-10DF-C6D4-13E1C78BF996}" dt="2026-05-28T15:56:35.078" v="7" actId="20577"/>
          <ac:spMkLst>
            <pc:docMk/>
            <pc:sldMk cId="109857222" sldId="256"/>
            <ac:spMk id="2" creationId="{00000000-0000-0000-0000-000000000000}"/>
          </ac:spMkLst>
        </pc:spChg>
        <pc:spChg chg="mod">
          <ac:chgData name="Larisa Mariana Pirvan (2536493)" userId="S::2536493@student.uwtsd.ac.uk::3e4be440-0f5b-4f02-b4dc-a7b98a1629cf" providerId="AD" clId="Web-{D694BBDC-5781-10DF-C6D4-13E1C78BF996}" dt="2026-05-28T15:57:21.564" v="29" actId="20577"/>
          <ac:spMkLst>
            <pc:docMk/>
            <pc:sldMk cId="109857222" sldId="256"/>
            <ac:spMk id="3" creationId="{00000000-0000-0000-0000-000000000000}"/>
          </ac:spMkLst>
        </pc:spChg>
      </pc:sldChg>
      <pc:sldChg chg="modSp new">
        <pc:chgData name="Larisa Mariana Pirvan (2536493)" userId="S::2536493@student.uwtsd.ac.uk::3e4be440-0f5b-4f02-b4dc-a7b98a1629cf" providerId="AD" clId="Web-{D694BBDC-5781-10DF-C6D4-13E1C78BF996}" dt="2026-05-28T15:57:39.674" v="37" actId="20577"/>
        <pc:sldMkLst>
          <pc:docMk/>
          <pc:sldMk cId="999198232" sldId="257"/>
        </pc:sldMkLst>
        <pc:spChg chg="mod">
          <ac:chgData name="Larisa Mariana Pirvan (2536493)" userId="S::2536493@student.uwtsd.ac.uk::3e4be440-0f5b-4f02-b4dc-a7b98a1629cf" providerId="AD" clId="Web-{D694BBDC-5781-10DF-C6D4-13E1C78BF996}" dt="2026-05-28T15:57:39.674" v="37" actId="20577"/>
          <ac:spMkLst>
            <pc:docMk/>
            <pc:sldMk cId="999198232" sldId="257"/>
            <ac:spMk id="2" creationId="{6D66D117-290F-8077-382B-5C6E43FDB630}"/>
          </ac:spMkLst>
        </pc:spChg>
      </pc:sldChg>
      <pc:sldChg chg="modSp new">
        <pc:chgData name="Larisa Mariana Pirvan (2536493)" userId="S::2536493@student.uwtsd.ac.uk::3e4be440-0f5b-4f02-b4dc-a7b98a1629cf" providerId="AD" clId="Web-{D694BBDC-5781-10DF-C6D4-13E1C78BF996}" dt="2026-05-28T15:57:52.112" v="46" actId="20577"/>
        <pc:sldMkLst>
          <pc:docMk/>
          <pc:sldMk cId="3329047436" sldId="258"/>
        </pc:sldMkLst>
        <pc:spChg chg="mod">
          <ac:chgData name="Larisa Mariana Pirvan (2536493)" userId="S::2536493@student.uwtsd.ac.uk::3e4be440-0f5b-4f02-b4dc-a7b98a1629cf" providerId="AD" clId="Web-{D694BBDC-5781-10DF-C6D4-13E1C78BF996}" dt="2026-05-28T15:57:52.112" v="46" actId="20577"/>
          <ac:spMkLst>
            <pc:docMk/>
            <pc:sldMk cId="3329047436" sldId="258"/>
            <ac:spMk id="2" creationId="{DF3F75B1-A7C0-82C9-F4F0-8E8C430A9CC5}"/>
          </ac:spMkLst>
        </pc:spChg>
      </pc:sldChg>
      <pc:sldChg chg="modSp new">
        <pc:chgData name="Larisa Mariana Pirvan (2536493)" userId="S::2536493@student.uwtsd.ac.uk::3e4be440-0f5b-4f02-b4dc-a7b98a1629cf" providerId="AD" clId="Web-{D694BBDC-5781-10DF-C6D4-13E1C78BF996}" dt="2026-05-28T15:58:07.175" v="55" actId="20577"/>
        <pc:sldMkLst>
          <pc:docMk/>
          <pc:sldMk cId="2028371058" sldId="259"/>
        </pc:sldMkLst>
        <pc:spChg chg="mod">
          <ac:chgData name="Larisa Mariana Pirvan (2536493)" userId="S::2536493@student.uwtsd.ac.uk::3e4be440-0f5b-4f02-b4dc-a7b98a1629cf" providerId="AD" clId="Web-{D694BBDC-5781-10DF-C6D4-13E1C78BF996}" dt="2026-05-28T15:58:07.175" v="55" actId="20577"/>
          <ac:spMkLst>
            <pc:docMk/>
            <pc:sldMk cId="2028371058" sldId="259"/>
            <ac:spMk id="2" creationId="{EEEB5499-38F4-7E30-35CF-591451415458}"/>
          </ac:spMkLst>
        </pc:spChg>
      </pc:sldChg>
    </pc:docChg>
  </pc:docChgLst>
  <pc:docChgLst>
    <pc:chgData name="Andreea-Tatiana Popa (2536782)" userId="S::2536782@student.uwtsd.ac.uk::299d63a8-9c90-4990-a465-c51dfae3c598" providerId="AD" clId="Web-{ECE5FF9E-E4C7-F958-40D4-99751D9E9829}"/>
    <pc:docChg chg="mod addSld delSld modSld addMainMaster delMainMaster">
      <pc:chgData name="Andreea-Tatiana Popa (2536782)" userId="S::2536782@student.uwtsd.ac.uk::299d63a8-9c90-4990-a465-c51dfae3c598" providerId="AD" clId="Web-{ECE5FF9E-E4C7-F958-40D4-99751D9E9829}" dt="2026-06-11T21:13:22.499" v="592" actId="20577"/>
      <pc:docMkLst>
        <pc:docMk/>
      </pc:docMkLst>
      <pc:sldChg chg="modSp mod modClrScheme chgLayout">
        <pc:chgData name="Andreea-Tatiana Popa (2536782)" userId="S::2536782@student.uwtsd.ac.uk::299d63a8-9c90-4990-a465-c51dfae3c598" providerId="AD" clId="Web-{ECE5FF9E-E4C7-F958-40D4-99751D9E9829}" dt="2026-06-11T20:23:52.934" v="145"/>
        <pc:sldMkLst>
          <pc:docMk/>
          <pc:sldMk cId="109857222" sldId="256"/>
        </pc:sldMkLst>
        <pc:spChg chg="mod ord">
          <ac:chgData name="Andreea-Tatiana Popa (2536782)" userId="S::2536782@student.uwtsd.ac.uk::299d63a8-9c90-4990-a465-c51dfae3c598" providerId="AD" clId="Web-{ECE5FF9E-E4C7-F958-40D4-99751D9E9829}" dt="2026-06-11T20:23:52.934" v="145"/>
          <ac:spMkLst>
            <pc:docMk/>
            <pc:sldMk cId="109857222" sldId="256"/>
            <ac:spMk id="2" creationId="{00000000-0000-0000-0000-000000000000}"/>
          </ac:spMkLst>
        </pc:spChg>
        <pc:spChg chg="mod ord">
          <ac:chgData name="Andreea-Tatiana Popa (2536782)" userId="S::2536782@student.uwtsd.ac.uk::299d63a8-9c90-4990-a465-c51dfae3c598" providerId="AD" clId="Web-{ECE5FF9E-E4C7-F958-40D4-99751D9E9829}" dt="2026-06-11T20:23:52.934" v="145"/>
          <ac:spMkLst>
            <pc:docMk/>
            <pc:sldMk cId="109857222" sldId="256"/>
            <ac:spMk id="3" creationId="{00000000-0000-0000-0000-000000000000}"/>
          </ac:spMkLst>
        </pc:spChg>
      </pc:sldChg>
      <pc:sldChg chg="modSp mod modClrScheme chgLayout">
        <pc:chgData name="Andreea-Tatiana Popa (2536782)" userId="S::2536782@student.uwtsd.ac.uk::299d63a8-9c90-4990-a465-c51dfae3c598" providerId="AD" clId="Web-{ECE5FF9E-E4C7-F958-40D4-99751D9E9829}" dt="2026-06-11T20:23:52.934" v="145"/>
        <pc:sldMkLst>
          <pc:docMk/>
          <pc:sldMk cId="999198232" sldId="257"/>
        </pc:sldMkLst>
        <pc:spChg chg="mod ord">
          <ac:chgData name="Andreea-Tatiana Popa (2536782)" userId="S::2536782@student.uwtsd.ac.uk::299d63a8-9c90-4990-a465-c51dfae3c598" providerId="AD" clId="Web-{ECE5FF9E-E4C7-F958-40D4-99751D9E9829}" dt="2026-06-11T20:23:52.934" v="145"/>
          <ac:spMkLst>
            <pc:docMk/>
            <pc:sldMk cId="999198232" sldId="257"/>
            <ac:spMk id="2" creationId="{6D66D117-290F-8077-382B-5C6E43FDB630}"/>
          </ac:spMkLst>
        </pc:spChg>
      </pc:sldChg>
      <pc:sldChg chg="modSp mod modClrScheme chgLayout">
        <pc:chgData name="Andreea-Tatiana Popa (2536782)" userId="S::2536782@student.uwtsd.ac.uk::299d63a8-9c90-4990-a465-c51dfae3c598" providerId="AD" clId="Web-{ECE5FF9E-E4C7-F958-40D4-99751D9E9829}" dt="2026-06-11T20:23:52.934" v="145"/>
        <pc:sldMkLst>
          <pc:docMk/>
          <pc:sldMk cId="3329047436" sldId="258"/>
        </pc:sldMkLst>
        <pc:spChg chg="mod ord">
          <ac:chgData name="Andreea-Tatiana Popa (2536782)" userId="S::2536782@student.uwtsd.ac.uk::299d63a8-9c90-4990-a465-c51dfae3c598" providerId="AD" clId="Web-{ECE5FF9E-E4C7-F958-40D4-99751D9E9829}" dt="2026-06-11T20:23:52.934" v="145"/>
          <ac:spMkLst>
            <pc:docMk/>
            <pc:sldMk cId="3329047436" sldId="258"/>
            <ac:spMk id="2" creationId="{DF3F75B1-A7C0-82C9-F4F0-8E8C430A9CC5}"/>
          </ac:spMkLst>
        </pc:spChg>
        <pc:spChg chg="mod ord">
          <ac:chgData name="Andreea-Tatiana Popa (2536782)" userId="S::2536782@student.uwtsd.ac.uk::299d63a8-9c90-4990-a465-c51dfae3c598" providerId="AD" clId="Web-{ECE5FF9E-E4C7-F958-40D4-99751D9E9829}" dt="2026-06-11T20:23:52.934" v="145"/>
          <ac:spMkLst>
            <pc:docMk/>
            <pc:sldMk cId="3329047436" sldId="258"/>
            <ac:spMk id="3" creationId="{5B68530F-24FA-626B-B8CD-AA78BE10AF7B}"/>
          </ac:spMkLst>
        </pc:spChg>
      </pc:sldChg>
      <pc:sldChg chg="addSp delSp modSp mod modClrScheme chgLayout">
        <pc:chgData name="Andreea-Tatiana Popa (2536782)" userId="S::2536782@student.uwtsd.ac.uk::299d63a8-9c90-4990-a465-c51dfae3c598" providerId="AD" clId="Web-{ECE5FF9E-E4C7-F958-40D4-99751D9E9829}" dt="2026-06-11T20:23:52.934" v="145"/>
        <pc:sldMkLst>
          <pc:docMk/>
          <pc:sldMk cId="2028371058" sldId="259"/>
        </pc:sldMkLst>
        <pc:spChg chg="mod ord">
          <ac:chgData name="Andreea-Tatiana Popa (2536782)" userId="S::2536782@student.uwtsd.ac.uk::299d63a8-9c90-4990-a465-c51dfae3c598" providerId="AD" clId="Web-{ECE5FF9E-E4C7-F958-40D4-99751D9E9829}" dt="2026-06-11T20:23:52.934" v="145"/>
          <ac:spMkLst>
            <pc:docMk/>
            <pc:sldMk cId="2028371058" sldId="259"/>
            <ac:spMk id="2" creationId="{EEEB5499-38F4-7E30-35CF-591451415458}"/>
          </ac:spMkLst>
        </pc:spChg>
        <pc:picChg chg="add mod ord">
          <ac:chgData name="Andreea-Tatiana Popa (2536782)" userId="S::2536782@student.uwtsd.ac.uk::299d63a8-9c90-4990-a465-c51dfae3c598" providerId="AD" clId="Web-{ECE5FF9E-E4C7-F958-40D4-99751D9E9829}" dt="2026-06-11T20:23:52.934" v="145"/>
          <ac:picMkLst>
            <pc:docMk/>
            <pc:sldMk cId="2028371058" sldId="259"/>
            <ac:picMk id="4" creationId="{C49D81A1-2F8B-9590-FD4E-A3C2AA076484}"/>
          </ac:picMkLst>
        </pc:picChg>
      </pc:sldChg>
      <pc:sldChg chg="mod modClrScheme chgLayout">
        <pc:chgData name="Andreea-Tatiana Popa (2536782)" userId="S::2536782@student.uwtsd.ac.uk::299d63a8-9c90-4990-a465-c51dfae3c598" providerId="AD" clId="Web-{ECE5FF9E-E4C7-F958-40D4-99751D9E9829}" dt="2026-06-11T20:23:52.934" v="145"/>
        <pc:sldMkLst>
          <pc:docMk/>
          <pc:sldMk cId="1230152415" sldId="262"/>
        </pc:sldMkLst>
      </pc:sldChg>
      <pc:sldChg chg="mod modClrScheme chgLayout">
        <pc:chgData name="Andreea-Tatiana Popa (2536782)" userId="S::2536782@student.uwtsd.ac.uk::299d63a8-9c90-4990-a465-c51dfae3c598" providerId="AD" clId="Web-{ECE5FF9E-E4C7-F958-40D4-99751D9E9829}" dt="2026-06-11T20:23:52.934" v="145"/>
        <pc:sldMkLst>
          <pc:docMk/>
          <pc:sldMk cId="2279334637" sldId="263"/>
        </pc:sldMkLst>
      </pc:sldChg>
      <pc:sldChg chg="mod modClrScheme chgLayout">
        <pc:chgData name="Andreea-Tatiana Popa (2536782)" userId="S::2536782@student.uwtsd.ac.uk::299d63a8-9c90-4990-a465-c51dfae3c598" providerId="AD" clId="Web-{ECE5FF9E-E4C7-F958-40D4-99751D9E9829}" dt="2026-06-11T20:23:52.934" v="145"/>
        <pc:sldMkLst>
          <pc:docMk/>
          <pc:sldMk cId="3642232252" sldId="264"/>
        </pc:sldMkLst>
      </pc:sldChg>
      <pc:sldChg chg="mod modClrScheme chgLayout">
        <pc:chgData name="Andreea-Tatiana Popa (2536782)" userId="S::2536782@student.uwtsd.ac.uk::299d63a8-9c90-4990-a465-c51dfae3c598" providerId="AD" clId="Web-{ECE5FF9E-E4C7-F958-40D4-99751D9E9829}" dt="2026-06-11T20:23:52.934" v="145"/>
        <pc:sldMkLst>
          <pc:docMk/>
          <pc:sldMk cId="60053446" sldId="265"/>
        </pc:sldMkLst>
      </pc:sldChg>
      <pc:sldChg chg="mod modClrScheme chgLayout">
        <pc:chgData name="Andreea-Tatiana Popa (2536782)" userId="S::2536782@student.uwtsd.ac.uk::299d63a8-9c90-4990-a465-c51dfae3c598" providerId="AD" clId="Web-{ECE5FF9E-E4C7-F958-40D4-99751D9E9829}" dt="2026-06-11T20:23:52.934" v="145"/>
        <pc:sldMkLst>
          <pc:docMk/>
          <pc:sldMk cId="216225603" sldId="266"/>
        </pc:sldMkLst>
      </pc:sldChg>
      <pc:sldChg chg="mod modClrScheme chgLayout">
        <pc:chgData name="Andreea-Tatiana Popa (2536782)" userId="S::2536782@student.uwtsd.ac.uk::299d63a8-9c90-4990-a465-c51dfae3c598" providerId="AD" clId="Web-{ECE5FF9E-E4C7-F958-40D4-99751D9E9829}" dt="2026-06-11T20:23:52.934" v="145"/>
        <pc:sldMkLst>
          <pc:docMk/>
          <pc:sldMk cId="1368488566" sldId="267"/>
        </pc:sldMkLst>
      </pc:sldChg>
      <pc:sldChg chg="mod modClrScheme chgLayout">
        <pc:chgData name="Andreea-Tatiana Popa (2536782)" userId="S::2536782@student.uwtsd.ac.uk::299d63a8-9c90-4990-a465-c51dfae3c598" providerId="AD" clId="Web-{ECE5FF9E-E4C7-F958-40D4-99751D9E9829}" dt="2026-06-11T20:23:52.934" v="145"/>
        <pc:sldMkLst>
          <pc:docMk/>
          <pc:sldMk cId="71458106" sldId="268"/>
        </pc:sldMkLst>
      </pc:sldChg>
      <pc:sldChg chg="mod modClrScheme chgLayout">
        <pc:chgData name="Andreea-Tatiana Popa (2536782)" userId="S::2536782@student.uwtsd.ac.uk::299d63a8-9c90-4990-a465-c51dfae3c598" providerId="AD" clId="Web-{ECE5FF9E-E4C7-F958-40D4-99751D9E9829}" dt="2026-06-11T20:23:52.934" v="145"/>
        <pc:sldMkLst>
          <pc:docMk/>
          <pc:sldMk cId="2190124885" sldId="269"/>
        </pc:sldMkLst>
      </pc:sldChg>
      <pc:sldChg chg="mod modClrScheme chgLayout">
        <pc:chgData name="Andreea-Tatiana Popa (2536782)" userId="S::2536782@student.uwtsd.ac.uk::299d63a8-9c90-4990-a465-c51dfae3c598" providerId="AD" clId="Web-{ECE5FF9E-E4C7-F958-40D4-99751D9E9829}" dt="2026-06-11T20:23:52.934" v="145"/>
        <pc:sldMkLst>
          <pc:docMk/>
          <pc:sldMk cId="1288601013" sldId="270"/>
        </pc:sldMkLst>
      </pc:sldChg>
      <pc:sldChg chg="mod modClrScheme chgLayout">
        <pc:chgData name="Andreea-Tatiana Popa (2536782)" userId="S::2536782@student.uwtsd.ac.uk::299d63a8-9c90-4990-a465-c51dfae3c598" providerId="AD" clId="Web-{ECE5FF9E-E4C7-F958-40D4-99751D9E9829}" dt="2026-06-11T20:23:52.934" v="145"/>
        <pc:sldMkLst>
          <pc:docMk/>
          <pc:sldMk cId="3744268926" sldId="271"/>
        </pc:sldMkLst>
      </pc:sldChg>
      <pc:sldChg chg="addSp delSp modSp new mod setBg">
        <pc:chgData name="Andreea-Tatiana Popa (2536782)" userId="S::2536782@student.uwtsd.ac.uk::299d63a8-9c90-4990-a465-c51dfae3c598" providerId="AD" clId="Web-{ECE5FF9E-E4C7-F958-40D4-99751D9E9829}" dt="2026-06-11T20:47:11.005" v="394" actId="14100"/>
        <pc:sldMkLst>
          <pc:docMk/>
          <pc:sldMk cId="251351610" sldId="273"/>
        </pc:sldMkLst>
        <pc:spChg chg="mod">
          <ac:chgData name="Andreea-Tatiana Popa (2536782)" userId="S::2536782@student.uwtsd.ac.uk::299d63a8-9c90-4990-a465-c51dfae3c598" providerId="AD" clId="Web-{ECE5FF9E-E4C7-F958-40D4-99751D9E9829}" dt="2026-06-11T20:39:43.906" v="296" actId="1076"/>
          <ac:spMkLst>
            <pc:docMk/>
            <pc:sldMk cId="251351610" sldId="273"/>
            <ac:spMk id="2" creationId="{CD05401A-4E75-75A9-214F-4B7AFCA5CDDA}"/>
          </ac:spMkLst>
        </pc:spChg>
        <pc:spChg chg="mod">
          <ac:chgData name="Andreea-Tatiana Popa (2536782)" userId="S::2536782@student.uwtsd.ac.uk::299d63a8-9c90-4990-a465-c51dfae3c598" providerId="AD" clId="Web-{ECE5FF9E-E4C7-F958-40D4-99751D9E9829}" dt="2026-06-11T20:47:11.005" v="394" actId="14100"/>
          <ac:spMkLst>
            <pc:docMk/>
            <pc:sldMk cId="251351610" sldId="273"/>
            <ac:spMk id="3" creationId="{FD46D02E-EB93-887F-6C4F-682B6A6A14B9}"/>
          </ac:spMkLst>
        </pc:spChg>
        <pc:spChg chg="add mod">
          <ac:chgData name="Andreea-Tatiana Popa (2536782)" userId="S::2536782@student.uwtsd.ac.uk::299d63a8-9c90-4990-a465-c51dfae3c598" providerId="AD" clId="Web-{ECE5FF9E-E4C7-F958-40D4-99751D9E9829}" dt="2026-06-11T20:39:00.686" v="294" actId="20577"/>
          <ac:spMkLst>
            <pc:docMk/>
            <pc:sldMk cId="251351610" sldId="273"/>
            <ac:spMk id="7" creationId="{27A5087F-2116-2B6E-D5A0-0CF13D337D97}"/>
          </ac:spMkLst>
        </pc:spChg>
        <pc:picChg chg="add mod">
          <ac:chgData name="Andreea-Tatiana Popa (2536782)" userId="S::2536782@student.uwtsd.ac.uk::299d63a8-9c90-4990-a465-c51dfae3c598" providerId="AD" clId="Web-{ECE5FF9E-E4C7-F958-40D4-99751D9E9829}" dt="2026-06-11T20:31:08.794" v="206"/>
          <ac:picMkLst>
            <pc:docMk/>
            <pc:sldMk cId="251351610" sldId="273"/>
            <ac:picMk id="5" creationId="{75C0EFCD-2691-CF11-D076-578B35A2A599}"/>
          </ac:picMkLst>
        </pc:picChg>
      </pc:sldChg>
      <pc:sldChg chg="addSp delSp modSp new mod setBg">
        <pc:chgData name="Andreea-Tatiana Popa (2536782)" userId="S::2536782@student.uwtsd.ac.uk::299d63a8-9c90-4990-a465-c51dfae3c598" providerId="AD" clId="Web-{ECE5FF9E-E4C7-F958-40D4-99751D9E9829}" dt="2026-06-11T21:13:22.499" v="592" actId="20577"/>
        <pc:sldMkLst>
          <pc:docMk/>
          <pc:sldMk cId="42005095" sldId="274"/>
        </pc:sldMkLst>
        <pc:spChg chg="mod">
          <ac:chgData name="Andreea-Tatiana Popa (2536782)" userId="S::2536782@student.uwtsd.ac.uk::299d63a8-9c90-4990-a465-c51dfae3c598" providerId="AD" clId="Web-{ECE5FF9E-E4C7-F958-40D4-99751D9E9829}" dt="2026-06-11T21:11:45.448" v="566"/>
          <ac:spMkLst>
            <pc:docMk/>
            <pc:sldMk cId="42005095" sldId="274"/>
            <ac:spMk id="2" creationId="{EECC7AC0-F197-1570-CB61-A6EB6060528F}"/>
          </ac:spMkLst>
        </pc:spChg>
        <pc:spChg chg="mod">
          <ac:chgData name="Andreea-Tatiana Popa (2536782)" userId="S::2536782@student.uwtsd.ac.uk::299d63a8-9c90-4990-a465-c51dfae3c598" providerId="AD" clId="Web-{ECE5FF9E-E4C7-F958-40D4-99751D9E9829}" dt="2026-06-11T21:13:22.499" v="592" actId="20577"/>
          <ac:spMkLst>
            <pc:docMk/>
            <pc:sldMk cId="42005095" sldId="274"/>
            <ac:spMk id="3" creationId="{49AC340A-6870-D866-635A-97C377D280F0}"/>
          </ac:spMkLst>
        </pc:spChg>
        <pc:picChg chg="add mod ord">
          <ac:chgData name="Andreea-Tatiana Popa (2536782)" userId="S::2536782@student.uwtsd.ac.uk::299d63a8-9c90-4990-a465-c51dfae3c598" providerId="AD" clId="Web-{ECE5FF9E-E4C7-F958-40D4-99751D9E9829}" dt="2026-06-11T21:11:45.448" v="566"/>
          <ac:picMkLst>
            <pc:docMk/>
            <pc:sldMk cId="42005095" sldId="274"/>
            <ac:picMk id="8" creationId="{013798AD-1C8C-0DC1-D6A3-9DFB49E4B621}"/>
          </ac:picMkLst>
        </pc:picChg>
      </pc:sldChg>
      <pc:sldChg chg="modSp new">
        <pc:chgData name="Andreea-Tatiana Popa (2536782)" userId="S::2536782@student.uwtsd.ac.uk::299d63a8-9c90-4990-a465-c51dfae3c598" providerId="AD" clId="Web-{ECE5FF9E-E4C7-F958-40D4-99751D9E9829}" dt="2026-06-11T21:12:49.951" v="580" actId="20577"/>
        <pc:sldMkLst>
          <pc:docMk/>
          <pc:sldMk cId="384009591" sldId="275"/>
        </pc:sldMkLst>
        <pc:spChg chg="mod">
          <ac:chgData name="Andreea-Tatiana Popa (2536782)" userId="S::2536782@student.uwtsd.ac.uk::299d63a8-9c90-4990-a465-c51dfae3c598" providerId="AD" clId="Web-{ECE5FF9E-E4C7-F958-40D4-99751D9E9829}" dt="2026-06-11T21:12:49.951" v="580" actId="20577"/>
          <ac:spMkLst>
            <pc:docMk/>
            <pc:sldMk cId="384009591" sldId="275"/>
            <ac:spMk id="2" creationId="{21C9950B-C77E-44FE-D304-09FFE340F069}"/>
          </ac:spMkLst>
        </pc:spChg>
      </pc:sldChg>
    </pc:docChg>
  </pc:docChgLst>
  <pc:docChgLst>
    <pc:chgData name="Andreea-Tatiana Popa (2536782)" userId="S::2536782@student.uwtsd.ac.uk::299d63a8-9c90-4990-a465-c51dfae3c598" providerId="AD" clId="Web-{AAFB2C2F-A4E9-7E79-B925-2C4CA1A56D5B}"/>
    <pc:docChg chg="addSld modSld">
      <pc:chgData name="Andreea-Tatiana Popa (2536782)" userId="S::2536782@student.uwtsd.ac.uk::299d63a8-9c90-4990-a465-c51dfae3c598" providerId="AD" clId="Web-{AAFB2C2F-A4E9-7E79-B925-2C4CA1A56D5B}" dt="2026-06-12T16:06:52.633" v="657"/>
      <pc:docMkLst>
        <pc:docMk/>
      </pc:docMkLst>
      <pc:sldChg chg="modSp">
        <pc:chgData name="Andreea-Tatiana Popa (2536782)" userId="S::2536782@student.uwtsd.ac.uk::299d63a8-9c90-4990-a465-c51dfae3c598" providerId="AD" clId="Web-{AAFB2C2F-A4E9-7E79-B925-2C4CA1A56D5B}" dt="2026-06-12T15:34:48.535" v="101" actId="20577"/>
        <pc:sldMkLst>
          <pc:docMk/>
          <pc:sldMk cId="42005095" sldId="274"/>
        </pc:sldMkLst>
        <pc:spChg chg="mod">
          <ac:chgData name="Andreea-Tatiana Popa (2536782)" userId="S::2536782@student.uwtsd.ac.uk::299d63a8-9c90-4990-a465-c51dfae3c598" providerId="AD" clId="Web-{AAFB2C2F-A4E9-7E79-B925-2C4CA1A56D5B}" dt="2026-06-12T15:34:48.535" v="101" actId="20577"/>
          <ac:spMkLst>
            <pc:docMk/>
            <pc:sldMk cId="42005095" sldId="274"/>
            <ac:spMk id="3" creationId="{49AC340A-6870-D866-635A-97C377D280F0}"/>
          </ac:spMkLst>
        </pc:spChg>
      </pc:sldChg>
      <pc:sldChg chg="addSp delSp modSp">
        <pc:chgData name="Andreea-Tatiana Popa (2536782)" userId="S::2536782@student.uwtsd.ac.uk::299d63a8-9c90-4990-a465-c51dfae3c598" providerId="AD" clId="Web-{AAFB2C2F-A4E9-7E79-B925-2C4CA1A56D5B}" dt="2026-06-12T15:49:11.048" v="326" actId="20577"/>
        <pc:sldMkLst>
          <pc:docMk/>
          <pc:sldMk cId="384009591" sldId="275"/>
        </pc:sldMkLst>
        <pc:spChg chg="mod">
          <ac:chgData name="Andreea-Tatiana Popa (2536782)" userId="S::2536782@student.uwtsd.ac.uk::299d63a8-9c90-4990-a465-c51dfae3c598" providerId="AD" clId="Web-{AAFB2C2F-A4E9-7E79-B925-2C4CA1A56D5B}" dt="2026-06-12T15:40:20.349" v="221" actId="20577"/>
          <ac:spMkLst>
            <pc:docMk/>
            <pc:sldMk cId="384009591" sldId="275"/>
            <ac:spMk id="2" creationId="{21C9950B-C77E-44FE-D304-09FFE340F069}"/>
          </ac:spMkLst>
        </pc:spChg>
        <pc:spChg chg="del">
          <ac:chgData name="Andreea-Tatiana Popa (2536782)" userId="S::2536782@student.uwtsd.ac.uk::299d63a8-9c90-4990-a465-c51dfae3c598" providerId="AD" clId="Web-{AAFB2C2F-A4E9-7E79-B925-2C4CA1A56D5B}" dt="2026-06-12T15:36:15.993" v="102"/>
          <ac:spMkLst>
            <pc:docMk/>
            <pc:sldMk cId="384009591" sldId="275"/>
            <ac:spMk id="3" creationId="{9DD43BAA-7004-04B8-2E3C-8A9095B32026}"/>
          </ac:spMkLst>
        </pc:spChg>
        <pc:spChg chg="del">
          <ac:chgData name="Andreea-Tatiana Popa (2536782)" userId="S::2536782@student.uwtsd.ac.uk::299d63a8-9c90-4990-a465-c51dfae3c598" providerId="AD" clId="Web-{AAFB2C2F-A4E9-7E79-B925-2C4CA1A56D5B}" dt="2026-06-12T15:43:43.312" v="223"/>
          <ac:spMkLst>
            <pc:docMk/>
            <pc:sldMk cId="384009591" sldId="275"/>
            <ac:spMk id="4" creationId="{833726BE-D55A-61BF-3857-DFBD0D1FC1BB}"/>
          </ac:spMkLst>
        </pc:spChg>
        <pc:spChg chg="add mod">
          <ac:chgData name="Andreea-Tatiana Popa (2536782)" userId="S::2536782@student.uwtsd.ac.uk::299d63a8-9c90-4990-a465-c51dfae3c598" providerId="AD" clId="Web-{AAFB2C2F-A4E9-7E79-B925-2C4CA1A56D5B}" dt="2026-06-12T15:49:11.048" v="326" actId="20577"/>
          <ac:spMkLst>
            <pc:docMk/>
            <pc:sldMk cId="384009591" sldId="275"/>
            <ac:spMk id="672" creationId="{9796020C-0A11-D0FF-CF5D-54EC3D2E68A5}"/>
          </ac:spMkLst>
        </pc:spChg>
        <pc:graphicFrameChg chg="add mod ord modGraphic">
          <ac:chgData name="Andreea-Tatiana Popa (2536782)" userId="S::2536782@student.uwtsd.ac.uk::299d63a8-9c90-4990-a465-c51dfae3c598" providerId="AD" clId="Web-{AAFB2C2F-A4E9-7E79-B925-2C4CA1A56D5B}" dt="2026-06-12T15:43:53.907" v="227"/>
          <ac:graphicFrameMkLst>
            <pc:docMk/>
            <pc:sldMk cId="384009591" sldId="275"/>
            <ac:graphicFrameMk id="5" creationId="{50A882B5-28A7-3E9B-6B4A-A70AFC2D03F4}"/>
          </ac:graphicFrameMkLst>
        </pc:graphicFrameChg>
        <pc:picChg chg="add mod ord">
          <ac:chgData name="Andreea-Tatiana Popa (2536782)" userId="S::2536782@student.uwtsd.ac.uk::299d63a8-9c90-4990-a465-c51dfae3c598" providerId="AD" clId="Web-{AAFB2C2F-A4E9-7E79-B925-2C4CA1A56D5B}" dt="2026-06-12T15:45:08.332" v="228" actId="1076"/>
          <ac:picMkLst>
            <pc:docMk/>
            <pc:sldMk cId="384009591" sldId="275"/>
            <ac:picMk id="671" creationId="{9174E852-D391-0871-9499-FB67B25B07F6}"/>
          </ac:picMkLst>
        </pc:picChg>
      </pc:sldChg>
      <pc:sldChg chg="addSp modSp new mod setBg">
        <pc:chgData name="Andreea-Tatiana Popa (2536782)" userId="S::2536782@student.uwtsd.ac.uk::299d63a8-9c90-4990-a465-c51dfae3c598" providerId="AD" clId="Web-{AAFB2C2F-A4E9-7E79-B925-2C4CA1A56D5B}" dt="2026-06-12T15:53:04.169" v="449"/>
        <pc:sldMkLst>
          <pc:docMk/>
          <pc:sldMk cId="1661691288" sldId="276"/>
        </pc:sldMkLst>
        <pc:spChg chg="mod">
          <ac:chgData name="Andreea-Tatiana Popa (2536782)" userId="S::2536782@student.uwtsd.ac.uk::299d63a8-9c90-4990-a465-c51dfae3c598" providerId="AD" clId="Web-{AAFB2C2F-A4E9-7E79-B925-2C4CA1A56D5B}" dt="2026-06-12T15:53:04.169" v="449"/>
          <ac:spMkLst>
            <pc:docMk/>
            <pc:sldMk cId="1661691288" sldId="276"/>
            <ac:spMk id="2" creationId="{6204F264-7311-CE60-9718-58196FBDA2A7}"/>
          </ac:spMkLst>
        </pc:spChg>
        <pc:spChg chg="mod">
          <ac:chgData name="Andreea-Tatiana Popa (2536782)" userId="S::2536782@student.uwtsd.ac.uk::299d63a8-9c90-4990-a465-c51dfae3c598" providerId="AD" clId="Web-{AAFB2C2F-A4E9-7E79-B925-2C4CA1A56D5B}" dt="2026-06-12T15:53:04.169" v="449"/>
          <ac:spMkLst>
            <pc:docMk/>
            <pc:sldMk cId="1661691288" sldId="276"/>
            <ac:spMk id="3" creationId="{CF6D6FE1-9E19-8554-3A0D-E8118B187EED}"/>
          </ac:spMkLst>
        </pc:spChg>
        <pc:spChg chg="add">
          <ac:chgData name="Andreea-Tatiana Popa (2536782)" userId="S::2536782@student.uwtsd.ac.uk::299d63a8-9c90-4990-a465-c51dfae3c598" providerId="AD" clId="Web-{AAFB2C2F-A4E9-7E79-B925-2C4CA1A56D5B}" dt="2026-06-12T15:53:04.169" v="449"/>
          <ac:spMkLst>
            <pc:docMk/>
            <pc:sldMk cId="1661691288" sldId="276"/>
            <ac:spMk id="8" creationId="{907EF6B7-1338-4443-8C46-6A318D952DFD}"/>
          </ac:spMkLst>
        </pc:spChg>
        <pc:spChg chg="add">
          <ac:chgData name="Andreea-Tatiana Popa (2536782)" userId="S::2536782@student.uwtsd.ac.uk::299d63a8-9c90-4990-a465-c51dfae3c598" providerId="AD" clId="Web-{AAFB2C2F-A4E9-7E79-B925-2C4CA1A56D5B}" dt="2026-06-12T15:53:04.169" v="449"/>
          <ac:spMkLst>
            <pc:docMk/>
            <pc:sldMk cId="1661691288" sldId="276"/>
            <ac:spMk id="10" creationId="{DAAE4CDD-124C-4DCF-9584-B6033B545DD5}"/>
          </ac:spMkLst>
        </pc:spChg>
        <pc:spChg chg="add">
          <ac:chgData name="Andreea-Tatiana Popa (2536782)" userId="S::2536782@student.uwtsd.ac.uk::299d63a8-9c90-4990-a465-c51dfae3c598" providerId="AD" clId="Web-{AAFB2C2F-A4E9-7E79-B925-2C4CA1A56D5B}" dt="2026-06-12T15:53:04.169" v="449"/>
          <ac:spMkLst>
            <pc:docMk/>
            <pc:sldMk cId="1661691288" sldId="276"/>
            <ac:spMk id="12" creationId="{081E4A58-353D-44AE-B2FC-2A74E2E400F7}"/>
          </ac:spMkLst>
        </pc:spChg>
      </pc:sldChg>
      <pc:sldChg chg="addSp delSp modSp new mod setBg">
        <pc:chgData name="Andreea-Tatiana Popa (2536782)" userId="S::2536782@student.uwtsd.ac.uk::299d63a8-9c90-4990-a465-c51dfae3c598" providerId="AD" clId="Web-{AAFB2C2F-A4E9-7E79-B925-2C4CA1A56D5B}" dt="2026-06-12T16:06:52.633" v="657"/>
        <pc:sldMkLst>
          <pc:docMk/>
          <pc:sldMk cId="3727657992" sldId="277"/>
        </pc:sldMkLst>
        <pc:spChg chg="mod">
          <ac:chgData name="Andreea-Tatiana Popa (2536782)" userId="S::2536782@student.uwtsd.ac.uk::299d63a8-9c90-4990-a465-c51dfae3c598" providerId="AD" clId="Web-{AAFB2C2F-A4E9-7E79-B925-2C4CA1A56D5B}" dt="2026-06-12T16:06:52.633" v="657"/>
          <ac:spMkLst>
            <pc:docMk/>
            <pc:sldMk cId="3727657992" sldId="277"/>
            <ac:spMk id="2" creationId="{53F0365D-4A30-88D5-AEE6-4783B6F35146}"/>
          </ac:spMkLst>
        </pc:spChg>
        <pc:spChg chg="del mod">
          <ac:chgData name="Andreea-Tatiana Popa (2536782)" userId="S::2536782@student.uwtsd.ac.uk::299d63a8-9c90-4990-a465-c51dfae3c598" providerId="AD" clId="Web-{AAFB2C2F-A4E9-7E79-B925-2C4CA1A56D5B}" dt="2026-06-12T15:56:58.384" v="475"/>
          <ac:spMkLst>
            <pc:docMk/>
            <pc:sldMk cId="3727657992" sldId="277"/>
            <ac:spMk id="3" creationId="{24D11AD1-B25C-933A-F4AA-8863C7C35EC5}"/>
          </ac:spMkLst>
        </pc:spChg>
        <pc:spChg chg="add del">
          <ac:chgData name="Andreea-Tatiana Popa (2536782)" userId="S::2536782@student.uwtsd.ac.uk::299d63a8-9c90-4990-a465-c51dfae3c598" providerId="AD" clId="Web-{AAFB2C2F-A4E9-7E79-B925-2C4CA1A56D5B}" dt="2026-06-12T16:04:28.735" v="646"/>
          <ac:spMkLst>
            <pc:docMk/>
            <pc:sldMk cId="3727657992" sldId="277"/>
            <ac:spMk id="9" creationId="{56E9B3E6-E277-4D68-BA48-9CB43FFBD6E2}"/>
          </ac:spMkLst>
        </pc:spChg>
        <pc:spChg chg="add del">
          <ac:chgData name="Andreea-Tatiana Popa (2536782)" userId="S::2536782@student.uwtsd.ac.uk::299d63a8-9c90-4990-a465-c51dfae3c598" providerId="AD" clId="Web-{AAFB2C2F-A4E9-7E79-B925-2C4CA1A56D5B}" dt="2026-06-12T16:04:51.299" v="650"/>
          <ac:spMkLst>
            <pc:docMk/>
            <pc:sldMk cId="3727657992" sldId="277"/>
            <ac:spMk id="13" creationId="{FB92FFCE-0C90-454E-AA25-D4EE9A6C39C5}"/>
          </ac:spMkLst>
        </pc:spChg>
        <pc:spChg chg="add del">
          <ac:chgData name="Andreea-Tatiana Popa (2536782)" userId="S::2536782@student.uwtsd.ac.uk::299d63a8-9c90-4990-a465-c51dfae3c598" providerId="AD" clId="Web-{AAFB2C2F-A4E9-7E79-B925-2C4CA1A56D5B}" dt="2026-06-12T16:04:28.735" v="646"/>
          <ac:spMkLst>
            <pc:docMk/>
            <pc:sldMk cId="3727657992" sldId="277"/>
            <ac:spMk id="16" creationId="{D5B0017B-2ECA-49AF-B397-DC140825DF8D}"/>
          </ac:spMkLst>
        </pc:spChg>
        <pc:spChg chg="add del">
          <ac:chgData name="Andreea-Tatiana Popa (2536782)" userId="S::2536782@student.uwtsd.ac.uk::299d63a8-9c90-4990-a465-c51dfae3c598" providerId="AD" clId="Web-{AAFB2C2F-A4E9-7E79-B925-2C4CA1A56D5B}" dt="2026-06-12T16:04:48.033" v="648"/>
          <ac:spMkLst>
            <pc:docMk/>
            <pc:sldMk cId="3727657992" sldId="277"/>
            <ac:spMk id="20" creationId="{2659FDB4-FCBE-4A89-B46D-43D4FA54464D}"/>
          </ac:spMkLst>
        </pc:spChg>
        <pc:spChg chg="add del">
          <ac:chgData name="Andreea-Tatiana Popa (2536782)" userId="S::2536782@student.uwtsd.ac.uk::299d63a8-9c90-4990-a465-c51dfae3c598" providerId="AD" clId="Web-{AAFB2C2F-A4E9-7E79-B925-2C4CA1A56D5B}" dt="2026-06-12T16:04:51.299" v="650"/>
          <ac:spMkLst>
            <pc:docMk/>
            <pc:sldMk cId="3727657992" sldId="277"/>
            <ac:spMk id="23" creationId="{81E1224E-6618-482E-BE87-321A7FC1CDE8}"/>
          </ac:spMkLst>
        </pc:spChg>
        <pc:spChg chg="add del">
          <ac:chgData name="Andreea-Tatiana Popa (2536782)" userId="S::2536782@student.uwtsd.ac.uk::299d63a8-9c90-4990-a465-c51dfae3c598" providerId="AD" clId="Web-{AAFB2C2F-A4E9-7E79-B925-2C4CA1A56D5B}" dt="2026-06-12T16:04:51.299" v="650"/>
          <ac:spMkLst>
            <pc:docMk/>
            <pc:sldMk cId="3727657992" sldId="277"/>
            <ac:spMk id="24" creationId="{066346BE-FDB4-4772-A696-0719490ABD64}"/>
          </ac:spMkLst>
        </pc:spChg>
        <pc:spChg chg="add del">
          <ac:chgData name="Andreea-Tatiana Popa (2536782)" userId="S::2536782@student.uwtsd.ac.uk::299d63a8-9c90-4990-a465-c51dfae3c598" providerId="AD" clId="Web-{AAFB2C2F-A4E9-7E79-B925-2C4CA1A56D5B}" dt="2026-06-12T16:06:36.992" v="652"/>
          <ac:spMkLst>
            <pc:docMk/>
            <pc:sldMk cId="3727657992" sldId="277"/>
            <ac:spMk id="26" creationId="{7D144591-E9E9-4209-8701-3BB48A917D51}"/>
          </ac:spMkLst>
        </pc:spChg>
        <pc:spChg chg="add del">
          <ac:chgData name="Andreea-Tatiana Popa (2536782)" userId="S::2536782@student.uwtsd.ac.uk::299d63a8-9c90-4990-a465-c51dfae3c598" providerId="AD" clId="Web-{AAFB2C2F-A4E9-7E79-B925-2C4CA1A56D5B}" dt="2026-06-12T16:06:40.085" v="654"/>
          <ac:spMkLst>
            <pc:docMk/>
            <pc:sldMk cId="3727657992" sldId="277"/>
            <ac:spMk id="28" creationId="{56E9B3E6-E277-4D68-BA48-9CB43FFBD6E2}"/>
          </ac:spMkLst>
        </pc:spChg>
        <pc:spChg chg="add del">
          <ac:chgData name="Andreea-Tatiana Popa (2536782)" userId="S::2536782@student.uwtsd.ac.uk::299d63a8-9c90-4990-a465-c51dfae3c598" providerId="AD" clId="Web-{AAFB2C2F-A4E9-7E79-B925-2C4CA1A56D5B}" dt="2026-06-12T16:06:40.085" v="654"/>
          <ac:spMkLst>
            <pc:docMk/>
            <pc:sldMk cId="3727657992" sldId="277"/>
            <ac:spMk id="31" creationId="{D5B0017B-2ECA-49AF-B397-DC140825DF8D}"/>
          </ac:spMkLst>
        </pc:spChg>
        <pc:spChg chg="add del">
          <ac:chgData name="Andreea-Tatiana Popa (2536782)" userId="S::2536782@student.uwtsd.ac.uk::299d63a8-9c90-4990-a465-c51dfae3c598" providerId="AD" clId="Web-{AAFB2C2F-A4E9-7E79-B925-2C4CA1A56D5B}" dt="2026-06-12T16:06:52.555" v="656"/>
          <ac:spMkLst>
            <pc:docMk/>
            <pc:sldMk cId="3727657992" sldId="277"/>
            <ac:spMk id="34" creationId="{53B021B3-DE93-4AB7-8A18-CF5F1CED88B8}"/>
          </ac:spMkLst>
        </pc:spChg>
        <pc:spChg chg="add del">
          <ac:chgData name="Andreea-Tatiana Popa (2536782)" userId="S::2536782@student.uwtsd.ac.uk::299d63a8-9c90-4990-a465-c51dfae3c598" providerId="AD" clId="Web-{AAFB2C2F-A4E9-7E79-B925-2C4CA1A56D5B}" dt="2026-06-12T16:06:52.555" v="656"/>
          <ac:spMkLst>
            <pc:docMk/>
            <pc:sldMk cId="3727657992" sldId="277"/>
            <ac:spMk id="35" creationId="{52D502E5-F6B4-4D58-B4AE-FC466FF15EE8}"/>
          </ac:spMkLst>
        </pc:spChg>
        <pc:spChg chg="add del">
          <ac:chgData name="Andreea-Tatiana Popa (2536782)" userId="S::2536782@student.uwtsd.ac.uk::299d63a8-9c90-4990-a465-c51dfae3c598" providerId="AD" clId="Web-{AAFB2C2F-A4E9-7E79-B925-2C4CA1A56D5B}" dt="2026-06-12T16:06:52.555" v="656"/>
          <ac:spMkLst>
            <pc:docMk/>
            <pc:sldMk cId="3727657992" sldId="277"/>
            <ac:spMk id="36" creationId="{9DECDBF4-02B6-4BB4-B65B-B8107AD6A9E8}"/>
          </ac:spMkLst>
        </pc:spChg>
        <pc:spChg chg="add">
          <ac:chgData name="Andreea-Tatiana Popa (2536782)" userId="S::2536782@student.uwtsd.ac.uk::299d63a8-9c90-4990-a465-c51dfae3c598" providerId="AD" clId="Web-{AAFB2C2F-A4E9-7E79-B925-2C4CA1A56D5B}" dt="2026-06-12T16:06:52.633" v="657"/>
          <ac:spMkLst>
            <pc:docMk/>
            <pc:sldMk cId="3727657992" sldId="277"/>
            <ac:spMk id="38" creationId="{6C4028FD-8BAA-4A19-BFDE-594D991B7552}"/>
          </ac:spMkLst>
        </pc:spChg>
        <pc:grpChg chg="add del">
          <ac:chgData name="Andreea-Tatiana Popa (2536782)" userId="S::2536782@student.uwtsd.ac.uk::299d63a8-9c90-4990-a465-c51dfae3c598" providerId="AD" clId="Web-{AAFB2C2F-A4E9-7E79-B925-2C4CA1A56D5B}" dt="2026-06-12T16:04:28.735" v="646"/>
          <ac:grpSpMkLst>
            <pc:docMk/>
            <pc:sldMk cId="3727657992" sldId="277"/>
            <ac:grpSpMk id="11" creationId="{AE1C45F0-260A-458C-96ED-C1F6D2151219}"/>
          </ac:grpSpMkLst>
        </pc:grpChg>
        <pc:grpChg chg="add del">
          <ac:chgData name="Andreea-Tatiana Popa (2536782)" userId="S::2536782@student.uwtsd.ac.uk::299d63a8-9c90-4990-a465-c51dfae3c598" providerId="AD" clId="Web-{AAFB2C2F-A4E9-7E79-B925-2C4CA1A56D5B}" dt="2026-06-12T16:06:40.085" v="654"/>
          <ac:grpSpMkLst>
            <pc:docMk/>
            <pc:sldMk cId="3727657992" sldId="277"/>
            <ac:grpSpMk id="29" creationId="{AE1C45F0-260A-458C-96ED-C1F6D2151219}"/>
          </ac:grpSpMkLst>
        </pc:grpChg>
        <pc:graphicFrameChg chg="add mod ord modGraphic">
          <ac:chgData name="Andreea-Tatiana Popa (2536782)" userId="S::2536782@student.uwtsd.ac.uk::299d63a8-9c90-4990-a465-c51dfae3c598" providerId="AD" clId="Web-{AAFB2C2F-A4E9-7E79-B925-2C4CA1A56D5B}" dt="2026-06-12T16:06:52.633" v="657"/>
          <ac:graphicFrameMkLst>
            <pc:docMk/>
            <pc:sldMk cId="3727657992" sldId="277"/>
            <ac:graphicFrameMk id="4" creationId="{0E8149E7-2423-10B3-DD03-926CFD2601CA}"/>
          </ac:graphicFrameMkLst>
        </pc:graphicFrameChg>
        <pc:cxnChg chg="add del">
          <ac:chgData name="Andreea-Tatiana Popa (2536782)" userId="S::2536782@student.uwtsd.ac.uk::299d63a8-9c90-4990-a465-c51dfae3c598" providerId="AD" clId="Web-{AAFB2C2F-A4E9-7E79-B925-2C4CA1A56D5B}" dt="2026-06-12T16:04:28.735" v="646"/>
          <ac:cxnSpMkLst>
            <pc:docMk/>
            <pc:sldMk cId="3727657992" sldId="277"/>
            <ac:cxnSpMk id="18" creationId="{6CF1BAF6-AD41-4082-B212-8A1F9A2E8779}"/>
          </ac:cxnSpMkLst>
        </pc:cxnChg>
        <pc:cxnChg chg="add del">
          <ac:chgData name="Andreea-Tatiana Popa (2536782)" userId="S::2536782@student.uwtsd.ac.uk::299d63a8-9c90-4990-a465-c51dfae3c598" providerId="AD" clId="Web-{AAFB2C2F-A4E9-7E79-B925-2C4CA1A56D5B}" dt="2026-06-12T16:04:48.033" v="648"/>
          <ac:cxnSpMkLst>
            <pc:docMk/>
            <pc:sldMk cId="3727657992" sldId="277"/>
            <ac:cxnSpMk id="21" creationId="{C8F51B3F-8331-4E4A-AE96-D47B1006EEAD}"/>
          </ac:cxnSpMkLst>
        </pc:cxnChg>
        <pc:cxnChg chg="add del">
          <ac:chgData name="Andreea-Tatiana Popa (2536782)" userId="S::2536782@student.uwtsd.ac.uk::299d63a8-9c90-4990-a465-c51dfae3c598" providerId="AD" clId="Web-{AAFB2C2F-A4E9-7E79-B925-2C4CA1A56D5B}" dt="2026-06-12T16:06:40.085" v="654"/>
          <ac:cxnSpMkLst>
            <pc:docMk/>
            <pc:sldMk cId="3727657992" sldId="277"/>
            <ac:cxnSpMk id="32" creationId="{6CF1BAF6-AD41-4082-B212-8A1F9A2E8779}"/>
          </ac:cxnSpMkLst>
        </pc:cxnChg>
      </pc:sldChg>
    </pc:docChg>
  </pc:docChgLst>
  <pc:docChgLst>
    <pc:chgData name="Larisa Mariana Pirvan (2536493)" userId="S::2536493@student.uwtsd.ac.uk::3e4be440-0f5b-4f02-b4dc-a7b98a1629cf" providerId="AD" clId="Web-{717BF96A-109E-2EDD-D85A-FBA7196A542E}"/>
    <pc:docChg chg="mod addSld modSld">
      <pc:chgData name="Larisa Mariana Pirvan (2536493)" userId="S::2536493@student.uwtsd.ac.uk::3e4be440-0f5b-4f02-b4dc-a7b98a1629cf" providerId="AD" clId="Web-{717BF96A-109E-2EDD-D85A-FBA7196A542E}" dt="2026-06-12T23:38:35.040" v="1382" actId="20577"/>
      <pc:docMkLst>
        <pc:docMk/>
      </pc:docMkLst>
      <pc:sldChg chg="addSp delSp modSp mod setBg">
        <pc:chgData name="Larisa Mariana Pirvan (2536493)" userId="S::2536493@student.uwtsd.ac.uk::3e4be440-0f5b-4f02-b4dc-a7b98a1629cf" providerId="AD" clId="Web-{717BF96A-109E-2EDD-D85A-FBA7196A542E}" dt="2026-06-12T23:13:15.020" v="1068" actId="20577"/>
        <pc:sldMkLst>
          <pc:docMk/>
          <pc:sldMk cId="109857222" sldId="256"/>
        </pc:sldMkLst>
        <pc:spChg chg="mod">
          <ac:chgData name="Larisa Mariana Pirvan (2536493)" userId="S::2536493@student.uwtsd.ac.uk::3e4be440-0f5b-4f02-b4dc-a7b98a1629cf" providerId="AD" clId="Web-{717BF96A-109E-2EDD-D85A-FBA7196A542E}" dt="2026-06-12T23:13:15.020" v="1068" actId="20577"/>
          <ac:spMkLst>
            <pc:docMk/>
            <pc:sldMk cId="109857222" sldId="256"/>
            <ac:spMk id="2" creationId="{00000000-0000-0000-0000-000000000000}"/>
          </ac:spMkLst>
        </pc:spChg>
        <pc:spChg chg="mod">
          <ac:chgData name="Larisa Mariana Pirvan (2536493)" userId="S::2536493@student.uwtsd.ac.uk::3e4be440-0f5b-4f02-b4dc-a7b98a1629cf" providerId="AD" clId="Web-{717BF96A-109E-2EDD-D85A-FBA7196A542E}" dt="2026-06-12T22:37:55.596" v="660" actId="20577"/>
          <ac:spMkLst>
            <pc:docMk/>
            <pc:sldMk cId="109857222" sldId="256"/>
            <ac:spMk id="3" creationId="{00000000-0000-0000-0000-000000000000}"/>
          </ac:spMkLst>
        </pc:spChg>
        <pc:spChg chg="add del mod">
          <ac:chgData name="Larisa Mariana Pirvan (2536493)" userId="S::2536493@student.uwtsd.ac.uk::3e4be440-0f5b-4f02-b4dc-a7b98a1629cf" providerId="AD" clId="Web-{717BF96A-109E-2EDD-D85A-FBA7196A542E}" dt="2026-06-12T22:24:28.265" v="333"/>
          <ac:spMkLst>
            <pc:docMk/>
            <pc:sldMk cId="109857222" sldId="256"/>
            <ac:spMk id="4" creationId="{B164D8D7-45BD-14FA-2641-D298E7D8DE47}"/>
          </ac:spMkLst>
        </pc:spChg>
        <pc:spChg chg="add mod">
          <ac:chgData name="Larisa Mariana Pirvan (2536493)" userId="S::2536493@student.uwtsd.ac.uk::3e4be440-0f5b-4f02-b4dc-a7b98a1629cf" providerId="AD" clId="Web-{717BF96A-109E-2EDD-D85A-FBA7196A542E}" dt="2026-06-12T23:12:59.598" v="1065" actId="20577"/>
          <ac:spMkLst>
            <pc:docMk/>
            <pc:sldMk cId="109857222" sldId="256"/>
            <ac:spMk id="6" creationId="{EF5297F9-430C-593D-4417-BED6E589790D}"/>
          </ac:spMkLst>
        </pc:spChg>
        <pc:spChg chg="add mod">
          <ac:chgData name="Larisa Mariana Pirvan (2536493)" userId="S::2536493@student.uwtsd.ac.uk::3e4be440-0f5b-4f02-b4dc-a7b98a1629cf" providerId="AD" clId="Web-{717BF96A-109E-2EDD-D85A-FBA7196A542E}" dt="2026-06-12T23:13:06.051" v="1066" actId="20577"/>
          <ac:spMkLst>
            <pc:docMk/>
            <pc:sldMk cId="109857222" sldId="256"/>
            <ac:spMk id="7" creationId="{9A749048-3D43-8B2F-3A41-4EA49B4CEDE3}"/>
          </ac:spMkLst>
        </pc:spChg>
        <pc:spChg chg="add del">
          <ac:chgData name="Larisa Mariana Pirvan (2536493)" userId="S::2536493@student.uwtsd.ac.uk::3e4be440-0f5b-4f02-b4dc-a7b98a1629cf" providerId="AD" clId="Web-{717BF96A-109E-2EDD-D85A-FBA7196A542E}" dt="2026-06-12T22:18:27.991" v="240"/>
          <ac:spMkLst>
            <pc:docMk/>
            <pc:sldMk cId="109857222" sldId="256"/>
            <ac:spMk id="9" creationId="{0671A8AE-40A1-4631-A6B8-581AFF065482}"/>
          </ac:spMkLst>
        </pc:spChg>
        <pc:spChg chg="add del">
          <ac:chgData name="Larisa Mariana Pirvan (2536493)" userId="S::2536493@student.uwtsd.ac.uk::3e4be440-0f5b-4f02-b4dc-a7b98a1629cf" providerId="AD" clId="Web-{717BF96A-109E-2EDD-D85A-FBA7196A542E}" dt="2026-06-12T22:18:27.991" v="240"/>
          <ac:spMkLst>
            <pc:docMk/>
            <pc:sldMk cId="109857222" sldId="256"/>
            <ac:spMk id="11" creationId="{AB58EF07-17C2-48CF-ABB0-EEF1F17CB8F0}"/>
          </ac:spMkLst>
        </pc:spChg>
        <pc:spChg chg="add del">
          <ac:chgData name="Larisa Mariana Pirvan (2536493)" userId="S::2536493@student.uwtsd.ac.uk::3e4be440-0f5b-4f02-b4dc-a7b98a1629cf" providerId="AD" clId="Web-{717BF96A-109E-2EDD-D85A-FBA7196A542E}" dt="2026-06-12T22:18:27.991" v="240"/>
          <ac:spMkLst>
            <pc:docMk/>
            <pc:sldMk cId="109857222" sldId="256"/>
            <ac:spMk id="13" creationId="{AF2F604E-43BE-4DC3-B983-E071523364F8}"/>
          </ac:spMkLst>
        </pc:spChg>
        <pc:spChg chg="add del">
          <ac:chgData name="Larisa Mariana Pirvan (2536493)" userId="S::2536493@student.uwtsd.ac.uk::3e4be440-0f5b-4f02-b4dc-a7b98a1629cf" providerId="AD" clId="Web-{717BF96A-109E-2EDD-D85A-FBA7196A542E}" dt="2026-06-12T22:18:27.991" v="240"/>
          <ac:spMkLst>
            <pc:docMk/>
            <pc:sldMk cId="109857222" sldId="256"/>
            <ac:spMk id="15" creationId="{08C9B587-E65E-4B52-B37C-ABEBB6E87928}"/>
          </ac:spMkLst>
        </pc:spChg>
        <pc:spChg chg="add del">
          <ac:chgData name="Larisa Mariana Pirvan (2536493)" userId="S::2536493@student.uwtsd.ac.uk::3e4be440-0f5b-4f02-b4dc-a7b98a1629cf" providerId="AD" clId="Web-{717BF96A-109E-2EDD-D85A-FBA7196A542E}" dt="2026-06-12T22:19:40.415" v="244"/>
          <ac:spMkLst>
            <pc:docMk/>
            <pc:sldMk cId="109857222" sldId="256"/>
            <ac:spMk id="17" creationId="{676A1B86-DC99-46B9-B5AA-A7E928EA9CF7}"/>
          </ac:spMkLst>
        </pc:spChg>
        <pc:spChg chg="add del">
          <ac:chgData name="Larisa Mariana Pirvan (2536493)" userId="S::2536493@student.uwtsd.ac.uk::3e4be440-0f5b-4f02-b4dc-a7b98a1629cf" providerId="AD" clId="Web-{717BF96A-109E-2EDD-D85A-FBA7196A542E}" dt="2026-06-12T22:19:40.415" v="244"/>
          <ac:spMkLst>
            <pc:docMk/>
            <pc:sldMk cId="109857222" sldId="256"/>
            <ac:spMk id="18" creationId="{E9304FFE-74E9-4316-B822-F35A685E2D09}"/>
          </ac:spMkLst>
        </pc:spChg>
        <pc:spChg chg="add">
          <ac:chgData name="Larisa Mariana Pirvan (2536493)" userId="S::2536493@student.uwtsd.ac.uk::3e4be440-0f5b-4f02-b4dc-a7b98a1629cf" providerId="AD" clId="Web-{717BF96A-109E-2EDD-D85A-FBA7196A542E}" dt="2026-06-12T22:19:18.274" v="242"/>
          <ac:spMkLst>
            <pc:docMk/>
            <pc:sldMk cId="109857222" sldId="256"/>
            <ac:spMk id="24" creationId="{362D44EE-C852-4460-B8B5-C4F2BC20510C}"/>
          </ac:spMkLst>
        </pc:spChg>
        <pc:spChg chg="add del">
          <ac:chgData name="Larisa Mariana Pirvan (2536493)" userId="S::2536493@student.uwtsd.ac.uk::3e4be440-0f5b-4f02-b4dc-a7b98a1629cf" providerId="AD" clId="Web-{717BF96A-109E-2EDD-D85A-FBA7196A542E}" dt="2026-06-12T22:19:40.399" v="243"/>
          <ac:spMkLst>
            <pc:docMk/>
            <pc:sldMk cId="109857222" sldId="256"/>
            <ac:spMk id="26" creationId="{658970D8-8D1D-4B5C-894B-E871CC86543D}"/>
          </ac:spMkLst>
        </pc:spChg>
        <pc:spChg chg="add del">
          <ac:chgData name="Larisa Mariana Pirvan (2536493)" userId="S::2536493@student.uwtsd.ac.uk::3e4be440-0f5b-4f02-b4dc-a7b98a1629cf" providerId="AD" clId="Web-{717BF96A-109E-2EDD-D85A-FBA7196A542E}" dt="2026-06-12T22:19:40.399" v="243"/>
          <ac:spMkLst>
            <pc:docMk/>
            <pc:sldMk cId="109857222" sldId="256"/>
            <ac:spMk id="28" creationId="{F227E5B6-9132-43CA-B503-37A18562ADF2}"/>
          </ac:spMkLst>
        </pc:spChg>
        <pc:spChg chg="del">
          <ac:chgData name="Larisa Mariana Pirvan (2536493)" userId="S::2536493@student.uwtsd.ac.uk::3e4be440-0f5b-4f02-b4dc-a7b98a1629cf" providerId="AD" clId="Web-{717BF96A-109E-2EDD-D85A-FBA7196A542E}" dt="2026-06-12T22:19:40.399" v="243"/>
          <ac:spMkLst>
            <pc:docMk/>
            <pc:sldMk cId="109857222" sldId="256"/>
            <ac:spMk id="30" creationId="{03C2051E-A88D-48E5-BACF-AAED17892722}"/>
          </ac:spMkLst>
        </pc:spChg>
        <pc:spChg chg="add del">
          <ac:chgData name="Larisa Mariana Pirvan (2536493)" userId="S::2536493@student.uwtsd.ac.uk::3e4be440-0f5b-4f02-b4dc-a7b98a1629cf" providerId="AD" clId="Web-{717BF96A-109E-2EDD-D85A-FBA7196A542E}" dt="2026-06-12T22:19:40.399" v="243"/>
          <ac:spMkLst>
            <pc:docMk/>
            <pc:sldMk cId="109857222" sldId="256"/>
            <ac:spMk id="32" creationId="{7821A508-2985-4905-874A-527429BAABFA}"/>
          </ac:spMkLst>
        </pc:spChg>
        <pc:spChg chg="add del">
          <ac:chgData name="Larisa Mariana Pirvan (2536493)" userId="S::2536493@student.uwtsd.ac.uk::3e4be440-0f5b-4f02-b4dc-a7b98a1629cf" providerId="AD" clId="Web-{717BF96A-109E-2EDD-D85A-FBA7196A542E}" dt="2026-06-12T22:19:40.399" v="243"/>
          <ac:spMkLst>
            <pc:docMk/>
            <pc:sldMk cId="109857222" sldId="256"/>
            <ac:spMk id="34" creationId="{D2929CB1-0E3C-4B2D-ADC5-0154FB33BA44}"/>
          </ac:spMkLst>
        </pc:spChg>
        <pc:spChg chg="add del">
          <ac:chgData name="Larisa Mariana Pirvan (2536493)" userId="S::2536493@student.uwtsd.ac.uk::3e4be440-0f5b-4f02-b4dc-a7b98a1629cf" providerId="AD" clId="Web-{717BF96A-109E-2EDD-D85A-FBA7196A542E}" dt="2026-06-12T22:19:40.399" v="243"/>
          <ac:spMkLst>
            <pc:docMk/>
            <pc:sldMk cId="109857222" sldId="256"/>
            <ac:spMk id="36" creationId="{5F2F0C84-BE8C-4DC2-A6D3-30349A801D5C}"/>
          </ac:spMkLst>
        </pc:spChg>
        <pc:spChg chg="add">
          <ac:chgData name="Larisa Mariana Pirvan (2536493)" userId="S::2536493@student.uwtsd.ac.uk::3e4be440-0f5b-4f02-b4dc-a7b98a1629cf" providerId="AD" clId="Web-{717BF96A-109E-2EDD-D85A-FBA7196A542E}" dt="2026-06-12T22:19:40.415" v="244"/>
          <ac:spMkLst>
            <pc:docMk/>
            <pc:sldMk cId="109857222" sldId="256"/>
            <ac:spMk id="38" creationId="{2E17E911-875F-4DE5-8699-99D9F1805A5D}"/>
          </ac:spMkLst>
        </pc:spChg>
        <pc:spChg chg="add">
          <ac:chgData name="Larisa Mariana Pirvan (2536493)" userId="S::2536493@student.uwtsd.ac.uk::3e4be440-0f5b-4f02-b4dc-a7b98a1629cf" providerId="AD" clId="Web-{717BF96A-109E-2EDD-D85A-FBA7196A542E}" dt="2026-06-12T22:19:40.415" v="244"/>
          <ac:spMkLst>
            <pc:docMk/>
            <pc:sldMk cId="109857222" sldId="256"/>
            <ac:spMk id="39" creationId="{CD9FE4EF-C4D8-49A0-B2FF-81D8DB7D8A24}"/>
          </ac:spMkLst>
        </pc:spChg>
        <pc:spChg chg="add">
          <ac:chgData name="Larisa Mariana Pirvan (2536493)" userId="S::2536493@student.uwtsd.ac.uk::3e4be440-0f5b-4f02-b4dc-a7b98a1629cf" providerId="AD" clId="Web-{717BF96A-109E-2EDD-D85A-FBA7196A542E}" dt="2026-06-12T22:19:40.415" v="244"/>
          <ac:spMkLst>
            <pc:docMk/>
            <pc:sldMk cId="109857222" sldId="256"/>
            <ac:spMk id="40" creationId="{4300840D-0A0B-4512-BACA-B439D5B9C57C}"/>
          </ac:spMkLst>
        </pc:spChg>
        <pc:spChg chg="add">
          <ac:chgData name="Larisa Mariana Pirvan (2536493)" userId="S::2536493@student.uwtsd.ac.uk::3e4be440-0f5b-4f02-b4dc-a7b98a1629cf" providerId="AD" clId="Web-{717BF96A-109E-2EDD-D85A-FBA7196A542E}" dt="2026-06-12T22:19:40.415" v="244"/>
          <ac:spMkLst>
            <pc:docMk/>
            <pc:sldMk cId="109857222" sldId="256"/>
            <ac:spMk id="41" creationId="{D2B78728-A580-49A7-84F9-6EF6F583ADE0}"/>
          </ac:spMkLst>
        </pc:spChg>
        <pc:spChg chg="add">
          <ac:chgData name="Larisa Mariana Pirvan (2536493)" userId="S::2536493@student.uwtsd.ac.uk::3e4be440-0f5b-4f02-b4dc-a7b98a1629cf" providerId="AD" clId="Web-{717BF96A-109E-2EDD-D85A-FBA7196A542E}" dt="2026-06-12T22:19:40.415" v="244"/>
          <ac:spMkLst>
            <pc:docMk/>
            <pc:sldMk cId="109857222" sldId="256"/>
            <ac:spMk id="42" creationId="{38FAA1A1-D861-433F-88FA-1E9D6FD31D11}"/>
          </ac:spMkLst>
        </pc:spChg>
        <pc:spChg chg="add">
          <ac:chgData name="Larisa Mariana Pirvan (2536493)" userId="S::2536493@student.uwtsd.ac.uk::3e4be440-0f5b-4f02-b4dc-a7b98a1629cf" providerId="AD" clId="Web-{717BF96A-109E-2EDD-D85A-FBA7196A542E}" dt="2026-06-12T22:19:40.415" v="244"/>
          <ac:spMkLst>
            <pc:docMk/>
            <pc:sldMk cId="109857222" sldId="256"/>
            <ac:spMk id="43" creationId="{8D71EDA1-87BF-4D5D-AB79-F346FD19278A}"/>
          </ac:spMkLst>
        </pc:spChg>
        <pc:picChg chg="add del">
          <ac:chgData name="Larisa Mariana Pirvan (2536493)" userId="S::2536493@student.uwtsd.ac.uk::3e4be440-0f5b-4f02-b4dc-a7b98a1629cf" providerId="AD" clId="Web-{717BF96A-109E-2EDD-D85A-FBA7196A542E}" dt="2026-06-12T22:18:27.991" v="240"/>
          <ac:picMkLst>
            <pc:docMk/>
            <pc:sldMk cId="109857222" sldId="256"/>
            <ac:picMk id="5" creationId="{1968CD28-C936-3FF6-0406-2DB6A95D4354}"/>
          </ac:picMkLst>
        </pc:picChg>
        <pc:picChg chg="add">
          <ac:chgData name="Larisa Mariana Pirvan (2536493)" userId="S::2536493@student.uwtsd.ac.uk::3e4be440-0f5b-4f02-b4dc-a7b98a1629cf" providerId="AD" clId="Web-{717BF96A-109E-2EDD-D85A-FBA7196A542E}" dt="2026-06-12T22:18:28.007" v="241"/>
          <ac:picMkLst>
            <pc:docMk/>
            <pc:sldMk cId="109857222" sldId="256"/>
            <ac:picMk id="19" creationId="{93A38B99-CC63-61EF-3297-694A1E8ABE88}"/>
          </ac:picMkLst>
        </pc:picChg>
      </pc:sldChg>
      <pc:sldChg chg="addSp delSp modSp mod setBg">
        <pc:chgData name="Larisa Mariana Pirvan (2536493)" userId="S::2536493@student.uwtsd.ac.uk::3e4be440-0f5b-4f02-b4dc-a7b98a1629cf" providerId="AD" clId="Web-{717BF96A-109E-2EDD-D85A-FBA7196A542E}" dt="2026-06-12T22:16:32.051" v="210"/>
        <pc:sldMkLst>
          <pc:docMk/>
          <pc:sldMk cId="999198232" sldId="257"/>
        </pc:sldMkLst>
        <pc:spChg chg="mod">
          <ac:chgData name="Larisa Mariana Pirvan (2536493)" userId="S::2536493@student.uwtsd.ac.uk::3e4be440-0f5b-4f02-b4dc-a7b98a1629cf" providerId="AD" clId="Web-{717BF96A-109E-2EDD-D85A-FBA7196A542E}" dt="2026-06-12T22:16:32.004" v="208"/>
          <ac:spMkLst>
            <pc:docMk/>
            <pc:sldMk cId="999198232" sldId="257"/>
            <ac:spMk id="2" creationId="{6D66D117-290F-8077-382B-5C6E43FDB630}"/>
          </ac:spMkLst>
        </pc:spChg>
        <pc:spChg chg="add del mod">
          <ac:chgData name="Larisa Mariana Pirvan (2536493)" userId="S::2536493@student.uwtsd.ac.uk::3e4be440-0f5b-4f02-b4dc-a7b98a1629cf" providerId="AD" clId="Web-{717BF96A-109E-2EDD-D85A-FBA7196A542E}" dt="2026-06-12T22:14:11.782" v="204"/>
          <ac:spMkLst>
            <pc:docMk/>
            <pc:sldMk cId="999198232" sldId="257"/>
            <ac:spMk id="3" creationId="{8AD8D344-A0A1-08EA-A813-7EB107B203A2}"/>
          </ac:spMkLst>
        </pc:spChg>
        <pc:spChg chg="add del">
          <ac:chgData name="Larisa Mariana Pirvan (2536493)" userId="S::2536493@student.uwtsd.ac.uk::3e4be440-0f5b-4f02-b4dc-a7b98a1629cf" providerId="AD" clId="Web-{717BF96A-109E-2EDD-D85A-FBA7196A542E}" dt="2026-06-12T22:14:11.751" v="203"/>
          <ac:spMkLst>
            <pc:docMk/>
            <pc:sldMk cId="999198232" sldId="257"/>
            <ac:spMk id="8" creationId="{907EF6B7-1338-4443-8C46-6A318D952DFD}"/>
          </ac:spMkLst>
        </pc:spChg>
        <pc:spChg chg="add del">
          <ac:chgData name="Larisa Mariana Pirvan (2536493)" userId="S::2536493@student.uwtsd.ac.uk::3e4be440-0f5b-4f02-b4dc-a7b98a1629cf" providerId="AD" clId="Web-{717BF96A-109E-2EDD-D85A-FBA7196A542E}" dt="2026-06-12T22:13:37.172" v="201"/>
          <ac:spMkLst>
            <pc:docMk/>
            <pc:sldMk cId="999198232" sldId="257"/>
            <ac:spMk id="9" creationId="{AE2B703B-46F9-481A-A605-82E2A828C4FA}"/>
          </ac:spMkLst>
        </pc:spChg>
        <pc:spChg chg="add del">
          <ac:chgData name="Larisa Mariana Pirvan (2536493)" userId="S::2536493@student.uwtsd.ac.uk::3e4be440-0f5b-4f02-b4dc-a7b98a1629cf" providerId="AD" clId="Web-{717BF96A-109E-2EDD-D85A-FBA7196A542E}" dt="2026-06-12T22:14:11.751" v="203"/>
          <ac:spMkLst>
            <pc:docMk/>
            <pc:sldMk cId="999198232" sldId="257"/>
            <ac:spMk id="10" creationId="{DAAE4CDD-124C-4DCF-9584-B6033B545DD5}"/>
          </ac:spMkLst>
        </pc:spChg>
        <pc:spChg chg="add del">
          <ac:chgData name="Larisa Mariana Pirvan (2536493)" userId="S::2536493@student.uwtsd.ac.uk::3e4be440-0f5b-4f02-b4dc-a7b98a1629cf" providerId="AD" clId="Web-{717BF96A-109E-2EDD-D85A-FBA7196A542E}" dt="2026-06-12T22:13:37.172" v="201"/>
          <ac:spMkLst>
            <pc:docMk/>
            <pc:sldMk cId="999198232" sldId="257"/>
            <ac:spMk id="11" creationId="{F13BE4D7-0C3D-4906-B230-A1C5B4665CCF}"/>
          </ac:spMkLst>
        </pc:spChg>
        <pc:spChg chg="add del">
          <ac:chgData name="Larisa Mariana Pirvan (2536493)" userId="S::2536493@student.uwtsd.ac.uk::3e4be440-0f5b-4f02-b4dc-a7b98a1629cf" providerId="AD" clId="Web-{717BF96A-109E-2EDD-D85A-FBA7196A542E}" dt="2026-06-12T22:14:11.751" v="203"/>
          <ac:spMkLst>
            <pc:docMk/>
            <pc:sldMk cId="999198232" sldId="257"/>
            <ac:spMk id="12" creationId="{081E4A58-353D-44AE-B2FC-2A74E2E400F7}"/>
          </ac:spMkLst>
        </pc:spChg>
        <pc:spChg chg="add del">
          <ac:chgData name="Larisa Mariana Pirvan (2536493)" userId="S::2536493@student.uwtsd.ac.uk::3e4be440-0f5b-4f02-b4dc-a7b98a1629cf" providerId="AD" clId="Web-{717BF96A-109E-2EDD-D85A-FBA7196A542E}" dt="2026-06-12T22:14:11.751" v="203"/>
          <ac:spMkLst>
            <pc:docMk/>
            <pc:sldMk cId="999198232" sldId="257"/>
            <ac:spMk id="13" creationId="{8AD8D344-A0A1-08EA-A813-7EB107B203A2}"/>
          </ac:spMkLst>
        </pc:spChg>
        <pc:spChg chg="add del">
          <ac:chgData name="Larisa Mariana Pirvan (2536493)" userId="S::2536493@student.uwtsd.ac.uk::3e4be440-0f5b-4f02-b4dc-a7b98a1629cf" providerId="AD" clId="Web-{717BF96A-109E-2EDD-D85A-FBA7196A542E}" dt="2026-06-12T22:16:32.051" v="210"/>
          <ac:spMkLst>
            <pc:docMk/>
            <pc:sldMk cId="999198232" sldId="257"/>
            <ac:spMk id="15" creationId="{738F59A4-4431-460D-8E49-6E65C189A566}"/>
          </ac:spMkLst>
        </pc:spChg>
        <pc:spChg chg="add del">
          <ac:chgData name="Larisa Mariana Pirvan (2536493)" userId="S::2536493@student.uwtsd.ac.uk::3e4be440-0f5b-4f02-b4dc-a7b98a1629cf" providerId="AD" clId="Web-{717BF96A-109E-2EDD-D85A-FBA7196A542E}" dt="2026-06-12T22:15:49.191" v="206"/>
          <ac:spMkLst>
            <pc:docMk/>
            <pc:sldMk cId="999198232" sldId="257"/>
            <ac:spMk id="24" creationId="{16AC3602-3348-4F31-9E43-076B03514ECB}"/>
          </ac:spMkLst>
        </pc:spChg>
        <pc:spChg chg="add del">
          <ac:chgData name="Larisa Mariana Pirvan (2536493)" userId="S::2536493@student.uwtsd.ac.uk::3e4be440-0f5b-4f02-b4dc-a7b98a1629cf" providerId="AD" clId="Web-{717BF96A-109E-2EDD-D85A-FBA7196A542E}" dt="2026-06-12T22:15:49.191" v="206"/>
          <ac:spMkLst>
            <pc:docMk/>
            <pc:sldMk cId="999198232" sldId="257"/>
            <ac:spMk id="26" creationId="{394094B0-A6C9-44BE-9042-66EF0612F625}"/>
          </ac:spMkLst>
        </pc:spChg>
        <pc:spChg chg="add del">
          <ac:chgData name="Larisa Mariana Pirvan (2536493)" userId="S::2536493@student.uwtsd.ac.uk::3e4be440-0f5b-4f02-b4dc-a7b98a1629cf" providerId="AD" clId="Web-{717BF96A-109E-2EDD-D85A-FBA7196A542E}" dt="2026-06-12T22:15:49.191" v="206"/>
          <ac:spMkLst>
            <pc:docMk/>
            <pc:sldMk cId="999198232" sldId="257"/>
            <ac:spMk id="28" creationId="{64C2CA96-0B16-4AA7-B340-33044D238597}"/>
          </ac:spMkLst>
        </pc:spChg>
        <pc:spChg chg="add del">
          <ac:chgData name="Larisa Mariana Pirvan (2536493)" userId="S::2536493@student.uwtsd.ac.uk::3e4be440-0f5b-4f02-b4dc-a7b98a1629cf" providerId="AD" clId="Web-{717BF96A-109E-2EDD-D85A-FBA7196A542E}" dt="2026-06-12T22:15:49.191" v="206"/>
          <ac:spMkLst>
            <pc:docMk/>
            <pc:sldMk cId="999198232" sldId="257"/>
            <ac:spMk id="30" creationId="{1D50D7A8-F1D5-4306-8A9B-DD7A73EB8BCE}"/>
          </ac:spMkLst>
        </pc:spChg>
        <pc:spChg chg="add del">
          <ac:chgData name="Larisa Mariana Pirvan (2536493)" userId="S::2536493@student.uwtsd.ac.uk::3e4be440-0f5b-4f02-b4dc-a7b98a1629cf" providerId="AD" clId="Web-{717BF96A-109E-2EDD-D85A-FBA7196A542E}" dt="2026-06-12T22:16:32.004" v="208"/>
          <ac:spMkLst>
            <pc:docMk/>
            <pc:sldMk cId="999198232" sldId="257"/>
            <ac:spMk id="32" creationId="{43F8A58B-5155-44CE-A5FF-7647B47D0A7A}"/>
          </ac:spMkLst>
        </pc:spChg>
        <pc:spChg chg="add del">
          <ac:chgData name="Larisa Mariana Pirvan (2536493)" userId="S::2536493@student.uwtsd.ac.uk::3e4be440-0f5b-4f02-b4dc-a7b98a1629cf" providerId="AD" clId="Web-{717BF96A-109E-2EDD-D85A-FBA7196A542E}" dt="2026-06-12T22:16:32.004" v="208"/>
          <ac:spMkLst>
            <pc:docMk/>
            <pc:sldMk cId="999198232" sldId="257"/>
            <ac:spMk id="33" creationId="{BACC6370-2D7E-4714-9D71-7542949D7D5D}"/>
          </ac:spMkLst>
        </pc:spChg>
        <pc:spChg chg="add del">
          <ac:chgData name="Larisa Mariana Pirvan (2536493)" userId="S::2536493@student.uwtsd.ac.uk::3e4be440-0f5b-4f02-b4dc-a7b98a1629cf" providerId="AD" clId="Web-{717BF96A-109E-2EDD-D85A-FBA7196A542E}" dt="2026-06-12T22:16:32.004" v="208"/>
          <ac:spMkLst>
            <pc:docMk/>
            <pc:sldMk cId="999198232" sldId="257"/>
            <ac:spMk id="34" creationId="{443F2ACA-E6D6-4028-82DD-F03C262D5DE6}"/>
          </ac:spMkLst>
        </pc:spChg>
        <pc:spChg chg="add del">
          <ac:chgData name="Larisa Mariana Pirvan (2536493)" userId="S::2536493@student.uwtsd.ac.uk::3e4be440-0f5b-4f02-b4dc-a7b98a1629cf" providerId="AD" clId="Web-{717BF96A-109E-2EDD-D85A-FBA7196A542E}" dt="2026-06-12T22:16:32.004" v="208"/>
          <ac:spMkLst>
            <pc:docMk/>
            <pc:sldMk cId="999198232" sldId="257"/>
            <ac:spMk id="35" creationId="{256B2C21-A230-48C0-8DF1-C46611373C44}"/>
          </ac:spMkLst>
        </pc:spChg>
        <pc:spChg chg="add del">
          <ac:chgData name="Larisa Mariana Pirvan (2536493)" userId="S::2536493@student.uwtsd.ac.uk::3e4be440-0f5b-4f02-b4dc-a7b98a1629cf" providerId="AD" clId="Web-{717BF96A-109E-2EDD-D85A-FBA7196A542E}" dt="2026-06-12T22:16:32.004" v="208"/>
          <ac:spMkLst>
            <pc:docMk/>
            <pc:sldMk cId="999198232" sldId="257"/>
            <ac:spMk id="36" creationId="{3847E18C-932D-4C95-AABA-FEC7C9499AD7}"/>
          </ac:spMkLst>
        </pc:spChg>
        <pc:spChg chg="add del">
          <ac:chgData name="Larisa Mariana Pirvan (2536493)" userId="S::2536493@student.uwtsd.ac.uk::3e4be440-0f5b-4f02-b4dc-a7b98a1629cf" providerId="AD" clId="Web-{717BF96A-109E-2EDD-D85A-FBA7196A542E}" dt="2026-06-12T22:16:32.004" v="208"/>
          <ac:spMkLst>
            <pc:docMk/>
            <pc:sldMk cId="999198232" sldId="257"/>
            <ac:spMk id="37" creationId="{3150CB11-0C61-439E-910F-5787759E72A0}"/>
          </ac:spMkLst>
        </pc:spChg>
        <pc:spChg chg="add">
          <ac:chgData name="Larisa Mariana Pirvan (2536493)" userId="S::2536493@student.uwtsd.ac.uk::3e4be440-0f5b-4f02-b4dc-a7b98a1629cf" providerId="AD" clId="Web-{717BF96A-109E-2EDD-D85A-FBA7196A542E}" dt="2026-06-12T22:16:32.051" v="210"/>
          <ac:spMkLst>
            <pc:docMk/>
            <pc:sldMk cId="999198232" sldId="257"/>
            <ac:spMk id="39" creationId="{738F59A4-4431-460D-8E49-6E65C189A566}"/>
          </ac:spMkLst>
        </pc:spChg>
        <pc:spChg chg="mod replId">
          <ac:chgData name="Larisa Mariana Pirvan (2536493)" userId="S::2536493@student.uwtsd.ac.uk::3e4be440-0f5b-4f02-b4dc-a7b98a1629cf" providerId="AD" clId="Web-{717BF96A-109E-2EDD-D85A-FBA7196A542E}" dt="2026-06-12T22:16:32.004" v="209"/>
          <ac:spMkLst>
            <pc:docMk/>
            <pc:sldMk cId="999198232" sldId="257"/>
            <ac:spMk id="41" creationId="{E85A82CE-D835-4542-BE8D-62A8F5A943CC}"/>
          </ac:spMkLst>
        </pc:spChg>
        <pc:spChg chg="mod replId">
          <ac:chgData name="Larisa Mariana Pirvan (2536493)" userId="S::2536493@student.uwtsd.ac.uk::3e4be440-0f5b-4f02-b4dc-a7b98a1629cf" providerId="AD" clId="Web-{717BF96A-109E-2EDD-D85A-FBA7196A542E}" dt="2026-06-12T22:16:32.004" v="209"/>
          <ac:spMkLst>
            <pc:docMk/>
            <pc:sldMk cId="999198232" sldId="257"/>
            <ac:spMk id="42" creationId="{063D7EF0-3AC8-4029-B55D-EBDD733D394B}"/>
          </ac:spMkLst>
        </pc:spChg>
        <pc:grpChg chg="add del">
          <ac:chgData name="Larisa Mariana Pirvan (2536493)" userId="S::2536493@student.uwtsd.ac.uk::3e4be440-0f5b-4f02-b4dc-a7b98a1629cf" providerId="AD" clId="Web-{717BF96A-109E-2EDD-D85A-FBA7196A542E}" dt="2026-06-12T22:16:32.051" v="210"/>
          <ac:grpSpMkLst>
            <pc:docMk/>
            <pc:sldMk cId="999198232" sldId="257"/>
            <ac:grpSpMk id="16" creationId="{8A919B9C-5C01-47E4-B2F2-45F589208ABF}"/>
          </ac:grpSpMkLst>
        </pc:grpChg>
        <pc:grpChg chg="add">
          <ac:chgData name="Larisa Mariana Pirvan (2536493)" userId="S::2536493@student.uwtsd.ac.uk::3e4be440-0f5b-4f02-b4dc-a7b98a1629cf" providerId="AD" clId="Web-{717BF96A-109E-2EDD-D85A-FBA7196A542E}" dt="2026-06-12T22:16:32.051" v="210"/>
          <ac:grpSpMkLst>
            <pc:docMk/>
            <pc:sldMk cId="999198232" sldId="257"/>
            <ac:grpSpMk id="40" creationId="{8A919B9C-5C01-47E4-B2F2-45F589208ABF}"/>
          </ac:grpSpMkLst>
        </pc:grpChg>
        <pc:graphicFrameChg chg="add del">
          <ac:chgData name="Larisa Mariana Pirvan (2536493)" userId="S::2536493@student.uwtsd.ac.uk::3e4be440-0f5b-4f02-b4dc-a7b98a1629cf" providerId="AD" clId="Web-{717BF96A-109E-2EDD-D85A-FBA7196A542E}" dt="2026-06-12T22:13:37.172" v="201"/>
          <ac:graphicFrameMkLst>
            <pc:docMk/>
            <pc:sldMk cId="999198232" sldId="257"/>
            <ac:graphicFrameMk id="5" creationId="{B63F7C2C-2442-E6B8-3F11-16DB28DFE409}"/>
          </ac:graphicFrameMkLst>
        </pc:graphicFrameChg>
        <pc:graphicFrameChg chg="add mod modGraphic">
          <ac:chgData name="Larisa Mariana Pirvan (2536493)" userId="S::2536493@student.uwtsd.ac.uk::3e4be440-0f5b-4f02-b4dc-a7b98a1629cf" providerId="AD" clId="Web-{717BF96A-109E-2EDD-D85A-FBA7196A542E}" dt="2026-06-12T22:16:32.051" v="210"/>
          <ac:graphicFrameMkLst>
            <pc:docMk/>
            <pc:sldMk cId="999198232" sldId="257"/>
            <ac:graphicFrameMk id="19" creationId="{4F6F094A-2690-0E44-EA7F-2D907A9CCFE4}"/>
          </ac:graphicFrameMkLst>
        </pc:graphicFrameChg>
      </pc:sldChg>
      <pc:sldChg chg="modSp mod setBg">
        <pc:chgData name="Larisa Mariana Pirvan (2536493)" userId="S::2536493@student.uwtsd.ac.uk::3e4be440-0f5b-4f02-b4dc-a7b98a1629cf" providerId="AD" clId="Web-{717BF96A-109E-2EDD-D85A-FBA7196A542E}" dt="2026-06-12T23:01:26.098" v="1060"/>
        <pc:sldMkLst>
          <pc:docMk/>
          <pc:sldMk cId="3329047436" sldId="258"/>
        </pc:sldMkLst>
        <pc:spChg chg="mod">
          <ac:chgData name="Larisa Mariana Pirvan (2536493)" userId="S::2536493@student.uwtsd.ac.uk::3e4be440-0f5b-4f02-b4dc-a7b98a1629cf" providerId="AD" clId="Web-{717BF96A-109E-2EDD-D85A-FBA7196A542E}" dt="2026-06-12T22:21:25.542" v="327" actId="20577"/>
          <ac:spMkLst>
            <pc:docMk/>
            <pc:sldMk cId="3329047436" sldId="258"/>
            <ac:spMk id="2" creationId="{DF3F75B1-A7C0-82C9-F4F0-8E8C430A9CC5}"/>
          </ac:spMkLst>
        </pc:spChg>
        <pc:spChg chg="mod">
          <ac:chgData name="Larisa Mariana Pirvan (2536493)" userId="S::2536493@student.uwtsd.ac.uk::3e4be440-0f5b-4f02-b4dc-a7b98a1629cf" providerId="AD" clId="Web-{717BF96A-109E-2EDD-D85A-FBA7196A542E}" dt="2026-06-12T22:55:23.464" v="1055" actId="20577"/>
          <ac:spMkLst>
            <pc:docMk/>
            <pc:sldMk cId="3329047436" sldId="258"/>
            <ac:spMk id="3" creationId="{5B68530F-24FA-626B-B8CD-AA78BE10AF7B}"/>
          </ac:spMkLst>
        </pc:spChg>
      </pc:sldChg>
      <pc:sldChg chg="modSp">
        <pc:chgData name="Larisa Mariana Pirvan (2536493)" userId="S::2536493@student.uwtsd.ac.uk::3e4be440-0f5b-4f02-b4dc-a7b98a1629cf" providerId="AD" clId="Web-{717BF96A-109E-2EDD-D85A-FBA7196A542E}" dt="2026-06-12T22:01:38.078" v="51" actId="20577"/>
        <pc:sldMkLst>
          <pc:docMk/>
          <pc:sldMk cId="2028371058" sldId="259"/>
        </pc:sldMkLst>
        <pc:spChg chg="mod">
          <ac:chgData name="Larisa Mariana Pirvan (2536493)" userId="S::2536493@student.uwtsd.ac.uk::3e4be440-0f5b-4f02-b4dc-a7b98a1629cf" providerId="AD" clId="Web-{717BF96A-109E-2EDD-D85A-FBA7196A542E}" dt="2026-06-12T22:01:38.078" v="51" actId="20577"/>
          <ac:spMkLst>
            <pc:docMk/>
            <pc:sldMk cId="2028371058" sldId="259"/>
            <ac:spMk id="2" creationId="{EEEB5499-38F4-7E30-35CF-591451415458}"/>
          </ac:spMkLst>
        </pc:spChg>
      </pc:sldChg>
      <pc:sldChg chg="modSp">
        <pc:chgData name="Larisa Mariana Pirvan (2536493)" userId="S::2536493@student.uwtsd.ac.uk::3e4be440-0f5b-4f02-b4dc-a7b98a1629cf" providerId="AD" clId="Web-{717BF96A-109E-2EDD-D85A-FBA7196A542E}" dt="2026-06-12T21:59:49.341" v="24" actId="20577"/>
        <pc:sldMkLst>
          <pc:docMk/>
          <pc:sldMk cId="384009591" sldId="275"/>
        </pc:sldMkLst>
        <pc:spChg chg="mod">
          <ac:chgData name="Larisa Mariana Pirvan (2536493)" userId="S::2536493@student.uwtsd.ac.uk::3e4be440-0f5b-4f02-b4dc-a7b98a1629cf" providerId="AD" clId="Web-{717BF96A-109E-2EDD-D85A-FBA7196A542E}" dt="2026-06-12T21:59:49.341" v="24" actId="20577"/>
          <ac:spMkLst>
            <pc:docMk/>
            <pc:sldMk cId="384009591" sldId="275"/>
            <ac:spMk id="2" creationId="{21C9950B-C77E-44FE-D304-09FFE340F069}"/>
          </ac:spMkLst>
        </pc:spChg>
      </pc:sldChg>
      <pc:sldChg chg="modSp">
        <pc:chgData name="Larisa Mariana Pirvan (2536493)" userId="S::2536493@student.uwtsd.ac.uk::3e4be440-0f5b-4f02-b4dc-a7b98a1629cf" providerId="AD" clId="Web-{717BF96A-109E-2EDD-D85A-FBA7196A542E}" dt="2026-06-12T22:01:03.155" v="49" actId="20577"/>
        <pc:sldMkLst>
          <pc:docMk/>
          <pc:sldMk cId="1661691288" sldId="276"/>
        </pc:sldMkLst>
        <pc:spChg chg="mod">
          <ac:chgData name="Larisa Mariana Pirvan (2536493)" userId="S::2536493@student.uwtsd.ac.uk::3e4be440-0f5b-4f02-b4dc-a7b98a1629cf" providerId="AD" clId="Web-{717BF96A-109E-2EDD-D85A-FBA7196A542E}" dt="2026-06-12T22:01:03.155" v="49" actId="20577"/>
          <ac:spMkLst>
            <pc:docMk/>
            <pc:sldMk cId="1661691288" sldId="276"/>
            <ac:spMk id="2" creationId="{6204F264-7311-CE60-9718-58196FBDA2A7}"/>
          </ac:spMkLst>
        </pc:spChg>
      </pc:sldChg>
      <pc:sldChg chg="modSp">
        <pc:chgData name="Larisa Mariana Pirvan (2536493)" userId="S::2536493@student.uwtsd.ac.uk::3e4be440-0f5b-4f02-b4dc-a7b98a1629cf" providerId="AD" clId="Web-{717BF96A-109E-2EDD-D85A-FBA7196A542E}" dt="2026-06-12T22:00:47.405" v="35" actId="20577"/>
        <pc:sldMkLst>
          <pc:docMk/>
          <pc:sldMk cId="3727657992" sldId="277"/>
        </pc:sldMkLst>
        <pc:spChg chg="mod">
          <ac:chgData name="Larisa Mariana Pirvan (2536493)" userId="S::2536493@student.uwtsd.ac.uk::3e4be440-0f5b-4f02-b4dc-a7b98a1629cf" providerId="AD" clId="Web-{717BF96A-109E-2EDD-D85A-FBA7196A542E}" dt="2026-06-12T22:00:47.405" v="35" actId="20577"/>
          <ac:spMkLst>
            <pc:docMk/>
            <pc:sldMk cId="3727657992" sldId="277"/>
            <ac:spMk id="2" creationId="{53F0365D-4A30-88D5-AEE6-4783B6F35146}"/>
          </ac:spMkLst>
        </pc:spChg>
      </pc:sldChg>
      <pc:sldChg chg="addSp delSp modSp new mod setBg setClrOvrMap">
        <pc:chgData name="Larisa Mariana Pirvan (2536493)" userId="S::2536493@student.uwtsd.ac.uk::3e4be440-0f5b-4f02-b4dc-a7b98a1629cf" providerId="AD" clId="Web-{717BF96A-109E-2EDD-D85A-FBA7196A542E}" dt="2026-06-12T23:30:33.607" v="1229"/>
        <pc:sldMkLst>
          <pc:docMk/>
          <pc:sldMk cId="1459339103" sldId="278"/>
        </pc:sldMkLst>
        <pc:spChg chg="mod">
          <ac:chgData name="Larisa Mariana Pirvan (2536493)" userId="S::2536493@student.uwtsd.ac.uk::3e4be440-0f5b-4f02-b4dc-a7b98a1629cf" providerId="AD" clId="Web-{717BF96A-109E-2EDD-D85A-FBA7196A542E}" dt="2026-06-12T23:30:33.607" v="1229"/>
          <ac:spMkLst>
            <pc:docMk/>
            <pc:sldMk cId="1459339103" sldId="278"/>
            <ac:spMk id="2" creationId="{E5F1CB17-A408-37B7-03D8-C2917284C5E3}"/>
          </ac:spMkLst>
        </pc:spChg>
        <pc:spChg chg="mod ord">
          <ac:chgData name="Larisa Mariana Pirvan (2536493)" userId="S::2536493@student.uwtsd.ac.uk::3e4be440-0f5b-4f02-b4dc-a7b98a1629cf" providerId="AD" clId="Web-{717BF96A-109E-2EDD-D85A-FBA7196A542E}" dt="2026-06-12T23:30:33.607" v="1229"/>
          <ac:spMkLst>
            <pc:docMk/>
            <pc:sldMk cId="1459339103" sldId="278"/>
            <ac:spMk id="3" creationId="{01148031-6661-05CE-2CB4-824B618EB3F3}"/>
          </ac:spMkLst>
        </pc:spChg>
        <pc:spChg chg="add del mod">
          <ac:chgData name="Larisa Mariana Pirvan (2536493)" userId="S::2536493@student.uwtsd.ac.uk::3e4be440-0f5b-4f02-b4dc-a7b98a1629cf" providerId="AD" clId="Web-{717BF96A-109E-2EDD-D85A-FBA7196A542E}" dt="2026-06-12T23:20:18.155" v="1199"/>
          <ac:spMkLst>
            <pc:docMk/>
            <pc:sldMk cId="1459339103" sldId="278"/>
            <ac:spMk id="5" creationId="{F4A7A959-C2F2-AB0B-8CF1-49FC214B36C7}"/>
          </ac:spMkLst>
        </pc:spChg>
        <pc:spChg chg="add del">
          <ac:chgData name="Larisa Mariana Pirvan (2536493)" userId="S::2536493@student.uwtsd.ac.uk::3e4be440-0f5b-4f02-b4dc-a7b98a1629cf" providerId="AD" clId="Web-{717BF96A-109E-2EDD-D85A-FBA7196A542E}" dt="2026-06-12T23:27:09.446" v="1206"/>
          <ac:spMkLst>
            <pc:docMk/>
            <pc:sldMk cId="1459339103" sldId="278"/>
            <ac:spMk id="12" creationId="{2EB492CD-616E-47F8-933B-5E2D952A0593}"/>
          </ac:spMkLst>
        </pc:spChg>
        <pc:spChg chg="add del">
          <ac:chgData name="Larisa Mariana Pirvan (2536493)" userId="S::2536493@student.uwtsd.ac.uk::3e4be440-0f5b-4f02-b4dc-a7b98a1629cf" providerId="AD" clId="Web-{717BF96A-109E-2EDD-D85A-FBA7196A542E}" dt="2026-06-12T23:27:09.446" v="1206"/>
          <ac:spMkLst>
            <pc:docMk/>
            <pc:sldMk cId="1459339103" sldId="278"/>
            <ac:spMk id="14" creationId="{59383CF9-23B5-4335-9B21-1791C4CF1C75}"/>
          </ac:spMkLst>
        </pc:spChg>
        <pc:spChg chg="add del">
          <ac:chgData name="Larisa Mariana Pirvan (2536493)" userId="S::2536493@student.uwtsd.ac.uk::3e4be440-0f5b-4f02-b4dc-a7b98a1629cf" providerId="AD" clId="Web-{717BF96A-109E-2EDD-D85A-FBA7196A542E}" dt="2026-06-12T23:27:09.446" v="1206"/>
          <ac:spMkLst>
            <pc:docMk/>
            <pc:sldMk cId="1459339103" sldId="278"/>
            <ac:spMk id="16" creationId="{0007FE00-9498-4706-B255-6437B0252C02}"/>
          </ac:spMkLst>
        </pc:spChg>
        <pc:spChg chg="add del">
          <ac:chgData name="Larisa Mariana Pirvan (2536493)" userId="S::2536493@student.uwtsd.ac.uk::3e4be440-0f5b-4f02-b4dc-a7b98a1629cf" providerId="AD" clId="Web-{717BF96A-109E-2EDD-D85A-FBA7196A542E}" dt="2026-06-12T23:27:18.805" v="1208"/>
          <ac:spMkLst>
            <pc:docMk/>
            <pc:sldMk cId="1459339103" sldId="278"/>
            <ac:spMk id="18" creationId="{637B2035-1FCB-439A-B421-095E136C7E07}"/>
          </ac:spMkLst>
        </pc:spChg>
        <pc:spChg chg="add del">
          <ac:chgData name="Larisa Mariana Pirvan (2536493)" userId="S::2536493@student.uwtsd.ac.uk::3e4be440-0f5b-4f02-b4dc-a7b98a1629cf" providerId="AD" clId="Web-{717BF96A-109E-2EDD-D85A-FBA7196A542E}" dt="2026-06-12T23:27:18.805" v="1208"/>
          <ac:spMkLst>
            <pc:docMk/>
            <pc:sldMk cId="1459339103" sldId="278"/>
            <ac:spMk id="19" creationId="{676D6CDF-C512-4739-B158-55EE955EFA39}"/>
          </ac:spMkLst>
        </pc:spChg>
        <pc:spChg chg="add del">
          <ac:chgData name="Larisa Mariana Pirvan (2536493)" userId="S::2536493@student.uwtsd.ac.uk::3e4be440-0f5b-4f02-b4dc-a7b98a1629cf" providerId="AD" clId="Web-{717BF96A-109E-2EDD-D85A-FBA7196A542E}" dt="2026-06-12T23:27:41.384" v="1210"/>
          <ac:spMkLst>
            <pc:docMk/>
            <pc:sldMk cId="1459339103" sldId="278"/>
            <ac:spMk id="21" creationId="{9D25F302-27C5-414F-97F8-6EA0A6C028BA}"/>
          </ac:spMkLst>
        </pc:spChg>
        <pc:spChg chg="add del">
          <ac:chgData name="Larisa Mariana Pirvan (2536493)" userId="S::2536493@student.uwtsd.ac.uk::3e4be440-0f5b-4f02-b4dc-a7b98a1629cf" providerId="AD" clId="Web-{717BF96A-109E-2EDD-D85A-FBA7196A542E}" dt="2026-06-12T23:27:41.384" v="1210"/>
          <ac:spMkLst>
            <pc:docMk/>
            <pc:sldMk cId="1459339103" sldId="278"/>
            <ac:spMk id="22" creationId="{830A36F8-48C2-4842-A87B-8CE8DF4E7FD2}"/>
          </ac:spMkLst>
        </pc:spChg>
        <pc:spChg chg="add del">
          <ac:chgData name="Larisa Mariana Pirvan (2536493)" userId="S::2536493@student.uwtsd.ac.uk::3e4be440-0f5b-4f02-b4dc-a7b98a1629cf" providerId="AD" clId="Web-{717BF96A-109E-2EDD-D85A-FBA7196A542E}" dt="2026-06-12T23:27:41.384" v="1210"/>
          <ac:spMkLst>
            <pc:docMk/>
            <pc:sldMk cId="1459339103" sldId="278"/>
            <ac:spMk id="23" creationId="{086A5A31-B10A-4793-84D4-D785959AE5B8}"/>
          </ac:spMkLst>
        </pc:spChg>
        <pc:spChg chg="add del">
          <ac:chgData name="Larisa Mariana Pirvan (2536493)" userId="S::2536493@student.uwtsd.ac.uk::3e4be440-0f5b-4f02-b4dc-a7b98a1629cf" providerId="AD" clId="Web-{717BF96A-109E-2EDD-D85A-FBA7196A542E}" dt="2026-06-12T23:27:46.915" v="1212"/>
          <ac:spMkLst>
            <pc:docMk/>
            <pc:sldMk cId="1459339103" sldId="278"/>
            <ac:spMk id="25" creationId="{B1595A09-E336-4D1B-9B3A-06A2287A54E2}"/>
          </ac:spMkLst>
        </pc:spChg>
        <pc:spChg chg="add del">
          <ac:chgData name="Larisa Mariana Pirvan (2536493)" userId="S::2536493@student.uwtsd.ac.uk::3e4be440-0f5b-4f02-b4dc-a7b98a1629cf" providerId="AD" clId="Web-{717BF96A-109E-2EDD-D85A-FBA7196A542E}" dt="2026-06-12T23:27:46.915" v="1212"/>
          <ac:spMkLst>
            <pc:docMk/>
            <pc:sldMk cId="1459339103" sldId="278"/>
            <ac:spMk id="26" creationId="{3540989C-C7B8-473B-BF87-6F2DA6A90006}"/>
          </ac:spMkLst>
        </pc:spChg>
        <pc:spChg chg="add del">
          <ac:chgData name="Larisa Mariana Pirvan (2536493)" userId="S::2536493@student.uwtsd.ac.uk::3e4be440-0f5b-4f02-b4dc-a7b98a1629cf" providerId="AD" clId="Web-{717BF96A-109E-2EDD-D85A-FBA7196A542E}" dt="2026-06-12T23:28:01.166" v="1214"/>
          <ac:spMkLst>
            <pc:docMk/>
            <pc:sldMk cId="1459339103" sldId="278"/>
            <ac:spMk id="28" creationId="{95199994-21AE-49A2-BA0D-12E295989A9A}"/>
          </ac:spMkLst>
        </pc:spChg>
        <pc:spChg chg="add del">
          <ac:chgData name="Larisa Mariana Pirvan (2536493)" userId="S::2536493@student.uwtsd.ac.uk::3e4be440-0f5b-4f02-b4dc-a7b98a1629cf" providerId="AD" clId="Web-{717BF96A-109E-2EDD-D85A-FBA7196A542E}" dt="2026-06-12T23:28:01.166" v="1214"/>
          <ac:spMkLst>
            <pc:docMk/>
            <pc:sldMk cId="1459339103" sldId="278"/>
            <ac:spMk id="29" creationId="{A2C34835-4F79-4934-B151-D68E79764C72}"/>
          </ac:spMkLst>
        </pc:spChg>
        <pc:spChg chg="add del">
          <ac:chgData name="Larisa Mariana Pirvan (2536493)" userId="S::2536493@student.uwtsd.ac.uk::3e4be440-0f5b-4f02-b4dc-a7b98a1629cf" providerId="AD" clId="Web-{717BF96A-109E-2EDD-D85A-FBA7196A542E}" dt="2026-06-12T23:28:19.260" v="1216"/>
          <ac:spMkLst>
            <pc:docMk/>
            <pc:sldMk cId="1459339103" sldId="278"/>
            <ac:spMk id="31" creationId="{B50AB553-2A96-4A92-96F2-93548E096954}"/>
          </ac:spMkLst>
        </pc:spChg>
        <pc:spChg chg="add del">
          <ac:chgData name="Larisa Mariana Pirvan (2536493)" userId="S::2536493@student.uwtsd.ac.uk::3e4be440-0f5b-4f02-b4dc-a7b98a1629cf" providerId="AD" clId="Web-{717BF96A-109E-2EDD-D85A-FBA7196A542E}" dt="2026-06-12T23:28:34.557" v="1218"/>
          <ac:spMkLst>
            <pc:docMk/>
            <pc:sldMk cId="1459339103" sldId="278"/>
            <ac:spMk id="33" creationId="{257363FD-7E77-4145-9483-331A807ADF0E}"/>
          </ac:spMkLst>
        </pc:spChg>
        <pc:spChg chg="add del">
          <ac:chgData name="Larisa Mariana Pirvan (2536493)" userId="S::2536493@student.uwtsd.ac.uk::3e4be440-0f5b-4f02-b4dc-a7b98a1629cf" providerId="AD" clId="Web-{717BF96A-109E-2EDD-D85A-FBA7196A542E}" dt="2026-06-12T23:30:33.607" v="1229"/>
          <ac:spMkLst>
            <pc:docMk/>
            <pc:sldMk cId="1459339103" sldId="278"/>
            <ac:spMk id="35" creationId="{8F90786E-B72D-4C32-BDCE-A170B007822D}"/>
          </ac:spMkLst>
        </pc:spChg>
        <pc:spChg chg="add del">
          <ac:chgData name="Larisa Mariana Pirvan (2536493)" userId="S::2536493@student.uwtsd.ac.uk::3e4be440-0f5b-4f02-b4dc-a7b98a1629cf" providerId="AD" clId="Web-{717BF96A-109E-2EDD-D85A-FBA7196A542E}" dt="2026-06-12T23:30:33.607" v="1229"/>
          <ac:spMkLst>
            <pc:docMk/>
            <pc:sldMk cId="1459339103" sldId="278"/>
            <ac:spMk id="36" creationId="{5E46F2E7-848F-4A6C-A098-4764FDEA771A}"/>
          </ac:spMkLst>
        </pc:spChg>
        <pc:spChg chg="add del">
          <ac:chgData name="Larisa Mariana Pirvan (2536493)" userId="S::2536493@student.uwtsd.ac.uk::3e4be440-0f5b-4f02-b4dc-a7b98a1629cf" providerId="AD" clId="Web-{717BF96A-109E-2EDD-D85A-FBA7196A542E}" dt="2026-06-12T23:29:37.324" v="1222"/>
          <ac:spMkLst>
            <pc:docMk/>
            <pc:sldMk cId="1459339103" sldId="278"/>
            <ac:spMk id="41" creationId="{56688E73-49B9-4052-A836-D248C825D70D}"/>
          </ac:spMkLst>
        </pc:spChg>
        <pc:spChg chg="add del">
          <ac:chgData name="Larisa Mariana Pirvan (2536493)" userId="S::2536493@student.uwtsd.ac.uk::3e4be440-0f5b-4f02-b4dc-a7b98a1629cf" providerId="AD" clId="Web-{717BF96A-109E-2EDD-D85A-FBA7196A542E}" dt="2026-06-12T23:29:37.324" v="1222"/>
          <ac:spMkLst>
            <pc:docMk/>
            <pc:sldMk cId="1459339103" sldId="278"/>
            <ac:spMk id="43" creationId="{5B6AEE0C-07FE-4154-BC7C-2F20530BC556}"/>
          </ac:spMkLst>
        </pc:spChg>
        <pc:spChg chg="add del">
          <ac:chgData name="Larisa Mariana Pirvan (2536493)" userId="S::2536493@student.uwtsd.ac.uk::3e4be440-0f5b-4f02-b4dc-a7b98a1629cf" providerId="AD" clId="Web-{717BF96A-109E-2EDD-D85A-FBA7196A542E}" dt="2026-06-12T23:30:09.887" v="1224"/>
          <ac:spMkLst>
            <pc:docMk/>
            <pc:sldMk cId="1459339103" sldId="278"/>
            <ac:spMk id="45" creationId="{C5E6CFF1-2F42-4E10-9A97-F116F46F53FE}"/>
          </ac:spMkLst>
        </pc:spChg>
        <pc:spChg chg="add del">
          <ac:chgData name="Larisa Mariana Pirvan (2536493)" userId="S::2536493@student.uwtsd.ac.uk::3e4be440-0f5b-4f02-b4dc-a7b98a1629cf" providerId="AD" clId="Web-{717BF96A-109E-2EDD-D85A-FBA7196A542E}" dt="2026-06-12T23:30:33.607" v="1228"/>
          <ac:spMkLst>
            <pc:docMk/>
            <pc:sldMk cId="1459339103" sldId="278"/>
            <ac:spMk id="47" creationId="{6CB927A4-E432-4310-9CD5-E89FF5063179}"/>
          </ac:spMkLst>
        </pc:spChg>
        <pc:spChg chg="add del">
          <ac:chgData name="Larisa Mariana Pirvan (2536493)" userId="S::2536493@student.uwtsd.ac.uk::3e4be440-0f5b-4f02-b4dc-a7b98a1629cf" providerId="AD" clId="Web-{717BF96A-109E-2EDD-D85A-FBA7196A542E}" dt="2026-06-12T23:30:16.466" v="1226"/>
          <ac:spMkLst>
            <pc:docMk/>
            <pc:sldMk cId="1459339103" sldId="278"/>
            <ac:spMk id="48" creationId="{B1595A09-E336-4D1B-9B3A-06A2287A54E2}"/>
          </ac:spMkLst>
        </pc:spChg>
        <pc:spChg chg="add del">
          <ac:chgData name="Larisa Mariana Pirvan (2536493)" userId="S::2536493@student.uwtsd.ac.uk::3e4be440-0f5b-4f02-b4dc-a7b98a1629cf" providerId="AD" clId="Web-{717BF96A-109E-2EDD-D85A-FBA7196A542E}" dt="2026-06-12T23:30:16.466" v="1226"/>
          <ac:spMkLst>
            <pc:docMk/>
            <pc:sldMk cId="1459339103" sldId="278"/>
            <ac:spMk id="49" creationId="{3540989C-C7B8-473B-BF87-6F2DA6A90006}"/>
          </ac:spMkLst>
        </pc:spChg>
        <pc:spChg chg="add del">
          <ac:chgData name="Larisa Mariana Pirvan (2536493)" userId="S::2536493@student.uwtsd.ac.uk::3e4be440-0f5b-4f02-b4dc-a7b98a1629cf" providerId="AD" clId="Web-{717BF96A-109E-2EDD-D85A-FBA7196A542E}" dt="2026-06-12T23:30:33.607" v="1228"/>
          <ac:spMkLst>
            <pc:docMk/>
            <pc:sldMk cId="1459339103" sldId="278"/>
            <ac:spMk id="51" creationId="{1453BF6C-B012-48B7-B4E8-6D7AC7C27D02}"/>
          </ac:spMkLst>
        </pc:spChg>
        <pc:spChg chg="add del">
          <ac:chgData name="Larisa Mariana Pirvan (2536493)" userId="S::2536493@student.uwtsd.ac.uk::3e4be440-0f5b-4f02-b4dc-a7b98a1629cf" providerId="AD" clId="Web-{717BF96A-109E-2EDD-D85A-FBA7196A542E}" dt="2026-06-12T23:30:33.607" v="1228"/>
          <ac:spMkLst>
            <pc:docMk/>
            <pc:sldMk cId="1459339103" sldId="278"/>
            <ac:spMk id="52" creationId="{09CFCDAF-46CE-4056-866C-5EE9122FDCAB}"/>
          </ac:spMkLst>
        </pc:spChg>
        <pc:spChg chg="add del">
          <ac:chgData name="Larisa Mariana Pirvan (2536493)" userId="S::2536493@student.uwtsd.ac.uk::3e4be440-0f5b-4f02-b4dc-a7b98a1629cf" providerId="AD" clId="Web-{717BF96A-109E-2EDD-D85A-FBA7196A542E}" dt="2026-06-12T23:30:33.607" v="1228"/>
          <ac:spMkLst>
            <pc:docMk/>
            <pc:sldMk cId="1459339103" sldId="278"/>
            <ac:spMk id="53" creationId="{9F587EB1-1674-4B8B-88AD-2A81FFFB5F36}"/>
          </ac:spMkLst>
        </pc:spChg>
        <pc:spChg chg="add del">
          <ac:chgData name="Larisa Mariana Pirvan (2536493)" userId="S::2536493@student.uwtsd.ac.uk::3e4be440-0f5b-4f02-b4dc-a7b98a1629cf" providerId="AD" clId="Web-{717BF96A-109E-2EDD-D85A-FBA7196A542E}" dt="2026-06-12T23:30:33.607" v="1228"/>
          <ac:spMkLst>
            <pc:docMk/>
            <pc:sldMk cId="1459339103" sldId="278"/>
            <ac:spMk id="55" creationId="{E3020543-B24B-4EC4-8FFC-8DD88EEA91A8}"/>
          </ac:spMkLst>
        </pc:spChg>
        <pc:spChg chg="add">
          <ac:chgData name="Larisa Mariana Pirvan (2536493)" userId="S::2536493@student.uwtsd.ac.uk::3e4be440-0f5b-4f02-b4dc-a7b98a1629cf" providerId="AD" clId="Web-{717BF96A-109E-2EDD-D85A-FBA7196A542E}" dt="2026-06-12T23:30:33.607" v="1229"/>
          <ac:spMkLst>
            <pc:docMk/>
            <pc:sldMk cId="1459339103" sldId="278"/>
            <ac:spMk id="57" creationId="{9CE0A68D-28EF-49D9-B84B-5DAB38714976}"/>
          </ac:spMkLst>
        </pc:spChg>
        <pc:spChg chg="add">
          <ac:chgData name="Larisa Mariana Pirvan (2536493)" userId="S::2536493@student.uwtsd.ac.uk::3e4be440-0f5b-4f02-b4dc-a7b98a1629cf" providerId="AD" clId="Web-{717BF96A-109E-2EDD-D85A-FBA7196A542E}" dt="2026-06-12T23:30:33.607" v="1229"/>
          <ac:spMkLst>
            <pc:docMk/>
            <pc:sldMk cId="1459339103" sldId="278"/>
            <ac:spMk id="58" creationId="{1FA0C3DC-24DE-44E3-9D41-CAA5F3B20751}"/>
          </ac:spMkLst>
        </pc:spChg>
        <pc:picChg chg="add del mod">
          <ac:chgData name="Larisa Mariana Pirvan (2536493)" userId="S::2536493@student.uwtsd.ac.uk::3e4be440-0f5b-4f02-b4dc-a7b98a1629cf" providerId="AD" clId="Web-{717BF96A-109E-2EDD-D85A-FBA7196A542E}" dt="2026-06-12T23:20:18.155" v="1200"/>
          <ac:picMkLst>
            <pc:docMk/>
            <pc:sldMk cId="1459339103" sldId="278"/>
            <ac:picMk id="4" creationId="{BD92756B-3291-2509-E3F4-AD97A1A1A2B3}"/>
          </ac:picMkLst>
        </pc:picChg>
        <pc:picChg chg="add mod ord">
          <ac:chgData name="Larisa Mariana Pirvan (2536493)" userId="S::2536493@student.uwtsd.ac.uk::3e4be440-0f5b-4f02-b4dc-a7b98a1629cf" providerId="AD" clId="Web-{717BF96A-109E-2EDD-D85A-FBA7196A542E}" dt="2026-06-12T23:30:33.607" v="1229"/>
          <ac:picMkLst>
            <pc:docMk/>
            <pc:sldMk cId="1459339103" sldId="278"/>
            <ac:picMk id="7" creationId="{2033B00C-EA36-E79C-D56E-3CB9C7A206B2}"/>
          </ac:picMkLst>
        </pc:picChg>
        <pc:cxnChg chg="add del">
          <ac:chgData name="Larisa Mariana Pirvan (2536493)" userId="S::2536493@student.uwtsd.ac.uk::3e4be440-0f5b-4f02-b4dc-a7b98a1629cf" providerId="AD" clId="Web-{717BF96A-109E-2EDD-D85A-FBA7196A542E}" dt="2026-06-12T23:30:09.887" v="1224"/>
          <ac:cxnSpMkLst>
            <pc:docMk/>
            <pc:sldMk cId="1459339103" sldId="278"/>
            <ac:cxnSpMk id="46" creationId="{96A8629B-8289-498B-939B-1CA0C106182C}"/>
          </ac:cxnSpMkLst>
        </pc:cxnChg>
      </pc:sldChg>
      <pc:sldChg chg="modSp new">
        <pc:chgData name="Larisa Mariana Pirvan (2536493)" userId="S::2536493@student.uwtsd.ac.uk::3e4be440-0f5b-4f02-b4dc-a7b98a1629cf" providerId="AD" clId="Web-{717BF96A-109E-2EDD-D85A-FBA7196A542E}" dt="2026-06-12T23:38:35.040" v="1382" actId="20577"/>
        <pc:sldMkLst>
          <pc:docMk/>
          <pc:sldMk cId="1751675559" sldId="279"/>
        </pc:sldMkLst>
        <pc:spChg chg="mod">
          <ac:chgData name="Larisa Mariana Pirvan (2536493)" userId="S::2536493@student.uwtsd.ac.uk::3e4be440-0f5b-4f02-b4dc-a7b98a1629cf" providerId="AD" clId="Web-{717BF96A-109E-2EDD-D85A-FBA7196A542E}" dt="2026-06-12T23:31:40.452" v="1244" actId="20577"/>
          <ac:spMkLst>
            <pc:docMk/>
            <pc:sldMk cId="1751675559" sldId="279"/>
            <ac:spMk id="2" creationId="{F01E213A-1578-22AF-7935-0B060EE37838}"/>
          </ac:spMkLst>
        </pc:spChg>
        <pc:spChg chg="mod">
          <ac:chgData name="Larisa Mariana Pirvan (2536493)" userId="S::2536493@student.uwtsd.ac.uk::3e4be440-0f5b-4f02-b4dc-a7b98a1629cf" providerId="AD" clId="Web-{717BF96A-109E-2EDD-D85A-FBA7196A542E}" dt="2026-06-12T23:38:35.040" v="1382" actId="20577"/>
          <ac:spMkLst>
            <pc:docMk/>
            <pc:sldMk cId="1751675559" sldId="279"/>
            <ac:spMk id="3" creationId="{011C4857-DCB5-C4D5-A6E1-CFE644EC55D3}"/>
          </ac:spMkLst>
        </pc:spChg>
      </pc:sldChg>
    </pc:docChg>
  </pc:docChgLst>
  <pc:docChgLst>
    <pc:chgData name="Larisa Mariana Pirvan (2536493)" userId="S::2536493@student.uwtsd.ac.uk::3e4be440-0f5b-4f02-b4dc-a7b98a1629cf" providerId="AD" clId="Web-{B7482AD5-815F-428F-6D99-998F31E459F1}"/>
    <pc:docChg chg="addSld delSld modSld sldOrd">
      <pc:chgData name="Larisa Mariana Pirvan (2536493)" userId="S::2536493@student.uwtsd.ac.uk::3e4be440-0f5b-4f02-b4dc-a7b98a1629cf" providerId="AD" clId="Web-{B7482AD5-815F-428F-6D99-998F31E459F1}" dt="2026-06-13T16:16:00.729" v="1964" actId="20577"/>
      <pc:docMkLst>
        <pc:docMk/>
      </pc:docMkLst>
      <pc:sldChg chg="modSp">
        <pc:chgData name="Larisa Mariana Pirvan (2536493)" userId="S::2536493@student.uwtsd.ac.uk::3e4be440-0f5b-4f02-b4dc-a7b98a1629cf" providerId="AD" clId="Web-{B7482AD5-815F-428F-6D99-998F31E459F1}" dt="2026-06-13T16:14:44.133" v="1957" actId="20577"/>
        <pc:sldMkLst>
          <pc:docMk/>
          <pc:sldMk cId="3329047436" sldId="258"/>
        </pc:sldMkLst>
        <pc:spChg chg="mod">
          <ac:chgData name="Larisa Mariana Pirvan (2536493)" userId="S::2536493@student.uwtsd.ac.uk::3e4be440-0f5b-4f02-b4dc-a7b98a1629cf" providerId="AD" clId="Web-{B7482AD5-815F-428F-6D99-998F31E459F1}" dt="2026-06-13T16:14:44.133" v="1957" actId="20577"/>
          <ac:spMkLst>
            <pc:docMk/>
            <pc:sldMk cId="3329047436" sldId="258"/>
            <ac:spMk id="3" creationId="{5B68530F-24FA-626B-B8CD-AA78BE10AF7B}"/>
          </ac:spMkLst>
        </pc:spChg>
      </pc:sldChg>
      <pc:sldChg chg="addSp delSp modSp mod setBg setClrOvrMap">
        <pc:chgData name="Larisa Mariana Pirvan (2536493)" userId="S::2536493@student.uwtsd.ac.uk::3e4be440-0f5b-4f02-b4dc-a7b98a1629cf" providerId="AD" clId="Web-{B7482AD5-815F-428F-6D99-998F31E459F1}" dt="2026-06-13T16:15:15.649" v="1959" actId="20577"/>
        <pc:sldMkLst>
          <pc:docMk/>
          <pc:sldMk cId="1751675559" sldId="279"/>
        </pc:sldMkLst>
        <pc:spChg chg="mod">
          <ac:chgData name="Larisa Mariana Pirvan (2536493)" userId="S::2536493@student.uwtsd.ac.uk::3e4be440-0f5b-4f02-b4dc-a7b98a1629cf" providerId="AD" clId="Web-{B7482AD5-815F-428F-6D99-998F31E459F1}" dt="2026-06-13T14:31:14.960" v="19"/>
          <ac:spMkLst>
            <pc:docMk/>
            <pc:sldMk cId="1751675559" sldId="279"/>
            <ac:spMk id="2" creationId="{F01E213A-1578-22AF-7935-0B060EE37838}"/>
          </ac:spMkLst>
        </pc:spChg>
        <pc:spChg chg="mod ord">
          <ac:chgData name="Larisa Mariana Pirvan (2536493)" userId="S::2536493@student.uwtsd.ac.uk::3e4be440-0f5b-4f02-b4dc-a7b98a1629cf" providerId="AD" clId="Web-{B7482AD5-815F-428F-6D99-998F31E459F1}" dt="2026-06-13T16:15:15.649" v="1959" actId="20577"/>
          <ac:spMkLst>
            <pc:docMk/>
            <pc:sldMk cId="1751675559" sldId="279"/>
            <ac:spMk id="3" creationId="{011C4857-DCB5-C4D5-A6E1-CFE644EC55D3}"/>
          </ac:spMkLst>
        </pc:spChg>
        <pc:spChg chg="add del">
          <ac:chgData name="Larisa Mariana Pirvan (2536493)" userId="S::2536493@student.uwtsd.ac.uk::3e4be440-0f5b-4f02-b4dc-a7b98a1629cf" providerId="AD" clId="Web-{B7482AD5-815F-428F-6D99-998F31E459F1}" dt="2026-06-13T14:29:28.284" v="2"/>
          <ac:spMkLst>
            <pc:docMk/>
            <pc:sldMk cId="1751675559" sldId="279"/>
            <ac:spMk id="9" creationId="{09CFCDAF-46CE-4056-866C-5EE9122FDCAB}"/>
          </ac:spMkLst>
        </pc:spChg>
        <pc:spChg chg="add del">
          <ac:chgData name="Larisa Mariana Pirvan (2536493)" userId="S::2536493@student.uwtsd.ac.uk::3e4be440-0f5b-4f02-b4dc-a7b98a1629cf" providerId="AD" clId="Web-{B7482AD5-815F-428F-6D99-998F31E459F1}" dt="2026-06-13T14:29:28.284" v="2"/>
          <ac:spMkLst>
            <pc:docMk/>
            <pc:sldMk cId="1751675559" sldId="279"/>
            <ac:spMk id="11" creationId="{9F587EB1-1674-4B8B-88AD-2A81FFFB5F36}"/>
          </ac:spMkLst>
        </pc:spChg>
        <pc:spChg chg="add del">
          <ac:chgData name="Larisa Mariana Pirvan (2536493)" userId="S::2536493@student.uwtsd.ac.uk::3e4be440-0f5b-4f02-b4dc-a7b98a1629cf" providerId="AD" clId="Web-{B7482AD5-815F-428F-6D99-998F31E459F1}" dt="2026-06-13T14:29:28.284" v="2"/>
          <ac:spMkLst>
            <pc:docMk/>
            <pc:sldMk cId="1751675559" sldId="279"/>
            <ac:spMk id="15" creationId="{6CB927A4-E432-4310-9CD5-E89FF5063179}"/>
          </ac:spMkLst>
        </pc:spChg>
        <pc:spChg chg="add del">
          <ac:chgData name="Larisa Mariana Pirvan (2536493)" userId="S::2536493@student.uwtsd.ac.uk::3e4be440-0f5b-4f02-b4dc-a7b98a1629cf" providerId="AD" clId="Web-{B7482AD5-815F-428F-6D99-998F31E459F1}" dt="2026-06-13T14:29:28.284" v="2"/>
          <ac:spMkLst>
            <pc:docMk/>
            <pc:sldMk cId="1751675559" sldId="279"/>
            <ac:spMk id="17" creationId="{E3020543-B24B-4EC4-8FFC-8DD88EEA91A8}"/>
          </ac:spMkLst>
        </pc:spChg>
        <pc:spChg chg="add del">
          <ac:chgData name="Larisa Mariana Pirvan (2536493)" userId="S::2536493@student.uwtsd.ac.uk::3e4be440-0f5b-4f02-b4dc-a7b98a1629cf" providerId="AD" clId="Web-{B7482AD5-815F-428F-6D99-998F31E459F1}" dt="2026-06-13T14:29:28.284" v="2"/>
          <ac:spMkLst>
            <pc:docMk/>
            <pc:sldMk cId="1751675559" sldId="279"/>
            <ac:spMk id="19" creationId="{1453BF6C-B012-48B7-B4E8-6D7AC7C27D02}"/>
          </ac:spMkLst>
        </pc:spChg>
        <pc:spChg chg="add del">
          <ac:chgData name="Larisa Mariana Pirvan (2536493)" userId="S::2536493@student.uwtsd.ac.uk::3e4be440-0f5b-4f02-b4dc-a7b98a1629cf" providerId="AD" clId="Web-{B7482AD5-815F-428F-6D99-998F31E459F1}" dt="2026-06-13T14:29:34.003" v="4"/>
          <ac:spMkLst>
            <pc:docMk/>
            <pc:sldMk cId="1751675559" sldId="279"/>
            <ac:spMk id="21" creationId="{F13C74B1-5B17-4795-BED0-7140497B445A}"/>
          </ac:spMkLst>
        </pc:spChg>
        <pc:spChg chg="add del">
          <ac:chgData name="Larisa Mariana Pirvan (2536493)" userId="S::2536493@student.uwtsd.ac.uk::3e4be440-0f5b-4f02-b4dc-a7b98a1629cf" providerId="AD" clId="Web-{B7482AD5-815F-428F-6D99-998F31E459F1}" dt="2026-06-13T14:29:34.003" v="4"/>
          <ac:spMkLst>
            <pc:docMk/>
            <pc:sldMk cId="1751675559" sldId="279"/>
            <ac:spMk id="22" creationId="{D4974D33-8DC5-464E-8C6D-BE58F0669C17}"/>
          </ac:spMkLst>
        </pc:spChg>
        <pc:spChg chg="add del">
          <ac:chgData name="Larisa Mariana Pirvan (2536493)" userId="S::2536493@student.uwtsd.ac.uk::3e4be440-0f5b-4f02-b4dc-a7b98a1629cf" providerId="AD" clId="Web-{B7482AD5-815F-428F-6D99-998F31E459F1}" dt="2026-06-13T14:29:46.332" v="6"/>
          <ac:spMkLst>
            <pc:docMk/>
            <pc:sldMk cId="1751675559" sldId="279"/>
            <ac:spMk id="24" creationId="{04812C46-200A-4DEB-A05E-3ED6C68C2387}"/>
          </ac:spMkLst>
        </pc:spChg>
        <pc:spChg chg="add del">
          <ac:chgData name="Larisa Mariana Pirvan (2536493)" userId="S::2536493@student.uwtsd.ac.uk::3e4be440-0f5b-4f02-b4dc-a7b98a1629cf" providerId="AD" clId="Web-{B7482AD5-815F-428F-6D99-998F31E459F1}" dt="2026-06-13T14:29:46.332" v="6"/>
          <ac:spMkLst>
            <pc:docMk/>
            <pc:sldMk cId="1751675559" sldId="279"/>
            <ac:spMk id="25" creationId="{D1EA859B-E555-4109-94F3-6700E046E008}"/>
          </ac:spMkLst>
        </pc:spChg>
        <pc:spChg chg="add del">
          <ac:chgData name="Larisa Mariana Pirvan (2536493)" userId="S::2536493@student.uwtsd.ac.uk::3e4be440-0f5b-4f02-b4dc-a7b98a1629cf" providerId="AD" clId="Web-{B7482AD5-815F-428F-6D99-998F31E459F1}" dt="2026-06-13T14:29:59.864" v="8"/>
          <ac:spMkLst>
            <pc:docMk/>
            <pc:sldMk cId="1751675559" sldId="279"/>
            <ac:spMk id="27" creationId="{56688E73-49B9-4052-A836-D248C825D70D}"/>
          </ac:spMkLst>
        </pc:spChg>
        <pc:spChg chg="add del">
          <ac:chgData name="Larisa Mariana Pirvan (2536493)" userId="S::2536493@student.uwtsd.ac.uk::3e4be440-0f5b-4f02-b4dc-a7b98a1629cf" providerId="AD" clId="Web-{B7482AD5-815F-428F-6D99-998F31E459F1}" dt="2026-06-13T14:29:59.864" v="8"/>
          <ac:spMkLst>
            <pc:docMk/>
            <pc:sldMk cId="1751675559" sldId="279"/>
            <ac:spMk id="28" creationId="{5B6AEE0C-07FE-4154-BC7C-2F20530BC556}"/>
          </ac:spMkLst>
        </pc:spChg>
        <pc:spChg chg="add del">
          <ac:chgData name="Larisa Mariana Pirvan (2536493)" userId="S::2536493@student.uwtsd.ac.uk::3e4be440-0f5b-4f02-b4dc-a7b98a1629cf" providerId="AD" clId="Web-{B7482AD5-815F-428F-6D99-998F31E459F1}" dt="2026-06-13T14:30:17.177" v="10"/>
          <ac:spMkLst>
            <pc:docMk/>
            <pc:sldMk cId="1751675559" sldId="279"/>
            <ac:spMk id="30" creationId="{C5E6CFF1-2F42-4E10-9A97-F116F46F53FE}"/>
          </ac:spMkLst>
        </pc:spChg>
        <pc:spChg chg="add del">
          <ac:chgData name="Larisa Mariana Pirvan (2536493)" userId="S::2536493@student.uwtsd.ac.uk::3e4be440-0f5b-4f02-b4dc-a7b98a1629cf" providerId="AD" clId="Web-{B7482AD5-815F-428F-6D99-998F31E459F1}" dt="2026-06-13T14:30:24.427" v="12"/>
          <ac:spMkLst>
            <pc:docMk/>
            <pc:sldMk cId="1751675559" sldId="279"/>
            <ac:spMk id="33" creationId="{6B5E2835-4E47-45B3-9CFE-732FF7B05472}"/>
          </ac:spMkLst>
        </pc:spChg>
        <pc:spChg chg="add del">
          <ac:chgData name="Larisa Mariana Pirvan (2536493)" userId="S::2536493@student.uwtsd.ac.uk::3e4be440-0f5b-4f02-b4dc-a7b98a1629cf" providerId="AD" clId="Web-{B7482AD5-815F-428F-6D99-998F31E459F1}" dt="2026-06-13T14:30:24.427" v="12"/>
          <ac:spMkLst>
            <pc:docMk/>
            <pc:sldMk cId="1751675559" sldId="279"/>
            <ac:spMk id="34" creationId="{5B45AD5D-AA52-4F7B-9362-576A39AD9E09}"/>
          </ac:spMkLst>
        </pc:spChg>
        <pc:spChg chg="add del">
          <ac:chgData name="Larisa Mariana Pirvan (2536493)" userId="S::2536493@student.uwtsd.ac.uk::3e4be440-0f5b-4f02-b4dc-a7b98a1629cf" providerId="AD" clId="Web-{B7482AD5-815F-428F-6D99-998F31E459F1}" dt="2026-06-13T14:30:24.427" v="12"/>
          <ac:spMkLst>
            <pc:docMk/>
            <pc:sldMk cId="1751675559" sldId="279"/>
            <ac:spMk id="35" creationId="{AEDD7960-4866-4399-BEF6-DD1431AB4E34}"/>
          </ac:spMkLst>
        </pc:spChg>
        <pc:spChg chg="add del">
          <ac:chgData name="Larisa Mariana Pirvan (2536493)" userId="S::2536493@student.uwtsd.ac.uk::3e4be440-0f5b-4f02-b4dc-a7b98a1629cf" providerId="AD" clId="Web-{B7482AD5-815F-428F-6D99-998F31E459F1}" dt="2026-06-13T14:30:24.427" v="12"/>
          <ac:spMkLst>
            <pc:docMk/>
            <pc:sldMk cId="1751675559" sldId="279"/>
            <ac:spMk id="36" creationId="{55D4142C-5077-457F-A6AD-3FECFDB39685}"/>
          </ac:spMkLst>
        </pc:spChg>
        <pc:spChg chg="add del">
          <ac:chgData name="Larisa Mariana Pirvan (2536493)" userId="S::2536493@student.uwtsd.ac.uk::3e4be440-0f5b-4f02-b4dc-a7b98a1629cf" providerId="AD" clId="Web-{B7482AD5-815F-428F-6D99-998F31E459F1}" dt="2026-06-13T14:30:24.427" v="12"/>
          <ac:spMkLst>
            <pc:docMk/>
            <pc:sldMk cId="1751675559" sldId="279"/>
            <ac:spMk id="37" creationId="{7A5F0580-5EE9-419F-96EE-B6529EF6E7D0}"/>
          </ac:spMkLst>
        </pc:spChg>
        <pc:spChg chg="add del">
          <ac:chgData name="Larisa Mariana Pirvan (2536493)" userId="S::2536493@student.uwtsd.ac.uk::3e4be440-0f5b-4f02-b4dc-a7b98a1629cf" providerId="AD" clId="Web-{B7482AD5-815F-428F-6D99-998F31E459F1}" dt="2026-06-13T14:30:34.740" v="14"/>
          <ac:spMkLst>
            <pc:docMk/>
            <pc:sldMk cId="1751675559" sldId="279"/>
            <ac:spMk id="39" creationId="{9228552E-C8B1-4A80-8448-0787CE0FC704}"/>
          </ac:spMkLst>
        </pc:spChg>
        <pc:spChg chg="add del">
          <ac:chgData name="Larisa Mariana Pirvan (2536493)" userId="S::2536493@student.uwtsd.ac.uk::3e4be440-0f5b-4f02-b4dc-a7b98a1629cf" providerId="AD" clId="Web-{B7482AD5-815F-428F-6D99-998F31E459F1}" dt="2026-06-13T14:30:52.725" v="16"/>
          <ac:spMkLst>
            <pc:docMk/>
            <pc:sldMk cId="1751675559" sldId="279"/>
            <ac:spMk id="41" creationId="{8181FC64-B306-4821-98E2-780662EFC486}"/>
          </ac:spMkLst>
        </pc:spChg>
        <pc:spChg chg="add del">
          <ac:chgData name="Larisa Mariana Pirvan (2536493)" userId="S::2536493@student.uwtsd.ac.uk::3e4be440-0f5b-4f02-b4dc-a7b98a1629cf" providerId="AD" clId="Web-{B7482AD5-815F-428F-6D99-998F31E459F1}" dt="2026-06-13T14:30:52.725" v="16"/>
          <ac:spMkLst>
            <pc:docMk/>
            <pc:sldMk cId="1751675559" sldId="279"/>
            <ac:spMk id="42" creationId="{5871FC61-DD4E-47D4-81FD-8A7E7D12B371}"/>
          </ac:spMkLst>
        </pc:spChg>
        <pc:spChg chg="add del">
          <ac:chgData name="Larisa Mariana Pirvan (2536493)" userId="S::2536493@student.uwtsd.ac.uk::3e4be440-0f5b-4f02-b4dc-a7b98a1629cf" providerId="AD" clId="Web-{B7482AD5-815F-428F-6D99-998F31E459F1}" dt="2026-06-13T14:30:52.725" v="16"/>
          <ac:spMkLst>
            <pc:docMk/>
            <pc:sldMk cId="1751675559" sldId="279"/>
            <ac:spMk id="43" creationId="{F9EC3F91-A75C-4F74-867E-E4C28C13546B}"/>
          </ac:spMkLst>
        </pc:spChg>
        <pc:spChg chg="add del">
          <ac:chgData name="Larisa Mariana Pirvan (2536493)" userId="S::2536493@student.uwtsd.ac.uk::3e4be440-0f5b-4f02-b4dc-a7b98a1629cf" providerId="AD" clId="Web-{B7482AD5-815F-428F-6D99-998F31E459F1}" dt="2026-06-13T14:30:52.725" v="16"/>
          <ac:spMkLst>
            <pc:docMk/>
            <pc:sldMk cId="1751675559" sldId="279"/>
            <ac:spMk id="44" creationId="{829A1E2C-5AC8-40FC-99E9-832069D39792}"/>
          </ac:spMkLst>
        </pc:spChg>
        <pc:spChg chg="add del">
          <ac:chgData name="Larisa Mariana Pirvan (2536493)" userId="S::2536493@student.uwtsd.ac.uk::3e4be440-0f5b-4f02-b4dc-a7b98a1629cf" providerId="AD" clId="Web-{B7482AD5-815F-428F-6D99-998F31E459F1}" dt="2026-06-13T14:31:14.945" v="18"/>
          <ac:spMkLst>
            <pc:docMk/>
            <pc:sldMk cId="1751675559" sldId="279"/>
            <ac:spMk id="46" creationId="{23E547B5-89CF-4EC0-96DE-25771AED0799}"/>
          </ac:spMkLst>
        </pc:spChg>
        <pc:spChg chg="add del">
          <ac:chgData name="Larisa Mariana Pirvan (2536493)" userId="S::2536493@student.uwtsd.ac.uk::3e4be440-0f5b-4f02-b4dc-a7b98a1629cf" providerId="AD" clId="Web-{B7482AD5-815F-428F-6D99-998F31E459F1}" dt="2026-06-13T14:31:14.945" v="18"/>
          <ac:spMkLst>
            <pc:docMk/>
            <pc:sldMk cId="1751675559" sldId="279"/>
            <ac:spMk id="47" creationId="{3F0B8CEB-8279-4E5E-A0CE-1FC9F71736F2}"/>
          </ac:spMkLst>
        </pc:spChg>
        <pc:spChg chg="add">
          <ac:chgData name="Larisa Mariana Pirvan (2536493)" userId="S::2536493@student.uwtsd.ac.uk::3e4be440-0f5b-4f02-b4dc-a7b98a1629cf" providerId="AD" clId="Web-{B7482AD5-815F-428F-6D99-998F31E459F1}" dt="2026-06-13T14:31:14.960" v="19"/>
          <ac:spMkLst>
            <pc:docMk/>
            <pc:sldMk cId="1751675559" sldId="279"/>
            <ac:spMk id="49" creationId="{5AA03EDC-7067-4DFF-B672-541D016AAAB8}"/>
          </ac:spMkLst>
        </pc:spChg>
        <pc:spChg chg="add">
          <ac:chgData name="Larisa Mariana Pirvan (2536493)" userId="S::2536493@student.uwtsd.ac.uk::3e4be440-0f5b-4f02-b4dc-a7b98a1629cf" providerId="AD" clId="Web-{B7482AD5-815F-428F-6D99-998F31E459F1}" dt="2026-06-13T14:31:14.960" v="19"/>
          <ac:spMkLst>
            <pc:docMk/>
            <pc:sldMk cId="1751675559" sldId="279"/>
            <ac:spMk id="50" creationId="{0EBF3E39-B0BE-496A-8604-9007470FFA3A}"/>
          </ac:spMkLst>
        </pc:spChg>
        <pc:picChg chg="add mod ord">
          <ac:chgData name="Larisa Mariana Pirvan (2536493)" userId="S::2536493@student.uwtsd.ac.uk::3e4be440-0f5b-4f02-b4dc-a7b98a1629cf" providerId="AD" clId="Web-{B7482AD5-815F-428F-6D99-998F31E459F1}" dt="2026-06-13T14:31:14.960" v="19"/>
          <ac:picMkLst>
            <pc:docMk/>
            <pc:sldMk cId="1751675559" sldId="279"/>
            <ac:picMk id="4" creationId="{6BA94922-95B1-4764-A0E8-3858164A7FFB}"/>
          </ac:picMkLst>
        </pc:picChg>
        <pc:cxnChg chg="add del">
          <ac:chgData name="Larisa Mariana Pirvan (2536493)" userId="S::2536493@student.uwtsd.ac.uk::3e4be440-0f5b-4f02-b4dc-a7b98a1629cf" providerId="AD" clId="Web-{B7482AD5-815F-428F-6D99-998F31E459F1}" dt="2026-06-13T14:29:28.284" v="2"/>
          <ac:cxnSpMkLst>
            <pc:docMk/>
            <pc:sldMk cId="1751675559" sldId="279"/>
            <ac:cxnSpMk id="13" creationId="{C49DA8F6-BCC1-4447-B54C-57856834B94B}"/>
          </ac:cxnSpMkLst>
        </pc:cxnChg>
        <pc:cxnChg chg="add del">
          <ac:chgData name="Larisa Mariana Pirvan (2536493)" userId="S::2536493@student.uwtsd.ac.uk::3e4be440-0f5b-4f02-b4dc-a7b98a1629cf" providerId="AD" clId="Web-{B7482AD5-815F-428F-6D99-998F31E459F1}" dt="2026-06-13T14:30:17.177" v="10"/>
          <ac:cxnSpMkLst>
            <pc:docMk/>
            <pc:sldMk cId="1751675559" sldId="279"/>
            <ac:cxnSpMk id="31" creationId="{96A8629B-8289-498B-939B-1CA0C106182C}"/>
          </ac:cxnSpMkLst>
        </pc:cxnChg>
      </pc:sldChg>
      <pc:sldChg chg="addSp delSp modSp new mod setBg">
        <pc:chgData name="Larisa Mariana Pirvan (2536493)" userId="S::2536493@student.uwtsd.ac.uk::3e4be440-0f5b-4f02-b4dc-a7b98a1629cf" providerId="AD" clId="Web-{B7482AD5-815F-428F-6D99-998F31E459F1}" dt="2026-06-13T16:15:41.275" v="1961" actId="20577"/>
        <pc:sldMkLst>
          <pc:docMk/>
          <pc:sldMk cId="3882307037" sldId="280"/>
        </pc:sldMkLst>
        <pc:spChg chg="mod">
          <ac:chgData name="Larisa Mariana Pirvan (2536493)" userId="S::2536493@student.uwtsd.ac.uk::3e4be440-0f5b-4f02-b4dc-a7b98a1629cf" providerId="AD" clId="Web-{B7482AD5-815F-428F-6D99-998F31E459F1}" dt="2026-06-13T14:57:25.255" v="472"/>
          <ac:spMkLst>
            <pc:docMk/>
            <pc:sldMk cId="3882307037" sldId="280"/>
            <ac:spMk id="2" creationId="{FD9F1496-0286-F330-85DD-214B998AFD5C}"/>
          </ac:spMkLst>
        </pc:spChg>
        <pc:spChg chg="mod">
          <ac:chgData name="Larisa Mariana Pirvan (2536493)" userId="S::2536493@student.uwtsd.ac.uk::3e4be440-0f5b-4f02-b4dc-a7b98a1629cf" providerId="AD" clId="Web-{B7482AD5-815F-428F-6D99-998F31E459F1}" dt="2026-06-13T16:15:41.275" v="1961" actId="20577"/>
          <ac:spMkLst>
            <pc:docMk/>
            <pc:sldMk cId="3882307037" sldId="280"/>
            <ac:spMk id="3" creationId="{B24AA73F-AAF5-72C7-07A1-0C78E9A13A4C}"/>
          </ac:spMkLst>
        </pc:spChg>
        <pc:spChg chg="add del">
          <ac:chgData name="Larisa Mariana Pirvan (2536493)" userId="S::2536493@student.uwtsd.ac.uk::3e4be440-0f5b-4f02-b4dc-a7b98a1629cf" providerId="AD" clId="Web-{B7482AD5-815F-428F-6D99-998F31E459F1}" dt="2026-06-13T14:57:25.177" v="471"/>
          <ac:spMkLst>
            <pc:docMk/>
            <pc:sldMk cId="3882307037" sldId="280"/>
            <ac:spMk id="11" creationId="{EAED1919-54A1-41C9-B30B-A3FF3F58E38B}"/>
          </ac:spMkLst>
        </pc:spChg>
        <pc:spChg chg="add del">
          <ac:chgData name="Larisa Mariana Pirvan (2536493)" userId="S::2536493@student.uwtsd.ac.uk::3e4be440-0f5b-4f02-b4dc-a7b98a1629cf" providerId="AD" clId="Web-{B7482AD5-815F-428F-6D99-998F31E459F1}" dt="2026-06-13T14:57:25.177" v="471"/>
          <ac:spMkLst>
            <pc:docMk/>
            <pc:sldMk cId="3882307037" sldId="280"/>
            <ac:spMk id="16" creationId="{5A0118C5-4F8D-4CF4-BADD-53FEACC6C42A}"/>
          </ac:spMkLst>
        </pc:spChg>
        <pc:spChg chg="add del">
          <ac:chgData name="Larisa Mariana Pirvan (2536493)" userId="S::2536493@student.uwtsd.ac.uk::3e4be440-0f5b-4f02-b4dc-a7b98a1629cf" providerId="AD" clId="Web-{B7482AD5-815F-428F-6D99-998F31E459F1}" dt="2026-06-13T14:57:25.177" v="471"/>
          <ac:spMkLst>
            <pc:docMk/>
            <pc:sldMk cId="3882307037" sldId="280"/>
            <ac:spMk id="17" creationId="{FFFEB18F-F81F-4CED-BE64-EB888A77C3B8}"/>
          </ac:spMkLst>
        </pc:spChg>
        <pc:spChg chg="add">
          <ac:chgData name="Larisa Mariana Pirvan (2536493)" userId="S::2536493@student.uwtsd.ac.uk::3e4be440-0f5b-4f02-b4dc-a7b98a1629cf" providerId="AD" clId="Web-{B7482AD5-815F-428F-6D99-998F31E459F1}" dt="2026-06-13T14:57:25.255" v="472"/>
          <ac:spMkLst>
            <pc:docMk/>
            <pc:sldMk cId="3882307037" sldId="280"/>
            <ac:spMk id="194" creationId="{7FF47CB7-972F-479F-A36D-9E72D26EC8DA}"/>
          </ac:spMkLst>
        </pc:spChg>
        <pc:spChg chg="add">
          <ac:chgData name="Larisa Mariana Pirvan (2536493)" userId="S::2536493@student.uwtsd.ac.uk::3e4be440-0f5b-4f02-b4dc-a7b98a1629cf" providerId="AD" clId="Web-{B7482AD5-815F-428F-6D99-998F31E459F1}" dt="2026-06-13T14:57:25.255" v="472"/>
          <ac:spMkLst>
            <pc:docMk/>
            <pc:sldMk cId="3882307037" sldId="280"/>
            <ac:spMk id="195" creationId="{0D153B68-5844-490D-8E67-F616D6D721CA}"/>
          </ac:spMkLst>
        </pc:spChg>
        <pc:spChg chg="add">
          <ac:chgData name="Larisa Mariana Pirvan (2536493)" userId="S::2536493@student.uwtsd.ac.uk::3e4be440-0f5b-4f02-b4dc-a7b98a1629cf" providerId="AD" clId="Web-{B7482AD5-815F-428F-6D99-998F31E459F1}" dt="2026-06-13T14:57:25.255" v="472"/>
          <ac:spMkLst>
            <pc:docMk/>
            <pc:sldMk cId="3882307037" sldId="280"/>
            <ac:spMk id="196" creationId="{9A0D773F-7A7D-4DBB-9DEA-86BB8B8F4BC8}"/>
          </ac:spMkLst>
        </pc:spChg>
        <pc:grpChg chg="add del">
          <ac:chgData name="Larisa Mariana Pirvan (2536493)" userId="S::2536493@student.uwtsd.ac.uk::3e4be440-0f5b-4f02-b4dc-a7b98a1629cf" providerId="AD" clId="Web-{B7482AD5-815F-428F-6D99-998F31E459F1}" dt="2026-06-13T14:56:45.316" v="467"/>
          <ac:grpSpMkLst>
            <pc:docMk/>
            <pc:sldMk cId="3882307037" sldId="280"/>
            <ac:grpSpMk id="9" creationId="{1FD67D68-9B83-C338-8342-3348D8F22347}"/>
          </ac:grpSpMkLst>
        </pc:grpChg>
        <pc:grpChg chg="add del">
          <ac:chgData name="Larisa Mariana Pirvan (2536493)" userId="S::2536493@student.uwtsd.ac.uk::3e4be440-0f5b-4f02-b4dc-a7b98a1629cf" providerId="AD" clId="Web-{B7482AD5-815F-428F-6D99-998F31E459F1}" dt="2026-06-13T14:57:25.177" v="471"/>
          <ac:grpSpMkLst>
            <pc:docMk/>
            <pc:sldMk cId="3882307037" sldId="280"/>
            <ac:grpSpMk id="18" creationId="{C4751043-2EE3-4222-9979-8E61D93DA8DC}"/>
          </ac:grpSpMkLst>
        </pc:grpChg>
        <pc:grpChg chg="add del">
          <ac:chgData name="Larisa Mariana Pirvan (2536493)" userId="S::2536493@student.uwtsd.ac.uk::3e4be440-0f5b-4f02-b4dc-a7b98a1629cf" providerId="AD" clId="Web-{B7482AD5-815F-428F-6D99-998F31E459F1}" dt="2026-06-13T14:57:25.177" v="471"/>
          <ac:grpSpMkLst>
            <pc:docMk/>
            <pc:sldMk cId="3882307037" sldId="280"/>
            <ac:grpSpMk id="19" creationId="{00E015F5-1A99-4E40-BC3D-7707802996B5}"/>
          </ac:grpSpMkLst>
        </pc:grpChg>
        <pc:grpChg chg="add del">
          <ac:chgData name="Larisa Mariana Pirvan (2536493)" userId="S::2536493@student.uwtsd.ac.uk::3e4be440-0f5b-4f02-b4dc-a7b98a1629cf" providerId="AD" clId="Web-{B7482AD5-815F-428F-6D99-998F31E459F1}" dt="2026-06-13T14:57:25.177" v="471"/>
          <ac:grpSpMkLst>
            <pc:docMk/>
            <pc:sldMk cId="3882307037" sldId="280"/>
            <ac:grpSpMk id="23" creationId="{5468B3A9-705E-43C3-A742-0619B0D8F2EE}"/>
          </ac:grpSpMkLst>
        </pc:grpChg>
        <pc:picChg chg="add mod ord">
          <ac:chgData name="Larisa Mariana Pirvan (2536493)" userId="S::2536493@student.uwtsd.ac.uk::3e4be440-0f5b-4f02-b4dc-a7b98a1629cf" providerId="AD" clId="Web-{B7482AD5-815F-428F-6D99-998F31E459F1}" dt="2026-06-13T14:57:25.255" v="472"/>
          <ac:picMkLst>
            <pc:docMk/>
            <pc:sldMk cId="3882307037" sldId="280"/>
            <ac:picMk id="4" creationId="{C70292C9-E512-86A1-3E7B-BBB261431183}"/>
          </ac:picMkLst>
        </pc:picChg>
        <pc:cxnChg chg="add del">
          <ac:chgData name="Larisa Mariana Pirvan (2536493)" userId="S::2536493@student.uwtsd.ac.uk::3e4be440-0f5b-4f02-b4dc-a7b98a1629cf" providerId="AD" clId="Web-{B7482AD5-815F-428F-6D99-998F31E459F1}" dt="2026-06-13T14:57:10.114" v="469"/>
          <ac:cxnSpMkLst>
            <pc:docMk/>
            <pc:sldMk cId="3882307037" sldId="280"/>
            <ac:cxnSpMk id="13" creationId="{FC23E3B9-5ABF-58B3-E2B0-E9A5DAA90037}"/>
          </ac:cxnSpMkLst>
        </pc:cxnChg>
      </pc:sldChg>
      <pc:sldChg chg="addSp delSp modSp new mod setBg">
        <pc:chgData name="Larisa Mariana Pirvan (2536493)" userId="S::2536493@student.uwtsd.ac.uk::3e4be440-0f5b-4f02-b4dc-a7b98a1629cf" providerId="AD" clId="Web-{B7482AD5-815F-428F-6D99-998F31E459F1}" dt="2026-06-13T16:16:00.729" v="1964" actId="20577"/>
        <pc:sldMkLst>
          <pc:docMk/>
          <pc:sldMk cId="1664336250" sldId="281"/>
        </pc:sldMkLst>
        <pc:spChg chg="mod">
          <ac:chgData name="Larisa Mariana Pirvan (2536493)" userId="S::2536493@student.uwtsd.ac.uk::3e4be440-0f5b-4f02-b4dc-a7b98a1629cf" providerId="AD" clId="Web-{B7482AD5-815F-428F-6D99-998F31E459F1}" dt="2026-06-13T15:00:47.294" v="483"/>
          <ac:spMkLst>
            <pc:docMk/>
            <pc:sldMk cId="1664336250" sldId="281"/>
            <ac:spMk id="2" creationId="{EBB3CFEA-8058-25FB-96B4-B767C966BA8D}"/>
          </ac:spMkLst>
        </pc:spChg>
        <pc:spChg chg="mod">
          <ac:chgData name="Larisa Mariana Pirvan (2536493)" userId="S::2536493@student.uwtsd.ac.uk::3e4be440-0f5b-4f02-b4dc-a7b98a1629cf" providerId="AD" clId="Web-{B7482AD5-815F-428F-6D99-998F31E459F1}" dt="2026-06-13T16:16:00.729" v="1964" actId="20577"/>
          <ac:spMkLst>
            <pc:docMk/>
            <pc:sldMk cId="1664336250" sldId="281"/>
            <ac:spMk id="3" creationId="{362F259E-004F-40BD-A220-4DF091FE9B85}"/>
          </ac:spMkLst>
        </pc:spChg>
        <pc:spChg chg="add del">
          <ac:chgData name="Larisa Mariana Pirvan (2536493)" userId="S::2536493@student.uwtsd.ac.uk::3e4be440-0f5b-4f02-b4dc-a7b98a1629cf" providerId="AD" clId="Web-{B7482AD5-815F-428F-6D99-998F31E459F1}" dt="2026-06-13T14:59:26.932" v="475"/>
          <ac:spMkLst>
            <pc:docMk/>
            <pc:sldMk cId="1664336250" sldId="281"/>
            <ac:spMk id="9" creationId="{5D13CC36-B950-4F02-9BAF-9A7EB267398C}"/>
          </ac:spMkLst>
        </pc:spChg>
        <pc:spChg chg="add del">
          <ac:chgData name="Larisa Mariana Pirvan (2536493)" userId="S::2536493@student.uwtsd.ac.uk::3e4be440-0f5b-4f02-b4dc-a7b98a1629cf" providerId="AD" clId="Web-{B7482AD5-815F-428F-6D99-998F31E459F1}" dt="2026-06-13T14:59:26.932" v="475"/>
          <ac:spMkLst>
            <pc:docMk/>
            <pc:sldMk cId="1664336250" sldId="281"/>
            <ac:spMk id="11" creationId="{4F2E2428-58BA-458D-AA54-05502E63F32F}"/>
          </ac:spMkLst>
        </pc:spChg>
        <pc:spChg chg="add del">
          <ac:chgData name="Larisa Mariana Pirvan (2536493)" userId="S::2536493@student.uwtsd.ac.uk::3e4be440-0f5b-4f02-b4dc-a7b98a1629cf" providerId="AD" clId="Web-{B7482AD5-815F-428F-6D99-998F31E459F1}" dt="2026-06-13T15:00:47.294" v="483"/>
          <ac:spMkLst>
            <pc:docMk/>
            <pc:sldMk cId="1664336250" sldId="281"/>
            <ac:spMk id="13" creationId="{8EFC09D2-72D2-4174-A2DF-1017D0FEBD3D}"/>
          </ac:spMkLst>
        </pc:spChg>
        <pc:spChg chg="add del">
          <ac:chgData name="Larisa Mariana Pirvan (2536493)" userId="S::2536493@student.uwtsd.ac.uk::3e4be440-0f5b-4f02-b4dc-a7b98a1629cf" providerId="AD" clId="Web-{B7482AD5-815F-428F-6D99-998F31E459F1}" dt="2026-06-13T15:00:47.294" v="483"/>
          <ac:spMkLst>
            <pc:docMk/>
            <pc:sldMk cId="1664336250" sldId="281"/>
            <ac:spMk id="14" creationId="{78532AE1-3E02-470C-B898-A0C62F2E99AB}"/>
          </ac:spMkLst>
        </pc:spChg>
        <pc:spChg chg="add del">
          <ac:chgData name="Larisa Mariana Pirvan (2536493)" userId="S::2536493@student.uwtsd.ac.uk::3e4be440-0f5b-4f02-b4dc-a7b98a1629cf" providerId="AD" clId="Web-{B7482AD5-815F-428F-6D99-998F31E459F1}" dt="2026-06-13T15:00:47.294" v="483"/>
          <ac:spMkLst>
            <pc:docMk/>
            <pc:sldMk cId="1664336250" sldId="281"/>
            <ac:spMk id="15" creationId="{E7401DF7-4687-415B-A91D-DB43BEEBDFE5}"/>
          </ac:spMkLst>
        </pc:spChg>
        <pc:spChg chg="add del">
          <ac:chgData name="Larisa Mariana Pirvan (2536493)" userId="S::2536493@student.uwtsd.ac.uk::3e4be440-0f5b-4f02-b4dc-a7b98a1629cf" providerId="AD" clId="Web-{B7482AD5-815F-428F-6D99-998F31E459F1}" dt="2026-06-13T15:00:47.294" v="482"/>
          <ac:spMkLst>
            <pc:docMk/>
            <pc:sldMk cId="1664336250" sldId="281"/>
            <ac:spMk id="20" creationId="{5D13CC36-B950-4F02-9BAF-9A7EB267398C}"/>
          </ac:spMkLst>
        </pc:spChg>
        <pc:spChg chg="add del">
          <ac:chgData name="Larisa Mariana Pirvan (2536493)" userId="S::2536493@student.uwtsd.ac.uk::3e4be440-0f5b-4f02-b4dc-a7b98a1629cf" providerId="AD" clId="Web-{B7482AD5-815F-428F-6D99-998F31E459F1}" dt="2026-06-13T15:00:47.294" v="482"/>
          <ac:spMkLst>
            <pc:docMk/>
            <pc:sldMk cId="1664336250" sldId="281"/>
            <ac:spMk id="22" creationId="{4F2E2428-58BA-458D-AA54-05502E63F32F}"/>
          </ac:spMkLst>
        </pc:spChg>
        <pc:spChg chg="add">
          <ac:chgData name="Larisa Mariana Pirvan (2536493)" userId="S::2536493@student.uwtsd.ac.uk::3e4be440-0f5b-4f02-b4dc-a7b98a1629cf" providerId="AD" clId="Web-{B7482AD5-815F-428F-6D99-998F31E459F1}" dt="2026-06-13T15:00:47.294" v="483"/>
          <ac:spMkLst>
            <pc:docMk/>
            <pc:sldMk cId="1664336250" sldId="281"/>
            <ac:spMk id="24" creationId="{5AA03EDC-7067-4DFF-B672-541D016AAAB8}"/>
          </ac:spMkLst>
        </pc:spChg>
        <pc:spChg chg="add">
          <ac:chgData name="Larisa Mariana Pirvan (2536493)" userId="S::2536493@student.uwtsd.ac.uk::3e4be440-0f5b-4f02-b4dc-a7b98a1629cf" providerId="AD" clId="Web-{B7482AD5-815F-428F-6D99-998F31E459F1}" dt="2026-06-13T15:00:47.294" v="483"/>
          <ac:spMkLst>
            <pc:docMk/>
            <pc:sldMk cId="1664336250" sldId="281"/>
            <ac:spMk id="25" creationId="{0EBF3E39-B0BE-496A-8604-9007470FFA3A}"/>
          </ac:spMkLst>
        </pc:spChg>
        <pc:picChg chg="add mod">
          <ac:chgData name="Larisa Mariana Pirvan (2536493)" userId="S::2536493@student.uwtsd.ac.uk::3e4be440-0f5b-4f02-b4dc-a7b98a1629cf" providerId="AD" clId="Web-{B7482AD5-815F-428F-6D99-998F31E459F1}" dt="2026-06-13T15:00:47.294" v="483"/>
          <ac:picMkLst>
            <pc:docMk/>
            <pc:sldMk cId="1664336250" sldId="281"/>
            <ac:picMk id="4" creationId="{B7ABC752-BA3F-2345-FEF3-B4AF0DC7DB98}"/>
          </ac:picMkLst>
        </pc:picChg>
      </pc:sldChg>
      <pc:sldChg chg="new del">
        <pc:chgData name="Larisa Mariana Pirvan (2536493)" userId="S::2536493@student.uwtsd.ac.uk::3e4be440-0f5b-4f02-b4dc-a7b98a1629cf" providerId="AD" clId="Web-{B7482AD5-815F-428F-6D99-998F31E459F1}" dt="2026-06-13T14:46:46.448" v="271"/>
        <pc:sldMkLst>
          <pc:docMk/>
          <pc:sldMk cId="915555614" sldId="282"/>
        </pc:sldMkLst>
      </pc:sldChg>
      <pc:sldChg chg="addSp modSp new add del">
        <pc:chgData name="Larisa Mariana Pirvan (2536493)" userId="S::2536493@student.uwtsd.ac.uk::3e4be440-0f5b-4f02-b4dc-a7b98a1629cf" providerId="AD" clId="Web-{B7482AD5-815F-428F-6D99-998F31E459F1}" dt="2026-06-13T15:16:50.097" v="886" actId="20577"/>
        <pc:sldMkLst>
          <pc:docMk/>
          <pc:sldMk cId="1505938933" sldId="282"/>
        </pc:sldMkLst>
        <pc:spChg chg="mod">
          <ac:chgData name="Larisa Mariana Pirvan (2536493)" userId="S::2536493@student.uwtsd.ac.uk::3e4be440-0f5b-4f02-b4dc-a7b98a1629cf" providerId="AD" clId="Web-{B7482AD5-815F-428F-6D99-998F31E459F1}" dt="2026-06-13T15:16:50.097" v="886" actId="20577"/>
          <ac:spMkLst>
            <pc:docMk/>
            <pc:sldMk cId="1505938933" sldId="282"/>
            <ac:spMk id="2" creationId="{76501BF0-3574-FF25-471C-D99AE43FD3D5}"/>
          </ac:spMkLst>
        </pc:spChg>
        <pc:spChg chg="mod">
          <ac:chgData name="Larisa Mariana Pirvan (2536493)" userId="S::2536493@student.uwtsd.ac.uk::3e4be440-0f5b-4f02-b4dc-a7b98a1629cf" providerId="AD" clId="Web-{B7482AD5-815F-428F-6D99-998F31E459F1}" dt="2026-06-13T15:02:32.876" v="535" actId="20577"/>
          <ac:spMkLst>
            <pc:docMk/>
            <pc:sldMk cId="1505938933" sldId="282"/>
            <ac:spMk id="3" creationId="{A14DB423-4C62-C6DA-DA5A-E47351C4F59A}"/>
          </ac:spMkLst>
        </pc:spChg>
        <pc:spChg chg="mod">
          <ac:chgData name="Larisa Mariana Pirvan (2536493)" userId="S::2536493@student.uwtsd.ac.uk::3e4be440-0f5b-4f02-b4dc-a7b98a1629cf" providerId="AD" clId="Web-{B7482AD5-815F-428F-6D99-998F31E459F1}" dt="2026-06-13T15:07:34.356" v="643" actId="20577"/>
          <ac:spMkLst>
            <pc:docMk/>
            <pc:sldMk cId="1505938933" sldId="282"/>
            <ac:spMk id="4" creationId="{11F418F2-C681-BA47-BCCF-6CF8E0BD730E}"/>
          </ac:spMkLst>
        </pc:spChg>
        <pc:spChg chg="mod">
          <ac:chgData name="Larisa Mariana Pirvan (2536493)" userId="S::2536493@student.uwtsd.ac.uk::3e4be440-0f5b-4f02-b4dc-a7b98a1629cf" providerId="AD" clId="Web-{B7482AD5-815F-428F-6D99-998F31E459F1}" dt="2026-06-13T15:02:38.314" v="541" actId="20577"/>
          <ac:spMkLst>
            <pc:docMk/>
            <pc:sldMk cId="1505938933" sldId="282"/>
            <ac:spMk id="5" creationId="{EAF34523-E148-8C56-1BB2-E231256A00D8}"/>
          </ac:spMkLst>
        </pc:spChg>
        <pc:spChg chg="mod">
          <ac:chgData name="Larisa Mariana Pirvan (2536493)" userId="S::2536493@student.uwtsd.ac.uk::3e4be440-0f5b-4f02-b4dc-a7b98a1629cf" providerId="AD" clId="Web-{B7482AD5-815F-428F-6D99-998F31E459F1}" dt="2026-06-13T15:11:50.725" v="833" actId="20577"/>
          <ac:spMkLst>
            <pc:docMk/>
            <pc:sldMk cId="1505938933" sldId="282"/>
            <ac:spMk id="6" creationId="{E92AF321-C1A2-9AF6-97FA-DAB3BA86BAA6}"/>
          </ac:spMkLst>
        </pc:spChg>
        <pc:spChg chg="add mod">
          <ac:chgData name="Larisa Mariana Pirvan (2536493)" userId="S::2536493@student.uwtsd.ac.uk::3e4be440-0f5b-4f02-b4dc-a7b98a1629cf" providerId="AD" clId="Web-{B7482AD5-815F-428F-6D99-998F31E459F1}" dt="2026-06-13T15:13:31.324" v="869"/>
          <ac:spMkLst>
            <pc:docMk/>
            <pc:sldMk cId="1505938933" sldId="282"/>
            <ac:spMk id="8" creationId="{9A0FEAE1-4086-0ABE-D770-1E8308104C3F}"/>
          </ac:spMkLst>
        </pc:spChg>
        <pc:picChg chg="add mod ord">
          <ac:chgData name="Larisa Mariana Pirvan (2536493)" userId="S::2536493@student.uwtsd.ac.uk::3e4be440-0f5b-4f02-b4dc-a7b98a1629cf" providerId="AD" clId="Web-{B7482AD5-815F-428F-6D99-998F31E459F1}" dt="2026-06-13T15:15:56.220" v="883" actId="14100"/>
          <ac:picMkLst>
            <pc:docMk/>
            <pc:sldMk cId="1505938933" sldId="282"/>
            <ac:picMk id="7" creationId="{C3C69C86-8DC2-18CF-BAD9-6A40417EE176}"/>
          </ac:picMkLst>
        </pc:picChg>
      </pc:sldChg>
      <pc:sldChg chg="addSp delSp modSp new">
        <pc:chgData name="Larisa Mariana Pirvan (2536493)" userId="S::2536493@student.uwtsd.ac.uk::3e4be440-0f5b-4f02-b4dc-a7b98a1629cf" providerId="AD" clId="Web-{B7482AD5-815F-428F-6D99-998F31E459F1}" dt="2026-06-13T15:20:42.966" v="898" actId="14100"/>
        <pc:sldMkLst>
          <pc:docMk/>
          <pc:sldMk cId="404420697" sldId="283"/>
        </pc:sldMkLst>
        <pc:spChg chg="mod">
          <ac:chgData name="Larisa Mariana Pirvan (2536493)" userId="S::2536493@student.uwtsd.ac.uk::3e4be440-0f5b-4f02-b4dc-a7b98a1629cf" providerId="AD" clId="Web-{B7482AD5-815F-428F-6D99-998F31E459F1}" dt="2026-06-13T15:09:13.766" v="716" actId="20577"/>
          <ac:spMkLst>
            <pc:docMk/>
            <pc:sldMk cId="404420697" sldId="283"/>
            <ac:spMk id="3" creationId="{21E3BE02-1C35-47B7-EC3C-BE1C2E807031}"/>
          </ac:spMkLst>
        </pc:spChg>
        <pc:spChg chg="mod">
          <ac:chgData name="Larisa Mariana Pirvan (2536493)" userId="S::2536493@student.uwtsd.ac.uk::3e4be440-0f5b-4f02-b4dc-a7b98a1629cf" providerId="AD" clId="Web-{B7482AD5-815F-428F-6D99-998F31E459F1}" dt="2026-06-13T15:09:10" v="711" actId="20577"/>
          <ac:spMkLst>
            <pc:docMk/>
            <pc:sldMk cId="404420697" sldId="283"/>
            <ac:spMk id="4" creationId="{33B758BB-47BA-A787-4D2D-3728960B0341}"/>
          </ac:spMkLst>
        </pc:spChg>
        <pc:spChg chg="mod">
          <ac:chgData name="Larisa Mariana Pirvan (2536493)" userId="S::2536493@student.uwtsd.ac.uk::3e4be440-0f5b-4f02-b4dc-a7b98a1629cf" providerId="AD" clId="Web-{B7482AD5-815F-428F-6D99-998F31E459F1}" dt="2026-06-13T15:09:27.110" v="726" actId="20577"/>
          <ac:spMkLst>
            <pc:docMk/>
            <pc:sldMk cId="404420697" sldId="283"/>
            <ac:spMk id="5" creationId="{17810633-D493-44DD-BDC2-65128132D577}"/>
          </ac:spMkLst>
        </pc:spChg>
        <pc:spChg chg="mod">
          <ac:chgData name="Larisa Mariana Pirvan (2536493)" userId="S::2536493@student.uwtsd.ac.uk::3e4be440-0f5b-4f02-b4dc-a7b98a1629cf" providerId="AD" clId="Web-{B7482AD5-815F-428F-6D99-998F31E459F1}" dt="2026-06-13T15:12:31.572" v="865" actId="20577"/>
          <ac:spMkLst>
            <pc:docMk/>
            <pc:sldMk cId="404420697" sldId="283"/>
            <ac:spMk id="6" creationId="{98195241-8EC2-8E2E-200C-0EE10DEC9D71}"/>
          </ac:spMkLst>
        </pc:spChg>
        <pc:spChg chg="add mod">
          <ac:chgData name="Larisa Mariana Pirvan (2536493)" userId="S::2536493@student.uwtsd.ac.uk::3e4be440-0f5b-4f02-b4dc-a7b98a1629cf" providerId="AD" clId="Web-{B7482AD5-815F-428F-6D99-998F31E459F1}" dt="2026-06-13T15:19:05.415" v="892"/>
          <ac:spMkLst>
            <pc:docMk/>
            <pc:sldMk cId="404420697" sldId="283"/>
            <ac:spMk id="9" creationId="{A3016762-B276-693E-E98E-4174208B3861}"/>
          </ac:spMkLst>
        </pc:spChg>
        <pc:picChg chg="add del mod">
          <ac:chgData name="Larisa Mariana Pirvan (2536493)" userId="S::2536493@student.uwtsd.ac.uk::3e4be440-0f5b-4f02-b4dc-a7b98a1629cf" providerId="AD" clId="Web-{B7482AD5-815F-428F-6D99-998F31E459F1}" dt="2026-06-13T15:17:06.426" v="888"/>
          <ac:picMkLst>
            <pc:docMk/>
            <pc:sldMk cId="404420697" sldId="283"/>
            <ac:picMk id="7" creationId="{2BA26E48-28F0-CCD8-9E26-029B3CCF10A8}"/>
          </ac:picMkLst>
        </pc:picChg>
        <pc:picChg chg="add mod ord">
          <ac:chgData name="Larisa Mariana Pirvan (2536493)" userId="S::2536493@student.uwtsd.ac.uk::3e4be440-0f5b-4f02-b4dc-a7b98a1629cf" providerId="AD" clId="Web-{B7482AD5-815F-428F-6D99-998F31E459F1}" dt="2026-06-13T15:20:42.966" v="898" actId="14100"/>
          <ac:picMkLst>
            <pc:docMk/>
            <pc:sldMk cId="404420697" sldId="283"/>
            <ac:picMk id="8" creationId="{9B011B96-C158-7C5A-6604-7A7BDBC33C88}"/>
          </ac:picMkLst>
        </pc:picChg>
      </pc:sldChg>
      <pc:sldChg chg="addSp delSp modSp new ord">
        <pc:chgData name="Larisa Mariana Pirvan (2536493)" userId="S::2536493@student.uwtsd.ac.uk::3e4be440-0f5b-4f02-b4dc-a7b98a1629cf" providerId="AD" clId="Web-{B7482AD5-815F-428F-6D99-998F31E459F1}" dt="2026-06-13T15:34:17.605" v="1327"/>
        <pc:sldMkLst>
          <pc:docMk/>
          <pc:sldMk cId="431390065" sldId="284"/>
        </pc:sldMkLst>
        <pc:spChg chg="mod">
          <ac:chgData name="Larisa Mariana Pirvan (2536493)" userId="S::2536493@student.uwtsd.ac.uk::3e4be440-0f5b-4f02-b4dc-a7b98a1629cf" providerId="AD" clId="Web-{B7482AD5-815F-428F-6D99-998F31E459F1}" dt="2026-06-13T15:32:24.351" v="1323" actId="20577"/>
          <ac:spMkLst>
            <pc:docMk/>
            <pc:sldMk cId="431390065" sldId="284"/>
            <ac:spMk id="2" creationId="{8BC8DBC2-6012-8467-46B9-6363126143FA}"/>
          </ac:spMkLst>
        </pc:spChg>
        <pc:spChg chg="mod">
          <ac:chgData name="Larisa Mariana Pirvan (2536493)" userId="S::2536493@student.uwtsd.ac.uk::3e4be440-0f5b-4f02-b4dc-a7b98a1629cf" providerId="AD" clId="Web-{B7482AD5-815F-428F-6D99-998F31E459F1}" dt="2026-06-13T15:31:11.942" v="1311" actId="20577"/>
          <ac:spMkLst>
            <pc:docMk/>
            <pc:sldMk cId="431390065" sldId="284"/>
            <ac:spMk id="3" creationId="{2DC87CC5-2679-DFC3-BC39-A67A6C312645}"/>
          </ac:spMkLst>
        </pc:spChg>
        <pc:spChg chg="add del mod">
          <ac:chgData name="Larisa Mariana Pirvan (2536493)" userId="S::2536493@student.uwtsd.ac.uk::3e4be440-0f5b-4f02-b4dc-a7b98a1629cf" providerId="AD" clId="Web-{B7482AD5-815F-428F-6D99-998F31E459F1}" dt="2026-06-13T15:31:57.303" v="1321"/>
          <ac:spMkLst>
            <pc:docMk/>
            <pc:sldMk cId="431390065" sldId="284"/>
            <ac:spMk id="5" creationId="{B2910BB1-C47D-FD14-04E7-5C627AED83F6}"/>
          </ac:spMkLst>
        </pc:spChg>
        <pc:picChg chg="add mod ord">
          <ac:chgData name="Larisa Mariana Pirvan (2536493)" userId="S::2536493@student.uwtsd.ac.uk::3e4be440-0f5b-4f02-b4dc-a7b98a1629cf" providerId="AD" clId="Web-{B7482AD5-815F-428F-6D99-998F31E459F1}" dt="2026-06-13T15:32:08.632" v="1322"/>
          <ac:picMkLst>
            <pc:docMk/>
            <pc:sldMk cId="431390065" sldId="284"/>
            <ac:picMk id="4" creationId="{1DF14386-E14A-118B-23D5-1C8D2B846541}"/>
          </ac:picMkLst>
        </pc:picChg>
      </pc:sldChg>
      <pc:sldChg chg="addSp delSp modSp new mod setBg">
        <pc:chgData name="Larisa Mariana Pirvan (2536493)" userId="S::2536493@student.uwtsd.ac.uk::3e4be440-0f5b-4f02-b4dc-a7b98a1629cf" providerId="AD" clId="Web-{B7482AD5-815F-428F-6D99-998F31E459F1}" dt="2026-06-13T16:13:31.317" v="1955"/>
        <pc:sldMkLst>
          <pc:docMk/>
          <pc:sldMk cId="201126444" sldId="285"/>
        </pc:sldMkLst>
        <pc:spChg chg="mod">
          <ac:chgData name="Larisa Mariana Pirvan (2536493)" userId="S::2536493@student.uwtsd.ac.uk::3e4be440-0f5b-4f02-b4dc-a7b98a1629cf" providerId="AD" clId="Web-{B7482AD5-815F-428F-6D99-998F31E459F1}" dt="2026-06-13T16:13:31.317" v="1955"/>
          <ac:spMkLst>
            <pc:docMk/>
            <pc:sldMk cId="201126444" sldId="285"/>
            <ac:spMk id="2" creationId="{FF0FDD69-3C3C-7F9A-46F3-1CEC4C8B8899}"/>
          </ac:spMkLst>
        </pc:spChg>
        <pc:spChg chg="mod">
          <ac:chgData name="Larisa Mariana Pirvan (2536493)" userId="S::2536493@student.uwtsd.ac.uk::3e4be440-0f5b-4f02-b4dc-a7b98a1629cf" providerId="AD" clId="Web-{B7482AD5-815F-428F-6D99-998F31E459F1}" dt="2026-06-13T16:13:31.317" v="1955"/>
          <ac:spMkLst>
            <pc:docMk/>
            <pc:sldMk cId="201126444" sldId="285"/>
            <ac:spMk id="3" creationId="{290C654C-12A3-5681-AE65-745FD09B44F2}"/>
          </ac:spMkLst>
        </pc:spChg>
        <pc:spChg chg="add del">
          <ac:chgData name="Larisa Mariana Pirvan (2536493)" userId="S::2536493@student.uwtsd.ac.uk::3e4be440-0f5b-4f02-b4dc-a7b98a1629cf" providerId="AD" clId="Web-{B7482AD5-815F-428F-6D99-998F31E459F1}" dt="2026-06-13T16:13:31.317" v="1955"/>
          <ac:spMkLst>
            <pc:docMk/>
            <pc:sldMk cId="201126444" sldId="285"/>
            <ac:spMk id="8" creationId="{70DFC902-7D23-471A-B557-B6B6917D7A0D}"/>
          </ac:spMkLst>
        </pc:spChg>
        <pc:spChg chg="add del">
          <ac:chgData name="Larisa Mariana Pirvan (2536493)" userId="S::2536493@student.uwtsd.ac.uk::3e4be440-0f5b-4f02-b4dc-a7b98a1629cf" providerId="AD" clId="Web-{B7482AD5-815F-428F-6D99-998F31E459F1}" dt="2026-06-13T16:13:31.317" v="1955"/>
          <ac:spMkLst>
            <pc:docMk/>
            <pc:sldMk cId="201126444" sldId="285"/>
            <ac:spMk id="10" creationId="{A55D5633-D557-4DCA-982C-FF36EB7A1C00}"/>
          </ac:spMkLst>
        </pc:spChg>
        <pc:spChg chg="add del">
          <ac:chgData name="Larisa Mariana Pirvan (2536493)" userId="S::2536493@student.uwtsd.ac.uk::3e4be440-0f5b-4f02-b4dc-a7b98a1629cf" providerId="AD" clId="Web-{B7482AD5-815F-428F-6D99-998F31E459F1}" dt="2026-06-13T16:13:31.317" v="1955"/>
          <ac:spMkLst>
            <pc:docMk/>
            <pc:sldMk cId="201126444" sldId="285"/>
            <ac:spMk id="12" creationId="{450D3AD2-FA80-415F-A9CE-54D884561CD7}"/>
          </ac:spMkLst>
        </pc:spChg>
        <pc:spChg chg="add">
          <ac:chgData name="Larisa Mariana Pirvan (2536493)" userId="S::2536493@student.uwtsd.ac.uk::3e4be440-0f5b-4f02-b4dc-a7b98a1629cf" providerId="AD" clId="Web-{B7482AD5-815F-428F-6D99-998F31E459F1}" dt="2026-06-13T16:13:31.317" v="1955"/>
          <ac:spMkLst>
            <pc:docMk/>
            <pc:sldMk cId="201126444" sldId="285"/>
            <ac:spMk id="17" creationId="{D038248A-211C-4EEC-8401-C761B929FB52}"/>
          </ac:spMkLst>
        </pc:spChg>
        <pc:spChg chg="add">
          <ac:chgData name="Larisa Mariana Pirvan (2536493)" userId="S::2536493@student.uwtsd.ac.uk::3e4be440-0f5b-4f02-b4dc-a7b98a1629cf" providerId="AD" clId="Web-{B7482AD5-815F-428F-6D99-998F31E459F1}" dt="2026-06-13T16:13:31.317" v="1955"/>
          <ac:spMkLst>
            <pc:docMk/>
            <pc:sldMk cId="201126444" sldId="285"/>
            <ac:spMk id="19" creationId="{C30A849F-66D9-40C8-BEC8-35AFF8F4568F}"/>
          </ac:spMkLst>
        </pc:spChg>
        <pc:grpChg chg="add">
          <ac:chgData name="Larisa Mariana Pirvan (2536493)" userId="S::2536493@student.uwtsd.ac.uk::3e4be440-0f5b-4f02-b4dc-a7b98a1629cf" providerId="AD" clId="Web-{B7482AD5-815F-428F-6D99-998F31E459F1}" dt="2026-06-13T16:13:31.317" v="1955"/>
          <ac:grpSpMkLst>
            <pc:docMk/>
            <pc:sldMk cId="201126444" sldId="285"/>
            <ac:grpSpMk id="21" creationId="{04542298-A2B1-480F-A11C-A40EDD19B857}"/>
          </ac:grpSpMkLst>
        </pc:grpChg>
        <pc:grpChg chg="add">
          <ac:chgData name="Larisa Mariana Pirvan (2536493)" userId="S::2536493@student.uwtsd.ac.uk::3e4be440-0f5b-4f02-b4dc-a7b98a1629cf" providerId="AD" clId="Web-{B7482AD5-815F-428F-6D99-998F31E459F1}" dt="2026-06-13T16:13:31.317" v="1955"/>
          <ac:grpSpMkLst>
            <pc:docMk/>
            <pc:sldMk cId="201126444" sldId="285"/>
            <ac:grpSpMk id="27" creationId="{2A5C9C35-2375-49EB-B99C-17C87D42FE7C}"/>
          </ac:grpSpMkLst>
        </pc:grpChg>
        <pc:picChg chg="add del mod">
          <ac:chgData name="Larisa Mariana Pirvan (2536493)" userId="S::2536493@student.uwtsd.ac.uk::3e4be440-0f5b-4f02-b4dc-a7b98a1629cf" providerId="AD" clId="Web-{B7482AD5-815F-428F-6D99-998F31E459F1}" dt="2026-06-13T16:00:23.710" v="1875"/>
          <ac:picMkLst>
            <pc:docMk/>
            <pc:sldMk cId="201126444" sldId="285"/>
            <ac:picMk id="4" creationId="{BFB1AF28-70D1-BE77-1037-C37717C146E6}"/>
          </ac:picMkLst>
        </pc:picChg>
      </pc:sldChg>
      <pc:sldChg chg="new del">
        <pc:chgData name="Larisa Mariana Pirvan (2536493)" userId="S::2536493@student.uwtsd.ac.uk::3e4be440-0f5b-4f02-b4dc-a7b98a1629cf" providerId="AD" clId="Web-{B7482AD5-815F-428F-6D99-998F31E459F1}" dt="2026-06-13T15:33:06.024" v="1325"/>
        <pc:sldMkLst>
          <pc:docMk/>
          <pc:sldMk cId="2948368595" sldId="285"/>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s>
</file>

<file path=ppt/diagrams/colors1.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BE2E55A-B762-48D3-A320-60452BD6546E}" type="doc">
      <dgm:prSet loTypeId="urn:microsoft.com/office/officeart/2018/5/layout/IconLeaf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51DCF284-2D59-4560-B815-1F1138FF7024}">
      <dgm:prSet/>
      <dgm:spPr/>
      <dgm:t>
        <a:bodyPr/>
        <a:lstStyle/>
        <a:p>
          <a:pPr>
            <a:lnSpc>
              <a:spcPct val="100000"/>
            </a:lnSpc>
            <a:defRPr cap="all"/>
          </a:pPr>
          <a:r>
            <a:rPr lang="en-GB"/>
            <a:t>Task 1- Larisa-Mariana Pirvan:  </a:t>
          </a:r>
          <a:r>
            <a:rPr lang="en-GB" i="1"/>
            <a:t>Staff scheduling/rotas</a:t>
          </a:r>
          <a:endParaRPr lang="en-US"/>
        </a:p>
      </dgm:t>
    </dgm:pt>
    <dgm:pt modelId="{78F026F0-78E0-4454-9CAB-664909AEB87E}" type="parTrans" cxnId="{350F1885-E28D-4192-A679-33389C3833C7}">
      <dgm:prSet/>
      <dgm:spPr/>
      <dgm:t>
        <a:bodyPr/>
        <a:lstStyle/>
        <a:p>
          <a:endParaRPr lang="en-US"/>
        </a:p>
      </dgm:t>
    </dgm:pt>
    <dgm:pt modelId="{1493C023-DD4A-4BFB-80B8-5BF25E359CF2}" type="sibTrans" cxnId="{350F1885-E28D-4192-A679-33389C3833C7}">
      <dgm:prSet/>
      <dgm:spPr/>
      <dgm:t>
        <a:bodyPr/>
        <a:lstStyle/>
        <a:p>
          <a:endParaRPr lang="en-US"/>
        </a:p>
      </dgm:t>
    </dgm:pt>
    <dgm:pt modelId="{A8A771D0-5175-49B5-80C0-ED4F69F03DC8}">
      <dgm:prSet/>
      <dgm:spPr/>
      <dgm:t>
        <a:bodyPr/>
        <a:lstStyle/>
        <a:p>
          <a:pPr>
            <a:lnSpc>
              <a:spcPct val="100000"/>
            </a:lnSpc>
            <a:defRPr cap="all"/>
          </a:pPr>
          <a:r>
            <a:rPr lang="en-GB"/>
            <a:t>Task 2- Andreea-Tatiana Popa:</a:t>
          </a:r>
          <a:r>
            <a:rPr lang="en-GB" i="1"/>
            <a:t> Secure file storage and sharing</a:t>
          </a:r>
          <a:endParaRPr lang="en-US"/>
        </a:p>
      </dgm:t>
    </dgm:pt>
    <dgm:pt modelId="{24173C8D-4633-4086-956B-733AE6E9B9E7}" type="parTrans" cxnId="{8381F329-DF15-4E79-B8BF-8521E7B1983A}">
      <dgm:prSet/>
      <dgm:spPr/>
      <dgm:t>
        <a:bodyPr/>
        <a:lstStyle/>
        <a:p>
          <a:endParaRPr lang="en-US"/>
        </a:p>
      </dgm:t>
    </dgm:pt>
    <dgm:pt modelId="{5D448D56-AD6D-401D-BF43-D39CD50B9074}" type="sibTrans" cxnId="{8381F329-DF15-4E79-B8BF-8521E7B1983A}">
      <dgm:prSet/>
      <dgm:spPr/>
      <dgm:t>
        <a:bodyPr/>
        <a:lstStyle/>
        <a:p>
          <a:endParaRPr lang="en-US"/>
        </a:p>
      </dgm:t>
    </dgm:pt>
    <dgm:pt modelId="{9D5E25D6-9EDF-48FB-B9B0-AFF721CDDB36}">
      <dgm:prSet/>
      <dgm:spPr/>
      <dgm:t>
        <a:bodyPr/>
        <a:lstStyle/>
        <a:p>
          <a:pPr>
            <a:lnSpc>
              <a:spcPct val="100000"/>
            </a:lnSpc>
            <a:defRPr cap="all"/>
          </a:pPr>
          <a:r>
            <a:rPr lang="en-GB"/>
            <a:t>Task 3- Mohammed Adil:</a:t>
          </a:r>
          <a:r>
            <a:rPr lang="en-GB" i="1"/>
            <a:t> Staff training</a:t>
          </a:r>
          <a:endParaRPr lang="en-US"/>
        </a:p>
      </dgm:t>
    </dgm:pt>
    <dgm:pt modelId="{79A4B851-5635-4EC7-B926-38AAEFE62388}" type="parTrans" cxnId="{F20EB5D2-4670-4C78-80C3-27172CD0ABDB}">
      <dgm:prSet/>
      <dgm:spPr/>
      <dgm:t>
        <a:bodyPr/>
        <a:lstStyle/>
        <a:p>
          <a:endParaRPr lang="en-US"/>
        </a:p>
      </dgm:t>
    </dgm:pt>
    <dgm:pt modelId="{89A6680E-7F74-449D-9EC2-0AD29172B842}" type="sibTrans" cxnId="{F20EB5D2-4670-4C78-80C3-27172CD0ABDB}">
      <dgm:prSet/>
      <dgm:spPr/>
      <dgm:t>
        <a:bodyPr/>
        <a:lstStyle/>
        <a:p>
          <a:endParaRPr lang="en-US"/>
        </a:p>
      </dgm:t>
    </dgm:pt>
    <dgm:pt modelId="{CF2AA054-CA62-4C89-948C-261FBAF3F370}" type="pres">
      <dgm:prSet presAssocID="{BBE2E55A-B762-48D3-A320-60452BD6546E}" presName="root" presStyleCnt="0">
        <dgm:presLayoutVars>
          <dgm:dir/>
          <dgm:resizeHandles val="exact"/>
        </dgm:presLayoutVars>
      </dgm:prSet>
      <dgm:spPr/>
    </dgm:pt>
    <dgm:pt modelId="{4CF92EC6-BE8A-417C-9E9E-27B94C2F2A0E}" type="pres">
      <dgm:prSet presAssocID="{51DCF284-2D59-4560-B815-1F1138FF7024}" presName="compNode" presStyleCnt="0"/>
      <dgm:spPr/>
    </dgm:pt>
    <dgm:pt modelId="{01AFDC6C-E133-4558-97DA-9B49815313F1}" type="pres">
      <dgm:prSet presAssocID="{51DCF284-2D59-4560-B815-1F1138FF7024}" presName="iconBgRect" presStyleLbl="bgShp" presStyleIdx="0" presStyleCnt="3"/>
      <dgm:spPr>
        <a:prstGeom prst="round2DiagRect">
          <a:avLst>
            <a:gd name="adj1" fmla="val 29727"/>
            <a:gd name="adj2" fmla="val 0"/>
          </a:avLst>
        </a:prstGeom>
      </dgm:spPr>
    </dgm:pt>
    <dgm:pt modelId="{34207EEF-3A88-4A54-B91C-0D6992A99DE5}" type="pres">
      <dgm:prSet presAssocID="{51DCF284-2D59-4560-B815-1F1138FF7024}"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Wedding Cake"/>
        </a:ext>
      </dgm:extLst>
    </dgm:pt>
    <dgm:pt modelId="{5EC252EC-F6E2-41C2-AA2F-76DC50B289B1}" type="pres">
      <dgm:prSet presAssocID="{51DCF284-2D59-4560-B815-1F1138FF7024}" presName="spaceRect" presStyleCnt="0"/>
      <dgm:spPr/>
    </dgm:pt>
    <dgm:pt modelId="{5F6837EB-1AA7-4055-B89F-62F46D08719C}" type="pres">
      <dgm:prSet presAssocID="{51DCF284-2D59-4560-B815-1F1138FF7024}" presName="textRect" presStyleLbl="revTx" presStyleIdx="0" presStyleCnt="3">
        <dgm:presLayoutVars>
          <dgm:chMax val="1"/>
          <dgm:chPref val="1"/>
        </dgm:presLayoutVars>
      </dgm:prSet>
      <dgm:spPr/>
    </dgm:pt>
    <dgm:pt modelId="{B55EC4C8-E0FA-4940-A11D-43309F90C58A}" type="pres">
      <dgm:prSet presAssocID="{1493C023-DD4A-4BFB-80B8-5BF25E359CF2}" presName="sibTrans" presStyleCnt="0"/>
      <dgm:spPr/>
    </dgm:pt>
    <dgm:pt modelId="{E003A895-B597-46AC-B9EF-796B02D64417}" type="pres">
      <dgm:prSet presAssocID="{A8A771D0-5175-49B5-80C0-ED4F69F03DC8}" presName="compNode" presStyleCnt="0"/>
      <dgm:spPr/>
    </dgm:pt>
    <dgm:pt modelId="{2DD49647-0882-46E8-B0A6-CEF6646C4322}" type="pres">
      <dgm:prSet presAssocID="{A8A771D0-5175-49B5-80C0-ED4F69F03DC8}" presName="iconBgRect" presStyleLbl="bgShp" presStyleIdx="1" presStyleCnt="3"/>
      <dgm:spPr>
        <a:prstGeom prst="round2DiagRect">
          <a:avLst>
            <a:gd name="adj1" fmla="val 29727"/>
            <a:gd name="adj2" fmla="val 0"/>
          </a:avLst>
        </a:prstGeom>
      </dgm:spPr>
    </dgm:pt>
    <dgm:pt modelId="{F35AA87A-5012-4005-82E2-42BFAFB5138F}" type="pres">
      <dgm:prSet presAssocID="{A8A771D0-5175-49B5-80C0-ED4F69F03DC8}"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pen Folder"/>
        </a:ext>
      </dgm:extLst>
    </dgm:pt>
    <dgm:pt modelId="{B9DE3210-9205-4A7D-BEF7-6B3C44714110}" type="pres">
      <dgm:prSet presAssocID="{A8A771D0-5175-49B5-80C0-ED4F69F03DC8}" presName="spaceRect" presStyleCnt="0"/>
      <dgm:spPr/>
    </dgm:pt>
    <dgm:pt modelId="{9E86BAF1-3493-4197-AE9B-8ABDED616E47}" type="pres">
      <dgm:prSet presAssocID="{A8A771D0-5175-49B5-80C0-ED4F69F03DC8}" presName="textRect" presStyleLbl="revTx" presStyleIdx="1" presStyleCnt="3">
        <dgm:presLayoutVars>
          <dgm:chMax val="1"/>
          <dgm:chPref val="1"/>
        </dgm:presLayoutVars>
      </dgm:prSet>
      <dgm:spPr/>
    </dgm:pt>
    <dgm:pt modelId="{0316F298-D487-4E12-B193-33C3AF033C52}" type="pres">
      <dgm:prSet presAssocID="{5D448D56-AD6D-401D-BF43-D39CD50B9074}" presName="sibTrans" presStyleCnt="0"/>
      <dgm:spPr/>
    </dgm:pt>
    <dgm:pt modelId="{D41A45AF-31FB-4A7D-BCDB-14C3880B0C1C}" type="pres">
      <dgm:prSet presAssocID="{9D5E25D6-9EDF-48FB-B9B0-AFF721CDDB36}" presName="compNode" presStyleCnt="0"/>
      <dgm:spPr/>
    </dgm:pt>
    <dgm:pt modelId="{97965D15-54A3-4646-B687-7FA9863730B4}" type="pres">
      <dgm:prSet presAssocID="{9D5E25D6-9EDF-48FB-B9B0-AFF721CDDB36}" presName="iconBgRect" presStyleLbl="bgShp" presStyleIdx="2" presStyleCnt="3"/>
      <dgm:spPr>
        <a:prstGeom prst="round2DiagRect">
          <a:avLst>
            <a:gd name="adj1" fmla="val 29727"/>
            <a:gd name="adj2" fmla="val 0"/>
          </a:avLst>
        </a:prstGeom>
      </dgm:spPr>
    </dgm:pt>
    <dgm:pt modelId="{E68D39C4-80C4-450F-B3FE-7CC112FAA0E3}" type="pres">
      <dgm:prSet presAssocID="{9D5E25D6-9EDF-48FB-B9B0-AFF721CDDB3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onnections"/>
        </a:ext>
      </dgm:extLst>
    </dgm:pt>
    <dgm:pt modelId="{9F1B847A-D527-42EC-A9A8-5B40938F1EC7}" type="pres">
      <dgm:prSet presAssocID="{9D5E25D6-9EDF-48FB-B9B0-AFF721CDDB36}" presName="spaceRect" presStyleCnt="0"/>
      <dgm:spPr/>
    </dgm:pt>
    <dgm:pt modelId="{DA5353BB-D954-46AF-A1FF-FA69D66A5357}" type="pres">
      <dgm:prSet presAssocID="{9D5E25D6-9EDF-48FB-B9B0-AFF721CDDB36}" presName="textRect" presStyleLbl="revTx" presStyleIdx="2" presStyleCnt="3">
        <dgm:presLayoutVars>
          <dgm:chMax val="1"/>
          <dgm:chPref val="1"/>
        </dgm:presLayoutVars>
      </dgm:prSet>
      <dgm:spPr/>
    </dgm:pt>
  </dgm:ptLst>
  <dgm:cxnLst>
    <dgm:cxn modelId="{8381F329-DF15-4E79-B8BF-8521E7B1983A}" srcId="{BBE2E55A-B762-48D3-A320-60452BD6546E}" destId="{A8A771D0-5175-49B5-80C0-ED4F69F03DC8}" srcOrd="1" destOrd="0" parTransId="{24173C8D-4633-4086-956B-733AE6E9B9E7}" sibTransId="{5D448D56-AD6D-401D-BF43-D39CD50B9074}"/>
    <dgm:cxn modelId="{B8FCCB64-C582-4AEF-9F1E-5E736FEC8404}" type="presOf" srcId="{A8A771D0-5175-49B5-80C0-ED4F69F03DC8}" destId="{9E86BAF1-3493-4197-AE9B-8ABDED616E47}" srcOrd="0" destOrd="0" presId="urn:microsoft.com/office/officeart/2018/5/layout/IconLeafLabelList"/>
    <dgm:cxn modelId="{E554AD45-1457-44AD-91EF-FD3C90913027}" type="presOf" srcId="{BBE2E55A-B762-48D3-A320-60452BD6546E}" destId="{CF2AA054-CA62-4C89-948C-261FBAF3F370}" srcOrd="0" destOrd="0" presId="urn:microsoft.com/office/officeart/2018/5/layout/IconLeafLabelList"/>
    <dgm:cxn modelId="{350F1885-E28D-4192-A679-33389C3833C7}" srcId="{BBE2E55A-B762-48D3-A320-60452BD6546E}" destId="{51DCF284-2D59-4560-B815-1F1138FF7024}" srcOrd="0" destOrd="0" parTransId="{78F026F0-78E0-4454-9CAB-664909AEB87E}" sibTransId="{1493C023-DD4A-4BFB-80B8-5BF25E359CF2}"/>
    <dgm:cxn modelId="{9EE12296-AFDA-41B1-AB07-4E868BDF3CDF}" type="presOf" srcId="{9D5E25D6-9EDF-48FB-B9B0-AFF721CDDB36}" destId="{DA5353BB-D954-46AF-A1FF-FA69D66A5357}" srcOrd="0" destOrd="0" presId="urn:microsoft.com/office/officeart/2018/5/layout/IconLeafLabelList"/>
    <dgm:cxn modelId="{9223B0BF-9834-45BD-9159-51C8E91436F0}" type="presOf" srcId="{51DCF284-2D59-4560-B815-1F1138FF7024}" destId="{5F6837EB-1AA7-4055-B89F-62F46D08719C}" srcOrd="0" destOrd="0" presId="urn:microsoft.com/office/officeart/2018/5/layout/IconLeafLabelList"/>
    <dgm:cxn modelId="{F20EB5D2-4670-4C78-80C3-27172CD0ABDB}" srcId="{BBE2E55A-B762-48D3-A320-60452BD6546E}" destId="{9D5E25D6-9EDF-48FB-B9B0-AFF721CDDB36}" srcOrd="2" destOrd="0" parTransId="{79A4B851-5635-4EC7-B926-38AAEFE62388}" sibTransId="{89A6680E-7F74-449D-9EC2-0AD29172B842}"/>
    <dgm:cxn modelId="{AE98CA5C-E1D6-451A-B66A-57196C7E32EC}" type="presParOf" srcId="{CF2AA054-CA62-4C89-948C-261FBAF3F370}" destId="{4CF92EC6-BE8A-417C-9E9E-27B94C2F2A0E}" srcOrd="0" destOrd="0" presId="urn:microsoft.com/office/officeart/2018/5/layout/IconLeafLabelList"/>
    <dgm:cxn modelId="{8EE4878F-5E54-4AE8-B418-4E64EABD9403}" type="presParOf" srcId="{4CF92EC6-BE8A-417C-9E9E-27B94C2F2A0E}" destId="{01AFDC6C-E133-4558-97DA-9B49815313F1}" srcOrd="0" destOrd="0" presId="urn:microsoft.com/office/officeart/2018/5/layout/IconLeafLabelList"/>
    <dgm:cxn modelId="{2B33328A-2773-4321-848E-88AC40DBBC5C}" type="presParOf" srcId="{4CF92EC6-BE8A-417C-9E9E-27B94C2F2A0E}" destId="{34207EEF-3A88-4A54-B91C-0D6992A99DE5}" srcOrd="1" destOrd="0" presId="urn:microsoft.com/office/officeart/2018/5/layout/IconLeafLabelList"/>
    <dgm:cxn modelId="{8B258C8B-48E0-45B6-8183-DFBB6F2B264E}" type="presParOf" srcId="{4CF92EC6-BE8A-417C-9E9E-27B94C2F2A0E}" destId="{5EC252EC-F6E2-41C2-AA2F-76DC50B289B1}" srcOrd="2" destOrd="0" presId="urn:microsoft.com/office/officeart/2018/5/layout/IconLeafLabelList"/>
    <dgm:cxn modelId="{0A7C339A-673F-46C2-834E-A829FEA798CA}" type="presParOf" srcId="{4CF92EC6-BE8A-417C-9E9E-27B94C2F2A0E}" destId="{5F6837EB-1AA7-4055-B89F-62F46D08719C}" srcOrd="3" destOrd="0" presId="urn:microsoft.com/office/officeart/2018/5/layout/IconLeafLabelList"/>
    <dgm:cxn modelId="{EEE55875-6693-42E4-8DF2-39C85FAC09F5}" type="presParOf" srcId="{CF2AA054-CA62-4C89-948C-261FBAF3F370}" destId="{B55EC4C8-E0FA-4940-A11D-43309F90C58A}" srcOrd="1" destOrd="0" presId="urn:microsoft.com/office/officeart/2018/5/layout/IconLeafLabelList"/>
    <dgm:cxn modelId="{A57A36C1-9181-4628-AF32-3EEF1A52464F}" type="presParOf" srcId="{CF2AA054-CA62-4C89-948C-261FBAF3F370}" destId="{E003A895-B597-46AC-B9EF-796B02D64417}" srcOrd="2" destOrd="0" presId="urn:microsoft.com/office/officeart/2018/5/layout/IconLeafLabelList"/>
    <dgm:cxn modelId="{3141C88F-496D-4D14-8EE5-3C05E181DA05}" type="presParOf" srcId="{E003A895-B597-46AC-B9EF-796B02D64417}" destId="{2DD49647-0882-46E8-B0A6-CEF6646C4322}" srcOrd="0" destOrd="0" presId="urn:microsoft.com/office/officeart/2018/5/layout/IconLeafLabelList"/>
    <dgm:cxn modelId="{A9FF4589-63CA-468E-96D4-AA52DDD471B8}" type="presParOf" srcId="{E003A895-B597-46AC-B9EF-796B02D64417}" destId="{F35AA87A-5012-4005-82E2-42BFAFB5138F}" srcOrd="1" destOrd="0" presId="urn:microsoft.com/office/officeart/2018/5/layout/IconLeafLabelList"/>
    <dgm:cxn modelId="{0491215B-60A6-4707-9588-7C4C64A72ACE}" type="presParOf" srcId="{E003A895-B597-46AC-B9EF-796B02D64417}" destId="{B9DE3210-9205-4A7D-BEF7-6B3C44714110}" srcOrd="2" destOrd="0" presId="urn:microsoft.com/office/officeart/2018/5/layout/IconLeafLabelList"/>
    <dgm:cxn modelId="{D98848E8-0285-4C18-8649-2DE0CAB53A59}" type="presParOf" srcId="{E003A895-B597-46AC-B9EF-796B02D64417}" destId="{9E86BAF1-3493-4197-AE9B-8ABDED616E47}" srcOrd="3" destOrd="0" presId="urn:microsoft.com/office/officeart/2018/5/layout/IconLeafLabelList"/>
    <dgm:cxn modelId="{8F857DEC-1F99-4766-9A56-BDD76B4A2777}" type="presParOf" srcId="{CF2AA054-CA62-4C89-948C-261FBAF3F370}" destId="{0316F298-D487-4E12-B193-33C3AF033C52}" srcOrd="3" destOrd="0" presId="urn:microsoft.com/office/officeart/2018/5/layout/IconLeafLabelList"/>
    <dgm:cxn modelId="{D9BFDC2C-3BCC-4DCC-B5A9-4CE1469153BD}" type="presParOf" srcId="{CF2AA054-CA62-4C89-948C-261FBAF3F370}" destId="{D41A45AF-31FB-4A7D-BCDB-14C3880B0C1C}" srcOrd="4" destOrd="0" presId="urn:microsoft.com/office/officeart/2018/5/layout/IconLeafLabelList"/>
    <dgm:cxn modelId="{858A294E-ABC4-4094-A89A-955855AC3FF1}" type="presParOf" srcId="{D41A45AF-31FB-4A7D-BCDB-14C3880B0C1C}" destId="{97965D15-54A3-4646-B687-7FA9863730B4}" srcOrd="0" destOrd="0" presId="urn:microsoft.com/office/officeart/2018/5/layout/IconLeafLabelList"/>
    <dgm:cxn modelId="{DAC5E735-74A7-48ED-B27B-BA1330947DF8}" type="presParOf" srcId="{D41A45AF-31FB-4A7D-BCDB-14C3880B0C1C}" destId="{E68D39C4-80C4-450F-B3FE-7CC112FAA0E3}" srcOrd="1" destOrd="0" presId="urn:microsoft.com/office/officeart/2018/5/layout/IconLeafLabelList"/>
    <dgm:cxn modelId="{D6A68130-0801-4AD8-9916-631629D1FECD}" type="presParOf" srcId="{D41A45AF-31FB-4A7D-BCDB-14C3880B0C1C}" destId="{9F1B847A-D527-42EC-A9A8-5B40938F1EC7}" srcOrd="2" destOrd="0" presId="urn:microsoft.com/office/officeart/2018/5/layout/IconLeafLabelList"/>
    <dgm:cxn modelId="{BA680D6C-3B18-4B3E-BEF5-C923D8ECED4E}" type="presParOf" srcId="{D41A45AF-31FB-4A7D-BCDB-14C3880B0C1C}" destId="{DA5353BB-D954-46AF-A1FF-FA69D66A5357}"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93A7BE-A42D-4E2C-B3FC-F59B8468FF74}"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GB"/>
        </a:p>
      </dgm:t>
    </dgm:pt>
    <dgm:pt modelId="{1C087B3F-413C-498E-BC27-1E68829D0B0C}">
      <dgm:prSet phldrT="[Text]" phldr="0"/>
      <dgm:spPr/>
      <dgm:t>
        <a:bodyPr/>
        <a:lstStyle/>
        <a:p>
          <a:pPr rtl="0"/>
          <a:r>
            <a:rPr lang="en-GB">
              <a:latin typeface="Aptos Display" panose="02110004020202020204"/>
            </a:rPr>
            <a:t>Cloud storage service</a:t>
          </a:r>
          <a:endParaRPr lang="en-GB"/>
        </a:p>
      </dgm:t>
    </dgm:pt>
    <dgm:pt modelId="{B3C24D7A-05F1-496D-B0E0-FB1F437EB591}" type="parTrans" cxnId="{9928D785-71CB-466D-8775-29EA144795AB}">
      <dgm:prSet/>
      <dgm:spPr/>
      <dgm:t>
        <a:bodyPr/>
        <a:lstStyle/>
        <a:p>
          <a:endParaRPr lang="en-GB"/>
        </a:p>
      </dgm:t>
    </dgm:pt>
    <dgm:pt modelId="{9D418155-5A60-4BF3-93E8-6501E98F5729}" type="sibTrans" cxnId="{9928D785-71CB-466D-8775-29EA144795AB}">
      <dgm:prSet/>
      <dgm:spPr/>
      <dgm:t>
        <a:bodyPr/>
        <a:lstStyle/>
        <a:p>
          <a:endParaRPr lang="en-GB"/>
        </a:p>
      </dgm:t>
    </dgm:pt>
    <dgm:pt modelId="{8DF589F5-8FC9-4E90-8E38-95B0F55963BA}">
      <dgm:prSet phldrT="[Text]" phldr="0"/>
      <dgm:spPr/>
      <dgm:t>
        <a:bodyPr/>
        <a:lstStyle/>
        <a:p>
          <a:pPr rtl="0"/>
          <a:r>
            <a:rPr lang="en-GB">
              <a:latin typeface="Aptos Display" panose="02110004020202020204"/>
            </a:rPr>
            <a:t>Stores files online securely</a:t>
          </a:r>
          <a:endParaRPr lang="en-GB"/>
        </a:p>
      </dgm:t>
    </dgm:pt>
    <dgm:pt modelId="{DCC689ED-58A4-4084-9DC3-13823F3544BF}" type="parTrans" cxnId="{87190B63-C89B-47AE-9300-BCF3C6E139F2}">
      <dgm:prSet/>
      <dgm:spPr/>
      <dgm:t>
        <a:bodyPr/>
        <a:lstStyle/>
        <a:p>
          <a:endParaRPr lang="en-GB"/>
        </a:p>
      </dgm:t>
    </dgm:pt>
    <dgm:pt modelId="{DA0FB173-6DB2-40FC-A5E2-F19A23123B44}" type="sibTrans" cxnId="{87190B63-C89B-47AE-9300-BCF3C6E139F2}">
      <dgm:prSet/>
      <dgm:spPr/>
      <dgm:t>
        <a:bodyPr/>
        <a:lstStyle/>
        <a:p>
          <a:endParaRPr lang="en-GB"/>
        </a:p>
      </dgm:t>
    </dgm:pt>
    <dgm:pt modelId="{1C133F0F-DE44-4C2D-801E-A007FDC02BEB}">
      <dgm:prSet phldrT="[Text]" phldr="0"/>
      <dgm:spPr/>
      <dgm:t>
        <a:bodyPr/>
        <a:lstStyle/>
        <a:p>
          <a:pPr rtl="0"/>
          <a:r>
            <a:rPr lang="en-GB">
              <a:latin typeface="Aptos Display" panose="02110004020202020204"/>
            </a:rPr>
            <a:t>Allows secure file sharing</a:t>
          </a:r>
          <a:endParaRPr lang="en-GB"/>
        </a:p>
      </dgm:t>
    </dgm:pt>
    <dgm:pt modelId="{044B215F-2E8A-4F30-9AEF-9296792B31C4}" type="parTrans" cxnId="{68EFBCA2-E974-4E3C-9AE8-BAD1006A467E}">
      <dgm:prSet/>
      <dgm:spPr/>
      <dgm:t>
        <a:bodyPr/>
        <a:lstStyle/>
        <a:p>
          <a:endParaRPr lang="en-GB"/>
        </a:p>
      </dgm:t>
    </dgm:pt>
    <dgm:pt modelId="{8AEC2B9E-5AA5-4992-A148-3D24E36053FB}" type="sibTrans" cxnId="{68EFBCA2-E974-4E3C-9AE8-BAD1006A467E}">
      <dgm:prSet/>
      <dgm:spPr/>
      <dgm:t>
        <a:bodyPr/>
        <a:lstStyle/>
        <a:p>
          <a:endParaRPr lang="en-GB"/>
        </a:p>
      </dgm:t>
    </dgm:pt>
    <dgm:pt modelId="{EE7423BC-F694-4A6B-97B4-2EA57E35FF46}">
      <dgm:prSet phldrT="[Text]" phldr="0"/>
      <dgm:spPr/>
      <dgm:t>
        <a:bodyPr/>
        <a:lstStyle/>
        <a:p>
          <a:pPr rtl="0"/>
          <a:r>
            <a:rPr lang="en-GB">
              <a:latin typeface="Aptos Display" panose="02110004020202020204"/>
            </a:rPr>
            <a:t>Uses passwords and multi-factor authentication(MFA)</a:t>
          </a:r>
          <a:endParaRPr lang="en-GB"/>
        </a:p>
      </dgm:t>
    </dgm:pt>
    <dgm:pt modelId="{8A040713-C7E7-463B-B31F-FBAC6464A6CD}" type="parTrans" cxnId="{AEF0332C-DA6A-4A29-90F5-ECC601BD391A}">
      <dgm:prSet/>
      <dgm:spPr/>
      <dgm:t>
        <a:bodyPr/>
        <a:lstStyle/>
        <a:p>
          <a:endParaRPr lang="en-GB"/>
        </a:p>
      </dgm:t>
    </dgm:pt>
    <dgm:pt modelId="{63E4C423-D15E-41B4-85B6-30AAB949B615}" type="sibTrans" cxnId="{AEF0332C-DA6A-4A29-90F5-ECC601BD391A}">
      <dgm:prSet/>
      <dgm:spPr/>
      <dgm:t>
        <a:bodyPr/>
        <a:lstStyle/>
        <a:p>
          <a:endParaRPr lang="en-GB"/>
        </a:p>
      </dgm:t>
    </dgm:pt>
    <dgm:pt modelId="{9F215BB3-F693-431F-B9A6-4BCD1FF1DF14}">
      <dgm:prSet phldrT="[Text]" phldr="0"/>
      <dgm:spPr/>
      <dgm:t>
        <a:bodyPr/>
        <a:lstStyle/>
        <a:p>
          <a:pPr rtl="0"/>
          <a:r>
            <a:rPr lang="en-GB">
              <a:latin typeface="Aptos Display" panose="02110004020202020204"/>
            </a:rPr>
            <a:t>Gives access only to authorised users</a:t>
          </a:r>
          <a:endParaRPr lang="en-GB"/>
        </a:p>
      </dgm:t>
    </dgm:pt>
    <dgm:pt modelId="{0AF1FF62-6D39-4434-90C3-1F1AE25A9AAE}" type="parTrans" cxnId="{1B1EB364-60F4-4013-A0AE-3E4C82175D41}">
      <dgm:prSet/>
      <dgm:spPr/>
      <dgm:t>
        <a:bodyPr/>
        <a:lstStyle/>
        <a:p>
          <a:endParaRPr lang="en-GB"/>
        </a:p>
      </dgm:t>
    </dgm:pt>
    <dgm:pt modelId="{839E44BD-DA9E-484A-8EFD-8198E489D629}" type="sibTrans" cxnId="{1B1EB364-60F4-4013-A0AE-3E4C82175D41}">
      <dgm:prSet/>
      <dgm:spPr/>
      <dgm:t>
        <a:bodyPr/>
        <a:lstStyle/>
        <a:p>
          <a:endParaRPr lang="en-GB"/>
        </a:p>
      </dgm:t>
    </dgm:pt>
    <dgm:pt modelId="{CDA0A991-096D-41F7-9A37-7E9E6C446B75}" type="pres">
      <dgm:prSet presAssocID="{9293A7BE-A42D-4E2C-B3FC-F59B8468FF74}" presName="outerComposite" presStyleCnt="0">
        <dgm:presLayoutVars>
          <dgm:chMax val="5"/>
          <dgm:dir/>
          <dgm:resizeHandles val="exact"/>
        </dgm:presLayoutVars>
      </dgm:prSet>
      <dgm:spPr/>
    </dgm:pt>
    <dgm:pt modelId="{85BEA158-5BB5-46E9-9ED9-C3FCF28CDB56}" type="pres">
      <dgm:prSet presAssocID="{9293A7BE-A42D-4E2C-B3FC-F59B8468FF74}" presName="dummyMaxCanvas" presStyleCnt="0">
        <dgm:presLayoutVars/>
      </dgm:prSet>
      <dgm:spPr/>
    </dgm:pt>
    <dgm:pt modelId="{C0C42A47-3DF6-49EB-8F69-29DF30E954B3}" type="pres">
      <dgm:prSet presAssocID="{9293A7BE-A42D-4E2C-B3FC-F59B8468FF74}" presName="FiveNodes_1" presStyleLbl="node1" presStyleIdx="0" presStyleCnt="5">
        <dgm:presLayoutVars>
          <dgm:bulletEnabled val="1"/>
        </dgm:presLayoutVars>
      </dgm:prSet>
      <dgm:spPr/>
    </dgm:pt>
    <dgm:pt modelId="{DB1A4191-3199-4F48-81CD-6330B7B59729}" type="pres">
      <dgm:prSet presAssocID="{9293A7BE-A42D-4E2C-B3FC-F59B8468FF74}" presName="FiveNodes_2" presStyleLbl="node1" presStyleIdx="1" presStyleCnt="5">
        <dgm:presLayoutVars>
          <dgm:bulletEnabled val="1"/>
        </dgm:presLayoutVars>
      </dgm:prSet>
      <dgm:spPr/>
    </dgm:pt>
    <dgm:pt modelId="{1E727B01-E4D9-4D9D-A1A2-8FDABFB75925}" type="pres">
      <dgm:prSet presAssocID="{9293A7BE-A42D-4E2C-B3FC-F59B8468FF74}" presName="FiveNodes_3" presStyleLbl="node1" presStyleIdx="2" presStyleCnt="5">
        <dgm:presLayoutVars>
          <dgm:bulletEnabled val="1"/>
        </dgm:presLayoutVars>
      </dgm:prSet>
      <dgm:spPr/>
    </dgm:pt>
    <dgm:pt modelId="{2DFAB5AE-CE3B-490C-880D-51F14D0B5FC2}" type="pres">
      <dgm:prSet presAssocID="{9293A7BE-A42D-4E2C-B3FC-F59B8468FF74}" presName="FiveNodes_4" presStyleLbl="node1" presStyleIdx="3" presStyleCnt="5">
        <dgm:presLayoutVars>
          <dgm:bulletEnabled val="1"/>
        </dgm:presLayoutVars>
      </dgm:prSet>
      <dgm:spPr/>
    </dgm:pt>
    <dgm:pt modelId="{D1614975-3DE5-448E-BF38-0B34E6938EAC}" type="pres">
      <dgm:prSet presAssocID="{9293A7BE-A42D-4E2C-B3FC-F59B8468FF74}" presName="FiveNodes_5" presStyleLbl="node1" presStyleIdx="4" presStyleCnt="5">
        <dgm:presLayoutVars>
          <dgm:bulletEnabled val="1"/>
        </dgm:presLayoutVars>
      </dgm:prSet>
      <dgm:spPr/>
    </dgm:pt>
    <dgm:pt modelId="{31C967F9-13DD-4939-BA60-0FEA953E2C86}" type="pres">
      <dgm:prSet presAssocID="{9293A7BE-A42D-4E2C-B3FC-F59B8468FF74}" presName="FiveConn_1-2" presStyleLbl="fgAccFollowNode1" presStyleIdx="0" presStyleCnt="4">
        <dgm:presLayoutVars>
          <dgm:bulletEnabled val="1"/>
        </dgm:presLayoutVars>
      </dgm:prSet>
      <dgm:spPr/>
    </dgm:pt>
    <dgm:pt modelId="{0863650A-D554-4145-9567-C45B718E6A11}" type="pres">
      <dgm:prSet presAssocID="{9293A7BE-A42D-4E2C-B3FC-F59B8468FF74}" presName="FiveConn_2-3" presStyleLbl="fgAccFollowNode1" presStyleIdx="1" presStyleCnt="4">
        <dgm:presLayoutVars>
          <dgm:bulletEnabled val="1"/>
        </dgm:presLayoutVars>
      </dgm:prSet>
      <dgm:spPr/>
    </dgm:pt>
    <dgm:pt modelId="{F3DBB487-8E47-41F9-97D5-42B53C02BD49}" type="pres">
      <dgm:prSet presAssocID="{9293A7BE-A42D-4E2C-B3FC-F59B8468FF74}" presName="FiveConn_3-4" presStyleLbl="fgAccFollowNode1" presStyleIdx="2" presStyleCnt="4">
        <dgm:presLayoutVars>
          <dgm:bulletEnabled val="1"/>
        </dgm:presLayoutVars>
      </dgm:prSet>
      <dgm:spPr/>
    </dgm:pt>
    <dgm:pt modelId="{AA047C28-6CAE-4915-A2E3-47B1ECC4F16A}" type="pres">
      <dgm:prSet presAssocID="{9293A7BE-A42D-4E2C-B3FC-F59B8468FF74}" presName="FiveConn_4-5" presStyleLbl="fgAccFollowNode1" presStyleIdx="3" presStyleCnt="4">
        <dgm:presLayoutVars>
          <dgm:bulletEnabled val="1"/>
        </dgm:presLayoutVars>
      </dgm:prSet>
      <dgm:spPr/>
    </dgm:pt>
    <dgm:pt modelId="{7CE961CA-2817-445B-B431-B360F0292C8E}" type="pres">
      <dgm:prSet presAssocID="{9293A7BE-A42D-4E2C-B3FC-F59B8468FF74}" presName="FiveNodes_1_text" presStyleLbl="node1" presStyleIdx="4" presStyleCnt="5">
        <dgm:presLayoutVars>
          <dgm:bulletEnabled val="1"/>
        </dgm:presLayoutVars>
      </dgm:prSet>
      <dgm:spPr/>
    </dgm:pt>
    <dgm:pt modelId="{8FB0F4C4-7A6F-48D1-9747-E57239E0582C}" type="pres">
      <dgm:prSet presAssocID="{9293A7BE-A42D-4E2C-B3FC-F59B8468FF74}" presName="FiveNodes_2_text" presStyleLbl="node1" presStyleIdx="4" presStyleCnt="5">
        <dgm:presLayoutVars>
          <dgm:bulletEnabled val="1"/>
        </dgm:presLayoutVars>
      </dgm:prSet>
      <dgm:spPr/>
    </dgm:pt>
    <dgm:pt modelId="{57CC663E-1BD5-4183-9C89-9225F48812A8}" type="pres">
      <dgm:prSet presAssocID="{9293A7BE-A42D-4E2C-B3FC-F59B8468FF74}" presName="FiveNodes_3_text" presStyleLbl="node1" presStyleIdx="4" presStyleCnt="5">
        <dgm:presLayoutVars>
          <dgm:bulletEnabled val="1"/>
        </dgm:presLayoutVars>
      </dgm:prSet>
      <dgm:spPr/>
    </dgm:pt>
    <dgm:pt modelId="{79822577-7F83-4E6F-A9E0-ECDDB7F066EE}" type="pres">
      <dgm:prSet presAssocID="{9293A7BE-A42D-4E2C-B3FC-F59B8468FF74}" presName="FiveNodes_4_text" presStyleLbl="node1" presStyleIdx="4" presStyleCnt="5">
        <dgm:presLayoutVars>
          <dgm:bulletEnabled val="1"/>
        </dgm:presLayoutVars>
      </dgm:prSet>
      <dgm:spPr/>
    </dgm:pt>
    <dgm:pt modelId="{29EF9969-26E7-4792-80DE-3713E5017D1A}" type="pres">
      <dgm:prSet presAssocID="{9293A7BE-A42D-4E2C-B3FC-F59B8468FF74}" presName="FiveNodes_5_text" presStyleLbl="node1" presStyleIdx="4" presStyleCnt="5">
        <dgm:presLayoutVars>
          <dgm:bulletEnabled val="1"/>
        </dgm:presLayoutVars>
      </dgm:prSet>
      <dgm:spPr/>
    </dgm:pt>
  </dgm:ptLst>
  <dgm:cxnLst>
    <dgm:cxn modelId="{6ABF1D04-62E9-4FF8-82A8-0C51F14F4926}" type="presOf" srcId="{9D418155-5A60-4BF3-93E8-6501E98F5729}" destId="{31C967F9-13DD-4939-BA60-0FEA953E2C86}" srcOrd="0" destOrd="0" presId="urn:microsoft.com/office/officeart/2005/8/layout/vProcess5"/>
    <dgm:cxn modelId="{20D18309-92D0-4F84-950E-104D59174C3F}" type="presOf" srcId="{8AEC2B9E-5AA5-4992-A148-3D24E36053FB}" destId="{F3DBB487-8E47-41F9-97D5-42B53C02BD49}" srcOrd="0" destOrd="0" presId="urn:microsoft.com/office/officeart/2005/8/layout/vProcess5"/>
    <dgm:cxn modelId="{6E1F9527-D3F6-45CE-9E95-3E2F56044571}" type="presOf" srcId="{DA0FB173-6DB2-40FC-A5E2-F19A23123B44}" destId="{0863650A-D554-4145-9567-C45B718E6A11}" srcOrd="0" destOrd="0" presId="urn:microsoft.com/office/officeart/2005/8/layout/vProcess5"/>
    <dgm:cxn modelId="{AEF0332C-DA6A-4A29-90F5-ECC601BD391A}" srcId="{9293A7BE-A42D-4E2C-B3FC-F59B8468FF74}" destId="{EE7423BC-F694-4A6B-97B4-2EA57E35FF46}" srcOrd="3" destOrd="0" parTransId="{8A040713-C7E7-463B-B31F-FBAC6464A6CD}" sibTransId="{63E4C423-D15E-41B4-85B6-30AAB949B615}"/>
    <dgm:cxn modelId="{41A08535-0726-4F75-94C5-FAA9A82951DE}" type="presOf" srcId="{EE7423BC-F694-4A6B-97B4-2EA57E35FF46}" destId="{79822577-7F83-4E6F-A9E0-ECDDB7F066EE}" srcOrd="1" destOrd="0" presId="urn:microsoft.com/office/officeart/2005/8/layout/vProcess5"/>
    <dgm:cxn modelId="{87190B63-C89B-47AE-9300-BCF3C6E139F2}" srcId="{9293A7BE-A42D-4E2C-B3FC-F59B8468FF74}" destId="{8DF589F5-8FC9-4E90-8E38-95B0F55963BA}" srcOrd="1" destOrd="0" parTransId="{DCC689ED-58A4-4084-9DC3-13823F3544BF}" sibTransId="{DA0FB173-6DB2-40FC-A5E2-F19A23123B44}"/>
    <dgm:cxn modelId="{73684E64-11AE-4DFA-9851-F42F69498DE0}" type="presOf" srcId="{63E4C423-D15E-41B4-85B6-30AAB949B615}" destId="{AA047C28-6CAE-4915-A2E3-47B1ECC4F16A}" srcOrd="0" destOrd="0" presId="urn:microsoft.com/office/officeart/2005/8/layout/vProcess5"/>
    <dgm:cxn modelId="{1B1EB364-60F4-4013-A0AE-3E4C82175D41}" srcId="{9293A7BE-A42D-4E2C-B3FC-F59B8468FF74}" destId="{9F215BB3-F693-431F-B9A6-4BCD1FF1DF14}" srcOrd="4" destOrd="0" parTransId="{0AF1FF62-6D39-4434-90C3-1F1AE25A9AAE}" sibTransId="{839E44BD-DA9E-484A-8EFD-8198E489D629}"/>
    <dgm:cxn modelId="{816E4B47-770D-4E68-873A-8E53FCAD9287}" type="presOf" srcId="{1C133F0F-DE44-4C2D-801E-A007FDC02BEB}" destId="{1E727B01-E4D9-4D9D-A1A2-8FDABFB75925}" srcOrd="0" destOrd="0" presId="urn:microsoft.com/office/officeart/2005/8/layout/vProcess5"/>
    <dgm:cxn modelId="{6F2DED48-03A9-45A0-9961-B805EF835969}" type="presOf" srcId="{EE7423BC-F694-4A6B-97B4-2EA57E35FF46}" destId="{2DFAB5AE-CE3B-490C-880D-51F14D0B5FC2}" srcOrd="0" destOrd="0" presId="urn:microsoft.com/office/officeart/2005/8/layout/vProcess5"/>
    <dgm:cxn modelId="{FF69326C-1507-450C-B7DE-78FD153C0CC0}" type="presOf" srcId="{8DF589F5-8FC9-4E90-8E38-95B0F55963BA}" destId="{8FB0F4C4-7A6F-48D1-9747-E57239E0582C}" srcOrd="1" destOrd="0" presId="urn:microsoft.com/office/officeart/2005/8/layout/vProcess5"/>
    <dgm:cxn modelId="{C36CCD52-F0DA-4F3A-972F-90E87C861515}" type="presOf" srcId="{1C087B3F-413C-498E-BC27-1E68829D0B0C}" destId="{C0C42A47-3DF6-49EB-8F69-29DF30E954B3}" srcOrd="0" destOrd="0" presId="urn:microsoft.com/office/officeart/2005/8/layout/vProcess5"/>
    <dgm:cxn modelId="{4F9DB258-A55D-4A36-AD67-DFDDF14619B9}" type="presOf" srcId="{8DF589F5-8FC9-4E90-8E38-95B0F55963BA}" destId="{DB1A4191-3199-4F48-81CD-6330B7B59729}" srcOrd="0" destOrd="0" presId="urn:microsoft.com/office/officeart/2005/8/layout/vProcess5"/>
    <dgm:cxn modelId="{D4CE397D-1B6A-425B-9D75-9473A739F557}" type="presOf" srcId="{9F215BB3-F693-431F-B9A6-4BCD1FF1DF14}" destId="{D1614975-3DE5-448E-BF38-0B34E6938EAC}" srcOrd="0" destOrd="0" presId="urn:microsoft.com/office/officeart/2005/8/layout/vProcess5"/>
    <dgm:cxn modelId="{9928D785-71CB-466D-8775-29EA144795AB}" srcId="{9293A7BE-A42D-4E2C-B3FC-F59B8468FF74}" destId="{1C087B3F-413C-498E-BC27-1E68829D0B0C}" srcOrd="0" destOrd="0" parTransId="{B3C24D7A-05F1-496D-B0E0-FB1F437EB591}" sibTransId="{9D418155-5A60-4BF3-93E8-6501E98F5729}"/>
    <dgm:cxn modelId="{C7804F99-2251-4C6F-9512-5DF38B9BFE7D}" type="presOf" srcId="{9293A7BE-A42D-4E2C-B3FC-F59B8468FF74}" destId="{CDA0A991-096D-41F7-9A37-7E9E6C446B75}" srcOrd="0" destOrd="0" presId="urn:microsoft.com/office/officeart/2005/8/layout/vProcess5"/>
    <dgm:cxn modelId="{68EFBCA2-E974-4E3C-9AE8-BAD1006A467E}" srcId="{9293A7BE-A42D-4E2C-B3FC-F59B8468FF74}" destId="{1C133F0F-DE44-4C2D-801E-A007FDC02BEB}" srcOrd="2" destOrd="0" parTransId="{044B215F-2E8A-4F30-9AEF-9296792B31C4}" sibTransId="{8AEC2B9E-5AA5-4992-A148-3D24E36053FB}"/>
    <dgm:cxn modelId="{B29AA4AC-E3ED-4405-8678-0E5D85B50352}" type="presOf" srcId="{1C087B3F-413C-498E-BC27-1E68829D0B0C}" destId="{7CE961CA-2817-445B-B431-B360F0292C8E}" srcOrd="1" destOrd="0" presId="urn:microsoft.com/office/officeart/2005/8/layout/vProcess5"/>
    <dgm:cxn modelId="{A848C7DD-35E5-4047-B22D-AF5AE5C255A6}" type="presOf" srcId="{1C133F0F-DE44-4C2D-801E-A007FDC02BEB}" destId="{57CC663E-1BD5-4183-9C89-9225F48812A8}" srcOrd="1" destOrd="0" presId="urn:microsoft.com/office/officeart/2005/8/layout/vProcess5"/>
    <dgm:cxn modelId="{B3C21CF9-7DEA-429C-9EF7-869081815D29}" type="presOf" srcId="{9F215BB3-F693-431F-B9A6-4BCD1FF1DF14}" destId="{29EF9969-26E7-4792-80DE-3713E5017D1A}" srcOrd="1" destOrd="0" presId="urn:microsoft.com/office/officeart/2005/8/layout/vProcess5"/>
    <dgm:cxn modelId="{B579763D-640B-4A31-94D3-F4A3B34D4338}" type="presParOf" srcId="{CDA0A991-096D-41F7-9A37-7E9E6C446B75}" destId="{85BEA158-5BB5-46E9-9ED9-C3FCF28CDB56}" srcOrd="0" destOrd="0" presId="urn:microsoft.com/office/officeart/2005/8/layout/vProcess5"/>
    <dgm:cxn modelId="{180FB5A0-750E-4DDB-BEC5-882FD13C59D6}" type="presParOf" srcId="{CDA0A991-096D-41F7-9A37-7E9E6C446B75}" destId="{C0C42A47-3DF6-49EB-8F69-29DF30E954B3}" srcOrd="1" destOrd="0" presId="urn:microsoft.com/office/officeart/2005/8/layout/vProcess5"/>
    <dgm:cxn modelId="{CA9E46A1-07D9-49DD-94E6-8D0C093BB6F7}" type="presParOf" srcId="{CDA0A991-096D-41F7-9A37-7E9E6C446B75}" destId="{DB1A4191-3199-4F48-81CD-6330B7B59729}" srcOrd="2" destOrd="0" presId="urn:microsoft.com/office/officeart/2005/8/layout/vProcess5"/>
    <dgm:cxn modelId="{CBAE2525-0D08-4553-ADEF-CB8D98049AEC}" type="presParOf" srcId="{CDA0A991-096D-41F7-9A37-7E9E6C446B75}" destId="{1E727B01-E4D9-4D9D-A1A2-8FDABFB75925}" srcOrd="3" destOrd="0" presId="urn:microsoft.com/office/officeart/2005/8/layout/vProcess5"/>
    <dgm:cxn modelId="{FE2A39FD-E759-473C-A1EB-CC5A126882A4}" type="presParOf" srcId="{CDA0A991-096D-41F7-9A37-7E9E6C446B75}" destId="{2DFAB5AE-CE3B-490C-880D-51F14D0B5FC2}" srcOrd="4" destOrd="0" presId="urn:microsoft.com/office/officeart/2005/8/layout/vProcess5"/>
    <dgm:cxn modelId="{AD39C219-7EDB-4495-9A74-458AF4CE4404}" type="presParOf" srcId="{CDA0A991-096D-41F7-9A37-7E9E6C446B75}" destId="{D1614975-3DE5-448E-BF38-0B34E6938EAC}" srcOrd="5" destOrd="0" presId="urn:microsoft.com/office/officeart/2005/8/layout/vProcess5"/>
    <dgm:cxn modelId="{C0C7F688-A155-4F71-B495-96A63E33946B}" type="presParOf" srcId="{CDA0A991-096D-41F7-9A37-7E9E6C446B75}" destId="{31C967F9-13DD-4939-BA60-0FEA953E2C86}" srcOrd="6" destOrd="0" presId="urn:microsoft.com/office/officeart/2005/8/layout/vProcess5"/>
    <dgm:cxn modelId="{95F19C06-CF6A-4758-9192-51AACBA435B6}" type="presParOf" srcId="{CDA0A991-096D-41F7-9A37-7E9E6C446B75}" destId="{0863650A-D554-4145-9567-C45B718E6A11}" srcOrd="7" destOrd="0" presId="urn:microsoft.com/office/officeart/2005/8/layout/vProcess5"/>
    <dgm:cxn modelId="{9C2A8FD0-0583-4992-A382-BB8814CB9A56}" type="presParOf" srcId="{CDA0A991-096D-41F7-9A37-7E9E6C446B75}" destId="{F3DBB487-8E47-41F9-97D5-42B53C02BD49}" srcOrd="8" destOrd="0" presId="urn:microsoft.com/office/officeart/2005/8/layout/vProcess5"/>
    <dgm:cxn modelId="{2453EA35-E977-46A5-80B2-23C29529FFE8}" type="presParOf" srcId="{CDA0A991-096D-41F7-9A37-7E9E6C446B75}" destId="{AA047C28-6CAE-4915-A2E3-47B1ECC4F16A}" srcOrd="9" destOrd="0" presId="urn:microsoft.com/office/officeart/2005/8/layout/vProcess5"/>
    <dgm:cxn modelId="{858A3AEE-C6E8-4B10-A569-5E1A69804575}" type="presParOf" srcId="{CDA0A991-096D-41F7-9A37-7E9E6C446B75}" destId="{7CE961CA-2817-445B-B431-B360F0292C8E}" srcOrd="10" destOrd="0" presId="urn:microsoft.com/office/officeart/2005/8/layout/vProcess5"/>
    <dgm:cxn modelId="{4761F64D-AA77-4B58-AE2D-D6658B89D711}" type="presParOf" srcId="{CDA0A991-096D-41F7-9A37-7E9E6C446B75}" destId="{8FB0F4C4-7A6F-48D1-9747-E57239E0582C}" srcOrd="11" destOrd="0" presId="urn:microsoft.com/office/officeart/2005/8/layout/vProcess5"/>
    <dgm:cxn modelId="{425ABFDA-4C7C-466C-8FDF-3E6263F54AC7}" type="presParOf" srcId="{CDA0A991-096D-41F7-9A37-7E9E6C446B75}" destId="{57CC663E-1BD5-4183-9C89-9225F48812A8}" srcOrd="12" destOrd="0" presId="urn:microsoft.com/office/officeart/2005/8/layout/vProcess5"/>
    <dgm:cxn modelId="{A0D13C9A-49E7-444E-9D14-3F6225FBD903}" type="presParOf" srcId="{CDA0A991-096D-41F7-9A37-7E9E6C446B75}" destId="{79822577-7F83-4E6F-A9E0-ECDDB7F066EE}" srcOrd="13" destOrd="0" presId="urn:microsoft.com/office/officeart/2005/8/layout/vProcess5"/>
    <dgm:cxn modelId="{824177DA-06DA-450F-92CF-F920240D2B82}" type="presParOf" srcId="{CDA0A991-096D-41F7-9A37-7E9E6C446B75}" destId="{29EF9969-26E7-4792-80DE-3713E5017D1A}"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AFDC6C-E133-4558-97DA-9B49815313F1}">
      <dsp:nvSpPr>
        <dsp:cNvPr id="0" name=""/>
        <dsp:cNvSpPr/>
      </dsp:nvSpPr>
      <dsp:spPr>
        <a:xfrm>
          <a:off x="718225" y="413831"/>
          <a:ext cx="1990125" cy="1990125"/>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207EEF-3A88-4A54-B91C-0D6992A99DE5}">
      <dsp:nvSpPr>
        <dsp:cNvPr id="0" name=""/>
        <dsp:cNvSpPr/>
      </dsp:nvSpPr>
      <dsp:spPr>
        <a:xfrm>
          <a:off x="1142350" y="837956"/>
          <a:ext cx="1141875" cy="11418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6837EB-1AA7-4055-B89F-62F46D08719C}">
      <dsp:nvSpPr>
        <dsp:cNvPr id="0" name=""/>
        <dsp:cNvSpPr/>
      </dsp:nvSpPr>
      <dsp:spPr>
        <a:xfrm>
          <a:off x="82037" y="3023832"/>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Task 1- Larisa-Mariana Pirvan:  </a:t>
          </a:r>
          <a:r>
            <a:rPr lang="en-GB" sz="1500" i="1" kern="1200"/>
            <a:t>Staff scheduling/rotas</a:t>
          </a:r>
          <a:endParaRPr lang="en-US" sz="1500" kern="1200"/>
        </a:p>
      </dsp:txBody>
      <dsp:txXfrm>
        <a:off x="82037" y="3023832"/>
        <a:ext cx="3262500" cy="720000"/>
      </dsp:txXfrm>
    </dsp:sp>
    <dsp:sp modelId="{2DD49647-0882-46E8-B0A6-CEF6646C4322}">
      <dsp:nvSpPr>
        <dsp:cNvPr id="0" name=""/>
        <dsp:cNvSpPr/>
      </dsp:nvSpPr>
      <dsp:spPr>
        <a:xfrm>
          <a:off x="4551662" y="413831"/>
          <a:ext cx="1990125" cy="1990125"/>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5AA87A-5012-4005-82E2-42BFAFB5138F}">
      <dsp:nvSpPr>
        <dsp:cNvPr id="0" name=""/>
        <dsp:cNvSpPr/>
      </dsp:nvSpPr>
      <dsp:spPr>
        <a:xfrm>
          <a:off x="4975787" y="837956"/>
          <a:ext cx="1141875" cy="11418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86BAF1-3493-4197-AE9B-8ABDED616E47}">
      <dsp:nvSpPr>
        <dsp:cNvPr id="0" name=""/>
        <dsp:cNvSpPr/>
      </dsp:nvSpPr>
      <dsp:spPr>
        <a:xfrm>
          <a:off x="3915475" y="3023832"/>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Task 2- Andreea-Tatiana Popa:</a:t>
          </a:r>
          <a:r>
            <a:rPr lang="en-GB" sz="1500" i="1" kern="1200"/>
            <a:t> Secure file storage and sharing</a:t>
          </a:r>
          <a:endParaRPr lang="en-US" sz="1500" kern="1200"/>
        </a:p>
      </dsp:txBody>
      <dsp:txXfrm>
        <a:off x="3915475" y="3023832"/>
        <a:ext cx="3262500" cy="720000"/>
      </dsp:txXfrm>
    </dsp:sp>
    <dsp:sp modelId="{97965D15-54A3-4646-B687-7FA9863730B4}">
      <dsp:nvSpPr>
        <dsp:cNvPr id="0" name=""/>
        <dsp:cNvSpPr/>
      </dsp:nvSpPr>
      <dsp:spPr>
        <a:xfrm>
          <a:off x="8385100" y="413831"/>
          <a:ext cx="1990125" cy="1990125"/>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8D39C4-80C4-450F-B3FE-7CC112FAA0E3}">
      <dsp:nvSpPr>
        <dsp:cNvPr id="0" name=""/>
        <dsp:cNvSpPr/>
      </dsp:nvSpPr>
      <dsp:spPr>
        <a:xfrm>
          <a:off x="8809225" y="837956"/>
          <a:ext cx="1141875" cy="114187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5353BB-D954-46AF-A1FF-FA69D66A5357}">
      <dsp:nvSpPr>
        <dsp:cNvPr id="0" name=""/>
        <dsp:cNvSpPr/>
      </dsp:nvSpPr>
      <dsp:spPr>
        <a:xfrm>
          <a:off x="7748912" y="3023832"/>
          <a:ext cx="3262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100000"/>
            </a:lnSpc>
            <a:spcBef>
              <a:spcPct val="0"/>
            </a:spcBef>
            <a:spcAft>
              <a:spcPct val="35000"/>
            </a:spcAft>
            <a:buNone/>
            <a:defRPr cap="all"/>
          </a:pPr>
          <a:r>
            <a:rPr lang="en-GB" sz="1500" kern="1200"/>
            <a:t>Task 3- Mohammed Adil:</a:t>
          </a:r>
          <a:r>
            <a:rPr lang="en-GB" sz="1500" i="1" kern="1200"/>
            <a:t> Staff training</a:t>
          </a:r>
          <a:endParaRPr lang="en-US" sz="1500" kern="1200"/>
        </a:p>
      </dsp:txBody>
      <dsp:txXfrm>
        <a:off x="7748912" y="3023832"/>
        <a:ext cx="32625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C42A47-3DF6-49EB-8F69-29DF30E954B3}">
      <dsp:nvSpPr>
        <dsp:cNvPr id="0" name=""/>
        <dsp:cNvSpPr/>
      </dsp:nvSpPr>
      <dsp:spPr>
        <a:xfrm>
          <a:off x="0" y="0"/>
          <a:ext cx="3989832" cy="783240"/>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Aptos Display" panose="02110004020202020204"/>
            </a:rPr>
            <a:t>Cloud storage service</a:t>
          </a:r>
          <a:endParaRPr lang="en-GB" sz="2000" kern="1200"/>
        </a:p>
      </dsp:txBody>
      <dsp:txXfrm>
        <a:off x="22940" y="22940"/>
        <a:ext cx="3053015" cy="737360"/>
      </dsp:txXfrm>
    </dsp:sp>
    <dsp:sp modelId="{DB1A4191-3199-4F48-81CD-6330B7B59729}">
      <dsp:nvSpPr>
        <dsp:cNvPr id="0" name=""/>
        <dsp:cNvSpPr/>
      </dsp:nvSpPr>
      <dsp:spPr>
        <a:xfrm>
          <a:off x="297942" y="892024"/>
          <a:ext cx="3989832" cy="783240"/>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Aptos Display" panose="02110004020202020204"/>
            </a:rPr>
            <a:t>Stores files online securely</a:t>
          </a:r>
          <a:endParaRPr lang="en-GB" sz="2000" kern="1200"/>
        </a:p>
      </dsp:txBody>
      <dsp:txXfrm>
        <a:off x="320882" y="914964"/>
        <a:ext cx="3136903" cy="737360"/>
      </dsp:txXfrm>
    </dsp:sp>
    <dsp:sp modelId="{1E727B01-E4D9-4D9D-A1A2-8FDABFB75925}">
      <dsp:nvSpPr>
        <dsp:cNvPr id="0" name=""/>
        <dsp:cNvSpPr/>
      </dsp:nvSpPr>
      <dsp:spPr>
        <a:xfrm>
          <a:off x="595883" y="1784048"/>
          <a:ext cx="3989832" cy="783240"/>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Aptos Display" panose="02110004020202020204"/>
            </a:rPr>
            <a:t>Allows secure file sharing</a:t>
          </a:r>
          <a:endParaRPr lang="en-GB" sz="2000" kern="1200"/>
        </a:p>
      </dsp:txBody>
      <dsp:txXfrm>
        <a:off x="618823" y="1806988"/>
        <a:ext cx="3136903" cy="737360"/>
      </dsp:txXfrm>
    </dsp:sp>
    <dsp:sp modelId="{2DFAB5AE-CE3B-490C-880D-51F14D0B5FC2}">
      <dsp:nvSpPr>
        <dsp:cNvPr id="0" name=""/>
        <dsp:cNvSpPr/>
      </dsp:nvSpPr>
      <dsp:spPr>
        <a:xfrm>
          <a:off x="893826" y="2676072"/>
          <a:ext cx="3989832" cy="783240"/>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Aptos Display" panose="02110004020202020204"/>
            </a:rPr>
            <a:t>Uses passwords and multi-factor authentication(MFA)</a:t>
          </a:r>
          <a:endParaRPr lang="en-GB" sz="2000" kern="1200"/>
        </a:p>
      </dsp:txBody>
      <dsp:txXfrm>
        <a:off x="916766" y="2699012"/>
        <a:ext cx="3136903" cy="737360"/>
      </dsp:txXfrm>
    </dsp:sp>
    <dsp:sp modelId="{D1614975-3DE5-448E-BF38-0B34E6938EAC}">
      <dsp:nvSpPr>
        <dsp:cNvPr id="0" name=""/>
        <dsp:cNvSpPr/>
      </dsp:nvSpPr>
      <dsp:spPr>
        <a:xfrm>
          <a:off x="1191767" y="3568097"/>
          <a:ext cx="3989832" cy="783240"/>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latin typeface="Aptos Display" panose="02110004020202020204"/>
            </a:rPr>
            <a:t>Gives access only to authorised users</a:t>
          </a:r>
          <a:endParaRPr lang="en-GB" sz="2000" kern="1200"/>
        </a:p>
      </dsp:txBody>
      <dsp:txXfrm>
        <a:off x="1214707" y="3591037"/>
        <a:ext cx="3136903" cy="737360"/>
      </dsp:txXfrm>
    </dsp:sp>
    <dsp:sp modelId="{31C967F9-13DD-4939-BA60-0FEA953E2C86}">
      <dsp:nvSpPr>
        <dsp:cNvPr id="0" name=""/>
        <dsp:cNvSpPr/>
      </dsp:nvSpPr>
      <dsp:spPr>
        <a:xfrm>
          <a:off x="3480725" y="572200"/>
          <a:ext cx="509106" cy="509106"/>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3595274" y="572200"/>
        <a:ext cx="280008" cy="383102"/>
      </dsp:txXfrm>
    </dsp:sp>
    <dsp:sp modelId="{0863650A-D554-4145-9567-C45B718E6A11}">
      <dsp:nvSpPr>
        <dsp:cNvPr id="0" name=""/>
        <dsp:cNvSpPr/>
      </dsp:nvSpPr>
      <dsp:spPr>
        <a:xfrm>
          <a:off x="3778667" y="1464225"/>
          <a:ext cx="509106" cy="509106"/>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3893216" y="1464225"/>
        <a:ext cx="280008" cy="383102"/>
      </dsp:txXfrm>
    </dsp:sp>
    <dsp:sp modelId="{F3DBB487-8E47-41F9-97D5-42B53C02BD49}">
      <dsp:nvSpPr>
        <dsp:cNvPr id="0" name=""/>
        <dsp:cNvSpPr/>
      </dsp:nvSpPr>
      <dsp:spPr>
        <a:xfrm>
          <a:off x="4076609" y="2343195"/>
          <a:ext cx="509106" cy="509106"/>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4191158" y="2343195"/>
        <a:ext cx="280008" cy="383102"/>
      </dsp:txXfrm>
    </dsp:sp>
    <dsp:sp modelId="{AA047C28-6CAE-4915-A2E3-47B1ECC4F16A}">
      <dsp:nvSpPr>
        <dsp:cNvPr id="0" name=""/>
        <dsp:cNvSpPr/>
      </dsp:nvSpPr>
      <dsp:spPr>
        <a:xfrm>
          <a:off x="4374551" y="3243922"/>
          <a:ext cx="509106" cy="509106"/>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4489100" y="3243922"/>
        <a:ext cx="280008" cy="383102"/>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6A0A59-E6D9-4475-9BB3-34777E829165}" type="datetimeFigureOut">
              <a:t>6/13/2026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0A8010-EDC5-4AA1-B858-BFF8A18C2A82}" type="slidenum">
              <a:t>‹#›</a:t>
            </a:fld>
            <a:endParaRPr lang="en-GB"/>
          </a:p>
        </p:txBody>
      </p:sp>
    </p:spTree>
    <p:extLst>
      <p:ext uri="{BB962C8B-B14F-4D97-AF65-F5344CB8AC3E}">
        <p14:creationId xmlns:p14="http://schemas.microsoft.com/office/powerpoint/2010/main" val="2918546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27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649379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425376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19735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811309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091538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38563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986201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73393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68637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247994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098642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69845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6/13/2026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269387211"/>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 id="2147483781" r:id="rId4"/>
    <p:sldLayoutId id="2147483782" r:id="rId5"/>
    <p:sldLayoutId id="2147483783" r:id="rId6"/>
    <p:sldLayoutId id="2147483784" r:id="rId7"/>
    <p:sldLayoutId id="2147483785" r:id="rId8"/>
    <p:sldLayoutId id="2147483786" r:id="rId9"/>
    <p:sldLayoutId id="2147483787" r:id="rId10"/>
    <p:sldLayoutId id="2147483788" r:id="rId11"/>
    <p:sldLayoutId id="214748378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blog.scielo.org/en/2019/04/30/potential-advantages-and-disadvantages-in-the-publication-of-reviews/" TargetMode="External"/><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hyperlink" Target="https://blog.scielo.org/en/2019/04/30/potential-advantages-and-disadvantages-in-the-publication-of-reviews/" TargetMode="External"/><Relationship Id="rId2" Type="http://schemas.openxmlformats.org/officeDocument/2006/relationships/image" Target="../media/image11.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s://portfolioticsmoraleda.blogspot.com/2011/04/conclusion_14.html" TargetMode="External"/><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support.microsoft.com/en-us/office/shifts-in-microsoft-teams" TargetMode="External"/><Relationship Id="rId2" Type="http://schemas.openxmlformats.org/officeDocument/2006/relationships/hyperlink" Target="https://doi.org/10.1016/S0377-2217(03)00095-X"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blog.patentology.com.au/2014/02/" TargetMode="External"/><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8" Type="http://schemas.openxmlformats.org/officeDocument/2006/relationships/hyperlink" Target="https://techsavvyscience.blogspot.com/2014/02/onedrive-another-choice-for-cloud.html" TargetMode="External"/><Relationship Id="rId3" Type="http://schemas.openxmlformats.org/officeDocument/2006/relationships/diagramLayout" Target="../diagrams/layout2.xml"/><Relationship Id="rId7" Type="http://schemas.openxmlformats.org/officeDocument/2006/relationships/image" Target="../media/image16.jpeg"/><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learn.microsoft.com/en-us/sharepoint/onedrive-security-overview" TargetMode="External"/><Relationship Id="rId2" Type="http://schemas.openxmlformats.org/officeDocument/2006/relationships/hyperlink" Target="https://www.microsoft.com/microsoft-365/onedrive/online-cloud-storage" TargetMode="External"/><Relationship Id="rId1" Type="http://schemas.openxmlformats.org/officeDocument/2006/relationships/slideLayout" Target="../slideLayouts/slideLayout2.xml"/><Relationship Id="rId5" Type="http://schemas.openxmlformats.org/officeDocument/2006/relationships/hyperlink" Target="https://www.microsoft.com/microsoft-365/security" TargetMode="External"/><Relationship Id="rId4" Type="http://schemas.openxmlformats.org/officeDocument/2006/relationships/hyperlink" Target="https://support.microsoft.com/onedrive"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2.jpeg"/><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351703" y="1866440"/>
            <a:ext cx="3201366" cy="3387497"/>
          </a:xfrm>
        </p:spPr>
        <p:txBody>
          <a:bodyPr vert="horz" lIns="91440" tIns="45720" rIns="91440" bIns="45720" rtlCol="0" anchor="b">
            <a:normAutofit/>
          </a:bodyPr>
          <a:lstStyle/>
          <a:p>
            <a:pPr algn="l"/>
            <a:r>
              <a:rPr lang="en-US" sz="3600" b="1"/>
              <a:t>Assessment Component 1: Group Power Point Presentation</a:t>
            </a:r>
            <a:br>
              <a:rPr lang="en-US" sz="4000">
                <a:solidFill>
                  <a:srgbClr val="FFFFFF"/>
                </a:solidFill>
              </a:rPr>
            </a:br>
            <a:endParaRPr lang="en-US" sz="4000"/>
          </a:p>
        </p:txBody>
      </p:sp>
      <p:sp>
        <p:nvSpPr>
          <p:cNvPr id="3" name="Subtitle 2"/>
          <p:cNvSpPr>
            <a:spLocks noGrp="1"/>
          </p:cNvSpPr>
          <p:nvPr>
            <p:ph type="subTitle" idx="1"/>
          </p:nvPr>
        </p:nvSpPr>
        <p:spPr>
          <a:xfrm>
            <a:off x="4581727" y="649480"/>
            <a:ext cx="3025303" cy="5546047"/>
          </a:xfrm>
        </p:spPr>
        <p:txBody>
          <a:bodyPr vert="horz" lIns="91440" tIns="45720" rIns="91440" bIns="45720" rtlCol="0" anchor="ctr">
            <a:normAutofit/>
          </a:bodyPr>
          <a:lstStyle/>
          <a:p>
            <a:pPr algn="l"/>
            <a:r>
              <a:rPr lang="en-US" sz="2000"/>
              <a:t>Group members:</a:t>
            </a:r>
          </a:p>
          <a:p>
            <a:pPr indent="-228600" algn="l">
              <a:buFont typeface="Arial" panose="020B0604020202020204" pitchFamily="34" charset="0"/>
              <a:buChar char="•"/>
            </a:pPr>
            <a:r>
              <a:rPr lang="en-US" sz="2000"/>
              <a:t>Larisa-Mariana Pirvan-2536493</a:t>
            </a:r>
          </a:p>
          <a:p>
            <a:pPr indent="-228600" algn="l">
              <a:buFont typeface="Arial" panose="020B0604020202020204" pitchFamily="34" charset="0"/>
              <a:buChar char="•"/>
            </a:pPr>
            <a:r>
              <a:rPr lang="en-US" sz="2000"/>
              <a:t>Andreea-Tatiana Popa-2536782</a:t>
            </a:r>
          </a:p>
          <a:p>
            <a:pPr indent="-228600" algn="l">
              <a:buFont typeface="Arial" panose="020B0604020202020204" pitchFamily="34" charset="0"/>
              <a:buChar char="•"/>
            </a:pPr>
            <a:r>
              <a:rPr lang="en-US" sz="2000"/>
              <a:t>Adil Mohammed-2541273</a:t>
            </a:r>
          </a:p>
          <a:p>
            <a:pPr algn="l"/>
            <a:endParaRPr lang="en-US" sz="2000"/>
          </a:p>
          <a:p>
            <a:pPr algn="l"/>
            <a:endParaRPr lang="en-US" sz="2000"/>
          </a:p>
          <a:p>
            <a:pPr algn="l"/>
            <a:r>
              <a:rPr lang="en-US" sz="2000"/>
              <a:t>Lecturer: Syafiq </a:t>
            </a:r>
            <a:r>
              <a:rPr lang="en-US" sz="2000" err="1"/>
              <a:t>Zolkeply</a:t>
            </a:r>
          </a:p>
        </p:txBody>
      </p:sp>
      <p:pic>
        <p:nvPicPr>
          <p:cNvPr id="19" name="Picture 18" descr="Close up of pin and stethoscope, pinned on doctor's appointment">
            <a:extLst>
              <a:ext uri="{FF2B5EF4-FFF2-40B4-BE49-F238E27FC236}">
                <a16:creationId xmlns:a16="http://schemas.microsoft.com/office/drawing/2014/main" id="{93A38B99-CC63-61EF-3297-694A1E8ABE88}"/>
              </a:ext>
            </a:extLst>
          </p:cNvPr>
          <p:cNvPicPr>
            <a:picLocks noChangeAspect="1"/>
          </p:cNvPicPr>
          <p:nvPr/>
        </p:nvPicPr>
        <p:blipFill>
          <a:blip r:embed="rId3"/>
          <a:srcRect l="41480" r="18784" b="-1"/>
          <a:stretch>
            <a:fillRect/>
          </a:stretch>
        </p:blipFill>
        <p:spPr>
          <a:xfrm>
            <a:off x="8109502" y="10"/>
            <a:ext cx="4082498" cy="6857990"/>
          </a:xfrm>
          <a:prstGeom prst="rect">
            <a:avLst/>
          </a:prstGeom>
        </p:spPr>
      </p:pic>
      <p:sp>
        <p:nvSpPr>
          <p:cNvPr id="6" name="TextBox 5">
            <a:extLst>
              <a:ext uri="{FF2B5EF4-FFF2-40B4-BE49-F238E27FC236}">
                <a16:creationId xmlns:a16="http://schemas.microsoft.com/office/drawing/2014/main" id="{EF5297F9-430C-593D-4417-BED6E589790D}"/>
              </a:ext>
            </a:extLst>
          </p:cNvPr>
          <p:cNvSpPr txBox="1"/>
          <p:nvPr/>
        </p:nvSpPr>
        <p:spPr>
          <a:xfrm>
            <a:off x="460074" y="5550083"/>
            <a:ext cx="30928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Digital Skills and Research Methods</a:t>
            </a:r>
          </a:p>
        </p:txBody>
      </p:sp>
      <p:sp>
        <p:nvSpPr>
          <p:cNvPr id="7" name="TextBox 6">
            <a:extLst>
              <a:ext uri="{FF2B5EF4-FFF2-40B4-BE49-F238E27FC236}">
                <a16:creationId xmlns:a16="http://schemas.microsoft.com/office/drawing/2014/main" id="{9A749048-3D43-8B2F-3A41-4EA49B4CEDE3}"/>
              </a:ext>
            </a:extLst>
          </p:cNvPr>
          <p:cNvSpPr txBox="1"/>
          <p:nvPr/>
        </p:nvSpPr>
        <p:spPr>
          <a:xfrm>
            <a:off x="672352" y="381000"/>
            <a:ext cx="291352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latin typeface="Arial"/>
                <a:cs typeface="Arial"/>
              </a:rPr>
              <a:t>LCHS4007</a:t>
            </a:r>
          </a:p>
          <a:p>
            <a:r>
              <a:rPr lang="en-GB">
                <a:latin typeface="Arial"/>
                <a:cs typeface="Arial"/>
              </a:rPr>
              <a:t>Certificate of Higher Education Skills for the Workplace (Health &amp; Social Care)</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6D117-290F-8077-382B-5C6E43FDB630}"/>
              </a:ext>
            </a:extLst>
          </p:cNvPr>
          <p:cNvSpPr>
            <a:spLocks noGrp="1"/>
          </p:cNvSpPr>
          <p:nvPr>
            <p:ph type="title"/>
          </p:nvPr>
        </p:nvSpPr>
        <p:spPr>
          <a:xfrm>
            <a:off x="550863" y="365125"/>
            <a:ext cx="11090274" cy="1325563"/>
          </a:xfrm>
        </p:spPr>
        <p:txBody>
          <a:bodyPr>
            <a:normAutofit/>
          </a:bodyPr>
          <a:lstStyle/>
          <a:p>
            <a:r>
              <a:rPr lang="en-GB" sz="4000"/>
              <a:t>Outline of the presentation</a:t>
            </a:r>
          </a:p>
        </p:txBody>
      </p:sp>
      <p:graphicFrame>
        <p:nvGraphicFramePr>
          <p:cNvPr id="19" name="Content Placeholder 2">
            <a:extLst>
              <a:ext uri="{FF2B5EF4-FFF2-40B4-BE49-F238E27FC236}">
                <a16:creationId xmlns:a16="http://schemas.microsoft.com/office/drawing/2014/main" id="{4F6F094A-2690-0E44-EA7F-2D907A9CCFE4}"/>
              </a:ext>
            </a:extLst>
          </p:cNvPr>
          <p:cNvGraphicFramePr>
            <a:graphicFrameLocks noGrp="1"/>
          </p:cNvGraphicFramePr>
          <p:nvPr>
            <p:ph idx="1"/>
            <p:extLst>
              <p:ext uri="{D42A27DB-BD31-4B8C-83A1-F6EECF244321}">
                <p14:modId xmlns:p14="http://schemas.microsoft.com/office/powerpoint/2010/main" val="2983374975"/>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91982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F75B1-A7C0-82C9-F4F0-8E8C430A9CC5}"/>
              </a:ext>
            </a:extLst>
          </p:cNvPr>
          <p:cNvSpPr>
            <a:spLocks noGrp="1"/>
          </p:cNvSpPr>
          <p:nvPr>
            <p:ph type="title"/>
          </p:nvPr>
        </p:nvSpPr>
        <p:spPr/>
        <p:txBody>
          <a:bodyPr/>
          <a:lstStyle/>
          <a:p>
            <a:pPr marL="571500" indent="-571500">
              <a:buFont typeface="Wingdings"/>
              <a:buChar char="§"/>
            </a:pPr>
            <a:r>
              <a:rPr lang="en-GB"/>
              <a:t>Task 1-Larisa-Mariana Pirvan: </a:t>
            </a:r>
            <a:r>
              <a:rPr lang="en-GB" i="1"/>
              <a:t>Staff scheduling/rotas</a:t>
            </a:r>
          </a:p>
        </p:txBody>
      </p:sp>
      <p:sp>
        <p:nvSpPr>
          <p:cNvPr id="3" name="Content Placeholder 2">
            <a:extLst>
              <a:ext uri="{FF2B5EF4-FFF2-40B4-BE49-F238E27FC236}">
                <a16:creationId xmlns:a16="http://schemas.microsoft.com/office/drawing/2014/main" id="{5B68530F-24FA-626B-B8CD-AA78BE10AF7B}"/>
              </a:ext>
            </a:extLst>
          </p:cNvPr>
          <p:cNvSpPr>
            <a:spLocks noGrp="1"/>
          </p:cNvSpPr>
          <p:nvPr>
            <p:ph idx="1"/>
          </p:nvPr>
        </p:nvSpPr>
        <p:spPr/>
        <p:txBody>
          <a:bodyPr vert="horz" lIns="91440" tIns="45720" rIns="91440" bIns="45720" rtlCol="0" anchor="t">
            <a:normAutofit/>
          </a:bodyPr>
          <a:lstStyle/>
          <a:p>
            <a:pPr marL="0" indent="0">
              <a:buNone/>
            </a:pPr>
            <a:endParaRPr lang="en-GB" i="1">
              <a:latin typeface="Aptos"/>
              <a:cs typeface="Arial"/>
            </a:endParaRPr>
          </a:p>
          <a:p>
            <a:pPr marL="0" indent="0">
              <a:buNone/>
            </a:pPr>
            <a:endParaRPr lang="en-GB" i="1">
              <a:latin typeface="Aptos"/>
              <a:cs typeface="Arial"/>
            </a:endParaRPr>
          </a:p>
          <a:p>
            <a:pPr marL="0" indent="0">
              <a:buNone/>
            </a:pPr>
            <a:r>
              <a:rPr lang="en-GB" i="1">
                <a:latin typeface="Aptos"/>
                <a:cs typeface="Arial"/>
              </a:rPr>
              <a:t>Staff scheduling </a:t>
            </a:r>
            <a:r>
              <a:rPr lang="en-GB">
                <a:latin typeface="Aptos"/>
                <a:cs typeface="Arial"/>
              </a:rPr>
              <a:t>or</a:t>
            </a:r>
            <a:r>
              <a:rPr lang="en-GB" i="1">
                <a:latin typeface="Aptos"/>
                <a:cs typeface="Arial"/>
              </a:rPr>
              <a:t> rota scheduling  </a:t>
            </a:r>
            <a:r>
              <a:rPr lang="en-GB">
                <a:latin typeface="Arial"/>
                <a:cs typeface="Arial"/>
              </a:rPr>
              <a:t>is the process of assigning employees to specific shifts, roles, and working hours in a way that ensures operational requirements are met while taking into account employee availability, labour regulations, and organisational objectives (Baker, 1976; Ernst et al.,2004).</a:t>
            </a:r>
            <a:endParaRPr lang="en-US">
              <a:latin typeface="Aptos"/>
              <a:cs typeface="Arial"/>
            </a:endParaRPr>
          </a:p>
        </p:txBody>
      </p:sp>
    </p:spTree>
    <p:extLst>
      <p:ext uri="{BB962C8B-B14F-4D97-AF65-F5344CB8AC3E}">
        <p14:creationId xmlns:p14="http://schemas.microsoft.com/office/powerpoint/2010/main" val="33290474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9CE0A68D-28EF-49D9-B84B-5DAB387149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F1CB17-A408-37B7-03D8-C2917284C5E3}"/>
              </a:ext>
            </a:extLst>
          </p:cNvPr>
          <p:cNvSpPr>
            <a:spLocks noGrp="1"/>
          </p:cNvSpPr>
          <p:nvPr>
            <p:ph type="title"/>
          </p:nvPr>
        </p:nvSpPr>
        <p:spPr>
          <a:xfrm>
            <a:off x="1309862" y="4465674"/>
            <a:ext cx="4786138" cy="1663995"/>
          </a:xfrm>
        </p:spPr>
        <p:txBody>
          <a:bodyPr anchor="t">
            <a:normAutofit/>
          </a:bodyPr>
          <a:lstStyle/>
          <a:p>
            <a:pPr algn="ctr"/>
            <a:endParaRPr lang="en-GB" sz="3200">
              <a:solidFill>
                <a:schemeClr val="tx1">
                  <a:lumMod val="65000"/>
                  <a:lumOff val="35000"/>
                </a:schemeClr>
              </a:solidFill>
            </a:endParaRPr>
          </a:p>
        </p:txBody>
      </p:sp>
      <p:pic>
        <p:nvPicPr>
          <p:cNvPr id="7" name="Picture 6" descr="What apps does Microsoft 365 include?">
            <a:extLst>
              <a:ext uri="{FF2B5EF4-FFF2-40B4-BE49-F238E27FC236}">
                <a16:creationId xmlns:a16="http://schemas.microsoft.com/office/drawing/2014/main" id="{2033B00C-EA36-E79C-D56E-3CB9C7A206B2}"/>
              </a:ext>
            </a:extLst>
          </p:cNvPr>
          <p:cNvPicPr>
            <a:picLocks noChangeAspect="1"/>
          </p:cNvPicPr>
          <p:nvPr/>
        </p:nvPicPr>
        <p:blipFill>
          <a:blip r:embed="rId2"/>
          <a:srcRect t="736" b="3520"/>
          <a:stretch>
            <a:fillRect/>
          </a:stretch>
        </p:blipFill>
        <p:spPr>
          <a:xfrm>
            <a:off x="1320209" y="1459673"/>
            <a:ext cx="4775791" cy="2686363"/>
          </a:xfrm>
          <a:prstGeom prst="rect">
            <a:avLst/>
          </a:prstGeom>
        </p:spPr>
      </p:pic>
      <p:sp>
        <p:nvSpPr>
          <p:cNvPr id="58" name="Rectangle 57">
            <a:extLst>
              <a:ext uri="{FF2B5EF4-FFF2-40B4-BE49-F238E27FC236}">
                <a16:creationId xmlns:a16="http://schemas.microsoft.com/office/drawing/2014/main" id="{1FA0C3DC-24DE-44E3-9D41-CAA5F3B207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16208" y="0"/>
            <a:ext cx="4775791"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148031-6661-05CE-2CB4-824B618EB3F3}"/>
              </a:ext>
            </a:extLst>
          </p:cNvPr>
          <p:cNvSpPr>
            <a:spLocks noGrp="1"/>
          </p:cNvSpPr>
          <p:nvPr>
            <p:ph idx="1"/>
          </p:nvPr>
        </p:nvSpPr>
        <p:spPr>
          <a:xfrm>
            <a:off x="8266814" y="818707"/>
            <a:ext cx="3131288" cy="5310963"/>
          </a:xfrm>
        </p:spPr>
        <p:txBody>
          <a:bodyPr vert="horz" lIns="91440" tIns="45720" rIns="91440" bIns="45720" rtlCol="0" anchor="ctr">
            <a:normAutofit/>
          </a:bodyPr>
          <a:lstStyle/>
          <a:p>
            <a:pPr marL="0" indent="0">
              <a:buNone/>
            </a:pPr>
            <a:r>
              <a:rPr lang="en-GB" sz="2000">
                <a:solidFill>
                  <a:srgbClr val="595959"/>
                </a:solidFill>
              </a:rPr>
              <a:t>In the given Case Study: Riverdale Nursing Home for </a:t>
            </a:r>
            <a:r>
              <a:rPr lang="en-GB" sz="2000" i="1">
                <a:solidFill>
                  <a:srgbClr val="595959"/>
                </a:solidFill>
              </a:rPr>
              <a:t>Staff Scheduling </a:t>
            </a:r>
            <a:r>
              <a:rPr lang="en-GB" sz="2000">
                <a:solidFill>
                  <a:srgbClr val="595959"/>
                </a:solidFill>
              </a:rPr>
              <a:t>and</a:t>
            </a:r>
            <a:r>
              <a:rPr lang="en-GB" sz="2000" i="1">
                <a:solidFill>
                  <a:srgbClr val="595959"/>
                </a:solidFill>
              </a:rPr>
              <a:t> Rota Management </a:t>
            </a:r>
            <a:r>
              <a:rPr lang="en-GB" sz="2000">
                <a:solidFill>
                  <a:srgbClr val="595959"/>
                </a:solidFill>
              </a:rPr>
              <a:t>from all the M365 tools the best tool is generally Microsoft Shifts, which is integrated into Microsoft Teams.</a:t>
            </a:r>
          </a:p>
        </p:txBody>
      </p:sp>
    </p:spTree>
    <p:extLst>
      <p:ext uri="{BB962C8B-B14F-4D97-AF65-F5344CB8AC3E}">
        <p14:creationId xmlns:p14="http://schemas.microsoft.com/office/powerpoint/2010/main" val="14593391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1E213A-1578-22AF-7935-0B060EE37838}"/>
              </a:ext>
            </a:extLst>
          </p:cNvPr>
          <p:cNvSpPr>
            <a:spLocks noGrp="1"/>
          </p:cNvSpPr>
          <p:nvPr>
            <p:ph type="title"/>
          </p:nvPr>
        </p:nvSpPr>
        <p:spPr>
          <a:xfrm>
            <a:off x="871442" y="685800"/>
            <a:ext cx="4353116" cy="1474666"/>
          </a:xfrm>
        </p:spPr>
        <p:txBody>
          <a:bodyPr anchor="b">
            <a:normAutofit/>
          </a:bodyPr>
          <a:lstStyle/>
          <a:p>
            <a:pPr algn="ctr"/>
            <a:r>
              <a:rPr lang="en-GB" sz="3200">
                <a:solidFill>
                  <a:srgbClr val="595959"/>
                </a:solidFill>
              </a:rPr>
              <a:t>Microsoft Shifts </a:t>
            </a:r>
          </a:p>
        </p:txBody>
      </p:sp>
      <p:sp>
        <p:nvSpPr>
          <p:cNvPr id="3" name="Content Placeholder 2">
            <a:extLst>
              <a:ext uri="{FF2B5EF4-FFF2-40B4-BE49-F238E27FC236}">
                <a16:creationId xmlns:a16="http://schemas.microsoft.com/office/drawing/2014/main" id="{011C4857-DCB5-C4D5-A6E1-CFE644EC55D3}"/>
              </a:ext>
            </a:extLst>
          </p:cNvPr>
          <p:cNvSpPr>
            <a:spLocks noGrp="1"/>
          </p:cNvSpPr>
          <p:nvPr>
            <p:ph idx="1"/>
          </p:nvPr>
        </p:nvSpPr>
        <p:spPr>
          <a:xfrm>
            <a:off x="871442" y="2447337"/>
            <a:ext cx="4353116" cy="3770434"/>
          </a:xfrm>
        </p:spPr>
        <p:txBody>
          <a:bodyPr vert="horz" lIns="91440" tIns="45720" rIns="91440" bIns="45720" rtlCol="0" anchor="t">
            <a:normAutofit/>
          </a:bodyPr>
          <a:lstStyle/>
          <a:p>
            <a:pPr marL="0" indent="0">
              <a:buNone/>
            </a:pPr>
            <a:r>
              <a:rPr lang="en-GB" sz="2000">
                <a:solidFill>
                  <a:srgbClr val="595959"/>
                </a:solidFill>
              </a:rPr>
              <a:t>Microsoft Shifts is specifically designed for creating, managing, and sharing employee schedules. It allows managers to assign shifts, monitor availability, approve time-off requests, and enable shift swapping, all within the Microsoft 365 ecosystem.(Microsoft, n.d.)</a:t>
            </a:r>
          </a:p>
        </p:txBody>
      </p:sp>
      <p:pic>
        <p:nvPicPr>
          <p:cNvPr id="4" name="Picture 3" descr="How to Use Shifts in Microsoft Teams for Your Organization">
            <a:extLst>
              <a:ext uri="{FF2B5EF4-FFF2-40B4-BE49-F238E27FC236}">
                <a16:creationId xmlns:a16="http://schemas.microsoft.com/office/drawing/2014/main" id="{6BA94922-95B1-4764-A0E8-3858164A7FFB}"/>
              </a:ext>
            </a:extLst>
          </p:cNvPr>
          <p:cNvPicPr>
            <a:picLocks noChangeAspect="1"/>
          </p:cNvPicPr>
          <p:nvPr/>
        </p:nvPicPr>
        <p:blipFill>
          <a:blip r:embed="rId2"/>
          <a:stretch>
            <a:fillRect/>
          </a:stretch>
        </p:blipFill>
        <p:spPr>
          <a:xfrm>
            <a:off x="6781801" y="2018665"/>
            <a:ext cx="4797056" cy="2866240"/>
          </a:xfrm>
          <a:prstGeom prst="rect">
            <a:avLst/>
          </a:prstGeom>
        </p:spPr>
      </p:pic>
    </p:spTree>
    <p:extLst>
      <p:ext uri="{BB962C8B-B14F-4D97-AF65-F5344CB8AC3E}">
        <p14:creationId xmlns:p14="http://schemas.microsoft.com/office/powerpoint/2010/main" val="17516755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4" name="Rectangle 193">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9F1496-0286-F330-85DD-214B998AFD5C}"/>
              </a:ext>
            </a:extLst>
          </p:cNvPr>
          <p:cNvSpPr>
            <a:spLocks noGrp="1"/>
          </p:cNvSpPr>
          <p:nvPr>
            <p:ph type="title"/>
          </p:nvPr>
        </p:nvSpPr>
        <p:spPr>
          <a:xfrm>
            <a:off x="1137034" y="609597"/>
            <a:ext cx="9392421" cy="1330841"/>
          </a:xfrm>
        </p:spPr>
        <p:txBody>
          <a:bodyPr>
            <a:normAutofit/>
          </a:bodyPr>
          <a:lstStyle/>
          <a:p>
            <a:r>
              <a:rPr lang="en-GB" b="1">
                <a:latin typeface="Arial"/>
                <a:cs typeface="Arial"/>
              </a:rPr>
              <a:t>How it improves Efficiency and Communication?</a:t>
            </a:r>
          </a:p>
        </p:txBody>
      </p:sp>
      <p:sp>
        <p:nvSpPr>
          <p:cNvPr id="3" name="Content Placeholder 2">
            <a:extLst>
              <a:ext uri="{FF2B5EF4-FFF2-40B4-BE49-F238E27FC236}">
                <a16:creationId xmlns:a16="http://schemas.microsoft.com/office/drawing/2014/main" id="{B24AA73F-AAF5-72C7-07A1-0C78E9A13A4C}"/>
              </a:ext>
            </a:extLst>
          </p:cNvPr>
          <p:cNvSpPr>
            <a:spLocks noGrp="1"/>
          </p:cNvSpPr>
          <p:nvPr>
            <p:ph idx="1"/>
          </p:nvPr>
        </p:nvSpPr>
        <p:spPr>
          <a:xfrm>
            <a:off x="1137034" y="2198362"/>
            <a:ext cx="4958966" cy="3917773"/>
          </a:xfrm>
        </p:spPr>
        <p:txBody>
          <a:bodyPr vert="horz" lIns="91440" tIns="45720" rIns="91440" bIns="45720" rtlCol="0" anchor="t">
            <a:normAutofit/>
          </a:bodyPr>
          <a:lstStyle/>
          <a:p>
            <a:pPr marL="0" indent="0">
              <a:buNone/>
            </a:pPr>
            <a:r>
              <a:rPr lang="en-GB" sz="1700"/>
              <a:t>Using Microsoft Shifts can improve workplace efficiency and communication in several ways:</a:t>
            </a:r>
            <a:endParaRPr lang="en-US" sz="1700"/>
          </a:p>
          <a:p>
            <a:pPr>
              <a:buFont typeface="Wingdings" panose="020B0604020202020204" pitchFamily="34" charset="0"/>
              <a:buChar char="Ø"/>
            </a:pPr>
            <a:r>
              <a:rPr lang="en-GB" sz="1700" b="1">
                <a:latin typeface="Arial"/>
                <a:cs typeface="Arial"/>
              </a:rPr>
              <a:t>Centralised Scheduling</a:t>
            </a:r>
            <a:r>
              <a:rPr lang="en-GB" sz="1700">
                <a:latin typeface="Arial"/>
                <a:cs typeface="Arial"/>
              </a:rPr>
              <a:t>: managers can create and update rotas in one location, reducing </a:t>
            </a:r>
            <a:r>
              <a:rPr lang="en-GB" sz="1700" err="1">
                <a:latin typeface="Arial"/>
                <a:cs typeface="Arial"/>
              </a:rPr>
              <a:t>relience</a:t>
            </a:r>
            <a:r>
              <a:rPr lang="en-GB" sz="1700">
                <a:latin typeface="Arial"/>
                <a:cs typeface="Arial"/>
              </a:rPr>
              <a:t> on spreadsheets or paper schedules.</a:t>
            </a:r>
          </a:p>
          <a:p>
            <a:pPr>
              <a:buFont typeface="Wingdings" panose="020B0604020202020204" pitchFamily="34" charset="0"/>
              <a:buChar char="Ø"/>
            </a:pPr>
            <a:r>
              <a:rPr lang="en-GB" sz="1700" b="1">
                <a:latin typeface="Arial"/>
                <a:cs typeface="Arial"/>
              </a:rPr>
              <a:t>Real-time updates</a:t>
            </a:r>
            <a:r>
              <a:rPr lang="en-GB" sz="1700">
                <a:latin typeface="Arial"/>
                <a:cs typeface="Arial"/>
              </a:rPr>
              <a:t>: Employees receive immediate notifications when schedules change, helping minimise confusion and missed shifts.</a:t>
            </a:r>
          </a:p>
          <a:p>
            <a:pPr>
              <a:buFont typeface="Wingdings" panose="020B0604020202020204" pitchFamily="34" charset="0"/>
              <a:buChar char="Ø"/>
            </a:pPr>
            <a:r>
              <a:rPr lang="en-GB" sz="1700" b="1">
                <a:latin typeface="Arial"/>
                <a:cs typeface="Arial"/>
              </a:rPr>
              <a:t>Shift swapping and time-off requests:</a:t>
            </a:r>
            <a:r>
              <a:rPr lang="en-GB" sz="1700">
                <a:latin typeface="Arial"/>
                <a:cs typeface="Arial"/>
              </a:rPr>
              <a:t> staff can request shift exchanges or leave through the platform, streamlining approval processes. </a:t>
            </a:r>
          </a:p>
        </p:txBody>
      </p:sp>
      <p:pic>
        <p:nvPicPr>
          <p:cNvPr id="4" name="Picture 3" descr="Ask AddIn: How to keep your frontline workers connected using Shifts">
            <a:extLst>
              <a:ext uri="{FF2B5EF4-FFF2-40B4-BE49-F238E27FC236}">
                <a16:creationId xmlns:a16="http://schemas.microsoft.com/office/drawing/2014/main" id="{C70292C9-E512-86A1-3E7B-BBB261431183}"/>
              </a:ext>
            </a:extLst>
          </p:cNvPr>
          <p:cNvPicPr>
            <a:picLocks noChangeAspect="1"/>
          </p:cNvPicPr>
          <p:nvPr/>
        </p:nvPicPr>
        <p:blipFill>
          <a:blip r:embed="rId2"/>
          <a:stretch>
            <a:fillRect/>
          </a:stretch>
        </p:blipFill>
        <p:spPr>
          <a:xfrm>
            <a:off x="6719367" y="2536536"/>
            <a:ext cx="4788505" cy="3052671"/>
          </a:xfrm>
          <a:prstGeom prst="rect">
            <a:avLst/>
          </a:prstGeom>
        </p:spPr>
      </p:pic>
      <p:sp>
        <p:nvSpPr>
          <p:cNvPr id="196"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823070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B3CFEA-8058-25FB-96B4-B767C966BA8D}"/>
              </a:ext>
            </a:extLst>
          </p:cNvPr>
          <p:cNvSpPr>
            <a:spLocks noGrp="1"/>
          </p:cNvSpPr>
          <p:nvPr>
            <p:ph type="title"/>
          </p:nvPr>
        </p:nvSpPr>
        <p:spPr>
          <a:xfrm>
            <a:off x="871442" y="685800"/>
            <a:ext cx="4353116" cy="1474666"/>
          </a:xfrm>
        </p:spPr>
        <p:txBody>
          <a:bodyPr anchor="b">
            <a:normAutofit/>
          </a:bodyPr>
          <a:lstStyle/>
          <a:p>
            <a:pPr algn="ctr"/>
            <a:endParaRPr lang="en-GB" sz="3200">
              <a:solidFill>
                <a:srgbClr val="595959"/>
              </a:solidFill>
            </a:endParaRPr>
          </a:p>
        </p:txBody>
      </p:sp>
      <p:sp>
        <p:nvSpPr>
          <p:cNvPr id="3" name="Content Placeholder 2">
            <a:extLst>
              <a:ext uri="{FF2B5EF4-FFF2-40B4-BE49-F238E27FC236}">
                <a16:creationId xmlns:a16="http://schemas.microsoft.com/office/drawing/2014/main" id="{362F259E-004F-40BD-A220-4DF091FE9B85}"/>
              </a:ext>
            </a:extLst>
          </p:cNvPr>
          <p:cNvSpPr>
            <a:spLocks noGrp="1"/>
          </p:cNvSpPr>
          <p:nvPr>
            <p:ph idx="1"/>
          </p:nvPr>
        </p:nvSpPr>
        <p:spPr>
          <a:xfrm>
            <a:off x="871442" y="2447337"/>
            <a:ext cx="4353116" cy="3770434"/>
          </a:xfrm>
        </p:spPr>
        <p:txBody>
          <a:bodyPr vert="horz" lIns="91440" tIns="45720" rIns="91440" bIns="45720" rtlCol="0" anchor="t">
            <a:normAutofit/>
          </a:bodyPr>
          <a:lstStyle/>
          <a:p>
            <a:pPr>
              <a:buFont typeface="Wingdings" panose="020B0604020202020204" pitchFamily="34" charset="0"/>
              <a:buChar char="Ø"/>
            </a:pPr>
            <a:r>
              <a:rPr lang="en-GB" sz="1700">
                <a:solidFill>
                  <a:srgbClr val="595959"/>
                </a:solidFill>
                <a:latin typeface="Arial Black"/>
              </a:rPr>
              <a:t>Integration with Teams</a:t>
            </a:r>
            <a:r>
              <a:rPr lang="en-GB" sz="1700">
                <a:solidFill>
                  <a:srgbClr val="595959"/>
                </a:solidFill>
              </a:rPr>
              <a:t>: Because Shifts is part of Microsoft Teams, scheduling information is combined with chat, meetings, and file sharing, reducing the need to switch between multiple applications.</a:t>
            </a:r>
          </a:p>
          <a:p>
            <a:pPr>
              <a:buFont typeface="Wingdings" panose="020B0604020202020204" pitchFamily="34" charset="0"/>
              <a:buChar char="Ø"/>
            </a:pPr>
            <a:r>
              <a:rPr lang="en-GB" sz="1700" b="1">
                <a:solidFill>
                  <a:srgbClr val="595959"/>
                </a:solidFill>
                <a:latin typeface="Arial"/>
                <a:cs typeface="Arial"/>
              </a:rPr>
              <a:t>Mobile accessibility</a:t>
            </a:r>
            <a:r>
              <a:rPr lang="en-GB" sz="1700">
                <a:solidFill>
                  <a:srgbClr val="595959"/>
                </a:solidFill>
              </a:rPr>
              <a:t>: Employees can view schedules and communicate with managers from mobile devices, improving flexibility and responsiveness.</a:t>
            </a:r>
          </a:p>
          <a:p>
            <a:pPr marL="0" indent="0">
              <a:buNone/>
            </a:pPr>
            <a:r>
              <a:rPr lang="en-GB" sz="1700">
                <a:solidFill>
                  <a:srgbClr val="595959"/>
                </a:solidFill>
              </a:rPr>
              <a:t>These features can reduce administrative workload while improving coordination among staff (Microsoft, n.d.; Leite et al.,2023)</a:t>
            </a:r>
          </a:p>
        </p:txBody>
      </p:sp>
      <p:pic>
        <p:nvPicPr>
          <p:cNvPr id="4" name="Picture 3" descr="Kressmark Unified Communications: Ignite 2019 - THR1094 - Learn how to ...">
            <a:extLst>
              <a:ext uri="{FF2B5EF4-FFF2-40B4-BE49-F238E27FC236}">
                <a16:creationId xmlns:a16="http://schemas.microsoft.com/office/drawing/2014/main" id="{B7ABC752-BA3F-2345-FEF3-B4AF0DC7DB98}"/>
              </a:ext>
            </a:extLst>
          </p:cNvPr>
          <p:cNvPicPr>
            <a:picLocks noChangeAspect="1"/>
          </p:cNvPicPr>
          <p:nvPr/>
        </p:nvPicPr>
        <p:blipFill>
          <a:blip r:embed="rId2"/>
          <a:stretch>
            <a:fillRect/>
          </a:stretch>
        </p:blipFill>
        <p:spPr>
          <a:xfrm>
            <a:off x="7838826" y="685799"/>
            <a:ext cx="2683006" cy="5531972"/>
          </a:xfrm>
          <a:prstGeom prst="rect">
            <a:avLst/>
          </a:prstGeom>
        </p:spPr>
      </p:pic>
    </p:spTree>
    <p:extLst>
      <p:ext uri="{BB962C8B-B14F-4D97-AF65-F5344CB8AC3E}">
        <p14:creationId xmlns:p14="http://schemas.microsoft.com/office/powerpoint/2010/main" val="16643362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hand holding a thumb up&#10;&#10;AI-generated content may be incorrect.">
            <a:extLst>
              <a:ext uri="{FF2B5EF4-FFF2-40B4-BE49-F238E27FC236}">
                <a16:creationId xmlns:a16="http://schemas.microsoft.com/office/drawing/2014/main" id="{C3C69C86-8DC2-18CF-BAD9-6A40417EE17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 y="1465050"/>
            <a:ext cx="12192003" cy="5394388"/>
          </a:xfrm>
          <a:prstGeom prst="rect">
            <a:avLst/>
          </a:prstGeom>
        </p:spPr>
      </p:pic>
      <p:sp>
        <p:nvSpPr>
          <p:cNvPr id="2" name="Title 1">
            <a:extLst>
              <a:ext uri="{FF2B5EF4-FFF2-40B4-BE49-F238E27FC236}">
                <a16:creationId xmlns:a16="http://schemas.microsoft.com/office/drawing/2014/main" id="{76501BF0-3574-FF25-471C-D99AE43FD3D5}"/>
              </a:ext>
            </a:extLst>
          </p:cNvPr>
          <p:cNvSpPr>
            <a:spLocks noGrp="1"/>
          </p:cNvSpPr>
          <p:nvPr>
            <p:ph type="title"/>
          </p:nvPr>
        </p:nvSpPr>
        <p:spPr/>
        <p:txBody>
          <a:bodyPr/>
          <a:lstStyle/>
          <a:p>
            <a:r>
              <a:rPr lang="en-GB" sz="3200" b="1">
                <a:latin typeface="Arial"/>
                <a:cs typeface="Arial"/>
              </a:rPr>
              <a:t>What are the advantages and the limitations of using Microsoft Shifts?</a:t>
            </a:r>
          </a:p>
        </p:txBody>
      </p:sp>
      <p:sp>
        <p:nvSpPr>
          <p:cNvPr id="3" name="Text Placeholder 2">
            <a:extLst>
              <a:ext uri="{FF2B5EF4-FFF2-40B4-BE49-F238E27FC236}">
                <a16:creationId xmlns:a16="http://schemas.microsoft.com/office/drawing/2014/main" id="{A14DB423-4C62-C6DA-DA5A-E47351C4F59A}"/>
              </a:ext>
            </a:extLst>
          </p:cNvPr>
          <p:cNvSpPr>
            <a:spLocks noGrp="1"/>
          </p:cNvSpPr>
          <p:nvPr>
            <p:ph type="body" idx="1"/>
          </p:nvPr>
        </p:nvSpPr>
        <p:spPr/>
        <p:txBody>
          <a:bodyPr/>
          <a:lstStyle/>
          <a:p>
            <a:r>
              <a:rPr lang="en-GB"/>
              <a:t>ADVANTAGES</a:t>
            </a:r>
          </a:p>
        </p:txBody>
      </p:sp>
      <p:sp>
        <p:nvSpPr>
          <p:cNvPr id="4" name="Content Placeholder 3">
            <a:extLst>
              <a:ext uri="{FF2B5EF4-FFF2-40B4-BE49-F238E27FC236}">
                <a16:creationId xmlns:a16="http://schemas.microsoft.com/office/drawing/2014/main" id="{11F418F2-C681-BA47-BCCF-6CF8E0BD730E}"/>
              </a:ext>
            </a:extLst>
          </p:cNvPr>
          <p:cNvSpPr>
            <a:spLocks noGrp="1"/>
          </p:cNvSpPr>
          <p:nvPr>
            <p:ph sz="half" idx="2"/>
          </p:nvPr>
        </p:nvSpPr>
        <p:spPr/>
        <p:txBody>
          <a:bodyPr vert="horz" lIns="91440" tIns="45720" rIns="91440" bIns="45720" rtlCol="0" anchor="t">
            <a:normAutofit lnSpcReduction="10000"/>
          </a:bodyPr>
          <a:lstStyle/>
          <a:p>
            <a:pPr>
              <a:buFont typeface="Wingdings" panose="020B0604020202020204" pitchFamily="34" charset="0"/>
              <a:buChar char="ü"/>
            </a:pPr>
            <a:r>
              <a:rPr lang="en-GB"/>
              <a:t>Easy integration with Microsoft 365.</a:t>
            </a:r>
          </a:p>
          <a:p>
            <a:pPr>
              <a:buFont typeface="Wingdings" panose="020B0604020202020204" pitchFamily="34" charset="0"/>
              <a:buChar char="ü"/>
            </a:pPr>
            <a:r>
              <a:rPr lang="en-GB"/>
              <a:t>Real-time communication between managers and employees.</a:t>
            </a:r>
          </a:p>
          <a:p>
            <a:pPr>
              <a:buFont typeface="Wingdings" panose="020B0604020202020204" pitchFamily="34" charset="0"/>
              <a:buChar char="ü"/>
            </a:pPr>
            <a:r>
              <a:rPr lang="en-GB"/>
              <a:t>Simplifies rota creation and editing.</a:t>
            </a:r>
          </a:p>
          <a:p>
            <a:pPr>
              <a:buFont typeface="Wingdings" panose="020B0604020202020204" pitchFamily="34" charset="0"/>
              <a:buChar char="ü"/>
            </a:pPr>
            <a:r>
              <a:rPr lang="en-GB"/>
              <a:t>Supports mobile access for remote or frontline workers.</a:t>
            </a:r>
          </a:p>
          <a:p>
            <a:pPr>
              <a:buFont typeface="Wingdings" panose="020B0604020202020204" pitchFamily="34" charset="0"/>
              <a:buChar char="ü"/>
            </a:pPr>
            <a:endParaRPr lang="en-GB"/>
          </a:p>
          <a:p>
            <a:pPr>
              <a:buFont typeface="Wingdings" panose="020B0604020202020204" pitchFamily="34" charset="0"/>
              <a:buChar char="ü"/>
            </a:pPr>
            <a:endParaRPr lang="en-GB"/>
          </a:p>
        </p:txBody>
      </p:sp>
      <p:sp>
        <p:nvSpPr>
          <p:cNvPr id="5" name="Text Placeholder 4">
            <a:extLst>
              <a:ext uri="{FF2B5EF4-FFF2-40B4-BE49-F238E27FC236}">
                <a16:creationId xmlns:a16="http://schemas.microsoft.com/office/drawing/2014/main" id="{EAF34523-E148-8C56-1BB2-E231256A00D8}"/>
              </a:ext>
            </a:extLst>
          </p:cNvPr>
          <p:cNvSpPr>
            <a:spLocks noGrp="1"/>
          </p:cNvSpPr>
          <p:nvPr>
            <p:ph type="body" sz="quarter" idx="3"/>
          </p:nvPr>
        </p:nvSpPr>
        <p:spPr/>
        <p:txBody>
          <a:bodyPr/>
          <a:lstStyle/>
          <a:p>
            <a:r>
              <a:rPr lang="en-GB"/>
              <a:t>LIMITATIONS</a:t>
            </a:r>
          </a:p>
        </p:txBody>
      </p:sp>
      <p:sp>
        <p:nvSpPr>
          <p:cNvPr id="6" name="Content Placeholder 5">
            <a:extLst>
              <a:ext uri="{FF2B5EF4-FFF2-40B4-BE49-F238E27FC236}">
                <a16:creationId xmlns:a16="http://schemas.microsoft.com/office/drawing/2014/main" id="{E92AF321-C1A2-9AF6-97FA-DAB3BA86BAA6}"/>
              </a:ext>
            </a:extLst>
          </p:cNvPr>
          <p:cNvSpPr>
            <a:spLocks noGrp="1"/>
          </p:cNvSpPr>
          <p:nvPr>
            <p:ph sz="quarter" idx="4"/>
          </p:nvPr>
        </p:nvSpPr>
        <p:spPr/>
        <p:txBody>
          <a:bodyPr vert="horz" lIns="91440" tIns="45720" rIns="91440" bIns="45720" rtlCol="0" anchor="t">
            <a:normAutofit lnSpcReduction="10000"/>
          </a:bodyPr>
          <a:lstStyle/>
          <a:p>
            <a:pPr>
              <a:buFont typeface="Wingdings" panose="020B0604020202020204" pitchFamily="34" charset="0"/>
              <a:buChar char="q"/>
            </a:pPr>
            <a:r>
              <a:rPr lang="en-GB"/>
              <a:t>Requires a M365 subscription that includes Teams and Shifts functiona</a:t>
            </a:r>
            <a:r>
              <a:rPr lang="en-GB">
                <a:solidFill>
                  <a:srgbClr val="000000"/>
                </a:solidFill>
                <a:latin typeface="Aptos"/>
              </a:rPr>
              <a:t>lity.</a:t>
            </a:r>
          </a:p>
          <a:p>
            <a:pPr>
              <a:buFont typeface="Wingdings" panose="020B0604020202020204" pitchFamily="34" charset="0"/>
              <a:buChar char="q"/>
            </a:pPr>
            <a:r>
              <a:rPr lang="en-GB"/>
              <a:t>Organisations with highly complex scheduling rules may require additional workforce management software.</a:t>
            </a:r>
          </a:p>
          <a:p>
            <a:pPr>
              <a:buFont typeface="Wingdings" panose="020B0604020202020204" pitchFamily="34" charset="0"/>
              <a:buChar char="q"/>
            </a:pPr>
            <a:r>
              <a:rPr lang="en-GB"/>
              <a:t>Employees need internet access and familiarity with digital tools.</a:t>
            </a:r>
          </a:p>
        </p:txBody>
      </p:sp>
      <p:sp>
        <p:nvSpPr>
          <p:cNvPr id="8" name="TextBox 7">
            <a:extLst>
              <a:ext uri="{FF2B5EF4-FFF2-40B4-BE49-F238E27FC236}">
                <a16:creationId xmlns:a16="http://schemas.microsoft.com/office/drawing/2014/main" id="{9A0FEAE1-4086-0ABE-D770-1E8308104C3F}"/>
              </a:ext>
            </a:extLst>
          </p:cNvPr>
          <p:cNvSpPr txBox="1"/>
          <p:nvPr/>
        </p:nvSpPr>
        <p:spPr>
          <a:xfrm>
            <a:off x="4572000" y="4343400"/>
            <a:ext cx="3048000" cy="317500"/>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1505938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A hand holding a thumb up&#10;&#10;AI-generated content may be incorrect.">
            <a:extLst>
              <a:ext uri="{FF2B5EF4-FFF2-40B4-BE49-F238E27FC236}">
                <a16:creationId xmlns:a16="http://schemas.microsoft.com/office/drawing/2014/main" id="{9B011B96-C158-7C5A-6604-7A7BDBC33C8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 y="1695090"/>
            <a:ext cx="12192006" cy="5164349"/>
          </a:xfrm>
          <a:prstGeom prst="rect">
            <a:avLst/>
          </a:prstGeom>
        </p:spPr>
      </p:pic>
      <p:sp>
        <p:nvSpPr>
          <p:cNvPr id="2" name="Title 1">
            <a:extLst>
              <a:ext uri="{FF2B5EF4-FFF2-40B4-BE49-F238E27FC236}">
                <a16:creationId xmlns:a16="http://schemas.microsoft.com/office/drawing/2014/main" id="{ABE80E2A-550C-334A-F5B8-49ABD6094DDE}"/>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21E3BE02-1C35-47B7-EC3C-BE1C2E807031}"/>
              </a:ext>
            </a:extLst>
          </p:cNvPr>
          <p:cNvSpPr>
            <a:spLocks noGrp="1"/>
          </p:cNvSpPr>
          <p:nvPr>
            <p:ph type="body" idx="1"/>
          </p:nvPr>
        </p:nvSpPr>
        <p:spPr/>
        <p:txBody>
          <a:bodyPr/>
          <a:lstStyle/>
          <a:p>
            <a:r>
              <a:rPr lang="en-GB"/>
              <a:t>ADVANTAGES</a:t>
            </a:r>
          </a:p>
        </p:txBody>
      </p:sp>
      <p:sp>
        <p:nvSpPr>
          <p:cNvPr id="4" name="Content Placeholder 3">
            <a:extLst>
              <a:ext uri="{FF2B5EF4-FFF2-40B4-BE49-F238E27FC236}">
                <a16:creationId xmlns:a16="http://schemas.microsoft.com/office/drawing/2014/main" id="{33B758BB-47BA-A787-4D2D-3728960B0341}"/>
              </a:ext>
            </a:extLst>
          </p:cNvPr>
          <p:cNvSpPr>
            <a:spLocks noGrp="1"/>
          </p:cNvSpPr>
          <p:nvPr>
            <p:ph sz="half" idx="2"/>
          </p:nvPr>
        </p:nvSpPr>
        <p:spPr/>
        <p:txBody>
          <a:bodyPr vert="horz" lIns="91440" tIns="45720" rIns="91440" bIns="45720" rtlCol="0" anchor="t">
            <a:normAutofit/>
          </a:bodyPr>
          <a:lstStyle/>
          <a:p>
            <a:pPr>
              <a:buFont typeface="Wingdings" panose="020B0604020202020204" pitchFamily="34" charset="0"/>
              <a:buChar char="ü"/>
            </a:pPr>
            <a:r>
              <a:rPr lang="en-GB"/>
              <a:t>Enables shift swaps and leave requests without manual paperwork.</a:t>
            </a:r>
          </a:p>
          <a:p>
            <a:pPr>
              <a:buFont typeface="Wingdings" panose="020B0604020202020204" pitchFamily="34" charset="0"/>
              <a:buChar char="ü"/>
            </a:pPr>
            <a:r>
              <a:rPr lang="en-GB"/>
              <a:t>Helps reduce scheduling conflicts and administrative effort.</a:t>
            </a:r>
          </a:p>
        </p:txBody>
      </p:sp>
      <p:sp>
        <p:nvSpPr>
          <p:cNvPr id="5" name="Text Placeholder 4">
            <a:extLst>
              <a:ext uri="{FF2B5EF4-FFF2-40B4-BE49-F238E27FC236}">
                <a16:creationId xmlns:a16="http://schemas.microsoft.com/office/drawing/2014/main" id="{17810633-D493-44DD-BDC2-65128132D577}"/>
              </a:ext>
            </a:extLst>
          </p:cNvPr>
          <p:cNvSpPr>
            <a:spLocks noGrp="1"/>
          </p:cNvSpPr>
          <p:nvPr>
            <p:ph type="body" sz="quarter" idx="3"/>
          </p:nvPr>
        </p:nvSpPr>
        <p:spPr/>
        <p:txBody>
          <a:bodyPr/>
          <a:lstStyle/>
          <a:p>
            <a:r>
              <a:rPr lang="en-GB"/>
              <a:t>LIMITATIONS</a:t>
            </a:r>
          </a:p>
        </p:txBody>
      </p:sp>
      <p:sp>
        <p:nvSpPr>
          <p:cNvPr id="6" name="Content Placeholder 5">
            <a:extLst>
              <a:ext uri="{FF2B5EF4-FFF2-40B4-BE49-F238E27FC236}">
                <a16:creationId xmlns:a16="http://schemas.microsoft.com/office/drawing/2014/main" id="{98195241-8EC2-8E2E-200C-0EE10DEC9D71}"/>
              </a:ext>
            </a:extLst>
          </p:cNvPr>
          <p:cNvSpPr>
            <a:spLocks noGrp="1"/>
          </p:cNvSpPr>
          <p:nvPr>
            <p:ph sz="quarter" idx="4"/>
          </p:nvPr>
        </p:nvSpPr>
        <p:spPr/>
        <p:txBody>
          <a:bodyPr vert="horz" lIns="91440" tIns="45720" rIns="91440" bIns="45720" rtlCol="0" anchor="t">
            <a:normAutofit/>
          </a:bodyPr>
          <a:lstStyle/>
          <a:p>
            <a:pPr>
              <a:buFont typeface="Wingdings" panose="020B0604020202020204" pitchFamily="34" charset="0"/>
              <a:buChar char="q"/>
            </a:pPr>
            <a:r>
              <a:rPr lang="en-GB"/>
              <a:t>Smaller organisations with simple staffing needs may find some features unnecessary.</a:t>
            </a:r>
          </a:p>
        </p:txBody>
      </p:sp>
      <p:sp>
        <p:nvSpPr>
          <p:cNvPr id="9" name="TextBox 8">
            <a:extLst>
              <a:ext uri="{FF2B5EF4-FFF2-40B4-BE49-F238E27FC236}">
                <a16:creationId xmlns:a16="http://schemas.microsoft.com/office/drawing/2014/main" id="{A3016762-B276-693E-E98E-4174208B3861}"/>
              </a:ext>
            </a:extLst>
          </p:cNvPr>
          <p:cNvSpPr txBox="1"/>
          <p:nvPr/>
        </p:nvSpPr>
        <p:spPr>
          <a:xfrm>
            <a:off x="4572000" y="4343400"/>
            <a:ext cx="3048000" cy="317500"/>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4044206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pen on a spiral notebook&#10;&#10;AI-generated content may be incorrect.">
            <a:extLst>
              <a:ext uri="{FF2B5EF4-FFF2-40B4-BE49-F238E27FC236}">
                <a16:creationId xmlns:a16="http://schemas.microsoft.com/office/drawing/2014/main" id="{1DF14386-E14A-118B-23D5-1C8D2B84654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707" y="-5122"/>
            <a:ext cx="12195413" cy="6868243"/>
          </a:xfrm>
          <a:prstGeom prst="rect">
            <a:avLst/>
          </a:prstGeom>
        </p:spPr>
      </p:pic>
      <p:sp>
        <p:nvSpPr>
          <p:cNvPr id="2" name="Title 1">
            <a:extLst>
              <a:ext uri="{FF2B5EF4-FFF2-40B4-BE49-F238E27FC236}">
                <a16:creationId xmlns:a16="http://schemas.microsoft.com/office/drawing/2014/main" id="{8BC8DBC2-6012-8467-46B9-6363126143FA}"/>
              </a:ext>
            </a:extLst>
          </p:cNvPr>
          <p:cNvSpPr>
            <a:spLocks noGrp="1"/>
          </p:cNvSpPr>
          <p:nvPr>
            <p:ph type="title"/>
          </p:nvPr>
        </p:nvSpPr>
        <p:spPr/>
        <p:txBody>
          <a:bodyPr/>
          <a:lstStyle/>
          <a:p>
            <a:endParaRPr lang="en-GB" b="1">
              <a:latin typeface="Arial"/>
              <a:cs typeface="Arial"/>
            </a:endParaRPr>
          </a:p>
        </p:txBody>
      </p:sp>
      <p:sp>
        <p:nvSpPr>
          <p:cNvPr id="3" name="Content Placeholder 2">
            <a:extLst>
              <a:ext uri="{FF2B5EF4-FFF2-40B4-BE49-F238E27FC236}">
                <a16:creationId xmlns:a16="http://schemas.microsoft.com/office/drawing/2014/main" id="{2DC87CC5-2679-DFC3-BC39-A67A6C312645}"/>
              </a:ext>
            </a:extLst>
          </p:cNvPr>
          <p:cNvSpPr>
            <a:spLocks noGrp="1"/>
          </p:cNvSpPr>
          <p:nvPr>
            <p:ph idx="1"/>
          </p:nvPr>
        </p:nvSpPr>
        <p:spPr/>
        <p:txBody>
          <a:bodyPr vert="horz" lIns="91440" tIns="45720" rIns="91440" bIns="45720" rtlCol="0" anchor="t">
            <a:normAutofit lnSpcReduction="10000"/>
          </a:bodyPr>
          <a:lstStyle/>
          <a:p>
            <a:pPr marL="0" indent="0">
              <a:buNone/>
            </a:pPr>
            <a:r>
              <a:rPr lang="en-GB"/>
              <a:t>Microsoft Shifts, integrated within Microsoft Teams, is an effective Microsoft 365 tool for staff scheduling and rota management. It enables managers to assign shifts, publish schedules, approve leave request, and facilitate shift swaps through a single platform.</a:t>
            </a:r>
          </a:p>
          <a:p>
            <a:pPr marL="0" indent="0">
              <a:buNone/>
            </a:pPr>
            <a:r>
              <a:rPr lang="en-GB"/>
              <a:t>By providing real-time updates and integrating </a:t>
            </a:r>
            <a:r>
              <a:rPr lang="en-GB" err="1"/>
              <a:t>sheduling</a:t>
            </a:r>
            <a:r>
              <a:rPr lang="en-GB"/>
              <a:t> with workplace communication, it improves operational efficiency and collaboration among employees(Microsoft, n.d.). However, while it reduces administrative burden and enhances </a:t>
            </a:r>
            <a:r>
              <a:rPr lang="en-GB" err="1"/>
              <a:t>accesibility</a:t>
            </a:r>
            <a:r>
              <a:rPr lang="en-GB"/>
              <a:t> through mobile devices, its effectiveness depends on users having appropriate Microsoft 365 licences and sufficient digital skills(Leite et al., 2023).</a:t>
            </a:r>
          </a:p>
        </p:txBody>
      </p:sp>
    </p:spTree>
    <p:extLst>
      <p:ext uri="{BB962C8B-B14F-4D97-AF65-F5344CB8AC3E}">
        <p14:creationId xmlns:p14="http://schemas.microsoft.com/office/powerpoint/2010/main" val="4313900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FF0FDD69-3C3C-7F9A-46F3-1CEC4C8B8899}"/>
              </a:ext>
            </a:extLst>
          </p:cNvPr>
          <p:cNvSpPr>
            <a:spLocks noGrp="1"/>
          </p:cNvSpPr>
          <p:nvPr>
            <p:ph type="title"/>
          </p:nvPr>
        </p:nvSpPr>
        <p:spPr>
          <a:xfrm>
            <a:off x="1179226" y="1280679"/>
            <a:ext cx="9833548" cy="1325563"/>
          </a:xfrm>
        </p:spPr>
        <p:txBody>
          <a:bodyPr anchor="b">
            <a:normAutofit/>
          </a:bodyPr>
          <a:lstStyle/>
          <a:p>
            <a:pPr algn="ctr"/>
            <a:r>
              <a:rPr lang="en-GB" sz="3600">
                <a:solidFill>
                  <a:schemeClr val="tx2"/>
                </a:solidFill>
              </a:rPr>
              <a:t>REFERENCE LIST</a:t>
            </a:r>
          </a:p>
        </p:txBody>
      </p:sp>
      <p:grpSp>
        <p:nvGrpSpPr>
          <p:cNvPr id="21" name="Group 20">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2" name="Freeform: Shape 21">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290C654C-12A3-5681-AE65-745FD09B44F2}"/>
              </a:ext>
            </a:extLst>
          </p:cNvPr>
          <p:cNvSpPr>
            <a:spLocks noGrp="1"/>
          </p:cNvSpPr>
          <p:nvPr>
            <p:ph idx="1"/>
          </p:nvPr>
        </p:nvSpPr>
        <p:spPr>
          <a:xfrm>
            <a:off x="1179226" y="2890979"/>
            <a:ext cx="9833548" cy="2693976"/>
          </a:xfrm>
        </p:spPr>
        <p:txBody>
          <a:bodyPr vert="horz" lIns="91440" tIns="45720" rIns="91440" bIns="45720" rtlCol="0">
            <a:normAutofit/>
          </a:bodyPr>
          <a:lstStyle/>
          <a:p>
            <a:pPr>
              <a:buFont typeface="Arial"/>
              <a:buChar char="•"/>
            </a:pPr>
            <a:r>
              <a:rPr lang="en-GB" sz="1300">
                <a:solidFill>
                  <a:schemeClr val="tx2"/>
                </a:solidFill>
                <a:ea typeface="+mn-lt"/>
                <a:cs typeface="+mn-lt"/>
              </a:rPr>
              <a:t>Baker, K.R.(1976)</a:t>
            </a:r>
            <a:r>
              <a:rPr lang="en-GB" sz="1300" i="1">
                <a:solidFill>
                  <a:schemeClr val="tx2"/>
                </a:solidFill>
                <a:ea typeface="+mn-lt"/>
                <a:cs typeface="+mn-lt"/>
              </a:rPr>
              <a:t>.Workforce allocation in cyclical scheduling problems: A survey</a:t>
            </a:r>
            <a:r>
              <a:rPr lang="en-GB" sz="1300">
                <a:solidFill>
                  <a:schemeClr val="tx2"/>
                </a:solidFill>
                <a:ea typeface="+mn-lt"/>
                <a:cs typeface="+mn-lt"/>
              </a:rPr>
              <a:t>. Journal of Operations Management, 3(1), 45-57.</a:t>
            </a:r>
            <a:r>
              <a:rPr lang="en-GB" sz="1300">
                <a:solidFill>
                  <a:schemeClr val="tx2"/>
                </a:solidFill>
                <a:latin typeface="Arial"/>
                <a:cs typeface="Arial"/>
              </a:rPr>
              <a:t> </a:t>
            </a:r>
            <a:endParaRPr lang="en-US" sz="1300">
              <a:solidFill>
                <a:schemeClr val="tx2"/>
              </a:solidFill>
            </a:endParaRPr>
          </a:p>
          <a:p>
            <a:pPr>
              <a:buFont typeface="Arial"/>
              <a:buChar char="•"/>
            </a:pPr>
            <a:r>
              <a:rPr lang="en-GB" sz="1300">
                <a:solidFill>
                  <a:schemeClr val="tx2"/>
                </a:solidFill>
                <a:ea typeface="+mn-lt"/>
                <a:cs typeface="+mn-lt"/>
              </a:rPr>
              <a:t>Ernst, A.T., Jiang, H., Krishnamoorthy, M., &amp; Sier, D. (2004).</a:t>
            </a:r>
            <a:r>
              <a:rPr lang="en-GB" sz="1300" i="1">
                <a:solidFill>
                  <a:schemeClr val="tx2"/>
                </a:solidFill>
                <a:ea typeface="+mn-lt"/>
                <a:cs typeface="+mn-lt"/>
              </a:rPr>
              <a:t> Staff scheduling and rostering: A review of applications, methods and models</a:t>
            </a:r>
            <a:r>
              <a:rPr lang="en-GB" sz="1300">
                <a:solidFill>
                  <a:schemeClr val="tx2"/>
                </a:solidFill>
                <a:ea typeface="+mn-lt"/>
                <a:cs typeface="+mn-lt"/>
              </a:rPr>
              <a:t>. European Journal of Operational Research, 153(1), 3-27. </a:t>
            </a:r>
          </a:p>
          <a:p>
            <a:pPr marL="0" indent="0">
              <a:buNone/>
            </a:pPr>
            <a:r>
              <a:rPr lang="en-GB" sz="1300">
                <a:solidFill>
                  <a:schemeClr val="tx2"/>
                </a:solidFill>
                <a:ea typeface="+mn-lt"/>
                <a:cs typeface="+mn-lt"/>
              </a:rPr>
              <a:t>     Available at: </a:t>
            </a:r>
            <a:r>
              <a:rPr lang="en-GB" sz="1300">
                <a:solidFill>
                  <a:schemeClr val="tx2"/>
                </a:solidFill>
                <a:ea typeface="+mn-lt"/>
                <a:cs typeface="+mn-lt"/>
                <a:hlinkClick r:id="rId2"/>
              </a:rPr>
              <a:t>https://doi.org/10.1016/S0377-2217(03)00095-X</a:t>
            </a:r>
            <a:endParaRPr lang="en-GB" sz="1300">
              <a:solidFill>
                <a:schemeClr val="tx2"/>
              </a:solidFill>
            </a:endParaRPr>
          </a:p>
          <a:p>
            <a:pPr>
              <a:buFont typeface="Arial"/>
              <a:buChar char="•"/>
            </a:pPr>
            <a:r>
              <a:rPr lang="en-GB" sz="1300">
                <a:solidFill>
                  <a:schemeClr val="tx2"/>
                </a:solidFill>
                <a:ea typeface="+mn-lt"/>
                <a:cs typeface="+mn-lt"/>
              </a:rPr>
              <a:t>Leite, H., </a:t>
            </a:r>
            <a:r>
              <a:rPr lang="en-GB" sz="1300" err="1">
                <a:solidFill>
                  <a:schemeClr val="tx2"/>
                </a:solidFill>
                <a:ea typeface="+mn-lt"/>
                <a:cs typeface="+mn-lt"/>
              </a:rPr>
              <a:t>Batatinha</a:t>
            </a:r>
            <a:r>
              <a:rPr lang="en-GB" sz="1300">
                <a:solidFill>
                  <a:schemeClr val="tx2"/>
                </a:solidFill>
                <a:ea typeface="+mn-lt"/>
                <a:cs typeface="+mn-lt"/>
              </a:rPr>
              <a:t>, J.A., &amp; Antunes, P. (2023). </a:t>
            </a:r>
            <a:r>
              <a:rPr lang="en-GB" sz="1300" i="1">
                <a:solidFill>
                  <a:schemeClr val="tx2"/>
                </a:solidFill>
                <a:ea typeface="+mn-lt"/>
                <a:cs typeface="+mn-lt"/>
              </a:rPr>
              <a:t>Digital collaboration platforms and workforce management: Trends and organisational impacts.</a:t>
            </a:r>
            <a:r>
              <a:rPr lang="en-GB" sz="1300">
                <a:solidFill>
                  <a:schemeClr val="tx2"/>
                </a:solidFill>
                <a:ea typeface="+mn-lt"/>
                <a:cs typeface="+mn-lt"/>
              </a:rPr>
              <a:t> Information Systems Management, 40(2), 95-108.</a:t>
            </a:r>
            <a:r>
              <a:rPr lang="en-US" sz="1300">
                <a:solidFill>
                  <a:schemeClr val="tx2"/>
                </a:solidFill>
                <a:latin typeface="Arial"/>
                <a:cs typeface="Arial"/>
              </a:rPr>
              <a:t> </a:t>
            </a:r>
            <a:endParaRPr lang="en-GB" sz="1300">
              <a:solidFill>
                <a:schemeClr val="tx2"/>
              </a:solidFill>
            </a:endParaRPr>
          </a:p>
          <a:p>
            <a:pPr>
              <a:buFont typeface="Arial"/>
              <a:buChar char="•"/>
            </a:pPr>
            <a:r>
              <a:rPr lang="en-GB" sz="1300">
                <a:solidFill>
                  <a:schemeClr val="tx2"/>
                </a:solidFill>
                <a:ea typeface="+mn-lt"/>
                <a:cs typeface="+mn-lt"/>
              </a:rPr>
              <a:t>Microsoft. (n.d.), Shifts in Microsoft Teams. </a:t>
            </a:r>
          </a:p>
          <a:p>
            <a:pPr marL="0" indent="0">
              <a:buNone/>
            </a:pPr>
            <a:r>
              <a:rPr lang="en-GB" sz="1300">
                <a:solidFill>
                  <a:schemeClr val="tx2"/>
                </a:solidFill>
                <a:ea typeface="+mn-lt"/>
                <a:cs typeface="+mn-lt"/>
              </a:rPr>
              <a:t>     Available at: </a:t>
            </a:r>
            <a:r>
              <a:rPr lang="en-GB" sz="1300">
                <a:solidFill>
                  <a:schemeClr val="tx2"/>
                </a:solidFill>
                <a:ea typeface="+mn-lt"/>
                <a:cs typeface="+mn-lt"/>
                <a:hlinkClick r:id="rId3"/>
              </a:rPr>
              <a:t>https://support.microsoft.com/en-us/office/shifts-in-microsoft-teams</a:t>
            </a:r>
            <a:r>
              <a:rPr lang="en-GB" sz="1300">
                <a:solidFill>
                  <a:schemeClr val="tx2"/>
                </a:solidFill>
                <a:ea typeface="+mn-lt"/>
                <a:cs typeface="+mn-lt"/>
              </a:rPr>
              <a:t> .                 (Accessed: 8 June 2026)</a:t>
            </a:r>
            <a:r>
              <a:rPr lang="en-GB" sz="1300">
                <a:solidFill>
                  <a:schemeClr val="tx2"/>
                </a:solidFill>
                <a:latin typeface="Arial"/>
                <a:cs typeface="Arial"/>
              </a:rPr>
              <a:t> </a:t>
            </a:r>
            <a:endParaRPr lang="en-GB" sz="1300">
              <a:solidFill>
                <a:schemeClr val="tx2"/>
              </a:solidFill>
            </a:endParaRPr>
          </a:p>
          <a:p>
            <a:pPr marL="0" indent="0">
              <a:buNone/>
            </a:pPr>
            <a:r>
              <a:rPr lang="en-GB" sz="1300">
                <a:solidFill>
                  <a:schemeClr val="tx2"/>
                </a:solidFill>
                <a:latin typeface="Arial"/>
                <a:cs typeface="Arial"/>
              </a:rPr>
              <a:t> </a:t>
            </a:r>
          </a:p>
          <a:p>
            <a:pPr marL="0" indent="0">
              <a:buNone/>
            </a:pPr>
            <a:endParaRPr lang="en-GB" sz="1300">
              <a:solidFill>
                <a:schemeClr val="tx2"/>
              </a:solidFill>
              <a:latin typeface="Arial"/>
              <a:cs typeface="Arial"/>
            </a:endParaRPr>
          </a:p>
        </p:txBody>
      </p:sp>
      <p:grpSp>
        <p:nvGrpSpPr>
          <p:cNvPr id="27" name="Group 26">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8" name="Freeform: Shape 27">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01126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EB5499-38F4-7E30-35CF-591451415458}"/>
              </a:ext>
            </a:extLst>
          </p:cNvPr>
          <p:cNvSpPr>
            <a:spLocks noGrp="1"/>
          </p:cNvSpPr>
          <p:nvPr>
            <p:ph type="title"/>
          </p:nvPr>
        </p:nvSpPr>
        <p:spPr>
          <a:xfrm>
            <a:off x="908454" y="1360481"/>
            <a:ext cx="4605340" cy="2387600"/>
          </a:xfrm>
        </p:spPr>
        <p:txBody>
          <a:bodyPr vert="horz" lIns="91440" tIns="45720" rIns="91440" bIns="45720" rtlCol="0" anchor="b">
            <a:normAutofit/>
          </a:bodyPr>
          <a:lstStyle/>
          <a:p>
            <a:r>
              <a:rPr lang="en-US" sz="4300">
                <a:solidFill>
                  <a:schemeClr val="bg1"/>
                </a:solidFill>
              </a:rPr>
              <a:t>Task 2 – Andreea (Secure file storage and Sharing)</a:t>
            </a:r>
          </a:p>
        </p:txBody>
      </p:sp>
      <p:sp>
        <p:nvSpPr>
          <p:cNvPr id="22" name="Content Placeholder 8">
            <a:extLst>
              <a:ext uri="{FF2B5EF4-FFF2-40B4-BE49-F238E27FC236}">
                <a16:creationId xmlns:a16="http://schemas.microsoft.com/office/drawing/2014/main" id="{C7C2B139-1613-11D2-B1D5-812853C58717}"/>
              </a:ext>
            </a:extLst>
          </p:cNvPr>
          <p:cNvSpPr>
            <a:spLocks noGrp="1"/>
          </p:cNvSpPr>
          <p:nvPr>
            <p:ph idx="1"/>
          </p:nvPr>
        </p:nvSpPr>
        <p:spPr>
          <a:xfrm>
            <a:off x="908454" y="3840156"/>
            <a:ext cx="4605340" cy="1655762"/>
          </a:xfrm>
        </p:spPr>
        <p:txBody>
          <a:bodyPr vert="horz" lIns="91440" tIns="45720" rIns="91440" bIns="45720" rtlCol="0">
            <a:normAutofit/>
          </a:bodyPr>
          <a:lstStyle/>
          <a:p>
            <a:pPr marL="0" indent="0">
              <a:buNone/>
            </a:pPr>
            <a:r>
              <a:rPr lang="en-US" sz="2000">
                <a:solidFill>
                  <a:schemeClr val="bg1"/>
                </a:solidFill>
              </a:rPr>
              <a:t>ThePhoto by PhotoAuthor is licensed under CCYYSA.</a:t>
            </a:r>
          </a:p>
        </p:txBody>
      </p:sp>
      <p:pic>
        <p:nvPicPr>
          <p:cNvPr id="4" name="Content Placeholder 3" descr="A blue folder with a key&#10;&#10;AI-generated content may be incorrect.">
            <a:extLst>
              <a:ext uri="{FF2B5EF4-FFF2-40B4-BE49-F238E27FC236}">
                <a16:creationId xmlns:a16="http://schemas.microsoft.com/office/drawing/2014/main" id="{C49D81A1-2F8B-9590-FD4E-A3C2AA076484}"/>
              </a:ext>
            </a:extLst>
          </p:cNvPr>
          <p:cNvPicPr>
            <a:picLocks noChangeAspect="1"/>
          </p:cNvPicPr>
          <p:nvPr/>
        </p:nvPicPr>
        <p:blipFill>
          <a:blip r:embed="rId2">
            <a:alphaModFix/>
            <a:extLst>
              <a:ext uri="{837473B0-CC2E-450A-ABE3-18F120FF3D39}">
                <a1611:picAttrSrcUrl xmlns:a1611="http://schemas.microsoft.com/office/drawing/2016/11/main" r:id="rId3"/>
              </a:ext>
            </a:extLst>
          </a:blip>
          <a:srcRect l="1860" r="1832" b="-2"/>
          <a:stretch>
            <a:fillRect/>
          </a:stretch>
        </p:blipFill>
        <p:spPr>
          <a:xfrm>
            <a:off x="5800734" y="1200149"/>
            <a:ext cx="5845964" cy="4529139"/>
          </a:xfrm>
          <a:prstGeom prst="rect">
            <a:avLst/>
          </a:prstGeom>
        </p:spPr>
      </p:pic>
      <p:sp>
        <p:nvSpPr>
          <p:cNvPr id="29" name="Rectangle 28">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61" y="1197769"/>
            <a:ext cx="10987078"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283710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Best cloud storage in 2026: secure and private options - MEGA Blog">
            <a:extLst>
              <a:ext uri="{FF2B5EF4-FFF2-40B4-BE49-F238E27FC236}">
                <a16:creationId xmlns:a16="http://schemas.microsoft.com/office/drawing/2014/main" id="{75C0EFCD-2691-CF11-D076-578B35A2A599}"/>
              </a:ext>
            </a:extLst>
          </p:cNvPr>
          <p:cNvPicPr>
            <a:picLocks noChangeAspect="1"/>
          </p:cNvPicPr>
          <p:nvPr/>
        </p:nvPicPr>
        <p:blipFill>
          <a:blip r:embed="rId2"/>
          <a:srcRect l="6421" t="620" r="22920"/>
          <a:stretch>
            <a:fillRect/>
          </a:stretch>
        </p:blipFill>
        <p:spPr>
          <a:xfrm>
            <a:off x="6738175" y="10"/>
            <a:ext cx="5453825" cy="6857990"/>
          </a:xfrm>
          <a:prstGeom prst="rect">
            <a:avLst/>
          </a:prstGeom>
        </p:spPr>
      </p:pic>
      <p:sp>
        <p:nvSpPr>
          <p:cNvPr id="2" name="Title 1">
            <a:extLst>
              <a:ext uri="{FF2B5EF4-FFF2-40B4-BE49-F238E27FC236}">
                <a16:creationId xmlns:a16="http://schemas.microsoft.com/office/drawing/2014/main" id="{CD05401A-4E75-75A9-214F-4B7AFCA5CDDA}"/>
              </a:ext>
            </a:extLst>
          </p:cNvPr>
          <p:cNvSpPr>
            <a:spLocks noGrp="1"/>
          </p:cNvSpPr>
          <p:nvPr>
            <p:ph type="title"/>
          </p:nvPr>
        </p:nvSpPr>
        <p:spPr>
          <a:xfrm>
            <a:off x="299388" y="777083"/>
            <a:ext cx="5987889" cy="2656446"/>
          </a:xfrm>
        </p:spPr>
        <p:txBody>
          <a:bodyPr vert="horz" lIns="91440" tIns="45720" rIns="91440" bIns="45720" rtlCol="0" anchor="b">
            <a:noAutofit/>
          </a:bodyPr>
          <a:lstStyle/>
          <a:p>
            <a:pPr algn="r"/>
            <a:r>
              <a:rPr lang="en-US">
                <a:solidFill>
                  <a:srgbClr val="C00000"/>
                </a:solidFill>
                <a:latin typeface="Calibri"/>
                <a:ea typeface="Calibri"/>
                <a:cs typeface="Calibri"/>
              </a:rPr>
              <a:t>Why is secure file storage and sharing important?</a:t>
            </a:r>
          </a:p>
        </p:txBody>
      </p:sp>
      <p:sp>
        <p:nvSpPr>
          <p:cNvPr id="3" name="Text Placeholder 2">
            <a:extLst>
              <a:ext uri="{FF2B5EF4-FFF2-40B4-BE49-F238E27FC236}">
                <a16:creationId xmlns:a16="http://schemas.microsoft.com/office/drawing/2014/main" id="{FD46D02E-EB93-887F-6C4F-682B6A6A14B9}"/>
              </a:ext>
            </a:extLst>
          </p:cNvPr>
          <p:cNvSpPr>
            <a:spLocks noGrp="1"/>
          </p:cNvSpPr>
          <p:nvPr>
            <p:ph type="body" idx="1"/>
          </p:nvPr>
        </p:nvSpPr>
        <p:spPr>
          <a:xfrm>
            <a:off x="287480" y="3694204"/>
            <a:ext cx="5535452" cy="3005984"/>
          </a:xfrm>
        </p:spPr>
        <p:txBody>
          <a:bodyPr vert="horz" lIns="91440" tIns="45720" rIns="91440" bIns="45720" rtlCol="0" anchor="t">
            <a:normAutofit/>
          </a:bodyPr>
          <a:lstStyle/>
          <a:p>
            <a:pPr marL="342900" indent="-342900">
              <a:buChar char="•"/>
            </a:pPr>
            <a:r>
              <a:rPr lang="en-US"/>
              <a:t>Protect confidential information</a:t>
            </a:r>
          </a:p>
          <a:p>
            <a:pPr marL="342900" indent="-342900">
              <a:buChar char="•"/>
            </a:pPr>
            <a:r>
              <a:rPr lang="en-US"/>
              <a:t>Reduces the risk of data loss</a:t>
            </a:r>
          </a:p>
          <a:p>
            <a:pPr marL="342900" indent="-342900">
              <a:buChar char="•"/>
            </a:pPr>
            <a:r>
              <a:rPr lang="en-US"/>
              <a:t>Support teamwork and collaboration</a:t>
            </a:r>
          </a:p>
          <a:p>
            <a:pPr marL="342900" indent="-342900">
              <a:buChar char="•"/>
            </a:pPr>
            <a:r>
              <a:rPr lang="en-US"/>
              <a:t>Allows secure </a:t>
            </a:r>
            <a:r>
              <a:rPr lang="en-US" err="1"/>
              <a:t>acces</a:t>
            </a:r>
            <a:r>
              <a:rPr lang="en-US"/>
              <a:t> from different locations</a:t>
            </a:r>
          </a:p>
          <a:p>
            <a:pPr marL="342900" indent="-342900">
              <a:buChar char="•"/>
            </a:pPr>
            <a:r>
              <a:rPr lang="en-US"/>
              <a:t>Helps </a:t>
            </a:r>
            <a:r>
              <a:rPr lang="en-US" err="1"/>
              <a:t>organisations</a:t>
            </a:r>
            <a:r>
              <a:rPr lang="en-US"/>
              <a:t> comply with data protection regulation.</a:t>
            </a:r>
          </a:p>
        </p:txBody>
      </p:sp>
      <p:sp>
        <p:nvSpPr>
          <p:cNvPr id="7" name="TextBox 6">
            <a:extLst>
              <a:ext uri="{FF2B5EF4-FFF2-40B4-BE49-F238E27FC236}">
                <a16:creationId xmlns:a16="http://schemas.microsoft.com/office/drawing/2014/main" id="{27A5087F-2116-2B6E-D5A0-0CF13D337D97}"/>
              </a:ext>
            </a:extLst>
          </p:cNvPr>
          <p:cNvSpPr txBox="1"/>
          <p:nvPr/>
        </p:nvSpPr>
        <p:spPr>
          <a:xfrm>
            <a:off x="6488905" y="334075"/>
            <a:ext cx="54459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accent6">
                    <a:lumMod val="49000"/>
                  </a:schemeClr>
                </a:solidFill>
              </a:rPr>
              <a:t>LCHS4007      |     Digital Skills and Research Method</a:t>
            </a:r>
          </a:p>
        </p:txBody>
      </p:sp>
    </p:spTree>
    <p:extLst>
      <p:ext uri="{BB962C8B-B14F-4D97-AF65-F5344CB8AC3E}">
        <p14:creationId xmlns:p14="http://schemas.microsoft.com/office/powerpoint/2010/main" val="2513516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CC7AC0-F197-1570-CB61-A6EB6060528F}"/>
              </a:ext>
            </a:extLst>
          </p:cNvPr>
          <p:cNvSpPr>
            <a:spLocks noGrp="1"/>
          </p:cNvSpPr>
          <p:nvPr>
            <p:ph type="title"/>
          </p:nvPr>
        </p:nvSpPr>
        <p:spPr>
          <a:xfrm>
            <a:off x="640080" y="325369"/>
            <a:ext cx="4368602" cy="1956841"/>
          </a:xfrm>
        </p:spPr>
        <p:txBody>
          <a:bodyPr vert="horz" lIns="91440" tIns="45720" rIns="91440" bIns="45720" rtlCol="0" anchor="b">
            <a:normAutofit/>
          </a:bodyPr>
          <a:lstStyle/>
          <a:p>
            <a:r>
              <a:rPr lang="en-US" sz="5400"/>
              <a:t>Task 3</a:t>
            </a:r>
          </a:p>
        </p:txBody>
      </p:sp>
      <p:sp>
        <p:nvSpPr>
          <p:cNvPr id="15"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AC340A-6870-D866-635A-97C377D280F0}"/>
              </a:ext>
            </a:extLst>
          </p:cNvPr>
          <p:cNvSpPr>
            <a:spLocks noGrp="1"/>
          </p:cNvSpPr>
          <p:nvPr>
            <p:ph sz="half" idx="1"/>
          </p:nvPr>
        </p:nvSpPr>
        <p:spPr>
          <a:xfrm>
            <a:off x="640080" y="2872899"/>
            <a:ext cx="4243589" cy="3320668"/>
          </a:xfrm>
        </p:spPr>
        <p:txBody>
          <a:bodyPr vert="horz" lIns="91440" tIns="45720" rIns="91440" bIns="45720" rtlCol="0">
            <a:normAutofit/>
          </a:bodyPr>
          <a:lstStyle/>
          <a:p>
            <a:pPr marL="0"/>
            <a:r>
              <a:rPr lang="en-US" sz="2200"/>
              <a:t> Secure file storage and sharing means  storing and sharing files safely to protect sensitive information from unauthorized access.</a:t>
            </a:r>
          </a:p>
          <a:p>
            <a:pPr marL="0"/>
            <a:endParaRPr lang="en-US" sz="2200"/>
          </a:p>
          <a:p>
            <a:pPr marL="0"/>
            <a:endParaRPr lang="en-US" sz="2200"/>
          </a:p>
        </p:txBody>
      </p:sp>
      <p:pic>
        <p:nvPicPr>
          <p:cNvPr id="8" name="Content Placeholder 7" descr="A finger touching a screen&#10;&#10;AI-generated content may be incorrect.">
            <a:extLst>
              <a:ext uri="{FF2B5EF4-FFF2-40B4-BE49-F238E27FC236}">
                <a16:creationId xmlns:a16="http://schemas.microsoft.com/office/drawing/2014/main" id="{013798AD-1C8C-0DC1-D6A3-9DFB49E4B621}"/>
              </a:ext>
            </a:extLst>
          </p:cNvPr>
          <p:cNvPicPr>
            <a:picLocks noGrp="1" noChangeAspect="1"/>
          </p:cNvPicPr>
          <p:nvPr>
            <p:ph sz="half" idx="2"/>
          </p:nvPr>
        </p:nvPicPr>
        <p:blipFill>
          <a:blip r:embed="rId2"/>
          <a:srcRect l="4512" r="28534"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20050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9950B-C77E-44FE-D304-09FFE340F069}"/>
              </a:ext>
            </a:extLst>
          </p:cNvPr>
          <p:cNvSpPr>
            <a:spLocks noGrp="1"/>
          </p:cNvSpPr>
          <p:nvPr>
            <p:ph type="title"/>
          </p:nvPr>
        </p:nvSpPr>
        <p:spPr/>
        <p:txBody>
          <a:bodyPr/>
          <a:lstStyle/>
          <a:p>
            <a:r>
              <a:rPr lang="en-GB"/>
              <a:t> </a:t>
            </a:r>
            <a:r>
              <a:rPr lang="en-GB" err="1"/>
              <a:t>Tool:</a:t>
            </a:r>
            <a:r>
              <a:rPr lang="en-GB" err="1">
                <a:solidFill>
                  <a:schemeClr val="accent6">
                    <a:lumMod val="76000"/>
                  </a:schemeClr>
                </a:solidFill>
              </a:rPr>
              <a:t>Microsoft</a:t>
            </a:r>
            <a:r>
              <a:rPr lang="en-GB">
                <a:solidFill>
                  <a:schemeClr val="accent6">
                    <a:lumMod val="76000"/>
                  </a:schemeClr>
                </a:solidFill>
              </a:rPr>
              <a:t> OneDrive</a:t>
            </a:r>
          </a:p>
        </p:txBody>
      </p:sp>
      <p:graphicFrame>
        <p:nvGraphicFramePr>
          <p:cNvPr id="5" name="Content Placeholder 4">
            <a:extLst>
              <a:ext uri="{FF2B5EF4-FFF2-40B4-BE49-F238E27FC236}">
                <a16:creationId xmlns:a16="http://schemas.microsoft.com/office/drawing/2014/main" id="{50A882B5-28A7-3E9B-6B4A-A70AFC2D03F4}"/>
              </a:ext>
            </a:extLst>
          </p:cNvPr>
          <p:cNvGraphicFramePr>
            <a:graphicFrameLocks noGrp="1"/>
          </p:cNvGraphicFramePr>
          <p:nvPr>
            <p:ph sz="half" idx="1"/>
            <p:extLst>
              <p:ext uri="{D42A27DB-BD31-4B8C-83A1-F6EECF244321}">
                <p14:modId xmlns:p14="http://schemas.microsoft.com/office/powerpoint/2010/main" val="3912138394"/>
              </p:ext>
            </p:extLst>
          </p:nvPr>
        </p:nvGraphicFramePr>
        <p:xfrm>
          <a:off x="838200" y="1825625"/>
          <a:ext cx="518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71" name="Content Placeholder 670" descr="A blue rectangular sign with white text&#10;&#10;AI-generated content may be incorrect.">
            <a:extLst>
              <a:ext uri="{FF2B5EF4-FFF2-40B4-BE49-F238E27FC236}">
                <a16:creationId xmlns:a16="http://schemas.microsoft.com/office/drawing/2014/main" id="{9174E852-D391-0871-9499-FB67B25B07F6}"/>
              </a:ext>
            </a:extLst>
          </p:cNvPr>
          <p:cNvPicPr>
            <a:picLocks noGrp="1" noChangeAspect="1"/>
          </p:cNvPicPr>
          <p:nvPr>
            <p:ph sz="half" idx="2"/>
          </p:nvPr>
        </p:nvPicPr>
        <p:blipFill>
          <a:blip r:embed="rId7">
            <a:extLst>
              <a:ext uri="{837473B0-CC2E-450A-ABE3-18F120FF3D39}">
                <a1611:picAttrSrcUrl xmlns:a1611="http://schemas.microsoft.com/office/drawing/2016/11/main" r:id="rId8"/>
              </a:ext>
            </a:extLst>
          </a:blip>
          <a:stretch>
            <a:fillRect/>
          </a:stretch>
        </p:blipFill>
        <p:spPr>
          <a:xfrm>
            <a:off x="6646653" y="1338782"/>
            <a:ext cx="5181600" cy="3168420"/>
          </a:xfrm>
          <a:prstGeom prst="rect">
            <a:avLst/>
          </a:prstGeom>
        </p:spPr>
      </p:pic>
      <p:sp>
        <p:nvSpPr>
          <p:cNvPr id="672" name="TextBox 671">
            <a:extLst>
              <a:ext uri="{FF2B5EF4-FFF2-40B4-BE49-F238E27FC236}">
                <a16:creationId xmlns:a16="http://schemas.microsoft.com/office/drawing/2014/main" id="{9796020C-0A11-D0FF-CF5D-54EC3D2E68A5}"/>
              </a:ext>
            </a:extLst>
          </p:cNvPr>
          <p:cNvSpPr txBox="1"/>
          <p:nvPr/>
        </p:nvSpPr>
        <p:spPr>
          <a:xfrm>
            <a:off x="6589144" y="4549655"/>
            <a:ext cx="5239109" cy="2301575"/>
          </a:xfrm>
          <a:prstGeom prst="rect">
            <a:avLst/>
          </a:prstGeom>
        </p:spPr>
        <p:txBody>
          <a:bodyPr lIns="91440" tIns="45720" rIns="91440" bIns="45720" anchor="t">
            <a:normAutofit fontScale="92500" lnSpcReduction="20000"/>
          </a:bodyPr>
          <a:lstStyle/>
          <a:p>
            <a:r>
              <a:rPr lang="en-US" sz="2400"/>
              <a:t>Microsoft  OneDrive is suitable for secure file storage and sharing because it allows users to store safely in </a:t>
            </a:r>
            <a:r>
              <a:rPr lang="en-US" sz="2400" err="1"/>
              <a:t>th</a:t>
            </a:r>
            <a:r>
              <a:rPr lang="en-US" sz="2400"/>
              <a:t>e cloud and share them </a:t>
            </a:r>
            <a:r>
              <a:rPr lang="en-US" sz="2400" err="1"/>
              <a:t>authorised</a:t>
            </a:r>
            <a:r>
              <a:rPr lang="en-US" sz="2400"/>
              <a:t> </a:t>
            </a:r>
            <a:r>
              <a:rPr lang="en-US" sz="2400" err="1"/>
              <a:t>users.It</a:t>
            </a:r>
            <a:r>
              <a:rPr lang="en-US" sz="2400"/>
              <a:t> provides security features such as </a:t>
            </a:r>
            <a:r>
              <a:rPr lang="en-US" sz="2400" err="1"/>
              <a:t>encryption,multi</a:t>
            </a:r>
            <a:r>
              <a:rPr lang="en-US" sz="2400"/>
              <a:t>-factor </a:t>
            </a:r>
            <a:r>
              <a:rPr lang="en-US" sz="2400" err="1"/>
              <a:t>authentication,and</a:t>
            </a:r>
            <a:r>
              <a:rPr lang="en-US" sz="2400"/>
              <a:t> access controls to protect sensitive information.</a:t>
            </a:r>
          </a:p>
          <a:p>
            <a:endParaRPr lang="en-US"/>
          </a:p>
        </p:txBody>
      </p:sp>
    </p:spTree>
    <p:extLst>
      <p:ext uri="{BB962C8B-B14F-4D97-AF65-F5344CB8AC3E}">
        <p14:creationId xmlns:p14="http://schemas.microsoft.com/office/powerpoint/2010/main" val="3840095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04F264-7311-CE60-9718-58196FBDA2A7}"/>
              </a:ext>
            </a:extLst>
          </p:cNvPr>
          <p:cNvSpPr>
            <a:spLocks noGrp="1"/>
          </p:cNvSpPr>
          <p:nvPr>
            <p:ph type="title"/>
          </p:nvPr>
        </p:nvSpPr>
        <p:spPr>
          <a:xfrm>
            <a:off x="686834" y="1153572"/>
            <a:ext cx="3200400" cy="4461163"/>
          </a:xfrm>
        </p:spPr>
        <p:txBody>
          <a:bodyPr>
            <a:normAutofit/>
          </a:bodyPr>
          <a:lstStyle/>
          <a:p>
            <a:r>
              <a:rPr lang="en-GB">
                <a:solidFill>
                  <a:srgbClr val="FFFFFF"/>
                </a:solidFill>
              </a:rPr>
              <a:t>Conclusion</a:t>
            </a:r>
          </a:p>
        </p:txBody>
      </p:sp>
      <p:sp>
        <p:nvSpPr>
          <p:cNvPr id="7" name="Arc 6">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F6D6FE1-9E19-8554-3A0D-E8118B187EED}"/>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a:t>Microsoft OneDrive is a useful tool for secure file storage and sharing. It helps protect confidential information and is especially important in Health and Social Care settings where patient data must be kept safe.</a:t>
            </a:r>
          </a:p>
        </p:txBody>
      </p:sp>
    </p:spTree>
    <p:extLst>
      <p:ext uri="{BB962C8B-B14F-4D97-AF65-F5344CB8AC3E}">
        <p14:creationId xmlns:p14="http://schemas.microsoft.com/office/powerpoint/2010/main" val="16616912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88" name="Rectangle 87">
            <a:extLst>
              <a:ext uri="{FF2B5EF4-FFF2-40B4-BE49-F238E27FC236}">
                <a16:creationId xmlns:a16="http://schemas.microsoft.com/office/drawing/2014/main" id="{345A976A-8DE3-4B67-B94B-2044FDD12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9" name="Rectangle 88">
            <a:extLst>
              <a:ext uri="{FF2B5EF4-FFF2-40B4-BE49-F238E27FC236}">
                <a16:creationId xmlns:a16="http://schemas.microsoft.com/office/drawing/2014/main" id="{6EAAA1B9-2DDB-49C9-A037-A523D2F13C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53F0365D-4A30-88D5-AEE6-4783B6F35146}"/>
              </a:ext>
            </a:extLst>
          </p:cNvPr>
          <p:cNvSpPr>
            <a:spLocks noGrp="1"/>
          </p:cNvSpPr>
          <p:nvPr>
            <p:ph type="title"/>
          </p:nvPr>
        </p:nvSpPr>
        <p:spPr>
          <a:xfrm>
            <a:off x="804672" y="457200"/>
            <a:ext cx="10579608" cy="1188720"/>
          </a:xfrm>
        </p:spPr>
        <p:txBody>
          <a:bodyPr vert="horz" lIns="91440" tIns="45720" rIns="91440" bIns="45720" rtlCol="0">
            <a:normAutofit/>
          </a:bodyPr>
          <a:lstStyle/>
          <a:p>
            <a:r>
              <a:rPr lang="en-US" sz="4000" kern="1200">
                <a:solidFill>
                  <a:schemeClr val="tx2"/>
                </a:solidFill>
                <a:latin typeface="+mj-lt"/>
                <a:ea typeface="+mj-ea"/>
                <a:cs typeface="+mj-cs"/>
              </a:rPr>
              <a:t>REFERENCES:</a:t>
            </a:r>
          </a:p>
        </p:txBody>
      </p:sp>
      <p:grpSp>
        <p:nvGrpSpPr>
          <p:cNvPr id="90" name="Group 89">
            <a:extLst>
              <a:ext uri="{FF2B5EF4-FFF2-40B4-BE49-F238E27FC236}">
                <a16:creationId xmlns:a16="http://schemas.microsoft.com/office/drawing/2014/main" id="{76566969-F813-4CC5-B3E9-363D85B55C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881264" y="-5116"/>
            <a:ext cx="3318648" cy="2490264"/>
            <a:chOff x="-305" y="-1"/>
            <a:chExt cx="3832880" cy="2876136"/>
          </a:xfrm>
        </p:grpSpPr>
        <p:sp>
          <p:nvSpPr>
            <p:cNvPr id="70" name="Freeform: Shape 69">
              <a:extLst>
                <a:ext uri="{FF2B5EF4-FFF2-40B4-BE49-F238E27FC236}">
                  <a16:creationId xmlns:a16="http://schemas.microsoft.com/office/drawing/2014/main" id="{AF8CF66C-45E2-456B-92B0-9E97A331D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Freeform: Shape 70">
              <a:extLst>
                <a:ext uri="{FF2B5EF4-FFF2-40B4-BE49-F238E27FC236}">
                  <a16:creationId xmlns:a16="http://schemas.microsoft.com/office/drawing/2014/main" id="{D65D590E-D70D-4D25-B853-D5208F2AA3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Freeform: Shape 71">
              <a:extLst>
                <a:ext uri="{FF2B5EF4-FFF2-40B4-BE49-F238E27FC236}">
                  <a16:creationId xmlns:a16="http://schemas.microsoft.com/office/drawing/2014/main" id="{6231501E-3F84-4705-A001-13995FA6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 name="Freeform: Shape 72">
              <a:extLst>
                <a:ext uri="{FF2B5EF4-FFF2-40B4-BE49-F238E27FC236}">
                  <a16:creationId xmlns:a16="http://schemas.microsoft.com/office/drawing/2014/main" id="{552617E4-47FD-4C38-8F70-93BF9B125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5" name="Group 74">
            <a:extLst>
              <a:ext uri="{FF2B5EF4-FFF2-40B4-BE49-F238E27FC236}">
                <a16:creationId xmlns:a16="http://schemas.microsoft.com/office/drawing/2014/main" id="{0217D733-97B6-4C43-AF0C-5E3CB0EA13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07887"/>
            <a:ext cx="2605762" cy="2252847"/>
            <a:chOff x="-305" y="-4155"/>
            <a:chExt cx="2514948" cy="2174333"/>
          </a:xfrm>
        </p:grpSpPr>
        <p:sp>
          <p:nvSpPr>
            <p:cNvPr id="94" name="Freeform: Shape 75">
              <a:extLst>
                <a:ext uri="{FF2B5EF4-FFF2-40B4-BE49-F238E27FC236}">
                  <a16:creationId xmlns:a16="http://schemas.microsoft.com/office/drawing/2014/main" id="{FD288266-7E76-4D4A-BAAC-E233FA013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 name="Freeform: Shape 76">
              <a:extLst>
                <a:ext uri="{FF2B5EF4-FFF2-40B4-BE49-F238E27FC236}">
                  <a16:creationId xmlns:a16="http://schemas.microsoft.com/office/drawing/2014/main" id="{B697F88A-8624-4BA2-AF06-E6C3A52F0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6" name="Freeform: Shape 77">
              <a:extLst>
                <a:ext uri="{FF2B5EF4-FFF2-40B4-BE49-F238E27FC236}">
                  <a16:creationId xmlns:a16="http://schemas.microsoft.com/office/drawing/2014/main" id="{8CA77163-C052-481C-9DCF-68C23ACAB3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79" name="Freeform: Shape 78">
              <a:extLst>
                <a:ext uri="{FF2B5EF4-FFF2-40B4-BE49-F238E27FC236}">
                  <a16:creationId xmlns:a16="http://schemas.microsoft.com/office/drawing/2014/main" id="{02B425B5-0A0E-4B85-B718-E5DA73431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2" name="Content Placeholder 38">
            <a:extLst>
              <a:ext uri="{FF2B5EF4-FFF2-40B4-BE49-F238E27FC236}">
                <a16:creationId xmlns:a16="http://schemas.microsoft.com/office/drawing/2014/main" id="{0A8D0169-2D41-BB03-BD26-78FEDCEC67F8}"/>
              </a:ext>
            </a:extLst>
          </p:cNvPr>
          <p:cNvGraphicFramePr>
            <a:graphicFrameLocks noGrp="1"/>
          </p:cNvGraphicFramePr>
          <p:nvPr>
            <p:ph idx="1"/>
            <p:extLst>
              <p:ext uri="{D42A27DB-BD31-4B8C-83A1-F6EECF244321}">
                <p14:modId xmlns:p14="http://schemas.microsoft.com/office/powerpoint/2010/main" val="480141161"/>
              </p:ext>
            </p:extLst>
          </p:nvPr>
        </p:nvGraphicFramePr>
        <p:xfrm>
          <a:off x="1958735" y="2560320"/>
          <a:ext cx="8274530" cy="3566162"/>
        </p:xfrm>
        <a:graphic>
          <a:graphicData uri="http://schemas.openxmlformats.org/drawingml/2006/table">
            <a:tbl>
              <a:tblPr firstRow="1" bandRow="1">
                <a:noFill/>
                <a:tableStyleId>{284E427A-3D55-4303-BF80-6455036E1DE7}</a:tableStyleId>
              </a:tblPr>
              <a:tblGrid>
                <a:gridCol w="8274530">
                  <a:extLst>
                    <a:ext uri="{9D8B030D-6E8A-4147-A177-3AD203B41FA5}">
                      <a16:colId xmlns:a16="http://schemas.microsoft.com/office/drawing/2014/main" val="2154781316"/>
                    </a:ext>
                  </a:extLst>
                </a:gridCol>
              </a:tblGrid>
              <a:tr h="1009321">
                <a:tc>
                  <a:txBody>
                    <a:bodyPr/>
                    <a:lstStyle/>
                    <a:p>
                      <a:pPr marL="457200" indent="-457200">
                        <a:buAutoNum type="arabicPeriod"/>
                      </a:pPr>
                      <a:r>
                        <a:rPr lang="en-GB" sz="1800" b="0" cap="none" spc="0">
                          <a:solidFill>
                            <a:schemeClr val="tx1"/>
                          </a:solidFill>
                        </a:rPr>
                        <a:t>Microsoft(2026) OneDrive cloud storage. Available at: </a:t>
                      </a:r>
                      <a:r>
                        <a:rPr lang="en-GB" sz="1800" b="0" i="0" u="none" strike="noStrike" cap="none" spc="0" noProof="0">
                          <a:solidFill>
                            <a:schemeClr val="tx1"/>
                          </a:solidFill>
                          <a:latin typeface="Aptos"/>
                          <a:hlinkClick r:id="rId2">
                            <a:extLst>
                              <a:ext uri="{A12FA001-AC4F-418D-AE19-62706E023703}">
                                <ahyp:hlinkClr xmlns:ahyp="http://schemas.microsoft.com/office/drawing/2018/hyperlinkcolor" val="tx"/>
                              </a:ext>
                            </a:extLst>
                          </a:hlinkClick>
                        </a:rPr>
                        <a:t>https://www.microsoft.com/microsoft-365/onedrive/online-cloud-storage</a:t>
                      </a:r>
                      <a:r>
                        <a:rPr lang="en-GB" sz="1800" b="0" i="0" u="none" strike="noStrike" cap="none" spc="0" noProof="0">
                          <a:solidFill>
                            <a:schemeClr val="tx1"/>
                          </a:solidFill>
                          <a:latin typeface="Aptos"/>
                        </a:rPr>
                        <a:t> (Accessed:12 June 2026)</a:t>
                      </a:r>
                    </a:p>
                  </a:txBody>
                  <a:tcPr marL="53025" marR="53025" marT="40755" marB="106049" anchor="b">
                    <a:lnL w="12700" cmpd="sng">
                      <a:noFill/>
                    </a:lnL>
                    <a:lnR w="12700" cmpd="sng">
                      <a:noFill/>
                    </a:lnR>
                    <a:lnT w="9525" cap="flat" cmpd="sng" algn="ctr">
                      <a:noFill/>
                      <a:prstDash val="solid"/>
                    </a:lnT>
                    <a:lnB w="38100" cmpd="sng">
                      <a:noFill/>
                    </a:lnB>
                    <a:noFill/>
                  </a:tcPr>
                </a:tc>
                <a:extLst>
                  <a:ext uri="{0D108BD9-81ED-4DB2-BD59-A6C34878D82A}">
                    <a16:rowId xmlns:a16="http://schemas.microsoft.com/office/drawing/2014/main" val="861159592"/>
                  </a:ext>
                </a:extLst>
              </a:tr>
              <a:tr h="1045561">
                <a:tc>
                  <a:txBody>
                    <a:bodyPr/>
                    <a:lstStyle/>
                    <a:p>
                      <a:pPr marL="0" indent="0">
                        <a:buNone/>
                      </a:pPr>
                      <a:r>
                        <a:rPr lang="en-GB" sz="1900" b="1" cap="none" spc="0">
                          <a:solidFill>
                            <a:schemeClr val="tx1"/>
                          </a:solidFill>
                        </a:rPr>
                        <a:t>2. Microsoft(2026) OneDrive security overview. Available at: </a:t>
                      </a:r>
                      <a:endParaRPr lang="en-GB" sz="1900" b="0" i="0" u="none" strike="noStrike" cap="none" spc="0" noProof="0">
                        <a:solidFill>
                          <a:schemeClr val="tx1"/>
                        </a:solidFill>
                        <a:latin typeface="Aptos"/>
                      </a:endParaRPr>
                    </a:p>
                    <a:p>
                      <a:pPr marL="0" lvl="0" indent="0">
                        <a:buNone/>
                      </a:pPr>
                      <a:r>
                        <a:rPr lang="en-GB" sz="1900" b="0" i="0" u="none" strike="noStrike" cap="none" spc="0" noProof="0">
                          <a:solidFill>
                            <a:schemeClr val="tx1"/>
                          </a:solidFill>
                          <a:latin typeface="Aptos"/>
                          <a:hlinkClick r:id="rId3">
                            <a:extLst>
                              <a:ext uri="{A12FA001-AC4F-418D-AE19-62706E023703}">
                                <ahyp:hlinkClr xmlns:ahyp="http://schemas.microsoft.com/office/drawing/2018/hyperlinkcolor" val="tx"/>
                              </a:ext>
                            </a:extLst>
                          </a:hlinkClick>
                        </a:rPr>
                        <a:t>https://learn.microsoft.com/en-us/sharepoint/onedrive-security-overview</a:t>
                      </a:r>
                      <a:r>
                        <a:rPr lang="en-GB" sz="1900" b="0" i="0" u="none" strike="noStrike" cap="none" spc="0" noProof="0">
                          <a:solidFill>
                            <a:schemeClr val="tx1"/>
                          </a:solidFill>
                          <a:latin typeface="Aptos"/>
                        </a:rPr>
                        <a:t> (Accessed:12 June 2026)</a:t>
                      </a:r>
                      <a:endParaRPr lang="en-GB" sz="1900" cap="none" spc="0">
                        <a:solidFill>
                          <a:schemeClr val="tx1"/>
                        </a:solidFill>
                      </a:endParaRPr>
                    </a:p>
                  </a:txBody>
                  <a:tcPr marL="53025" marR="53025" marT="40755" marB="106049">
                    <a:lnL w="12700" cmpd="sng">
                      <a:noFill/>
                      <a:prstDash val="solid"/>
                    </a:lnL>
                    <a:lnR w="12700" cmpd="sng">
                      <a:noFill/>
                      <a:prstDash val="solid"/>
                    </a:lnR>
                    <a:lnT w="38100" cmpd="sng">
                      <a:noFill/>
                    </a:lnT>
                    <a:lnB w="12700" cap="flat" cmpd="sng" algn="ctr">
                      <a:solidFill>
                        <a:schemeClr val="accent1"/>
                      </a:solidFill>
                      <a:prstDash val="solid"/>
                    </a:lnB>
                    <a:noFill/>
                  </a:tcPr>
                </a:tc>
                <a:extLst>
                  <a:ext uri="{0D108BD9-81ED-4DB2-BD59-A6C34878D82A}">
                    <a16:rowId xmlns:a16="http://schemas.microsoft.com/office/drawing/2014/main" val="1119330148"/>
                  </a:ext>
                </a:extLst>
              </a:tr>
              <a:tr h="755640">
                <a:tc>
                  <a:txBody>
                    <a:bodyPr/>
                    <a:lstStyle/>
                    <a:p>
                      <a:pPr marL="0" indent="0">
                        <a:buNone/>
                      </a:pPr>
                      <a:r>
                        <a:rPr lang="en-GB" sz="1900" b="1" cap="none" spc="0">
                          <a:solidFill>
                            <a:schemeClr val="tx1"/>
                          </a:solidFill>
                        </a:rPr>
                        <a:t>3. Microsoft(2026) OneDrive help and learning. Available at: </a:t>
                      </a:r>
                      <a:r>
                        <a:rPr lang="en-GB" sz="1900" b="0" i="0" u="none" strike="noStrike" cap="none" spc="0" noProof="0">
                          <a:solidFill>
                            <a:schemeClr val="tx1"/>
                          </a:solidFill>
                          <a:latin typeface="Aptos"/>
                          <a:hlinkClick r:id="rId4">
                            <a:extLst>
                              <a:ext uri="{A12FA001-AC4F-418D-AE19-62706E023703}">
                                <ahyp:hlinkClr xmlns:ahyp="http://schemas.microsoft.com/office/drawing/2018/hyperlinkcolor" val="tx"/>
                              </a:ext>
                            </a:extLst>
                          </a:hlinkClick>
                        </a:rPr>
                        <a:t>https://support.microsoft.com/onedrive</a:t>
                      </a:r>
                      <a:r>
                        <a:rPr lang="en-GB" sz="1900" b="0" i="0" u="none" strike="noStrike" cap="none" spc="0" noProof="0">
                          <a:solidFill>
                            <a:schemeClr val="tx1"/>
                          </a:solidFill>
                          <a:latin typeface="Aptos"/>
                        </a:rPr>
                        <a:t> (Accessed:12 June 2026)</a:t>
                      </a:r>
                      <a:endParaRPr lang="en-GB" sz="1900" b="1" cap="none" spc="0">
                        <a:solidFill>
                          <a:schemeClr val="tx1"/>
                        </a:solidFill>
                      </a:endParaRPr>
                    </a:p>
                  </a:txBody>
                  <a:tcPr marL="53025" marR="53025" marT="40755" marB="106049">
                    <a:lnL w="12700" cmpd="sng">
                      <a:noFill/>
                      <a:prstDash val="solid"/>
                    </a:lnL>
                    <a:lnR w="12700" cmpd="sng">
                      <a:noFill/>
                      <a:prstDash val="solid"/>
                    </a:lnR>
                    <a:lnT w="12700" cap="flat" cmpd="sng" algn="ctr">
                      <a:solidFill>
                        <a:schemeClr val="accent1"/>
                      </a:solidFill>
                      <a:prstDash val="solid"/>
                    </a:lnT>
                    <a:lnB w="12700" cmpd="sng">
                      <a:noFill/>
                      <a:prstDash val="solid"/>
                    </a:lnB>
                    <a:solidFill>
                      <a:schemeClr val="bg1">
                        <a:lumMod val="95000"/>
                      </a:schemeClr>
                    </a:solidFill>
                  </a:tcPr>
                </a:tc>
                <a:extLst>
                  <a:ext uri="{0D108BD9-81ED-4DB2-BD59-A6C34878D82A}">
                    <a16:rowId xmlns:a16="http://schemas.microsoft.com/office/drawing/2014/main" val="1215559896"/>
                  </a:ext>
                </a:extLst>
              </a:tr>
              <a:tr h="755640">
                <a:tc>
                  <a:txBody>
                    <a:bodyPr/>
                    <a:lstStyle/>
                    <a:p>
                      <a:r>
                        <a:rPr lang="en-GB" sz="1900" b="0" cap="none" spc="0">
                          <a:solidFill>
                            <a:schemeClr val="tx1"/>
                          </a:solidFill>
                        </a:rPr>
                        <a:t>4. Microsoft (2026) Microsoft 365 security. Available at:</a:t>
                      </a:r>
                    </a:p>
                    <a:p>
                      <a:pPr lvl="0">
                        <a:buNone/>
                      </a:pPr>
                      <a:r>
                        <a:rPr lang="en-GB" sz="1900" b="0" i="0" u="none" strike="noStrike" cap="none" spc="0" noProof="0">
                          <a:solidFill>
                            <a:schemeClr val="tx1"/>
                          </a:solidFill>
                          <a:latin typeface="Aptos"/>
                          <a:hlinkClick r:id="rId5">
                            <a:extLst>
                              <a:ext uri="{A12FA001-AC4F-418D-AE19-62706E023703}">
                                <ahyp:hlinkClr xmlns:ahyp="http://schemas.microsoft.com/office/drawing/2018/hyperlinkcolor" val="tx"/>
                              </a:ext>
                            </a:extLst>
                          </a:hlinkClick>
                        </a:rPr>
                        <a:t>https://www.microsoft.com/microsoft-365/security</a:t>
                      </a:r>
                      <a:r>
                        <a:rPr lang="en-GB" sz="1900" b="0" i="0" u="none" strike="noStrike" cap="none" spc="0" noProof="0">
                          <a:solidFill>
                            <a:schemeClr val="tx1"/>
                          </a:solidFill>
                          <a:latin typeface="Aptos"/>
                        </a:rPr>
                        <a:t> (Accessed:12 June 2026)</a:t>
                      </a:r>
                      <a:endParaRPr lang="en-GB" sz="1900" cap="none" spc="0">
                        <a:solidFill>
                          <a:schemeClr val="tx1"/>
                        </a:solidFill>
                      </a:endParaRPr>
                    </a:p>
                  </a:txBody>
                  <a:tcPr marL="53025" marR="53025" marT="40755" marB="106049">
                    <a:lnL w="12700" cmpd="sng">
                      <a:noFill/>
                      <a:prstDash val="solid"/>
                    </a:lnL>
                    <a:lnR w="12700" cmpd="sng">
                      <a:noFill/>
                      <a:prstDash val="solid"/>
                    </a:lnR>
                    <a:lnT w="12700" cmpd="sng">
                      <a:noFill/>
                      <a:prstDash val="solid"/>
                    </a:lnT>
                    <a:lnB w="12700" cmpd="sng">
                      <a:noFill/>
                      <a:prstDash val="solid"/>
                    </a:lnB>
                    <a:noFill/>
                  </a:tcPr>
                </a:tc>
                <a:extLst>
                  <a:ext uri="{0D108BD9-81ED-4DB2-BD59-A6C34878D82A}">
                    <a16:rowId xmlns:a16="http://schemas.microsoft.com/office/drawing/2014/main" val="2942020488"/>
                  </a:ext>
                </a:extLst>
              </a:tr>
            </a:tbl>
          </a:graphicData>
        </a:graphic>
      </p:graphicFrame>
    </p:spTree>
    <p:extLst>
      <p:ext uri="{BB962C8B-B14F-4D97-AF65-F5344CB8AC3E}">
        <p14:creationId xmlns:p14="http://schemas.microsoft.com/office/powerpoint/2010/main" val="37276579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3B1F5E"/>
        </a:solidFill>
        <a:effectLst/>
      </p:bgPr>
    </p:bg>
    <p:spTree>
      <p:nvGrpSpPr>
        <p:cNvPr id="1" name="Shape 46"/>
        <p:cNvGrpSpPr/>
        <p:nvPr/>
      </p:nvGrpSpPr>
      <p:grpSpPr>
        <a:xfrm>
          <a:off x="0" y="0"/>
          <a:ext cx="0" cy="0"/>
          <a:chOff x="0" y="0"/>
          <a:chExt cx="0" cy="0"/>
        </a:xfrm>
      </p:grpSpPr>
      <p:sp>
        <p:nvSpPr>
          <p:cNvPr id="47" name="Google Shape;47;p1"/>
          <p:cNvSpPr/>
          <p:nvPr/>
        </p:nvSpPr>
        <p:spPr>
          <a:xfrm>
            <a:off x="7908360" y="-21820"/>
            <a:ext cx="4267200" cy="4267200"/>
          </a:xfrm>
          <a:prstGeom prst="ellipse">
            <a:avLst/>
          </a:prstGeom>
          <a:solidFill>
            <a:srgbClr val="6A4C9C">
              <a:alpha val="30199"/>
            </a:srgbClr>
          </a:solidFill>
          <a:ln w="12700" cap="flat" cmpd="sng">
            <a:solidFill>
              <a:srgbClr val="6A4C9C">
                <a:alpha val="30199"/>
              </a:srgbClr>
            </a:solidFill>
            <a:prstDash val="solid"/>
            <a:round/>
            <a:headEnd type="none" w="sm" len="sm"/>
            <a:tailEnd type="none" w="sm" len="sm"/>
          </a:ln>
        </p:spPr>
        <p:txBody>
          <a:bodyPr spcFirstLastPara="1" wrap="square" lIns="121900" tIns="121900" rIns="121900" bIns="121900"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lvl="0" indent="0" algn="l" rtl="0">
              <a:spcBef>
                <a:spcPts val="0"/>
              </a:spcBef>
              <a:spcAft>
                <a:spcPts val="0"/>
              </a:spcAft>
              <a:buNone/>
            </a:pPr>
            <a:endParaRPr sz="3200"/>
          </a:p>
        </p:txBody>
      </p:sp>
      <p:sp>
        <p:nvSpPr>
          <p:cNvPr id="48" name="Google Shape;48;p1"/>
          <p:cNvSpPr/>
          <p:nvPr/>
        </p:nvSpPr>
        <p:spPr>
          <a:xfrm>
            <a:off x="8639880" y="1584383"/>
            <a:ext cx="2438400" cy="2438400"/>
          </a:xfrm>
          <a:prstGeom prst="ellipse">
            <a:avLst/>
          </a:prstGeom>
          <a:solidFill>
            <a:srgbClr val="3DB28C">
              <a:alpha val="20000"/>
            </a:srgbClr>
          </a:solidFill>
          <a:ln w="12700" cap="flat" cmpd="sng">
            <a:solidFill>
              <a:srgbClr val="3DB28C">
                <a:alpha val="20000"/>
              </a:srgbClr>
            </a:solidFill>
            <a:prstDash val="solid"/>
            <a:round/>
            <a:headEnd type="none" w="sm" len="sm"/>
            <a:tailEnd type="none" w="sm" len="sm"/>
          </a:ln>
        </p:spPr>
        <p:txBody>
          <a:bodyPr spcFirstLastPara="1" wrap="square" lIns="121900" tIns="121900" rIns="121900" bIns="121900"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lvl="0" indent="0" algn="l" rtl="0">
              <a:spcBef>
                <a:spcPts val="0"/>
              </a:spcBef>
              <a:spcAft>
                <a:spcPts val="0"/>
              </a:spcAft>
              <a:buNone/>
            </a:pPr>
            <a:endParaRPr sz="3200"/>
          </a:p>
        </p:txBody>
      </p:sp>
      <p:sp>
        <p:nvSpPr>
          <p:cNvPr id="49" name="Google Shape;49;p1"/>
          <p:cNvSpPr/>
          <p:nvPr/>
        </p:nvSpPr>
        <p:spPr>
          <a:xfrm>
            <a:off x="609600" y="365760"/>
            <a:ext cx="4267200" cy="487600"/>
          </a:xfrm>
          <a:prstGeom prst="rect">
            <a:avLst/>
          </a:prstGeom>
          <a:solidFill>
            <a:srgbClr val="3DB28C"/>
          </a:solidFill>
          <a:ln w="12700" cap="flat" cmpd="sng">
            <a:solidFill>
              <a:srgbClr val="3DB28C"/>
            </a:solidFill>
            <a:prstDash val="solid"/>
            <a:round/>
            <a:headEnd type="none" w="sm" len="sm"/>
            <a:tailEnd type="none" w="sm" len="sm"/>
          </a:ln>
        </p:spPr>
        <p:txBody>
          <a:bodyPr spcFirstLastPara="1" wrap="square" lIns="121900" tIns="121900" rIns="121900" bIns="121900"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lvl="0" indent="0" algn="l" rtl="0">
              <a:spcBef>
                <a:spcPts val="0"/>
              </a:spcBef>
              <a:spcAft>
                <a:spcPts val="0"/>
              </a:spcAft>
              <a:buNone/>
            </a:pPr>
            <a:endParaRPr sz="3200"/>
          </a:p>
        </p:txBody>
      </p:sp>
      <p:sp>
        <p:nvSpPr>
          <p:cNvPr id="50" name="Google Shape;50;p1"/>
          <p:cNvSpPr/>
          <p:nvPr/>
        </p:nvSpPr>
        <p:spPr>
          <a:xfrm>
            <a:off x="609600" y="365760"/>
            <a:ext cx="4267200" cy="487600"/>
          </a:xfrm>
          <a:prstGeom prst="rect">
            <a:avLst/>
          </a:prstGeom>
          <a:noFill/>
          <a:ln>
            <a:noFill/>
          </a:ln>
        </p:spPr>
        <p:txBody>
          <a:bodyPr spcFirstLastPara="1" wrap="square" lIns="0" tIns="0" rIns="0" bIns="0"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marR="0" lvl="0" indent="0" algn="ctr" rtl="0">
              <a:spcBef>
                <a:spcPts val="0"/>
              </a:spcBef>
              <a:spcAft>
                <a:spcPts val="0"/>
              </a:spcAft>
              <a:buClr>
                <a:srgbClr val="3B1F5E"/>
              </a:buClr>
              <a:buSzPts val="900"/>
              <a:buFont typeface="Calibri"/>
              <a:buNone/>
            </a:pPr>
            <a:r>
              <a:rPr lang="en-US" sz="1200" b="1" i="0" u="none" strike="noStrike" cap="none">
                <a:solidFill>
                  <a:srgbClr val="3B1F5E"/>
                </a:solidFill>
                <a:latin typeface="Calibri"/>
                <a:ea typeface="Calibri"/>
                <a:cs typeface="Calibri"/>
                <a:sym typeface="Calibri"/>
              </a:rPr>
              <a:t>LCHS4007  |  Digital Skills &amp; Research Methods</a:t>
            </a:r>
            <a:endParaRPr sz="1200" b="0" i="0" u="none" strike="noStrike" cap="none">
              <a:solidFill>
                <a:schemeClr val="dk1"/>
              </a:solidFill>
              <a:latin typeface="Calibri"/>
              <a:ea typeface="Calibri"/>
              <a:cs typeface="Calibri"/>
              <a:sym typeface="Calibri"/>
            </a:endParaRPr>
          </a:p>
        </p:txBody>
      </p:sp>
      <p:sp>
        <p:nvSpPr>
          <p:cNvPr id="51" name="Google Shape;51;p1"/>
          <p:cNvSpPr/>
          <p:nvPr/>
        </p:nvSpPr>
        <p:spPr>
          <a:xfrm>
            <a:off x="609600" y="1097280"/>
            <a:ext cx="7680800" cy="1402000"/>
          </a:xfrm>
          <a:prstGeom prst="rect">
            <a:avLst/>
          </a:prstGeom>
          <a:noFill/>
          <a:ln>
            <a:noFill/>
          </a:ln>
        </p:spPr>
        <p:txBody>
          <a:bodyPr spcFirstLastPara="1" wrap="square" lIns="121900" tIns="60933" rIns="121900" bIns="60933"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marR="0" lvl="0" indent="0" algn="l" rtl="0">
              <a:spcBef>
                <a:spcPts val="0"/>
              </a:spcBef>
              <a:spcAft>
                <a:spcPts val="0"/>
              </a:spcAft>
              <a:buClr>
                <a:srgbClr val="FFFFFF"/>
              </a:buClr>
              <a:buSzPts val="6800"/>
              <a:buFont typeface="Arial Black"/>
              <a:buNone/>
            </a:pPr>
            <a:r>
              <a:rPr lang="en-US" sz="9066" b="1">
                <a:solidFill>
                  <a:srgbClr val="FFFFFF"/>
                </a:solidFill>
                <a:latin typeface="Arial Black"/>
                <a:ea typeface="Calibri"/>
                <a:cs typeface="Calibri"/>
                <a:sym typeface="Arial Black"/>
              </a:rPr>
              <a:t>Staff</a:t>
            </a:r>
            <a:endParaRPr sz="9066" b="0" i="0" u="none" strike="noStrike" cap="none">
              <a:solidFill>
                <a:schemeClr val="dk1"/>
              </a:solidFill>
              <a:latin typeface="Calibri"/>
              <a:ea typeface="Calibri"/>
              <a:cs typeface="Calibri"/>
              <a:sym typeface="Calibri"/>
            </a:endParaRPr>
          </a:p>
        </p:txBody>
      </p:sp>
      <p:sp>
        <p:nvSpPr>
          <p:cNvPr id="52" name="Google Shape;52;p1"/>
          <p:cNvSpPr/>
          <p:nvPr/>
        </p:nvSpPr>
        <p:spPr>
          <a:xfrm>
            <a:off x="609600" y="2377440"/>
            <a:ext cx="7680800" cy="1341200"/>
          </a:xfrm>
          <a:prstGeom prst="rect">
            <a:avLst/>
          </a:prstGeom>
          <a:noFill/>
          <a:ln>
            <a:noFill/>
          </a:ln>
        </p:spPr>
        <p:txBody>
          <a:bodyPr spcFirstLastPara="1" wrap="square" lIns="121900" tIns="60933" rIns="121900" bIns="60933"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marR="0" lvl="0" indent="0" algn="l" rtl="0">
              <a:spcBef>
                <a:spcPts val="0"/>
              </a:spcBef>
              <a:spcAft>
                <a:spcPts val="0"/>
              </a:spcAft>
              <a:buClr>
                <a:srgbClr val="3DB28C"/>
              </a:buClr>
              <a:buSzPts val="5800"/>
              <a:buFont typeface="Arial Black"/>
              <a:buNone/>
            </a:pPr>
            <a:r>
              <a:rPr lang="en-US" sz="7733" b="1" i="0" u="none" strike="noStrike" cap="none">
                <a:solidFill>
                  <a:srgbClr val="3DB28C"/>
                </a:solidFill>
                <a:latin typeface="Arial Black"/>
                <a:ea typeface="Arial Black"/>
                <a:cs typeface="Arial Black"/>
                <a:sym typeface="Arial Black"/>
              </a:rPr>
              <a:t>Training</a:t>
            </a:r>
            <a:endParaRPr sz="7733" b="0" i="0" u="none" strike="noStrike" cap="none">
              <a:solidFill>
                <a:schemeClr val="dk1"/>
              </a:solidFill>
              <a:latin typeface="Calibri"/>
              <a:ea typeface="Calibri"/>
              <a:cs typeface="Calibri"/>
              <a:sym typeface="Calibri"/>
            </a:endParaRPr>
          </a:p>
        </p:txBody>
      </p:sp>
      <p:sp>
        <p:nvSpPr>
          <p:cNvPr id="53" name="Google Shape;53;p1"/>
          <p:cNvSpPr/>
          <p:nvPr/>
        </p:nvSpPr>
        <p:spPr>
          <a:xfrm>
            <a:off x="609600" y="3779520"/>
            <a:ext cx="7559200" cy="634000"/>
          </a:xfrm>
          <a:prstGeom prst="rect">
            <a:avLst/>
          </a:prstGeom>
          <a:noFill/>
          <a:ln>
            <a:noFill/>
          </a:ln>
        </p:spPr>
        <p:txBody>
          <a:bodyPr spcFirstLastPara="1" wrap="square" lIns="121900" tIns="60933" rIns="121900" bIns="60933"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marR="0" lvl="0" indent="0" algn="l" rtl="0">
              <a:spcBef>
                <a:spcPts val="0"/>
              </a:spcBef>
              <a:spcAft>
                <a:spcPts val="0"/>
              </a:spcAft>
              <a:buClr>
                <a:srgbClr val="C8B8E8"/>
              </a:buClr>
              <a:buSzPts val="1400"/>
              <a:buFont typeface="Calibri"/>
              <a:buNone/>
            </a:pPr>
            <a:r>
              <a:rPr lang="en-US" sz="1867" b="0" i="0" u="none" strike="noStrike" cap="none">
                <a:solidFill>
                  <a:srgbClr val="C8B8E8"/>
                </a:solidFill>
                <a:latin typeface="Calibri"/>
                <a:ea typeface="Calibri"/>
                <a:cs typeface="Calibri"/>
                <a:sym typeface="Calibri"/>
              </a:rPr>
              <a:t>Microsoft PowerPoint as a Tool for Riverdale Nursing Home</a:t>
            </a:r>
            <a:endParaRPr sz="1867" b="0" i="0" u="none" strike="noStrike" cap="none">
              <a:solidFill>
                <a:schemeClr val="dk1"/>
              </a:solidFill>
              <a:latin typeface="Calibri"/>
              <a:ea typeface="Calibri"/>
              <a:cs typeface="Calibri"/>
              <a:sym typeface="Calibri"/>
            </a:endParaRPr>
          </a:p>
        </p:txBody>
      </p:sp>
      <p:sp>
        <p:nvSpPr>
          <p:cNvPr id="54" name="Google Shape;54;p1"/>
          <p:cNvSpPr/>
          <p:nvPr/>
        </p:nvSpPr>
        <p:spPr>
          <a:xfrm>
            <a:off x="609600" y="4632960"/>
            <a:ext cx="4632800" cy="1889600"/>
          </a:xfrm>
          <a:prstGeom prst="rect">
            <a:avLst/>
          </a:prstGeom>
          <a:solidFill>
            <a:srgbClr val="FFFFFF">
              <a:alpha val="10200"/>
            </a:srgbClr>
          </a:solidFill>
          <a:ln w="12700" cap="flat" cmpd="sng">
            <a:solidFill>
              <a:srgbClr val="3DB28C">
                <a:alpha val="80000"/>
              </a:srgbClr>
            </a:solidFill>
            <a:prstDash val="solid"/>
            <a:round/>
            <a:headEnd type="none" w="sm" len="sm"/>
            <a:tailEnd type="none" w="sm" len="sm"/>
          </a:ln>
        </p:spPr>
        <p:txBody>
          <a:bodyPr spcFirstLastPara="1" wrap="square" lIns="121900" tIns="121900" rIns="121900" bIns="121900"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lvl="0" indent="0" algn="l" rtl="0">
              <a:spcBef>
                <a:spcPts val="0"/>
              </a:spcBef>
              <a:spcAft>
                <a:spcPts val="0"/>
              </a:spcAft>
              <a:buNone/>
            </a:pPr>
            <a:endParaRPr sz="3200"/>
          </a:p>
        </p:txBody>
      </p:sp>
      <p:sp>
        <p:nvSpPr>
          <p:cNvPr id="55" name="Google Shape;55;p1"/>
          <p:cNvSpPr/>
          <p:nvPr/>
        </p:nvSpPr>
        <p:spPr>
          <a:xfrm>
            <a:off x="792489" y="4632964"/>
            <a:ext cx="4267200" cy="1646000"/>
          </a:xfrm>
          <a:prstGeom prst="rect">
            <a:avLst/>
          </a:prstGeom>
          <a:noFill/>
          <a:ln>
            <a:noFill/>
          </a:ln>
        </p:spPr>
        <p:txBody>
          <a:bodyPr spcFirstLastPara="1" wrap="square" lIns="121900" tIns="60933" rIns="121900" bIns="60933" anchor="ctr" anchorCtr="0">
            <a:no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marR="0" lvl="0" indent="0" algn="l" rtl="0">
              <a:spcBef>
                <a:spcPts val="0"/>
              </a:spcBef>
              <a:spcAft>
                <a:spcPts val="0"/>
              </a:spcAft>
              <a:buClr>
                <a:srgbClr val="3DB28C"/>
              </a:buClr>
              <a:buSzPts val="1050"/>
              <a:buFont typeface="Calibri"/>
              <a:buNone/>
            </a:pPr>
            <a:r>
              <a:rPr lang="en-US" sz="1400" i="0" u="none" strike="noStrike" cap="none">
                <a:solidFill>
                  <a:srgbClr val="3DB28C"/>
                </a:solidFill>
                <a:latin typeface="Calibri"/>
                <a:ea typeface="Calibri"/>
                <a:cs typeface="Calibri"/>
                <a:sym typeface="Calibri"/>
              </a:rPr>
              <a:t>Presented by: </a:t>
            </a:r>
            <a:r>
              <a:rPr lang="en-US" sz="1400" i="0" u="none" strike="noStrike" cap="none">
                <a:solidFill>
                  <a:srgbClr val="FFFFFF"/>
                </a:solidFill>
                <a:latin typeface="Calibri"/>
                <a:ea typeface="Calibri"/>
                <a:cs typeface="Calibri"/>
                <a:sym typeface="Calibri"/>
              </a:rPr>
              <a:t>Adil</a:t>
            </a:r>
            <a:br>
              <a:rPr lang="en-US" sz="1400" i="0" u="none" strike="noStrike" cap="none">
                <a:solidFill>
                  <a:srgbClr val="FFFFFF"/>
                </a:solidFill>
                <a:latin typeface="Calibri"/>
                <a:ea typeface="Calibri"/>
                <a:cs typeface="Calibri"/>
                <a:sym typeface="Calibri"/>
              </a:rPr>
            </a:br>
            <a:r>
              <a:rPr lang="en-US" sz="1400" i="0" u="none" strike="noStrike" cap="none">
                <a:solidFill>
                  <a:srgbClr val="3DB28C"/>
                </a:solidFill>
                <a:latin typeface="Calibri"/>
                <a:ea typeface="Calibri"/>
                <a:cs typeface="Calibri"/>
                <a:sym typeface="Calibri"/>
              </a:rPr>
              <a:t>Programme: </a:t>
            </a:r>
            <a:r>
              <a:rPr lang="en-US" sz="1400" i="0" u="none" strike="noStrike" cap="none">
                <a:solidFill>
                  <a:srgbClr val="FFFFFF"/>
                </a:solidFill>
                <a:latin typeface="Calibri"/>
                <a:ea typeface="Calibri"/>
                <a:cs typeface="Calibri"/>
                <a:sym typeface="Calibri"/>
              </a:rPr>
              <a:t>CertHE Skills for the Workplace (Health &amp; Social Care)</a:t>
            </a:r>
            <a:br>
              <a:rPr lang="en-US" sz="1400" i="0" u="none" strike="noStrike" cap="none">
                <a:solidFill>
                  <a:srgbClr val="FFFFFF"/>
                </a:solidFill>
                <a:latin typeface="Calibri"/>
                <a:ea typeface="Calibri"/>
                <a:cs typeface="Calibri"/>
                <a:sym typeface="Calibri"/>
              </a:rPr>
            </a:br>
            <a:r>
              <a:rPr lang="en-US" sz="1400" i="0" u="none" strike="noStrike" cap="none">
                <a:solidFill>
                  <a:srgbClr val="3DB28C"/>
                </a:solidFill>
                <a:latin typeface="Calibri"/>
                <a:ea typeface="Calibri"/>
                <a:cs typeface="Calibri"/>
                <a:sym typeface="Calibri"/>
              </a:rPr>
              <a:t>Lecturer: </a:t>
            </a:r>
            <a:r>
              <a:rPr lang="en-US" sz="1400" i="0" u="none" strike="noStrike" cap="none">
                <a:solidFill>
                  <a:srgbClr val="FFFFFF"/>
                </a:solidFill>
                <a:latin typeface="Calibri"/>
                <a:ea typeface="Calibri"/>
                <a:cs typeface="Calibri"/>
                <a:sym typeface="Calibri"/>
              </a:rPr>
              <a:t> mohd say</a:t>
            </a:r>
            <a:r>
              <a:rPr lang="en-US" sz="1400">
                <a:solidFill>
                  <a:srgbClr val="FFFFFF"/>
                </a:solidFill>
                <a:latin typeface="Calibri"/>
                <a:ea typeface="Calibri"/>
                <a:cs typeface="Calibri"/>
                <a:sym typeface="Calibri"/>
              </a:rPr>
              <a:t>fiq Bin zolkeply</a:t>
            </a:r>
            <a:r>
              <a:rPr lang="en-US" sz="1400" i="0" u="none" strike="noStrike" cap="none">
                <a:solidFill>
                  <a:srgbClr val="FFFFFF"/>
                </a:solidFill>
                <a:latin typeface="Calibri"/>
                <a:ea typeface="Calibri"/>
                <a:cs typeface="Calibri"/>
                <a:sym typeface="Calibri"/>
              </a:rPr>
              <a:t>|  June 2026</a:t>
            </a:r>
            <a:endParaRPr sz="1400" i="0" u="none" strike="noStrike" cap="none">
              <a:solidFill>
                <a:srgbClr val="FFFFFF"/>
              </a:solidFill>
              <a:latin typeface="Calibri"/>
              <a:ea typeface="Calibri"/>
              <a:cs typeface="Calibri"/>
              <a:sym typeface="Calibri"/>
            </a:endParaRPr>
          </a:p>
          <a:p>
            <a:pPr marL="0" marR="0" lvl="0" indent="0" algn="l" rtl="0">
              <a:spcBef>
                <a:spcPts val="0"/>
              </a:spcBef>
              <a:spcAft>
                <a:spcPts val="0"/>
              </a:spcAft>
              <a:buClr>
                <a:srgbClr val="3DB28C"/>
              </a:buClr>
              <a:buSzPts val="1050"/>
              <a:buFont typeface="Calibri"/>
              <a:buNone/>
            </a:pPr>
            <a:endParaRPr sz="1400">
              <a:solidFill>
                <a:srgbClr val="FFFFFF"/>
              </a:solidFill>
              <a:latin typeface="Calibri"/>
              <a:ea typeface="Calibri"/>
              <a:cs typeface="Calibri"/>
              <a:sym typeface="Calibri"/>
            </a:endParaRPr>
          </a:p>
        </p:txBody>
      </p:sp>
      <p:pic>
        <p:nvPicPr>
          <p:cNvPr id="56" name="Google Shape;56;p1"/>
          <p:cNvPicPr preferRelativeResize="0"/>
          <p:nvPr/>
        </p:nvPicPr>
        <p:blipFill rotWithShape="1">
          <a:blip r:embed="rId3">
            <a:alphaModFix/>
          </a:blip>
          <a:srcRect/>
          <a:stretch/>
        </p:blipFill>
        <p:spPr>
          <a:xfrm>
            <a:off x="6483764" y="3038765"/>
            <a:ext cx="5691795" cy="3793604"/>
          </a:xfrm>
          <a:prstGeom prst="rect">
            <a:avLst/>
          </a:prstGeom>
          <a:noFill/>
          <a:ln>
            <a:noFill/>
          </a:ln>
        </p:spPr>
      </p:pic>
      <p:sp>
        <p:nvSpPr>
          <p:cNvPr id="57" name="Google Shape;57;p1"/>
          <p:cNvSpPr txBox="1"/>
          <p:nvPr/>
        </p:nvSpPr>
        <p:spPr>
          <a:xfrm>
            <a:off x="0" y="2728511"/>
            <a:ext cx="12192000" cy="528400"/>
          </a:xfrm>
          <a:prstGeom prst="rect">
            <a:avLst/>
          </a:prstGeom>
          <a:noFill/>
          <a:ln>
            <a:noFill/>
          </a:ln>
        </p:spPr>
        <p:txBody>
          <a:bodyPr spcFirstLastPara="1" wrap="square" lIns="121900" tIns="121900" rIns="121900" bIns="121900" anchor="t" anchorCtr="0">
            <a:spAutoFit/>
          </a:bodyP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lvl="0" indent="0" algn="l" rtl="0">
              <a:spcBef>
                <a:spcPts val="0"/>
              </a:spcBef>
              <a:spcAft>
                <a:spcPts val="0"/>
              </a:spcAft>
              <a:buNone/>
            </a:pPr>
            <a:endParaRPr sz="3200"/>
          </a:p>
        </p:txBody>
      </p:sp>
    </p:spTree>
    <p:extLst>
      <p:ext uri="{BB962C8B-B14F-4D97-AF65-F5344CB8AC3E}">
        <p14:creationId xmlns:p14="http://schemas.microsoft.com/office/powerpoint/2010/main" val="123015241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2">
    <p:bg>
      <p:bgPr>
        <a:solidFill>
          <a:srgbClr val="F8F4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402080"/>
          </a:xfrm>
          <a:prstGeom prst="rect">
            <a:avLst/>
          </a:prstGeom>
          <a:solidFill>
            <a:srgbClr val="3B1F5E"/>
          </a:solidFill>
          <a:ln w="12700">
            <a:solidFill>
              <a:srgbClr val="3B1F5E"/>
            </a:solidFill>
            <a:prstDash val="solid"/>
          </a:ln>
        </p:spPr>
      </p:sp>
      <p:sp>
        <p:nvSpPr>
          <p:cNvPr id="3" name="Text 1"/>
          <p:cNvSpPr/>
          <p:nvPr/>
        </p:nvSpPr>
        <p:spPr>
          <a:xfrm>
            <a:off x="609600" y="0"/>
            <a:ext cx="9753600" cy="140208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4000" b="1">
                <a:solidFill>
                  <a:srgbClr val="FFFFFF"/>
                </a:solidFill>
                <a:latin typeface="Arial Black" pitchFamily="34" charset="0"/>
                <a:ea typeface="Arial Black" pitchFamily="34" charset="-122"/>
                <a:cs typeface="Arial Black" pitchFamily="34" charset="-120"/>
              </a:rPr>
              <a:t>Presentation Outline</a:t>
            </a:r>
            <a:endParaRPr lang="en-US" sz="4000"/>
          </a:p>
        </p:txBody>
      </p:sp>
      <p:sp>
        <p:nvSpPr>
          <p:cNvPr id="4" name="Shape 2"/>
          <p:cNvSpPr/>
          <p:nvPr/>
        </p:nvSpPr>
        <p:spPr>
          <a:xfrm>
            <a:off x="11460480" y="0"/>
            <a:ext cx="731520" cy="1402080"/>
          </a:xfrm>
          <a:prstGeom prst="rect">
            <a:avLst/>
          </a:prstGeom>
          <a:solidFill>
            <a:srgbClr val="3DB28C"/>
          </a:solidFill>
          <a:ln w="12700">
            <a:solidFill>
              <a:srgbClr val="3DB28C"/>
            </a:solidFill>
            <a:prstDash val="solid"/>
          </a:ln>
        </p:spPr>
      </p:sp>
      <p:sp>
        <p:nvSpPr>
          <p:cNvPr id="5" name="Shape 3"/>
          <p:cNvSpPr/>
          <p:nvPr/>
        </p:nvSpPr>
        <p:spPr>
          <a:xfrm>
            <a:off x="426720" y="1524000"/>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6" name="Shape 4"/>
          <p:cNvSpPr/>
          <p:nvPr/>
        </p:nvSpPr>
        <p:spPr>
          <a:xfrm>
            <a:off x="426720" y="1524000"/>
            <a:ext cx="97536" cy="1036320"/>
          </a:xfrm>
          <a:prstGeom prst="rect">
            <a:avLst/>
          </a:prstGeom>
          <a:solidFill>
            <a:srgbClr val="3DB28C"/>
          </a:solidFill>
          <a:ln w="12700">
            <a:solidFill>
              <a:srgbClr val="3DB28C"/>
            </a:solidFill>
            <a:prstDash val="solid"/>
          </a:ln>
        </p:spPr>
      </p:sp>
      <p:sp>
        <p:nvSpPr>
          <p:cNvPr id="7" name="Shape 5"/>
          <p:cNvSpPr/>
          <p:nvPr/>
        </p:nvSpPr>
        <p:spPr>
          <a:xfrm>
            <a:off x="609600" y="1743456"/>
            <a:ext cx="609600" cy="609600"/>
          </a:xfrm>
          <a:prstGeom prst="ellipse">
            <a:avLst/>
          </a:prstGeom>
          <a:solidFill>
            <a:srgbClr val="3B1F5E"/>
          </a:solidFill>
          <a:ln w="12700">
            <a:solidFill>
              <a:srgbClr val="3B1F5E"/>
            </a:solidFill>
            <a:prstDash val="solid"/>
          </a:ln>
        </p:spPr>
      </p:sp>
      <p:sp>
        <p:nvSpPr>
          <p:cNvPr id="8" name="Text 6"/>
          <p:cNvSpPr/>
          <p:nvPr/>
        </p:nvSpPr>
        <p:spPr>
          <a:xfrm>
            <a:off x="609600" y="1743456"/>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01</a:t>
            </a:r>
            <a:endParaRPr lang="en-US" sz="1200"/>
          </a:p>
        </p:txBody>
      </p:sp>
      <p:sp>
        <p:nvSpPr>
          <p:cNvPr id="9" name="Text 7"/>
          <p:cNvSpPr/>
          <p:nvPr/>
        </p:nvSpPr>
        <p:spPr>
          <a:xfrm>
            <a:off x="1341120" y="1743456"/>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Riverdale — Background</a:t>
            </a:r>
            <a:endParaRPr lang="en-US" sz="1733"/>
          </a:p>
        </p:txBody>
      </p:sp>
      <p:sp>
        <p:nvSpPr>
          <p:cNvPr id="10" name="Shape 8"/>
          <p:cNvSpPr/>
          <p:nvPr/>
        </p:nvSpPr>
        <p:spPr>
          <a:xfrm>
            <a:off x="426720" y="2804160"/>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11" name="Shape 9"/>
          <p:cNvSpPr/>
          <p:nvPr/>
        </p:nvSpPr>
        <p:spPr>
          <a:xfrm>
            <a:off x="426720" y="2804160"/>
            <a:ext cx="97536" cy="1036320"/>
          </a:xfrm>
          <a:prstGeom prst="rect">
            <a:avLst/>
          </a:prstGeom>
          <a:solidFill>
            <a:srgbClr val="3DB28C"/>
          </a:solidFill>
          <a:ln w="12700">
            <a:solidFill>
              <a:srgbClr val="3DB28C"/>
            </a:solidFill>
            <a:prstDash val="solid"/>
          </a:ln>
        </p:spPr>
      </p:sp>
      <p:sp>
        <p:nvSpPr>
          <p:cNvPr id="12" name="Shape 10"/>
          <p:cNvSpPr/>
          <p:nvPr/>
        </p:nvSpPr>
        <p:spPr>
          <a:xfrm>
            <a:off x="609600" y="3023616"/>
            <a:ext cx="609600" cy="609600"/>
          </a:xfrm>
          <a:prstGeom prst="ellipse">
            <a:avLst/>
          </a:prstGeom>
          <a:solidFill>
            <a:srgbClr val="3B1F5E"/>
          </a:solidFill>
          <a:ln w="12700">
            <a:solidFill>
              <a:srgbClr val="3B1F5E"/>
            </a:solidFill>
            <a:prstDash val="solid"/>
          </a:ln>
        </p:spPr>
      </p:sp>
      <p:sp>
        <p:nvSpPr>
          <p:cNvPr id="13" name="Text 11"/>
          <p:cNvSpPr/>
          <p:nvPr/>
        </p:nvSpPr>
        <p:spPr>
          <a:xfrm>
            <a:off x="609600" y="3023616"/>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02</a:t>
            </a:r>
            <a:endParaRPr lang="en-US" sz="1200"/>
          </a:p>
        </p:txBody>
      </p:sp>
      <p:sp>
        <p:nvSpPr>
          <p:cNvPr id="14" name="Text 12"/>
          <p:cNvSpPr/>
          <p:nvPr/>
        </p:nvSpPr>
        <p:spPr>
          <a:xfrm>
            <a:off x="1341120" y="3023616"/>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Staff Training Task</a:t>
            </a:r>
            <a:endParaRPr lang="en-US" sz="1733"/>
          </a:p>
        </p:txBody>
      </p:sp>
      <p:sp>
        <p:nvSpPr>
          <p:cNvPr id="15" name="Shape 13"/>
          <p:cNvSpPr/>
          <p:nvPr/>
        </p:nvSpPr>
        <p:spPr>
          <a:xfrm>
            <a:off x="426720" y="4084320"/>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16" name="Shape 14"/>
          <p:cNvSpPr/>
          <p:nvPr/>
        </p:nvSpPr>
        <p:spPr>
          <a:xfrm>
            <a:off x="426720" y="4084320"/>
            <a:ext cx="97536" cy="1036320"/>
          </a:xfrm>
          <a:prstGeom prst="rect">
            <a:avLst/>
          </a:prstGeom>
          <a:solidFill>
            <a:srgbClr val="3DB28C"/>
          </a:solidFill>
          <a:ln w="12700">
            <a:solidFill>
              <a:srgbClr val="3DB28C"/>
            </a:solidFill>
            <a:prstDash val="solid"/>
          </a:ln>
        </p:spPr>
      </p:sp>
      <p:sp>
        <p:nvSpPr>
          <p:cNvPr id="17" name="Shape 15"/>
          <p:cNvSpPr/>
          <p:nvPr/>
        </p:nvSpPr>
        <p:spPr>
          <a:xfrm>
            <a:off x="609600" y="4303776"/>
            <a:ext cx="609600" cy="609600"/>
          </a:xfrm>
          <a:prstGeom prst="ellipse">
            <a:avLst/>
          </a:prstGeom>
          <a:solidFill>
            <a:srgbClr val="3B1F5E"/>
          </a:solidFill>
          <a:ln w="12700">
            <a:solidFill>
              <a:srgbClr val="3B1F5E"/>
            </a:solidFill>
            <a:prstDash val="solid"/>
          </a:ln>
        </p:spPr>
      </p:sp>
      <p:sp>
        <p:nvSpPr>
          <p:cNvPr id="18" name="Text 16"/>
          <p:cNvSpPr/>
          <p:nvPr/>
        </p:nvSpPr>
        <p:spPr>
          <a:xfrm>
            <a:off x="609600" y="4303776"/>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03</a:t>
            </a:r>
            <a:endParaRPr lang="en-US" sz="1200"/>
          </a:p>
        </p:txBody>
      </p:sp>
      <p:sp>
        <p:nvSpPr>
          <p:cNvPr id="19" name="Text 17"/>
          <p:cNvSpPr/>
          <p:nvPr/>
        </p:nvSpPr>
        <p:spPr>
          <a:xfrm>
            <a:off x="1341120" y="4303776"/>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Why Microsoft PowerPoint?</a:t>
            </a:r>
            <a:endParaRPr lang="en-US" sz="1733"/>
          </a:p>
        </p:txBody>
      </p:sp>
      <p:sp>
        <p:nvSpPr>
          <p:cNvPr id="20" name="Shape 18"/>
          <p:cNvSpPr/>
          <p:nvPr/>
        </p:nvSpPr>
        <p:spPr>
          <a:xfrm>
            <a:off x="426720" y="5364480"/>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21" name="Shape 19"/>
          <p:cNvSpPr/>
          <p:nvPr/>
        </p:nvSpPr>
        <p:spPr>
          <a:xfrm>
            <a:off x="426720" y="5364480"/>
            <a:ext cx="97536" cy="1036320"/>
          </a:xfrm>
          <a:prstGeom prst="rect">
            <a:avLst/>
          </a:prstGeom>
          <a:solidFill>
            <a:srgbClr val="3DB28C"/>
          </a:solidFill>
          <a:ln w="12700">
            <a:solidFill>
              <a:srgbClr val="3DB28C"/>
            </a:solidFill>
            <a:prstDash val="solid"/>
          </a:ln>
        </p:spPr>
      </p:sp>
      <p:sp>
        <p:nvSpPr>
          <p:cNvPr id="22" name="Shape 20"/>
          <p:cNvSpPr/>
          <p:nvPr/>
        </p:nvSpPr>
        <p:spPr>
          <a:xfrm>
            <a:off x="609600" y="5583936"/>
            <a:ext cx="609600" cy="609600"/>
          </a:xfrm>
          <a:prstGeom prst="ellipse">
            <a:avLst/>
          </a:prstGeom>
          <a:solidFill>
            <a:srgbClr val="3B1F5E"/>
          </a:solidFill>
          <a:ln w="12700">
            <a:solidFill>
              <a:srgbClr val="3B1F5E"/>
            </a:solidFill>
            <a:prstDash val="solid"/>
          </a:ln>
        </p:spPr>
      </p:sp>
      <p:sp>
        <p:nvSpPr>
          <p:cNvPr id="23" name="Text 21"/>
          <p:cNvSpPr/>
          <p:nvPr/>
        </p:nvSpPr>
        <p:spPr>
          <a:xfrm>
            <a:off x="609600" y="5583936"/>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04</a:t>
            </a:r>
            <a:endParaRPr lang="en-US" sz="1200"/>
          </a:p>
        </p:txBody>
      </p:sp>
      <p:sp>
        <p:nvSpPr>
          <p:cNvPr id="24" name="Text 22"/>
          <p:cNvSpPr/>
          <p:nvPr/>
        </p:nvSpPr>
        <p:spPr>
          <a:xfrm>
            <a:off x="1341120" y="5583936"/>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Efficiency &amp; Communication</a:t>
            </a:r>
            <a:endParaRPr lang="en-US" sz="1733"/>
          </a:p>
        </p:txBody>
      </p:sp>
      <p:sp>
        <p:nvSpPr>
          <p:cNvPr id="25" name="Shape 23"/>
          <p:cNvSpPr/>
          <p:nvPr/>
        </p:nvSpPr>
        <p:spPr>
          <a:xfrm>
            <a:off x="6461760" y="1524000"/>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26" name="Shape 24"/>
          <p:cNvSpPr/>
          <p:nvPr/>
        </p:nvSpPr>
        <p:spPr>
          <a:xfrm>
            <a:off x="6461760" y="1524000"/>
            <a:ext cx="97536" cy="1036320"/>
          </a:xfrm>
          <a:prstGeom prst="rect">
            <a:avLst/>
          </a:prstGeom>
          <a:solidFill>
            <a:srgbClr val="3DB28C"/>
          </a:solidFill>
          <a:ln w="12700">
            <a:solidFill>
              <a:srgbClr val="3DB28C"/>
            </a:solidFill>
            <a:prstDash val="solid"/>
          </a:ln>
        </p:spPr>
      </p:sp>
      <p:sp>
        <p:nvSpPr>
          <p:cNvPr id="27" name="Shape 25"/>
          <p:cNvSpPr/>
          <p:nvPr/>
        </p:nvSpPr>
        <p:spPr>
          <a:xfrm>
            <a:off x="6644640" y="1743456"/>
            <a:ext cx="609600" cy="609600"/>
          </a:xfrm>
          <a:prstGeom prst="ellipse">
            <a:avLst/>
          </a:prstGeom>
          <a:solidFill>
            <a:srgbClr val="3B1F5E"/>
          </a:solidFill>
          <a:ln w="12700">
            <a:solidFill>
              <a:srgbClr val="3B1F5E"/>
            </a:solidFill>
            <a:prstDash val="solid"/>
          </a:ln>
        </p:spPr>
      </p:sp>
      <p:sp>
        <p:nvSpPr>
          <p:cNvPr id="28" name="Text 26"/>
          <p:cNvSpPr/>
          <p:nvPr/>
        </p:nvSpPr>
        <p:spPr>
          <a:xfrm>
            <a:off x="6644640" y="1743456"/>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05</a:t>
            </a:r>
            <a:endParaRPr lang="en-US" sz="1200"/>
          </a:p>
        </p:txBody>
      </p:sp>
      <p:sp>
        <p:nvSpPr>
          <p:cNvPr id="29" name="Text 27"/>
          <p:cNvSpPr/>
          <p:nvPr/>
        </p:nvSpPr>
        <p:spPr>
          <a:xfrm>
            <a:off x="7376160" y="1743456"/>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Key Advantages</a:t>
            </a:r>
            <a:endParaRPr lang="en-US" sz="1733"/>
          </a:p>
        </p:txBody>
      </p:sp>
      <p:sp>
        <p:nvSpPr>
          <p:cNvPr id="30" name="Shape 28"/>
          <p:cNvSpPr/>
          <p:nvPr/>
        </p:nvSpPr>
        <p:spPr>
          <a:xfrm>
            <a:off x="6461760" y="2804160"/>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31" name="Shape 29"/>
          <p:cNvSpPr/>
          <p:nvPr/>
        </p:nvSpPr>
        <p:spPr>
          <a:xfrm>
            <a:off x="6461760" y="2804160"/>
            <a:ext cx="97536" cy="1036320"/>
          </a:xfrm>
          <a:prstGeom prst="rect">
            <a:avLst/>
          </a:prstGeom>
          <a:solidFill>
            <a:srgbClr val="3DB28C"/>
          </a:solidFill>
          <a:ln w="12700">
            <a:solidFill>
              <a:srgbClr val="3DB28C"/>
            </a:solidFill>
            <a:prstDash val="solid"/>
          </a:ln>
        </p:spPr>
      </p:sp>
      <p:sp>
        <p:nvSpPr>
          <p:cNvPr id="32" name="Shape 30"/>
          <p:cNvSpPr/>
          <p:nvPr/>
        </p:nvSpPr>
        <p:spPr>
          <a:xfrm>
            <a:off x="6644640" y="3023616"/>
            <a:ext cx="609600" cy="609600"/>
          </a:xfrm>
          <a:prstGeom prst="ellipse">
            <a:avLst/>
          </a:prstGeom>
          <a:solidFill>
            <a:srgbClr val="3B1F5E"/>
          </a:solidFill>
          <a:ln w="12700">
            <a:solidFill>
              <a:srgbClr val="3B1F5E"/>
            </a:solidFill>
            <a:prstDash val="solid"/>
          </a:ln>
        </p:spPr>
      </p:sp>
      <p:sp>
        <p:nvSpPr>
          <p:cNvPr id="33" name="Text 31"/>
          <p:cNvSpPr/>
          <p:nvPr/>
        </p:nvSpPr>
        <p:spPr>
          <a:xfrm>
            <a:off x="6644640" y="3023616"/>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06</a:t>
            </a:r>
            <a:endParaRPr lang="en-US" sz="1200"/>
          </a:p>
        </p:txBody>
      </p:sp>
      <p:sp>
        <p:nvSpPr>
          <p:cNvPr id="34" name="Text 32"/>
          <p:cNvSpPr/>
          <p:nvPr/>
        </p:nvSpPr>
        <p:spPr>
          <a:xfrm>
            <a:off x="7376160" y="3023616"/>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Limitations &amp; Solutions</a:t>
            </a:r>
            <a:endParaRPr lang="en-US" sz="1733"/>
          </a:p>
        </p:txBody>
      </p:sp>
      <p:sp>
        <p:nvSpPr>
          <p:cNvPr id="35" name="Shape 33"/>
          <p:cNvSpPr/>
          <p:nvPr/>
        </p:nvSpPr>
        <p:spPr>
          <a:xfrm>
            <a:off x="6461760" y="5340463"/>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36" name="Shape 34"/>
          <p:cNvSpPr/>
          <p:nvPr/>
        </p:nvSpPr>
        <p:spPr>
          <a:xfrm>
            <a:off x="6461760" y="5340463"/>
            <a:ext cx="97536" cy="1036320"/>
          </a:xfrm>
          <a:prstGeom prst="rect">
            <a:avLst/>
          </a:prstGeom>
          <a:solidFill>
            <a:srgbClr val="3DB28C"/>
          </a:solidFill>
          <a:ln w="12700">
            <a:solidFill>
              <a:srgbClr val="3DB28C"/>
            </a:solidFill>
            <a:prstDash val="solid"/>
          </a:ln>
        </p:spPr>
      </p:sp>
      <p:sp>
        <p:nvSpPr>
          <p:cNvPr id="37" name="Shape 35"/>
          <p:cNvSpPr/>
          <p:nvPr/>
        </p:nvSpPr>
        <p:spPr>
          <a:xfrm>
            <a:off x="6644640" y="5559919"/>
            <a:ext cx="609600" cy="609600"/>
          </a:xfrm>
          <a:prstGeom prst="ellipse">
            <a:avLst/>
          </a:prstGeom>
          <a:solidFill>
            <a:srgbClr val="3B1F5E"/>
          </a:solidFill>
          <a:ln w="12700">
            <a:solidFill>
              <a:srgbClr val="3B1F5E"/>
            </a:solidFill>
            <a:prstDash val="solid"/>
          </a:ln>
        </p:spPr>
      </p:sp>
      <p:sp>
        <p:nvSpPr>
          <p:cNvPr id="38" name="Text 36"/>
          <p:cNvSpPr/>
          <p:nvPr/>
        </p:nvSpPr>
        <p:spPr>
          <a:xfrm>
            <a:off x="6644640" y="5559919"/>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08</a:t>
            </a:r>
            <a:endParaRPr lang="en-US" sz="1200"/>
          </a:p>
        </p:txBody>
      </p:sp>
      <p:sp>
        <p:nvSpPr>
          <p:cNvPr id="39" name="Text 37"/>
          <p:cNvSpPr/>
          <p:nvPr/>
        </p:nvSpPr>
        <p:spPr>
          <a:xfrm>
            <a:off x="7376160" y="5559919"/>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References (Harvard)</a:t>
            </a:r>
            <a:endParaRPr lang="en-US" sz="1733"/>
          </a:p>
        </p:txBody>
      </p:sp>
      <p:sp>
        <p:nvSpPr>
          <p:cNvPr id="40" name="Shape 33"/>
          <p:cNvSpPr/>
          <p:nvPr/>
        </p:nvSpPr>
        <p:spPr>
          <a:xfrm>
            <a:off x="6470995" y="4093555"/>
            <a:ext cx="5608320" cy="1036320"/>
          </a:xfrm>
          <a:prstGeom prst="rect">
            <a:avLst/>
          </a:prstGeom>
          <a:solidFill>
            <a:srgbClr val="FFFFFF"/>
          </a:solidFill>
          <a:ln w="12700">
            <a:solidFill>
              <a:srgbClr val="E0D8F0"/>
            </a:solidFill>
            <a:prstDash val="solid"/>
          </a:ln>
          <a:effectLst>
            <a:outerShdw blurRad="101600" dist="25400" dir="8100000" algn="bl" rotWithShape="0">
              <a:srgbClr val="000000">
                <a:alpha val="10000"/>
              </a:srgbClr>
            </a:outerShdw>
          </a:effectLst>
        </p:spPr>
      </p:sp>
      <p:sp>
        <p:nvSpPr>
          <p:cNvPr id="41" name="Shape 34"/>
          <p:cNvSpPr/>
          <p:nvPr/>
        </p:nvSpPr>
        <p:spPr>
          <a:xfrm>
            <a:off x="6470995" y="4093555"/>
            <a:ext cx="97536" cy="1036320"/>
          </a:xfrm>
          <a:prstGeom prst="rect">
            <a:avLst/>
          </a:prstGeom>
          <a:solidFill>
            <a:srgbClr val="3DB28C"/>
          </a:solidFill>
          <a:ln w="12700">
            <a:solidFill>
              <a:srgbClr val="3DB28C"/>
            </a:solidFill>
            <a:prstDash val="solid"/>
          </a:ln>
        </p:spPr>
      </p:sp>
      <p:sp>
        <p:nvSpPr>
          <p:cNvPr id="42" name="Shape 35"/>
          <p:cNvSpPr/>
          <p:nvPr/>
        </p:nvSpPr>
        <p:spPr>
          <a:xfrm>
            <a:off x="6653875" y="4313011"/>
            <a:ext cx="609600" cy="609600"/>
          </a:xfrm>
          <a:prstGeom prst="ellipse">
            <a:avLst/>
          </a:prstGeom>
          <a:solidFill>
            <a:srgbClr val="3B1F5E"/>
          </a:solidFill>
          <a:ln w="12700">
            <a:solidFill>
              <a:srgbClr val="3B1F5E"/>
            </a:solidFill>
            <a:prstDash val="solid"/>
          </a:ln>
        </p:spPr>
      </p:sp>
      <p:sp>
        <p:nvSpPr>
          <p:cNvPr id="43" name="Text 36"/>
          <p:cNvSpPr/>
          <p:nvPr/>
        </p:nvSpPr>
        <p:spPr>
          <a:xfrm>
            <a:off x="6653875" y="4313011"/>
            <a:ext cx="60960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b="1">
                <a:solidFill>
                  <a:srgbClr val="FFFFFF"/>
                </a:solidFill>
              </a:rPr>
              <a:t>07</a:t>
            </a:r>
            <a:endParaRPr lang="en-US" sz="1200"/>
          </a:p>
        </p:txBody>
      </p:sp>
      <p:sp>
        <p:nvSpPr>
          <p:cNvPr id="44" name="Text 37"/>
          <p:cNvSpPr/>
          <p:nvPr/>
        </p:nvSpPr>
        <p:spPr>
          <a:xfrm>
            <a:off x="7385395" y="4313011"/>
            <a:ext cx="438912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733" b="1">
                <a:solidFill>
                  <a:srgbClr val="3B1F5E"/>
                </a:solidFill>
                <a:latin typeface="Calibri" pitchFamily="34" charset="0"/>
                <a:ea typeface="Calibri" pitchFamily="34" charset="-122"/>
                <a:cs typeface="Calibri" pitchFamily="34" charset="-120"/>
              </a:rPr>
              <a:t>📖  Conclusion</a:t>
            </a:r>
            <a:endParaRPr lang="en-US" sz="1733"/>
          </a:p>
        </p:txBody>
      </p:sp>
    </p:spTree>
    <p:extLst>
      <p:ext uri="{BB962C8B-B14F-4D97-AF65-F5344CB8AC3E}">
        <p14:creationId xmlns:p14="http://schemas.microsoft.com/office/powerpoint/2010/main" val="22793346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7315200" y="0"/>
            <a:ext cx="4876800" cy="6858000"/>
          </a:xfrm>
          <a:prstGeom prst="rect">
            <a:avLst/>
          </a:prstGeom>
          <a:solidFill>
            <a:srgbClr val="3B1F5E"/>
          </a:solidFill>
          <a:ln w="12700">
            <a:solidFill>
              <a:srgbClr val="3B1F5E"/>
            </a:solidFill>
            <a:prstDash val="solid"/>
          </a:ln>
        </p:spPr>
      </p:sp>
      <p:sp>
        <p:nvSpPr>
          <p:cNvPr id="4" name="Text 1"/>
          <p:cNvSpPr/>
          <p:nvPr/>
        </p:nvSpPr>
        <p:spPr>
          <a:xfrm>
            <a:off x="487680" y="243840"/>
            <a:ext cx="6583680" cy="158496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4267" b="1">
                <a:solidFill>
                  <a:srgbClr val="3B1F5E"/>
                </a:solidFill>
                <a:latin typeface="Arial Black" pitchFamily="34" charset="0"/>
                <a:ea typeface="Arial Black" pitchFamily="34" charset="-122"/>
                <a:cs typeface="Arial Black" pitchFamily="34" charset="-120"/>
              </a:rPr>
              <a:t>Riverdale</a:t>
            </a:r>
            <a:endParaRPr lang="en-US" sz="4267"/>
          </a:p>
          <a:p>
            <a:pPr marL="0" indent="0">
              <a:buNone/>
            </a:pPr>
            <a:r>
              <a:rPr lang="en-US" sz="4267" b="1">
                <a:solidFill>
                  <a:srgbClr val="3B1F5E"/>
                </a:solidFill>
                <a:latin typeface="Arial Black" pitchFamily="34" charset="0"/>
                <a:ea typeface="Arial Black" pitchFamily="34" charset="-122"/>
                <a:cs typeface="Arial Black" pitchFamily="34" charset="-120"/>
              </a:rPr>
              <a:t>Nursing Home</a:t>
            </a:r>
            <a:endParaRPr lang="en-US" sz="4267"/>
          </a:p>
        </p:txBody>
      </p:sp>
      <p:sp>
        <p:nvSpPr>
          <p:cNvPr id="5" name="Shape 2"/>
          <p:cNvSpPr/>
          <p:nvPr/>
        </p:nvSpPr>
        <p:spPr>
          <a:xfrm>
            <a:off x="487680" y="1889760"/>
            <a:ext cx="2682240" cy="73152"/>
          </a:xfrm>
          <a:prstGeom prst="rect">
            <a:avLst/>
          </a:prstGeom>
          <a:solidFill>
            <a:srgbClr val="3DB28C"/>
          </a:solidFill>
          <a:ln w="12700">
            <a:solidFill>
              <a:srgbClr val="3DB28C"/>
            </a:solidFill>
            <a:prstDash val="solid"/>
          </a:ln>
        </p:spPr>
      </p:sp>
      <p:sp>
        <p:nvSpPr>
          <p:cNvPr id="6" name="Text 3"/>
          <p:cNvSpPr/>
          <p:nvPr/>
        </p:nvSpPr>
        <p:spPr>
          <a:xfrm>
            <a:off x="487680" y="2011680"/>
            <a:ext cx="6461760" cy="463296"/>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867" i="1">
                <a:solidFill>
                  <a:srgbClr val="6A4C9C"/>
                </a:solidFill>
                <a:latin typeface="Calibri" pitchFamily="34" charset="0"/>
                <a:ea typeface="Calibri" pitchFamily="34" charset="-122"/>
                <a:cs typeface="Calibri" pitchFamily="34" charset="-120"/>
              </a:rPr>
              <a:t>Background &amp; Digital Challenge</a:t>
            </a:r>
            <a:endParaRPr lang="en-US" sz="1867"/>
          </a:p>
        </p:txBody>
      </p:sp>
      <p:sp>
        <p:nvSpPr>
          <p:cNvPr id="7" name="Text 4"/>
          <p:cNvSpPr/>
          <p:nvPr/>
        </p:nvSpPr>
        <p:spPr>
          <a:xfrm>
            <a:off x="426720" y="2560320"/>
            <a:ext cx="548640" cy="6096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400">
                <a:solidFill>
                  <a:srgbClr val="000000"/>
                </a:solidFill>
              </a:rPr>
              <a:t>🏠</a:t>
            </a:r>
            <a:endParaRPr lang="en-US" sz="2400"/>
          </a:p>
        </p:txBody>
      </p:sp>
      <p:sp>
        <p:nvSpPr>
          <p:cNvPr id="8" name="Text 5"/>
          <p:cNvSpPr/>
          <p:nvPr/>
        </p:nvSpPr>
        <p:spPr>
          <a:xfrm>
            <a:off x="1036320" y="2633472"/>
            <a:ext cx="1584960" cy="34137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6A4C9C"/>
                </a:solidFill>
                <a:latin typeface="Calibri" pitchFamily="34" charset="0"/>
                <a:ea typeface="Calibri" pitchFamily="34" charset="-122"/>
                <a:cs typeface="Calibri" pitchFamily="34" charset="-120"/>
              </a:rPr>
              <a:t>Care Setting: </a:t>
            </a:r>
            <a:endParaRPr lang="en-US" sz="1400"/>
          </a:p>
        </p:txBody>
      </p:sp>
      <p:sp>
        <p:nvSpPr>
          <p:cNvPr id="9" name="Text 6"/>
          <p:cNvSpPr/>
          <p:nvPr/>
        </p:nvSpPr>
        <p:spPr>
          <a:xfrm>
            <a:off x="1036320" y="2926080"/>
            <a:ext cx="609600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Residential Aged Care, where Older People Have Complex Daily Needs To Care For.</a:t>
            </a:r>
            <a:endParaRPr lang="en-US" sz="1333"/>
          </a:p>
        </p:txBody>
      </p:sp>
      <p:sp>
        <p:nvSpPr>
          <p:cNvPr id="10" name="Text 7"/>
          <p:cNvSpPr/>
          <p:nvPr/>
        </p:nvSpPr>
        <p:spPr>
          <a:xfrm>
            <a:off x="426720" y="3413760"/>
            <a:ext cx="548640" cy="6096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400">
                <a:solidFill>
                  <a:srgbClr val="000000"/>
                </a:solidFill>
              </a:rPr>
              <a:t>👥</a:t>
            </a:r>
            <a:endParaRPr lang="en-US" sz="2400"/>
          </a:p>
        </p:txBody>
      </p:sp>
      <p:sp>
        <p:nvSpPr>
          <p:cNvPr id="11" name="Text 8"/>
          <p:cNvSpPr/>
          <p:nvPr/>
        </p:nvSpPr>
        <p:spPr>
          <a:xfrm>
            <a:off x="1036320" y="3486912"/>
            <a:ext cx="1584960" cy="34137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6A4C9C"/>
                </a:solidFill>
                <a:latin typeface="Calibri" pitchFamily="34" charset="0"/>
                <a:ea typeface="Calibri" pitchFamily="34" charset="-122"/>
                <a:cs typeface="Calibri" pitchFamily="34" charset="-120"/>
              </a:rPr>
              <a:t>Workforce: </a:t>
            </a:r>
            <a:endParaRPr lang="en-US" sz="1400"/>
          </a:p>
        </p:txBody>
      </p:sp>
      <p:sp>
        <p:nvSpPr>
          <p:cNvPr id="12" name="Text 9"/>
          <p:cNvSpPr/>
          <p:nvPr/>
        </p:nvSpPr>
        <p:spPr>
          <a:xfrm>
            <a:off x="1036320" y="3779520"/>
            <a:ext cx="609600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There Are Multi-disciplined Staff across two buildings with rotating shifts.</a:t>
            </a:r>
            <a:endParaRPr lang="en-US" sz="1333"/>
          </a:p>
        </p:txBody>
      </p:sp>
      <p:sp>
        <p:nvSpPr>
          <p:cNvPr id="13" name="Text 10"/>
          <p:cNvSpPr/>
          <p:nvPr/>
        </p:nvSpPr>
        <p:spPr>
          <a:xfrm>
            <a:off x="426720" y="4267200"/>
            <a:ext cx="548640" cy="6096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400">
                <a:solidFill>
                  <a:srgbClr val="000000"/>
                </a:solidFill>
              </a:rPr>
              <a:t>💻</a:t>
            </a:r>
            <a:endParaRPr lang="en-US" sz="2400"/>
          </a:p>
        </p:txBody>
      </p:sp>
      <p:sp>
        <p:nvSpPr>
          <p:cNvPr id="14" name="Text 11"/>
          <p:cNvSpPr/>
          <p:nvPr/>
        </p:nvSpPr>
        <p:spPr>
          <a:xfrm>
            <a:off x="1036320" y="4340352"/>
            <a:ext cx="1584960" cy="34137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6A4C9C"/>
                </a:solidFill>
                <a:latin typeface="Calibri" pitchFamily="34" charset="0"/>
                <a:ea typeface="Calibri" pitchFamily="34" charset="-122"/>
                <a:cs typeface="Calibri" pitchFamily="34" charset="-120"/>
              </a:rPr>
              <a:t>Current Digital Use: </a:t>
            </a:r>
            <a:endParaRPr lang="en-US" sz="1400"/>
          </a:p>
        </p:txBody>
      </p:sp>
      <p:sp>
        <p:nvSpPr>
          <p:cNvPr id="15" name="Text 12"/>
          <p:cNvSpPr/>
          <p:nvPr/>
        </p:nvSpPr>
        <p:spPr>
          <a:xfrm>
            <a:off x="1036320" y="4690225"/>
            <a:ext cx="609600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Currently Microsoft 365 is part of the environment; however, the use of it is underutilized and not consistently applied.</a:t>
            </a:r>
            <a:endParaRPr lang="en-US" sz="1333"/>
          </a:p>
        </p:txBody>
      </p:sp>
      <p:sp>
        <p:nvSpPr>
          <p:cNvPr id="16" name="Text 13"/>
          <p:cNvSpPr/>
          <p:nvPr/>
        </p:nvSpPr>
        <p:spPr>
          <a:xfrm>
            <a:off x="426720" y="5120640"/>
            <a:ext cx="548640" cy="6096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400">
                <a:solidFill>
                  <a:srgbClr val="000000"/>
                </a:solidFill>
              </a:rPr>
              <a:t>⚠️</a:t>
            </a:r>
            <a:endParaRPr lang="en-US" sz="2400"/>
          </a:p>
        </p:txBody>
      </p:sp>
      <p:sp>
        <p:nvSpPr>
          <p:cNvPr id="17" name="Text 14"/>
          <p:cNvSpPr/>
          <p:nvPr/>
        </p:nvSpPr>
        <p:spPr>
          <a:xfrm>
            <a:off x="1036320" y="5193792"/>
            <a:ext cx="1584960" cy="34137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6A4C9C"/>
                </a:solidFill>
                <a:latin typeface="Calibri" pitchFamily="34" charset="0"/>
                <a:ea typeface="Calibri" pitchFamily="34" charset="-122"/>
                <a:cs typeface="Calibri" pitchFamily="34" charset="-120"/>
              </a:rPr>
              <a:t>Core Problem: </a:t>
            </a:r>
            <a:endParaRPr lang="en-US" sz="1400"/>
          </a:p>
        </p:txBody>
      </p:sp>
      <p:sp>
        <p:nvSpPr>
          <p:cNvPr id="18" name="Text 15"/>
          <p:cNvSpPr/>
          <p:nvPr/>
        </p:nvSpPr>
        <p:spPr>
          <a:xfrm>
            <a:off x="1036320" y="5553271"/>
            <a:ext cx="609600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The main issue currently is missed communication, duplication of work, and inconsistent training delivery.</a:t>
            </a:r>
            <a:endParaRPr lang="en-US" sz="1333"/>
          </a:p>
        </p:txBody>
      </p:sp>
      <p:sp>
        <p:nvSpPr>
          <p:cNvPr id="19" name="Text 16"/>
          <p:cNvSpPr/>
          <p:nvPr/>
        </p:nvSpPr>
        <p:spPr>
          <a:xfrm>
            <a:off x="426720" y="5974080"/>
            <a:ext cx="548640" cy="6096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400">
                <a:solidFill>
                  <a:srgbClr val="000000"/>
                </a:solidFill>
              </a:rPr>
              <a:t>🎯</a:t>
            </a:r>
            <a:endParaRPr lang="en-US" sz="2400"/>
          </a:p>
        </p:txBody>
      </p:sp>
      <p:sp>
        <p:nvSpPr>
          <p:cNvPr id="20" name="Text 17"/>
          <p:cNvSpPr/>
          <p:nvPr/>
        </p:nvSpPr>
        <p:spPr>
          <a:xfrm>
            <a:off x="1036320" y="6047232"/>
            <a:ext cx="1584960" cy="34137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6A4C9C"/>
                </a:solidFill>
                <a:latin typeface="Calibri" pitchFamily="34" charset="0"/>
                <a:ea typeface="Calibri" pitchFamily="34" charset="-122"/>
                <a:cs typeface="Calibri" pitchFamily="34" charset="-120"/>
              </a:rPr>
              <a:t>Management Goal: </a:t>
            </a:r>
            <a:endParaRPr lang="en-US" sz="1400"/>
          </a:p>
        </p:txBody>
      </p:sp>
      <p:sp>
        <p:nvSpPr>
          <p:cNvPr id="21" name="Text 18"/>
          <p:cNvSpPr/>
          <p:nvPr/>
        </p:nvSpPr>
        <p:spPr>
          <a:xfrm>
            <a:off x="1036320" y="6339840"/>
            <a:ext cx="609600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Management would like to identify, the appropriate MS 365 tool available for task completion in order to maximize efficiency.</a:t>
            </a:r>
            <a:endParaRPr lang="en-US" sz="1333"/>
          </a:p>
        </p:txBody>
      </p:sp>
      <p:sp>
        <p:nvSpPr>
          <p:cNvPr id="22" name="Text 19"/>
          <p:cNvSpPr/>
          <p:nvPr/>
        </p:nvSpPr>
        <p:spPr>
          <a:xfrm>
            <a:off x="7559040" y="2682240"/>
            <a:ext cx="4267200" cy="146304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algn="ctr"/>
            <a:r>
              <a:rPr lang="en-US" sz="2000" i="1">
                <a:solidFill>
                  <a:srgbClr val="FFFFFF"/>
                </a:solidFill>
                <a:latin typeface="Georgia" pitchFamily="34" charset="0"/>
                <a:ea typeface="Georgia" pitchFamily="34" charset="-122"/>
                <a:cs typeface="Georgia" pitchFamily="34" charset="-120"/>
              </a:rPr>
              <a:t>"We Want To Match The Right Tool To The Right."</a:t>
            </a:r>
            <a:endParaRPr lang="en-US" sz="2000"/>
          </a:p>
        </p:txBody>
      </p:sp>
      <p:sp>
        <p:nvSpPr>
          <p:cNvPr id="23" name="Text 20"/>
          <p:cNvSpPr/>
          <p:nvPr/>
        </p:nvSpPr>
        <p:spPr>
          <a:xfrm>
            <a:off x="7559040" y="4145280"/>
            <a:ext cx="4267200" cy="48768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333">
                <a:solidFill>
                  <a:srgbClr val="A8E6CF"/>
                </a:solidFill>
                <a:latin typeface="Calibri" pitchFamily="34" charset="0"/>
                <a:ea typeface="Calibri" pitchFamily="34" charset="-122"/>
                <a:cs typeface="Calibri" pitchFamily="34" charset="-120"/>
              </a:rPr>
              <a:t>— Riverdale Management Brief</a:t>
            </a:r>
            <a:endParaRPr lang="en-US" sz="1333"/>
          </a:p>
        </p:txBody>
      </p:sp>
      <p:sp>
        <p:nvSpPr>
          <p:cNvPr id="24" name="Text 21"/>
          <p:cNvSpPr/>
          <p:nvPr/>
        </p:nvSpPr>
        <p:spPr>
          <a:xfrm>
            <a:off x="487680" y="6486144"/>
            <a:ext cx="11216640" cy="268224"/>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r">
              <a:buNone/>
            </a:pPr>
            <a:r>
              <a:rPr lang="en-US" sz="1067" i="1">
                <a:solidFill>
                  <a:srgbClr val="9B8CB8"/>
                </a:solidFill>
              </a:rPr>
              <a:t>Module: LCHS4007  |  Student: Adil</a:t>
            </a:r>
            <a:endParaRPr lang="en-US" sz="1067"/>
          </a:p>
        </p:txBody>
      </p:sp>
    </p:spTree>
    <p:extLst>
      <p:ext uri="{BB962C8B-B14F-4D97-AF65-F5344CB8AC3E}">
        <p14:creationId xmlns:p14="http://schemas.microsoft.com/office/powerpoint/2010/main" val="36422322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4">
    <p:bg>
      <p:bgPr>
        <a:solidFill>
          <a:srgbClr val="F8F4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341120"/>
          </a:xfrm>
          <a:prstGeom prst="rect">
            <a:avLst/>
          </a:prstGeom>
          <a:solidFill>
            <a:srgbClr val="3DB28C"/>
          </a:solidFill>
          <a:ln w="12700">
            <a:solidFill>
              <a:srgbClr val="3DB28C"/>
            </a:solidFill>
            <a:prstDash val="solid"/>
          </a:ln>
        </p:spPr>
      </p:sp>
      <p:sp>
        <p:nvSpPr>
          <p:cNvPr id="3" name="Text 1"/>
          <p:cNvSpPr/>
          <p:nvPr/>
        </p:nvSpPr>
        <p:spPr>
          <a:xfrm>
            <a:off x="487680" y="0"/>
            <a:ext cx="10972800" cy="134112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3733" b="1">
                <a:solidFill>
                  <a:srgbClr val="3B1F5E"/>
                </a:solidFill>
                <a:latin typeface="Arial Black" pitchFamily="34" charset="0"/>
                <a:ea typeface="Arial Black" pitchFamily="34" charset="-122"/>
                <a:cs typeface="Arial Black" pitchFamily="34" charset="-120"/>
              </a:rPr>
              <a:t>Workplace Task: Staff Training</a:t>
            </a:r>
            <a:endParaRPr lang="en-US" sz="3733"/>
          </a:p>
        </p:txBody>
      </p:sp>
      <p:sp>
        <p:nvSpPr>
          <p:cNvPr id="5" name="Shape 2"/>
          <p:cNvSpPr/>
          <p:nvPr/>
        </p:nvSpPr>
        <p:spPr>
          <a:xfrm>
            <a:off x="487680" y="5412879"/>
            <a:ext cx="4632960" cy="341376"/>
          </a:xfrm>
          <a:prstGeom prst="rect">
            <a:avLst/>
          </a:prstGeom>
          <a:solidFill>
            <a:srgbClr val="3DB28C"/>
          </a:solidFill>
          <a:ln w="12700">
            <a:solidFill>
              <a:srgbClr val="3DB28C"/>
            </a:solidFill>
            <a:prstDash val="solid"/>
          </a:ln>
        </p:spPr>
      </p:sp>
      <p:sp>
        <p:nvSpPr>
          <p:cNvPr id="6" name="Text 3"/>
          <p:cNvSpPr/>
          <p:nvPr/>
        </p:nvSpPr>
        <p:spPr>
          <a:xfrm>
            <a:off x="426720" y="5388125"/>
            <a:ext cx="4632960" cy="34137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67" i="1">
                <a:solidFill>
                  <a:srgbClr val="3B1F5E"/>
                </a:solidFill>
              </a:rPr>
              <a:t>Healthcare team training session</a:t>
            </a:r>
            <a:endParaRPr lang="en-US" sz="1067"/>
          </a:p>
        </p:txBody>
      </p:sp>
      <p:sp>
        <p:nvSpPr>
          <p:cNvPr id="7" name="Shape 4"/>
          <p:cNvSpPr/>
          <p:nvPr/>
        </p:nvSpPr>
        <p:spPr>
          <a:xfrm>
            <a:off x="5364480" y="1524000"/>
            <a:ext cx="6461760" cy="1463040"/>
          </a:xfrm>
          <a:prstGeom prst="rect">
            <a:avLst/>
          </a:prstGeom>
          <a:solidFill>
            <a:srgbClr val="3B1F5E"/>
          </a:solidFill>
          <a:ln w="12700">
            <a:solidFill>
              <a:srgbClr val="3B1F5E"/>
            </a:solidFill>
            <a:prstDash val="solid"/>
          </a:ln>
        </p:spPr>
      </p:sp>
      <p:sp>
        <p:nvSpPr>
          <p:cNvPr id="8" name="Text 5"/>
          <p:cNvSpPr/>
          <p:nvPr/>
        </p:nvSpPr>
        <p:spPr>
          <a:xfrm>
            <a:off x="5547360" y="1584960"/>
            <a:ext cx="6096000" cy="3901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3DB28C"/>
                </a:solidFill>
                <a:latin typeface="Calibri" pitchFamily="34" charset="0"/>
                <a:ea typeface="Calibri" pitchFamily="34" charset="-122"/>
                <a:cs typeface="Calibri" pitchFamily="34" charset="-120"/>
              </a:rPr>
              <a:t>Definition</a:t>
            </a:r>
            <a:endParaRPr lang="en-US" sz="1600"/>
          </a:p>
        </p:txBody>
      </p:sp>
      <p:sp>
        <p:nvSpPr>
          <p:cNvPr id="9" name="Text 6"/>
          <p:cNvSpPr/>
          <p:nvPr/>
        </p:nvSpPr>
        <p:spPr>
          <a:xfrm>
            <a:off x="5547360" y="1950720"/>
            <a:ext cx="6096000" cy="9144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400">
                <a:solidFill>
                  <a:srgbClr val="FFFFFF"/>
                </a:solidFill>
                <a:latin typeface="Calibri" pitchFamily="34" charset="0"/>
                <a:ea typeface="Calibri" pitchFamily="34" charset="-122"/>
                <a:cs typeface="Calibri" pitchFamily="34" charset="-120"/>
              </a:rPr>
              <a:t>Staff Training in a nursing home setting will be a systematic delivery of information and skills so that care workers can provide safe, quality, person-</a:t>
            </a:r>
            <a:r>
              <a:rPr lang="en-US" sz="1400" err="1">
                <a:solidFill>
                  <a:srgbClr val="FFFFFF"/>
                </a:solidFill>
                <a:latin typeface="Calibri" pitchFamily="34" charset="0"/>
                <a:ea typeface="Calibri" pitchFamily="34" charset="-122"/>
                <a:cs typeface="Calibri" pitchFamily="34" charset="-120"/>
              </a:rPr>
              <a:t>centred</a:t>
            </a:r>
            <a:r>
              <a:rPr lang="en-US" sz="1400">
                <a:solidFill>
                  <a:srgbClr val="FFFFFF"/>
                </a:solidFill>
                <a:latin typeface="Calibri" pitchFamily="34" charset="0"/>
                <a:ea typeface="Calibri" pitchFamily="34" charset="-122"/>
                <a:cs typeface="Calibri" pitchFamily="34" charset="-120"/>
              </a:rPr>
              <a:t> care (</a:t>
            </a:r>
            <a:r>
              <a:rPr lang="en-US" sz="1400" err="1">
                <a:solidFill>
                  <a:schemeClr val="bg1"/>
                </a:solidFill>
                <a:latin typeface="Calibri" pitchFamily="34" charset="0"/>
                <a:ea typeface="Calibri" pitchFamily="34" charset="-122"/>
                <a:cs typeface="Calibri" pitchFamily="34" charset="-120"/>
              </a:rPr>
              <a:t>Vesna</a:t>
            </a:r>
            <a:r>
              <a:rPr lang="en-US" sz="1400">
                <a:solidFill>
                  <a:schemeClr val="bg1"/>
                </a:solidFill>
                <a:latin typeface="Calibri" pitchFamily="34" charset="0"/>
                <a:ea typeface="Calibri" pitchFamily="34" charset="-122"/>
                <a:cs typeface="Calibri" pitchFamily="34" charset="-120"/>
              </a:rPr>
              <a:t>, et al., 2024</a:t>
            </a:r>
            <a:r>
              <a:rPr lang="en-US" sz="1400">
                <a:solidFill>
                  <a:srgbClr val="FFFFFF"/>
                </a:solidFill>
                <a:latin typeface="Calibri" pitchFamily="34" charset="0"/>
                <a:ea typeface="Calibri" pitchFamily="34" charset="-122"/>
                <a:cs typeface="Calibri" pitchFamily="34" charset="-120"/>
              </a:rPr>
              <a:t>).</a:t>
            </a:r>
            <a:endParaRPr lang="en-US" sz="1400"/>
          </a:p>
        </p:txBody>
      </p:sp>
      <p:sp>
        <p:nvSpPr>
          <p:cNvPr id="10" name="Shape 7"/>
          <p:cNvSpPr/>
          <p:nvPr/>
        </p:nvSpPr>
        <p:spPr>
          <a:xfrm>
            <a:off x="5364480" y="3291840"/>
            <a:ext cx="3048000" cy="1402080"/>
          </a:xfrm>
          <a:prstGeom prst="rect">
            <a:avLst/>
          </a:prstGeom>
          <a:solidFill>
            <a:srgbClr val="FFFFFF"/>
          </a:solidFill>
          <a:ln w="12700">
            <a:solidFill>
              <a:srgbClr val="D8CEF0"/>
            </a:solidFill>
            <a:prstDash val="solid"/>
          </a:ln>
          <a:effectLst>
            <a:outerShdw blurRad="76200" dist="25400" dir="8100000" algn="bl" rotWithShape="0">
              <a:srgbClr val="000000">
                <a:alpha val="10000"/>
              </a:srgbClr>
            </a:outerShdw>
          </a:effectLst>
        </p:spPr>
      </p:sp>
      <p:sp>
        <p:nvSpPr>
          <p:cNvPr id="11" name="Shape 8"/>
          <p:cNvSpPr/>
          <p:nvPr/>
        </p:nvSpPr>
        <p:spPr>
          <a:xfrm>
            <a:off x="5364480" y="3291840"/>
            <a:ext cx="3048000" cy="85344"/>
          </a:xfrm>
          <a:prstGeom prst="rect">
            <a:avLst/>
          </a:prstGeom>
          <a:solidFill>
            <a:srgbClr val="6A4C9C"/>
          </a:solidFill>
          <a:ln w="12700">
            <a:solidFill>
              <a:srgbClr val="6A4C9C"/>
            </a:solidFill>
            <a:prstDash val="solid"/>
          </a:ln>
        </p:spPr>
      </p:sp>
      <p:sp>
        <p:nvSpPr>
          <p:cNvPr id="12" name="Text 9"/>
          <p:cNvSpPr/>
          <p:nvPr/>
        </p:nvSpPr>
        <p:spPr>
          <a:xfrm>
            <a:off x="5486400" y="3413760"/>
            <a:ext cx="60960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667">
                <a:solidFill>
                  <a:srgbClr val="000000"/>
                </a:solidFill>
              </a:rPr>
              <a:t>📋</a:t>
            </a:r>
            <a:endParaRPr lang="en-US" sz="2667"/>
          </a:p>
        </p:txBody>
      </p:sp>
      <p:sp>
        <p:nvSpPr>
          <p:cNvPr id="13" name="Text 10"/>
          <p:cNvSpPr/>
          <p:nvPr/>
        </p:nvSpPr>
        <p:spPr>
          <a:xfrm>
            <a:off x="6096000" y="3413760"/>
            <a:ext cx="219456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3B1F5E"/>
                </a:solidFill>
                <a:latin typeface="Calibri" pitchFamily="34" charset="0"/>
                <a:ea typeface="Calibri" pitchFamily="34" charset="-122"/>
                <a:cs typeface="Calibri" pitchFamily="34" charset="-120"/>
              </a:rPr>
              <a:t>Induction</a:t>
            </a:r>
            <a:endParaRPr lang="en-US" sz="1400"/>
          </a:p>
          <a:p>
            <a:pPr marL="0" indent="0">
              <a:buNone/>
            </a:pPr>
            <a:r>
              <a:rPr lang="en-US" sz="1400" b="1">
                <a:solidFill>
                  <a:srgbClr val="3B1F5E"/>
                </a:solidFill>
                <a:latin typeface="Calibri" pitchFamily="34" charset="0"/>
                <a:ea typeface="Calibri" pitchFamily="34" charset="-122"/>
                <a:cs typeface="Calibri" pitchFamily="34" charset="-120"/>
              </a:rPr>
              <a:t>Training</a:t>
            </a:r>
            <a:endParaRPr lang="en-US" sz="1400"/>
          </a:p>
        </p:txBody>
      </p:sp>
      <p:sp>
        <p:nvSpPr>
          <p:cNvPr id="14" name="Text 11"/>
          <p:cNvSpPr/>
          <p:nvPr/>
        </p:nvSpPr>
        <p:spPr>
          <a:xfrm>
            <a:off x="5486400" y="3962400"/>
            <a:ext cx="28041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rgbClr val="2D1B4E"/>
                </a:solidFill>
                <a:latin typeface="Calibri" pitchFamily="34" charset="0"/>
                <a:ea typeface="Calibri" pitchFamily="34" charset="-122"/>
                <a:cs typeface="Calibri" pitchFamily="34" charset="-120"/>
              </a:rPr>
              <a:t>Orientation for new employees and orientation sessions for mandatory training.</a:t>
            </a:r>
            <a:endParaRPr lang="en-US" sz="1200"/>
          </a:p>
        </p:txBody>
      </p:sp>
      <p:sp>
        <p:nvSpPr>
          <p:cNvPr id="15" name="Shape 12"/>
          <p:cNvSpPr/>
          <p:nvPr/>
        </p:nvSpPr>
        <p:spPr>
          <a:xfrm>
            <a:off x="8595360" y="3291840"/>
            <a:ext cx="3048000" cy="1402080"/>
          </a:xfrm>
          <a:prstGeom prst="rect">
            <a:avLst/>
          </a:prstGeom>
          <a:solidFill>
            <a:srgbClr val="FFFFFF"/>
          </a:solidFill>
          <a:ln w="12700">
            <a:solidFill>
              <a:srgbClr val="D8CEF0"/>
            </a:solidFill>
            <a:prstDash val="solid"/>
          </a:ln>
          <a:effectLst>
            <a:outerShdw blurRad="76200" dist="25400" dir="8100000" algn="bl" rotWithShape="0">
              <a:srgbClr val="000000">
                <a:alpha val="10000"/>
              </a:srgbClr>
            </a:outerShdw>
          </a:effectLst>
        </p:spPr>
      </p:sp>
      <p:sp>
        <p:nvSpPr>
          <p:cNvPr id="16" name="Shape 13"/>
          <p:cNvSpPr/>
          <p:nvPr/>
        </p:nvSpPr>
        <p:spPr>
          <a:xfrm>
            <a:off x="8595360" y="3291840"/>
            <a:ext cx="3048000" cy="85344"/>
          </a:xfrm>
          <a:prstGeom prst="rect">
            <a:avLst/>
          </a:prstGeom>
          <a:solidFill>
            <a:srgbClr val="6A4C9C"/>
          </a:solidFill>
          <a:ln w="12700">
            <a:solidFill>
              <a:srgbClr val="6A4C9C"/>
            </a:solidFill>
            <a:prstDash val="solid"/>
          </a:ln>
        </p:spPr>
      </p:sp>
      <p:sp>
        <p:nvSpPr>
          <p:cNvPr id="17" name="Text 14"/>
          <p:cNvSpPr/>
          <p:nvPr/>
        </p:nvSpPr>
        <p:spPr>
          <a:xfrm>
            <a:off x="8717280" y="3413760"/>
            <a:ext cx="60960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667">
                <a:solidFill>
                  <a:srgbClr val="000000"/>
                </a:solidFill>
              </a:rPr>
              <a:t>🔒</a:t>
            </a:r>
            <a:endParaRPr lang="en-US" sz="2667"/>
          </a:p>
        </p:txBody>
      </p:sp>
      <p:sp>
        <p:nvSpPr>
          <p:cNvPr id="18" name="Text 15"/>
          <p:cNvSpPr/>
          <p:nvPr/>
        </p:nvSpPr>
        <p:spPr>
          <a:xfrm>
            <a:off x="9326880" y="3413760"/>
            <a:ext cx="219456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3B1F5E"/>
                </a:solidFill>
                <a:latin typeface="Calibri" pitchFamily="34" charset="0"/>
                <a:ea typeface="Calibri" pitchFamily="34" charset="-122"/>
                <a:cs typeface="Calibri" pitchFamily="34" charset="-120"/>
              </a:rPr>
              <a:t>Compliance</a:t>
            </a:r>
            <a:endParaRPr lang="en-US" sz="1400"/>
          </a:p>
          <a:p>
            <a:pPr marL="0" indent="0">
              <a:buNone/>
            </a:pPr>
            <a:r>
              <a:rPr lang="en-US" sz="1400" b="1">
                <a:solidFill>
                  <a:srgbClr val="3B1F5E"/>
                </a:solidFill>
                <a:latin typeface="Calibri" pitchFamily="34" charset="0"/>
                <a:ea typeface="Calibri" pitchFamily="34" charset="-122"/>
                <a:cs typeface="Calibri" pitchFamily="34" charset="-120"/>
              </a:rPr>
              <a:t>Training</a:t>
            </a:r>
            <a:endParaRPr lang="en-US" sz="1400"/>
          </a:p>
        </p:txBody>
      </p:sp>
      <p:sp>
        <p:nvSpPr>
          <p:cNvPr id="19" name="Text 16"/>
          <p:cNvSpPr/>
          <p:nvPr/>
        </p:nvSpPr>
        <p:spPr>
          <a:xfrm>
            <a:off x="8717280" y="3962400"/>
            <a:ext cx="28041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rgbClr val="2D1B4E"/>
                </a:solidFill>
                <a:latin typeface="Calibri" pitchFamily="34" charset="0"/>
                <a:ea typeface="Calibri" pitchFamily="34" charset="-122"/>
                <a:cs typeface="Calibri" pitchFamily="34" charset="-120"/>
              </a:rPr>
              <a:t>Training for safe- guarding, Infection Control, GDPR, and manual handling.</a:t>
            </a:r>
            <a:endParaRPr lang="en-US" sz="1200"/>
          </a:p>
        </p:txBody>
      </p:sp>
      <p:sp>
        <p:nvSpPr>
          <p:cNvPr id="20" name="Shape 17"/>
          <p:cNvSpPr/>
          <p:nvPr/>
        </p:nvSpPr>
        <p:spPr>
          <a:xfrm>
            <a:off x="5364480" y="4937760"/>
            <a:ext cx="3048000" cy="1402080"/>
          </a:xfrm>
          <a:prstGeom prst="rect">
            <a:avLst/>
          </a:prstGeom>
          <a:solidFill>
            <a:srgbClr val="FFFFFF"/>
          </a:solidFill>
          <a:ln w="12700">
            <a:solidFill>
              <a:srgbClr val="D8CEF0"/>
            </a:solidFill>
            <a:prstDash val="solid"/>
          </a:ln>
          <a:effectLst>
            <a:outerShdw blurRad="76200" dist="25400" dir="8100000" algn="bl" rotWithShape="0">
              <a:srgbClr val="000000">
                <a:alpha val="10000"/>
              </a:srgbClr>
            </a:outerShdw>
          </a:effectLst>
        </p:spPr>
      </p:sp>
      <p:sp>
        <p:nvSpPr>
          <p:cNvPr id="21" name="Shape 18"/>
          <p:cNvSpPr/>
          <p:nvPr/>
        </p:nvSpPr>
        <p:spPr>
          <a:xfrm>
            <a:off x="5364480" y="4937760"/>
            <a:ext cx="3048000" cy="85344"/>
          </a:xfrm>
          <a:prstGeom prst="rect">
            <a:avLst/>
          </a:prstGeom>
          <a:solidFill>
            <a:srgbClr val="6A4C9C"/>
          </a:solidFill>
          <a:ln w="12700">
            <a:solidFill>
              <a:srgbClr val="6A4C9C"/>
            </a:solidFill>
            <a:prstDash val="solid"/>
          </a:ln>
        </p:spPr>
      </p:sp>
      <p:sp>
        <p:nvSpPr>
          <p:cNvPr id="22" name="Text 19"/>
          <p:cNvSpPr/>
          <p:nvPr/>
        </p:nvSpPr>
        <p:spPr>
          <a:xfrm>
            <a:off x="5486400" y="5059680"/>
            <a:ext cx="60960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667">
                <a:solidFill>
                  <a:srgbClr val="000000"/>
                </a:solidFill>
              </a:rPr>
              <a:t>🌱</a:t>
            </a:r>
            <a:endParaRPr lang="en-US" sz="2667"/>
          </a:p>
        </p:txBody>
      </p:sp>
      <p:sp>
        <p:nvSpPr>
          <p:cNvPr id="23" name="Text 20"/>
          <p:cNvSpPr/>
          <p:nvPr/>
        </p:nvSpPr>
        <p:spPr>
          <a:xfrm>
            <a:off x="6096000" y="5059680"/>
            <a:ext cx="219456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3B1F5E"/>
                </a:solidFill>
                <a:latin typeface="Calibri" pitchFamily="34" charset="0"/>
                <a:ea typeface="Calibri" pitchFamily="34" charset="-122"/>
                <a:cs typeface="Calibri" pitchFamily="34" charset="-120"/>
              </a:rPr>
              <a:t>Ongoing CPD</a:t>
            </a:r>
            <a:endParaRPr lang="en-US" sz="1400"/>
          </a:p>
        </p:txBody>
      </p:sp>
      <p:sp>
        <p:nvSpPr>
          <p:cNvPr id="24" name="Text 21"/>
          <p:cNvSpPr/>
          <p:nvPr/>
        </p:nvSpPr>
        <p:spPr>
          <a:xfrm>
            <a:off x="5486400" y="5608320"/>
            <a:ext cx="28041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rgbClr val="2D1B4E"/>
                </a:solidFill>
                <a:latin typeface="Calibri" pitchFamily="34" charset="0"/>
                <a:ea typeface="Calibri" pitchFamily="34" charset="-122"/>
                <a:cs typeface="Calibri" pitchFamily="34" charset="-120"/>
              </a:rPr>
              <a:t>Continual professional development and conducting reviews of skills on a continual basis.</a:t>
            </a:r>
            <a:endParaRPr lang="en-US" sz="1200"/>
          </a:p>
        </p:txBody>
      </p:sp>
      <p:sp>
        <p:nvSpPr>
          <p:cNvPr id="25" name="Shape 22"/>
          <p:cNvSpPr/>
          <p:nvPr/>
        </p:nvSpPr>
        <p:spPr>
          <a:xfrm>
            <a:off x="8595360" y="4937760"/>
            <a:ext cx="3048000" cy="1402080"/>
          </a:xfrm>
          <a:prstGeom prst="rect">
            <a:avLst/>
          </a:prstGeom>
          <a:solidFill>
            <a:srgbClr val="FFFFFF"/>
          </a:solidFill>
          <a:ln w="12700">
            <a:solidFill>
              <a:srgbClr val="D8CEF0"/>
            </a:solidFill>
            <a:prstDash val="solid"/>
          </a:ln>
          <a:effectLst>
            <a:outerShdw blurRad="76200" dist="25400" dir="8100000" algn="bl" rotWithShape="0">
              <a:srgbClr val="000000">
                <a:alpha val="10000"/>
              </a:srgbClr>
            </a:outerShdw>
          </a:effectLst>
        </p:spPr>
      </p:sp>
      <p:sp>
        <p:nvSpPr>
          <p:cNvPr id="26" name="Shape 23"/>
          <p:cNvSpPr/>
          <p:nvPr/>
        </p:nvSpPr>
        <p:spPr>
          <a:xfrm>
            <a:off x="8595360" y="4937760"/>
            <a:ext cx="3048000" cy="85344"/>
          </a:xfrm>
          <a:prstGeom prst="rect">
            <a:avLst/>
          </a:prstGeom>
          <a:solidFill>
            <a:srgbClr val="6A4C9C"/>
          </a:solidFill>
          <a:ln w="12700">
            <a:solidFill>
              <a:srgbClr val="6A4C9C"/>
            </a:solidFill>
            <a:prstDash val="solid"/>
          </a:ln>
        </p:spPr>
      </p:sp>
      <p:sp>
        <p:nvSpPr>
          <p:cNvPr id="27" name="Text 24"/>
          <p:cNvSpPr/>
          <p:nvPr/>
        </p:nvSpPr>
        <p:spPr>
          <a:xfrm>
            <a:off x="8717280" y="5059680"/>
            <a:ext cx="60960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667">
                <a:solidFill>
                  <a:srgbClr val="000000"/>
                </a:solidFill>
              </a:rPr>
              <a:t>🔄</a:t>
            </a:r>
            <a:endParaRPr lang="en-US" sz="2667"/>
          </a:p>
        </p:txBody>
      </p:sp>
      <p:sp>
        <p:nvSpPr>
          <p:cNvPr id="28" name="Text 25"/>
          <p:cNvSpPr/>
          <p:nvPr/>
        </p:nvSpPr>
        <p:spPr>
          <a:xfrm>
            <a:off x="9326880" y="5059680"/>
            <a:ext cx="219456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400" b="1">
                <a:solidFill>
                  <a:srgbClr val="3B1F5E"/>
                </a:solidFill>
                <a:latin typeface="Calibri" pitchFamily="34" charset="0"/>
                <a:ea typeface="Calibri" pitchFamily="34" charset="-122"/>
                <a:cs typeface="Calibri" pitchFamily="34" charset="-120"/>
              </a:rPr>
              <a:t>Policy</a:t>
            </a:r>
            <a:endParaRPr lang="en-US" sz="1400"/>
          </a:p>
          <a:p>
            <a:pPr marL="0" indent="0">
              <a:buNone/>
            </a:pPr>
            <a:r>
              <a:rPr lang="en-US" sz="1400" b="1">
                <a:solidFill>
                  <a:srgbClr val="3B1F5E"/>
                </a:solidFill>
                <a:latin typeface="Calibri" pitchFamily="34" charset="0"/>
                <a:ea typeface="Calibri" pitchFamily="34" charset="-122"/>
                <a:cs typeface="Calibri" pitchFamily="34" charset="-120"/>
              </a:rPr>
              <a:t>Updates</a:t>
            </a:r>
            <a:endParaRPr lang="en-US" sz="1400"/>
          </a:p>
        </p:txBody>
      </p:sp>
      <p:sp>
        <p:nvSpPr>
          <p:cNvPr id="29" name="Text 26"/>
          <p:cNvSpPr/>
          <p:nvPr/>
        </p:nvSpPr>
        <p:spPr>
          <a:xfrm>
            <a:off x="8717280" y="5608320"/>
            <a:ext cx="28041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rgbClr val="2D1B4E"/>
                </a:solidFill>
                <a:latin typeface="Calibri" pitchFamily="34" charset="0"/>
                <a:ea typeface="Calibri" pitchFamily="34" charset="-122"/>
                <a:cs typeface="Calibri" pitchFamily="34" charset="-120"/>
              </a:rPr>
              <a:t>To provide update information with changes to CQC Legislation or NHS standards (CQC 2021)</a:t>
            </a:r>
            <a:endParaRPr lang="en-US" sz="1200"/>
          </a:p>
        </p:txBody>
      </p:sp>
      <p:sp>
        <p:nvSpPr>
          <p:cNvPr id="30" name="Text 27"/>
          <p:cNvSpPr/>
          <p:nvPr/>
        </p:nvSpPr>
        <p:spPr>
          <a:xfrm>
            <a:off x="487680" y="6486144"/>
            <a:ext cx="11216640" cy="268224"/>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algn="r"/>
            <a:r>
              <a:rPr lang="en-US" sz="1133" i="1">
                <a:solidFill>
                  <a:schemeClr val="bg2">
                    <a:lumMod val="50000"/>
                  </a:schemeClr>
                </a:solidFill>
              </a:rPr>
              <a:t>(</a:t>
            </a:r>
            <a:r>
              <a:rPr lang="en-US" sz="1200" err="1">
                <a:solidFill>
                  <a:schemeClr val="bg2">
                    <a:lumMod val="50000"/>
                  </a:schemeClr>
                </a:solidFill>
                <a:latin typeface="Calibri" pitchFamily="34" charset="0"/>
                <a:ea typeface="Calibri" pitchFamily="34" charset="-122"/>
                <a:cs typeface="Calibri" pitchFamily="34" charset="-120"/>
              </a:rPr>
              <a:t>Vesna</a:t>
            </a:r>
            <a:r>
              <a:rPr lang="en-US" sz="1200">
                <a:solidFill>
                  <a:schemeClr val="bg2">
                    <a:lumMod val="50000"/>
                  </a:schemeClr>
                </a:solidFill>
                <a:latin typeface="Calibri" pitchFamily="34" charset="0"/>
                <a:ea typeface="Calibri" pitchFamily="34" charset="-122"/>
                <a:cs typeface="Calibri" pitchFamily="34" charset="-120"/>
              </a:rPr>
              <a:t>, et al., 2024</a:t>
            </a:r>
            <a:r>
              <a:rPr lang="en-US" sz="1133" i="1">
                <a:solidFill>
                  <a:schemeClr val="bg2">
                    <a:lumMod val="50000"/>
                  </a:schemeClr>
                </a:solidFill>
              </a:rPr>
              <a:t>; CQC, 2023)</a:t>
            </a:r>
            <a:endParaRPr lang="en-US" sz="1133">
              <a:solidFill>
                <a:schemeClr val="bg2">
                  <a:lumMod val="50000"/>
                </a:schemeClr>
              </a:solidFill>
            </a:endParaRPr>
          </a:p>
        </p:txBody>
      </p:sp>
      <p:pic>
        <p:nvPicPr>
          <p:cNvPr id="32" name="Picture 31"/>
          <p:cNvPicPr>
            <a:picLocks noChangeAspect="1"/>
          </p:cNvPicPr>
          <p:nvPr/>
        </p:nvPicPr>
        <p:blipFill rotWithShape="1">
          <a:blip r:embed="rId3">
            <a:extLst>
              <a:ext uri="{28A0092B-C50C-407E-A947-70E740481C1C}">
                <a14:useLocalDpi xmlns:a14="http://schemas.microsoft.com/office/drawing/2010/main" val="0"/>
              </a:ext>
            </a:extLst>
          </a:blip>
          <a:srcRect l="52840" t="58267" r="27012" b="23067"/>
          <a:stretch/>
        </p:blipFill>
        <p:spPr>
          <a:xfrm>
            <a:off x="426720" y="2460013"/>
            <a:ext cx="4718920" cy="2914627"/>
          </a:xfrm>
          <a:prstGeom prst="rect">
            <a:avLst/>
          </a:prstGeom>
        </p:spPr>
      </p:pic>
    </p:spTree>
    <p:extLst>
      <p:ext uri="{BB962C8B-B14F-4D97-AF65-F5344CB8AC3E}">
        <p14:creationId xmlns:p14="http://schemas.microsoft.com/office/powerpoint/2010/main" val="6005344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4389120" cy="6858000"/>
          </a:xfrm>
          <a:prstGeom prst="rect">
            <a:avLst/>
          </a:prstGeom>
          <a:ln w="57150">
            <a:solidFill>
              <a:schemeClr val="accent2">
                <a:lumMod val="75000"/>
              </a:schemeClr>
            </a:solidFill>
          </a:ln>
        </p:spPr>
        <p:style>
          <a:lnRef idx="2">
            <a:schemeClr val="accent2"/>
          </a:lnRef>
          <a:fillRef idx="1">
            <a:schemeClr val="lt1"/>
          </a:fillRef>
          <a:effectRef idx="0">
            <a:schemeClr val="accent2"/>
          </a:effectRef>
          <a:fontRef idx="minor">
            <a:schemeClr val="dk1"/>
          </a:fontRef>
        </p:style>
      </p:sp>
      <p:sp>
        <p:nvSpPr>
          <p:cNvPr id="5" name="Text 3"/>
          <p:cNvSpPr/>
          <p:nvPr/>
        </p:nvSpPr>
        <p:spPr>
          <a:xfrm>
            <a:off x="365760" y="3901440"/>
            <a:ext cx="3657600" cy="97536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133" b="1">
                <a:solidFill>
                  <a:srgbClr val="002060"/>
                </a:solidFill>
                <a:latin typeface="Arial Black" pitchFamily="34" charset="0"/>
                <a:ea typeface="Arial Black" pitchFamily="34" charset="-122"/>
                <a:cs typeface="Arial Black" pitchFamily="34" charset="-120"/>
              </a:rPr>
              <a:t>Microsoft</a:t>
            </a:r>
            <a:endParaRPr lang="en-US" sz="2133">
              <a:solidFill>
                <a:srgbClr val="002060"/>
              </a:solidFill>
            </a:endParaRPr>
          </a:p>
          <a:p>
            <a:pPr marL="0" indent="0" algn="ctr">
              <a:buNone/>
            </a:pPr>
            <a:r>
              <a:rPr lang="en-US" sz="2133" b="1">
                <a:solidFill>
                  <a:srgbClr val="002060"/>
                </a:solidFill>
                <a:latin typeface="Arial Black" pitchFamily="34" charset="0"/>
                <a:ea typeface="Arial Black" pitchFamily="34" charset="-122"/>
                <a:cs typeface="Arial Black" pitchFamily="34" charset="-120"/>
              </a:rPr>
              <a:t>PowerPoint</a:t>
            </a:r>
            <a:endParaRPr lang="en-US" sz="2133">
              <a:solidFill>
                <a:srgbClr val="002060"/>
              </a:solidFill>
            </a:endParaRPr>
          </a:p>
        </p:txBody>
      </p:sp>
      <p:sp>
        <p:nvSpPr>
          <p:cNvPr id="6" name="Text 4"/>
          <p:cNvSpPr/>
          <p:nvPr/>
        </p:nvSpPr>
        <p:spPr>
          <a:xfrm>
            <a:off x="365760" y="4998720"/>
            <a:ext cx="3657600" cy="85344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467">
                <a:solidFill>
                  <a:srgbClr val="002060"/>
                </a:solidFill>
                <a:latin typeface="Calibri" pitchFamily="34" charset="0"/>
                <a:ea typeface="Calibri" pitchFamily="34" charset="-122"/>
                <a:cs typeface="Calibri" pitchFamily="34" charset="-120"/>
              </a:rPr>
              <a:t>Selected Tool for</a:t>
            </a:r>
            <a:endParaRPr lang="en-US" sz="1467">
              <a:solidFill>
                <a:srgbClr val="002060"/>
              </a:solidFill>
            </a:endParaRPr>
          </a:p>
          <a:p>
            <a:pPr marL="0" indent="0" algn="ctr">
              <a:buNone/>
            </a:pPr>
            <a:r>
              <a:rPr lang="en-US" sz="1467">
                <a:solidFill>
                  <a:srgbClr val="002060"/>
                </a:solidFill>
                <a:latin typeface="Calibri" pitchFamily="34" charset="0"/>
                <a:ea typeface="Calibri" pitchFamily="34" charset="-122"/>
                <a:cs typeface="Calibri" pitchFamily="34" charset="-120"/>
              </a:rPr>
              <a:t>Staff Training</a:t>
            </a:r>
            <a:endParaRPr lang="en-US" sz="1467">
              <a:solidFill>
                <a:srgbClr val="002060"/>
              </a:solidFill>
            </a:endParaRPr>
          </a:p>
        </p:txBody>
      </p:sp>
      <p:sp>
        <p:nvSpPr>
          <p:cNvPr id="7" name="Text 5"/>
          <p:cNvSpPr/>
          <p:nvPr/>
        </p:nvSpPr>
        <p:spPr>
          <a:xfrm>
            <a:off x="365760" y="5913120"/>
            <a:ext cx="3657600" cy="48768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200" i="1">
                <a:solidFill>
                  <a:srgbClr val="002060"/>
                </a:solidFill>
                <a:latin typeface="Calibri" pitchFamily="34" charset="0"/>
                <a:ea typeface="Calibri" pitchFamily="34" charset="-122"/>
                <a:cs typeface="Calibri" pitchFamily="34" charset="-120"/>
              </a:rPr>
              <a:t>(Microsoft, 2024)</a:t>
            </a:r>
            <a:endParaRPr lang="en-US" sz="1200">
              <a:solidFill>
                <a:srgbClr val="002060"/>
              </a:solidFill>
            </a:endParaRPr>
          </a:p>
        </p:txBody>
      </p:sp>
      <p:sp>
        <p:nvSpPr>
          <p:cNvPr id="8" name="Text 6"/>
          <p:cNvSpPr/>
          <p:nvPr/>
        </p:nvSpPr>
        <p:spPr>
          <a:xfrm>
            <a:off x="4693920" y="243840"/>
            <a:ext cx="7193280" cy="79248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3200" b="1">
                <a:solidFill>
                  <a:srgbClr val="3B1F5E"/>
                </a:solidFill>
                <a:latin typeface="Arial Black" pitchFamily="34" charset="0"/>
                <a:ea typeface="Arial Black" pitchFamily="34" charset="-122"/>
                <a:cs typeface="Arial Black" pitchFamily="34" charset="-120"/>
              </a:rPr>
              <a:t>Why Microsoft PowerPoint?</a:t>
            </a:r>
            <a:endParaRPr lang="en-US" sz="3200"/>
          </a:p>
        </p:txBody>
      </p:sp>
      <p:sp>
        <p:nvSpPr>
          <p:cNvPr id="9" name="Shape 7"/>
          <p:cNvSpPr/>
          <p:nvPr/>
        </p:nvSpPr>
        <p:spPr>
          <a:xfrm>
            <a:off x="4693920" y="1402080"/>
            <a:ext cx="585216" cy="585216"/>
          </a:xfrm>
          <a:prstGeom prst="ellipse">
            <a:avLst/>
          </a:prstGeom>
          <a:solidFill>
            <a:srgbClr val="3DB28C"/>
          </a:solidFill>
          <a:ln w="12700">
            <a:solidFill>
              <a:srgbClr val="3DB28C"/>
            </a:solidFill>
            <a:prstDash val="solid"/>
          </a:ln>
        </p:spPr>
      </p:sp>
      <p:sp>
        <p:nvSpPr>
          <p:cNvPr id="10" name="Text 8"/>
          <p:cNvSpPr/>
          <p:nvPr/>
        </p:nvSpPr>
        <p:spPr>
          <a:xfrm>
            <a:off x="4693920" y="1402080"/>
            <a:ext cx="585216"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867" b="1">
                <a:solidFill>
                  <a:srgbClr val="3B1F5E"/>
                </a:solidFill>
              </a:rPr>
              <a:t>1</a:t>
            </a:r>
            <a:endParaRPr lang="en-US" sz="1867"/>
          </a:p>
        </p:txBody>
      </p:sp>
      <p:sp>
        <p:nvSpPr>
          <p:cNvPr id="11" name="Text 9"/>
          <p:cNvSpPr/>
          <p:nvPr/>
        </p:nvSpPr>
        <p:spPr>
          <a:xfrm>
            <a:off x="5425440" y="1377696"/>
            <a:ext cx="633984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6A4C9C"/>
                </a:solidFill>
                <a:latin typeface="Calibri" pitchFamily="34" charset="0"/>
                <a:ea typeface="Calibri" pitchFamily="34" charset="-122"/>
                <a:cs typeface="Calibri" pitchFamily="34" charset="-120"/>
              </a:rPr>
              <a:t>Multimedia Support</a:t>
            </a:r>
            <a:endParaRPr lang="en-US" sz="1600"/>
          </a:p>
        </p:txBody>
      </p:sp>
      <p:sp>
        <p:nvSpPr>
          <p:cNvPr id="12" name="Text 10"/>
          <p:cNvSpPr/>
          <p:nvPr/>
        </p:nvSpPr>
        <p:spPr>
          <a:xfrm>
            <a:off x="5425440" y="1743456"/>
            <a:ext cx="6339840" cy="75590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Videos, audio, images, and animations - Highly valuable when demonstrating clinical procedures such as the administration of medication, moving and handling techniques, </a:t>
            </a:r>
            <a:r>
              <a:rPr lang="en-US" sz="1333" err="1">
                <a:solidFill>
                  <a:srgbClr val="2D1B4E"/>
                </a:solidFill>
                <a:latin typeface="Calibri" pitchFamily="34" charset="0"/>
                <a:ea typeface="Calibri" pitchFamily="34" charset="-122"/>
                <a:cs typeface="Calibri" pitchFamily="34" charset="-120"/>
              </a:rPr>
              <a:t>etc</a:t>
            </a:r>
            <a:r>
              <a:rPr lang="en-US" sz="1333">
                <a:solidFill>
                  <a:srgbClr val="2D1B4E"/>
                </a:solidFill>
                <a:latin typeface="Calibri" pitchFamily="34" charset="0"/>
                <a:ea typeface="Calibri" pitchFamily="34" charset="-122"/>
                <a:cs typeface="Calibri" pitchFamily="34" charset="-120"/>
              </a:rPr>
              <a:t> (</a:t>
            </a:r>
            <a:r>
              <a:rPr lang="en-US" sz="1333" err="1">
                <a:solidFill>
                  <a:schemeClr val="tx2">
                    <a:lumMod val="75000"/>
                  </a:schemeClr>
                </a:solidFill>
                <a:latin typeface="Calibri" pitchFamily="34" charset="0"/>
                <a:ea typeface="Calibri" pitchFamily="34" charset="-122"/>
                <a:cs typeface="Calibri" pitchFamily="34" charset="-120"/>
              </a:rPr>
              <a:t>Ogeyik</a:t>
            </a:r>
            <a:r>
              <a:rPr lang="en-US" sz="1333">
                <a:solidFill>
                  <a:schemeClr val="tx2">
                    <a:lumMod val="75000"/>
                  </a:schemeClr>
                </a:solidFill>
                <a:latin typeface="Calibri" pitchFamily="34" charset="0"/>
                <a:ea typeface="Calibri" pitchFamily="34" charset="-122"/>
                <a:cs typeface="Calibri" pitchFamily="34" charset="-120"/>
              </a:rPr>
              <a:t>, 2016</a:t>
            </a:r>
            <a:r>
              <a:rPr lang="en-US" sz="1333">
                <a:solidFill>
                  <a:srgbClr val="2D1B4E"/>
                </a:solidFill>
                <a:latin typeface="Calibri" pitchFamily="34" charset="0"/>
                <a:ea typeface="Calibri" pitchFamily="34" charset="-122"/>
                <a:cs typeface="Calibri" pitchFamily="34" charset="-120"/>
              </a:rPr>
              <a:t>).</a:t>
            </a:r>
            <a:endParaRPr lang="en-US" sz="1333"/>
          </a:p>
        </p:txBody>
      </p:sp>
      <p:sp>
        <p:nvSpPr>
          <p:cNvPr id="13" name="Shape 11"/>
          <p:cNvSpPr/>
          <p:nvPr/>
        </p:nvSpPr>
        <p:spPr>
          <a:xfrm>
            <a:off x="4693920" y="2743200"/>
            <a:ext cx="585216" cy="585216"/>
          </a:xfrm>
          <a:prstGeom prst="ellipse">
            <a:avLst/>
          </a:prstGeom>
          <a:solidFill>
            <a:srgbClr val="3DB28C"/>
          </a:solidFill>
          <a:ln w="12700">
            <a:solidFill>
              <a:srgbClr val="3DB28C"/>
            </a:solidFill>
            <a:prstDash val="solid"/>
          </a:ln>
        </p:spPr>
      </p:sp>
      <p:sp>
        <p:nvSpPr>
          <p:cNvPr id="14" name="Text 12"/>
          <p:cNvSpPr/>
          <p:nvPr/>
        </p:nvSpPr>
        <p:spPr>
          <a:xfrm>
            <a:off x="4693920" y="2743200"/>
            <a:ext cx="585216"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867" b="1">
                <a:solidFill>
                  <a:srgbClr val="3B1F5E"/>
                </a:solidFill>
              </a:rPr>
              <a:t>2</a:t>
            </a:r>
            <a:endParaRPr lang="en-US" sz="1867"/>
          </a:p>
        </p:txBody>
      </p:sp>
      <p:sp>
        <p:nvSpPr>
          <p:cNvPr id="15" name="Text 13"/>
          <p:cNvSpPr/>
          <p:nvPr/>
        </p:nvSpPr>
        <p:spPr>
          <a:xfrm>
            <a:off x="5425440" y="2718816"/>
            <a:ext cx="633984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6A4C9C"/>
                </a:solidFill>
                <a:latin typeface="Calibri" pitchFamily="34" charset="0"/>
                <a:ea typeface="Calibri" pitchFamily="34" charset="-122"/>
                <a:cs typeface="Calibri" pitchFamily="34" charset="-120"/>
              </a:rPr>
              <a:t>Familiar &amp; Accessible</a:t>
            </a:r>
            <a:endParaRPr lang="en-US" sz="1600"/>
          </a:p>
        </p:txBody>
      </p:sp>
      <p:sp>
        <p:nvSpPr>
          <p:cNvPr id="16" name="Text 14"/>
          <p:cNvSpPr/>
          <p:nvPr/>
        </p:nvSpPr>
        <p:spPr>
          <a:xfrm>
            <a:off x="5425440" y="3084576"/>
            <a:ext cx="6339840" cy="75590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a:solidFill>
                  <a:srgbClr val="2D1B4E"/>
                </a:solidFill>
                <a:latin typeface="Calibri" pitchFamily="34" charset="0"/>
                <a:ea typeface="Calibri" pitchFamily="34" charset="-122"/>
                <a:cs typeface="Calibri" pitchFamily="34" charset="-120"/>
              </a:rPr>
              <a:t>Part of MS 365 already deployed at Riverdale. Minimal additional training needed for trainers to create or update content (Microsoft, 2024).</a:t>
            </a:r>
            <a:endParaRPr lang="en-US" sz="1333"/>
          </a:p>
        </p:txBody>
      </p:sp>
      <p:sp>
        <p:nvSpPr>
          <p:cNvPr id="17" name="Shape 15"/>
          <p:cNvSpPr/>
          <p:nvPr/>
        </p:nvSpPr>
        <p:spPr>
          <a:xfrm>
            <a:off x="4693920" y="4084320"/>
            <a:ext cx="585216" cy="585216"/>
          </a:xfrm>
          <a:prstGeom prst="ellipse">
            <a:avLst/>
          </a:prstGeom>
          <a:solidFill>
            <a:srgbClr val="3DB28C"/>
          </a:solidFill>
          <a:ln w="12700">
            <a:solidFill>
              <a:srgbClr val="3DB28C"/>
            </a:solidFill>
            <a:prstDash val="solid"/>
          </a:ln>
        </p:spPr>
      </p:sp>
      <p:sp>
        <p:nvSpPr>
          <p:cNvPr id="18" name="Text 16"/>
          <p:cNvSpPr/>
          <p:nvPr/>
        </p:nvSpPr>
        <p:spPr>
          <a:xfrm>
            <a:off x="4693920" y="4084320"/>
            <a:ext cx="585216"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867" b="1">
                <a:solidFill>
                  <a:srgbClr val="3B1F5E"/>
                </a:solidFill>
              </a:rPr>
              <a:t>3</a:t>
            </a:r>
            <a:endParaRPr lang="en-US" sz="1867"/>
          </a:p>
        </p:txBody>
      </p:sp>
      <p:sp>
        <p:nvSpPr>
          <p:cNvPr id="19" name="Text 17"/>
          <p:cNvSpPr/>
          <p:nvPr/>
        </p:nvSpPr>
        <p:spPr>
          <a:xfrm>
            <a:off x="5425440" y="4059936"/>
            <a:ext cx="633984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6A4C9C"/>
                </a:solidFill>
                <a:latin typeface="Calibri" pitchFamily="34" charset="0"/>
                <a:ea typeface="Calibri" pitchFamily="34" charset="-122"/>
                <a:cs typeface="Calibri" pitchFamily="34" charset="-120"/>
              </a:rPr>
              <a:t>Structured Learning Path</a:t>
            </a:r>
            <a:endParaRPr lang="en-US" sz="1600"/>
          </a:p>
        </p:txBody>
      </p:sp>
      <p:sp>
        <p:nvSpPr>
          <p:cNvPr id="20" name="Text 18"/>
          <p:cNvSpPr/>
          <p:nvPr/>
        </p:nvSpPr>
        <p:spPr>
          <a:xfrm>
            <a:off x="5425440" y="4425696"/>
            <a:ext cx="6339840" cy="75590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Slide-by-slide format supports progressive learning - ideal for induction programmes where knowledge builds sequentially (</a:t>
            </a:r>
            <a:r>
              <a:rPr lang="en-US" sz="1333" err="1">
                <a:latin typeface="Calibri" pitchFamily="34" charset="0"/>
                <a:ea typeface="Calibri" pitchFamily="34" charset="-122"/>
                <a:cs typeface="Calibri" pitchFamily="34" charset="-120"/>
              </a:rPr>
              <a:t>Vesna</a:t>
            </a:r>
            <a:r>
              <a:rPr lang="en-US" sz="1333">
                <a:latin typeface="Calibri" pitchFamily="34" charset="0"/>
                <a:ea typeface="Calibri" pitchFamily="34" charset="-122"/>
                <a:cs typeface="Calibri" pitchFamily="34" charset="-120"/>
              </a:rPr>
              <a:t>, et al., 2024</a:t>
            </a:r>
            <a:r>
              <a:rPr lang="en-US" sz="1333">
                <a:solidFill>
                  <a:srgbClr val="2D1B4E"/>
                </a:solidFill>
                <a:latin typeface="Calibri" pitchFamily="34" charset="0"/>
                <a:ea typeface="Calibri" pitchFamily="34" charset="-122"/>
                <a:cs typeface="Calibri" pitchFamily="34" charset="-120"/>
              </a:rPr>
              <a:t>).</a:t>
            </a:r>
            <a:endParaRPr lang="en-US" sz="1333"/>
          </a:p>
        </p:txBody>
      </p:sp>
      <p:sp>
        <p:nvSpPr>
          <p:cNvPr id="21" name="Shape 19"/>
          <p:cNvSpPr/>
          <p:nvPr/>
        </p:nvSpPr>
        <p:spPr>
          <a:xfrm>
            <a:off x="4693920" y="5425440"/>
            <a:ext cx="585216" cy="585216"/>
          </a:xfrm>
          <a:prstGeom prst="ellipse">
            <a:avLst/>
          </a:prstGeom>
          <a:solidFill>
            <a:srgbClr val="3DB28C"/>
          </a:solidFill>
          <a:ln w="12700">
            <a:solidFill>
              <a:srgbClr val="3DB28C"/>
            </a:solidFill>
            <a:prstDash val="solid"/>
          </a:ln>
        </p:spPr>
      </p:sp>
      <p:sp>
        <p:nvSpPr>
          <p:cNvPr id="22" name="Text 20"/>
          <p:cNvSpPr/>
          <p:nvPr/>
        </p:nvSpPr>
        <p:spPr>
          <a:xfrm>
            <a:off x="4693920" y="5425440"/>
            <a:ext cx="585216"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867" b="1">
                <a:solidFill>
                  <a:srgbClr val="3B1F5E"/>
                </a:solidFill>
              </a:rPr>
              <a:t>4</a:t>
            </a:r>
            <a:endParaRPr lang="en-US" sz="1867"/>
          </a:p>
        </p:txBody>
      </p:sp>
      <p:sp>
        <p:nvSpPr>
          <p:cNvPr id="23" name="Text 21"/>
          <p:cNvSpPr/>
          <p:nvPr/>
        </p:nvSpPr>
        <p:spPr>
          <a:xfrm>
            <a:off x="5425440" y="5401056"/>
            <a:ext cx="633984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6A4C9C"/>
                </a:solidFill>
                <a:latin typeface="Calibri" pitchFamily="34" charset="0"/>
                <a:ea typeface="Calibri" pitchFamily="34" charset="-122"/>
                <a:cs typeface="Calibri" pitchFamily="34" charset="-120"/>
              </a:rPr>
              <a:t>Shareable &amp; Reusable</a:t>
            </a:r>
            <a:endParaRPr lang="en-US" sz="1600"/>
          </a:p>
        </p:txBody>
      </p:sp>
      <p:sp>
        <p:nvSpPr>
          <p:cNvPr id="24" name="Text 22"/>
          <p:cNvSpPr/>
          <p:nvPr/>
        </p:nvSpPr>
        <p:spPr>
          <a:xfrm>
            <a:off x="5425440" y="5766816"/>
            <a:ext cx="6339840" cy="75590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333">
                <a:solidFill>
                  <a:srgbClr val="2D1B4E"/>
                </a:solidFill>
                <a:latin typeface="Calibri" pitchFamily="34" charset="0"/>
                <a:ea typeface="Calibri" pitchFamily="34" charset="-122"/>
                <a:cs typeface="Calibri" pitchFamily="34" charset="-120"/>
              </a:rPr>
              <a:t>Presentations can go on OneDrive and get shared across teams, buildings, and future intake groups without anyone having to start from scratch again.</a:t>
            </a:r>
            <a:endParaRPr lang="en-US" sz="1333"/>
          </a:p>
        </p:txBody>
      </p:sp>
      <p:sp>
        <p:nvSpPr>
          <p:cNvPr id="25" name="Text 23"/>
          <p:cNvSpPr/>
          <p:nvPr/>
        </p:nvSpPr>
        <p:spPr>
          <a:xfrm>
            <a:off x="4693920" y="6498336"/>
            <a:ext cx="7071360" cy="24384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algn="r"/>
            <a:r>
              <a:rPr lang="en-US" sz="1133" i="1">
                <a:solidFill>
                  <a:schemeClr val="bg1">
                    <a:lumMod val="50000"/>
                  </a:schemeClr>
                </a:solidFill>
              </a:rPr>
              <a:t>(Microsoft, 2024; </a:t>
            </a:r>
            <a:r>
              <a:rPr lang="en-US" sz="1067" err="1">
                <a:solidFill>
                  <a:schemeClr val="bg1">
                    <a:lumMod val="50000"/>
                  </a:schemeClr>
                </a:solidFill>
                <a:latin typeface="Calibri" pitchFamily="34" charset="0"/>
                <a:ea typeface="Calibri" pitchFamily="34" charset="-122"/>
                <a:cs typeface="Calibri" pitchFamily="34" charset="-120"/>
              </a:rPr>
              <a:t>Ogeyik</a:t>
            </a:r>
            <a:r>
              <a:rPr lang="en-US" sz="1067">
                <a:solidFill>
                  <a:schemeClr val="bg1">
                    <a:lumMod val="50000"/>
                  </a:schemeClr>
                </a:solidFill>
                <a:latin typeface="Calibri" pitchFamily="34" charset="0"/>
                <a:ea typeface="Calibri" pitchFamily="34" charset="-122"/>
                <a:cs typeface="Calibri" pitchFamily="34" charset="-120"/>
              </a:rPr>
              <a:t>, 2016</a:t>
            </a:r>
            <a:r>
              <a:rPr lang="en-US" sz="1133" i="1">
                <a:solidFill>
                  <a:schemeClr val="bg1">
                    <a:lumMod val="50000"/>
                  </a:schemeClr>
                </a:solidFill>
              </a:rPr>
              <a:t>; </a:t>
            </a:r>
            <a:r>
              <a:rPr lang="en-US" sz="1200" err="1">
                <a:solidFill>
                  <a:schemeClr val="bg1">
                    <a:lumMod val="50000"/>
                  </a:schemeClr>
                </a:solidFill>
                <a:latin typeface="Calibri" pitchFamily="34" charset="0"/>
                <a:ea typeface="Calibri" pitchFamily="34" charset="-122"/>
                <a:cs typeface="Calibri" pitchFamily="34" charset="-120"/>
              </a:rPr>
              <a:t>Vesna</a:t>
            </a:r>
            <a:r>
              <a:rPr lang="en-US" sz="1200">
                <a:solidFill>
                  <a:schemeClr val="bg1">
                    <a:lumMod val="50000"/>
                  </a:schemeClr>
                </a:solidFill>
                <a:latin typeface="Calibri" pitchFamily="34" charset="0"/>
                <a:ea typeface="Calibri" pitchFamily="34" charset="-122"/>
                <a:cs typeface="Calibri" pitchFamily="34" charset="-120"/>
              </a:rPr>
              <a:t>, et al., 2024</a:t>
            </a:r>
            <a:r>
              <a:rPr lang="en-US" sz="1133" i="1">
                <a:solidFill>
                  <a:schemeClr val="bg1">
                    <a:lumMod val="50000"/>
                  </a:schemeClr>
                </a:solidFill>
              </a:rPr>
              <a:t>)</a:t>
            </a:r>
            <a:endParaRPr lang="en-US" sz="1133">
              <a:solidFill>
                <a:schemeClr val="bg1">
                  <a:lumMod val="50000"/>
                </a:schemeClr>
              </a:solidFill>
            </a:endParaRPr>
          </a:p>
        </p:txBody>
      </p:sp>
      <p:pic>
        <p:nvPicPr>
          <p:cNvPr id="29" name="Picture 2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99744" y="268224"/>
            <a:ext cx="5907024" cy="3938016"/>
          </a:xfrm>
          <a:prstGeom prst="rect">
            <a:avLst/>
          </a:prstGeom>
        </p:spPr>
      </p:pic>
    </p:spTree>
    <p:extLst>
      <p:ext uri="{BB962C8B-B14F-4D97-AF65-F5344CB8AC3E}">
        <p14:creationId xmlns:p14="http://schemas.microsoft.com/office/powerpoint/2010/main" val="2162256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6">
    <p:bg>
      <p:bgPr>
        <a:solidFill>
          <a:srgbClr val="F8F4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341120"/>
          </a:xfrm>
          <a:prstGeom prst="rect">
            <a:avLst/>
          </a:prstGeom>
          <a:solidFill>
            <a:srgbClr val="6A4C9C"/>
          </a:solidFill>
          <a:ln w="12700">
            <a:solidFill>
              <a:srgbClr val="6A4C9C"/>
            </a:solidFill>
            <a:prstDash val="solid"/>
          </a:ln>
        </p:spPr>
      </p:sp>
      <p:sp>
        <p:nvSpPr>
          <p:cNvPr id="3" name="Text 1"/>
          <p:cNvSpPr/>
          <p:nvPr/>
        </p:nvSpPr>
        <p:spPr>
          <a:xfrm>
            <a:off x="487680" y="0"/>
            <a:ext cx="11216640" cy="134112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3467" b="1">
                <a:solidFill>
                  <a:srgbClr val="FFFFFF"/>
                </a:solidFill>
                <a:latin typeface="Arial Black" pitchFamily="34" charset="0"/>
                <a:ea typeface="Arial Black" pitchFamily="34" charset="-122"/>
                <a:cs typeface="Arial Black" pitchFamily="34" charset="-120"/>
              </a:rPr>
              <a:t>Efficiency &amp; Communication at Riverdale</a:t>
            </a:r>
            <a:endParaRPr lang="en-US" sz="3467"/>
          </a:p>
        </p:txBody>
      </p:sp>
      <p:sp>
        <p:nvSpPr>
          <p:cNvPr id="5" name="Shape 2"/>
          <p:cNvSpPr/>
          <p:nvPr/>
        </p:nvSpPr>
        <p:spPr>
          <a:xfrm>
            <a:off x="426720" y="1684712"/>
            <a:ext cx="3169920" cy="512064"/>
          </a:xfrm>
          <a:prstGeom prst="rect">
            <a:avLst/>
          </a:prstGeom>
          <a:solidFill>
            <a:srgbClr val="C0392B"/>
          </a:solidFill>
          <a:ln w="12700">
            <a:solidFill>
              <a:srgbClr val="C0392B"/>
            </a:solidFill>
            <a:prstDash val="solid"/>
          </a:ln>
        </p:spPr>
      </p:sp>
      <p:sp>
        <p:nvSpPr>
          <p:cNvPr id="6" name="Text 3"/>
          <p:cNvSpPr/>
          <p:nvPr/>
        </p:nvSpPr>
        <p:spPr>
          <a:xfrm>
            <a:off x="426720" y="1684712"/>
            <a:ext cx="31699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333" b="1">
                <a:solidFill>
                  <a:srgbClr val="FFFFFF"/>
                </a:solidFill>
              </a:rPr>
              <a:t>BEFORE — Without PowerPoint</a:t>
            </a:r>
            <a:endParaRPr lang="en-US" sz="1333"/>
          </a:p>
        </p:txBody>
      </p:sp>
      <p:sp>
        <p:nvSpPr>
          <p:cNvPr id="7" name="Shape 4"/>
          <p:cNvSpPr/>
          <p:nvPr/>
        </p:nvSpPr>
        <p:spPr>
          <a:xfrm>
            <a:off x="426720" y="2233352"/>
            <a:ext cx="3169920" cy="670560"/>
          </a:xfrm>
          <a:prstGeom prst="rect">
            <a:avLst/>
          </a:prstGeom>
          <a:solidFill>
            <a:srgbClr val="FDE8E5"/>
          </a:solidFill>
          <a:ln w="12700">
            <a:solidFill>
              <a:srgbClr val="E8B4AE"/>
            </a:solidFill>
            <a:prstDash val="solid"/>
          </a:ln>
        </p:spPr>
      </p:sp>
      <p:sp>
        <p:nvSpPr>
          <p:cNvPr id="8" name="Text 5"/>
          <p:cNvSpPr/>
          <p:nvPr/>
        </p:nvSpPr>
        <p:spPr>
          <a:xfrm>
            <a:off x="548640" y="2269928"/>
            <a:ext cx="298704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8B1A0E"/>
                </a:solidFill>
                <a:latin typeface="Calibri" pitchFamily="34" charset="0"/>
                <a:ea typeface="Calibri" pitchFamily="34" charset="-122"/>
                <a:cs typeface="Calibri" pitchFamily="34" charset="-120"/>
              </a:rPr>
              <a:t>✖  Only verbal communication with no visual record. </a:t>
            </a:r>
            <a:endParaRPr lang="en-US" sz="1267"/>
          </a:p>
        </p:txBody>
      </p:sp>
      <p:sp>
        <p:nvSpPr>
          <p:cNvPr id="9" name="Shape 6"/>
          <p:cNvSpPr/>
          <p:nvPr/>
        </p:nvSpPr>
        <p:spPr>
          <a:xfrm>
            <a:off x="426720" y="2989256"/>
            <a:ext cx="3169920" cy="670560"/>
          </a:xfrm>
          <a:prstGeom prst="rect">
            <a:avLst/>
          </a:prstGeom>
          <a:solidFill>
            <a:srgbClr val="FDE8E5"/>
          </a:solidFill>
          <a:ln w="12700">
            <a:solidFill>
              <a:srgbClr val="E8B4AE"/>
            </a:solidFill>
            <a:prstDash val="solid"/>
          </a:ln>
        </p:spPr>
      </p:sp>
      <p:sp>
        <p:nvSpPr>
          <p:cNvPr id="10" name="Text 7"/>
          <p:cNvSpPr/>
          <p:nvPr/>
        </p:nvSpPr>
        <p:spPr>
          <a:xfrm>
            <a:off x="548640" y="3025832"/>
            <a:ext cx="298704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8B1A0E"/>
                </a:solidFill>
                <a:latin typeface="Calibri" pitchFamily="34" charset="0"/>
                <a:ea typeface="Calibri" pitchFamily="34" charset="-122"/>
                <a:cs typeface="Calibri" pitchFamily="34" charset="-120"/>
              </a:rPr>
              <a:t>✖   Paper based handouts are lost or out of date. </a:t>
            </a:r>
            <a:endParaRPr lang="en-US" sz="1267"/>
          </a:p>
        </p:txBody>
      </p:sp>
      <p:sp>
        <p:nvSpPr>
          <p:cNvPr id="11" name="Shape 8"/>
          <p:cNvSpPr/>
          <p:nvPr/>
        </p:nvSpPr>
        <p:spPr>
          <a:xfrm>
            <a:off x="426720" y="3745160"/>
            <a:ext cx="3169920" cy="670560"/>
          </a:xfrm>
          <a:prstGeom prst="rect">
            <a:avLst/>
          </a:prstGeom>
          <a:solidFill>
            <a:srgbClr val="FDE8E5"/>
          </a:solidFill>
          <a:ln w="12700">
            <a:solidFill>
              <a:srgbClr val="E8B4AE"/>
            </a:solidFill>
            <a:prstDash val="solid"/>
          </a:ln>
        </p:spPr>
      </p:sp>
      <p:sp>
        <p:nvSpPr>
          <p:cNvPr id="12" name="Text 9"/>
          <p:cNvSpPr/>
          <p:nvPr/>
        </p:nvSpPr>
        <p:spPr>
          <a:xfrm>
            <a:off x="548640" y="3781736"/>
            <a:ext cx="298704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8B1A0E"/>
                </a:solidFill>
                <a:latin typeface="Calibri" pitchFamily="34" charset="0"/>
                <a:ea typeface="Calibri" pitchFamily="34" charset="-122"/>
                <a:cs typeface="Calibri" pitchFamily="34" charset="-120"/>
              </a:rPr>
              <a:t>✖  Training has been provided inconsistently across the two buildings.</a:t>
            </a:r>
            <a:endParaRPr lang="en-US" sz="1267"/>
          </a:p>
        </p:txBody>
      </p:sp>
      <p:sp>
        <p:nvSpPr>
          <p:cNvPr id="13" name="Shape 10"/>
          <p:cNvSpPr/>
          <p:nvPr/>
        </p:nvSpPr>
        <p:spPr>
          <a:xfrm>
            <a:off x="426720" y="4501064"/>
            <a:ext cx="3169920" cy="670560"/>
          </a:xfrm>
          <a:prstGeom prst="rect">
            <a:avLst/>
          </a:prstGeom>
          <a:solidFill>
            <a:srgbClr val="FDE8E5"/>
          </a:solidFill>
          <a:ln w="12700">
            <a:solidFill>
              <a:srgbClr val="E8B4AE"/>
            </a:solidFill>
            <a:prstDash val="solid"/>
          </a:ln>
        </p:spPr>
      </p:sp>
      <p:sp>
        <p:nvSpPr>
          <p:cNvPr id="14" name="Text 11"/>
          <p:cNvSpPr/>
          <p:nvPr/>
        </p:nvSpPr>
        <p:spPr>
          <a:xfrm>
            <a:off x="548640" y="4537640"/>
            <a:ext cx="298704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a:tabLst>
                <a:tab pos="304792" algn="l"/>
              </a:tabLst>
            </a:pPr>
            <a:r>
              <a:rPr lang="en-US" sz="1267">
                <a:solidFill>
                  <a:srgbClr val="8B1A0E"/>
                </a:solidFill>
                <a:latin typeface="Calibri" pitchFamily="34" charset="0"/>
                <a:ea typeface="Calibri" pitchFamily="34" charset="-122"/>
                <a:cs typeface="Calibri" pitchFamily="34" charset="-120"/>
              </a:rPr>
              <a:t>✖   No means of tracking who has received training.</a:t>
            </a:r>
            <a:endParaRPr lang="en-US" sz="1267"/>
          </a:p>
        </p:txBody>
      </p:sp>
      <p:sp>
        <p:nvSpPr>
          <p:cNvPr id="17" name="Shape 14"/>
          <p:cNvSpPr/>
          <p:nvPr/>
        </p:nvSpPr>
        <p:spPr>
          <a:xfrm>
            <a:off x="4191463" y="1703184"/>
            <a:ext cx="2743200" cy="512064"/>
          </a:xfrm>
          <a:prstGeom prst="rect">
            <a:avLst/>
          </a:prstGeom>
          <a:solidFill>
            <a:srgbClr val="3DB28C"/>
          </a:solidFill>
          <a:ln w="12700">
            <a:solidFill>
              <a:srgbClr val="3DB28C"/>
            </a:solidFill>
            <a:prstDash val="solid"/>
          </a:ln>
        </p:spPr>
      </p:sp>
      <p:sp>
        <p:nvSpPr>
          <p:cNvPr id="18" name="Text 15"/>
          <p:cNvSpPr/>
          <p:nvPr/>
        </p:nvSpPr>
        <p:spPr>
          <a:xfrm>
            <a:off x="4191463" y="1703184"/>
            <a:ext cx="274320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333" b="1">
                <a:solidFill>
                  <a:srgbClr val="3B1F5E"/>
                </a:solidFill>
              </a:rPr>
              <a:t>AFTER — With PowerPoint</a:t>
            </a:r>
            <a:endParaRPr lang="en-US" sz="1333"/>
          </a:p>
        </p:txBody>
      </p:sp>
      <p:sp>
        <p:nvSpPr>
          <p:cNvPr id="19" name="Shape 16"/>
          <p:cNvSpPr/>
          <p:nvPr/>
        </p:nvSpPr>
        <p:spPr>
          <a:xfrm>
            <a:off x="4191463" y="2251824"/>
            <a:ext cx="2743200" cy="670560"/>
          </a:xfrm>
          <a:prstGeom prst="rect">
            <a:avLst/>
          </a:prstGeom>
          <a:solidFill>
            <a:srgbClr val="E5F5E8"/>
          </a:solidFill>
          <a:ln w="12700">
            <a:solidFill>
              <a:srgbClr val="7AB97F"/>
            </a:solidFill>
            <a:prstDash val="solid"/>
          </a:ln>
        </p:spPr>
      </p:sp>
      <p:sp>
        <p:nvSpPr>
          <p:cNvPr id="20" name="Text 17"/>
          <p:cNvSpPr/>
          <p:nvPr/>
        </p:nvSpPr>
        <p:spPr>
          <a:xfrm>
            <a:off x="4313383" y="2288400"/>
            <a:ext cx="256032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1A5E30"/>
                </a:solidFill>
                <a:latin typeface="Calibri" pitchFamily="34" charset="0"/>
                <a:ea typeface="Calibri" pitchFamily="34" charset="-122"/>
                <a:cs typeface="Calibri" pitchFamily="34" charset="-120"/>
              </a:rPr>
              <a:t>✔ </a:t>
            </a:r>
            <a:r>
              <a:rPr lang="en-US" sz="1333">
                <a:solidFill>
                  <a:schemeClr val="accent6">
                    <a:lumMod val="50000"/>
                  </a:schemeClr>
                </a:solidFill>
                <a:latin typeface="Calibri" pitchFamily="34" charset="0"/>
                <a:ea typeface="Calibri" pitchFamily="34" charset="-122"/>
                <a:cs typeface="Calibri" pitchFamily="34" charset="-120"/>
              </a:rPr>
              <a:t>Digital Slides - stored on OneDrive</a:t>
            </a:r>
            <a:r>
              <a:rPr lang="en-US" sz="1267">
                <a:solidFill>
                  <a:schemeClr val="accent6">
                    <a:lumMod val="50000"/>
                  </a:schemeClr>
                </a:solidFill>
                <a:latin typeface="Calibri" pitchFamily="34" charset="0"/>
                <a:ea typeface="Calibri" pitchFamily="34" charset="-122"/>
                <a:cs typeface="Calibri" pitchFamily="34" charset="-120"/>
              </a:rPr>
              <a:t>  </a:t>
            </a:r>
            <a:endParaRPr lang="en-US" sz="1267">
              <a:solidFill>
                <a:schemeClr val="accent6">
                  <a:lumMod val="50000"/>
                </a:schemeClr>
              </a:solidFill>
            </a:endParaRPr>
          </a:p>
        </p:txBody>
      </p:sp>
      <p:sp>
        <p:nvSpPr>
          <p:cNvPr id="21" name="Shape 18"/>
          <p:cNvSpPr/>
          <p:nvPr/>
        </p:nvSpPr>
        <p:spPr>
          <a:xfrm>
            <a:off x="4191463" y="3007728"/>
            <a:ext cx="2743200" cy="670560"/>
          </a:xfrm>
          <a:prstGeom prst="rect">
            <a:avLst/>
          </a:prstGeom>
          <a:solidFill>
            <a:srgbClr val="E5F5E8"/>
          </a:solidFill>
          <a:ln w="12700">
            <a:solidFill>
              <a:srgbClr val="7AB97F"/>
            </a:solidFill>
            <a:prstDash val="solid"/>
          </a:ln>
        </p:spPr>
      </p:sp>
      <p:sp>
        <p:nvSpPr>
          <p:cNvPr id="22" name="Text 19"/>
          <p:cNvSpPr/>
          <p:nvPr/>
        </p:nvSpPr>
        <p:spPr>
          <a:xfrm>
            <a:off x="4313383" y="3044304"/>
            <a:ext cx="256032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1A5E30"/>
                </a:solidFill>
                <a:latin typeface="Calibri" pitchFamily="34" charset="0"/>
                <a:ea typeface="Calibri" pitchFamily="34" charset="-122"/>
                <a:cs typeface="Calibri" pitchFamily="34" charset="-120"/>
              </a:rPr>
              <a:t>✔ </a:t>
            </a:r>
            <a:r>
              <a:rPr lang="en-US" sz="1333">
                <a:solidFill>
                  <a:schemeClr val="accent6">
                    <a:lumMod val="50000"/>
                  </a:schemeClr>
                </a:solidFill>
                <a:latin typeface="Calibri" pitchFamily="34" charset="0"/>
                <a:ea typeface="Calibri" pitchFamily="34" charset="-122"/>
                <a:cs typeface="Calibri" pitchFamily="34" charset="-120"/>
              </a:rPr>
              <a:t>Materials shared via MS Teams - consistent across the two sites </a:t>
            </a:r>
            <a:endParaRPr lang="en-US" sz="1267">
              <a:solidFill>
                <a:schemeClr val="accent6">
                  <a:lumMod val="50000"/>
                </a:schemeClr>
              </a:solidFill>
            </a:endParaRPr>
          </a:p>
        </p:txBody>
      </p:sp>
      <p:sp>
        <p:nvSpPr>
          <p:cNvPr id="23" name="Shape 20"/>
          <p:cNvSpPr/>
          <p:nvPr/>
        </p:nvSpPr>
        <p:spPr>
          <a:xfrm>
            <a:off x="4191463" y="3763632"/>
            <a:ext cx="2743200" cy="670560"/>
          </a:xfrm>
          <a:prstGeom prst="rect">
            <a:avLst/>
          </a:prstGeom>
          <a:solidFill>
            <a:srgbClr val="E5F5E8"/>
          </a:solidFill>
          <a:ln w="12700">
            <a:solidFill>
              <a:srgbClr val="7AB97F"/>
            </a:solidFill>
            <a:prstDash val="solid"/>
          </a:ln>
        </p:spPr>
      </p:sp>
      <p:sp>
        <p:nvSpPr>
          <p:cNvPr id="24" name="Text 21"/>
          <p:cNvSpPr/>
          <p:nvPr/>
        </p:nvSpPr>
        <p:spPr>
          <a:xfrm>
            <a:off x="4313383" y="3800208"/>
            <a:ext cx="256032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1A5E30"/>
                </a:solidFill>
                <a:latin typeface="Calibri" pitchFamily="34" charset="0"/>
                <a:ea typeface="Calibri" pitchFamily="34" charset="-122"/>
                <a:cs typeface="Calibri" pitchFamily="34" charset="-120"/>
              </a:rPr>
              <a:t>✔ </a:t>
            </a:r>
            <a:r>
              <a:rPr lang="en-US" sz="1333">
                <a:solidFill>
                  <a:schemeClr val="accent6">
                    <a:lumMod val="50000"/>
                  </a:schemeClr>
                </a:solidFill>
                <a:latin typeface="Calibri" pitchFamily="34" charset="0"/>
                <a:ea typeface="Calibri" pitchFamily="34" charset="-122"/>
                <a:cs typeface="Calibri" pitchFamily="34" charset="-120"/>
              </a:rPr>
              <a:t>Same slides being shared at both sites </a:t>
            </a:r>
            <a:endParaRPr lang="en-US" sz="1267">
              <a:solidFill>
                <a:schemeClr val="accent6">
                  <a:lumMod val="50000"/>
                </a:schemeClr>
              </a:solidFill>
            </a:endParaRPr>
          </a:p>
        </p:txBody>
      </p:sp>
      <p:sp>
        <p:nvSpPr>
          <p:cNvPr id="25" name="Shape 22"/>
          <p:cNvSpPr/>
          <p:nvPr/>
        </p:nvSpPr>
        <p:spPr>
          <a:xfrm>
            <a:off x="4191463" y="4519536"/>
            <a:ext cx="2743200" cy="670560"/>
          </a:xfrm>
          <a:prstGeom prst="rect">
            <a:avLst/>
          </a:prstGeom>
          <a:solidFill>
            <a:srgbClr val="E5F5E8"/>
          </a:solidFill>
          <a:ln w="12700">
            <a:solidFill>
              <a:srgbClr val="7AB97F"/>
            </a:solidFill>
            <a:prstDash val="solid"/>
          </a:ln>
        </p:spPr>
      </p:sp>
      <p:sp>
        <p:nvSpPr>
          <p:cNvPr id="26" name="Text 23"/>
          <p:cNvSpPr/>
          <p:nvPr/>
        </p:nvSpPr>
        <p:spPr>
          <a:xfrm>
            <a:off x="4313383" y="4556112"/>
            <a:ext cx="2560320" cy="54864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1A5E30"/>
                </a:solidFill>
                <a:latin typeface="Calibri" pitchFamily="34" charset="0"/>
                <a:ea typeface="Calibri" pitchFamily="34" charset="-122"/>
                <a:cs typeface="Calibri" pitchFamily="34" charset="-120"/>
              </a:rPr>
              <a:t>✔ </a:t>
            </a:r>
            <a:r>
              <a:rPr lang="en-US" sz="1333">
                <a:solidFill>
                  <a:schemeClr val="accent6">
                    <a:lumMod val="50000"/>
                  </a:schemeClr>
                </a:solidFill>
                <a:latin typeface="Calibri" pitchFamily="34" charset="0"/>
                <a:ea typeface="Calibri" pitchFamily="34" charset="-122"/>
                <a:cs typeface="Calibri" pitchFamily="34" charset="-120"/>
              </a:rPr>
              <a:t>Completion tracking via forms on the quizzes </a:t>
            </a:r>
            <a:endParaRPr lang="en-US" sz="1267">
              <a:solidFill>
                <a:schemeClr val="accent6">
                  <a:lumMod val="50000"/>
                </a:schemeClr>
              </a:solidFill>
            </a:endParaRPr>
          </a:p>
        </p:txBody>
      </p:sp>
      <p:sp>
        <p:nvSpPr>
          <p:cNvPr id="27" name="Shape 24"/>
          <p:cNvSpPr/>
          <p:nvPr/>
        </p:nvSpPr>
        <p:spPr>
          <a:xfrm>
            <a:off x="243840" y="5620512"/>
            <a:ext cx="7071360" cy="792480"/>
          </a:xfrm>
          <a:prstGeom prst="rect">
            <a:avLst/>
          </a:prstGeom>
          <a:solidFill>
            <a:srgbClr val="3B1F5E"/>
          </a:solidFill>
          <a:ln w="12700">
            <a:solidFill>
              <a:srgbClr val="3B1F5E"/>
            </a:solidFill>
            <a:prstDash val="solid"/>
          </a:ln>
        </p:spPr>
      </p:sp>
      <p:sp>
        <p:nvSpPr>
          <p:cNvPr id="28" name="Text 25"/>
          <p:cNvSpPr/>
          <p:nvPr/>
        </p:nvSpPr>
        <p:spPr>
          <a:xfrm>
            <a:off x="426720" y="5620512"/>
            <a:ext cx="6827520" cy="79248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400">
                <a:solidFill>
                  <a:srgbClr val="FFFFFF"/>
                </a:solidFill>
                <a:latin typeface="Calibri" pitchFamily="34" charset="0"/>
                <a:ea typeface="Calibri" pitchFamily="34" charset="-122"/>
                <a:cs typeface="Calibri" pitchFamily="34" charset="-120"/>
              </a:rPr>
              <a:t>📊   According to NHS Digital (2023) digital training tools have decreased the number of repeated briefings in the healthcare setting by 35% - 40% on average.</a:t>
            </a:r>
            <a:endParaRPr lang="en-US" sz="1400"/>
          </a:p>
        </p:txBody>
      </p:sp>
      <p:sp>
        <p:nvSpPr>
          <p:cNvPr id="29" name="Text 26"/>
          <p:cNvSpPr/>
          <p:nvPr/>
        </p:nvSpPr>
        <p:spPr>
          <a:xfrm>
            <a:off x="487680" y="6498336"/>
            <a:ext cx="11216640" cy="24384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r">
              <a:buNone/>
            </a:pPr>
            <a:r>
              <a:rPr lang="en-US" sz="1133" i="1">
                <a:solidFill>
                  <a:srgbClr val="9B8CB8"/>
                </a:solidFill>
              </a:rPr>
              <a:t>(NHS Digital, 2023; Microsoft, 2024)</a:t>
            </a:r>
            <a:endParaRPr lang="en-US" sz="1133"/>
          </a:p>
        </p:txBody>
      </p:sp>
      <p:pic>
        <p:nvPicPr>
          <p:cNvPr id="31" name="Picture 30"/>
          <p:cNvPicPr>
            <a:picLocks noChangeAspect="1"/>
          </p:cNvPicPr>
          <p:nvPr/>
        </p:nvPicPr>
        <p:blipFill rotWithShape="1">
          <a:blip r:embed="rId3">
            <a:extLst>
              <a:ext uri="{28A0092B-C50C-407E-A947-70E740481C1C}">
                <a14:useLocalDpi xmlns:a14="http://schemas.microsoft.com/office/drawing/2010/main" val="0"/>
              </a:ext>
            </a:extLst>
          </a:blip>
          <a:srcRect l="617" t="80771" r="79728" b="2815"/>
          <a:stretch/>
        </p:blipFill>
        <p:spPr>
          <a:xfrm>
            <a:off x="7120323" y="2432133"/>
            <a:ext cx="4920203" cy="2739491"/>
          </a:xfrm>
          <a:prstGeom prst="rect">
            <a:avLst/>
          </a:prstGeom>
        </p:spPr>
      </p:pic>
    </p:spTree>
    <p:extLst>
      <p:ext uri="{BB962C8B-B14F-4D97-AF65-F5344CB8AC3E}">
        <p14:creationId xmlns:p14="http://schemas.microsoft.com/office/powerpoint/2010/main" val="136848856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341120"/>
          </a:xfrm>
          <a:prstGeom prst="rect">
            <a:avLst/>
          </a:prstGeom>
          <a:solidFill>
            <a:srgbClr val="3B1F5E"/>
          </a:solidFill>
          <a:ln w="12700">
            <a:solidFill>
              <a:srgbClr val="3B1F5E"/>
            </a:solidFill>
            <a:prstDash val="solid"/>
          </a:ln>
        </p:spPr>
      </p:sp>
      <p:sp>
        <p:nvSpPr>
          <p:cNvPr id="3" name="Text 1"/>
          <p:cNvSpPr/>
          <p:nvPr/>
        </p:nvSpPr>
        <p:spPr>
          <a:xfrm>
            <a:off x="487680" y="0"/>
            <a:ext cx="10972800" cy="134112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3467" b="1">
                <a:solidFill>
                  <a:srgbClr val="FFFFFF"/>
                </a:solidFill>
                <a:latin typeface="Arial Black" pitchFamily="34" charset="0"/>
                <a:ea typeface="Arial Black" pitchFamily="34" charset="-122"/>
                <a:cs typeface="Arial Black" pitchFamily="34" charset="-120"/>
              </a:rPr>
              <a:t>Key Advantages for Riverdale Nursing Home</a:t>
            </a:r>
            <a:endParaRPr lang="en-US" sz="3467"/>
          </a:p>
        </p:txBody>
      </p:sp>
      <p:sp>
        <p:nvSpPr>
          <p:cNvPr id="4" name="Shape 2"/>
          <p:cNvSpPr/>
          <p:nvPr/>
        </p:nvSpPr>
        <p:spPr>
          <a:xfrm>
            <a:off x="11460480" y="0"/>
            <a:ext cx="731520" cy="1341120"/>
          </a:xfrm>
          <a:prstGeom prst="rect">
            <a:avLst/>
          </a:prstGeom>
          <a:solidFill>
            <a:srgbClr val="3DB28C"/>
          </a:solidFill>
          <a:ln w="12700">
            <a:solidFill>
              <a:srgbClr val="3DB28C"/>
            </a:solidFill>
            <a:prstDash val="solid"/>
          </a:ln>
        </p:spPr>
      </p:sp>
      <p:sp>
        <p:nvSpPr>
          <p:cNvPr id="6" name="Shape 3"/>
          <p:cNvSpPr/>
          <p:nvPr/>
        </p:nvSpPr>
        <p:spPr>
          <a:xfrm>
            <a:off x="4998720" y="1463040"/>
            <a:ext cx="6766560" cy="1133856"/>
          </a:xfrm>
          <a:prstGeom prst="rect">
            <a:avLst/>
          </a:prstGeom>
          <a:solidFill>
            <a:srgbClr val="F8F4FF"/>
          </a:solidFill>
          <a:ln w="12700">
            <a:solidFill>
              <a:srgbClr val="D8CEF0"/>
            </a:solidFill>
            <a:prstDash val="solid"/>
          </a:ln>
          <a:effectLst>
            <a:outerShdw blurRad="76200" dist="25400" dir="8100000" algn="bl" rotWithShape="0">
              <a:srgbClr val="000000">
                <a:alpha val="8000"/>
              </a:srgbClr>
            </a:outerShdw>
          </a:effectLst>
        </p:spPr>
      </p:sp>
      <p:sp>
        <p:nvSpPr>
          <p:cNvPr id="7" name="Shape 4"/>
          <p:cNvSpPr/>
          <p:nvPr/>
        </p:nvSpPr>
        <p:spPr>
          <a:xfrm>
            <a:off x="4998720" y="1463040"/>
            <a:ext cx="85344" cy="1133856"/>
          </a:xfrm>
          <a:prstGeom prst="rect">
            <a:avLst/>
          </a:prstGeom>
          <a:solidFill>
            <a:srgbClr val="3DB28C"/>
          </a:solidFill>
          <a:ln w="12700">
            <a:solidFill>
              <a:srgbClr val="3DB28C"/>
            </a:solidFill>
            <a:prstDash val="solid"/>
          </a:ln>
        </p:spPr>
      </p:sp>
      <p:sp>
        <p:nvSpPr>
          <p:cNvPr id="8" name="Text 5"/>
          <p:cNvSpPr/>
          <p:nvPr/>
        </p:nvSpPr>
        <p:spPr>
          <a:xfrm>
            <a:off x="5181600" y="1584960"/>
            <a:ext cx="6705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933">
                <a:solidFill>
                  <a:srgbClr val="000000"/>
                </a:solidFill>
              </a:rPr>
              <a:t>🎨</a:t>
            </a:r>
            <a:endParaRPr lang="en-US" sz="2933"/>
          </a:p>
        </p:txBody>
      </p:sp>
      <p:sp>
        <p:nvSpPr>
          <p:cNvPr id="9" name="Text 6"/>
          <p:cNvSpPr/>
          <p:nvPr/>
        </p:nvSpPr>
        <p:spPr>
          <a:xfrm>
            <a:off x="5949696" y="1560576"/>
            <a:ext cx="566928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3B1F5E"/>
                </a:solidFill>
                <a:latin typeface="Calibri" pitchFamily="34" charset="0"/>
                <a:ea typeface="Calibri" pitchFamily="34" charset="-122"/>
                <a:cs typeface="Calibri" pitchFamily="34" charset="-120"/>
              </a:rPr>
              <a:t>Engaging Visual Format</a:t>
            </a:r>
            <a:endParaRPr lang="en-US" sz="1600"/>
          </a:p>
        </p:txBody>
      </p:sp>
      <p:sp>
        <p:nvSpPr>
          <p:cNvPr id="10" name="Text 7"/>
          <p:cNvSpPr/>
          <p:nvPr/>
        </p:nvSpPr>
        <p:spPr>
          <a:xfrm>
            <a:off x="5949696" y="1926336"/>
            <a:ext cx="5669280"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Animate, Video Clip, Infographic - improve retention of information for different types of learners including those who have difficulties with reading and writing (</a:t>
            </a:r>
            <a:r>
              <a:rPr lang="en-US" sz="1333" err="1">
                <a:solidFill>
                  <a:schemeClr val="tx2">
                    <a:lumMod val="75000"/>
                  </a:schemeClr>
                </a:solidFill>
                <a:latin typeface="Calibri" pitchFamily="34" charset="0"/>
                <a:ea typeface="Calibri" pitchFamily="34" charset="-122"/>
                <a:cs typeface="Calibri" pitchFamily="34" charset="-120"/>
              </a:rPr>
              <a:t>Ogeyik</a:t>
            </a:r>
            <a:r>
              <a:rPr lang="en-US" sz="1333">
                <a:solidFill>
                  <a:schemeClr val="tx2">
                    <a:lumMod val="75000"/>
                  </a:schemeClr>
                </a:solidFill>
                <a:latin typeface="Calibri" pitchFamily="34" charset="0"/>
                <a:ea typeface="Calibri" pitchFamily="34" charset="-122"/>
                <a:cs typeface="Calibri" pitchFamily="34" charset="-120"/>
              </a:rPr>
              <a:t>, 2016</a:t>
            </a:r>
            <a:r>
              <a:rPr lang="en-US" sz="1267"/>
              <a:t>).</a:t>
            </a:r>
          </a:p>
        </p:txBody>
      </p:sp>
      <p:sp>
        <p:nvSpPr>
          <p:cNvPr id="11" name="Shape 8"/>
          <p:cNvSpPr/>
          <p:nvPr/>
        </p:nvSpPr>
        <p:spPr>
          <a:xfrm>
            <a:off x="4998720" y="2767584"/>
            <a:ext cx="6766560" cy="1133856"/>
          </a:xfrm>
          <a:prstGeom prst="rect">
            <a:avLst/>
          </a:prstGeom>
          <a:solidFill>
            <a:srgbClr val="F8F4FF"/>
          </a:solidFill>
          <a:ln w="12700">
            <a:solidFill>
              <a:srgbClr val="D8CEF0"/>
            </a:solidFill>
            <a:prstDash val="solid"/>
          </a:ln>
          <a:effectLst>
            <a:outerShdw blurRad="76200" dist="25400" dir="8100000" algn="bl" rotWithShape="0">
              <a:srgbClr val="000000">
                <a:alpha val="8000"/>
              </a:srgbClr>
            </a:outerShdw>
          </a:effectLst>
        </p:spPr>
      </p:sp>
      <p:sp>
        <p:nvSpPr>
          <p:cNvPr id="12" name="Shape 9"/>
          <p:cNvSpPr/>
          <p:nvPr/>
        </p:nvSpPr>
        <p:spPr>
          <a:xfrm>
            <a:off x="4998720" y="2767584"/>
            <a:ext cx="85344" cy="1133856"/>
          </a:xfrm>
          <a:prstGeom prst="rect">
            <a:avLst/>
          </a:prstGeom>
          <a:solidFill>
            <a:srgbClr val="3DB28C"/>
          </a:solidFill>
          <a:ln w="12700">
            <a:solidFill>
              <a:srgbClr val="3DB28C"/>
            </a:solidFill>
            <a:prstDash val="solid"/>
          </a:ln>
        </p:spPr>
      </p:sp>
      <p:sp>
        <p:nvSpPr>
          <p:cNvPr id="13" name="Text 10"/>
          <p:cNvSpPr/>
          <p:nvPr/>
        </p:nvSpPr>
        <p:spPr>
          <a:xfrm>
            <a:off x="5181600" y="2889504"/>
            <a:ext cx="6705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933">
                <a:solidFill>
                  <a:srgbClr val="000000"/>
                </a:solidFill>
              </a:rPr>
              <a:t>♿</a:t>
            </a:r>
            <a:endParaRPr lang="en-US" sz="2933"/>
          </a:p>
        </p:txBody>
      </p:sp>
      <p:sp>
        <p:nvSpPr>
          <p:cNvPr id="14" name="Text 11"/>
          <p:cNvSpPr/>
          <p:nvPr/>
        </p:nvSpPr>
        <p:spPr>
          <a:xfrm>
            <a:off x="5949696" y="2865120"/>
            <a:ext cx="566928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3B1F5E"/>
                </a:solidFill>
                <a:latin typeface="Calibri" pitchFamily="34" charset="0"/>
                <a:ea typeface="Calibri" pitchFamily="34" charset="-122"/>
                <a:cs typeface="Calibri" pitchFamily="34" charset="-120"/>
              </a:rPr>
              <a:t>Accessibility Compliance</a:t>
            </a:r>
            <a:endParaRPr lang="en-US" sz="1600"/>
          </a:p>
        </p:txBody>
      </p:sp>
      <p:sp>
        <p:nvSpPr>
          <p:cNvPr id="15" name="Text 12"/>
          <p:cNvSpPr/>
          <p:nvPr/>
        </p:nvSpPr>
        <p:spPr>
          <a:xfrm>
            <a:off x="5949696" y="3230880"/>
            <a:ext cx="5669280"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By using text size, contrast, and the Alt Text functions; compliance with the Equality Act 2010, will guarantee all staff at Riverdale will receive inclusive training (GOV.UK, 2022).</a:t>
            </a:r>
          </a:p>
        </p:txBody>
      </p:sp>
      <p:sp>
        <p:nvSpPr>
          <p:cNvPr id="16" name="Shape 13"/>
          <p:cNvSpPr/>
          <p:nvPr/>
        </p:nvSpPr>
        <p:spPr>
          <a:xfrm>
            <a:off x="4998720" y="4072128"/>
            <a:ext cx="6766560" cy="1133856"/>
          </a:xfrm>
          <a:prstGeom prst="rect">
            <a:avLst/>
          </a:prstGeom>
          <a:solidFill>
            <a:srgbClr val="F8F4FF"/>
          </a:solidFill>
          <a:ln w="12700">
            <a:solidFill>
              <a:srgbClr val="D8CEF0"/>
            </a:solidFill>
            <a:prstDash val="solid"/>
          </a:ln>
          <a:effectLst>
            <a:outerShdw blurRad="76200" dist="25400" dir="8100000" algn="bl" rotWithShape="0">
              <a:srgbClr val="000000">
                <a:alpha val="8000"/>
              </a:srgbClr>
            </a:outerShdw>
          </a:effectLst>
        </p:spPr>
      </p:sp>
      <p:sp>
        <p:nvSpPr>
          <p:cNvPr id="17" name="Shape 14"/>
          <p:cNvSpPr/>
          <p:nvPr/>
        </p:nvSpPr>
        <p:spPr>
          <a:xfrm>
            <a:off x="4998720" y="4072128"/>
            <a:ext cx="85344" cy="1133856"/>
          </a:xfrm>
          <a:prstGeom prst="rect">
            <a:avLst/>
          </a:prstGeom>
          <a:solidFill>
            <a:srgbClr val="3DB28C"/>
          </a:solidFill>
          <a:ln w="12700">
            <a:solidFill>
              <a:srgbClr val="3DB28C"/>
            </a:solidFill>
            <a:prstDash val="solid"/>
          </a:ln>
        </p:spPr>
      </p:sp>
      <p:sp>
        <p:nvSpPr>
          <p:cNvPr id="18" name="Text 15"/>
          <p:cNvSpPr/>
          <p:nvPr/>
        </p:nvSpPr>
        <p:spPr>
          <a:xfrm>
            <a:off x="5181600" y="4194048"/>
            <a:ext cx="6705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933">
                <a:solidFill>
                  <a:srgbClr val="000000"/>
                </a:solidFill>
              </a:rPr>
              <a:t>🔁</a:t>
            </a:r>
            <a:endParaRPr lang="en-US" sz="2933"/>
          </a:p>
        </p:txBody>
      </p:sp>
      <p:sp>
        <p:nvSpPr>
          <p:cNvPr id="19" name="Text 16"/>
          <p:cNvSpPr/>
          <p:nvPr/>
        </p:nvSpPr>
        <p:spPr>
          <a:xfrm>
            <a:off x="5949696" y="4169664"/>
            <a:ext cx="566928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3B1F5E"/>
                </a:solidFill>
                <a:latin typeface="Calibri" pitchFamily="34" charset="0"/>
                <a:ea typeface="Calibri" pitchFamily="34" charset="-122"/>
                <a:cs typeface="Calibri" pitchFamily="34" charset="-120"/>
              </a:rPr>
              <a:t>Reusability &amp; Scalability</a:t>
            </a:r>
            <a:endParaRPr lang="en-US" sz="1600"/>
          </a:p>
        </p:txBody>
      </p:sp>
      <p:sp>
        <p:nvSpPr>
          <p:cNvPr id="20" name="Text 17"/>
          <p:cNvSpPr/>
          <p:nvPr/>
        </p:nvSpPr>
        <p:spPr>
          <a:xfrm>
            <a:off x="5949696" y="4535424"/>
            <a:ext cx="5669280"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Updating the same Presentation, &amp; re-deploying it to All Staff members, this saves training time for trainers and helps maintain messaging consistency</a:t>
            </a:r>
          </a:p>
        </p:txBody>
      </p:sp>
      <p:sp>
        <p:nvSpPr>
          <p:cNvPr id="21" name="Shape 18"/>
          <p:cNvSpPr/>
          <p:nvPr/>
        </p:nvSpPr>
        <p:spPr>
          <a:xfrm>
            <a:off x="4998720" y="5376672"/>
            <a:ext cx="6766560" cy="1133856"/>
          </a:xfrm>
          <a:prstGeom prst="rect">
            <a:avLst/>
          </a:prstGeom>
          <a:solidFill>
            <a:srgbClr val="F8F4FF"/>
          </a:solidFill>
          <a:ln w="12700">
            <a:solidFill>
              <a:srgbClr val="D8CEF0"/>
            </a:solidFill>
            <a:prstDash val="solid"/>
          </a:ln>
          <a:effectLst>
            <a:outerShdw blurRad="76200" dist="25400" dir="8100000" algn="bl" rotWithShape="0">
              <a:srgbClr val="000000">
                <a:alpha val="8000"/>
              </a:srgbClr>
            </a:outerShdw>
          </a:effectLst>
        </p:spPr>
      </p:sp>
      <p:sp>
        <p:nvSpPr>
          <p:cNvPr id="22" name="Shape 19"/>
          <p:cNvSpPr/>
          <p:nvPr/>
        </p:nvSpPr>
        <p:spPr>
          <a:xfrm>
            <a:off x="4998720" y="5376672"/>
            <a:ext cx="85344" cy="1133856"/>
          </a:xfrm>
          <a:prstGeom prst="rect">
            <a:avLst/>
          </a:prstGeom>
          <a:solidFill>
            <a:srgbClr val="3DB28C"/>
          </a:solidFill>
          <a:ln w="12700">
            <a:solidFill>
              <a:srgbClr val="3DB28C"/>
            </a:solidFill>
            <a:prstDash val="solid"/>
          </a:ln>
        </p:spPr>
      </p:sp>
      <p:sp>
        <p:nvSpPr>
          <p:cNvPr id="23" name="Text 20"/>
          <p:cNvSpPr/>
          <p:nvPr/>
        </p:nvSpPr>
        <p:spPr>
          <a:xfrm>
            <a:off x="5181600" y="5498592"/>
            <a:ext cx="670560" cy="60960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2933">
                <a:solidFill>
                  <a:srgbClr val="000000"/>
                </a:solidFill>
              </a:rPr>
              <a:t>📲</a:t>
            </a:r>
            <a:endParaRPr lang="en-US" sz="2933"/>
          </a:p>
        </p:txBody>
      </p:sp>
      <p:sp>
        <p:nvSpPr>
          <p:cNvPr id="24" name="Text 21"/>
          <p:cNvSpPr/>
          <p:nvPr/>
        </p:nvSpPr>
        <p:spPr>
          <a:xfrm>
            <a:off x="5949696" y="5474208"/>
            <a:ext cx="5669280" cy="36576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600" b="1">
                <a:solidFill>
                  <a:srgbClr val="3B1F5E"/>
                </a:solidFill>
                <a:latin typeface="Calibri" pitchFamily="34" charset="0"/>
                <a:ea typeface="Calibri" pitchFamily="34" charset="-122"/>
                <a:cs typeface="Calibri" pitchFamily="34" charset="-120"/>
              </a:rPr>
              <a:t>Multi-Device Access</a:t>
            </a:r>
            <a:endParaRPr lang="en-US" sz="1600"/>
          </a:p>
        </p:txBody>
      </p:sp>
      <p:sp>
        <p:nvSpPr>
          <p:cNvPr id="25" name="Text 22"/>
          <p:cNvSpPr/>
          <p:nvPr/>
        </p:nvSpPr>
        <p:spPr>
          <a:xfrm>
            <a:off x="5949696" y="5839968"/>
            <a:ext cx="5669280" cy="58521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Will be accessible from laptops, tablets and/or smart phones through using MS 365 allowing those staff that rotate shifts to access the training whenever they want, at a time and location that is convenient for them (Microsoft, 2024)</a:t>
            </a:r>
          </a:p>
        </p:txBody>
      </p:sp>
      <p:sp>
        <p:nvSpPr>
          <p:cNvPr id="26" name="Text 23"/>
          <p:cNvSpPr/>
          <p:nvPr/>
        </p:nvSpPr>
        <p:spPr>
          <a:xfrm>
            <a:off x="487680" y="6498336"/>
            <a:ext cx="11216640" cy="24384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algn="r"/>
            <a:r>
              <a:rPr lang="en-US" sz="1133" i="1">
                <a:solidFill>
                  <a:schemeClr val="bg1">
                    <a:lumMod val="50000"/>
                  </a:schemeClr>
                </a:solidFill>
              </a:rPr>
              <a:t>(</a:t>
            </a:r>
            <a:r>
              <a:rPr lang="en-US" sz="1067" err="1">
                <a:solidFill>
                  <a:schemeClr val="bg1">
                    <a:lumMod val="50000"/>
                  </a:schemeClr>
                </a:solidFill>
                <a:latin typeface="Calibri" pitchFamily="34" charset="0"/>
                <a:ea typeface="Calibri" pitchFamily="34" charset="-122"/>
                <a:cs typeface="Calibri" pitchFamily="34" charset="-120"/>
              </a:rPr>
              <a:t>Ogeyik</a:t>
            </a:r>
            <a:r>
              <a:rPr lang="en-US" sz="1067">
                <a:solidFill>
                  <a:schemeClr val="bg1">
                    <a:lumMod val="50000"/>
                  </a:schemeClr>
                </a:solidFill>
                <a:latin typeface="Calibri" pitchFamily="34" charset="0"/>
                <a:ea typeface="Calibri" pitchFamily="34" charset="-122"/>
                <a:cs typeface="Calibri" pitchFamily="34" charset="-120"/>
              </a:rPr>
              <a:t>, 2016</a:t>
            </a:r>
            <a:r>
              <a:rPr lang="en-US" sz="1133" i="1">
                <a:solidFill>
                  <a:schemeClr val="bg1">
                    <a:lumMod val="50000"/>
                  </a:schemeClr>
                </a:solidFill>
              </a:rPr>
              <a:t>; GOV.UK, 2022; Microsoft, 2024)</a:t>
            </a:r>
            <a:endParaRPr lang="en-US" sz="1133">
              <a:solidFill>
                <a:schemeClr val="bg1">
                  <a:lumMod val="50000"/>
                </a:schemeClr>
              </a:solidFill>
            </a:endParaRPr>
          </a:p>
        </p:txBody>
      </p:sp>
      <p:pic>
        <p:nvPicPr>
          <p:cNvPr id="29" name="Picture 2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218944"/>
            <a:ext cx="4791456" cy="3593592"/>
          </a:xfrm>
          <a:prstGeom prst="rect">
            <a:avLst/>
          </a:prstGeom>
        </p:spPr>
      </p:pic>
    </p:spTree>
    <p:extLst>
      <p:ext uri="{BB962C8B-B14F-4D97-AF65-F5344CB8AC3E}">
        <p14:creationId xmlns:p14="http://schemas.microsoft.com/office/powerpoint/2010/main" val="714581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8">
    <p:bg>
      <p:bgPr>
        <a:solidFill>
          <a:schemeClr val="bg1">
            <a:lumMod val="95000"/>
          </a:schemeClr>
        </a:solidFill>
        <a:effectLst/>
      </p:bgPr>
    </p:bg>
    <p:spTree>
      <p:nvGrpSpPr>
        <p:cNvPr id="1" name=""/>
        <p:cNvGrpSpPr/>
        <p:nvPr/>
      </p:nvGrpSpPr>
      <p:grpSpPr>
        <a:xfrm>
          <a:off x="0" y="0"/>
          <a:ext cx="0" cy="0"/>
          <a:chOff x="0" y="0"/>
          <a:chExt cx="0" cy="0"/>
        </a:xfrm>
      </p:grpSpPr>
      <p:sp>
        <p:nvSpPr>
          <p:cNvPr id="2" name="Shape 0"/>
          <p:cNvSpPr/>
          <p:nvPr/>
        </p:nvSpPr>
        <p:spPr>
          <a:xfrm>
            <a:off x="0" y="0"/>
            <a:ext cx="12192000" cy="97536"/>
          </a:xfrm>
          <a:prstGeom prst="rect">
            <a:avLst/>
          </a:prstGeom>
          <a:solidFill>
            <a:srgbClr val="3DB28C"/>
          </a:solidFill>
          <a:ln w="12700">
            <a:solidFill>
              <a:srgbClr val="3DB28C"/>
            </a:solidFill>
            <a:prstDash val="solid"/>
          </a:ln>
        </p:spPr>
      </p:sp>
      <p:sp>
        <p:nvSpPr>
          <p:cNvPr id="3" name="Text 1"/>
          <p:cNvSpPr/>
          <p:nvPr/>
        </p:nvSpPr>
        <p:spPr>
          <a:xfrm>
            <a:off x="487680" y="169896"/>
            <a:ext cx="11216640" cy="9144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3733" b="1">
                <a:solidFill>
                  <a:schemeClr val="accent6">
                    <a:lumMod val="50000"/>
                  </a:schemeClr>
                </a:solidFill>
                <a:latin typeface="Arial Black" pitchFamily="34" charset="0"/>
                <a:ea typeface="Arial Black" pitchFamily="34" charset="-122"/>
                <a:cs typeface="Arial Black" pitchFamily="34" charset="-120"/>
              </a:rPr>
              <a:t>Limitations &amp; How to Overcome Them</a:t>
            </a:r>
            <a:endParaRPr lang="en-US" sz="3733">
              <a:solidFill>
                <a:schemeClr val="accent6">
                  <a:lumMod val="50000"/>
                </a:schemeClr>
              </a:solidFill>
            </a:endParaRPr>
          </a:p>
        </p:txBody>
      </p:sp>
      <p:sp>
        <p:nvSpPr>
          <p:cNvPr id="6" name="Shape 3"/>
          <p:cNvSpPr/>
          <p:nvPr/>
        </p:nvSpPr>
        <p:spPr>
          <a:xfrm>
            <a:off x="2070792" y="1100975"/>
            <a:ext cx="3657600" cy="1584960"/>
          </a:xfrm>
          <a:prstGeom prst="rect">
            <a:avLst/>
          </a:prstGeom>
          <a:solidFill>
            <a:schemeClr val="accent6">
              <a:lumMod val="40000"/>
              <a:lumOff val="60000"/>
            </a:schemeClr>
          </a:solidFill>
          <a:ln w="12700">
            <a:solidFill>
              <a:schemeClr val="accent3">
                <a:lumMod val="60000"/>
                <a:lumOff val="40000"/>
              </a:schemeClr>
            </a:solidFill>
            <a:prstDash val="solid"/>
          </a:ln>
        </p:spPr>
      </p:sp>
      <p:sp>
        <p:nvSpPr>
          <p:cNvPr id="7" name="Shape 4"/>
          <p:cNvSpPr/>
          <p:nvPr/>
        </p:nvSpPr>
        <p:spPr>
          <a:xfrm>
            <a:off x="2070792" y="1100975"/>
            <a:ext cx="3657600" cy="426720"/>
          </a:xfrm>
          <a:prstGeom prst="rect">
            <a:avLst/>
          </a:prstGeom>
          <a:solidFill>
            <a:schemeClr val="accent6"/>
          </a:solidFill>
          <a:ln w="12700">
            <a:solidFill>
              <a:schemeClr val="accent3">
                <a:lumMod val="60000"/>
                <a:lumOff val="40000"/>
              </a:schemeClr>
            </a:solidFill>
            <a:prstDash val="solid"/>
          </a:ln>
        </p:spPr>
      </p:sp>
      <p:sp>
        <p:nvSpPr>
          <p:cNvPr id="8" name="Text 5"/>
          <p:cNvSpPr/>
          <p:nvPr/>
        </p:nvSpPr>
        <p:spPr>
          <a:xfrm>
            <a:off x="2192712" y="1100975"/>
            <a:ext cx="3474720" cy="4267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b="1">
                <a:solidFill>
                  <a:srgbClr val="FFFFFF"/>
                </a:solidFill>
                <a:latin typeface="Calibri" pitchFamily="34" charset="0"/>
                <a:ea typeface="Calibri" pitchFamily="34" charset="-122"/>
                <a:cs typeface="Calibri" pitchFamily="34" charset="-120"/>
              </a:rPr>
              <a:t>⚠  Passive Learning Risk</a:t>
            </a:r>
            <a:endParaRPr lang="en-US" sz="1333"/>
          </a:p>
        </p:txBody>
      </p:sp>
      <p:sp>
        <p:nvSpPr>
          <p:cNvPr id="9" name="Text 6"/>
          <p:cNvSpPr/>
          <p:nvPr/>
        </p:nvSpPr>
        <p:spPr>
          <a:xfrm>
            <a:off x="2192712" y="1564271"/>
            <a:ext cx="3474720" cy="9997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The use of slides, alone, will create one-way transfer of information to learners with no participation by the learner</a:t>
            </a:r>
          </a:p>
        </p:txBody>
      </p:sp>
      <p:sp>
        <p:nvSpPr>
          <p:cNvPr id="12" name="Shape 9"/>
          <p:cNvSpPr/>
          <p:nvPr/>
        </p:nvSpPr>
        <p:spPr>
          <a:xfrm>
            <a:off x="6337992" y="1100975"/>
            <a:ext cx="3657600" cy="1584960"/>
          </a:xfrm>
          <a:prstGeom prst="rect">
            <a:avLst/>
          </a:prstGeom>
          <a:solidFill>
            <a:srgbClr val="0E3B25"/>
          </a:solidFill>
          <a:ln w="12700">
            <a:solidFill>
              <a:srgbClr val="1A5C38"/>
            </a:solidFill>
            <a:prstDash val="solid"/>
          </a:ln>
        </p:spPr>
      </p:sp>
      <p:sp>
        <p:nvSpPr>
          <p:cNvPr id="13" name="Shape 10"/>
          <p:cNvSpPr/>
          <p:nvPr/>
        </p:nvSpPr>
        <p:spPr>
          <a:xfrm>
            <a:off x="6337992" y="1100975"/>
            <a:ext cx="3657600" cy="426720"/>
          </a:xfrm>
          <a:prstGeom prst="rect">
            <a:avLst/>
          </a:prstGeom>
          <a:solidFill>
            <a:srgbClr val="3DB28C"/>
          </a:solidFill>
          <a:ln w="12700">
            <a:solidFill>
              <a:srgbClr val="3DB28C"/>
            </a:solidFill>
            <a:prstDash val="solid"/>
          </a:ln>
        </p:spPr>
      </p:sp>
      <p:sp>
        <p:nvSpPr>
          <p:cNvPr id="14" name="Text 11"/>
          <p:cNvSpPr/>
          <p:nvPr/>
        </p:nvSpPr>
        <p:spPr>
          <a:xfrm>
            <a:off x="6459912" y="1100975"/>
            <a:ext cx="3474720" cy="4267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b="1">
                <a:solidFill>
                  <a:srgbClr val="3B1F5E"/>
                </a:solidFill>
                <a:latin typeface="Calibri" pitchFamily="34" charset="0"/>
                <a:ea typeface="Calibri" pitchFamily="34" charset="-122"/>
                <a:cs typeface="Calibri" pitchFamily="34" charset="-120"/>
              </a:rPr>
              <a:t>✓  Solution</a:t>
            </a:r>
            <a:endParaRPr lang="en-US" sz="1333"/>
          </a:p>
        </p:txBody>
      </p:sp>
      <p:sp>
        <p:nvSpPr>
          <p:cNvPr id="15" name="Text 12"/>
          <p:cNvSpPr/>
          <p:nvPr/>
        </p:nvSpPr>
        <p:spPr>
          <a:xfrm>
            <a:off x="6459912" y="1564271"/>
            <a:ext cx="3474720" cy="9997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A8E6CF"/>
                </a:solidFill>
                <a:latin typeface="Calibri" pitchFamily="34" charset="0"/>
                <a:ea typeface="Calibri" pitchFamily="34" charset="-122"/>
                <a:cs typeface="Calibri" pitchFamily="34" charset="-120"/>
              </a:rPr>
              <a:t>Embedded Microsoft Forms will be used as quizzes for comprehension check after completion of each section. (</a:t>
            </a:r>
            <a:r>
              <a:rPr lang="en-US" sz="1267" err="1">
                <a:solidFill>
                  <a:srgbClr val="A8E6CF"/>
                </a:solidFill>
                <a:latin typeface="Calibri" pitchFamily="34" charset="0"/>
                <a:ea typeface="Calibri" pitchFamily="34" charset="-122"/>
                <a:cs typeface="Calibri" pitchFamily="34" charset="-120"/>
              </a:rPr>
              <a:t>Vesna</a:t>
            </a:r>
            <a:r>
              <a:rPr lang="en-US" sz="1267">
                <a:solidFill>
                  <a:srgbClr val="A8E6CF"/>
                </a:solidFill>
                <a:latin typeface="Calibri" pitchFamily="34" charset="0"/>
                <a:ea typeface="Calibri" pitchFamily="34" charset="-122"/>
                <a:cs typeface="Calibri" pitchFamily="34" charset="-120"/>
              </a:rPr>
              <a:t> et al., 2024).</a:t>
            </a:r>
            <a:endParaRPr lang="en-US" sz="1267"/>
          </a:p>
        </p:txBody>
      </p:sp>
      <p:sp>
        <p:nvSpPr>
          <p:cNvPr id="16" name="Shape 13"/>
          <p:cNvSpPr/>
          <p:nvPr/>
        </p:nvSpPr>
        <p:spPr>
          <a:xfrm>
            <a:off x="2070792" y="2929775"/>
            <a:ext cx="3657600" cy="1584960"/>
          </a:xfrm>
          <a:prstGeom prst="rect">
            <a:avLst/>
          </a:prstGeom>
          <a:solidFill>
            <a:schemeClr val="accent6">
              <a:lumMod val="40000"/>
              <a:lumOff val="60000"/>
            </a:schemeClr>
          </a:solidFill>
          <a:ln w="12700">
            <a:solidFill>
              <a:schemeClr val="accent3">
                <a:lumMod val="60000"/>
                <a:lumOff val="40000"/>
              </a:schemeClr>
            </a:solidFill>
            <a:prstDash val="solid"/>
          </a:ln>
        </p:spPr>
      </p:sp>
      <p:sp>
        <p:nvSpPr>
          <p:cNvPr id="17" name="Shape 14"/>
          <p:cNvSpPr/>
          <p:nvPr/>
        </p:nvSpPr>
        <p:spPr>
          <a:xfrm>
            <a:off x="2070792" y="2929775"/>
            <a:ext cx="3657600" cy="426720"/>
          </a:xfrm>
          <a:prstGeom prst="rect">
            <a:avLst/>
          </a:prstGeom>
          <a:solidFill>
            <a:schemeClr val="accent6"/>
          </a:solidFill>
          <a:ln w="12700">
            <a:solidFill>
              <a:schemeClr val="accent3">
                <a:lumMod val="60000"/>
                <a:lumOff val="40000"/>
              </a:schemeClr>
            </a:solidFill>
            <a:prstDash val="solid"/>
          </a:ln>
        </p:spPr>
      </p:sp>
      <p:sp>
        <p:nvSpPr>
          <p:cNvPr id="18" name="Text 15"/>
          <p:cNvSpPr/>
          <p:nvPr/>
        </p:nvSpPr>
        <p:spPr>
          <a:xfrm>
            <a:off x="2192712" y="2929775"/>
            <a:ext cx="3474720" cy="4267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b="1">
                <a:solidFill>
                  <a:srgbClr val="FFFFFF"/>
                </a:solidFill>
                <a:latin typeface="Calibri" pitchFamily="34" charset="0"/>
                <a:ea typeface="Calibri" pitchFamily="34" charset="-122"/>
                <a:cs typeface="Calibri" pitchFamily="34" charset="-120"/>
              </a:rPr>
              <a:t>⚠  Digital Exclusion</a:t>
            </a:r>
            <a:endParaRPr lang="en-US" sz="1333"/>
          </a:p>
        </p:txBody>
      </p:sp>
      <p:sp>
        <p:nvSpPr>
          <p:cNvPr id="19" name="Text 16"/>
          <p:cNvSpPr/>
          <p:nvPr/>
        </p:nvSpPr>
        <p:spPr>
          <a:xfrm>
            <a:off x="2192712" y="3393071"/>
            <a:ext cx="3474720" cy="9997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Older Adult and/or, those Staff with limited digital expertise, may not be able to access, or navigate through the presentation.</a:t>
            </a:r>
          </a:p>
        </p:txBody>
      </p:sp>
      <p:sp>
        <p:nvSpPr>
          <p:cNvPr id="22" name="Shape 19"/>
          <p:cNvSpPr/>
          <p:nvPr/>
        </p:nvSpPr>
        <p:spPr>
          <a:xfrm>
            <a:off x="6337992" y="2929775"/>
            <a:ext cx="3657600" cy="1584960"/>
          </a:xfrm>
          <a:prstGeom prst="rect">
            <a:avLst/>
          </a:prstGeom>
          <a:solidFill>
            <a:srgbClr val="0E3B25"/>
          </a:solidFill>
          <a:ln w="12700">
            <a:solidFill>
              <a:srgbClr val="1A5C38"/>
            </a:solidFill>
            <a:prstDash val="solid"/>
          </a:ln>
        </p:spPr>
      </p:sp>
      <p:sp>
        <p:nvSpPr>
          <p:cNvPr id="23" name="Shape 20"/>
          <p:cNvSpPr/>
          <p:nvPr/>
        </p:nvSpPr>
        <p:spPr>
          <a:xfrm>
            <a:off x="6337992" y="2929775"/>
            <a:ext cx="3657600" cy="426720"/>
          </a:xfrm>
          <a:prstGeom prst="rect">
            <a:avLst/>
          </a:prstGeom>
          <a:solidFill>
            <a:srgbClr val="3DB28C"/>
          </a:solidFill>
          <a:ln w="12700">
            <a:solidFill>
              <a:srgbClr val="3DB28C"/>
            </a:solidFill>
            <a:prstDash val="solid"/>
          </a:ln>
        </p:spPr>
      </p:sp>
      <p:sp>
        <p:nvSpPr>
          <p:cNvPr id="24" name="Text 21"/>
          <p:cNvSpPr/>
          <p:nvPr/>
        </p:nvSpPr>
        <p:spPr>
          <a:xfrm>
            <a:off x="6459912" y="2929775"/>
            <a:ext cx="3474720" cy="4267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b="1">
                <a:solidFill>
                  <a:srgbClr val="3B1F5E"/>
                </a:solidFill>
                <a:latin typeface="Calibri" pitchFamily="34" charset="0"/>
                <a:ea typeface="Calibri" pitchFamily="34" charset="-122"/>
                <a:cs typeface="Calibri" pitchFamily="34" charset="-120"/>
              </a:rPr>
              <a:t>✓  Solution</a:t>
            </a:r>
            <a:endParaRPr lang="en-US" sz="1333"/>
          </a:p>
        </p:txBody>
      </p:sp>
      <p:sp>
        <p:nvSpPr>
          <p:cNvPr id="25" name="Text 22"/>
          <p:cNvSpPr/>
          <p:nvPr/>
        </p:nvSpPr>
        <p:spPr>
          <a:xfrm>
            <a:off x="6459912" y="3393071"/>
            <a:ext cx="3474720" cy="9997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267">
                <a:solidFill>
                  <a:srgbClr val="A8E6CF"/>
                </a:solidFill>
                <a:latin typeface="Calibri" pitchFamily="34" charset="0"/>
                <a:ea typeface="Calibri" pitchFamily="34" charset="-122"/>
                <a:cs typeface="Calibri" pitchFamily="34" charset="-120"/>
              </a:rPr>
              <a:t>Pair digital sessions with face-to-face delivery and offer Microsoft Learn tutorials to build digital confidence (Microsoft, 2024).</a:t>
            </a:r>
            <a:endParaRPr lang="en-US" sz="1267"/>
          </a:p>
        </p:txBody>
      </p:sp>
      <p:sp>
        <p:nvSpPr>
          <p:cNvPr id="26" name="Shape 23"/>
          <p:cNvSpPr/>
          <p:nvPr/>
        </p:nvSpPr>
        <p:spPr>
          <a:xfrm>
            <a:off x="2070792" y="4758575"/>
            <a:ext cx="3657600" cy="1584960"/>
          </a:xfrm>
          <a:prstGeom prst="rect">
            <a:avLst/>
          </a:prstGeom>
          <a:solidFill>
            <a:schemeClr val="accent6">
              <a:lumMod val="40000"/>
              <a:lumOff val="60000"/>
            </a:schemeClr>
          </a:solidFill>
          <a:ln w="12700">
            <a:solidFill>
              <a:schemeClr val="accent3">
                <a:lumMod val="60000"/>
                <a:lumOff val="40000"/>
              </a:schemeClr>
            </a:solidFill>
            <a:prstDash val="solid"/>
          </a:ln>
        </p:spPr>
      </p:sp>
      <p:sp>
        <p:nvSpPr>
          <p:cNvPr id="27" name="Shape 24"/>
          <p:cNvSpPr/>
          <p:nvPr/>
        </p:nvSpPr>
        <p:spPr>
          <a:xfrm>
            <a:off x="2070792" y="4758575"/>
            <a:ext cx="3657600" cy="426720"/>
          </a:xfrm>
          <a:prstGeom prst="rect">
            <a:avLst/>
          </a:prstGeom>
          <a:solidFill>
            <a:schemeClr val="accent6"/>
          </a:solidFill>
          <a:ln w="12700">
            <a:solidFill>
              <a:schemeClr val="accent3">
                <a:lumMod val="60000"/>
                <a:lumOff val="40000"/>
              </a:schemeClr>
            </a:solidFill>
            <a:prstDash val="solid"/>
          </a:ln>
        </p:spPr>
      </p:sp>
      <p:sp>
        <p:nvSpPr>
          <p:cNvPr id="28" name="Text 25"/>
          <p:cNvSpPr/>
          <p:nvPr/>
        </p:nvSpPr>
        <p:spPr>
          <a:xfrm>
            <a:off x="2192712" y="4758575"/>
            <a:ext cx="3474720" cy="4267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b="1">
                <a:solidFill>
                  <a:srgbClr val="FFFFFF"/>
                </a:solidFill>
                <a:latin typeface="Calibri" pitchFamily="34" charset="0"/>
                <a:ea typeface="Calibri" pitchFamily="34" charset="-122"/>
                <a:cs typeface="Calibri" pitchFamily="34" charset="-120"/>
              </a:rPr>
              <a:t>⚠  Content Overload</a:t>
            </a:r>
            <a:endParaRPr lang="en-US" sz="1333"/>
          </a:p>
        </p:txBody>
      </p:sp>
      <p:sp>
        <p:nvSpPr>
          <p:cNvPr id="29" name="Text 26"/>
          <p:cNvSpPr/>
          <p:nvPr/>
        </p:nvSpPr>
        <p:spPr>
          <a:xfrm>
            <a:off x="2192712" y="5221871"/>
            <a:ext cx="3474720" cy="9997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t>Overuse of text-heavy slides will lead to poor reader engagement, and therefore, no retention.</a:t>
            </a:r>
          </a:p>
        </p:txBody>
      </p:sp>
      <p:sp>
        <p:nvSpPr>
          <p:cNvPr id="31" name="Text 28"/>
          <p:cNvSpPr/>
          <p:nvPr/>
        </p:nvSpPr>
        <p:spPr>
          <a:xfrm>
            <a:off x="5728392" y="5368175"/>
            <a:ext cx="585216" cy="341376"/>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733">
                <a:solidFill>
                  <a:srgbClr val="3DB28C"/>
                </a:solidFill>
              </a:rPr>
              <a:t>▶</a:t>
            </a:r>
            <a:endParaRPr lang="en-US" sz="1733"/>
          </a:p>
        </p:txBody>
      </p:sp>
      <p:sp>
        <p:nvSpPr>
          <p:cNvPr id="32" name="Shape 29"/>
          <p:cNvSpPr/>
          <p:nvPr/>
        </p:nvSpPr>
        <p:spPr>
          <a:xfrm>
            <a:off x="6337992" y="4758575"/>
            <a:ext cx="3657600" cy="1584960"/>
          </a:xfrm>
          <a:prstGeom prst="rect">
            <a:avLst/>
          </a:prstGeom>
          <a:solidFill>
            <a:srgbClr val="0E3B25"/>
          </a:solidFill>
          <a:ln w="12700">
            <a:solidFill>
              <a:srgbClr val="1A5C38"/>
            </a:solidFill>
            <a:prstDash val="solid"/>
          </a:ln>
        </p:spPr>
      </p:sp>
      <p:sp>
        <p:nvSpPr>
          <p:cNvPr id="33" name="Shape 30"/>
          <p:cNvSpPr/>
          <p:nvPr/>
        </p:nvSpPr>
        <p:spPr>
          <a:xfrm>
            <a:off x="6337992" y="4758575"/>
            <a:ext cx="3657600" cy="426720"/>
          </a:xfrm>
          <a:prstGeom prst="rect">
            <a:avLst/>
          </a:prstGeom>
          <a:solidFill>
            <a:srgbClr val="3DB28C"/>
          </a:solidFill>
          <a:ln w="12700">
            <a:solidFill>
              <a:srgbClr val="3DB28C"/>
            </a:solidFill>
            <a:prstDash val="solid"/>
          </a:ln>
        </p:spPr>
      </p:sp>
      <p:sp>
        <p:nvSpPr>
          <p:cNvPr id="34" name="Text 31"/>
          <p:cNvSpPr/>
          <p:nvPr/>
        </p:nvSpPr>
        <p:spPr>
          <a:xfrm>
            <a:off x="6459912" y="4758575"/>
            <a:ext cx="3474720" cy="4267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333" b="1">
                <a:solidFill>
                  <a:srgbClr val="3B1F5E"/>
                </a:solidFill>
                <a:latin typeface="Calibri" pitchFamily="34" charset="0"/>
                <a:ea typeface="Calibri" pitchFamily="34" charset="-122"/>
                <a:cs typeface="Calibri" pitchFamily="34" charset="-120"/>
              </a:rPr>
              <a:t>✓  Solution</a:t>
            </a:r>
            <a:endParaRPr lang="en-US" sz="1333"/>
          </a:p>
        </p:txBody>
      </p:sp>
      <p:sp>
        <p:nvSpPr>
          <p:cNvPr id="35" name="Text 32"/>
          <p:cNvSpPr/>
          <p:nvPr/>
        </p:nvSpPr>
        <p:spPr>
          <a:xfrm>
            <a:off x="6459912" y="5221871"/>
            <a:ext cx="3474720" cy="99974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67">
                <a:solidFill>
                  <a:srgbClr val="A8E6CF"/>
                </a:solidFill>
                <a:latin typeface="Calibri" pitchFamily="34" charset="0"/>
                <a:ea typeface="Calibri" pitchFamily="34" charset="-122"/>
                <a:cs typeface="Calibri" pitchFamily="34" charset="-120"/>
              </a:rPr>
              <a:t>Apply the 6×6 rule and use visuals/infographics to present key information concisely (</a:t>
            </a:r>
            <a:r>
              <a:rPr lang="en-US" sz="1267" err="1">
                <a:solidFill>
                  <a:srgbClr val="A8E6CF"/>
                </a:solidFill>
                <a:latin typeface="Calibri" pitchFamily="34" charset="0"/>
                <a:ea typeface="Calibri" pitchFamily="34" charset="-122"/>
                <a:cs typeface="Calibri" pitchFamily="34" charset="-120"/>
              </a:rPr>
              <a:t>Ogeyik</a:t>
            </a:r>
            <a:r>
              <a:rPr lang="en-US" sz="1267">
                <a:solidFill>
                  <a:srgbClr val="A8E6CF"/>
                </a:solidFill>
                <a:latin typeface="Calibri" pitchFamily="34" charset="0"/>
                <a:ea typeface="Calibri" pitchFamily="34" charset="-122"/>
                <a:cs typeface="Calibri" pitchFamily="34" charset="-120"/>
              </a:rPr>
              <a:t>, 2016).</a:t>
            </a:r>
            <a:r>
              <a:rPr lang="en-US" sz="1333">
                <a:solidFill>
                  <a:schemeClr val="tx2">
                    <a:lumMod val="75000"/>
                  </a:schemeClr>
                </a:solidFill>
                <a:latin typeface="Calibri" pitchFamily="34" charset="0"/>
                <a:ea typeface="Calibri" pitchFamily="34" charset="-122"/>
                <a:cs typeface="Calibri" pitchFamily="34" charset="-120"/>
              </a:rPr>
              <a:t> </a:t>
            </a:r>
            <a:endParaRPr lang="en-US" sz="1267">
              <a:solidFill>
                <a:schemeClr val="bg1">
                  <a:lumMod val="95000"/>
                </a:schemeClr>
              </a:solidFill>
            </a:endParaRPr>
          </a:p>
        </p:txBody>
      </p:sp>
      <p:sp>
        <p:nvSpPr>
          <p:cNvPr id="36" name="Text 33"/>
          <p:cNvSpPr/>
          <p:nvPr/>
        </p:nvSpPr>
        <p:spPr>
          <a:xfrm>
            <a:off x="487680" y="6498336"/>
            <a:ext cx="11216640" cy="24384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algn="r"/>
            <a:r>
              <a:rPr lang="en-US" sz="1133" i="1">
                <a:solidFill>
                  <a:schemeClr val="bg1">
                    <a:lumMod val="50000"/>
                  </a:schemeClr>
                </a:solidFill>
              </a:rPr>
              <a:t>(</a:t>
            </a:r>
            <a:r>
              <a:rPr lang="en-US" sz="1200" err="1">
                <a:solidFill>
                  <a:schemeClr val="bg1">
                    <a:lumMod val="50000"/>
                  </a:schemeClr>
                </a:solidFill>
                <a:latin typeface="Calibri" pitchFamily="34" charset="0"/>
                <a:ea typeface="Calibri" pitchFamily="34" charset="-122"/>
                <a:cs typeface="Calibri" pitchFamily="34" charset="-120"/>
              </a:rPr>
              <a:t>V</a:t>
            </a:r>
            <a:r>
              <a:rPr lang="en-US" sz="1067" err="1">
                <a:solidFill>
                  <a:schemeClr val="bg1">
                    <a:lumMod val="50000"/>
                  </a:schemeClr>
                </a:solidFill>
                <a:latin typeface="Calibri" pitchFamily="34" charset="0"/>
                <a:ea typeface="Calibri" pitchFamily="34" charset="-122"/>
                <a:cs typeface="Calibri" pitchFamily="34" charset="-120"/>
              </a:rPr>
              <a:t>esna</a:t>
            </a:r>
            <a:r>
              <a:rPr lang="en-US" sz="1067">
                <a:solidFill>
                  <a:schemeClr val="bg1">
                    <a:lumMod val="50000"/>
                  </a:schemeClr>
                </a:solidFill>
                <a:latin typeface="Calibri" pitchFamily="34" charset="0"/>
                <a:ea typeface="Calibri" pitchFamily="34" charset="-122"/>
                <a:cs typeface="Calibri" pitchFamily="34" charset="-120"/>
              </a:rPr>
              <a:t>, et al., 2024;</a:t>
            </a:r>
            <a:r>
              <a:rPr lang="en-US" sz="1133" i="1">
                <a:solidFill>
                  <a:schemeClr val="bg1">
                    <a:lumMod val="50000"/>
                  </a:schemeClr>
                </a:solidFill>
              </a:rPr>
              <a:t> </a:t>
            </a:r>
            <a:r>
              <a:rPr lang="en-US" sz="1067" err="1">
                <a:solidFill>
                  <a:schemeClr val="bg1">
                    <a:lumMod val="50000"/>
                  </a:schemeClr>
                </a:solidFill>
                <a:latin typeface="Calibri" pitchFamily="34" charset="0"/>
                <a:ea typeface="Calibri" pitchFamily="34" charset="-122"/>
                <a:cs typeface="Calibri" pitchFamily="34" charset="-120"/>
              </a:rPr>
              <a:t>Ogeyik</a:t>
            </a:r>
            <a:r>
              <a:rPr lang="en-US" sz="1067">
                <a:solidFill>
                  <a:schemeClr val="bg1">
                    <a:lumMod val="50000"/>
                  </a:schemeClr>
                </a:solidFill>
                <a:latin typeface="Calibri" pitchFamily="34" charset="0"/>
                <a:ea typeface="Calibri" pitchFamily="34" charset="-122"/>
                <a:cs typeface="Calibri" pitchFamily="34" charset="-120"/>
              </a:rPr>
              <a:t>, 2016</a:t>
            </a:r>
            <a:r>
              <a:rPr lang="en-US" sz="1133" i="1">
                <a:solidFill>
                  <a:schemeClr val="bg1">
                    <a:lumMod val="50000"/>
                  </a:schemeClr>
                </a:solidFill>
              </a:rPr>
              <a:t>; Microsoft, 2024)</a:t>
            </a:r>
            <a:endParaRPr lang="en-US" sz="1133">
              <a:solidFill>
                <a:schemeClr val="bg1">
                  <a:lumMod val="50000"/>
                </a:schemeClr>
              </a:solidFill>
            </a:endParaRPr>
          </a:p>
        </p:txBody>
      </p:sp>
      <p:sp>
        <p:nvSpPr>
          <p:cNvPr id="37" name="Text 28"/>
          <p:cNvSpPr/>
          <p:nvPr/>
        </p:nvSpPr>
        <p:spPr>
          <a:xfrm>
            <a:off x="5728392" y="3551567"/>
            <a:ext cx="585216" cy="341376"/>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733">
                <a:solidFill>
                  <a:srgbClr val="3DB28C"/>
                </a:solidFill>
              </a:rPr>
              <a:t>▶</a:t>
            </a:r>
            <a:endParaRPr lang="en-US" sz="1733"/>
          </a:p>
        </p:txBody>
      </p:sp>
      <p:sp>
        <p:nvSpPr>
          <p:cNvPr id="38" name="Text 28"/>
          <p:cNvSpPr/>
          <p:nvPr/>
        </p:nvSpPr>
        <p:spPr>
          <a:xfrm>
            <a:off x="5766009" y="1709188"/>
            <a:ext cx="585216" cy="341376"/>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733">
                <a:solidFill>
                  <a:srgbClr val="3DB28C"/>
                </a:solidFill>
              </a:rPr>
              <a:t>▶</a:t>
            </a:r>
            <a:endParaRPr lang="en-US" sz="1733"/>
          </a:p>
        </p:txBody>
      </p:sp>
    </p:spTree>
    <p:extLst>
      <p:ext uri="{BB962C8B-B14F-4D97-AF65-F5344CB8AC3E}">
        <p14:creationId xmlns:p14="http://schemas.microsoft.com/office/powerpoint/2010/main" val="21901248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2192000" cy="97536"/>
          </a:xfrm>
          <a:prstGeom prst="rect">
            <a:avLst/>
          </a:prstGeom>
          <a:solidFill>
            <a:srgbClr val="3DB28C"/>
          </a:solidFill>
          <a:ln w="12700">
            <a:solidFill>
              <a:srgbClr val="3DB28C"/>
            </a:solidFill>
            <a:prstDash val="solid"/>
          </a:ln>
        </p:spPr>
      </p:sp>
      <p:sp>
        <p:nvSpPr>
          <p:cNvPr id="3" name="Text 1"/>
          <p:cNvSpPr/>
          <p:nvPr/>
        </p:nvSpPr>
        <p:spPr>
          <a:xfrm>
            <a:off x="487680" y="169896"/>
            <a:ext cx="11216640" cy="91440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3733" b="1">
                <a:solidFill>
                  <a:schemeClr val="accent6">
                    <a:lumMod val="50000"/>
                  </a:schemeClr>
                </a:solidFill>
                <a:latin typeface="Arial Black" pitchFamily="34" charset="0"/>
              </a:rPr>
              <a:t>Conclusion</a:t>
            </a:r>
            <a:endParaRPr lang="en-US" sz="3733">
              <a:solidFill>
                <a:schemeClr val="accent6">
                  <a:lumMod val="50000"/>
                </a:schemeClr>
              </a:solidFill>
            </a:endParaRPr>
          </a:p>
        </p:txBody>
      </p:sp>
      <p:sp>
        <p:nvSpPr>
          <p:cNvPr id="4" name="Shape 3"/>
          <p:cNvSpPr/>
          <p:nvPr/>
        </p:nvSpPr>
        <p:spPr>
          <a:xfrm>
            <a:off x="561202" y="1267783"/>
            <a:ext cx="5475317" cy="2260508"/>
          </a:xfrm>
          <a:prstGeom prst="rect">
            <a:avLst/>
          </a:prstGeom>
          <a:solidFill>
            <a:schemeClr val="accent6">
              <a:lumMod val="40000"/>
              <a:lumOff val="60000"/>
            </a:schemeClr>
          </a:solidFill>
          <a:ln w="12700">
            <a:solidFill>
              <a:schemeClr val="accent3">
                <a:lumMod val="60000"/>
                <a:lumOff val="40000"/>
              </a:schemeClr>
            </a:solidFill>
            <a:prstDash val="solid"/>
          </a:ln>
        </p:spPr>
      </p:sp>
      <p:sp>
        <p:nvSpPr>
          <p:cNvPr id="6" name="Text 6"/>
          <p:cNvSpPr/>
          <p:nvPr/>
        </p:nvSpPr>
        <p:spPr>
          <a:xfrm>
            <a:off x="698084" y="1533238"/>
            <a:ext cx="5201552" cy="1515133"/>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467"/>
              <a:t>By using PowerPoint, Riverdale Nursing Home has an integrated solution for managing training materials. This new approach provides staff access, meets regulatory compliance, encourages employee participation, and supports ongoing professional growth in a manner that allows for continued growth through continuous professional development.</a:t>
            </a: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3401" y="1267783"/>
            <a:ext cx="5921000" cy="3963716"/>
          </a:xfrm>
          <a:prstGeom prst="rect">
            <a:avLst/>
          </a:prstGeom>
        </p:spPr>
      </p:pic>
      <p:pic>
        <p:nvPicPr>
          <p:cNvPr id="9" name="Picture 8"/>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57463" y="3947797"/>
            <a:ext cx="4365307" cy="2910204"/>
          </a:xfrm>
          <a:prstGeom prst="rect">
            <a:avLst/>
          </a:prstGeom>
        </p:spPr>
      </p:pic>
    </p:spTree>
    <p:extLst>
      <p:ext uri="{BB962C8B-B14F-4D97-AF65-F5344CB8AC3E}">
        <p14:creationId xmlns:p14="http://schemas.microsoft.com/office/powerpoint/2010/main" val="12886010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name="Slide 9">
    <p:bg>
      <p:bgPr>
        <a:solidFill>
          <a:srgbClr val="F8F4FF"/>
        </a:solidFill>
        <a:effectLst/>
      </p:bgPr>
    </p:bg>
    <p:spTree>
      <p:nvGrpSpPr>
        <p:cNvPr id="1" name=""/>
        <p:cNvGrpSpPr/>
        <p:nvPr/>
      </p:nvGrpSpPr>
      <p:grpSpPr>
        <a:xfrm>
          <a:off x="0" y="0"/>
          <a:ext cx="0" cy="0"/>
          <a:chOff x="0" y="0"/>
          <a:chExt cx="0" cy="0"/>
        </a:xfrm>
      </p:grpSpPr>
      <p:sp>
        <p:nvSpPr>
          <p:cNvPr id="2" name="Shape 0"/>
          <p:cNvSpPr/>
          <p:nvPr/>
        </p:nvSpPr>
        <p:spPr>
          <a:xfrm>
            <a:off x="0" y="0"/>
            <a:ext cx="12192000" cy="1341120"/>
          </a:xfrm>
          <a:prstGeom prst="rect">
            <a:avLst/>
          </a:prstGeom>
          <a:solidFill>
            <a:srgbClr val="3B1F5E"/>
          </a:solidFill>
          <a:ln w="12700">
            <a:solidFill>
              <a:srgbClr val="3B1F5E"/>
            </a:solidFill>
            <a:prstDash val="solid"/>
          </a:ln>
        </p:spPr>
      </p:sp>
      <p:sp>
        <p:nvSpPr>
          <p:cNvPr id="3" name="Text 1"/>
          <p:cNvSpPr/>
          <p:nvPr/>
        </p:nvSpPr>
        <p:spPr>
          <a:xfrm>
            <a:off x="609600" y="0"/>
            <a:ext cx="10363200" cy="1341120"/>
          </a:xfrm>
          <a:prstGeom prst="rect">
            <a:avLst/>
          </a:prstGeom>
          <a:noFill/>
          <a:ln/>
        </p:spPr>
        <p:txBody>
          <a:bodyPr wrap="square"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4000" b="1">
                <a:solidFill>
                  <a:srgbClr val="FFFFFF"/>
                </a:solidFill>
                <a:latin typeface="Arial Black" pitchFamily="34" charset="0"/>
                <a:ea typeface="Arial Black" pitchFamily="34" charset="-122"/>
                <a:cs typeface="Arial Black" pitchFamily="34" charset="-120"/>
              </a:rPr>
              <a:t>Reference List</a:t>
            </a:r>
            <a:endParaRPr lang="en-US" sz="4000"/>
          </a:p>
        </p:txBody>
      </p:sp>
      <p:sp>
        <p:nvSpPr>
          <p:cNvPr id="4" name="Shape 2"/>
          <p:cNvSpPr/>
          <p:nvPr/>
        </p:nvSpPr>
        <p:spPr>
          <a:xfrm>
            <a:off x="11582400" y="0"/>
            <a:ext cx="609600" cy="1341120"/>
          </a:xfrm>
          <a:prstGeom prst="rect">
            <a:avLst/>
          </a:prstGeom>
          <a:solidFill>
            <a:srgbClr val="3DB28C"/>
          </a:solidFill>
          <a:ln w="12700">
            <a:solidFill>
              <a:srgbClr val="3DB28C"/>
            </a:solidFill>
            <a:prstDash val="solid"/>
          </a:ln>
        </p:spPr>
      </p:sp>
      <p:sp>
        <p:nvSpPr>
          <p:cNvPr id="6" name="Text 4"/>
          <p:cNvSpPr/>
          <p:nvPr/>
        </p:nvSpPr>
        <p:spPr>
          <a:xfrm>
            <a:off x="609600" y="1402080"/>
            <a:ext cx="10972800" cy="463296"/>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endParaRPr lang="en-US" sz="1333"/>
          </a:p>
        </p:txBody>
      </p:sp>
      <p:sp>
        <p:nvSpPr>
          <p:cNvPr id="7" name="Shape 5"/>
          <p:cNvSpPr/>
          <p:nvPr/>
        </p:nvSpPr>
        <p:spPr>
          <a:xfrm>
            <a:off x="426720" y="1604541"/>
            <a:ext cx="731520" cy="512064"/>
          </a:xfrm>
          <a:prstGeom prst="rect">
            <a:avLst/>
          </a:prstGeom>
          <a:solidFill>
            <a:srgbClr val="3DB28C"/>
          </a:solidFill>
          <a:ln w="12700">
            <a:solidFill>
              <a:srgbClr val="3DB28C"/>
            </a:solidFill>
            <a:prstDash val="solid"/>
          </a:ln>
        </p:spPr>
      </p:sp>
      <p:sp>
        <p:nvSpPr>
          <p:cNvPr id="8" name="Text 6"/>
          <p:cNvSpPr/>
          <p:nvPr/>
        </p:nvSpPr>
        <p:spPr>
          <a:xfrm>
            <a:off x="426720" y="1604541"/>
            <a:ext cx="7315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00" b="1">
                <a:solidFill>
                  <a:srgbClr val="3B1F5E"/>
                </a:solidFill>
              </a:rPr>
              <a:t>CQC</a:t>
            </a:r>
            <a:endParaRPr lang="en-US" sz="1000"/>
          </a:p>
        </p:txBody>
      </p:sp>
      <p:sp>
        <p:nvSpPr>
          <p:cNvPr id="9" name="Text 7"/>
          <p:cNvSpPr/>
          <p:nvPr/>
        </p:nvSpPr>
        <p:spPr>
          <a:xfrm>
            <a:off x="1280160" y="1531389"/>
            <a:ext cx="10485120" cy="7315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chemeClr val="tx2">
                    <a:lumMod val="75000"/>
                  </a:schemeClr>
                </a:solidFill>
                <a:latin typeface="Calibri" pitchFamily="34" charset="0"/>
                <a:ea typeface="Calibri" pitchFamily="34" charset="-122"/>
                <a:cs typeface="Calibri" pitchFamily="34" charset="-120"/>
              </a:rPr>
              <a:t>Care Quality Commission (CQC) (2023) Regulation 18: Staffing. Available at: https://www.cqc.org.uk/guidance-regulation/providers/regulations-service-providers-and-managers/health-social-care-act/regulation-18  (Accessed: 4 June 2026).</a:t>
            </a:r>
            <a:endParaRPr lang="en-US" sz="1200">
              <a:solidFill>
                <a:schemeClr val="tx2">
                  <a:lumMod val="75000"/>
                </a:schemeClr>
              </a:solidFill>
            </a:endParaRPr>
          </a:p>
        </p:txBody>
      </p:sp>
      <p:sp>
        <p:nvSpPr>
          <p:cNvPr id="10" name="Shape 8"/>
          <p:cNvSpPr/>
          <p:nvPr/>
        </p:nvSpPr>
        <p:spPr>
          <a:xfrm>
            <a:off x="426720" y="2384829"/>
            <a:ext cx="731520" cy="512064"/>
          </a:xfrm>
          <a:prstGeom prst="rect">
            <a:avLst/>
          </a:prstGeom>
          <a:solidFill>
            <a:srgbClr val="3DB28C"/>
          </a:solidFill>
          <a:ln w="12700">
            <a:solidFill>
              <a:srgbClr val="3DB28C"/>
            </a:solidFill>
            <a:prstDash val="solid"/>
          </a:ln>
        </p:spPr>
      </p:sp>
      <p:sp>
        <p:nvSpPr>
          <p:cNvPr id="11" name="Text 9"/>
          <p:cNvSpPr/>
          <p:nvPr/>
        </p:nvSpPr>
        <p:spPr>
          <a:xfrm>
            <a:off x="426720" y="2384829"/>
            <a:ext cx="7315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00" b="1">
                <a:solidFill>
                  <a:srgbClr val="3B1F5E"/>
                </a:solidFill>
              </a:rPr>
              <a:t>GOV</a:t>
            </a:r>
            <a:endParaRPr lang="en-US" sz="1000"/>
          </a:p>
        </p:txBody>
      </p:sp>
      <p:sp>
        <p:nvSpPr>
          <p:cNvPr id="12" name="Text 10"/>
          <p:cNvSpPr/>
          <p:nvPr/>
        </p:nvSpPr>
        <p:spPr>
          <a:xfrm>
            <a:off x="1280160" y="2311677"/>
            <a:ext cx="10485120" cy="7315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chemeClr val="tx2">
                    <a:lumMod val="75000"/>
                  </a:schemeClr>
                </a:solidFill>
                <a:latin typeface="Calibri" pitchFamily="34" charset="0"/>
                <a:ea typeface="Calibri" pitchFamily="34" charset="-122"/>
                <a:cs typeface="Calibri" pitchFamily="34" charset="-120"/>
              </a:rPr>
              <a:t>GOV.UK (2022) Equality Act 2010. Available at: https://www.legislation.gov.uk/ukpga/2010/15/contents (Accessed: 5 June 2026).</a:t>
            </a:r>
            <a:endParaRPr lang="en-US" sz="1200">
              <a:solidFill>
                <a:schemeClr val="tx2">
                  <a:lumMod val="75000"/>
                </a:schemeClr>
              </a:solidFill>
            </a:endParaRPr>
          </a:p>
        </p:txBody>
      </p:sp>
      <p:sp>
        <p:nvSpPr>
          <p:cNvPr id="13" name="Shape 11"/>
          <p:cNvSpPr/>
          <p:nvPr/>
        </p:nvSpPr>
        <p:spPr>
          <a:xfrm>
            <a:off x="426720" y="3165117"/>
            <a:ext cx="731520" cy="512064"/>
          </a:xfrm>
          <a:prstGeom prst="rect">
            <a:avLst/>
          </a:prstGeom>
          <a:solidFill>
            <a:srgbClr val="3DB28C"/>
          </a:solidFill>
          <a:ln w="12700">
            <a:solidFill>
              <a:srgbClr val="3DB28C"/>
            </a:solidFill>
            <a:prstDash val="solid"/>
          </a:ln>
        </p:spPr>
      </p:sp>
      <p:sp>
        <p:nvSpPr>
          <p:cNvPr id="14" name="Text 12"/>
          <p:cNvSpPr/>
          <p:nvPr/>
        </p:nvSpPr>
        <p:spPr>
          <a:xfrm>
            <a:off x="426720" y="3165117"/>
            <a:ext cx="7315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00" b="1">
                <a:solidFill>
                  <a:srgbClr val="3B1F5E"/>
                </a:solidFill>
              </a:rPr>
              <a:t>LOK</a:t>
            </a:r>
            <a:endParaRPr lang="en-US" sz="1000"/>
          </a:p>
        </p:txBody>
      </p:sp>
      <p:sp>
        <p:nvSpPr>
          <p:cNvPr id="15" name="Text 13"/>
          <p:cNvSpPr/>
          <p:nvPr/>
        </p:nvSpPr>
        <p:spPr>
          <a:xfrm>
            <a:off x="1280160" y="3091965"/>
            <a:ext cx="10485120" cy="7315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err="1">
                <a:solidFill>
                  <a:schemeClr val="tx2">
                    <a:lumMod val="75000"/>
                  </a:schemeClr>
                </a:solidFill>
                <a:latin typeface="Calibri" pitchFamily="34" charset="0"/>
                <a:ea typeface="Calibri" pitchFamily="34" charset="-122"/>
                <a:cs typeface="Calibri" pitchFamily="34" charset="-120"/>
              </a:rPr>
              <a:t>Vesna</a:t>
            </a:r>
            <a:r>
              <a:rPr lang="en-US" sz="1200">
                <a:solidFill>
                  <a:schemeClr val="tx2">
                    <a:lumMod val="75000"/>
                  </a:schemeClr>
                </a:solidFill>
                <a:latin typeface="Calibri" pitchFamily="34" charset="0"/>
                <a:ea typeface="Calibri" pitchFamily="34" charset="-122"/>
                <a:cs typeface="Calibri" pitchFamily="34" charset="-120"/>
              </a:rPr>
              <a:t>, L., Dash, S., </a:t>
            </a:r>
            <a:r>
              <a:rPr lang="en-US" sz="1200" err="1">
                <a:solidFill>
                  <a:schemeClr val="tx2">
                    <a:lumMod val="75000"/>
                  </a:schemeClr>
                </a:solidFill>
                <a:latin typeface="Calibri" pitchFamily="34" charset="0"/>
                <a:ea typeface="Calibri" pitchFamily="34" charset="-122"/>
                <a:cs typeface="Calibri" pitchFamily="34" charset="-120"/>
              </a:rPr>
              <a:t>Verma</a:t>
            </a:r>
            <a:r>
              <a:rPr lang="en-US" sz="1200">
                <a:solidFill>
                  <a:schemeClr val="tx2">
                    <a:lumMod val="75000"/>
                  </a:schemeClr>
                </a:solidFill>
                <a:latin typeface="Calibri" pitchFamily="34" charset="0"/>
                <a:ea typeface="Calibri" pitchFamily="34" charset="-122"/>
                <a:cs typeface="Calibri" pitchFamily="34" charset="-120"/>
              </a:rPr>
              <a:t>, V. K., &amp; </a:t>
            </a:r>
            <a:r>
              <a:rPr lang="en-US" sz="1200" err="1">
                <a:solidFill>
                  <a:schemeClr val="tx2">
                    <a:lumMod val="75000"/>
                  </a:schemeClr>
                </a:solidFill>
                <a:latin typeface="Calibri" pitchFamily="34" charset="0"/>
                <a:ea typeface="Calibri" pitchFamily="34" charset="-122"/>
                <a:cs typeface="Calibri" pitchFamily="34" charset="-120"/>
              </a:rPr>
              <a:t>Verma</a:t>
            </a:r>
            <a:r>
              <a:rPr lang="en-US" sz="1200">
                <a:solidFill>
                  <a:schemeClr val="tx2">
                    <a:lumMod val="75000"/>
                  </a:schemeClr>
                </a:solidFill>
                <a:latin typeface="Calibri" pitchFamily="34" charset="0"/>
                <a:ea typeface="Calibri" pitchFamily="34" charset="-122"/>
                <a:cs typeface="Calibri" pitchFamily="34" charset="-120"/>
              </a:rPr>
              <a:t>, U. (2024) 'The Role of Digital Education Tools in Healthcare Training and Professional Development', Frontiers in Health Informatics 13(3):5982-5992</a:t>
            </a:r>
            <a:endParaRPr lang="en-US" sz="1200">
              <a:solidFill>
                <a:schemeClr val="tx2">
                  <a:lumMod val="75000"/>
                </a:schemeClr>
              </a:solidFill>
            </a:endParaRPr>
          </a:p>
          <a:p>
            <a:pPr marL="0" indent="0">
              <a:buNone/>
            </a:pPr>
            <a:endParaRPr lang="en-US" sz="1200">
              <a:solidFill>
                <a:schemeClr val="tx2">
                  <a:lumMod val="75000"/>
                </a:schemeClr>
              </a:solidFill>
            </a:endParaRPr>
          </a:p>
        </p:txBody>
      </p:sp>
      <p:sp>
        <p:nvSpPr>
          <p:cNvPr id="16" name="Shape 14"/>
          <p:cNvSpPr/>
          <p:nvPr/>
        </p:nvSpPr>
        <p:spPr>
          <a:xfrm>
            <a:off x="426720" y="3945405"/>
            <a:ext cx="731520" cy="512064"/>
          </a:xfrm>
          <a:prstGeom prst="rect">
            <a:avLst/>
          </a:prstGeom>
          <a:solidFill>
            <a:srgbClr val="3DB28C"/>
          </a:solidFill>
          <a:ln w="12700">
            <a:solidFill>
              <a:srgbClr val="3DB28C"/>
            </a:solidFill>
            <a:prstDash val="solid"/>
          </a:ln>
        </p:spPr>
      </p:sp>
      <p:sp>
        <p:nvSpPr>
          <p:cNvPr id="17" name="Text 15"/>
          <p:cNvSpPr/>
          <p:nvPr/>
        </p:nvSpPr>
        <p:spPr>
          <a:xfrm>
            <a:off x="426720" y="3945405"/>
            <a:ext cx="7315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00" b="1">
                <a:solidFill>
                  <a:srgbClr val="3B1F5E"/>
                </a:solidFill>
              </a:rPr>
              <a:t>MIC</a:t>
            </a:r>
            <a:endParaRPr lang="en-US" sz="1000"/>
          </a:p>
        </p:txBody>
      </p:sp>
      <p:sp>
        <p:nvSpPr>
          <p:cNvPr id="18" name="Text 16"/>
          <p:cNvSpPr/>
          <p:nvPr/>
        </p:nvSpPr>
        <p:spPr>
          <a:xfrm>
            <a:off x="1280160" y="3872253"/>
            <a:ext cx="10485120" cy="7315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buNone/>
            </a:pPr>
            <a:r>
              <a:rPr lang="en-US" sz="1200">
                <a:solidFill>
                  <a:srgbClr val="2D1B4E"/>
                </a:solidFill>
                <a:latin typeface="Calibri" pitchFamily="34" charset="0"/>
                <a:ea typeface="Calibri" pitchFamily="34" charset="-122"/>
                <a:cs typeface="Calibri" pitchFamily="34" charset="-120"/>
              </a:rPr>
              <a:t>Microsoft (2024) Microsoft PowerPoint — Create and share presentations. Available at: https://www.microsoft.com/en-gb/microsoft-365/powerpoint (Accessed: 5 June 2026).</a:t>
            </a:r>
            <a:endParaRPr lang="en-US" sz="1200"/>
          </a:p>
        </p:txBody>
      </p:sp>
      <p:sp>
        <p:nvSpPr>
          <p:cNvPr id="19" name="Shape 17"/>
          <p:cNvSpPr/>
          <p:nvPr/>
        </p:nvSpPr>
        <p:spPr>
          <a:xfrm>
            <a:off x="426720" y="4725693"/>
            <a:ext cx="731520" cy="512064"/>
          </a:xfrm>
          <a:prstGeom prst="rect">
            <a:avLst/>
          </a:prstGeom>
          <a:solidFill>
            <a:srgbClr val="3DB28C"/>
          </a:solidFill>
          <a:ln w="12700">
            <a:solidFill>
              <a:srgbClr val="3DB28C"/>
            </a:solidFill>
            <a:prstDash val="solid"/>
          </a:ln>
        </p:spPr>
      </p:sp>
      <p:sp>
        <p:nvSpPr>
          <p:cNvPr id="20" name="Text 18"/>
          <p:cNvSpPr/>
          <p:nvPr/>
        </p:nvSpPr>
        <p:spPr>
          <a:xfrm>
            <a:off x="426720" y="4725693"/>
            <a:ext cx="7315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00" b="1">
                <a:solidFill>
                  <a:srgbClr val="3B1F5E"/>
                </a:solidFill>
              </a:rPr>
              <a:t>NHS</a:t>
            </a:r>
            <a:endParaRPr lang="en-US" sz="1000"/>
          </a:p>
        </p:txBody>
      </p:sp>
      <p:sp>
        <p:nvSpPr>
          <p:cNvPr id="21" name="Text 19"/>
          <p:cNvSpPr/>
          <p:nvPr/>
        </p:nvSpPr>
        <p:spPr>
          <a:xfrm>
            <a:off x="1280160" y="4652541"/>
            <a:ext cx="10485120" cy="7315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a:solidFill>
                  <a:schemeClr val="tx2">
                    <a:lumMod val="75000"/>
                  </a:schemeClr>
                </a:solidFill>
                <a:latin typeface="Calibri" pitchFamily="34" charset="0"/>
                <a:ea typeface="Calibri" pitchFamily="34" charset="-122"/>
                <a:cs typeface="Calibri" pitchFamily="34" charset="-120"/>
              </a:rPr>
              <a:t>NHS Digital (2023) Digital transformation. Available at: https://www.england.nhs.uk/digitaltechnology/ (Accessed: 5 June 2026).</a:t>
            </a:r>
            <a:endParaRPr lang="en-US" sz="1200">
              <a:solidFill>
                <a:schemeClr val="tx2">
                  <a:lumMod val="75000"/>
                </a:schemeClr>
              </a:solidFill>
            </a:endParaRPr>
          </a:p>
        </p:txBody>
      </p:sp>
      <p:sp>
        <p:nvSpPr>
          <p:cNvPr id="22" name="Shape 20"/>
          <p:cNvSpPr/>
          <p:nvPr/>
        </p:nvSpPr>
        <p:spPr>
          <a:xfrm>
            <a:off x="426720" y="5505981"/>
            <a:ext cx="731520" cy="512064"/>
          </a:xfrm>
          <a:prstGeom prst="rect">
            <a:avLst/>
          </a:prstGeom>
          <a:solidFill>
            <a:srgbClr val="3DB28C"/>
          </a:solidFill>
          <a:ln w="12700">
            <a:solidFill>
              <a:srgbClr val="3DB28C"/>
            </a:solidFill>
            <a:prstDash val="solid"/>
          </a:ln>
        </p:spPr>
      </p:sp>
      <p:sp>
        <p:nvSpPr>
          <p:cNvPr id="23" name="Text 21"/>
          <p:cNvSpPr/>
          <p:nvPr/>
        </p:nvSpPr>
        <p:spPr>
          <a:xfrm>
            <a:off x="426720" y="5505981"/>
            <a:ext cx="731520" cy="51206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00" b="1">
                <a:solidFill>
                  <a:srgbClr val="3B1F5E"/>
                </a:solidFill>
              </a:rPr>
              <a:t>POO</a:t>
            </a:r>
            <a:endParaRPr lang="en-US" sz="1000"/>
          </a:p>
        </p:txBody>
      </p:sp>
      <p:sp>
        <p:nvSpPr>
          <p:cNvPr id="24" name="Text 22"/>
          <p:cNvSpPr/>
          <p:nvPr/>
        </p:nvSpPr>
        <p:spPr>
          <a:xfrm>
            <a:off x="1280160" y="5430243"/>
            <a:ext cx="10485120" cy="731520"/>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r>
              <a:rPr lang="en-US" sz="1200" err="1">
                <a:solidFill>
                  <a:schemeClr val="tx2">
                    <a:lumMod val="75000"/>
                  </a:schemeClr>
                </a:solidFill>
                <a:latin typeface="Calibri" pitchFamily="34" charset="0"/>
                <a:ea typeface="Calibri" pitchFamily="34" charset="-122"/>
                <a:cs typeface="Calibri" pitchFamily="34" charset="-120"/>
              </a:rPr>
              <a:t>Ogeyik</a:t>
            </a:r>
            <a:r>
              <a:rPr lang="en-US" sz="1200">
                <a:solidFill>
                  <a:schemeClr val="tx2">
                    <a:lumMod val="75000"/>
                  </a:schemeClr>
                </a:solidFill>
                <a:latin typeface="Calibri" pitchFamily="34" charset="0"/>
                <a:ea typeface="Calibri" pitchFamily="34" charset="-122"/>
                <a:cs typeface="Calibri" pitchFamily="34" charset="-120"/>
              </a:rPr>
              <a:t>, M. C.  (2016) 'The effectiveness of PowerPoint presentation and conventional lecture on pedagogical content knowledge attainment', Innovations in Education and Teaching International. 54(5):1-8</a:t>
            </a:r>
            <a:endParaRPr lang="en-US" sz="1200">
              <a:solidFill>
                <a:schemeClr val="tx2">
                  <a:lumMod val="75000"/>
                </a:schemeClr>
              </a:solidFill>
            </a:endParaRPr>
          </a:p>
          <a:p>
            <a:pPr marL="0" indent="0">
              <a:buNone/>
            </a:pPr>
            <a:endParaRPr lang="en-US" sz="1200"/>
          </a:p>
        </p:txBody>
      </p:sp>
      <p:sp>
        <p:nvSpPr>
          <p:cNvPr id="25" name="Shape 23"/>
          <p:cNvSpPr/>
          <p:nvPr/>
        </p:nvSpPr>
        <p:spPr>
          <a:xfrm>
            <a:off x="0" y="6559296"/>
            <a:ext cx="12192000" cy="298704"/>
          </a:xfrm>
          <a:prstGeom prst="rect">
            <a:avLst/>
          </a:prstGeom>
          <a:solidFill>
            <a:srgbClr val="3B1F5E"/>
          </a:solidFill>
          <a:ln w="12700">
            <a:solidFill>
              <a:srgbClr val="3B1F5E"/>
            </a:solidFill>
            <a:prstDash val="solid"/>
          </a:ln>
        </p:spPr>
      </p:sp>
      <p:sp>
        <p:nvSpPr>
          <p:cNvPr id="26" name="Text 24"/>
          <p:cNvSpPr/>
          <p:nvPr/>
        </p:nvSpPr>
        <p:spPr>
          <a:xfrm>
            <a:off x="243840" y="6559296"/>
            <a:ext cx="11704320" cy="298704"/>
          </a:xfrm>
          <a:prstGeom prst="rect">
            <a:avLst/>
          </a:prstGeom>
          <a:noFill/>
          <a:ln/>
        </p:spPr>
        <p:txBody>
          <a:bodyPr wrap="square" lIns="0" tIns="0" rIns="0" bIns="0" rtlCol="0" anchor="ctr"/>
          <a:lstStyle>
            <a:defPPr lvl="0"/>
            <a:lvl1pPr marL="0" lvl="0" algn="l" defTabSz="1219170" rtl="0" eaLnBrk="1" latinLnBrk="0" hangingPunct="1">
              <a:defRPr sz="2400" kern="1200">
                <a:solidFill>
                  <a:schemeClr val="tx1"/>
                </a:solidFill>
                <a:latin typeface="+mn-lt"/>
                <a:ea typeface="+mn-ea"/>
                <a:cs typeface="+mn-cs"/>
              </a:defRPr>
            </a:lvl1pPr>
            <a:lvl2pPr marL="609585" lvl="1" algn="l" defTabSz="1219170" rtl="0" eaLnBrk="1" latinLnBrk="0" hangingPunct="1">
              <a:defRPr sz="2400" kern="1200">
                <a:solidFill>
                  <a:schemeClr val="tx1"/>
                </a:solidFill>
                <a:latin typeface="+mn-lt"/>
                <a:ea typeface="+mn-ea"/>
                <a:cs typeface="+mn-cs"/>
              </a:defRPr>
            </a:lvl2pPr>
            <a:lvl3pPr marL="1219170" lvl="2" algn="l" defTabSz="1219170" rtl="0" eaLnBrk="1" latinLnBrk="0" hangingPunct="1">
              <a:defRPr sz="2400" kern="1200">
                <a:solidFill>
                  <a:schemeClr val="tx1"/>
                </a:solidFill>
                <a:latin typeface="+mn-lt"/>
                <a:ea typeface="+mn-ea"/>
                <a:cs typeface="+mn-cs"/>
              </a:defRPr>
            </a:lvl3pPr>
            <a:lvl4pPr marL="1828754" lvl="3" algn="l" defTabSz="1219170" rtl="0" eaLnBrk="1" latinLnBrk="0" hangingPunct="1">
              <a:defRPr sz="2400" kern="1200">
                <a:solidFill>
                  <a:schemeClr val="tx1"/>
                </a:solidFill>
                <a:latin typeface="+mn-lt"/>
                <a:ea typeface="+mn-ea"/>
                <a:cs typeface="+mn-cs"/>
              </a:defRPr>
            </a:lvl4pPr>
            <a:lvl5pPr marL="2438339" lvl="4" algn="l" defTabSz="1219170" rtl="0" eaLnBrk="1" latinLnBrk="0" hangingPunct="1">
              <a:defRPr sz="2400" kern="1200">
                <a:solidFill>
                  <a:schemeClr val="tx1"/>
                </a:solidFill>
                <a:latin typeface="+mn-lt"/>
                <a:ea typeface="+mn-ea"/>
                <a:cs typeface="+mn-cs"/>
              </a:defRPr>
            </a:lvl5pPr>
            <a:lvl6pPr marL="3047924" lvl="5" algn="l" defTabSz="1219170" rtl="0" eaLnBrk="1" latinLnBrk="0" hangingPunct="1">
              <a:defRPr sz="2400" kern="1200">
                <a:solidFill>
                  <a:schemeClr val="tx1"/>
                </a:solidFill>
                <a:latin typeface="+mn-lt"/>
                <a:ea typeface="+mn-ea"/>
                <a:cs typeface="+mn-cs"/>
              </a:defRPr>
            </a:lvl6pPr>
            <a:lvl7pPr marL="3657509" lvl="6" algn="l" defTabSz="1219170" rtl="0" eaLnBrk="1" latinLnBrk="0" hangingPunct="1">
              <a:defRPr sz="2400" kern="1200">
                <a:solidFill>
                  <a:schemeClr val="tx1"/>
                </a:solidFill>
                <a:latin typeface="+mn-lt"/>
                <a:ea typeface="+mn-ea"/>
                <a:cs typeface="+mn-cs"/>
              </a:defRPr>
            </a:lvl7pPr>
            <a:lvl8pPr marL="4267093" lvl="7" algn="l" defTabSz="1219170" rtl="0" eaLnBrk="1" latinLnBrk="0" hangingPunct="1">
              <a:defRPr sz="2400" kern="1200">
                <a:solidFill>
                  <a:schemeClr val="tx1"/>
                </a:solidFill>
                <a:latin typeface="+mn-lt"/>
                <a:ea typeface="+mn-ea"/>
                <a:cs typeface="+mn-cs"/>
              </a:defRPr>
            </a:lvl8pPr>
            <a:lvl9pPr marL="4876678" lvl="8" algn="l" defTabSz="1219170" rtl="0" eaLnBrk="1" latinLnBrk="0" hangingPunct="1">
              <a:defRPr sz="2400" kern="1200">
                <a:solidFill>
                  <a:schemeClr val="tx1"/>
                </a:solidFill>
                <a:latin typeface="+mn-lt"/>
                <a:ea typeface="+mn-ea"/>
                <a:cs typeface="+mn-cs"/>
              </a:defRPr>
            </a:lvl9pPr>
          </a:lstStyle>
          <a:p>
            <a:pPr marL="0" indent="0" algn="ctr">
              <a:buNone/>
            </a:pPr>
            <a:r>
              <a:rPr lang="en-US" sz="1067" b="1">
                <a:solidFill>
                  <a:srgbClr val="3DB28C"/>
                </a:solidFill>
              </a:rPr>
              <a:t>LCHS4007 — Digital Skills &amp; Research Methods  |  Student: Adil  |  June 2026  |  UWTSD Harvard Referencing Style</a:t>
            </a:r>
            <a:endParaRPr lang="en-US" sz="1067"/>
          </a:p>
        </p:txBody>
      </p:sp>
    </p:spTree>
    <p:extLst>
      <p:ext uri="{BB962C8B-B14F-4D97-AF65-F5344CB8AC3E}">
        <p14:creationId xmlns:p14="http://schemas.microsoft.com/office/powerpoint/2010/main" val="374426892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27</Slides>
  <Notes>9</Notes>
  <HiddenSlides>0</HiddenSlide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Office Theme</vt:lpstr>
      <vt:lpstr>Assessment Component 1: Group Power Point Presentation </vt:lpstr>
      <vt:lpstr>Outline of the presentation</vt:lpstr>
      <vt:lpstr>Task 1-Larisa-Mariana Pirvan: Staff scheduling/rotas</vt:lpstr>
      <vt:lpstr>PowerPoint Presentation</vt:lpstr>
      <vt:lpstr>Microsoft Shifts </vt:lpstr>
      <vt:lpstr>How it improves Efficiency and Communication?</vt:lpstr>
      <vt:lpstr>PowerPoint Presentation</vt:lpstr>
      <vt:lpstr>What are the advantages and the limitations of using Microsoft Shifts?</vt:lpstr>
      <vt:lpstr>PowerPoint Presentation</vt:lpstr>
      <vt:lpstr>PowerPoint Presentation</vt:lpstr>
      <vt:lpstr>REFERENCE LIST</vt:lpstr>
      <vt:lpstr>Task 2 – Andreea (Secure file storage and Sharing)</vt:lpstr>
      <vt:lpstr>Why is secure file storage and sharing important?</vt:lpstr>
      <vt:lpstr>Task 3</vt:lpstr>
      <vt:lpstr> Tool:Microsoft OneDrive</vt:lpstr>
      <vt:lpstr>Conclusion</vt:lpstr>
      <vt:lpstr>REFERENCES: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2026-05-28T15:56:21Z</dcterms:created>
  <dcterms:modified xsi:type="dcterms:W3CDTF">2026-06-13T18:02:36Z</dcterms:modified>
</cp:coreProperties>
</file>