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33"/>
    <a:srgbClr val="0000FF"/>
    <a:srgbClr val="FF6600"/>
    <a:srgbClr val="FF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A0B94D-D390-446E-9D34-1D333F04D43E}" v="36" dt="2019-11-24T11:09:24.8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72" d="100"/>
          <a:sy n="72" d="100"/>
        </p:scale>
        <p:origin x="65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wennan Marsh" userId="9bbdc67832fdb14b" providerId="LiveId" clId="{DEA0B94D-D390-446E-9D34-1D333F04D43E}"/>
    <pc:docChg chg="custSel addSld delSld modSld">
      <pc:chgData name="Gwennan Marsh" userId="9bbdc67832fdb14b" providerId="LiveId" clId="{DEA0B94D-D390-446E-9D34-1D333F04D43E}" dt="2019-11-24T11:10:55.323" v="97" actId="1076"/>
      <pc:docMkLst>
        <pc:docMk/>
      </pc:docMkLst>
      <pc:sldChg chg="modSp">
        <pc:chgData name="Gwennan Marsh" userId="9bbdc67832fdb14b" providerId="LiveId" clId="{DEA0B94D-D390-446E-9D34-1D333F04D43E}" dt="2019-11-24T11:01:53.447" v="14" actId="14100"/>
        <pc:sldMkLst>
          <pc:docMk/>
          <pc:sldMk cId="1762608827" sldId="257"/>
        </pc:sldMkLst>
        <pc:spChg chg="mod">
          <ac:chgData name="Gwennan Marsh" userId="9bbdc67832fdb14b" providerId="LiveId" clId="{DEA0B94D-D390-446E-9D34-1D333F04D43E}" dt="2019-11-24T11:01:53.447" v="14" actId="14100"/>
          <ac:spMkLst>
            <pc:docMk/>
            <pc:sldMk cId="1762608827" sldId="257"/>
            <ac:spMk id="8" creationId="{8E30383A-418F-4611-95A0-F5B68825C465}"/>
          </ac:spMkLst>
        </pc:spChg>
        <pc:spChg chg="mod">
          <ac:chgData name="Gwennan Marsh" userId="9bbdc67832fdb14b" providerId="LiveId" clId="{DEA0B94D-D390-446E-9D34-1D333F04D43E}" dt="2019-11-24T11:01:41.052" v="13" actId="20577"/>
          <ac:spMkLst>
            <pc:docMk/>
            <pc:sldMk cId="1762608827" sldId="257"/>
            <ac:spMk id="14" creationId="{BA2E4C4E-0F50-40C2-BF9B-6ADFABCC5FAB}"/>
          </ac:spMkLst>
        </pc:spChg>
      </pc:sldChg>
      <pc:sldChg chg="modSp">
        <pc:chgData name="Gwennan Marsh" userId="9bbdc67832fdb14b" providerId="LiveId" clId="{DEA0B94D-D390-446E-9D34-1D333F04D43E}" dt="2019-11-20T21:12:57.702" v="0" actId="20577"/>
        <pc:sldMkLst>
          <pc:docMk/>
          <pc:sldMk cId="4172919728" sldId="258"/>
        </pc:sldMkLst>
        <pc:spChg chg="mod">
          <ac:chgData name="Gwennan Marsh" userId="9bbdc67832fdb14b" providerId="LiveId" clId="{DEA0B94D-D390-446E-9D34-1D333F04D43E}" dt="2019-11-20T21:12:57.702" v="0" actId="20577"/>
          <ac:spMkLst>
            <pc:docMk/>
            <pc:sldMk cId="4172919728" sldId="258"/>
            <ac:spMk id="5" creationId="{F260DB11-CE7F-48FC-B71B-ADF76BD1FA0E}"/>
          </ac:spMkLst>
        </pc:spChg>
      </pc:sldChg>
      <pc:sldChg chg="addSp delSp modSp">
        <pc:chgData name="Gwennan Marsh" userId="9bbdc67832fdb14b" providerId="LiveId" clId="{DEA0B94D-D390-446E-9D34-1D333F04D43E}" dt="2019-11-24T11:04:17.645" v="22" actId="1076"/>
        <pc:sldMkLst>
          <pc:docMk/>
          <pc:sldMk cId="1046089077" sldId="260"/>
        </pc:sldMkLst>
        <pc:spChg chg="del mod">
          <ac:chgData name="Gwennan Marsh" userId="9bbdc67832fdb14b" providerId="LiveId" clId="{DEA0B94D-D390-446E-9D34-1D333F04D43E}" dt="2019-11-24T11:04:11.569" v="19" actId="478"/>
          <ac:spMkLst>
            <pc:docMk/>
            <pc:sldMk cId="1046089077" sldId="260"/>
            <ac:spMk id="3" creationId="{A6A612E5-1563-4EE1-BB17-38361C8A588B}"/>
          </ac:spMkLst>
        </pc:spChg>
        <pc:picChg chg="add mod">
          <ac:chgData name="Gwennan Marsh" userId="9bbdc67832fdb14b" providerId="LiveId" clId="{DEA0B94D-D390-446E-9D34-1D333F04D43E}" dt="2019-11-24T11:04:17.645" v="22" actId="1076"/>
          <ac:picMkLst>
            <pc:docMk/>
            <pc:sldMk cId="1046089077" sldId="260"/>
            <ac:picMk id="1026" creationId="{77DE31CE-B721-4D4E-87E8-5E44D5FFA310}"/>
          </ac:picMkLst>
        </pc:picChg>
      </pc:sldChg>
      <pc:sldChg chg="add del">
        <pc:chgData name="Gwennan Marsh" userId="9bbdc67832fdb14b" providerId="LiveId" clId="{DEA0B94D-D390-446E-9D34-1D333F04D43E}" dt="2019-11-24T11:05:26.544" v="24" actId="47"/>
        <pc:sldMkLst>
          <pc:docMk/>
          <pc:sldMk cId="1742516888" sldId="261"/>
        </pc:sldMkLst>
      </pc:sldChg>
      <pc:sldChg chg="addSp delSp modSp add">
        <pc:chgData name="Gwennan Marsh" userId="9bbdc67832fdb14b" providerId="LiveId" clId="{DEA0B94D-D390-446E-9D34-1D333F04D43E}" dt="2019-11-24T11:10:55.323" v="97" actId="1076"/>
        <pc:sldMkLst>
          <pc:docMk/>
          <pc:sldMk cId="2489908765" sldId="261"/>
        </pc:sldMkLst>
        <pc:spChg chg="del">
          <ac:chgData name="Gwennan Marsh" userId="9bbdc67832fdb14b" providerId="LiveId" clId="{DEA0B94D-D390-446E-9D34-1D333F04D43E}" dt="2019-11-24T11:05:32.460" v="26" actId="478"/>
          <ac:spMkLst>
            <pc:docMk/>
            <pc:sldMk cId="2489908765" sldId="261"/>
            <ac:spMk id="2" creationId="{49C1A98C-16E7-4B64-86AD-2E6EB7A7C793}"/>
          </ac:spMkLst>
        </pc:spChg>
        <pc:spChg chg="del">
          <ac:chgData name="Gwennan Marsh" userId="9bbdc67832fdb14b" providerId="LiveId" clId="{DEA0B94D-D390-446E-9D34-1D333F04D43E}" dt="2019-11-24T11:05:34.244" v="27" actId="478"/>
          <ac:spMkLst>
            <pc:docMk/>
            <pc:sldMk cId="2489908765" sldId="261"/>
            <ac:spMk id="3" creationId="{502462E0-76E1-4A13-9D46-24655B3D57F2}"/>
          </ac:spMkLst>
        </pc:spChg>
        <pc:spChg chg="add mod">
          <ac:chgData name="Gwennan Marsh" userId="9bbdc67832fdb14b" providerId="LiveId" clId="{DEA0B94D-D390-446E-9D34-1D333F04D43E}" dt="2019-11-24T11:10:41.896" v="90" actId="403"/>
          <ac:spMkLst>
            <pc:docMk/>
            <pc:sldMk cId="2489908765" sldId="261"/>
            <ac:spMk id="4" creationId="{7C239738-A589-40C3-998E-0FFE07D923BC}"/>
          </ac:spMkLst>
        </pc:spChg>
        <pc:spChg chg="add mod">
          <ac:chgData name="Gwennan Marsh" userId="9bbdc67832fdb14b" providerId="LiveId" clId="{DEA0B94D-D390-446E-9D34-1D333F04D43E}" dt="2019-11-24T11:10:30.519" v="82" actId="403"/>
          <ac:spMkLst>
            <pc:docMk/>
            <pc:sldMk cId="2489908765" sldId="261"/>
            <ac:spMk id="5" creationId="{8C55FA46-F014-4888-B93E-14DBF76CEEB4}"/>
          </ac:spMkLst>
        </pc:spChg>
        <pc:spChg chg="add mod">
          <ac:chgData name="Gwennan Marsh" userId="9bbdc67832fdb14b" providerId="LiveId" clId="{DEA0B94D-D390-446E-9D34-1D333F04D43E}" dt="2019-11-24T11:10:16.692" v="76" actId="14100"/>
          <ac:spMkLst>
            <pc:docMk/>
            <pc:sldMk cId="2489908765" sldId="261"/>
            <ac:spMk id="6" creationId="{C96EC7EF-30B6-4EE6-8F88-82FFC488F986}"/>
          </ac:spMkLst>
        </pc:spChg>
        <pc:spChg chg="add mod">
          <ac:chgData name="Gwennan Marsh" userId="9bbdc67832fdb14b" providerId="LiveId" clId="{DEA0B94D-D390-446E-9D34-1D333F04D43E}" dt="2019-11-24T11:09:58.275" v="67" actId="403"/>
          <ac:spMkLst>
            <pc:docMk/>
            <pc:sldMk cId="2489908765" sldId="261"/>
            <ac:spMk id="7" creationId="{6360807E-D2AB-4F0F-9C2A-919F58D6CEF9}"/>
          </ac:spMkLst>
        </pc:spChg>
        <pc:spChg chg="add mod">
          <ac:chgData name="Gwennan Marsh" userId="9bbdc67832fdb14b" providerId="LiveId" clId="{DEA0B94D-D390-446E-9D34-1D333F04D43E}" dt="2019-11-24T11:10:26.342" v="79" actId="403"/>
          <ac:spMkLst>
            <pc:docMk/>
            <pc:sldMk cId="2489908765" sldId="261"/>
            <ac:spMk id="8" creationId="{5BC3B3E7-ACA2-4FA1-85B7-B49F5D77DA6F}"/>
          </ac:spMkLst>
        </pc:spChg>
        <pc:spChg chg="add mod">
          <ac:chgData name="Gwennan Marsh" userId="9bbdc67832fdb14b" providerId="LiveId" clId="{DEA0B94D-D390-446E-9D34-1D333F04D43E}" dt="2019-11-24T11:10:46.042" v="93" actId="403"/>
          <ac:spMkLst>
            <pc:docMk/>
            <pc:sldMk cId="2489908765" sldId="261"/>
            <ac:spMk id="9" creationId="{28EB7EA3-CEA9-4640-B004-CF7FBA669EFA}"/>
          </ac:spMkLst>
        </pc:spChg>
        <pc:spChg chg="add mod">
          <ac:chgData name="Gwennan Marsh" userId="9bbdc67832fdb14b" providerId="LiveId" clId="{DEA0B94D-D390-446E-9D34-1D333F04D43E}" dt="2019-11-24T11:10:50.633" v="96" actId="403"/>
          <ac:spMkLst>
            <pc:docMk/>
            <pc:sldMk cId="2489908765" sldId="261"/>
            <ac:spMk id="10" creationId="{473AA9B7-3126-45BC-A66B-E1F13F2385E2}"/>
          </ac:spMkLst>
        </pc:spChg>
        <pc:spChg chg="add mod">
          <ac:chgData name="Gwennan Marsh" userId="9bbdc67832fdb14b" providerId="LiveId" clId="{DEA0B94D-D390-446E-9D34-1D333F04D43E}" dt="2019-11-24T11:10:55.323" v="97" actId="1076"/>
          <ac:spMkLst>
            <pc:docMk/>
            <pc:sldMk cId="2489908765" sldId="261"/>
            <ac:spMk id="11" creationId="{CEB4F40A-8A00-4F85-B746-8450A6C9D371}"/>
          </ac:spMkLst>
        </pc:spChg>
        <pc:spChg chg="add mod">
          <ac:chgData name="Gwennan Marsh" userId="9bbdc67832fdb14b" providerId="LiveId" clId="{DEA0B94D-D390-446E-9D34-1D333F04D43E}" dt="2019-11-24T11:10:07.781" v="72" actId="404"/>
          <ac:spMkLst>
            <pc:docMk/>
            <pc:sldMk cId="2489908765" sldId="261"/>
            <ac:spMk id="12" creationId="{1A9B21F8-6C46-4F09-B2ED-96BD5DAD467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17435A47-3E2A-4CC5-9204-FAE0BF3571A7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0B065421-3525-4176-8FE8-6BDEF99C6F93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844224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35A47-3E2A-4CC5-9204-FAE0BF3571A7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65421-3525-4176-8FE8-6BDEF99C6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6479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35A47-3E2A-4CC5-9204-FAE0BF3571A7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65421-3525-4176-8FE8-6BDEF99C6F93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498290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35A47-3E2A-4CC5-9204-FAE0BF3571A7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65421-3525-4176-8FE8-6BDEF99C6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808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35A47-3E2A-4CC5-9204-FAE0BF3571A7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65421-3525-4176-8FE8-6BDEF99C6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633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35A47-3E2A-4CC5-9204-FAE0BF3571A7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65421-3525-4176-8FE8-6BDEF99C6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6472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35A47-3E2A-4CC5-9204-FAE0BF3571A7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65421-3525-4176-8FE8-6BDEF99C6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1106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35A47-3E2A-4CC5-9204-FAE0BF3571A7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65421-3525-4176-8FE8-6BDEF99C6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8748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35A47-3E2A-4CC5-9204-FAE0BF3571A7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65421-3525-4176-8FE8-6BDEF99C6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0616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35A47-3E2A-4CC5-9204-FAE0BF3571A7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65421-3525-4176-8FE8-6BDEF99C6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8930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35A47-3E2A-4CC5-9204-FAE0BF3571A7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65421-3525-4176-8FE8-6BDEF99C6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109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17435A47-3E2A-4CC5-9204-FAE0BF3571A7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0B065421-3525-4176-8FE8-6BDEF99C6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344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7E316-5755-4356-937D-EF3F380203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6840" y="36576"/>
            <a:ext cx="9418320" cy="4041648"/>
          </a:xfrm>
        </p:spPr>
        <p:txBody>
          <a:bodyPr>
            <a:normAutofit/>
          </a:bodyPr>
          <a:lstStyle/>
          <a:p>
            <a:pPr algn="ctr"/>
            <a:r>
              <a:rPr lang="en-GB" sz="8800" dirty="0" err="1"/>
              <a:t>Llafur</a:t>
            </a:r>
            <a:r>
              <a:rPr lang="en-GB" sz="8800" dirty="0"/>
              <a:t> Plant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BC3584-CFCF-4C40-A88E-E43BB4EBB2A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6221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0A2DB-5049-4D8B-96A0-FF37CC394D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Termau</a:t>
            </a:r>
            <a:r>
              <a:rPr lang="en-GB" dirty="0"/>
              <a:t> </a:t>
            </a:r>
            <a:r>
              <a:rPr lang="en-GB" dirty="0" err="1"/>
              <a:t>mynegi</a:t>
            </a:r>
            <a:r>
              <a:rPr lang="en-GB" dirty="0"/>
              <a:t> barn. </a:t>
            </a:r>
          </a:p>
        </p:txBody>
      </p:sp>
      <p:sp>
        <p:nvSpPr>
          <p:cNvPr id="4" name="Cloud 3">
            <a:extLst>
              <a:ext uri="{FF2B5EF4-FFF2-40B4-BE49-F238E27FC236}">
                <a16:creationId xmlns:a16="http://schemas.microsoft.com/office/drawing/2014/main" id="{B4B1A4A4-B431-4C5E-BD25-9ADA456E326B}"/>
              </a:ext>
            </a:extLst>
          </p:cNvPr>
          <p:cNvSpPr/>
          <p:nvPr/>
        </p:nvSpPr>
        <p:spPr>
          <a:xfrm rot="20341497">
            <a:off x="-20297" y="2233106"/>
            <a:ext cx="2468874" cy="2262431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err="1"/>
              <a:t>Yn</a:t>
            </a:r>
            <a:r>
              <a:rPr lang="en-GB" sz="2000" b="1" dirty="0"/>
              <a:t> </a:t>
            </a:r>
            <a:r>
              <a:rPr lang="en-GB" sz="2000" b="1" dirty="0" err="1"/>
              <a:t>fy</a:t>
            </a:r>
            <a:r>
              <a:rPr lang="en-GB" sz="2000" b="1" dirty="0"/>
              <a:t> </a:t>
            </a:r>
            <a:r>
              <a:rPr lang="en-GB" sz="2000" b="1" dirty="0" err="1"/>
              <a:t>marn</a:t>
            </a:r>
            <a:r>
              <a:rPr lang="en-GB" sz="2000" b="1" dirty="0"/>
              <a:t> </a:t>
            </a:r>
            <a:r>
              <a:rPr lang="en-GB" sz="2000" b="1" dirty="0" err="1"/>
              <a:t>i</a:t>
            </a:r>
            <a:r>
              <a:rPr lang="en-GB" sz="2000" b="1" dirty="0"/>
              <a:t>…</a:t>
            </a:r>
          </a:p>
        </p:txBody>
      </p:sp>
      <p:sp>
        <p:nvSpPr>
          <p:cNvPr id="6" name="Cloud 5">
            <a:extLst>
              <a:ext uri="{FF2B5EF4-FFF2-40B4-BE49-F238E27FC236}">
                <a16:creationId xmlns:a16="http://schemas.microsoft.com/office/drawing/2014/main" id="{B044A8E9-7EB8-4106-BBDC-3993F103EDE8}"/>
              </a:ext>
            </a:extLst>
          </p:cNvPr>
          <p:cNvSpPr/>
          <p:nvPr/>
        </p:nvSpPr>
        <p:spPr>
          <a:xfrm>
            <a:off x="6323258" y="4514062"/>
            <a:ext cx="2464905" cy="2213114"/>
          </a:xfrm>
          <a:prstGeom prst="clou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err="1"/>
              <a:t>Credaf</a:t>
            </a:r>
            <a:r>
              <a:rPr lang="en-GB" sz="2000" b="1" dirty="0"/>
              <a:t> </a:t>
            </a:r>
            <a:r>
              <a:rPr lang="en-GB" sz="2000" b="1" dirty="0" err="1"/>
              <a:t>i</a:t>
            </a:r>
            <a:r>
              <a:rPr lang="en-GB" sz="2000" b="1" dirty="0"/>
              <a:t>…</a:t>
            </a:r>
          </a:p>
        </p:txBody>
      </p:sp>
      <p:sp>
        <p:nvSpPr>
          <p:cNvPr id="7" name="Cloud 6">
            <a:extLst>
              <a:ext uri="{FF2B5EF4-FFF2-40B4-BE49-F238E27FC236}">
                <a16:creationId xmlns:a16="http://schemas.microsoft.com/office/drawing/2014/main" id="{769994BC-2F02-4E35-8023-EC0B34EC675A}"/>
              </a:ext>
            </a:extLst>
          </p:cNvPr>
          <p:cNvSpPr/>
          <p:nvPr/>
        </p:nvSpPr>
        <p:spPr>
          <a:xfrm rot="706859">
            <a:off x="8905291" y="2199744"/>
            <a:ext cx="2521226" cy="2111648"/>
          </a:xfrm>
          <a:prstGeom prst="cloud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err="1"/>
              <a:t>Cytunaf</a:t>
            </a:r>
            <a:r>
              <a:rPr lang="en-GB" sz="2000" b="1" dirty="0"/>
              <a:t>…</a:t>
            </a:r>
          </a:p>
        </p:txBody>
      </p:sp>
      <p:sp>
        <p:nvSpPr>
          <p:cNvPr id="8" name="Cloud 7">
            <a:extLst>
              <a:ext uri="{FF2B5EF4-FFF2-40B4-BE49-F238E27FC236}">
                <a16:creationId xmlns:a16="http://schemas.microsoft.com/office/drawing/2014/main" id="{8E30383A-418F-4611-95A0-F5B68825C465}"/>
              </a:ext>
            </a:extLst>
          </p:cNvPr>
          <p:cNvSpPr/>
          <p:nvPr/>
        </p:nvSpPr>
        <p:spPr>
          <a:xfrm>
            <a:off x="8716276" y="4589598"/>
            <a:ext cx="2733602" cy="1890423"/>
          </a:xfrm>
          <a:prstGeom prst="cloud">
            <a:avLst/>
          </a:prstGeom>
          <a:solidFill>
            <a:srgbClr val="00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err="1"/>
              <a:t>Anghytunaf</a:t>
            </a:r>
            <a:r>
              <a:rPr lang="en-GB" sz="2000" b="1" dirty="0"/>
              <a:t>…</a:t>
            </a:r>
          </a:p>
        </p:txBody>
      </p:sp>
      <p:sp>
        <p:nvSpPr>
          <p:cNvPr id="9" name="Cloud 8">
            <a:extLst>
              <a:ext uri="{FF2B5EF4-FFF2-40B4-BE49-F238E27FC236}">
                <a16:creationId xmlns:a16="http://schemas.microsoft.com/office/drawing/2014/main" id="{8FFCC568-9F92-4034-9445-C50B251C64C9}"/>
              </a:ext>
            </a:extLst>
          </p:cNvPr>
          <p:cNvSpPr/>
          <p:nvPr/>
        </p:nvSpPr>
        <p:spPr>
          <a:xfrm rot="984118">
            <a:off x="3705946" y="4658584"/>
            <a:ext cx="2538406" cy="2213114"/>
          </a:xfrm>
          <a:prstGeom prst="cloud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err="1"/>
              <a:t>Ar</a:t>
            </a:r>
            <a:r>
              <a:rPr lang="en-GB" sz="2000" b="1" dirty="0"/>
              <a:t> y </a:t>
            </a:r>
            <a:r>
              <a:rPr lang="en-GB" sz="2000" b="1" dirty="0" err="1"/>
              <a:t>llaw</a:t>
            </a:r>
            <a:r>
              <a:rPr lang="en-GB" sz="2000" b="1" dirty="0"/>
              <a:t> </a:t>
            </a:r>
            <a:r>
              <a:rPr lang="en-GB" sz="2000" b="1" dirty="0" err="1"/>
              <a:t>arall</a:t>
            </a:r>
            <a:r>
              <a:rPr lang="en-GB" sz="2000" b="1" dirty="0"/>
              <a:t>…</a:t>
            </a:r>
          </a:p>
        </p:txBody>
      </p:sp>
      <p:sp>
        <p:nvSpPr>
          <p:cNvPr id="10" name="Cloud 9">
            <a:extLst>
              <a:ext uri="{FF2B5EF4-FFF2-40B4-BE49-F238E27FC236}">
                <a16:creationId xmlns:a16="http://schemas.microsoft.com/office/drawing/2014/main" id="{38371AA5-C403-4320-A092-5128EB97C026}"/>
              </a:ext>
            </a:extLst>
          </p:cNvPr>
          <p:cNvSpPr/>
          <p:nvPr/>
        </p:nvSpPr>
        <p:spPr>
          <a:xfrm>
            <a:off x="7812157" y="-28982"/>
            <a:ext cx="2676939" cy="2345635"/>
          </a:xfrm>
          <a:prstGeom prst="cloud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err="1"/>
              <a:t>Ar</a:t>
            </a:r>
            <a:r>
              <a:rPr lang="en-GB" sz="2000" b="1" dirty="0"/>
              <a:t> un </a:t>
            </a:r>
            <a:r>
              <a:rPr lang="en-GB" sz="2000" b="1" dirty="0" err="1"/>
              <a:t>llaw</a:t>
            </a:r>
            <a:r>
              <a:rPr lang="en-GB" sz="2000" b="1" dirty="0"/>
              <a:t>…</a:t>
            </a:r>
          </a:p>
        </p:txBody>
      </p:sp>
      <p:sp>
        <p:nvSpPr>
          <p:cNvPr id="11" name="Cloud 10">
            <a:extLst>
              <a:ext uri="{FF2B5EF4-FFF2-40B4-BE49-F238E27FC236}">
                <a16:creationId xmlns:a16="http://schemas.microsoft.com/office/drawing/2014/main" id="{72B5B7D2-5AEA-4580-BBEB-F8D8F8F08C32}"/>
              </a:ext>
            </a:extLst>
          </p:cNvPr>
          <p:cNvSpPr/>
          <p:nvPr/>
        </p:nvSpPr>
        <p:spPr>
          <a:xfrm rot="988057">
            <a:off x="6346748" y="2375768"/>
            <a:ext cx="2367170" cy="2111648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err="1"/>
              <a:t>Ar</a:t>
            </a:r>
            <a:r>
              <a:rPr lang="en-GB" sz="2000" b="1" dirty="0"/>
              <a:t> </a:t>
            </a:r>
            <a:r>
              <a:rPr lang="en-GB" sz="2000" b="1" dirty="0" err="1"/>
              <a:t>nai</a:t>
            </a:r>
            <a:r>
              <a:rPr lang="en-GB" sz="2000" b="1" dirty="0"/>
              <a:t> </a:t>
            </a:r>
            <a:r>
              <a:rPr lang="en-GB" sz="2000" b="1" dirty="0" err="1"/>
              <a:t>llaw</a:t>
            </a:r>
            <a:r>
              <a:rPr lang="en-GB" sz="2000" b="1" dirty="0"/>
              <a:t>…</a:t>
            </a:r>
          </a:p>
        </p:txBody>
      </p:sp>
      <p:sp>
        <p:nvSpPr>
          <p:cNvPr id="12" name="Cloud 11">
            <a:extLst>
              <a:ext uri="{FF2B5EF4-FFF2-40B4-BE49-F238E27FC236}">
                <a16:creationId xmlns:a16="http://schemas.microsoft.com/office/drawing/2014/main" id="{5FE0B759-5A22-4D85-875D-E7F1D3282922}"/>
              </a:ext>
            </a:extLst>
          </p:cNvPr>
          <p:cNvSpPr/>
          <p:nvPr/>
        </p:nvSpPr>
        <p:spPr>
          <a:xfrm rot="1217463">
            <a:off x="72062" y="4592324"/>
            <a:ext cx="2676939" cy="2345635"/>
          </a:xfrm>
          <a:prstGeom prst="cloud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err="1"/>
              <a:t>Serch</a:t>
            </a:r>
            <a:r>
              <a:rPr lang="en-GB" sz="2000" b="1" dirty="0"/>
              <a:t> </a:t>
            </a:r>
            <a:r>
              <a:rPr lang="en-GB" sz="2000" b="1" dirty="0" err="1"/>
              <a:t>hynny</a:t>
            </a:r>
            <a:r>
              <a:rPr lang="en-GB" sz="2000" b="1" dirty="0"/>
              <a:t>…</a:t>
            </a:r>
          </a:p>
        </p:txBody>
      </p:sp>
      <p:sp>
        <p:nvSpPr>
          <p:cNvPr id="13" name="Cloud 12">
            <a:extLst>
              <a:ext uri="{FF2B5EF4-FFF2-40B4-BE49-F238E27FC236}">
                <a16:creationId xmlns:a16="http://schemas.microsoft.com/office/drawing/2014/main" id="{A9C9DCDF-DE4C-4D19-A89E-88BA1F0C1367}"/>
              </a:ext>
            </a:extLst>
          </p:cNvPr>
          <p:cNvSpPr/>
          <p:nvPr/>
        </p:nvSpPr>
        <p:spPr>
          <a:xfrm rot="1178185">
            <a:off x="4173228" y="1571605"/>
            <a:ext cx="2359553" cy="2049933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err="1"/>
              <a:t>Teimlaf</a:t>
            </a:r>
            <a:r>
              <a:rPr lang="en-GB" sz="2000" b="1" dirty="0"/>
              <a:t>…</a:t>
            </a:r>
          </a:p>
        </p:txBody>
      </p:sp>
      <p:sp>
        <p:nvSpPr>
          <p:cNvPr id="14" name="Cloud 13">
            <a:extLst>
              <a:ext uri="{FF2B5EF4-FFF2-40B4-BE49-F238E27FC236}">
                <a16:creationId xmlns:a16="http://schemas.microsoft.com/office/drawing/2014/main" id="{BA2E4C4E-0F50-40C2-BF9B-6ADFABCC5FAB}"/>
              </a:ext>
            </a:extLst>
          </p:cNvPr>
          <p:cNvSpPr/>
          <p:nvPr/>
        </p:nvSpPr>
        <p:spPr>
          <a:xfrm rot="20408414">
            <a:off x="2052168" y="3030164"/>
            <a:ext cx="2766332" cy="2097117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</a:rPr>
              <a:t>Does dim </a:t>
            </a:r>
            <a:r>
              <a:rPr lang="en-GB" sz="2000" b="1" dirty="0" err="1">
                <a:solidFill>
                  <a:schemeClr val="tx1"/>
                </a:solidFill>
              </a:rPr>
              <a:t>amheuaeth</a:t>
            </a:r>
            <a:r>
              <a:rPr lang="en-GB" sz="2000" b="1" dirty="0">
                <a:solidFill>
                  <a:schemeClr val="tx1"/>
                </a:solidFill>
              </a:rPr>
              <a:t>(doubt) </a:t>
            </a:r>
            <a:r>
              <a:rPr lang="en-GB" dirty="0">
                <a:solidFill>
                  <a:schemeClr val="tx1"/>
                </a:solidFill>
              </a:rPr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1762608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3C24CF-0A68-4F6C-912E-1852F28EA6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drafod</a:t>
            </a:r>
            <a:r>
              <a:rPr lang="en-GB" dirty="0"/>
              <a:t>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260DB11-CE7F-48FC-B71B-ADF76BD1FA0E}"/>
              </a:ext>
            </a:extLst>
          </p:cNvPr>
          <p:cNvSpPr txBox="1"/>
          <p:nvPr/>
        </p:nvSpPr>
        <p:spPr>
          <a:xfrm>
            <a:off x="689113" y="2358887"/>
            <a:ext cx="981986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solidFill>
                  <a:srgbClr val="7030A0"/>
                </a:solidFill>
              </a:rPr>
              <a:t>A </a:t>
            </a:r>
            <a:r>
              <a:rPr lang="en-GB" sz="4800" dirty="0" err="1">
                <a:solidFill>
                  <a:srgbClr val="7030A0"/>
                </a:solidFill>
              </a:rPr>
              <a:t>ddylai</a:t>
            </a:r>
            <a:r>
              <a:rPr lang="en-GB" sz="4800" dirty="0">
                <a:solidFill>
                  <a:srgbClr val="7030A0"/>
                </a:solidFill>
              </a:rPr>
              <a:t> plant </a:t>
            </a:r>
            <a:r>
              <a:rPr lang="en-GB" sz="4800" dirty="0" err="1">
                <a:solidFill>
                  <a:srgbClr val="7030A0"/>
                </a:solidFill>
              </a:rPr>
              <a:t>phobl</a:t>
            </a:r>
            <a:r>
              <a:rPr lang="en-GB" sz="4800" dirty="0">
                <a:solidFill>
                  <a:srgbClr val="7030A0"/>
                </a:solidFill>
              </a:rPr>
              <a:t> </a:t>
            </a:r>
            <a:r>
              <a:rPr lang="en-GB" sz="4800" dirty="0" err="1">
                <a:solidFill>
                  <a:srgbClr val="7030A0"/>
                </a:solidFill>
              </a:rPr>
              <a:t>ifanc</a:t>
            </a:r>
            <a:r>
              <a:rPr lang="en-GB" sz="4800" dirty="0">
                <a:solidFill>
                  <a:srgbClr val="7030A0"/>
                </a:solidFill>
              </a:rPr>
              <a:t> </a:t>
            </a:r>
            <a:r>
              <a:rPr lang="en-GB" sz="4800" dirty="0" err="1">
                <a:solidFill>
                  <a:srgbClr val="7030A0"/>
                </a:solidFill>
              </a:rPr>
              <a:t>gael</a:t>
            </a:r>
            <a:r>
              <a:rPr lang="en-GB" sz="4800" dirty="0">
                <a:solidFill>
                  <a:srgbClr val="7030A0"/>
                </a:solidFill>
              </a:rPr>
              <a:t> </a:t>
            </a:r>
            <a:r>
              <a:rPr lang="en-GB" sz="4800" dirty="0" err="1">
                <a:solidFill>
                  <a:srgbClr val="7030A0"/>
                </a:solidFill>
              </a:rPr>
              <a:t>gweithio</a:t>
            </a:r>
            <a:r>
              <a:rPr lang="en-GB" sz="4800" dirty="0">
                <a:solidFill>
                  <a:srgbClr val="7030A0"/>
                </a:solidFill>
              </a:rPr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9687D3-7AF7-4524-9986-ACF385EAC86E}"/>
              </a:ext>
            </a:extLst>
          </p:cNvPr>
          <p:cNvSpPr txBox="1"/>
          <p:nvPr/>
        </p:nvSpPr>
        <p:spPr>
          <a:xfrm>
            <a:off x="834887" y="4996070"/>
            <a:ext cx="801756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/>
              <a:t>Sicrhau</a:t>
            </a:r>
            <a:r>
              <a:rPr lang="en-GB" sz="2800" b="1" dirty="0"/>
              <a:t> </a:t>
            </a:r>
            <a:r>
              <a:rPr lang="en-GB" sz="2800" b="1" dirty="0" err="1"/>
              <a:t>eich</a:t>
            </a:r>
            <a:r>
              <a:rPr lang="en-GB" sz="2800" b="1" dirty="0"/>
              <a:t> bod </a:t>
            </a:r>
            <a:r>
              <a:rPr lang="en-GB" sz="2800" b="1" dirty="0" err="1"/>
              <a:t>yn</a:t>
            </a:r>
            <a:r>
              <a:rPr lang="en-GB" sz="2800" b="1" dirty="0"/>
              <a:t> </a:t>
            </a:r>
            <a:r>
              <a:rPr lang="en-GB" sz="2800" b="1" dirty="0" err="1"/>
              <a:t>rhoi</a:t>
            </a:r>
            <a:r>
              <a:rPr lang="en-GB" sz="2800" b="1" dirty="0"/>
              <a:t> </a:t>
            </a:r>
            <a:r>
              <a:rPr lang="en-GB" sz="2800" b="1" dirty="0" err="1"/>
              <a:t>rhesymau</a:t>
            </a:r>
            <a:r>
              <a:rPr lang="en-GB" sz="2800" b="1" dirty="0"/>
              <a:t> am </a:t>
            </a:r>
            <a:r>
              <a:rPr lang="en-GB" sz="2800" b="1" dirty="0" err="1"/>
              <a:t>eich</a:t>
            </a:r>
            <a:r>
              <a:rPr lang="en-GB" sz="2800" b="1" dirty="0"/>
              <a:t> </a:t>
            </a:r>
            <a:r>
              <a:rPr lang="en-GB" sz="2800" b="1" dirty="0" err="1"/>
              <a:t>credoau</a:t>
            </a:r>
            <a:r>
              <a:rPr lang="en-GB" sz="2800" b="1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1729197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7A991A2-679C-4CD1-88EE-EB45A0E3BBAB}"/>
              </a:ext>
            </a:extLst>
          </p:cNvPr>
          <p:cNvSpPr/>
          <p:nvPr/>
        </p:nvSpPr>
        <p:spPr>
          <a:xfrm>
            <a:off x="1126435" y="1161455"/>
            <a:ext cx="9560410" cy="55659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3C19AFB-58E5-4A19-88B9-204F9331A8DC}"/>
              </a:ext>
            </a:extLst>
          </p:cNvPr>
          <p:cNvCxnSpPr>
            <a:cxnSpLocks/>
          </p:cNvCxnSpPr>
          <p:nvPr/>
        </p:nvCxnSpPr>
        <p:spPr>
          <a:xfrm>
            <a:off x="1118045" y="1895061"/>
            <a:ext cx="957719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2D7B0992-0263-486E-B4CF-163D5B275712}"/>
              </a:ext>
            </a:extLst>
          </p:cNvPr>
          <p:cNvSpPr/>
          <p:nvPr/>
        </p:nvSpPr>
        <p:spPr>
          <a:xfrm>
            <a:off x="1126435" y="1113589"/>
            <a:ext cx="28135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33CC33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Cytuno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33CC33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4E7F754-792E-4C96-91A8-C9E3EEC366D2}"/>
              </a:ext>
            </a:extLst>
          </p:cNvPr>
          <p:cNvCxnSpPr/>
          <p:nvPr/>
        </p:nvCxnSpPr>
        <p:spPr>
          <a:xfrm>
            <a:off x="4187687" y="1161456"/>
            <a:ext cx="0" cy="556591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44FB5A4-AE39-4F08-AEB8-3F52135CDC7E}"/>
              </a:ext>
            </a:extLst>
          </p:cNvPr>
          <p:cNvCxnSpPr/>
          <p:nvPr/>
        </p:nvCxnSpPr>
        <p:spPr>
          <a:xfrm>
            <a:off x="7396781" y="1161455"/>
            <a:ext cx="0" cy="556591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2EABC2F4-3FCA-4606-8D69-3CE1EE9AF08D}"/>
              </a:ext>
            </a:extLst>
          </p:cNvPr>
          <p:cNvSpPr/>
          <p:nvPr/>
        </p:nvSpPr>
        <p:spPr>
          <a:xfrm>
            <a:off x="4479540" y="1113589"/>
            <a:ext cx="25314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Ansicr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C000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BE9DAF9-38A2-4949-8286-40EA7E8E9561}"/>
              </a:ext>
            </a:extLst>
          </p:cNvPr>
          <p:cNvSpPr/>
          <p:nvPr/>
        </p:nvSpPr>
        <p:spPr>
          <a:xfrm>
            <a:off x="7237914" y="1267478"/>
            <a:ext cx="3594857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Anghytuno</a:t>
            </a:r>
            <a:endParaRPr lang="en-US" sz="4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B7EBDEB-10B1-417E-BD9F-E506A7D58A49}"/>
              </a:ext>
            </a:extLst>
          </p:cNvPr>
          <p:cNvSpPr/>
          <p:nvPr/>
        </p:nvSpPr>
        <p:spPr>
          <a:xfrm>
            <a:off x="2382278" y="352692"/>
            <a:ext cx="70487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800" u="sng" dirty="0"/>
              <a:t>A </a:t>
            </a:r>
            <a:r>
              <a:rPr lang="en-GB" sz="2800" u="sng" dirty="0" err="1"/>
              <a:t>ddylai</a:t>
            </a:r>
            <a:r>
              <a:rPr lang="en-GB" sz="2800" u="sng" dirty="0"/>
              <a:t> plant </a:t>
            </a:r>
            <a:r>
              <a:rPr lang="en-GB" sz="2800" u="sng" dirty="0" err="1"/>
              <a:t>phobl</a:t>
            </a:r>
            <a:r>
              <a:rPr lang="en-GB" sz="2800" u="sng" dirty="0"/>
              <a:t> </a:t>
            </a:r>
            <a:r>
              <a:rPr lang="en-GB" sz="2800" u="sng" dirty="0" err="1"/>
              <a:t>ifanc</a:t>
            </a:r>
            <a:r>
              <a:rPr lang="en-GB" sz="2800" u="sng" dirty="0"/>
              <a:t> </a:t>
            </a:r>
            <a:r>
              <a:rPr lang="en-GB" sz="2800" u="sng" dirty="0" err="1"/>
              <a:t>gael</a:t>
            </a:r>
            <a:r>
              <a:rPr lang="en-GB" sz="2800" u="sng" dirty="0"/>
              <a:t> </a:t>
            </a:r>
            <a:r>
              <a:rPr lang="en-GB" sz="2800" u="sng" dirty="0" err="1"/>
              <a:t>gweithio</a:t>
            </a:r>
            <a:r>
              <a:rPr lang="en-GB" sz="2800" u="sng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8005440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6FB56-B1BE-42AF-8638-22623DAC8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Llinell</a:t>
            </a:r>
            <a:r>
              <a:rPr lang="en-GB" dirty="0"/>
              <a:t> barn</a:t>
            </a:r>
          </a:p>
        </p:txBody>
      </p:sp>
      <p:pic>
        <p:nvPicPr>
          <p:cNvPr id="1026" name="Picture 2" descr="Image result for debate cartoon">
            <a:extLst>
              <a:ext uri="{FF2B5EF4-FFF2-40B4-BE49-F238E27FC236}">
                <a16:creationId xmlns:a16="http://schemas.microsoft.com/office/drawing/2014/main" id="{77DE31CE-B721-4D4E-87E8-5E44D5FFA3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3461" y="1939738"/>
            <a:ext cx="5970104" cy="4335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60890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C239738-A589-40C3-998E-0FFE07D923BC}"/>
              </a:ext>
            </a:extLst>
          </p:cNvPr>
          <p:cNvSpPr/>
          <p:nvPr/>
        </p:nvSpPr>
        <p:spPr>
          <a:xfrm>
            <a:off x="7743825" y="642937"/>
            <a:ext cx="2990850" cy="1304925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Helpu’r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teulu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Dod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â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chyflog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adref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C55FA46-F014-4888-B93E-14DBF76CEEB4}"/>
              </a:ext>
            </a:extLst>
          </p:cNvPr>
          <p:cNvSpPr/>
          <p:nvPr/>
        </p:nvSpPr>
        <p:spPr>
          <a:xfrm>
            <a:off x="4074423" y="2647845"/>
            <a:ext cx="2990850" cy="1304925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Cafodd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ystyried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cyfle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blant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ddatblygu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annibyniaeth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96EC7EF-30B6-4EE6-8F88-82FFC488F986}"/>
              </a:ext>
            </a:extLst>
          </p:cNvPr>
          <p:cNvSpPr/>
          <p:nvPr/>
        </p:nvSpPr>
        <p:spPr>
          <a:xfrm>
            <a:off x="366506" y="4446722"/>
            <a:ext cx="2990850" cy="1589437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 rai, </a:t>
            </a:r>
            <a:r>
              <a:rPr lang="en-GB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dydyn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nhw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methu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fforddio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addysg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felly </a:t>
            </a:r>
            <a:r>
              <a:rPr lang="en-GB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gwaith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rhywle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iddyn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nhw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fynd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chael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profiadau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360807E-D2AB-4F0F-9C2A-919F58D6CEF9}"/>
              </a:ext>
            </a:extLst>
          </p:cNvPr>
          <p:cNvSpPr/>
          <p:nvPr/>
        </p:nvSpPr>
        <p:spPr>
          <a:xfrm>
            <a:off x="366506" y="821842"/>
            <a:ext cx="2990850" cy="1304925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Cael </a:t>
            </a:r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ystyried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hanfodol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gyfer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goroesiad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mewn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wledydd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tlawd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BC3B3E7-ACA2-4FA1-85B7-B49F5D77DA6F}"/>
              </a:ext>
            </a:extLst>
          </p:cNvPr>
          <p:cNvSpPr/>
          <p:nvPr/>
        </p:nvSpPr>
        <p:spPr>
          <a:xfrm>
            <a:off x="4055165" y="723382"/>
            <a:ext cx="2990850" cy="1304925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Anfoesol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8EB7EA3-CEA9-4640-B004-CF7FBA669EFA}"/>
              </a:ext>
            </a:extLst>
          </p:cNvPr>
          <p:cNvSpPr/>
          <p:nvPr/>
        </p:nvSpPr>
        <p:spPr>
          <a:xfrm>
            <a:off x="7772400" y="2661302"/>
            <a:ext cx="2990850" cy="1304925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Cymryd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plentyndod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oddi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wrth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blant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73AA9B7-3126-45BC-A66B-E1F13F2385E2}"/>
              </a:ext>
            </a:extLst>
          </p:cNvPr>
          <p:cNvSpPr/>
          <p:nvPr/>
        </p:nvSpPr>
        <p:spPr>
          <a:xfrm>
            <a:off x="7743825" y="4731234"/>
            <a:ext cx="2990850" cy="1304925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Effeithio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ddatblygiad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corfforol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meddyliol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plant</a:t>
            </a:r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EB4F40A-8A00-4F85-B746-8450A6C9D371}"/>
              </a:ext>
            </a:extLst>
          </p:cNvPr>
          <p:cNvSpPr/>
          <p:nvPr/>
        </p:nvSpPr>
        <p:spPr>
          <a:xfrm>
            <a:off x="4055165" y="4703798"/>
            <a:ext cx="2990850" cy="1304925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Colli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allan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dderbyn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addysg</a:t>
            </a:r>
            <a:r>
              <a:rPr lang="en-GB" sz="14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A9B21F8-6C46-4F09-B2ED-96BD5DAD4679}"/>
              </a:ext>
            </a:extLst>
          </p:cNvPr>
          <p:cNvSpPr/>
          <p:nvPr/>
        </p:nvSpPr>
        <p:spPr>
          <a:xfrm>
            <a:off x="376446" y="2634282"/>
            <a:ext cx="2990850" cy="1304925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Credwyd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dylid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plant </a:t>
            </a:r>
            <a:r>
              <a:rPr lang="en-GB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cyfrannu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les y </a:t>
            </a:r>
            <a:r>
              <a:rPr lang="en-GB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deulu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9908765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234</TotalTime>
  <Words>159</Words>
  <Application>Microsoft Office PowerPoint</Application>
  <PresentationFormat>Widescreen</PresentationFormat>
  <Paragraphs>29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Schoolbook</vt:lpstr>
      <vt:lpstr>Wingdings 2</vt:lpstr>
      <vt:lpstr>View</vt:lpstr>
      <vt:lpstr>Llafur Plant </vt:lpstr>
      <vt:lpstr>Termau mynegi barn. </vt:lpstr>
      <vt:lpstr>Amser i drafod…</vt:lpstr>
      <vt:lpstr>PowerPoint Presentation</vt:lpstr>
      <vt:lpstr>Llinell barn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Llafur Plant </dc:title>
  <dc:creator>Gwennan Marsh</dc:creator>
  <cp:lastModifiedBy>Gwennan Marsh</cp:lastModifiedBy>
  <cp:revision>6</cp:revision>
  <dcterms:created xsi:type="dcterms:W3CDTF">2019-11-08T11:45:27Z</dcterms:created>
  <dcterms:modified xsi:type="dcterms:W3CDTF">2019-11-24T11:10:55Z</dcterms:modified>
</cp:coreProperties>
</file>