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4" r:id="rId4"/>
  </p:sldMasterIdLst>
  <p:notesMasterIdLst>
    <p:notesMasterId r:id="rId24"/>
  </p:notesMasterIdLst>
  <p:handoutMasterIdLst>
    <p:handoutMasterId r:id="rId25"/>
  </p:handoutMasterIdLst>
  <p:sldIdLst>
    <p:sldId id="256" r:id="rId5"/>
    <p:sldId id="279" r:id="rId6"/>
    <p:sldId id="266" r:id="rId7"/>
    <p:sldId id="267" r:id="rId8"/>
    <p:sldId id="268" r:id="rId9"/>
    <p:sldId id="269" r:id="rId10"/>
    <p:sldId id="270" r:id="rId11"/>
    <p:sldId id="260" r:id="rId12"/>
    <p:sldId id="271" r:id="rId13"/>
    <p:sldId id="272" r:id="rId14"/>
    <p:sldId id="273" r:id="rId15"/>
    <p:sldId id="274" r:id="rId16"/>
    <p:sldId id="264" r:id="rId17"/>
    <p:sldId id="265" r:id="rId18"/>
    <p:sldId id="263" r:id="rId19"/>
    <p:sldId id="276" r:id="rId20"/>
    <p:sldId id="277" r:id="rId21"/>
    <p:sldId id="275" r:id="rId22"/>
    <p:sldId id="278" r:id="rId2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58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002F83-A2C7-4395-B7DF-64A524157A90}" v="225" dt="2024-05-13T09:10:31.6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12" autoAdjust="0"/>
  </p:normalViewPr>
  <p:slideViewPr>
    <p:cSldViewPr snapToGrid="0">
      <p:cViewPr varScale="1">
        <p:scale>
          <a:sx n="119" d="100"/>
          <a:sy n="119" d="100"/>
        </p:scale>
        <p:origin x="9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ckson (1707535)" userId="bf6c4e29-4694-4e48-9de1-96a0282c0c27" providerId="ADAL" clId="{BEA5D599-D161-4D74-86A7-5290974BA80F}"/>
    <pc:docChg chg="custSel modSld">
      <pc:chgData name="Laura Jackson (1707535)" userId="bf6c4e29-4694-4e48-9de1-96a0282c0c27" providerId="ADAL" clId="{BEA5D599-D161-4D74-86A7-5290974BA80F}" dt="2024-03-22T11:34:26.811" v="2" actId="478"/>
      <pc:docMkLst>
        <pc:docMk/>
      </pc:docMkLst>
      <pc:sldChg chg="delSp modSp mod">
        <pc:chgData name="Laura Jackson (1707535)" userId="bf6c4e29-4694-4e48-9de1-96a0282c0c27" providerId="ADAL" clId="{BEA5D599-D161-4D74-86A7-5290974BA80F}" dt="2024-03-22T11:34:26.811" v="2" actId="478"/>
        <pc:sldMkLst>
          <pc:docMk/>
          <pc:sldMk cId="2745828918" sldId="256"/>
        </pc:sldMkLst>
        <pc:spChg chg="mod">
          <ac:chgData name="Laura Jackson (1707535)" userId="bf6c4e29-4694-4e48-9de1-96a0282c0c27" providerId="ADAL" clId="{BEA5D599-D161-4D74-86A7-5290974BA80F}" dt="2024-03-22T11:34:17.171" v="1" actId="20577"/>
          <ac:spMkLst>
            <pc:docMk/>
            <pc:sldMk cId="2745828918" sldId="256"/>
            <ac:spMk id="2" creationId="{7D6CA50C-1A88-4B3F-A34F-FE199F4205A2}"/>
          </ac:spMkLst>
        </pc:spChg>
        <pc:picChg chg="del">
          <ac:chgData name="Laura Jackson (1707535)" userId="bf6c4e29-4694-4e48-9de1-96a0282c0c27" providerId="ADAL" clId="{BEA5D599-D161-4D74-86A7-5290974BA80F}" dt="2024-03-22T11:34:26.811" v="2" actId="478"/>
          <ac:picMkLst>
            <pc:docMk/>
            <pc:sldMk cId="2745828918" sldId="256"/>
            <ac:picMk id="5" creationId="{A3A2E0DA-DA21-447D-AD1F-3DB915DD051B}"/>
          </ac:picMkLst>
        </pc:picChg>
      </pc:sldChg>
    </pc:docChg>
  </pc:docChgLst>
  <pc:docChgLst>
    <pc:chgData name="Laura Jackson (1707535)" userId="S::1707535@student.uwtsd.ac.uk::bf6c4e29-4694-4e48-9de1-96a0282c0c27" providerId="AD" clId="Web-{C0C21DCB-2450-77E5-E851-DDE5E7E66FC4}"/>
    <pc:docChg chg="modSld">
      <pc:chgData name="Laura Jackson (1707535)" userId="S::1707535@student.uwtsd.ac.uk::bf6c4e29-4694-4e48-9de1-96a0282c0c27" providerId="AD" clId="Web-{C0C21DCB-2450-77E5-E851-DDE5E7E66FC4}" dt="2024-04-29T12:44:15.970" v="43" actId="20577"/>
      <pc:docMkLst>
        <pc:docMk/>
      </pc:docMkLst>
      <pc:sldChg chg="modSp">
        <pc:chgData name="Laura Jackson (1707535)" userId="S::1707535@student.uwtsd.ac.uk::bf6c4e29-4694-4e48-9de1-96a0282c0c27" providerId="AD" clId="Web-{C0C21DCB-2450-77E5-E851-DDE5E7E66FC4}" dt="2024-04-29T12:44:15.970" v="43" actId="20577"/>
        <pc:sldMkLst>
          <pc:docMk/>
          <pc:sldMk cId="3420948009" sldId="263"/>
        </pc:sldMkLst>
        <pc:spChg chg="mod">
          <ac:chgData name="Laura Jackson (1707535)" userId="S::1707535@student.uwtsd.ac.uk::bf6c4e29-4694-4e48-9de1-96a0282c0c27" providerId="AD" clId="Web-{C0C21DCB-2450-77E5-E851-DDE5E7E66FC4}" dt="2024-04-29T12:44:15.970" v="43" actId="20577"/>
          <ac:spMkLst>
            <pc:docMk/>
            <pc:sldMk cId="3420948009" sldId="263"/>
            <ac:spMk id="3" creationId="{0FBBF035-B6AE-4497-CC58-9E922F3D9F9B}"/>
          </ac:spMkLst>
        </pc:spChg>
      </pc:sldChg>
      <pc:sldChg chg="modSp">
        <pc:chgData name="Laura Jackson (1707535)" userId="S::1707535@student.uwtsd.ac.uk::bf6c4e29-4694-4e48-9de1-96a0282c0c27" providerId="AD" clId="Web-{C0C21DCB-2450-77E5-E851-DDE5E7E66FC4}" dt="2024-04-29T12:37:00.345" v="2" actId="20577"/>
        <pc:sldMkLst>
          <pc:docMk/>
          <pc:sldMk cId="1508321781" sldId="276"/>
        </pc:sldMkLst>
        <pc:spChg chg="mod">
          <ac:chgData name="Laura Jackson (1707535)" userId="S::1707535@student.uwtsd.ac.uk::bf6c4e29-4694-4e48-9de1-96a0282c0c27" providerId="AD" clId="Web-{C0C21DCB-2450-77E5-E851-DDE5E7E66FC4}" dt="2024-04-29T12:37:00.345" v="2" actId="20577"/>
          <ac:spMkLst>
            <pc:docMk/>
            <pc:sldMk cId="1508321781" sldId="276"/>
            <ac:spMk id="3" creationId="{0FBBF035-B6AE-4497-CC58-9E922F3D9F9B}"/>
          </ac:spMkLst>
        </pc:spChg>
      </pc:sldChg>
    </pc:docChg>
  </pc:docChgLst>
  <pc:docChgLst>
    <pc:chgData name="Laura Jackson (1707535)" userId="bf6c4e29-4694-4e48-9de1-96a0282c0c27" providerId="ADAL" clId="{8F002F83-A2C7-4395-B7DF-64A524157A90}"/>
    <pc:docChg chg="undo redo custSel addSld delSld modSld sldOrd">
      <pc:chgData name="Laura Jackson (1707535)" userId="bf6c4e29-4694-4e48-9de1-96a0282c0c27" providerId="ADAL" clId="{8F002F83-A2C7-4395-B7DF-64A524157A90}" dt="2024-05-13T09:16:42.753" v="4456" actId="732"/>
      <pc:docMkLst>
        <pc:docMk/>
      </pc:docMkLst>
      <pc:sldChg chg="delSp modSp mod delDesignElem chgLayout">
        <pc:chgData name="Laura Jackson (1707535)" userId="bf6c4e29-4694-4e48-9de1-96a0282c0c27" providerId="ADAL" clId="{8F002F83-A2C7-4395-B7DF-64A524157A90}" dt="2024-05-13T09:15:41.434" v="4454" actId="242"/>
        <pc:sldMkLst>
          <pc:docMk/>
          <pc:sldMk cId="2745828918" sldId="256"/>
        </pc:sldMkLst>
        <pc:spChg chg="mod ord">
          <ac:chgData name="Laura Jackson (1707535)" userId="bf6c4e29-4694-4e48-9de1-96a0282c0c27" providerId="ADAL" clId="{8F002F83-A2C7-4395-B7DF-64A524157A90}" dt="2024-05-13T09:15:41.434" v="4454" actId="242"/>
          <ac:spMkLst>
            <pc:docMk/>
            <pc:sldMk cId="2745828918" sldId="256"/>
            <ac:spMk id="2" creationId="{7D6CA50C-1A88-4B3F-A34F-FE199F4205A2}"/>
          </ac:spMkLst>
        </pc:spChg>
        <pc:spChg chg="mod ord">
          <ac:chgData name="Laura Jackson (1707535)" userId="bf6c4e29-4694-4e48-9de1-96a0282c0c27" providerId="ADAL" clId="{8F002F83-A2C7-4395-B7DF-64A524157A90}" dt="2024-05-13T09:13:20.146" v="4449"/>
          <ac:spMkLst>
            <pc:docMk/>
            <pc:sldMk cId="2745828918" sldId="256"/>
            <ac:spMk id="3" creationId="{C9CC2D51-705E-403A-AC0E-9157DC5513A8}"/>
          </ac:spMkLst>
        </pc:spChg>
        <pc:spChg chg="del">
          <ac:chgData name="Laura Jackson (1707535)" userId="bf6c4e29-4694-4e48-9de1-96a0282c0c27" providerId="ADAL" clId="{8F002F83-A2C7-4395-B7DF-64A524157A90}" dt="2024-05-13T09:12:42.564" v="4440" actId="700"/>
          <ac:spMkLst>
            <pc:docMk/>
            <pc:sldMk cId="2745828918" sldId="256"/>
            <ac:spMk id="10" creationId="{8869841E-71E7-4F51-8E6F-5E8A5E375653}"/>
          </ac:spMkLst>
        </pc:spChg>
        <pc:spChg chg="del">
          <ac:chgData name="Laura Jackson (1707535)" userId="bf6c4e29-4694-4e48-9de1-96a0282c0c27" providerId="ADAL" clId="{8F002F83-A2C7-4395-B7DF-64A524157A90}" dt="2024-05-13T09:12:42.564" v="4440" actId="700"/>
          <ac:spMkLst>
            <pc:docMk/>
            <pc:sldMk cId="2745828918" sldId="256"/>
            <ac:spMk id="12" creationId="{594B067E-A161-4B29-A8FA-FEEB1944952A}"/>
          </ac:spMkLst>
        </pc:spChg>
        <pc:spChg chg="del">
          <ac:chgData name="Laura Jackson (1707535)" userId="bf6c4e29-4694-4e48-9de1-96a0282c0c27" providerId="ADAL" clId="{8F002F83-A2C7-4395-B7DF-64A524157A90}" dt="2024-05-13T09:12:42.564" v="4440" actId="700"/>
          <ac:spMkLst>
            <pc:docMk/>
            <pc:sldMk cId="2745828918" sldId="256"/>
            <ac:spMk id="14" creationId="{C20C741F-0826-4AB6-A92E-AB4EB5021663}"/>
          </ac:spMkLst>
        </pc:spChg>
      </pc:sldChg>
      <pc:sldChg chg="del">
        <pc:chgData name="Laura Jackson (1707535)" userId="bf6c4e29-4694-4e48-9de1-96a0282c0c27" providerId="ADAL" clId="{8F002F83-A2C7-4395-B7DF-64A524157A90}" dt="2024-03-05T20:49:48.437" v="129" actId="47"/>
        <pc:sldMkLst>
          <pc:docMk/>
          <pc:sldMk cId="2552862203" sldId="259"/>
        </pc:sldMkLst>
      </pc:sldChg>
      <pc:sldChg chg="addSp delSp modSp mod ord">
        <pc:chgData name="Laura Jackson (1707535)" userId="bf6c4e29-4694-4e48-9de1-96a0282c0c27" providerId="ADAL" clId="{8F002F83-A2C7-4395-B7DF-64A524157A90}" dt="2024-05-13T07:43:29.083" v="3045" actId="313"/>
        <pc:sldMkLst>
          <pc:docMk/>
          <pc:sldMk cId="1396896027" sldId="260"/>
        </pc:sldMkLst>
        <pc:spChg chg="add mod">
          <ac:chgData name="Laura Jackson (1707535)" userId="bf6c4e29-4694-4e48-9de1-96a0282c0c27" providerId="ADAL" clId="{8F002F83-A2C7-4395-B7DF-64A524157A90}" dt="2024-05-13T07:43:29.083" v="3045" actId="313"/>
          <ac:spMkLst>
            <pc:docMk/>
            <pc:sldMk cId="1396896027" sldId="260"/>
            <ac:spMk id="2" creationId="{CEF2EDFD-5C4E-0886-26C8-5A10B3BB2AA7}"/>
          </ac:spMkLst>
        </pc:spChg>
        <pc:spChg chg="del">
          <ac:chgData name="Laura Jackson (1707535)" userId="bf6c4e29-4694-4e48-9de1-96a0282c0c27" providerId="ADAL" clId="{8F002F83-A2C7-4395-B7DF-64A524157A90}" dt="2024-03-05T20:13:14.949" v="9" actId="478"/>
          <ac:spMkLst>
            <pc:docMk/>
            <pc:sldMk cId="1396896027" sldId="260"/>
            <ac:spMk id="2" creationId="{DFE1F858-2A30-4F73-962A-B70A9326A7C2}"/>
          </ac:spMkLst>
        </pc:spChg>
        <pc:spChg chg="add del mod">
          <ac:chgData name="Laura Jackson (1707535)" userId="bf6c4e29-4694-4e48-9de1-96a0282c0c27" providerId="ADAL" clId="{8F002F83-A2C7-4395-B7DF-64A524157A90}" dt="2024-03-05T20:13:20.131" v="10" actId="478"/>
          <ac:spMkLst>
            <pc:docMk/>
            <pc:sldMk cId="1396896027" sldId="260"/>
            <ac:spMk id="12" creationId="{A29727A2-9F20-02CC-DFC3-FF0F3F4D597E}"/>
          </ac:spMkLst>
        </pc:spChg>
        <pc:spChg chg="del">
          <ac:chgData name="Laura Jackson (1707535)" userId="bf6c4e29-4694-4e48-9de1-96a0282c0c27" providerId="ADAL" clId="{8F002F83-A2C7-4395-B7DF-64A524157A90}" dt="2024-03-05T20:13:06.204" v="6" actId="478"/>
          <ac:spMkLst>
            <pc:docMk/>
            <pc:sldMk cId="1396896027" sldId="260"/>
            <ac:spMk id="13" creationId="{72AC46CB-E41C-431E-B498-6295C0C5E3F1}"/>
          </ac:spMkLst>
        </pc:spChg>
        <pc:spChg chg="add mod">
          <ac:chgData name="Laura Jackson (1707535)" userId="bf6c4e29-4694-4e48-9de1-96a0282c0c27" providerId="ADAL" clId="{8F002F83-A2C7-4395-B7DF-64A524157A90}" dt="2024-03-05T20:49:39.812" v="128" actId="27636"/>
          <ac:spMkLst>
            <pc:docMk/>
            <pc:sldMk cId="1396896027" sldId="260"/>
            <ac:spMk id="14" creationId="{5686988B-19BE-34D3-E8EF-99A1EEF80CE2}"/>
          </ac:spMkLst>
        </pc:spChg>
        <pc:spChg chg="add">
          <ac:chgData name="Laura Jackson (1707535)" userId="bf6c4e29-4694-4e48-9de1-96a0282c0c27" providerId="ADAL" clId="{8F002F83-A2C7-4395-B7DF-64A524157A90}" dt="2024-03-05T20:48:27.595" v="47" actId="26606"/>
          <ac:spMkLst>
            <pc:docMk/>
            <pc:sldMk cId="1396896027" sldId="260"/>
            <ac:spMk id="21" creationId="{051E3431-CE8A-4FA3-92ED-72D1E007B338}"/>
          </ac:spMkLst>
        </pc:spChg>
        <pc:spChg chg="add">
          <ac:chgData name="Laura Jackson (1707535)" userId="bf6c4e29-4694-4e48-9de1-96a0282c0c27" providerId="ADAL" clId="{8F002F83-A2C7-4395-B7DF-64A524157A90}" dt="2024-03-05T20:48:27.595" v="47" actId="26606"/>
          <ac:spMkLst>
            <pc:docMk/>
            <pc:sldMk cId="1396896027" sldId="260"/>
            <ac:spMk id="23" creationId="{287ACA9C-6281-4732-9DE5-95D5F9BEA7AD}"/>
          </ac:spMkLst>
        </pc:spChg>
        <pc:spChg chg="add">
          <ac:chgData name="Laura Jackson (1707535)" userId="bf6c4e29-4694-4e48-9de1-96a0282c0c27" providerId="ADAL" clId="{8F002F83-A2C7-4395-B7DF-64A524157A90}" dt="2024-03-05T20:48:27.595" v="47" actId="26606"/>
          <ac:spMkLst>
            <pc:docMk/>
            <pc:sldMk cId="1396896027" sldId="260"/>
            <ac:spMk id="25" creationId="{09D36375-10CF-4BCB-83A0-471B053D851C}"/>
          </ac:spMkLst>
        </pc:spChg>
        <pc:spChg chg="add">
          <ac:chgData name="Laura Jackson (1707535)" userId="bf6c4e29-4694-4e48-9de1-96a0282c0c27" providerId="ADAL" clId="{8F002F83-A2C7-4395-B7DF-64A524157A90}" dt="2024-03-05T20:48:27.595" v="47" actId="26606"/>
          <ac:spMkLst>
            <pc:docMk/>
            <pc:sldMk cId="1396896027" sldId="260"/>
            <ac:spMk id="27" creationId="{1F2DF315-8C60-424C-8737-1A5E8FDC88AB}"/>
          </ac:spMkLst>
        </pc:spChg>
        <pc:picChg chg="add del mod modCrop">
          <ac:chgData name="Laura Jackson (1707535)" userId="bf6c4e29-4694-4e48-9de1-96a0282c0c27" providerId="ADAL" clId="{8F002F83-A2C7-4395-B7DF-64A524157A90}" dt="2024-03-05T20:45:00.808" v="45" actId="478"/>
          <ac:picMkLst>
            <pc:docMk/>
            <pc:sldMk cId="1396896027" sldId="260"/>
            <ac:picMk id="10" creationId="{FF718935-E756-D069-FB68-B7553C08BCF7}"/>
          </ac:picMkLst>
        </pc:picChg>
        <pc:picChg chg="add mod">
          <ac:chgData name="Laura Jackson (1707535)" userId="bf6c4e29-4694-4e48-9de1-96a0282c0c27" providerId="ADAL" clId="{8F002F83-A2C7-4395-B7DF-64A524157A90}" dt="2024-03-05T20:48:27.595" v="47" actId="26606"/>
          <ac:picMkLst>
            <pc:docMk/>
            <pc:sldMk cId="1396896027" sldId="260"/>
            <ac:picMk id="16" creationId="{8EC455B5-43FB-14F9-4AD2-80F7DF9E17CC}"/>
          </ac:picMkLst>
        </pc:picChg>
      </pc:sldChg>
      <pc:sldChg chg="addSp delSp modSp del mod">
        <pc:chgData name="Laura Jackson (1707535)" userId="bf6c4e29-4694-4e48-9de1-96a0282c0c27" providerId="ADAL" clId="{8F002F83-A2C7-4395-B7DF-64A524157A90}" dt="2024-04-28T12:59:29.926" v="519" actId="2696"/>
        <pc:sldMkLst>
          <pc:docMk/>
          <pc:sldMk cId="295816944" sldId="261"/>
        </pc:sldMkLst>
        <pc:spChg chg="del">
          <ac:chgData name="Laura Jackson (1707535)" userId="bf6c4e29-4694-4e48-9de1-96a0282c0c27" providerId="ADAL" clId="{8F002F83-A2C7-4395-B7DF-64A524157A90}" dt="2024-04-20T16:01:43.623" v="425" actId="478"/>
          <ac:spMkLst>
            <pc:docMk/>
            <pc:sldMk cId="295816944" sldId="261"/>
            <ac:spMk id="3" creationId="{EF6083A9-53C1-4358-80D7-727411C121D9}"/>
          </ac:spMkLst>
        </pc:spChg>
        <pc:spChg chg="add del mod">
          <ac:chgData name="Laura Jackson (1707535)" userId="bf6c4e29-4694-4e48-9de1-96a0282c0c27" providerId="ADAL" clId="{8F002F83-A2C7-4395-B7DF-64A524157A90}" dt="2024-04-20T16:01:53.254" v="426" actId="21"/>
          <ac:spMkLst>
            <pc:docMk/>
            <pc:sldMk cId="295816944" sldId="261"/>
            <ac:spMk id="6" creationId="{19313010-A6C0-C483-ADAF-2FD922F0CC00}"/>
          </ac:spMkLst>
        </pc:spChg>
      </pc:sldChg>
      <pc:sldChg chg="del">
        <pc:chgData name="Laura Jackson (1707535)" userId="bf6c4e29-4694-4e48-9de1-96a0282c0c27" providerId="ADAL" clId="{8F002F83-A2C7-4395-B7DF-64A524157A90}" dt="2024-03-05T20:57:16.903" v="269" actId="47"/>
        <pc:sldMkLst>
          <pc:docMk/>
          <pc:sldMk cId="1115916446" sldId="262"/>
        </pc:sldMkLst>
      </pc:sldChg>
      <pc:sldChg chg="addSp delSp modSp new mod ord">
        <pc:chgData name="Laura Jackson (1707535)" userId="bf6c4e29-4694-4e48-9de1-96a0282c0c27" providerId="ADAL" clId="{8F002F83-A2C7-4395-B7DF-64A524157A90}" dt="2024-05-13T08:40:22.531" v="3715" actId="20577"/>
        <pc:sldMkLst>
          <pc:docMk/>
          <pc:sldMk cId="3420948009" sldId="263"/>
        </pc:sldMkLst>
        <pc:spChg chg="add mod">
          <ac:chgData name="Laura Jackson (1707535)" userId="bf6c4e29-4694-4e48-9de1-96a0282c0c27" providerId="ADAL" clId="{8F002F83-A2C7-4395-B7DF-64A524157A90}" dt="2024-05-03T09:19:26.444" v="799" actId="20577"/>
          <ac:spMkLst>
            <pc:docMk/>
            <pc:sldMk cId="3420948009" sldId="263"/>
            <ac:spMk id="2" creationId="{BA643C00-CB75-31E4-53BD-68F08E8B2D2C}"/>
          </ac:spMkLst>
        </pc:spChg>
        <pc:spChg chg="add del mod">
          <ac:chgData name="Laura Jackson (1707535)" userId="bf6c4e29-4694-4e48-9de1-96a0282c0c27" providerId="ADAL" clId="{8F002F83-A2C7-4395-B7DF-64A524157A90}" dt="2024-05-13T08:40:22.531" v="3715" actId="20577"/>
          <ac:spMkLst>
            <pc:docMk/>
            <pc:sldMk cId="3420948009" sldId="263"/>
            <ac:spMk id="3" creationId="{0FBBF035-B6AE-4497-CC58-9E922F3D9F9B}"/>
          </ac:spMkLst>
        </pc:spChg>
        <pc:spChg chg="add">
          <ac:chgData name="Laura Jackson (1707535)" userId="bf6c4e29-4694-4e48-9de1-96a0282c0c27" providerId="ADAL" clId="{8F002F83-A2C7-4395-B7DF-64A524157A90}" dt="2024-04-29T07:12:45.226" v="533"/>
          <ac:spMkLst>
            <pc:docMk/>
            <pc:sldMk cId="3420948009" sldId="263"/>
            <ac:spMk id="4" creationId="{96882F60-CD4C-EAE3-A1B2-118FA0D3E592}"/>
          </ac:spMkLst>
        </pc:spChg>
        <pc:spChg chg="add del mod">
          <ac:chgData name="Laura Jackson (1707535)" userId="bf6c4e29-4694-4e48-9de1-96a0282c0c27" providerId="ADAL" clId="{8F002F83-A2C7-4395-B7DF-64A524157A90}" dt="2024-05-13T08:06:17.851" v="3441" actId="478"/>
          <ac:spMkLst>
            <pc:docMk/>
            <pc:sldMk cId="3420948009" sldId="263"/>
            <ac:spMk id="4" creationId="{D5B465F4-F6FC-2CCA-7CD3-A9386DB68FDC}"/>
          </ac:spMkLst>
        </pc:spChg>
        <pc:spChg chg="add mod">
          <ac:chgData name="Laura Jackson (1707535)" userId="bf6c4e29-4694-4e48-9de1-96a0282c0c27" providerId="ADAL" clId="{8F002F83-A2C7-4395-B7DF-64A524157A90}" dt="2024-05-11T17:52:13.421" v="2909" actId="1076"/>
          <ac:spMkLst>
            <pc:docMk/>
            <pc:sldMk cId="3420948009" sldId="263"/>
            <ac:spMk id="5" creationId="{D5F7D44C-5181-1827-0254-A2002BFDB30C}"/>
          </ac:spMkLst>
        </pc:spChg>
        <pc:spChg chg="add mod">
          <ac:chgData name="Laura Jackson (1707535)" userId="bf6c4e29-4694-4e48-9de1-96a0282c0c27" providerId="ADAL" clId="{8F002F83-A2C7-4395-B7DF-64A524157A90}" dt="2024-05-11T17:56:53.488" v="2955" actId="14100"/>
          <ac:spMkLst>
            <pc:docMk/>
            <pc:sldMk cId="3420948009" sldId="263"/>
            <ac:spMk id="6" creationId="{54B30746-7B48-FF48-7B0E-A7CE91654FB8}"/>
          </ac:spMkLst>
        </pc:spChg>
        <pc:spChg chg="add mod">
          <ac:chgData name="Laura Jackson (1707535)" userId="bf6c4e29-4694-4e48-9de1-96a0282c0c27" providerId="ADAL" clId="{8F002F83-A2C7-4395-B7DF-64A524157A90}" dt="2024-05-11T17:56:06.778" v="2943" actId="122"/>
          <ac:spMkLst>
            <pc:docMk/>
            <pc:sldMk cId="3420948009" sldId="263"/>
            <ac:spMk id="7" creationId="{B6AB0412-724C-EB4D-6393-79A8D150E494}"/>
          </ac:spMkLst>
        </pc:spChg>
        <pc:picChg chg="add">
          <ac:chgData name="Laura Jackson (1707535)" userId="bf6c4e29-4694-4e48-9de1-96a0282c0c27" providerId="ADAL" clId="{8F002F83-A2C7-4395-B7DF-64A524157A90}" dt="2024-04-29T07:12:45.226" v="533"/>
          <ac:picMkLst>
            <pc:docMk/>
            <pc:sldMk cId="3420948009" sldId="263"/>
            <ac:picMk id="1026" creationId="{69517BFD-F738-5FEF-F6A0-A73BEB929DEE}"/>
          </ac:picMkLst>
        </pc:picChg>
        <pc:picChg chg="add">
          <ac:chgData name="Laura Jackson (1707535)" userId="bf6c4e29-4694-4e48-9de1-96a0282c0c27" providerId="ADAL" clId="{8F002F83-A2C7-4395-B7DF-64A524157A90}" dt="2024-04-29T07:12:45.226" v="533"/>
          <ac:picMkLst>
            <pc:docMk/>
            <pc:sldMk cId="3420948009" sldId="263"/>
            <ac:picMk id="1027" creationId="{69F38B3A-9FDB-8F94-D2F2-AD5F104F7C2D}"/>
          </ac:picMkLst>
        </pc:picChg>
        <pc:picChg chg="add">
          <ac:chgData name="Laura Jackson (1707535)" userId="bf6c4e29-4694-4e48-9de1-96a0282c0c27" providerId="ADAL" clId="{8F002F83-A2C7-4395-B7DF-64A524157A90}" dt="2024-04-29T07:12:45.226" v="533"/>
          <ac:picMkLst>
            <pc:docMk/>
            <pc:sldMk cId="3420948009" sldId="263"/>
            <ac:picMk id="1028" creationId="{3EBF55BA-F463-869F-1431-736339C2656F}"/>
          </ac:picMkLst>
        </pc:picChg>
        <pc:picChg chg="add">
          <ac:chgData name="Laura Jackson (1707535)" userId="bf6c4e29-4694-4e48-9de1-96a0282c0c27" providerId="ADAL" clId="{8F002F83-A2C7-4395-B7DF-64A524157A90}" dt="2024-04-29T07:12:45.226" v="533"/>
          <ac:picMkLst>
            <pc:docMk/>
            <pc:sldMk cId="3420948009" sldId="263"/>
            <ac:picMk id="1029" creationId="{F478A0E2-88D7-FB6B-DE59-CFEDD34D7330}"/>
          </ac:picMkLst>
        </pc:picChg>
        <pc:picChg chg="add mod">
          <ac:chgData name="Laura Jackson (1707535)" userId="bf6c4e29-4694-4e48-9de1-96a0282c0c27" providerId="ADAL" clId="{8F002F83-A2C7-4395-B7DF-64A524157A90}" dt="2024-05-11T17:52:13.421" v="2909" actId="1076"/>
          <ac:picMkLst>
            <pc:docMk/>
            <pc:sldMk cId="3420948009" sldId="263"/>
            <ac:picMk id="3074" creationId="{B94A5C4C-BA94-0897-1C7C-20374E43EF09}"/>
          </ac:picMkLst>
        </pc:picChg>
        <pc:picChg chg="add mod">
          <ac:chgData name="Laura Jackson (1707535)" userId="bf6c4e29-4694-4e48-9de1-96a0282c0c27" providerId="ADAL" clId="{8F002F83-A2C7-4395-B7DF-64A524157A90}" dt="2024-05-11T17:52:05.317" v="2907" actId="1076"/>
          <ac:picMkLst>
            <pc:docMk/>
            <pc:sldMk cId="3420948009" sldId="263"/>
            <ac:picMk id="3076" creationId="{1C458B46-621F-F4A2-F78D-F54BF7AE1EFE}"/>
          </ac:picMkLst>
        </pc:picChg>
        <pc:picChg chg="add mod">
          <ac:chgData name="Laura Jackson (1707535)" userId="bf6c4e29-4694-4e48-9de1-96a0282c0c27" providerId="ADAL" clId="{8F002F83-A2C7-4395-B7DF-64A524157A90}" dt="2024-05-11T17:56:15.432" v="2944" actId="1076"/>
          <ac:picMkLst>
            <pc:docMk/>
            <pc:sldMk cId="3420948009" sldId="263"/>
            <ac:picMk id="3078" creationId="{E806F7C0-CB4F-3287-CABA-B76C695BAFC9}"/>
          </ac:picMkLst>
        </pc:picChg>
      </pc:sldChg>
      <pc:sldChg chg="addSp delSp modSp new mod">
        <pc:chgData name="Laura Jackson (1707535)" userId="bf6c4e29-4694-4e48-9de1-96a0282c0c27" providerId="ADAL" clId="{8F002F83-A2C7-4395-B7DF-64A524157A90}" dt="2024-05-13T07:47:13.935" v="3141" actId="404"/>
        <pc:sldMkLst>
          <pc:docMk/>
          <pc:sldMk cId="1771333746" sldId="264"/>
        </pc:sldMkLst>
        <pc:spChg chg="mod">
          <ac:chgData name="Laura Jackson (1707535)" userId="bf6c4e29-4694-4e48-9de1-96a0282c0c27" providerId="ADAL" clId="{8F002F83-A2C7-4395-B7DF-64A524157A90}" dt="2024-03-05T20:53:30.321" v="212" actId="20577"/>
          <ac:spMkLst>
            <pc:docMk/>
            <pc:sldMk cId="1771333746" sldId="264"/>
            <ac:spMk id="2" creationId="{AA62591E-4FE5-223F-4FA0-B889D1B575E2}"/>
          </ac:spMkLst>
        </pc:spChg>
        <pc:spChg chg="add mod">
          <ac:chgData name="Laura Jackson (1707535)" userId="bf6c4e29-4694-4e48-9de1-96a0282c0c27" providerId="ADAL" clId="{8F002F83-A2C7-4395-B7DF-64A524157A90}" dt="2024-05-13T07:46:16.805" v="3122"/>
          <ac:spMkLst>
            <pc:docMk/>
            <pc:sldMk cId="1771333746" sldId="264"/>
            <ac:spMk id="3" creationId="{3B835A52-7AA1-20F1-A068-9992683439C2}"/>
          </ac:spMkLst>
        </pc:spChg>
        <pc:spChg chg="del mod">
          <ac:chgData name="Laura Jackson (1707535)" userId="bf6c4e29-4694-4e48-9de1-96a0282c0c27" providerId="ADAL" clId="{8F002F83-A2C7-4395-B7DF-64A524157A90}" dt="2024-04-28T12:16:57.040" v="446" actId="22"/>
          <ac:spMkLst>
            <pc:docMk/>
            <pc:sldMk cId="1771333746" sldId="264"/>
            <ac:spMk id="3" creationId="{C50CAB5A-F4E5-5AB0-47A9-176C5D405EBA}"/>
          </ac:spMkLst>
        </pc:spChg>
        <pc:spChg chg="add mod">
          <ac:chgData name="Laura Jackson (1707535)" userId="bf6c4e29-4694-4e48-9de1-96a0282c0c27" providerId="ADAL" clId="{8F002F83-A2C7-4395-B7DF-64A524157A90}" dt="2024-05-13T07:46:20.028" v="3123"/>
          <ac:spMkLst>
            <pc:docMk/>
            <pc:sldMk cId="1771333746" sldId="264"/>
            <ac:spMk id="4" creationId="{F8007A77-9305-85F2-11B1-402D0228FA0C}"/>
          </ac:spMkLst>
        </pc:spChg>
        <pc:spChg chg="add del mod">
          <ac:chgData name="Laura Jackson (1707535)" userId="bf6c4e29-4694-4e48-9de1-96a0282c0c27" providerId="ADAL" clId="{8F002F83-A2C7-4395-B7DF-64A524157A90}" dt="2024-04-28T12:18:27.065" v="472" actId="478"/>
          <ac:spMkLst>
            <pc:docMk/>
            <pc:sldMk cId="1771333746" sldId="264"/>
            <ac:spMk id="16" creationId="{C8E5B95E-F4D3-192C-187F-6D27FAFEA1AC}"/>
          </ac:spMkLst>
        </pc:spChg>
        <pc:spChg chg="add mod">
          <ac:chgData name="Laura Jackson (1707535)" userId="bf6c4e29-4694-4e48-9de1-96a0282c0c27" providerId="ADAL" clId="{8F002F83-A2C7-4395-B7DF-64A524157A90}" dt="2024-05-13T07:46:08.374" v="3121" actId="1076"/>
          <ac:spMkLst>
            <pc:docMk/>
            <pc:sldMk cId="1771333746" sldId="264"/>
            <ac:spMk id="21" creationId="{2406D553-30C8-2A82-DF07-6CF6BB833268}"/>
          </ac:spMkLst>
        </pc:spChg>
        <pc:spChg chg="add mod">
          <ac:chgData name="Laura Jackson (1707535)" userId="bf6c4e29-4694-4e48-9de1-96a0282c0c27" providerId="ADAL" clId="{8F002F83-A2C7-4395-B7DF-64A524157A90}" dt="2024-05-13T07:47:04.701" v="3136" actId="1076"/>
          <ac:spMkLst>
            <pc:docMk/>
            <pc:sldMk cId="1771333746" sldId="264"/>
            <ac:spMk id="22" creationId="{FF2DA829-2361-AA37-50DA-DA657ABA993C}"/>
          </ac:spMkLst>
        </pc:spChg>
        <pc:spChg chg="add mod">
          <ac:chgData name="Laura Jackson (1707535)" userId="bf6c4e29-4694-4e48-9de1-96a0282c0c27" providerId="ADAL" clId="{8F002F83-A2C7-4395-B7DF-64A524157A90}" dt="2024-05-13T07:46:46.134" v="3129" actId="1076"/>
          <ac:spMkLst>
            <pc:docMk/>
            <pc:sldMk cId="1771333746" sldId="264"/>
            <ac:spMk id="23" creationId="{AE771559-00A3-9A97-424C-1ED7EE979AEE}"/>
          </ac:spMkLst>
        </pc:spChg>
        <pc:spChg chg="add mod">
          <ac:chgData name="Laura Jackson (1707535)" userId="bf6c4e29-4694-4e48-9de1-96a0282c0c27" providerId="ADAL" clId="{8F002F83-A2C7-4395-B7DF-64A524157A90}" dt="2024-05-13T07:47:13.935" v="3141" actId="404"/>
          <ac:spMkLst>
            <pc:docMk/>
            <pc:sldMk cId="1771333746" sldId="264"/>
            <ac:spMk id="24" creationId="{32C02B13-F082-1D17-7330-255ACD31BA77}"/>
          </ac:spMkLst>
        </pc:spChg>
        <pc:picChg chg="add del mod ord">
          <ac:chgData name="Laura Jackson (1707535)" userId="bf6c4e29-4694-4e48-9de1-96a0282c0c27" providerId="ADAL" clId="{8F002F83-A2C7-4395-B7DF-64A524157A90}" dt="2024-04-28T12:18:23.988" v="471" actId="478"/>
          <ac:picMkLst>
            <pc:docMk/>
            <pc:sldMk cId="1771333746" sldId="264"/>
            <ac:picMk id="5" creationId="{3DC286BB-F53E-D2E5-E4AD-2AE395D7537B}"/>
          </ac:picMkLst>
        </pc:picChg>
        <pc:picChg chg="add del mod">
          <ac:chgData name="Laura Jackson (1707535)" userId="bf6c4e29-4694-4e48-9de1-96a0282c0c27" providerId="ADAL" clId="{8F002F83-A2C7-4395-B7DF-64A524157A90}" dt="2024-04-28T12:17:45.394" v="462" actId="478"/>
          <ac:picMkLst>
            <pc:docMk/>
            <pc:sldMk cId="1771333746" sldId="264"/>
            <ac:picMk id="6" creationId="{83BE868B-7AE0-9E07-1013-A395BC9490C1}"/>
          </ac:picMkLst>
        </pc:picChg>
        <pc:picChg chg="add del mod">
          <ac:chgData name="Laura Jackson (1707535)" userId="bf6c4e29-4694-4e48-9de1-96a0282c0c27" providerId="ADAL" clId="{8F002F83-A2C7-4395-B7DF-64A524157A90}" dt="2024-04-28T12:19:59.111" v="486" actId="478"/>
          <ac:picMkLst>
            <pc:docMk/>
            <pc:sldMk cId="1771333746" sldId="264"/>
            <ac:picMk id="7" creationId="{C7A70B3B-BE02-50C0-4599-F7CBA617A7F6}"/>
          </ac:picMkLst>
        </pc:picChg>
        <pc:picChg chg="add del mod">
          <ac:chgData name="Laura Jackson (1707535)" userId="bf6c4e29-4694-4e48-9de1-96a0282c0c27" providerId="ADAL" clId="{8F002F83-A2C7-4395-B7DF-64A524157A90}" dt="2024-04-28T12:19:58.504" v="485" actId="478"/>
          <ac:picMkLst>
            <pc:docMk/>
            <pc:sldMk cId="1771333746" sldId="264"/>
            <ac:picMk id="8" creationId="{71DEBEFD-24F5-CC9F-3845-3418FA19ACB7}"/>
          </ac:picMkLst>
        </pc:picChg>
        <pc:picChg chg="add del mod">
          <ac:chgData name="Laura Jackson (1707535)" userId="bf6c4e29-4694-4e48-9de1-96a0282c0c27" providerId="ADAL" clId="{8F002F83-A2C7-4395-B7DF-64A524157A90}" dt="2024-04-28T12:17:25.755" v="454" actId="22"/>
          <ac:picMkLst>
            <pc:docMk/>
            <pc:sldMk cId="1771333746" sldId="264"/>
            <ac:picMk id="10" creationId="{7BFBE5EB-85B5-11CB-D17A-CE4C7B43B190}"/>
          </ac:picMkLst>
        </pc:picChg>
        <pc:picChg chg="add mod">
          <ac:chgData name="Laura Jackson (1707535)" userId="bf6c4e29-4694-4e48-9de1-96a0282c0c27" providerId="ADAL" clId="{8F002F83-A2C7-4395-B7DF-64A524157A90}" dt="2024-04-28T12:19:52.079" v="483" actId="1076"/>
          <ac:picMkLst>
            <pc:docMk/>
            <pc:sldMk cId="1771333746" sldId="264"/>
            <ac:picMk id="12" creationId="{3C1077CF-2EF5-BF57-17D8-30B9227E3636}"/>
          </ac:picMkLst>
        </pc:picChg>
        <pc:picChg chg="add mod">
          <ac:chgData name="Laura Jackson (1707535)" userId="bf6c4e29-4694-4e48-9de1-96a0282c0c27" providerId="ADAL" clId="{8F002F83-A2C7-4395-B7DF-64A524157A90}" dt="2024-04-28T12:18:16.745" v="469" actId="14100"/>
          <ac:picMkLst>
            <pc:docMk/>
            <pc:sldMk cId="1771333746" sldId="264"/>
            <ac:picMk id="14" creationId="{7E37AA9D-BCFF-E75C-CED7-0A87D9D88A41}"/>
          </ac:picMkLst>
        </pc:picChg>
        <pc:picChg chg="add mod">
          <ac:chgData name="Laura Jackson (1707535)" userId="bf6c4e29-4694-4e48-9de1-96a0282c0c27" providerId="ADAL" clId="{8F002F83-A2C7-4395-B7DF-64A524157A90}" dt="2024-04-28T12:21:36.725" v="518" actId="14100"/>
          <ac:picMkLst>
            <pc:docMk/>
            <pc:sldMk cId="1771333746" sldId="264"/>
            <ac:picMk id="18" creationId="{586BBFD7-AF35-D6B3-9EBB-7CF8D442042C}"/>
          </ac:picMkLst>
        </pc:picChg>
        <pc:picChg chg="add mod">
          <ac:chgData name="Laura Jackson (1707535)" userId="bf6c4e29-4694-4e48-9de1-96a0282c0c27" providerId="ADAL" clId="{8F002F83-A2C7-4395-B7DF-64A524157A90}" dt="2024-04-28T12:20:23.103" v="490" actId="14100"/>
          <ac:picMkLst>
            <pc:docMk/>
            <pc:sldMk cId="1771333746" sldId="264"/>
            <ac:picMk id="20" creationId="{66C18321-D8BD-69D8-7804-8AC1476410D5}"/>
          </ac:picMkLst>
        </pc:picChg>
      </pc:sldChg>
      <pc:sldChg chg="addSp delSp modSp add mod">
        <pc:chgData name="Laura Jackson (1707535)" userId="bf6c4e29-4694-4e48-9de1-96a0282c0c27" providerId="ADAL" clId="{8F002F83-A2C7-4395-B7DF-64A524157A90}" dt="2024-05-13T07:49:12.317" v="3181" actId="404"/>
        <pc:sldMkLst>
          <pc:docMk/>
          <pc:sldMk cId="3695049245" sldId="265"/>
        </pc:sldMkLst>
        <pc:spChg chg="mod">
          <ac:chgData name="Laura Jackson (1707535)" userId="bf6c4e29-4694-4e48-9de1-96a0282c0c27" providerId="ADAL" clId="{8F002F83-A2C7-4395-B7DF-64A524157A90}" dt="2024-03-05T20:54:47.583" v="258" actId="20577"/>
          <ac:spMkLst>
            <pc:docMk/>
            <pc:sldMk cId="3695049245" sldId="265"/>
            <ac:spMk id="2" creationId="{EA1D4E5A-B2B4-CB9E-E84C-55FD16178D26}"/>
          </ac:spMkLst>
        </pc:spChg>
        <pc:spChg chg="del">
          <ac:chgData name="Laura Jackson (1707535)" userId="bf6c4e29-4694-4e48-9de1-96a0282c0c27" providerId="ADAL" clId="{8F002F83-A2C7-4395-B7DF-64A524157A90}" dt="2024-04-28T13:26:05.296" v="520" actId="478"/>
          <ac:spMkLst>
            <pc:docMk/>
            <pc:sldMk cId="3695049245" sldId="265"/>
            <ac:spMk id="3" creationId="{2DFDCCA0-3859-3544-378D-63698B65C9A4}"/>
          </ac:spMkLst>
        </pc:spChg>
        <pc:spChg chg="add mod">
          <ac:chgData name="Laura Jackson (1707535)" userId="bf6c4e29-4694-4e48-9de1-96a0282c0c27" providerId="ADAL" clId="{8F002F83-A2C7-4395-B7DF-64A524157A90}" dt="2024-05-13T07:49:12.317" v="3181" actId="404"/>
          <ac:spMkLst>
            <pc:docMk/>
            <pc:sldMk cId="3695049245" sldId="265"/>
            <ac:spMk id="5" creationId="{21C97D7D-B071-53F4-78EA-4E3EA10928B9}"/>
          </ac:spMkLst>
        </pc:spChg>
        <pc:picChg chg="add mod">
          <ac:chgData name="Laura Jackson (1707535)" userId="bf6c4e29-4694-4e48-9de1-96a0282c0c27" providerId="ADAL" clId="{8F002F83-A2C7-4395-B7DF-64A524157A90}" dt="2024-04-29T07:10:15.091" v="531" actId="1076"/>
          <ac:picMkLst>
            <pc:docMk/>
            <pc:sldMk cId="3695049245" sldId="265"/>
            <ac:picMk id="4" creationId="{65AE0722-02BF-3D18-06B0-5A761908007A}"/>
          </ac:picMkLst>
        </pc:picChg>
        <pc:picChg chg="add del mod">
          <ac:chgData name="Laura Jackson (1707535)" userId="bf6c4e29-4694-4e48-9de1-96a0282c0c27" providerId="ADAL" clId="{8F002F83-A2C7-4395-B7DF-64A524157A90}" dt="2024-04-29T07:10:07.245" v="529" actId="478"/>
          <ac:picMkLst>
            <pc:docMk/>
            <pc:sldMk cId="3695049245" sldId="265"/>
            <ac:picMk id="5" creationId="{03D9C98C-9AB4-A12B-0E06-55E9294216AA}"/>
          </ac:picMkLst>
        </pc:picChg>
      </pc:sldChg>
      <pc:sldChg chg="addSp delSp modSp new mod">
        <pc:chgData name="Laura Jackson (1707535)" userId="bf6c4e29-4694-4e48-9de1-96a0282c0c27" providerId="ADAL" clId="{8F002F83-A2C7-4395-B7DF-64A524157A90}" dt="2024-05-13T09:16:36.312" v="4455" actId="732"/>
        <pc:sldMkLst>
          <pc:docMk/>
          <pc:sldMk cId="3328613048" sldId="266"/>
        </pc:sldMkLst>
        <pc:spChg chg="mod">
          <ac:chgData name="Laura Jackson (1707535)" userId="bf6c4e29-4694-4e48-9de1-96a0282c0c27" providerId="ADAL" clId="{8F002F83-A2C7-4395-B7DF-64A524157A90}" dt="2024-03-05T20:57:32.708" v="304" actId="20577"/>
          <ac:spMkLst>
            <pc:docMk/>
            <pc:sldMk cId="3328613048" sldId="266"/>
            <ac:spMk id="2" creationId="{EE294A51-7578-0294-B954-125B6316BA98}"/>
          </ac:spMkLst>
        </pc:spChg>
        <pc:spChg chg="del">
          <ac:chgData name="Laura Jackson (1707535)" userId="bf6c4e29-4694-4e48-9de1-96a0282c0c27" providerId="ADAL" clId="{8F002F83-A2C7-4395-B7DF-64A524157A90}" dt="2024-03-17T15:12:24.539" v="352"/>
          <ac:spMkLst>
            <pc:docMk/>
            <pc:sldMk cId="3328613048" sldId="266"/>
            <ac:spMk id="3" creationId="{0B75651B-1002-C5E3-3161-2CEC228DA5F8}"/>
          </ac:spMkLst>
        </pc:spChg>
        <pc:spChg chg="add del mod">
          <ac:chgData name="Laura Jackson (1707535)" userId="bf6c4e29-4694-4e48-9de1-96a0282c0c27" providerId="ADAL" clId="{8F002F83-A2C7-4395-B7DF-64A524157A90}" dt="2024-05-13T07:41:16.411" v="2960" actId="478"/>
          <ac:spMkLst>
            <pc:docMk/>
            <pc:sldMk cId="3328613048" sldId="266"/>
            <ac:spMk id="4" creationId="{7F43D703-AF09-AA66-4D75-845B8AB930D2}"/>
          </ac:spMkLst>
        </pc:spChg>
        <pc:spChg chg="add mod">
          <ac:chgData name="Laura Jackson (1707535)" userId="bf6c4e29-4694-4e48-9de1-96a0282c0c27" providerId="ADAL" clId="{8F002F83-A2C7-4395-B7DF-64A524157A90}" dt="2024-05-13T07:42:11.227" v="3007" actId="122"/>
          <ac:spMkLst>
            <pc:docMk/>
            <pc:sldMk cId="3328613048" sldId="266"/>
            <ac:spMk id="5" creationId="{0A8F20F1-B2FF-1AA5-B871-E4289BBE717C}"/>
          </ac:spMkLst>
        </pc:spChg>
        <pc:spChg chg="add del mod">
          <ac:chgData name="Laura Jackson (1707535)" userId="bf6c4e29-4694-4e48-9de1-96a0282c0c27" providerId="ADAL" clId="{8F002F83-A2C7-4395-B7DF-64A524157A90}" dt="2024-03-17T17:54:00.933" v="401"/>
          <ac:spMkLst>
            <pc:docMk/>
            <pc:sldMk cId="3328613048" sldId="266"/>
            <ac:spMk id="7" creationId="{C2E5A671-7C72-BDB5-F460-12B5E8677614}"/>
          </ac:spMkLst>
        </pc:spChg>
        <pc:picChg chg="add del mod">
          <ac:chgData name="Laura Jackson (1707535)" userId="bf6c4e29-4694-4e48-9de1-96a0282c0c27" providerId="ADAL" clId="{8F002F83-A2C7-4395-B7DF-64A524157A90}" dt="2024-03-17T17:53:54.300" v="400" actId="478"/>
          <ac:picMkLst>
            <pc:docMk/>
            <pc:sldMk cId="3328613048" sldId="266"/>
            <ac:picMk id="5" creationId="{6E0723A5-DF6A-8490-DC91-E65777900061}"/>
          </ac:picMkLst>
        </pc:picChg>
        <pc:picChg chg="add mod modCrop">
          <ac:chgData name="Laura Jackson (1707535)" userId="bf6c4e29-4694-4e48-9de1-96a0282c0c27" providerId="ADAL" clId="{8F002F83-A2C7-4395-B7DF-64A524157A90}" dt="2024-05-13T09:16:36.312" v="4455" actId="732"/>
          <ac:picMkLst>
            <pc:docMk/>
            <pc:sldMk cId="3328613048" sldId="266"/>
            <ac:picMk id="9" creationId="{760A621F-FBC4-9420-C223-820260AFCCD0}"/>
          </ac:picMkLst>
        </pc:picChg>
      </pc:sldChg>
      <pc:sldChg chg="addSp delSp modSp add mod">
        <pc:chgData name="Laura Jackson (1707535)" userId="bf6c4e29-4694-4e48-9de1-96a0282c0c27" providerId="ADAL" clId="{8F002F83-A2C7-4395-B7DF-64A524157A90}" dt="2024-05-13T09:16:42.753" v="4456" actId="732"/>
        <pc:sldMkLst>
          <pc:docMk/>
          <pc:sldMk cId="3014770063" sldId="267"/>
        </pc:sldMkLst>
        <pc:spChg chg="mod">
          <ac:chgData name="Laura Jackson (1707535)" userId="bf6c4e29-4694-4e48-9de1-96a0282c0c27" providerId="ADAL" clId="{8F002F83-A2C7-4395-B7DF-64A524157A90}" dt="2024-03-05T20:57:43.093" v="310" actId="20577"/>
          <ac:spMkLst>
            <pc:docMk/>
            <pc:sldMk cId="3014770063" sldId="267"/>
            <ac:spMk id="2" creationId="{CC1BCBC0-D430-73C7-3F97-84C13E22B384}"/>
          </ac:spMkLst>
        </pc:spChg>
        <pc:spChg chg="del">
          <ac:chgData name="Laura Jackson (1707535)" userId="bf6c4e29-4694-4e48-9de1-96a0282c0c27" providerId="ADAL" clId="{8F002F83-A2C7-4395-B7DF-64A524157A90}" dt="2024-03-17T15:13:15.785" v="355"/>
          <ac:spMkLst>
            <pc:docMk/>
            <pc:sldMk cId="3014770063" sldId="267"/>
            <ac:spMk id="3" creationId="{A39EA0A6-F65D-F95B-54E9-7296DF4CC9B8}"/>
          </ac:spMkLst>
        </pc:spChg>
        <pc:spChg chg="add mod">
          <ac:chgData name="Laura Jackson (1707535)" userId="bf6c4e29-4694-4e48-9de1-96a0282c0c27" providerId="ADAL" clId="{8F002F83-A2C7-4395-B7DF-64A524157A90}" dt="2024-05-13T07:42:30.026" v="3014" actId="20577"/>
          <ac:spMkLst>
            <pc:docMk/>
            <pc:sldMk cId="3014770063" sldId="267"/>
            <ac:spMk id="4" creationId="{7F59FA0E-28E6-9AE3-4E96-2AAE9213DF24}"/>
          </ac:spMkLst>
        </pc:spChg>
        <pc:spChg chg="add del mod">
          <ac:chgData name="Laura Jackson (1707535)" userId="bf6c4e29-4694-4e48-9de1-96a0282c0c27" providerId="ADAL" clId="{8F002F83-A2C7-4395-B7DF-64A524157A90}" dt="2024-03-17T16:06:22.462" v="366"/>
          <ac:spMkLst>
            <pc:docMk/>
            <pc:sldMk cId="3014770063" sldId="267"/>
            <ac:spMk id="9" creationId="{50B2D6A5-1D61-A3AC-ACDD-96BED5523CBF}"/>
          </ac:spMkLst>
        </pc:spChg>
        <pc:spChg chg="add del mod">
          <ac:chgData name="Laura Jackson (1707535)" userId="bf6c4e29-4694-4e48-9de1-96a0282c0c27" providerId="ADAL" clId="{8F002F83-A2C7-4395-B7DF-64A524157A90}" dt="2024-03-17T17:35:11.897" v="397"/>
          <ac:spMkLst>
            <pc:docMk/>
            <pc:sldMk cId="3014770063" sldId="267"/>
            <ac:spMk id="13" creationId="{0204C986-6E13-3EFE-3F31-BABB66B85D6D}"/>
          </ac:spMkLst>
        </pc:spChg>
        <pc:picChg chg="add del mod">
          <ac:chgData name="Laura Jackson (1707535)" userId="bf6c4e29-4694-4e48-9de1-96a0282c0c27" providerId="ADAL" clId="{8F002F83-A2C7-4395-B7DF-64A524157A90}" dt="2024-03-17T16:06:13.881" v="363" actId="478"/>
          <ac:picMkLst>
            <pc:docMk/>
            <pc:sldMk cId="3014770063" sldId="267"/>
            <ac:picMk id="5" creationId="{35C282D5-A6D5-DB6B-66DD-B3DA9BD008B9}"/>
          </ac:picMkLst>
        </pc:picChg>
        <pc:picChg chg="add del mod">
          <ac:chgData name="Laura Jackson (1707535)" userId="bf6c4e29-4694-4e48-9de1-96a0282c0c27" providerId="ADAL" clId="{8F002F83-A2C7-4395-B7DF-64A524157A90}" dt="2024-03-17T16:06:18.707" v="365" actId="478"/>
          <ac:picMkLst>
            <pc:docMk/>
            <pc:sldMk cId="3014770063" sldId="267"/>
            <ac:picMk id="7" creationId="{A1E810C4-C9A6-D1C0-01B9-383CF469FA16}"/>
          </ac:picMkLst>
        </pc:picChg>
        <pc:picChg chg="add del mod">
          <ac:chgData name="Laura Jackson (1707535)" userId="bf6c4e29-4694-4e48-9de1-96a0282c0c27" providerId="ADAL" clId="{8F002F83-A2C7-4395-B7DF-64A524157A90}" dt="2024-03-17T17:35:09.031" v="396" actId="478"/>
          <ac:picMkLst>
            <pc:docMk/>
            <pc:sldMk cId="3014770063" sldId="267"/>
            <ac:picMk id="11" creationId="{B9157704-A49C-CE1F-17BE-E337454EDAC0}"/>
          </ac:picMkLst>
        </pc:picChg>
        <pc:picChg chg="add mod modCrop">
          <ac:chgData name="Laura Jackson (1707535)" userId="bf6c4e29-4694-4e48-9de1-96a0282c0c27" providerId="ADAL" clId="{8F002F83-A2C7-4395-B7DF-64A524157A90}" dt="2024-05-13T09:16:42.753" v="4456" actId="732"/>
          <ac:picMkLst>
            <pc:docMk/>
            <pc:sldMk cId="3014770063" sldId="267"/>
            <ac:picMk id="15" creationId="{AA7F82C7-CFDF-45D0-F43E-3A04CDA55EEB}"/>
          </ac:picMkLst>
        </pc:picChg>
      </pc:sldChg>
      <pc:sldChg chg="addSp delSp modSp add mod">
        <pc:chgData name="Laura Jackson (1707535)" userId="bf6c4e29-4694-4e48-9de1-96a0282c0c27" providerId="ADAL" clId="{8F002F83-A2C7-4395-B7DF-64A524157A90}" dt="2024-05-13T07:42:37.994" v="3017" actId="20577"/>
        <pc:sldMkLst>
          <pc:docMk/>
          <pc:sldMk cId="2475181761" sldId="268"/>
        </pc:sldMkLst>
        <pc:spChg chg="mod">
          <ac:chgData name="Laura Jackson (1707535)" userId="bf6c4e29-4694-4e48-9de1-96a0282c0c27" providerId="ADAL" clId="{8F002F83-A2C7-4395-B7DF-64A524157A90}" dt="2024-03-05T20:57:46.141" v="312" actId="20577"/>
          <ac:spMkLst>
            <pc:docMk/>
            <pc:sldMk cId="2475181761" sldId="268"/>
            <ac:spMk id="2" creationId="{CF9E5E01-C18E-E229-A622-D785E328E7C4}"/>
          </ac:spMkLst>
        </pc:spChg>
        <pc:spChg chg="del">
          <ac:chgData name="Laura Jackson (1707535)" userId="bf6c4e29-4694-4e48-9de1-96a0282c0c27" providerId="ADAL" clId="{8F002F83-A2C7-4395-B7DF-64A524157A90}" dt="2024-03-17T15:12:08.647" v="349"/>
          <ac:spMkLst>
            <pc:docMk/>
            <pc:sldMk cId="2475181761" sldId="268"/>
            <ac:spMk id="3" creationId="{1A91937C-AD35-8154-13FD-8AB5927F6C6C}"/>
          </ac:spMkLst>
        </pc:spChg>
        <pc:spChg chg="add mod">
          <ac:chgData name="Laura Jackson (1707535)" userId="bf6c4e29-4694-4e48-9de1-96a0282c0c27" providerId="ADAL" clId="{8F002F83-A2C7-4395-B7DF-64A524157A90}" dt="2024-05-13T07:42:37.994" v="3017" actId="20577"/>
          <ac:spMkLst>
            <pc:docMk/>
            <pc:sldMk cId="2475181761" sldId="268"/>
            <ac:spMk id="3" creationId="{7A6BE2E9-B942-C091-6651-3F14D74C0FF3}"/>
          </ac:spMkLst>
        </pc:spChg>
        <pc:spChg chg="add del mod">
          <ac:chgData name="Laura Jackson (1707535)" userId="bf6c4e29-4694-4e48-9de1-96a0282c0c27" providerId="ADAL" clId="{8F002F83-A2C7-4395-B7DF-64A524157A90}" dt="2024-03-17T17:27:49.516" v="393"/>
          <ac:spMkLst>
            <pc:docMk/>
            <pc:sldMk cId="2475181761" sldId="268"/>
            <ac:spMk id="7" creationId="{7A1C9FCE-7AB3-FA5C-1440-AF439D1D4CAC}"/>
          </ac:spMkLst>
        </pc:spChg>
        <pc:picChg chg="add del mod">
          <ac:chgData name="Laura Jackson (1707535)" userId="bf6c4e29-4694-4e48-9de1-96a0282c0c27" providerId="ADAL" clId="{8F002F83-A2C7-4395-B7DF-64A524157A90}" dt="2024-03-17T17:27:42.198" v="392" actId="478"/>
          <ac:picMkLst>
            <pc:docMk/>
            <pc:sldMk cId="2475181761" sldId="268"/>
            <ac:picMk id="5" creationId="{E869F8E0-97A5-9457-B476-E81B265CFCA6}"/>
          </ac:picMkLst>
        </pc:picChg>
        <pc:picChg chg="add mod">
          <ac:chgData name="Laura Jackson (1707535)" userId="bf6c4e29-4694-4e48-9de1-96a0282c0c27" providerId="ADAL" clId="{8F002F83-A2C7-4395-B7DF-64A524157A90}" dt="2024-03-17T17:27:49.996" v="395" actId="962"/>
          <ac:picMkLst>
            <pc:docMk/>
            <pc:sldMk cId="2475181761" sldId="268"/>
            <ac:picMk id="9" creationId="{D674D7E5-1F7A-CBDF-7B42-7CD297325928}"/>
          </ac:picMkLst>
        </pc:picChg>
      </pc:sldChg>
      <pc:sldChg chg="addSp delSp modSp add mod">
        <pc:chgData name="Laura Jackson (1707535)" userId="bf6c4e29-4694-4e48-9de1-96a0282c0c27" providerId="ADAL" clId="{8F002F83-A2C7-4395-B7DF-64A524157A90}" dt="2024-05-13T07:42:44.217" v="3020" actId="20577"/>
        <pc:sldMkLst>
          <pc:docMk/>
          <pc:sldMk cId="634734047" sldId="269"/>
        </pc:sldMkLst>
        <pc:spChg chg="mod">
          <ac:chgData name="Laura Jackson (1707535)" userId="bf6c4e29-4694-4e48-9de1-96a0282c0c27" providerId="ADAL" clId="{8F002F83-A2C7-4395-B7DF-64A524157A90}" dt="2024-03-05T20:57:48.805" v="314" actId="20577"/>
          <ac:spMkLst>
            <pc:docMk/>
            <pc:sldMk cId="634734047" sldId="269"/>
            <ac:spMk id="2" creationId="{B8DB05C9-6986-0C4D-D5EE-C225FA06F5E3}"/>
          </ac:spMkLst>
        </pc:spChg>
        <pc:spChg chg="add mod">
          <ac:chgData name="Laura Jackson (1707535)" userId="bf6c4e29-4694-4e48-9de1-96a0282c0c27" providerId="ADAL" clId="{8F002F83-A2C7-4395-B7DF-64A524157A90}" dt="2024-05-13T07:42:44.217" v="3020" actId="20577"/>
          <ac:spMkLst>
            <pc:docMk/>
            <pc:sldMk cId="634734047" sldId="269"/>
            <ac:spMk id="3" creationId="{A6519DF5-D831-C92A-FB7D-D02308291198}"/>
          </ac:spMkLst>
        </pc:spChg>
        <pc:spChg chg="del">
          <ac:chgData name="Laura Jackson (1707535)" userId="bf6c4e29-4694-4e48-9de1-96a0282c0c27" providerId="ADAL" clId="{8F002F83-A2C7-4395-B7DF-64A524157A90}" dt="2024-03-17T16:44:21.699" v="381"/>
          <ac:spMkLst>
            <pc:docMk/>
            <pc:sldMk cId="634734047" sldId="269"/>
            <ac:spMk id="3" creationId="{E7F8C9C2-31CC-E9D6-564A-F538C4B417EC}"/>
          </ac:spMkLst>
        </pc:spChg>
        <pc:spChg chg="add del mod">
          <ac:chgData name="Laura Jackson (1707535)" userId="bf6c4e29-4694-4e48-9de1-96a0282c0c27" providerId="ADAL" clId="{8F002F83-A2C7-4395-B7DF-64A524157A90}" dt="2024-03-17T17:27:36.609" v="389"/>
          <ac:spMkLst>
            <pc:docMk/>
            <pc:sldMk cId="634734047" sldId="269"/>
            <ac:spMk id="9" creationId="{ED5E6BA1-DE4E-DF77-ADC7-5BCA44D4C94E}"/>
          </ac:spMkLst>
        </pc:spChg>
        <pc:picChg chg="add del mod">
          <ac:chgData name="Laura Jackson (1707535)" userId="bf6c4e29-4694-4e48-9de1-96a0282c0c27" providerId="ADAL" clId="{8F002F83-A2C7-4395-B7DF-64A524157A90}" dt="2024-03-17T17:27:31.814" v="387" actId="478"/>
          <ac:picMkLst>
            <pc:docMk/>
            <pc:sldMk cId="634734047" sldId="269"/>
            <ac:picMk id="5" creationId="{DA539766-7CCB-262F-5C78-E8EE0AFD2824}"/>
          </ac:picMkLst>
        </pc:picChg>
        <pc:picChg chg="add del mod">
          <ac:chgData name="Laura Jackson (1707535)" userId="bf6c4e29-4694-4e48-9de1-96a0282c0c27" providerId="ADAL" clId="{8F002F83-A2C7-4395-B7DF-64A524157A90}" dt="2024-03-17T17:27:33.517" v="388" actId="478"/>
          <ac:picMkLst>
            <pc:docMk/>
            <pc:sldMk cId="634734047" sldId="269"/>
            <ac:picMk id="7" creationId="{ED91A864-E51B-37C1-799A-D34A91737006}"/>
          </ac:picMkLst>
        </pc:picChg>
        <pc:picChg chg="add mod">
          <ac:chgData name="Laura Jackson (1707535)" userId="bf6c4e29-4694-4e48-9de1-96a0282c0c27" providerId="ADAL" clId="{8F002F83-A2C7-4395-B7DF-64A524157A90}" dt="2024-03-17T17:27:37.134" v="391" actId="962"/>
          <ac:picMkLst>
            <pc:docMk/>
            <pc:sldMk cId="634734047" sldId="269"/>
            <ac:picMk id="11" creationId="{4C96FA6F-A93C-EB28-1C8A-B57AA4CE3ED4}"/>
          </ac:picMkLst>
        </pc:picChg>
      </pc:sldChg>
      <pc:sldChg chg="addSp delSp modSp add mod">
        <pc:chgData name="Laura Jackson (1707535)" userId="bf6c4e29-4694-4e48-9de1-96a0282c0c27" providerId="ADAL" clId="{8F002F83-A2C7-4395-B7DF-64A524157A90}" dt="2024-05-13T07:42:53.538" v="3024" actId="20577"/>
        <pc:sldMkLst>
          <pc:docMk/>
          <pc:sldMk cId="953306525" sldId="270"/>
        </pc:sldMkLst>
        <pc:spChg chg="mod">
          <ac:chgData name="Laura Jackson (1707535)" userId="bf6c4e29-4694-4e48-9de1-96a0282c0c27" providerId="ADAL" clId="{8F002F83-A2C7-4395-B7DF-64A524157A90}" dt="2024-03-05T20:57:51.549" v="316" actId="20577"/>
          <ac:spMkLst>
            <pc:docMk/>
            <pc:sldMk cId="953306525" sldId="270"/>
            <ac:spMk id="2" creationId="{A3F2D006-937C-4971-3378-8001BE92F785}"/>
          </ac:spMkLst>
        </pc:spChg>
        <pc:spChg chg="del">
          <ac:chgData name="Laura Jackson (1707535)" userId="bf6c4e29-4694-4e48-9de1-96a0282c0c27" providerId="ADAL" clId="{8F002F83-A2C7-4395-B7DF-64A524157A90}" dt="2024-03-17T16:44:13.475" v="378"/>
          <ac:spMkLst>
            <pc:docMk/>
            <pc:sldMk cId="953306525" sldId="270"/>
            <ac:spMk id="3" creationId="{4EB70E6F-82BC-3753-B847-219048D0E57B}"/>
          </ac:spMkLst>
        </pc:spChg>
        <pc:spChg chg="add mod">
          <ac:chgData name="Laura Jackson (1707535)" userId="bf6c4e29-4694-4e48-9de1-96a0282c0c27" providerId="ADAL" clId="{8F002F83-A2C7-4395-B7DF-64A524157A90}" dt="2024-05-13T07:42:53.538" v="3024" actId="20577"/>
          <ac:spMkLst>
            <pc:docMk/>
            <pc:sldMk cId="953306525" sldId="270"/>
            <ac:spMk id="3" creationId="{8305C5E0-8706-EFF5-4527-9D6A4EC8B6C4}"/>
          </ac:spMkLst>
        </pc:spChg>
        <pc:spChg chg="add del mod">
          <ac:chgData name="Laura Jackson (1707535)" userId="bf6c4e29-4694-4e48-9de1-96a0282c0c27" providerId="ADAL" clId="{8F002F83-A2C7-4395-B7DF-64A524157A90}" dt="2024-04-18T15:10:05.586" v="413" actId="478"/>
          <ac:spMkLst>
            <pc:docMk/>
            <pc:sldMk cId="953306525" sldId="270"/>
            <ac:spMk id="6" creationId="{EB2CD891-6ACE-A364-7395-1025B75FD6E5}"/>
          </ac:spMkLst>
        </pc:spChg>
        <pc:spChg chg="add del mod">
          <ac:chgData name="Laura Jackson (1707535)" userId="bf6c4e29-4694-4e48-9de1-96a0282c0c27" providerId="ADAL" clId="{8F002F83-A2C7-4395-B7DF-64A524157A90}" dt="2024-03-17T17:55:37.338" v="405"/>
          <ac:spMkLst>
            <pc:docMk/>
            <pc:sldMk cId="953306525" sldId="270"/>
            <ac:spMk id="7" creationId="{30688D91-AA30-65B3-AE3F-CA26330AB5BF}"/>
          </ac:spMkLst>
        </pc:spChg>
        <pc:picChg chg="add mod">
          <ac:chgData name="Laura Jackson (1707535)" userId="bf6c4e29-4694-4e48-9de1-96a0282c0c27" providerId="ADAL" clId="{8F002F83-A2C7-4395-B7DF-64A524157A90}" dt="2024-04-18T15:10:02.457" v="412" actId="1076"/>
          <ac:picMkLst>
            <pc:docMk/>
            <pc:sldMk cId="953306525" sldId="270"/>
            <ac:picMk id="4" creationId="{71E88E14-FCCE-07E1-7088-FA2150D147EB}"/>
          </ac:picMkLst>
        </pc:picChg>
        <pc:picChg chg="add del mod">
          <ac:chgData name="Laura Jackson (1707535)" userId="bf6c4e29-4694-4e48-9de1-96a0282c0c27" providerId="ADAL" clId="{8F002F83-A2C7-4395-B7DF-64A524157A90}" dt="2024-03-17T17:55:34.235" v="404" actId="478"/>
          <ac:picMkLst>
            <pc:docMk/>
            <pc:sldMk cId="953306525" sldId="270"/>
            <ac:picMk id="5" creationId="{D13A48C5-075E-5B1A-3E80-9810A9409FA8}"/>
          </ac:picMkLst>
        </pc:picChg>
        <pc:picChg chg="add del mod">
          <ac:chgData name="Laura Jackson (1707535)" userId="bf6c4e29-4694-4e48-9de1-96a0282c0c27" providerId="ADAL" clId="{8F002F83-A2C7-4395-B7DF-64A524157A90}" dt="2024-04-18T15:09:42.449" v="410" actId="478"/>
          <ac:picMkLst>
            <pc:docMk/>
            <pc:sldMk cId="953306525" sldId="270"/>
            <ac:picMk id="9" creationId="{44C2ECB9-F42A-41A9-0270-63B3AF396BBE}"/>
          </ac:picMkLst>
        </pc:picChg>
      </pc:sldChg>
      <pc:sldChg chg="addSp delSp modSp add del mod">
        <pc:chgData name="Laura Jackson (1707535)" userId="bf6c4e29-4694-4e48-9de1-96a0282c0c27" providerId="ADAL" clId="{8F002F83-A2C7-4395-B7DF-64A524157A90}" dt="2024-05-13T07:43:53.280" v="3050" actId="20577"/>
        <pc:sldMkLst>
          <pc:docMk/>
          <pc:sldMk cId="1132698013" sldId="271"/>
        </pc:sldMkLst>
        <pc:spChg chg="add mod">
          <ac:chgData name="Laura Jackson (1707535)" userId="bf6c4e29-4694-4e48-9de1-96a0282c0c27" providerId="ADAL" clId="{8F002F83-A2C7-4395-B7DF-64A524157A90}" dt="2024-05-13T07:43:53.280" v="3050" actId="20577"/>
          <ac:spMkLst>
            <pc:docMk/>
            <pc:sldMk cId="1132698013" sldId="271"/>
            <ac:spMk id="2" creationId="{60D757E4-0868-8813-1506-825F0DC6563B}"/>
          </ac:spMkLst>
        </pc:spChg>
        <pc:spChg chg="mod">
          <ac:chgData name="Laura Jackson (1707535)" userId="bf6c4e29-4694-4e48-9de1-96a0282c0c27" providerId="ADAL" clId="{8F002F83-A2C7-4395-B7DF-64A524157A90}" dt="2024-03-05T20:58:37.310" v="321" actId="27636"/>
          <ac:spMkLst>
            <pc:docMk/>
            <pc:sldMk cId="1132698013" sldId="271"/>
            <ac:spMk id="14" creationId="{533FA9F2-FEE5-506E-7909-D1FCA7AA891B}"/>
          </ac:spMkLst>
        </pc:spChg>
        <pc:picChg chg="add mod">
          <ac:chgData name="Laura Jackson (1707535)" userId="bf6c4e29-4694-4e48-9de1-96a0282c0c27" providerId="ADAL" clId="{8F002F83-A2C7-4395-B7DF-64A524157A90}" dt="2024-03-17T16:12:02.526" v="377" actId="1076"/>
          <ac:picMkLst>
            <pc:docMk/>
            <pc:sldMk cId="1132698013" sldId="271"/>
            <ac:picMk id="3" creationId="{CD24FA40-AEE9-0783-C5C7-15126ECB1602}"/>
          </ac:picMkLst>
        </pc:picChg>
        <pc:picChg chg="del">
          <ac:chgData name="Laura Jackson (1707535)" userId="bf6c4e29-4694-4e48-9de1-96a0282c0c27" providerId="ADAL" clId="{8F002F83-A2C7-4395-B7DF-64A524157A90}" dt="2024-03-17T16:06:49.059" v="371" actId="478"/>
          <ac:picMkLst>
            <pc:docMk/>
            <pc:sldMk cId="1132698013" sldId="271"/>
            <ac:picMk id="16" creationId="{4FEE6763-389F-36F7-42D3-2177849DB1B5}"/>
          </ac:picMkLst>
        </pc:picChg>
      </pc:sldChg>
      <pc:sldChg chg="delSp add del setBg delDesignElem">
        <pc:chgData name="Laura Jackson (1707535)" userId="bf6c4e29-4694-4e48-9de1-96a0282c0c27" providerId="ADAL" clId="{8F002F83-A2C7-4395-B7DF-64A524157A90}" dt="2024-03-05T20:58:50.161" v="328" actId="47"/>
        <pc:sldMkLst>
          <pc:docMk/>
          <pc:sldMk cId="127077324" sldId="272"/>
        </pc:sldMkLst>
        <pc:spChg chg="del">
          <ac:chgData name="Laura Jackson (1707535)" userId="bf6c4e29-4694-4e48-9de1-96a0282c0c27" providerId="ADAL" clId="{8F002F83-A2C7-4395-B7DF-64A524157A90}" dt="2024-03-05T20:58:41.187" v="323"/>
          <ac:spMkLst>
            <pc:docMk/>
            <pc:sldMk cId="127077324" sldId="272"/>
            <ac:spMk id="21" creationId="{1AFE8B39-DEA5-D713-B7D8-F0D1C4B69F45}"/>
          </ac:spMkLst>
        </pc:spChg>
        <pc:spChg chg="del">
          <ac:chgData name="Laura Jackson (1707535)" userId="bf6c4e29-4694-4e48-9de1-96a0282c0c27" providerId="ADAL" clId="{8F002F83-A2C7-4395-B7DF-64A524157A90}" dt="2024-03-05T20:58:41.187" v="323"/>
          <ac:spMkLst>
            <pc:docMk/>
            <pc:sldMk cId="127077324" sldId="272"/>
            <ac:spMk id="23" creationId="{0608534A-6F74-FB57-AFF7-E46826DA36C7}"/>
          </ac:spMkLst>
        </pc:spChg>
        <pc:spChg chg="del">
          <ac:chgData name="Laura Jackson (1707535)" userId="bf6c4e29-4694-4e48-9de1-96a0282c0c27" providerId="ADAL" clId="{8F002F83-A2C7-4395-B7DF-64A524157A90}" dt="2024-03-05T20:58:41.187" v="323"/>
          <ac:spMkLst>
            <pc:docMk/>
            <pc:sldMk cId="127077324" sldId="272"/>
            <ac:spMk id="25" creationId="{D38FDDA5-FA5D-82F1-3AE8-BBFBECC2E5EE}"/>
          </ac:spMkLst>
        </pc:spChg>
        <pc:spChg chg="del">
          <ac:chgData name="Laura Jackson (1707535)" userId="bf6c4e29-4694-4e48-9de1-96a0282c0c27" providerId="ADAL" clId="{8F002F83-A2C7-4395-B7DF-64A524157A90}" dt="2024-03-05T20:58:41.187" v="323"/>
          <ac:spMkLst>
            <pc:docMk/>
            <pc:sldMk cId="127077324" sldId="272"/>
            <ac:spMk id="27" creationId="{65F2D6FD-56AD-EE22-2286-DD9F5D90CC25}"/>
          </ac:spMkLst>
        </pc:spChg>
      </pc:sldChg>
      <pc:sldChg chg="addSp delSp modSp add mod">
        <pc:chgData name="Laura Jackson (1707535)" userId="bf6c4e29-4694-4e48-9de1-96a0282c0c27" providerId="ADAL" clId="{8F002F83-A2C7-4395-B7DF-64A524157A90}" dt="2024-05-13T07:44:08.400" v="3054" actId="20577"/>
        <pc:sldMkLst>
          <pc:docMk/>
          <pc:sldMk cId="1095939025" sldId="272"/>
        </pc:sldMkLst>
        <pc:spChg chg="add mod">
          <ac:chgData name="Laura Jackson (1707535)" userId="bf6c4e29-4694-4e48-9de1-96a0282c0c27" providerId="ADAL" clId="{8F002F83-A2C7-4395-B7DF-64A524157A90}" dt="2024-05-13T07:44:08.400" v="3054" actId="20577"/>
          <ac:spMkLst>
            <pc:docMk/>
            <pc:sldMk cId="1095939025" sldId="272"/>
            <ac:spMk id="2" creationId="{F761B26B-EA07-9DBF-B47A-9553397ADBB7}"/>
          </ac:spMkLst>
        </pc:spChg>
        <pc:spChg chg="mod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14" creationId="{1345A38C-4FB7-85A0-1809-E9D6A93112AF}"/>
          </ac:spMkLst>
        </pc:spChg>
        <pc:spChg chg="del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21" creationId="{10162CDE-EA9C-7E02-9BBC-E9F799A5221D}"/>
          </ac:spMkLst>
        </pc:spChg>
        <pc:spChg chg="del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23" creationId="{99026415-CA9F-3C65-0D3E-4A7BF97F2374}"/>
          </ac:spMkLst>
        </pc:spChg>
        <pc:spChg chg="del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25" creationId="{F83FF07E-A461-41B3-774E-66EBEAFF1514}"/>
          </ac:spMkLst>
        </pc:spChg>
        <pc:spChg chg="del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27" creationId="{E0FECA86-8553-BB0E-6C45-AFC8913736D2}"/>
          </ac:spMkLst>
        </pc:spChg>
        <pc:spChg chg="add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32" creationId="{DB8424AB-D56B-4256-866A-5B54DE93C20F}"/>
          </ac:spMkLst>
        </pc:spChg>
        <pc:spChg chg="add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34" creationId="{FC999C28-AD33-4EB7-A5F1-C06D10A5FDF7}"/>
          </ac:spMkLst>
        </pc:spChg>
        <pc:spChg chg="add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36" creationId="{0864E5C9-52C9-4572-AC75-548B9B9C2648}"/>
          </ac:spMkLst>
        </pc:spChg>
        <pc:spChg chg="add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38" creationId="{45CC6500-4DBD-4C34-BC14-2387FB483BEB}"/>
          </ac:spMkLst>
        </pc:spChg>
        <pc:spChg chg="add">
          <ac:chgData name="Laura Jackson (1707535)" userId="bf6c4e29-4694-4e48-9de1-96a0282c0c27" providerId="ADAL" clId="{8F002F83-A2C7-4395-B7DF-64A524157A90}" dt="2024-04-18T15:46:48.999" v="416" actId="26606"/>
          <ac:spMkLst>
            <pc:docMk/>
            <pc:sldMk cId="1095939025" sldId="272"/>
            <ac:spMk id="40" creationId="{4E34A3B6-BAD2-4156-BDC6-4736248BFDE0}"/>
          </ac:spMkLst>
        </pc:spChg>
        <pc:picChg chg="add mod">
          <ac:chgData name="Laura Jackson (1707535)" userId="bf6c4e29-4694-4e48-9de1-96a0282c0c27" providerId="ADAL" clId="{8F002F83-A2C7-4395-B7DF-64A524157A90}" dt="2024-04-18T15:46:53.537" v="418" actId="962"/>
          <ac:picMkLst>
            <pc:docMk/>
            <pc:sldMk cId="1095939025" sldId="272"/>
            <ac:picMk id="3" creationId="{87AEE18E-2116-ABD5-2E4C-FFD7A1F855F6}"/>
          </ac:picMkLst>
        </pc:picChg>
        <pc:picChg chg="del">
          <ac:chgData name="Laura Jackson (1707535)" userId="bf6c4e29-4694-4e48-9de1-96a0282c0c27" providerId="ADAL" clId="{8F002F83-A2C7-4395-B7DF-64A524157A90}" dt="2024-04-18T15:46:43.757" v="414" actId="478"/>
          <ac:picMkLst>
            <pc:docMk/>
            <pc:sldMk cId="1095939025" sldId="272"/>
            <ac:picMk id="16" creationId="{9DD22A6F-2A8D-8F27-D9C6-0A08747ACCFF}"/>
          </ac:picMkLst>
        </pc:picChg>
      </pc:sldChg>
      <pc:sldChg chg="delSp add del setBg delDesignElem">
        <pc:chgData name="Laura Jackson (1707535)" userId="bf6c4e29-4694-4e48-9de1-96a0282c0c27" providerId="ADAL" clId="{8F002F83-A2C7-4395-B7DF-64A524157A90}" dt="2024-03-05T20:58:51.072" v="329" actId="47"/>
        <pc:sldMkLst>
          <pc:docMk/>
          <pc:sldMk cId="730376873" sldId="273"/>
        </pc:sldMkLst>
        <pc:spChg chg="del">
          <ac:chgData name="Laura Jackson (1707535)" userId="bf6c4e29-4694-4e48-9de1-96a0282c0c27" providerId="ADAL" clId="{8F002F83-A2C7-4395-B7DF-64A524157A90}" dt="2024-03-05T20:58:41.595" v="325"/>
          <ac:spMkLst>
            <pc:docMk/>
            <pc:sldMk cId="730376873" sldId="273"/>
            <ac:spMk id="21" creationId="{12C841DE-FD6C-ADEA-59EE-5606385B6E0A}"/>
          </ac:spMkLst>
        </pc:spChg>
        <pc:spChg chg="del">
          <ac:chgData name="Laura Jackson (1707535)" userId="bf6c4e29-4694-4e48-9de1-96a0282c0c27" providerId="ADAL" clId="{8F002F83-A2C7-4395-B7DF-64A524157A90}" dt="2024-03-05T20:58:41.595" v="325"/>
          <ac:spMkLst>
            <pc:docMk/>
            <pc:sldMk cId="730376873" sldId="273"/>
            <ac:spMk id="23" creationId="{93826D4F-04D4-AC95-A44B-41531E1E65FC}"/>
          </ac:spMkLst>
        </pc:spChg>
        <pc:spChg chg="del">
          <ac:chgData name="Laura Jackson (1707535)" userId="bf6c4e29-4694-4e48-9de1-96a0282c0c27" providerId="ADAL" clId="{8F002F83-A2C7-4395-B7DF-64A524157A90}" dt="2024-03-05T20:58:41.595" v="325"/>
          <ac:spMkLst>
            <pc:docMk/>
            <pc:sldMk cId="730376873" sldId="273"/>
            <ac:spMk id="25" creationId="{FC2F6362-3727-6E86-5D31-37AEF3310B01}"/>
          </ac:spMkLst>
        </pc:spChg>
        <pc:spChg chg="del">
          <ac:chgData name="Laura Jackson (1707535)" userId="bf6c4e29-4694-4e48-9de1-96a0282c0c27" providerId="ADAL" clId="{8F002F83-A2C7-4395-B7DF-64A524157A90}" dt="2024-03-05T20:58:41.595" v="325"/>
          <ac:spMkLst>
            <pc:docMk/>
            <pc:sldMk cId="730376873" sldId="273"/>
            <ac:spMk id="27" creationId="{E718CBFA-3E7E-1F1E-A1B3-CD068DFBBBDB}"/>
          </ac:spMkLst>
        </pc:spChg>
      </pc:sldChg>
      <pc:sldChg chg="addSp delSp modSp add mod">
        <pc:chgData name="Laura Jackson (1707535)" userId="bf6c4e29-4694-4e48-9de1-96a0282c0c27" providerId="ADAL" clId="{8F002F83-A2C7-4395-B7DF-64A524157A90}" dt="2024-05-13T07:44:21.912" v="3058" actId="20577"/>
        <pc:sldMkLst>
          <pc:docMk/>
          <pc:sldMk cId="3784182273" sldId="273"/>
        </pc:sldMkLst>
        <pc:spChg chg="add mod">
          <ac:chgData name="Laura Jackson (1707535)" userId="bf6c4e29-4694-4e48-9de1-96a0282c0c27" providerId="ADAL" clId="{8F002F83-A2C7-4395-B7DF-64A524157A90}" dt="2024-05-13T07:44:21.912" v="3058" actId="20577"/>
          <ac:spMkLst>
            <pc:docMk/>
            <pc:sldMk cId="3784182273" sldId="273"/>
            <ac:spMk id="2" creationId="{6B0A56BF-BF9B-E82E-2787-71BF0E3AA88C}"/>
          </ac:spMkLst>
        </pc:spChg>
        <pc:spChg chg="mod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14" creationId="{C5CF00EB-5018-5B1F-3C17-44E5449BEE94}"/>
          </ac:spMkLst>
        </pc:spChg>
        <pc:spChg chg="del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21" creationId="{20AB305B-7BAD-4EDE-933B-53B928021D8A}"/>
          </ac:spMkLst>
        </pc:spChg>
        <pc:spChg chg="del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23" creationId="{80C9C132-B963-695B-154E-D28ACBE770C7}"/>
          </ac:spMkLst>
        </pc:spChg>
        <pc:spChg chg="del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25" creationId="{298530E3-CBC1-1A6F-DE95-F74008458EB8}"/>
          </ac:spMkLst>
        </pc:spChg>
        <pc:spChg chg="del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27" creationId="{7D3BCA55-D82A-94F4-DE4D-6235D470C7D7}"/>
          </ac:spMkLst>
        </pc:spChg>
        <pc:spChg chg="add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32" creationId="{DB8424AB-D56B-4256-866A-5B54DE93C20F}"/>
          </ac:spMkLst>
        </pc:spChg>
        <pc:spChg chg="add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34" creationId="{FC999C28-AD33-4EB7-A5F1-C06D10A5FDF7}"/>
          </ac:spMkLst>
        </pc:spChg>
        <pc:spChg chg="add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36" creationId="{0864E5C9-52C9-4572-AC75-548B9B9C2648}"/>
          </ac:spMkLst>
        </pc:spChg>
        <pc:spChg chg="add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38" creationId="{45CC6500-4DBD-4C34-BC14-2387FB483BEB}"/>
          </ac:spMkLst>
        </pc:spChg>
        <pc:spChg chg="add">
          <ac:chgData name="Laura Jackson (1707535)" userId="bf6c4e29-4694-4e48-9de1-96a0282c0c27" providerId="ADAL" clId="{8F002F83-A2C7-4395-B7DF-64A524157A90}" dt="2024-04-18T16:22:39.513" v="421" actId="26606"/>
          <ac:spMkLst>
            <pc:docMk/>
            <pc:sldMk cId="3784182273" sldId="273"/>
            <ac:spMk id="40" creationId="{4E34A3B6-BAD2-4156-BDC6-4736248BFDE0}"/>
          </ac:spMkLst>
        </pc:spChg>
        <pc:picChg chg="add mod">
          <ac:chgData name="Laura Jackson (1707535)" userId="bf6c4e29-4694-4e48-9de1-96a0282c0c27" providerId="ADAL" clId="{8F002F83-A2C7-4395-B7DF-64A524157A90}" dt="2024-04-18T16:22:39.513" v="421" actId="26606"/>
          <ac:picMkLst>
            <pc:docMk/>
            <pc:sldMk cId="3784182273" sldId="273"/>
            <ac:picMk id="3" creationId="{6507ECF3-66AF-99F5-1AE0-C44B30E439F0}"/>
          </ac:picMkLst>
        </pc:picChg>
        <pc:picChg chg="del">
          <ac:chgData name="Laura Jackson (1707535)" userId="bf6c4e29-4694-4e48-9de1-96a0282c0c27" providerId="ADAL" clId="{8F002F83-A2C7-4395-B7DF-64A524157A90}" dt="2024-04-18T16:22:34.080" v="419" actId="478"/>
          <ac:picMkLst>
            <pc:docMk/>
            <pc:sldMk cId="3784182273" sldId="273"/>
            <ac:picMk id="16" creationId="{DBA9A60F-8B51-51DB-8FA9-1E0663F24283}"/>
          </ac:picMkLst>
        </pc:picChg>
      </pc:sldChg>
      <pc:sldChg chg="addSp delSp modSp add mod">
        <pc:chgData name="Laura Jackson (1707535)" userId="bf6c4e29-4694-4e48-9de1-96a0282c0c27" providerId="ADAL" clId="{8F002F83-A2C7-4395-B7DF-64A524157A90}" dt="2024-05-13T07:44:37.039" v="3062" actId="20577"/>
        <pc:sldMkLst>
          <pc:docMk/>
          <pc:sldMk cId="196692415" sldId="274"/>
        </pc:sldMkLst>
        <pc:spChg chg="add mod">
          <ac:chgData name="Laura Jackson (1707535)" userId="bf6c4e29-4694-4e48-9de1-96a0282c0c27" providerId="ADAL" clId="{8F002F83-A2C7-4395-B7DF-64A524157A90}" dt="2024-05-13T07:44:37.039" v="3062" actId="20577"/>
          <ac:spMkLst>
            <pc:docMk/>
            <pc:sldMk cId="196692415" sldId="274"/>
            <ac:spMk id="2" creationId="{CC5AB91F-CC58-2ECB-4DBE-1B3CC59CCBC5}"/>
          </ac:spMkLst>
        </pc:spChg>
        <pc:spChg chg="mod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14" creationId="{C805CBF4-9A1C-CF5B-7403-02B5FB127536}"/>
          </ac:spMkLst>
        </pc:spChg>
        <pc:spChg chg="del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21" creationId="{ED9ED4EC-7E2C-BB15-9CF7-A6A3E05DA29C}"/>
          </ac:spMkLst>
        </pc:spChg>
        <pc:spChg chg="del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23" creationId="{ADD6DD86-EDB4-4FD6-6505-F476770AE57D}"/>
          </ac:spMkLst>
        </pc:spChg>
        <pc:spChg chg="del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25" creationId="{97DB2DEC-C46F-DB76-2713-7FA5930205F1}"/>
          </ac:spMkLst>
        </pc:spChg>
        <pc:spChg chg="del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27" creationId="{E39FB479-0B9F-D846-6070-AA5EE0A1997A}"/>
          </ac:spMkLst>
        </pc:spChg>
        <pc:spChg chg="add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32" creationId="{DB8424AB-D56B-4256-866A-5B54DE93C20F}"/>
          </ac:spMkLst>
        </pc:spChg>
        <pc:spChg chg="add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34" creationId="{FC999C28-AD33-4EB7-A5F1-C06D10A5FDF7}"/>
          </ac:spMkLst>
        </pc:spChg>
        <pc:spChg chg="add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36" creationId="{0864E5C9-52C9-4572-AC75-548B9B9C2648}"/>
          </ac:spMkLst>
        </pc:spChg>
        <pc:spChg chg="add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38" creationId="{45CC6500-4DBD-4C34-BC14-2387FB483BEB}"/>
          </ac:spMkLst>
        </pc:spChg>
        <pc:spChg chg="add">
          <ac:chgData name="Laura Jackson (1707535)" userId="bf6c4e29-4694-4e48-9de1-96a0282c0c27" providerId="ADAL" clId="{8F002F83-A2C7-4395-B7DF-64A524157A90}" dt="2024-04-20T15:36:30.880" v="424" actId="26606"/>
          <ac:spMkLst>
            <pc:docMk/>
            <pc:sldMk cId="196692415" sldId="274"/>
            <ac:spMk id="40" creationId="{4E34A3B6-BAD2-4156-BDC6-4736248BFDE0}"/>
          </ac:spMkLst>
        </pc:spChg>
        <pc:graphicFrameChg chg="add del mod modGraphic">
          <ac:chgData name="Laura Jackson (1707535)" userId="bf6c4e29-4694-4e48-9de1-96a0282c0c27" providerId="ADAL" clId="{8F002F83-A2C7-4395-B7DF-64A524157A90}" dt="2024-03-05T21:56:14.797" v="348" actId="478"/>
          <ac:graphicFrameMkLst>
            <pc:docMk/>
            <pc:sldMk cId="196692415" sldId="274"/>
            <ac:graphicFrameMk id="3" creationId="{8698EFA0-787F-B906-19E9-61D65D6E5083}"/>
          </ac:graphicFrameMkLst>
        </pc:graphicFrameChg>
        <pc:picChg chg="add mod">
          <ac:chgData name="Laura Jackson (1707535)" userId="bf6c4e29-4694-4e48-9de1-96a0282c0c27" providerId="ADAL" clId="{8F002F83-A2C7-4395-B7DF-64A524157A90}" dt="2024-04-20T15:36:30.880" v="424" actId="26606"/>
          <ac:picMkLst>
            <pc:docMk/>
            <pc:sldMk cId="196692415" sldId="274"/>
            <ac:picMk id="3" creationId="{48123045-B5E3-0CE5-7024-2B2CE01358A7}"/>
          </ac:picMkLst>
        </pc:picChg>
        <pc:picChg chg="del">
          <ac:chgData name="Laura Jackson (1707535)" userId="bf6c4e29-4694-4e48-9de1-96a0282c0c27" providerId="ADAL" clId="{8F002F83-A2C7-4395-B7DF-64A524157A90}" dt="2024-04-20T15:36:27.239" v="422" actId="478"/>
          <ac:picMkLst>
            <pc:docMk/>
            <pc:sldMk cId="196692415" sldId="274"/>
            <ac:picMk id="16" creationId="{2C1DB22F-D9FC-DCF2-AF17-C420977A1428}"/>
          </ac:picMkLst>
        </pc:picChg>
      </pc:sldChg>
      <pc:sldChg chg="delSp add del setBg delDesignElem">
        <pc:chgData name="Laura Jackson (1707535)" userId="bf6c4e29-4694-4e48-9de1-96a0282c0c27" providerId="ADAL" clId="{8F002F83-A2C7-4395-B7DF-64A524157A90}" dt="2024-03-05T20:58:51.978" v="330" actId="47"/>
        <pc:sldMkLst>
          <pc:docMk/>
          <pc:sldMk cId="760253542" sldId="274"/>
        </pc:sldMkLst>
        <pc:spChg chg="del">
          <ac:chgData name="Laura Jackson (1707535)" userId="bf6c4e29-4694-4e48-9de1-96a0282c0c27" providerId="ADAL" clId="{8F002F83-A2C7-4395-B7DF-64A524157A90}" dt="2024-03-05T20:58:43.036" v="327"/>
          <ac:spMkLst>
            <pc:docMk/>
            <pc:sldMk cId="760253542" sldId="274"/>
            <ac:spMk id="21" creationId="{0DC60B57-2D4B-9C7B-7879-8B5DB001465F}"/>
          </ac:spMkLst>
        </pc:spChg>
        <pc:spChg chg="del">
          <ac:chgData name="Laura Jackson (1707535)" userId="bf6c4e29-4694-4e48-9de1-96a0282c0c27" providerId="ADAL" clId="{8F002F83-A2C7-4395-B7DF-64A524157A90}" dt="2024-03-05T20:58:43.036" v="327"/>
          <ac:spMkLst>
            <pc:docMk/>
            <pc:sldMk cId="760253542" sldId="274"/>
            <ac:spMk id="23" creationId="{52A1F8D9-C177-ABB0-ABA9-C32DD04CE25D}"/>
          </ac:spMkLst>
        </pc:spChg>
        <pc:spChg chg="del">
          <ac:chgData name="Laura Jackson (1707535)" userId="bf6c4e29-4694-4e48-9de1-96a0282c0c27" providerId="ADAL" clId="{8F002F83-A2C7-4395-B7DF-64A524157A90}" dt="2024-03-05T20:58:43.036" v="327"/>
          <ac:spMkLst>
            <pc:docMk/>
            <pc:sldMk cId="760253542" sldId="274"/>
            <ac:spMk id="25" creationId="{1FD59F97-5FEA-8A11-C680-C45A5FD50099}"/>
          </ac:spMkLst>
        </pc:spChg>
        <pc:spChg chg="del">
          <ac:chgData name="Laura Jackson (1707535)" userId="bf6c4e29-4694-4e48-9de1-96a0282c0c27" providerId="ADAL" clId="{8F002F83-A2C7-4395-B7DF-64A524157A90}" dt="2024-03-05T20:58:43.036" v="327"/>
          <ac:spMkLst>
            <pc:docMk/>
            <pc:sldMk cId="760253542" sldId="274"/>
            <ac:spMk id="27" creationId="{804D410B-B579-9C23-51AA-55FB4A9B545A}"/>
          </ac:spMkLst>
        </pc:spChg>
      </pc:sldChg>
      <pc:sldChg chg="addSp delSp modSp add del mod">
        <pc:chgData name="Laura Jackson (1707535)" userId="bf6c4e29-4694-4e48-9de1-96a0282c0c27" providerId="ADAL" clId="{8F002F83-A2C7-4395-B7DF-64A524157A90}" dt="2024-05-13T08:09:52.451" v="3463" actId="2696"/>
        <pc:sldMkLst>
          <pc:docMk/>
          <pc:sldMk cId="3351938404" sldId="275"/>
        </pc:sldMkLst>
        <pc:spChg chg="mod">
          <ac:chgData name="Laura Jackson (1707535)" userId="bf6c4e29-4694-4e48-9de1-96a0282c0c27" providerId="ADAL" clId="{8F002F83-A2C7-4395-B7DF-64A524157A90}" dt="2024-05-11T18:01:46.957" v="2956" actId="313"/>
          <ac:spMkLst>
            <pc:docMk/>
            <pc:sldMk cId="3351938404" sldId="275"/>
            <ac:spMk id="2" creationId="{BA643C00-CB75-31E4-53BD-68F08E8B2D2C}"/>
          </ac:spMkLst>
        </pc:spChg>
        <pc:spChg chg="del">
          <ac:chgData name="Laura Jackson (1707535)" userId="bf6c4e29-4694-4e48-9de1-96a0282c0c27" providerId="ADAL" clId="{8F002F83-A2C7-4395-B7DF-64A524157A90}" dt="2024-05-11T17:41:50.319" v="2781" actId="478"/>
          <ac:spMkLst>
            <pc:docMk/>
            <pc:sldMk cId="3351938404" sldId="275"/>
            <ac:spMk id="3" creationId="{0FBBF035-B6AE-4497-CC58-9E922F3D9F9B}"/>
          </ac:spMkLst>
        </pc:spChg>
        <pc:spChg chg="add">
          <ac:chgData name="Laura Jackson (1707535)" userId="bf6c4e29-4694-4e48-9de1-96a0282c0c27" providerId="ADAL" clId="{8F002F83-A2C7-4395-B7DF-64A524157A90}" dt="2024-05-11T17:41:58.312" v="2782"/>
          <ac:spMkLst>
            <pc:docMk/>
            <pc:sldMk cId="3351938404" sldId="275"/>
            <ac:spMk id="4" creationId="{3273FC87-E97B-CD07-73AE-2B337A566A19}"/>
          </ac:spMkLst>
        </pc:spChg>
        <pc:spChg chg="add del mod">
          <ac:chgData name="Laura Jackson (1707535)" userId="bf6c4e29-4694-4e48-9de1-96a0282c0c27" providerId="ADAL" clId="{8F002F83-A2C7-4395-B7DF-64A524157A90}" dt="2024-05-11T17:42:20.911" v="2786"/>
          <ac:spMkLst>
            <pc:docMk/>
            <pc:sldMk cId="3351938404" sldId="275"/>
            <ac:spMk id="5" creationId="{3CC5B34B-E053-6E35-89FD-E407D04A888D}"/>
          </ac:spMkLst>
        </pc:spChg>
        <pc:spChg chg="add">
          <ac:chgData name="Laura Jackson (1707535)" userId="bf6c4e29-4694-4e48-9de1-96a0282c0c27" providerId="ADAL" clId="{8F002F83-A2C7-4395-B7DF-64A524157A90}" dt="2024-05-11T17:42:09.012" v="2784"/>
          <ac:spMkLst>
            <pc:docMk/>
            <pc:sldMk cId="3351938404" sldId="275"/>
            <ac:spMk id="6" creationId="{1E679CAD-D4F9-8AB9-29FC-17CB885C06C6}"/>
          </ac:spMkLst>
        </pc:spChg>
        <pc:spChg chg="add del mod">
          <ac:chgData name="Laura Jackson (1707535)" userId="bf6c4e29-4694-4e48-9de1-96a0282c0c27" providerId="ADAL" clId="{8F002F83-A2C7-4395-B7DF-64A524157A90}" dt="2024-05-11T17:43:05.635" v="2804"/>
          <ac:spMkLst>
            <pc:docMk/>
            <pc:sldMk cId="3351938404" sldId="275"/>
            <ac:spMk id="7" creationId="{31517994-4891-F82E-2817-6864B34B763E}"/>
          </ac:spMkLst>
        </pc:spChg>
        <pc:spChg chg="add mod">
          <ac:chgData name="Laura Jackson (1707535)" userId="bf6c4e29-4694-4e48-9de1-96a0282c0c27" providerId="ADAL" clId="{8F002F83-A2C7-4395-B7DF-64A524157A90}" dt="2024-05-13T08:09:43.827" v="3461" actId="21"/>
          <ac:spMkLst>
            <pc:docMk/>
            <pc:sldMk cId="3351938404" sldId="275"/>
            <ac:spMk id="8" creationId="{87994BA8-A4B2-D94D-23E4-E5F71665E536}"/>
          </ac:spMkLst>
        </pc:spChg>
      </pc:sldChg>
      <pc:sldChg chg="addSp delSp modSp add mod">
        <pc:chgData name="Laura Jackson (1707535)" userId="bf6c4e29-4694-4e48-9de1-96a0282c0c27" providerId="ADAL" clId="{8F002F83-A2C7-4395-B7DF-64A524157A90}" dt="2024-05-13T08:49:51.330" v="3925" actId="20577"/>
        <pc:sldMkLst>
          <pc:docMk/>
          <pc:sldMk cId="1508321781" sldId="276"/>
        </pc:sldMkLst>
        <pc:spChg chg="mod">
          <ac:chgData name="Laura Jackson (1707535)" userId="bf6c4e29-4694-4e48-9de1-96a0282c0c27" providerId="ADAL" clId="{8F002F83-A2C7-4395-B7DF-64A524157A90}" dt="2024-05-13T08:43:42.976" v="3721" actId="1076"/>
          <ac:spMkLst>
            <pc:docMk/>
            <pc:sldMk cId="1508321781" sldId="276"/>
            <ac:spMk id="2" creationId="{BA643C00-CB75-31E4-53BD-68F08E8B2D2C}"/>
          </ac:spMkLst>
        </pc:spChg>
        <pc:spChg chg="mod">
          <ac:chgData name="Laura Jackson (1707535)" userId="bf6c4e29-4694-4e48-9de1-96a0282c0c27" providerId="ADAL" clId="{8F002F83-A2C7-4395-B7DF-64A524157A90}" dt="2024-05-13T08:49:51.330" v="3925" actId="20577"/>
          <ac:spMkLst>
            <pc:docMk/>
            <pc:sldMk cId="1508321781" sldId="276"/>
            <ac:spMk id="3" creationId="{0FBBF035-B6AE-4497-CC58-9E922F3D9F9B}"/>
          </ac:spMkLst>
        </pc:spChg>
        <pc:spChg chg="add mod">
          <ac:chgData name="Laura Jackson (1707535)" userId="bf6c4e29-4694-4e48-9de1-96a0282c0c27" providerId="ADAL" clId="{8F002F83-A2C7-4395-B7DF-64A524157A90}" dt="2024-05-11T16:42:50.249" v="2262" actId="1076"/>
          <ac:spMkLst>
            <pc:docMk/>
            <pc:sldMk cId="1508321781" sldId="276"/>
            <ac:spMk id="4" creationId="{96829741-1625-635C-204B-2C0BF129B691}"/>
          </ac:spMkLst>
        </pc:spChg>
        <pc:spChg chg="add mod">
          <ac:chgData name="Laura Jackson (1707535)" userId="bf6c4e29-4694-4e48-9de1-96a0282c0c27" providerId="ADAL" clId="{8F002F83-A2C7-4395-B7DF-64A524157A90}" dt="2024-05-13T08:43:54.151" v="3722" actId="1076"/>
          <ac:spMkLst>
            <pc:docMk/>
            <pc:sldMk cId="1508321781" sldId="276"/>
            <ac:spMk id="6" creationId="{33A2B90C-83B7-1171-D851-62AD8021E4C5}"/>
          </ac:spMkLst>
        </pc:spChg>
        <pc:spChg chg="add mod">
          <ac:chgData name="Laura Jackson (1707535)" userId="bf6c4e29-4694-4e48-9de1-96a0282c0c27" providerId="ADAL" clId="{8F002F83-A2C7-4395-B7DF-64A524157A90}" dt="2024-05-13T07:50:02.650" v="3220" actId="1076"/>
          <ac:spMkLst>
            <pc:docMk/>
            <pc:sldMk cId="1508321781" sldId="276"/>
            <ac:spMk id="9" creationId="{3A4B812E-B913-D770-F752-25C3F96B15B5}"/>
          </ac:spMkLst>
        </pc:spChg>
        <pc:spChg chg="add mod">
          <ac:chgData name="Laura Jackson (1707535)" userId="bf6c4e29-4694-4e48-9de1-96a0282c0c27" providerId="ADAL" clId="{8F002F83-A2C7-4395-B7DF-64A524157A90}" dt="2024-05-13T07:52:56.680" v="3322" actId="20577"/>
          <ac:spMkLst>
            <pc:docMk/>
            <pc:sldMk cId="1508321781" sldId="276"/>
            <ac:spMk id="10" creationId="{EA1CFC92-1DAF-A20D-04E3-D8727FD1EEF0}"/>
          </ac:spMkLst>
        </pc:spChg>
        <pc:spChg chg="add mod">
          <ac:chgData name="Laura Jackson (1707535)" userId="bf6c4e29-4694-4e48-9de1-96a0282c0c27" providerId="ADAL" clId="{8F002F83-A2C7-4395-B7DF-64A524157A90}" dt="2024-05-13T07:55:24.293" v="3372" actId="1076"/>
          <ac:spMkLst>
            <pc:docMk/>
            <pc:sldMk cId="1508321781" sldId="276"/>
            <ac:spMk id="11" creationId="{92FFACE0-CE9D-0DF8-5E4D-7821862AFAAE}"/>
          </ac:spMkLst>
        </pc:spChg>
        <pc:spChg chg="add mod">
          <ac:chgData name="Laura Jackson (1707535)" userId="bf6c4e29-4694-4e48-9de1-96a0282c0c27" providerId="ADAL" clId="{8F002F83-A2C7-4395-B7DF-64A524157A90}" dt="2024-05-13T07:55:19.533" v="3371" actId="1076"/>
          <ac:spMkLst>
            <pc:docMk/>
            <pc:sldMk cId="1508321781" sldId="276"/>
            <ac:spMk id="12" creationId="{592D1338-8084-4E07-D8B5-C1526A3309F2}"/>
          </ac:spMkLst>
        </pc:spChg>
        <pc:spChg chg="add mod">
          <ac:chgData name="Laura Jackson (1707535)" userId="bf6c4e29-4694-4e48-9de1-96a0282c0c27" providerId="ADAL" clId="{8F002F83-A2C7-4395-B7DF-64A524157A90}" dt="2024-05-13T07:55:19.533" v="3371" actId="1076"/>
          <ac:spMkLst>
            <pc:docMk/>
            <pc:sldMk cId="1508321781" sldId="276"/>
            <ac:spMk id="13" creationId="{477CEA1C-D1ED-76A5-F486-044CC8CD444F}"/>
          </ac:spMkLst>
        </pc:spChg>
        <pc:picChg chg="add mod">
          <ac:chgData name="Laura Jackson (1707535)" userId="bf6c4e29-4694-4e48-9de1-96a0282c0c27" providerId="ADAL" clId="{8F002F83-A2C7-4395-B7DF-64A524157A90}" dt="2024-05-11T16:39:27.140" v="2216" actId="1076"/>
          <ac:picMkLst>
            <pc:docMk/>
            <pc:sldMk cId="1508321781" sldId="276"/>
            <ac:picMk id="5" creationId="{2F6D73DF-F6BF-D6C4-1C9C-EC2CDB3577DC}"/>
          </ac:picMkLst>
        </pc:picChg>
        <pc:picChg chg="add mod">
          <ac:chgData name="Laura Jackson (1707535)" userId="bf6c4e29-4694-4e48-9de1-96a0282c0c27" providerId="ADAL" clId="{8F002F83-A2C7-4395-B7DF-64A524157A90}" dt="2024-05-11T16:41:03.322" v="2241" actId="1076"/>
          <ac:picMkLst>
            <pc:docMk/>
            <pc:sldMk cId="1508321781" sldId="276"/>
            <ac:picMk id="7" creationId="{B7EF2CF0-4953-D702-3232-4E8A4DAC405B}"/>
          </ac:picMkLst>
        </pc:picChg>
        <pc:picChg chg="add del mod">
          <ac:chgData name="Laura Jackson (1707535)" userId="bf6c4e29-4694-4e48-9de1-96a0282c0c27" providerId="ADAL" clId="{8F002F83-A2C7-4395-B7DF-64A524157A90}" dt="2024-05-03T10:22:06.679" v="1979" actId="478"/>
          <ac:picMkLst>
            <pc:docMk/>
            <pc:sldMk cId="1508321781" sldId="276"/>
            <ac:picMk id="1026" creationId="{F2692A26-4E87-E13F-9232-3C0D7E6EFFC5}"/>
          </ac:picMkLst>
        </pc:picChg>
        <pc:picChg chg="add mod">
          <ac:chgData name="Laura Jackson (1707535)" userId="bf6c4e29-4694-4e48-9de1-96a0282c0c27" providerId="ADAL" clId="{8F002F83-A2C7-4395-B7DF-64A524157A90}" dt="2024-05-11T16:40:28.755" v="2223" actId="1076"/>
          <ac:picMkLst>
            <pc:docMk/>
            <pc:sldMk cId="1508321781" sldId="276"/>
            <ac:picMk id="1026" creationId="{F3565907-1DED-98D0-599A-C80975D65332}"/>
          </ac:picMkLst>
        </pc:picChg>
        <pc:picChg chg="add mod">
          <ac:chgData name="Laura Jackson (1707535)" userId="bf6c4e29-4694-4e48-9de1-96a0282c0c27" providerId="ADAL" clId="{8F002F83-A2C7-4395-B7DF-64A524157A90}" dt="2024-05-03T10:22:02.538" v="1978" actId="14100"/>
          <ac:picMkLst>
            <pc:docMk/>
            <pc:sldMk cId="1508321781" sldId="276"/>
            <ac:picMk id="1028" creationId="{BAC62941-60E0-7501-331D-7A7C40420E62}"/>
          </ac:picMkLst>
        </pc:picChg>
        <pc:picChg chg="add mod">
          <ac:chgData name="Laura Jackson (1707535)" userId="bf6c4e29-4694-4e48-9de1-96a0282c0c27" providerId="ADAL" clId="{8F002F83-A2C7-4395-B7DF-64A524157A90}" dt="2024-05-13T08:43:54.151" v="3722" actId="1076"/>
          <ac:picMkLst>
            <pc:docMk/>
            <pc:sldMk cId="1508321781" sldId="276"/>
            <ac:picMk id="1028" creationId="{F6855B22-8D6C-9A3B-C186-85B529939847}"/>
          </ac:picMkLst>
        </pc:picChg>
        <pc:picChg chg="add del mod">
          <ac:chgData name="Laura Jackson (1707535)" userId="bf6c4e29-4694-4e48-9de1-96a0282c0c27" providerId="ADAL" clId="{8F002F83-A2C7-4395-B7DF-64A524157A90}" dt="2024-05-13T07:51:13.073" v="3225" actId="478"/>
          <ac:picMkLst>
            <pc:docMk/>
            <pc:sldMk cId="1508321781" sldId="276"/>
            <ac:picMk id="2050" creationId="{06261881-7C60-DA12-5F9D-5AB4BC46F7A4}"/>
          </ac:picMkLst>
        </pc:picChg>
        <pc:picChg chg="add mod">
          <ac:chgData name="Laura Jackson (1707535)" userId="bf6c4e29-4694-4e48-9de1-96a0282c0c27" providerId="ADAL" clId="{8F002F83-A2C7-4395-B7DF-64A524157A90}" dt="2024-05-13T07:55:24.293" v="3372" actId="1076"/>
          <ac:picMkLst>
            <pc:docMk/>
            <pc:sldMk cId="1508321781" sldId="276"/>
            <ac:picMk id="2051" creationId="{A8B6CDE0-6A75-8EB1-7339-5FD9D58C1B06}"/>
          </ac:picMkLst>
        </pc:picChg>
        <pc:picChg chg="add mod">
          <ac:chgData name="Laura Jackson (1707535)" userId="bf6c4e29-4694-4e48-9de1-96a0282c0c27" providerId="ADAL" clId="{8F002F83-A2C7-4395-B7DF-64A524157A90}" dt="2024-05-13T07:55:19.533" v="3371" actId="1076"/>
          <ac:picMkLst>
            <pc:docMk/>
            <pc:sldMk cId="1508321781" sldId="276"/>
            <ac:picMk id="2053" creationId="{8DCDF38D-7BB8-D3EA-7E36-7A97E54E18D6}"/>
          </ac:picMkLst>
        </pc:picChg>
        <pc:picChg chg="add mod">
          <ac:chgData name="Laura Jackson (1707535)" userId="bf6c4e29-4694-4e48-9de1-96a0282c0c27" providerId="ADAL" clId="{8F002F83-A2C7-4395-B7DF-64A524157A90}" dt="2024-05-13T07:55:19.533" v="3371" actId="1076"/>
          <ac:picMkLst>
            <pc:docMk/>
            <pc:sldMk cId="1508321781" sldId="276"/>
            <ac:picMk id="2054" creationId="{D64CB93E-5C19-F83C-0DE8-B8F72E6BDB45}"/>
          </ac:picMkLst>
        </pc:picChg>
      </pc:sldChg>
      <pc:sldChg chg="addSp delSp modSp add mod">
        <pc:chgData name="Laura Jackson (1707535)" userId="bf6c4e29-4694-4e48-9de1-96a0282c0c27" providerId="ADAL" clId="{8F002F83-A2C7-4395-B7DF-64A524157A90}" dt="2024-05-13T08:58:08.394" v="4070" actId="20577"/>
        <pc:sldMkLst>
          <pc:docMk/>
          <pc:sldMk cId="2180360653" sldId="277"/>
        </pc:sldMkLst>
        <pc:spChg chg="add del mod">
          <ac:chgData name="Laura Jackson (1707535)" userId="bf6c4e29-4694-4e48-9de1-96a0282c0c27" providerId="ADAL" clId="{8F002F83-A2C7-4395-B7DF-64A524157A90}" dt="2024-05-13T08:58:08.394" v="4070" actId="20577"/>
          <ac:spMkLst>
            <pc:docMk/>
            <pc:sldMk cId="2180360653" sldId="277"/>
            <ac:spMk id="3" creationId="{0FBBF035-B6AE-4497-CC58-9E922F3D9F9B}"/>
          </ac:spMkLst>
        </pc:spChg>
        <pc:picChg chg="del">
          <ac:chgData name="Laura Jackson (1707535)" userId="bf6c4e29-4694-4e48-9de1-96a0282c0c27" providerId="ADAL" clId="{8F002F83-A2C7-4395-B7DF-64A524157A90}" dt="2024-05-03T09:46:26.265" v="886" actId="478"/>
          <ac:picMkLst>
            <pc:docMk/>
            <pc:sldMk cId="2180360653" sldId="277"/>
            <ac:picMk id="5" creationId="{2F6D73DF-F6BF-D6C4-1C9C-EC2CDB3577DC}"/>
          </ac:picMkLst>
        </pc:picChg>
        <pc:picChg chg="del">
          <ac:chgData name="Laura Jackson (1707535)" userId="bf6c4e29-4694-4e48-9de1-96a0282c0c27" providerId="ADAL" clId="{8F002F83-A2C7-4395-B7DF-64A524157A90}" dt="2024-05-03T09:21:07.656" v="809" actId="478"/>
          <ac:picMkLst>
            <pc:docMk/>
            <pc:sldMk cId="2180360653" sldId="277"/>
            <ac:picMk id="7" creationId="{B7EF2CF0-4953-D702-3232-4E8A4DAC405B}"/>
          </ac:picMkLst>
        </pc:picChg>
        <pc:picChg chg="del">
          <ac:chgData name="Laura Jackson (1707535)" userId="bf6c4e29-4694-4e48-9de1-96a0282c0c27" providerId="ADAL" clId="{8F002F83-A2C7-4395-B7DF-64A524157A90}" dt="2024-05-03T09:21:06.050" v="806" actId="478"/>
          <ac:picMkLst>
            <pc:docMk/>
            <pc:sldMk cId="2180360653" sldId="277"/>
            <ac:picMk id="2050" creationId="{06261881-7C60-DA12-5F9D-5AB4BC46F7A4}"/>
          </ac:picMkLst>
        </pc:picChg>
        <pc:picChg chg="del">
          <ac:chgData name="Laura Jackson (1707535)" userId="bf6c4e29-4694-4e48-9de1-96a0282c0c27" providerId="ADAL" clId="{8F002F83-A2C7-4395-B7DF-64A524157A90}" dt="2024-05-03T09:21:07.161" v="808" actId="478"/>
          <ac:picMkLst>
            <pc:docMk/>
            <pc:sldMk cId="2180360653" sldId="277"/>
            <ac:picMk id="2051" creationId="{A8B6CDE0-6A75-8EB1-7339-5FD9D58C1B06}"/>
          </ac:picMkLst>
        </pc:picChg>
        <pc:picChg chg="del">
          <ac:chgData name="Laura Jackson (1707535)" userId="bf6c4e29-4694-4e48-9de1-96a0282c0c27" providerId="ADAL" clId="{8F002F83-A2C7-4395-B7DF-64A524157A90}" dt="2024-05-03T09:21:06.617" v="807" actId="478"/>
          <ac:picMkLst>
            <pc:docMk/>
            <pc:sldMk cId="2180360653" sldId="277"/>
            <ac:picMk id="2053" creationId="{8DCDF38D-7BB8-D3EA-7E36-7A97E54E18D6}"/>
          </ac:picMkLst>
        </pc:picChg>
        <pc:picChg chg="del">
          <ac:chgData name="Laura Jackson (1707535)" userId="bf6c4e29-4694-4e48-9de1-96a0282c0c27" providerId="ADAL" clId="{8F002F83-A2C7-4395-B7DF-64A524157A90}" dt="2024-05-03T09:21:08.361" v="810" actId="478"/>
          <ac:picMkLst>
            <pc:docMk/>
            <pc:sldMk cId="2180360653" sldId="277"/>
            <ac:picMk id="2054" creationId="{D64CB93E-5C19-F83C-0DE8-B8F72E6BDB45}"/>
          </ac:picMkLst>
        </pc:picChg>
      </pc:sldChg>
      <pc:sldChg chg="modSp add mod">
        <pc:chgData name="Laura Jackson (1707535)" userId="bf6c4e29-4694-4e48-9de1-96a0282c0c27" providerId="ADAL" clId="{8F002F83-A2C7-4395-B7DF-64A524157A90}" dt="2024-05-13T08:10:17.599" v="3468" actId="1076"/>
        <pc:sldMkLst>
          <pc:docMk/>
          <pc:sldMk cId="604915049" sldId="278"/>
        </pc:sldMkLst>
        <pc:spChg chg="mod">
          <ac:chgData name="Laura Jackson (1707535)" userId="bf6c4e29-4694-4e48-9de1-96a0282c0c27" providerId="ADAL" clId="{8F002F83-A2C7-4395-B7DF-64A524157A90}" dt="2024-05-13T08:10:17.599" v="3468" actId="1076"/>
          <ac:spMkLst>
            <pc:docMk/>
            <pc:sldMk cId="604915049" sldId="278"/>
            <ac:spMk id="8" creationId="{87994BA8-A4B2-D94D-23E4-E5F71665E536}"/>
          </ac:spMkLst>
        </pc:spChg>
      </pc:sldChg>
      <pc:sldChg chg="new del">
        <pc:chgData name="Laura Jackson (1707535)" userId="bf6c4e29-4694-4e48-9de1-96a0282c0c27" providerId="ADAL" clId="{8F002F83-A2C7-4395-B7DF-64A524157A90}" dt="2024-05-13T07:55:39.384" v="3373" actId="2696"/>
        <pc:sldMkLst>
          <pc:docMk/>
          <pc:sldMk cId="1589924049" sldId="278"/>
        </pc:sldMkLst>
      </pc:sldChg>
      <pc:sldChg chg="modSp new mod">
        <pc:chgData name="Laura Jackson (1707535)" userId="bf6c4e29-4694-4e48-9de1-96a0282c0c27" providerId="ADAL" clId="{8F002F83-A2C7-4395-B7DF-64A524157A90}" dt="2024-05-13T09:11:03.767" v="4432" actId="207"/>
        <pc:sldMkLst>
          <pc:docMk/>
          <pc:sldMk cId="2550731431" sldId="279"/>
        </pc:sldMkLst>
        <pc:spChg chg="mod">
          <ac:chgData name="Laura Jackson (1707535)" userId="bf6c4e29-4694-4e48-9de1-96a0282c0c27" providerId="ADAL" clId="{8F002F83-A2C7-4395-B7DF-64A524157A90}" dt="2024-05-13T08:59:32.673" v="4079" actId="20577"/>
          <ac:spMkLst>
            <pc:docMk/>
            <pc:sldMk cId="2550731431" sldId="279"/>
            <ac:spMk id="2" creationId="{D54F82DF-24FC-BE02-8544-C1C1568DA33A}"/>
          </ac:spMkLst>
        </pc:spChg>
        <pc:spChg chg="mod">
          <ac:chgData name="Laura Jackson (1707535)" userId="bf6c4e29-4694-4e48-9de1-96a0282c0c27" providerId="ADAL" clId="{8F002F83-A2C7-4395-B7DF-64A524157A90}" dt="2024-05-13T09:11:03.767" v="4432" actId="207"/>
          <ac:spMkLst>
            <pc:docMk/>
            <pc:sldMk cId="2550731431" sldId="279"/>
            <ac:spMk id="3" creationId="{CD08DAA7-C095-B125-3C68-F424DA1A5C2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85626C0-73C2-4A47-B291-FC82F86CA5F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8EB467-DF4E-4D5D-9DD4-3282E32730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A2A751-6888-460B-A98D-633C6EB3ADD1}" type="datetime1">
              <a:rPr lang="en-GB" smtClean="0"/>
              <a:t>13/05/2024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118DD-3ACF-4AFE-B30A-C76991C459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49BE1-BBAC-4037-9952-E7CACCB03A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B7CF1-78D6-443C-8FBF-C9779BCD5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45765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3DE2B3-314B-4823-8898-A405E40B4D95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8E63B-9FFA-4EE9-89AA-03BB306665D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078692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3674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795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5709C-57CC-705E-F913-34BCD9E4B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E2B153-170C-CDAB-81C7-164A63B38C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156992-E6E8-532E-727F-E13236D060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1368FB-DA22-9B00-D6FB-DDD82DCB76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87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F2E98-E22E-41CB-5EE2-8F600A6ED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A11378-24C4-0877-A39D-D04A67ED4C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09B8FC-79BF-1B30-28D1-D948B47A28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5B25E-7781-14A4-BB8A-2073B28D14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679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1CA11-474C-FA24-085B-4356455BB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811AB6-68C3-C1E0-C43D-1BE5F2AD7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39E494-1584-6A3F-73D3-F80109CFE1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90B199-A49D-5576-84BB-24F0591C31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698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8A872E-BA11-17AF-0AFE-8B314D4F9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E80A7D-1AD6-6DF2-0054-6217724FD6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526DCF-98C6-5F6E-5534-F6BCA4CB58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0FFB31-43B2-0246-92F8-0FB7C4EEAC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8E63B-9FFA-4EE9-89AA-03BB306665D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367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rtlCol="0"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45E6945-0D46-47ED-B7DB-B15B072AE87B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54660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3D4AD51-6EAC-44C2-BC48-777487346C6A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8179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rtlCol="0"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rtlCol="0"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0941F9-69A4-400F-AD1B-EA8D7D1430A2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662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0BD96B-E2DC-4583-B122-27859C6FE2A0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13777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359416-1519-47E2-8FD7-7BC4F2F463E6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9466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5555351-382A-4E13-AFEF-8F911A9E7A98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2046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EB091D-9063-445B-84E3-8784F1F130EC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6492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rtlCol="0" anchor="b">
            <a:normAutofit/>
          </a:bodyPr>
          <a:lstStyle>
            <a:lvl1pPr>
              <a:defRPr sz="3200" b="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6981" y="1852122"/>
            <a:ext cx="2458230" cy="2008678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7093C6-88D4-4C78-90FB-4320A75385BB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B0DF2F-DAFD-4616-9E25-0C28D75BF30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491805" y="1852122"/>
            <a:ext cx="2458230" cy="2008678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336DA0F9-D851-437C-A45B-EC125A3D3DB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076629" y="1852122"/>
            <a:ext cx="2458230" cy="2008678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F0BA98-3AB4-4D88-B1C2-6279BCACFAD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887792" y="3971924"/>
            <a:ext cx="2477419" cy="803275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D9DEF72B-B924-4A0D-8C83-3B370632C0D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72616" y="3971925"/>
            <a:ext cx="2477419" cy="803275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E9D30C54-E9E8-4300-8DA4-352DB3A71A4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070240" y="3971924"/>
            <a:ext cx="2458230" cy="803275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5080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rtlCol="0" anchor="b">
            <a:normAutofit/>
          </a:bodyPr>
          <a:lstStyle>
            <a:lvl1pPr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D2D1154-836B-43F6-B510-C59F1207CF89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941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5D0C2B-D550-4151-AF6D-710FD77425B0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3974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rtlCol="0" anchor="t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0FC174-D677-49F9-81CE-4AEA3802619B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9719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325D7494-370F-4B5B-B556-9A8AF97D7D49}" type="datetime1">
              <a:rPr lang="en-GB" noProof="0" smtClean="0"/>
              <a:t>13/05/2024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5939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7" Type="http://schemas.openxmlformats.org/officeDocument/2006/relationships/slide" Target="slide1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5.xml"/><Relationship Id="rId5" Type="http://schemas.openxmlformats.org/officeDocument/2006/relationships/slide" Target="slide14.xml"/><Relationship Id="rId4" Type="http://schemas.openxmlformats.org/officeDocument/2006/relationships/slide" Target="slide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CA50C-1A88-4B3F-A34F-FE199F4205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 anchor="t">
            <a:normAutofit fontScale="90000"/>
          </a:bodyPr>
          <a:lstStyle/>
          <a:p>
            <a:pPr rtl="0"/>
            <a:r>
              <a:rPr lang="en-GB" sz="4400" dirty="0">
                <a:effectLst/>
              </a:rPr>
              <a:t>Changemakers: Creativity and value creation </a:t>
            </a:r>
            <a:r>
              <a:rPr lang="en-GB" sz="4400" dirty="0"/>
              <a:t>ACCA5033</a:t>
            </a:r>
            <a:br>
              <a:rPr lang="en-GB" sz="4400" dirty="0">
                <a:effectLst/>
              </a:rPr>
            </a:br>
            <a:br>
              <a:rPr lang="en-GB" sz="4400" dirty="0">
                <a:effectLst/>
              </a:rPr>
            </a:br>
            <a:r>
              <a:rPr lang="en-GB" sz="4400" dirty="0">
                <a:effectLst/>
              </a:rPr>
              <a:t>Assignment 2: Iteration and</a:t>
            </a:r>
            <a:br>
              <a:rPr lang="en-GB" sz="4400" dirty="0">
                <a:effectLst/>
              </a:rPr>
            </a:br>
            <a:r>
              <a:rPr lang="en-GB" sz="4400" dirty="0">
                <a:effectLst/>
              </a:rPr>
              <a:t>Development</a:t>
            </a:r>
            <a:br>
              <a:rPr lang="en-GB" sz="4400" dirty="0">
                <a:effectLst/>
              </a:rPr>
            </a:br>
            <a:br>
              <a:rPr lang="en-GB" sz="4400" dirty="0">
                <a:effectLst/>
              </a:rPr>
            </a:br>
            <a:r>
              <a:rPr lang="en-GB" sz="4400" dirty="0">
                <a:effectLst/>
              </a:rPr>
              <a:t> 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CC2D51-705E-403A-AC0E-9157DC551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175572"/>
            <a:ext cx="7315200" cy="9144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Student Number: 1707535</a:t>
            </a:r>
          </a:p>
          <a:p>
            <a:r>
              <a:rPr lang="en-GB" dirty="0"/>
              <a:t>By Laura Jackson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828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F82DF-24FC-BE02-8544-C1C1568DA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8DAA7-C095-B125-3C68-F424DA1A5C2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/>
        <p:txBody>
          <a:bodyPr anchor="t"/>
          <a:lstStyle/>
          <a:p>
            <a:r>
              <a:rPr lang="en-GB" sz="3600" dirty="0">
                <a:solidFill>
                  <a:srgbClr val="D25814"/>
                </a:solidFill>
                <a:hlinkClick r:id="rId2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Stage E Sketches</a:t>
            </a:r>
            <a:r>
              <a:rPr lang="en-GB" sz="3600" dirty="0"/>
              <a:t>: 3-7</a:t>
            </a:r>
          </a:p>
          <a:p>
            <a:r>
              <a:rPr lang="en-GB" sz="3600" dirty="0">
                <a:solidFill>
                  <a:srgbClr val="D25814"/>
                </a:solidFill>
                <a:hlinkClick r:id="rId3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Stage E Maya Block outs</a:t>
            </a:r>
            <a:r>
              <a:rPr lang="en-GB" sz="3600" dirty="0"/>
              <a:t>:  8-12</a:t>
            </a:r>
          </a:p>
          <a:p>
            <a:r>
              <a:rPr lang="en-GB" sz="3600" dirty="0">
                <a:hlinkClick r:id="rId4" action="ppaction://hlinksldjump"/>
              </a:rPr>
              <a:t>Stage F Orthographic views of refined weapon model</a:t>
            </a:r>
            <a:r>
              <a:rPr lang="en-GB" sz="3600" dirty="0"/>
              <a:t>: 13</a:t>
            </a:r>
          </a:p>
          <a:p>
            <a:r>
              <a:rPr lang="en-GB" sz="3600" dirty="0">
                <a:hlinkClick r:id="rId5" action="ppaction://hlinksldjump"/>
              </a:rPr>
              <a:t>Stage G Textured and rendered model of chosen weapon</a:t>
            </a:r>
            <a:r>
              <a:rPr lang="en-GB" sz="3600" dirty="0"/>
              <a:t>: 14</a:t>
            </a:r>
          </a:p>
          <a:p>
            <a:r>
              <a:rPr lang="en-GB" sz="3600" dirty="0">
                <a:hlinkClick r:id="rId6" action="ppaction://hlinksldjump"/>
              </a:rPr>
              <a:t>Stage H 500 word write up</a:t>
            </a:r>
            <a:r>
              <a:rPr lang="en-GB" sz="3600" dirty="0"/>
              <a:t>: 15-17</a:t>
            </a:r>
          </a:p>
          <a:p>
            <a:r>
              <a:rPr lang="en-GB" sz="3600" dirty="0">
                <a:hlinkClick r:id="rId7" action="ppaction://hlinksldjump"/>
              </a:rPr>
              <a:t>Bibliography</a:t>
            </a:r>
            <a:r>
              <a:rPr lang="en-GB" sz="3600" dirty="0"/>
              <a:t>: 18-19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731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94A51-7578-0294-B954-125B6316B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Refined sketch 1</a:t>
            </a:r>
            <a:endParaRPr lang="en-GB" dirty="0"/>
          </a:p>
        </p:txBody>
      </p:sp>
      <p:pic>
        <p:nvPicPr>
          <p:cNvPr id="9" name="Content Placeholder 8" descr="A drawing of a pillow&#10;&#10;Description automatically generated with medium confidence">
            <a:extLst>
              <a:ext uri="{FF2B5EF4-FFF2-40B4-BE49-F238E27FC236}">
                <a16:creationId xmlns:a16="http://schemas.microsoft.com/office/drawing/2014/main" id="{760A621F-FBC4-9420-C223-820260AFCC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2003"/>
          <a:stretch/>
        </p:blipFill>
        <p:spPr>
          <a:xfrm>
            <a:off x="4965700" y="2502568"/>
            <a:ext cx="5121275" cy="348230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8F20F1-B2FF-1AA5-B871-E4289BBE717C}"/>
              </a:ext>
            </a:extLst>
          </p:cNvPr>
          <p:cNvSpPr txBox="1"/>
          <p:nvPr/>
        </p:nvSpPr>
        <p:spPr>
          <a:xfrm>
            <a:off x="5661442" y="6079958"/>
            <a:ext cx="37297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Refined Sketch 1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3328613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B1136-E713-063D-9BB9-BB7282CF2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BCBC0-D430-73C7-3F97-84C13E22B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Refined sketch 2</a:t>
            </a:r>
            <a:endParaRPr lang="en-GB" dirty="0"/>
          </a:p>
        </p:txBody>
      </p:sp>
      <p:pic>
        <p:nvPicPr>
          <p:cNvPr id="15" name="Content Placeholder 14" descr="A cartoon of a cat's paw&#10;&#10;Description automatically generated">
            <a:extLst>
              <a:ext uri="{FF2B5EF4-FFF2-40B4-BE49-F238E27FC236}">
                <a16:creationId xmlns:a16="http://schemas.microsoft.com/office/drawing/2014/main" id="{AA7F82C7-CFDF-45D0-F43E-3A04CDA55E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842"/>
          <a:stretch/>
        </p:blipFill>
        <p:spPr>
          <a:xfrm>
            <a:off x="5879432" y="863600"/>
            <a:ext cx="4207543" cy="512127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59FA0E-28E6-9AE3-4E96-2AAE9213DF24}"/>
              </a:ext>
            </a:extLst>
          </p:cNvPr>
          <p:cNvSpPr txBox="1"/>
          <p:nvPr/>
        </p:nvSpPr>
        <p:spPr>
          <a:xfrm>
            <a:off x="4476332" y="5994400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2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3014770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6EFF5-F0BE-09B8-0523-2D7534028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E5E01-C18E-E229-A622-D785E328E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Refined sketch 3</a:t>
            </a:r>
            <a:endParaRPr lang="en-GB" dirty="0"/>
          </a:p>
        </p:txBody>
      </p:sp>
      <p:pic>
        <p:nvPicPr>
          <p:cNvPr id="9" name="Content Placeholder 8" descr="A metal bar with yellow and green strings&#10;&#10;Description automatically generated">
            <a:extLst>
              <a:ext uri="{FF2B5EF4-FFF2-40B4-BE49-F238E27FC236}">
                <a16:creationId xmlns:a16="http://schemas.microsoft.com/office/drawing/2014/main" id="{D674D7E5-1F7A-CBDF-7B42-7CD2973259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65700" y="863600"/>
            <a:ext cx="5121275" cy="512127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6BE2E9-B942-C091-6651-3F14D74C0FF3}"/>
              </a:ext>
            </a:extLst>
          </p:cNvPr>
          <p:cNvSpPr txBox="1"/>
          <p:nvPr/>
        </p:nvSpPr>
        <p:spPr>
          <a:xfrm>
            <a:off x="4476332" y="5994400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3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2475181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A32D60-08C3-8084-501E-C5481B4324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B05C9-6986-0C4D-D5EE-C225FA06F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Refined sketch 4</a:t>
            </a:r>
            <a:endParaRPr lang="en-GB" dirty="0"/>
          </a:p>
        </p:txBody>
      </p:sp>
      <p:pic>
        <p:nvPicPr>
          <p:cNvPr id="11" name="Content Placeholder 10" descr="A drawing of a handle with yellow flowers&#10;&#10;Description automatically generated">
            <a:extLst>
              <a:ext uri="{FF2B5EF4-FFF2-40B4-BE49-F238E27FC236}">
                <a16:creationId xmlns:a16="http://schemas.microsoft.com/office/drawing/2014/main" id="{4C96FA6F-A93C-EB28-1C8A-B57AA4CE3E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65700" y="863600"/>
            <a:ext cx="5121275" cy="512127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519DF5-D831-C92A-FB7D-D02308291198}"/>
              </a:ext>
            </a:extLst>
          </p:cNvPr>
          <p:cNvSpPr txBox="1"/>
          <p:nvPr/>
        </p:nvSpPr>
        <p:spPr>
          <a:xfrm>
            <a:off x="4476332" y="5994400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4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634734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263F34-8956-F5D7-F07D-8CAD740254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2D006-937C-4971-3378-8001BE92F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Refined sketch 5</a:t>
            </a:r>
            <a:endParaRPr lang="en-GB" dirty="0"/>
          </a:p>
        </p:txBody>
      </p:sp>
      <p:pic>
        <p:nvPicPr>
          <p:cNvPr id="4" name="Picture 3" descr="A drawing of a rope&#10;&#10;Description automatically generated">
            <a:extLst>
              <a:ext uri="{FF2B5EF4-FFF2-40B4-BE49-F238E27FC236}">
                <a16:creationId xmlns:a16="http://schemas.microsoft.com/office/drawing/2014/main" id="{71E88E14-FCCE-07E1-7088-FA2150D147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868" y="0"/>
            <a:ext cx="6858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05C5E0-8706-EFF5-4527-9D6A4EC8B6C4}"/>
              </a:ext>
            </a:extLst>
          </p:cNvPr>
          <p:cNvSpPr txBox="1"/>
          <p:nvPr/>
        </p:nvSpPr>
        <p:spPr>
          <a:xfrm>
            <a:off x="4476863" y="6581001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5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953306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51E3431-CE8A-4FA3-92ED-72D1E007B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7ACA9C-6281-4732-9DE5-95D5F9BEA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D36375-10CF-4BCB-83A0-471B053D8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F2DF315-8C60-424C-8737-1A5E8FDC8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86988B-19BE-34D3-E8EF-99A1EEF80CE2}"/>
              </a:ext>
            </a:extLst>
          </p:cNvPr>
          <p:cNvSpPr txBox="1"/>
          <p:nvPr/>
        </p:nvSpPr>
        <p:spPr>
          <a:xfrm>
            <a:off x="1069848" y="4590661"/>
            <a:ext cx="10210862" cy="10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9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Maya Block out of weapon drawing 1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EC455B5-43FB-14F9-4AD2-80F7DF9E17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130" r="1" b="24422"/>
          <a:stretch/>
        </p:blipFill>
        <p:spPr>
          <a:xfrm>
            <a:off x="1069847" y="484632"/>
            <a:ext cx="10637520" cy="355675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F2EDFD-5C4E-0886-26C8-5A10B3BB2AA7}"/>
              </a:ext>
            </a:extLst>
          </p:cNvPr>
          <p:cNvSpPr txBox="1"/>
          <p:nvPr/>
        </p:nvSpPr>
        <p:spPr>
          <a:xfrm>
            <a:off x="3338602" y="4006888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1 Maya Block out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1396896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0F6073-5CFF-2573-6A48-E6E138D79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F7DB8440-3D54-8A5A-23D1-EC3AE3812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58DAC3C-DE94-D193-B7EA-D834C6C0E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626C05D-67F4-EE0E-EB81-2F499A239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E35F91F-BAE0-AC13-90B6-5D929439D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3FA9F2-FEE5-506E-7909-D1FCA7AA891B}"/>
              </a:ext>
            </a:extLst>
          </p:cNvPr>
          <p:cNvSpPr txBox="1"/>
          <p:nvPr/>
        </p:nvSpPr>
        <p:spPr>
          <a:xfrm>
            <a:off x="1069848" y="4590661"/>
            <a:ext cx="10210862" cy="10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9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Maya Block out of weapon drawing 2</a:t>
            </a:r>
          </a:p>
        </p:txBody>
      </p:sp>
      <p:pic>
        <p:nvPicPr>
          <p:cNvPr id="3" name="Picture 2" descr="A wireframe of a hook&#10;&#10;Description automatically generated">
            <a:extLst>
              <a:ext uri="{FF2B5EF4-FFF2-40B4-BE49-F238E27FC236}">
                <a16:creationId xmlns:a16="http://schemas.microsoft.com/office/drawing/2014/main" id="{CD24FA40-AEE9-0783-C5C7-15126ECB1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7589" y="-1"/>
            <a:ext cx="6876819" cy="43676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D757E4-0868-8813-1506-825F0DC6563B}"/>
              </a:ext>
            </a:extLst>
          </p:cNvPr>
          <p:cNvSpPr txBox="1"/>
          <p:nvPr/>
        </p:nvSpPr>
        <p:spPr>
          <a:xfrm>
            <a:off x="3041609" y="4367638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2 Maya Block out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1132698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B3C917-24B3-4E9D-1C99-E754E0EBC0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345A38C-4FB7-85A0-1809-E9D6A93112AF}"/>
              </a:ext>
            </a:extLst>
          </p:cNvPr>
          <p:cNvSpPr txBox="1"/>
          <p:nvPr/>
        </p:nvSpPr>
        <p:spPr>
          <a:xfrm>
            <a:off x="1069849" y="1298448"/>
            <a:ext cx="3258688" cy="3255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Maya Block out of weapon drawing 3</a:t>
            </a:r>
          </a:p>
        </p:txBody>
      </p:sp>
      <p:pic>
        <p:nvPicPr>
          <p:cNvPr id="3" name="Picture 2" descr="A two rectangular objects with a couple of holes&#10;&#10;Description automatically generated with medium confidence">
            <a:extLst>
              <a:ext uri="{FF2B5EF4-FFF2-40B4-BE49-F238E27FC236}">
                <a16:creationId xmlns:a16="http://schemas.microsoft.com/office/drawing/2014/main" id="{87AEE18E-2116-ABD5-2E4C-FFD7A1F855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820" y="759599"/>
            <a:ext cx="4810911" cy="533065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61B26B-EA07-9DBF-B47A-9553397ADBB7}"/>
              </a:ext>
            </a:extLst>
          </p:cNvPr>
          <p:cNvSpPr txBox="1"/>
          <p:nvPr/>
        </p:nvSpPr>
        <p:spPr>
          <a:xfrm>
            <a:off x="5254270" y="6089904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3 Maya Block out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10959390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04ABC3-50E7-B26B-BEE2-0CF0FEE1D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CF00EB-5018-5B1F-3C17-44E5449BEE94}"/>
              </a:ext>
            </a:extLst>
          </p:cNvPr>
          <p:cNvSpPr txBox="1"/>
          <p:nvPr/>
        </p:nvSpPr>
        <p:spPr>
          <a:xfrm>
            <a:off x="1069849" y="1298448"/>
            <a:ext cx="3258688" cy="3255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Maya Block out of weapon drawing 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07ECF3-66AF-99F5-1AE0-C44B30E439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0" y="1697802"/>
            <a:ext cx="6367271" cy="3454243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0A56BF-BF9B-E82E-2787-71BF0E3AA88C}"/>
              </a:ext>
            </a:extLst>
          </p:cNvPr>
          <p:cNvSpPr txBox="1"/>
          <p:nvPr/>
        </p:nvSpPr>
        <p:spPr>
          <a:xfrm>
            <a:off x="5254270" y="5117546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4 Maya Block out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3784182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F5CF34-96D6-9368-5F19-C10F8C85B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805CBF4-9A1C-CF5B-7403-02B5FB127536}"/>
              </a:ext>
            </a:extLst>
          </p:cNvPr>
          <p:cNvSpPr txBox="1"/>
          <p:nvPr/>
        </p:nvSpPr>
        <p:spPr>
          <a:xfrm>
            <a:off x="1069849" y="1298448"/>
            <a:ext cx="3258688" cy="3255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spc="-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Step E: Maya Block out of weapon drawing 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123045-B5E3-0CE5-7024-2B2CE0135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0" y="774547"/>
            <a:ext cx="6367271" cy="5300753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5AB91F-CC58-2ECB-4DBE-1B3CC59CCBC5}"/>
              </a:ext>
            </a:extLst>
          </p:cNvPr>
          <p:cNvSpPr txBox="1"/>
          <p:nvPr/>
        </p:nvSpPr>
        <p:spPr>
          <a:xfrm>
            <a:off x="5254270" y="6051151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Refined Sketch 5 Maya Block out [Artists own image]</a:t>
            </a:r>
          </a:p>
        </p:txBody>
      </p:sp>
    </p:spTree>
    <p:extLst>
      <p:ext uri="{BB962C8B-B14F-4D97-AF65-F5344CB8AC3E}">
        <p14:creationId xmlns:p14="http://schemas.microsoft.com/office/powerpoint/2010/main" val="1966924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2591E-4FE5-223F-4FA0-B889D1B57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F:</a:t>
            </a:r>
            <a:br>
              <a:rPr lang="en-GB" dirty="0"/>
            </a:br>
            <a:r>
              <a:rPr lang="en-GB" dirty="0"/>
              <a:t>Front /side/ rear/ top view of Chosen weapon design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1077CF-2EF5-BF57-17D8-30B9227E36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0938" y="1002822"/>
            <a:ext cx="3663950" cy="254866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E37AA9D-BCFF-E75C-CED7-0A87D9D88A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8738" y="1004775"/>
            <a:ext cx="2455862" cy="488405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86BBFD7-AF35-D6B3-9EBB-7CF8D44204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4014" y="1004774"/>
            <a:ext cx="2003713" cy="488405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6C18321-D8BD-69D8-7804-8AC1476410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600" y="3551482"/>
            <a:ext cx="3631612" cy="233734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406D553-30C8-2A82-DF07-6CF6BB833268}"/>
              </a:ext>
            </a:extLst>
          </p:cNvPr>
          <p:cNvSpPr txBox="1"/>
          <p:nvPr/>
        </p:nvSpPr>
        <p:spPr>
          <a:xfrm>
            <a:off x="3900361" y="581025"/>
            <a:ext cx="239261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Top view of sketch 3 refined model [Artists own image]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F2DA829-2361-AA37-50DA-DA657ABA993C}"/>
              </a:ext>
            </a:extLst>
          </p:cNvPr>
          <p:cNvSpPr txBox="1"/>
          <p:nvPr/>
        </p:nvSpPr>
        <p:spPr>
          <a:xfrm>
            <a:off x="9871470" y="355515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Side view of sketch 3 refined model [Artists own image]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E771559-00A3-9A97-424C-1ED7EE979AEE}"/>
              </a:ext>
            </a:extLst>
          </p:cNvPr>
          <p:cNvSpPr txBox="1"/>
          <p:nvPr/>
        </p:nvSpPr>
        <p:spPr>
          <a:xfrm>
            <a:off x="7025607" y="368598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Front view of sketch 3 refined model [Artists own image]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2C02B13-F082-1D17-7330-255ACD31BA77}"/>
              </a:ext>
            </a:extLst>
          </p:cNvPr>
          <p:cNvSpPr txBox="1"/>
          <p:nvPr/>
        </p:nvSpPr>
        <p:spPr>
          <a:xfrm>
            <a:off x="7025607" y="5913523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Rear view of sketch 3 refined model [Artists own image] </a:t>
            </a:r>
          </a:p>
        </p:txBody>
      </p:sp>
    </p:spTree>
    <p:extLst>
      <p:ext uri="{BB962C8B-B14F-4D97-AF65-F5344CB8AC3E}">
        <p14:creationId xmlns:p14="http://schemas.microsoft.com/office/powerpoint/2010/main" val="1771333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23A37-411D-F86D-DCE8-49CA30005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D4E5A-B2B4-CB9E-E84C-55FD16178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G:</a:t>
            </a:r>
            <a:br>
              <a:rPr lang="en-GB" dirty="0"/>
            </a:br>
            <a:r>
              <a:rPr lang="en-GB" dirty="0"/>
              <a:t>3D Model w/ textures and colour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AE0722-02BF-3D18-06B0-5A7619080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4893" y="981265"/>
            <a:ext cx="8650432" cy="48863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C97D7D-B071-53F4-78EA-4E3EA10928B9}"/>
              </a:ext>
            </a:extLst>
          </p:cNvPr>
          <p:cNvSpPr txBox="1"/>
          <p:nvPr/>
        </p:nvSpPr>
        <p:spPr>
          <a:xfrm>
            <a:off x="4750104" y="5876735"/>
            <a:ext cx="610001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Rendered and textured image of sketch 3 [Artists own image] </a:t>
            </a:r>
          </a:p>
        </p:txBody>
      </p:sp>
    </p:spTree>
    <p:extLst>
      <p:ext uri="{BB962C8B-B14F-4D97-AF65-F5344CB8AC3E}">
        <p14:creationId xmlns:p14="http://schemas.microsoft.com/office/powerpoint/2010/main" val="3695049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43C00-CB75-31E4-53BD-68F08E8B2D2C}"/>
              </a:ext>
            </a:extLst>
          </p:cNvPr>
          <p:cNvSpPr txBox="1"/>
          <p:nvPr/>
        </p:nvSpPr>
        <p:spPr>
          <a:xfrm>
            <a:off x="3256384" y="149290"/>
            <a:ext cx="54677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Step H: 500 Word Write Up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BBF035-B6AE-4497-CC58-9E922F3D9F9B}"/>
              </a:ext>
            </a:extLst>
          </p:cNvPr>
          <p:cNvSpPr txBox="1"/>
          <p:nvPr/>
        </p:nvSpPr>
        <p:spPr>
          <a:xfrm>
            <a:off x="0" y="886465"/>
            <a:ext cx="6906126" cy="59093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/>
              <a:t>Stage E: (In order of appearance)</a:t>
            </a:r>
          </a:p>
          <a:p>
            <a:endParaRPr lang="en-GB" sz="1400" dirty="0"/>
          </a:p>
          <a:p>
            <a:r>
              <a:rPr lang="en-GB" sz="1400" dirty="0"/>
              <a:t>Refined sketch 1: I decided to play up their deadliness of the flail and make sharp points that can impale. To attach the silk to the flail I carved loops so that they were small enough that the shells would not slip out like [1]. Swirls on the flail resemble waves, representing the ocean Aphrodite was born in and the column type swirls resembled an Auger sea shell [2]. Added dips flail handle for grip comfort. Changed to 2 long ribbons through the loops for believability.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Refined sketch 2: Changed the handle of the weapon to a closed loop for better grip. Changed the position of the button so the thumb could reach better when handling the weapon.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Refined sketch 3: Utilised the ends of the flail and made loops into the spheres for the ribbons. The blades will be bigger so they don't fall out.</a:t>
            </a:r>
          </a:p>
          <a:p>
            <a:endParaRPr lang="en-GB" sz="1400" dirty="0"/>
          </a:p>
          <a:p>
            <a:r>
              <a:rPr lang="en-GB" sz="1400" dirty="0"/>
              <a:t>Refined sketch 4: It was an experimental flail. The loops had holes added. Dips in the main handle were decorative detail inspired by fluted shaft columns [3]. The flail body was left grey with marble texture to keep it closer to the concept's more column like theme.</a:t>
            </a:r>
          </a:p>
          <a:p>
            <a:r>
              <a:rPr lang="en-GB" sz="1400" dirty="0"/>
              <a:t>	</a:t>
            </a:r>
          </a:p>
          <a:p>
            <a:r>
              <a:rPr lang="en-GB" sz="1400" dirty="0"/>
              <a:t>	</a:t>
            </a:r>
          </a:p>
          <a:p>
            <a:r>
              <a:rPr lang="en-GB" sz="1400" dirty="0"/>
              <a:t>Refined sketch 5: Added holes. Colours for the flail sketches were based on colour theory rules for luxury and otherworldliness [4], and the lore that green was a luxury dye in ancient Greece [5].</a:t>
            </a:r>
          </a:p>
          <a:p>
            <a:r>
              <a:rPr lang="en-GB" sz="1400" dirty="0"/>
              <a:t>	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B94A5C4C-BA94-0897-1C7C-20374E43E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0484" y="649705"/>
            <a:ext cx="2101516" cy="210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F7D44C-5181-1827-0254-A2002BFDB30C}"/>
              </a:ext>
            </a:extLst>
          </p:cNvPr>
          <p:cNvSpPr txBox="1"/>
          <p:nvPr/>
        </p:nvSpPr>
        <p:spPr>
          <a:xfrm>
            <a:off x="10090482" y="2740090"/>
            <a:ext cx="210151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[3] Greek and Roman Columns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1C458B46-621F-F4A2-F78D-F54BF7AE1E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74" y="3204411"/>
            <a:ext cx="214312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Types of Shell Infographic">
            <a:extLst>
              <a:ext uri="{FF2B5EF4-FFF2-40B4-BE49-F238E27FC236}">
                <a16:creationId xmlns:a16="http://schemas.microsoft.com/office/drawing/2014/main" id="{E806F7C0-CB4F-3287-CABA-B76C695BA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527" y="881914"/>
            <a:ext cx="2222336" cy="555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B30746-7B48-FF48-7B0E-A7CE91654FB8}"/>
              </a:ext>
            </a:extLst>
          </p:cNvPr>
          <p:cNvSpPr txBox="1"/>
          <p:nvPr/>
        </p:nvSpPr>
        <p:spPr>
          <a:xfrm>
            <a:off x="7154779" y="6431711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[2] Types Of Shells To Find On Beaches Around The World: Facts, Chart And Pictures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AB0412-724C-EB4D-6393-79A8D150E494}"/>
              </a:ext>
            </a:extLst>
          </p:cNvPr>
          <p:cNvSpPr txBox="1"/>
          <p:nvPr/>
        </p:nvSpPr>
        <p:spPr>
          <a:xfrm>
            <a:off x="10048874" y="6611779"/>
            <a:ext cx="214312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[1] Double Ended Flail</a:t>
            </a:r>
          </a:p>
        </p:txBody>
      </p:sp>
    </p:spTree>
    <p:extLst>
      <p:ext uri="{BB962C8B-B14F-4D97-AF65-F5344CB8AC3E}">
        <p14:creationId xmlns:p14="http://schemas.microsoft.com/office/powerpoint/2010/main" val="34209480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43C00-CB75-31E4-53BD-68F08E8B2D2C}"/>
              </a:ext>
            </a:extLst>
          </p:cNvPr>
          <p:cNvSpPr txBox="1"/>
          <p:nvPr/>
        </p:nvSpPr>
        <p:spPr>
          <a:xfrm>
            <a:off x="3243361" y="88851"/>
            <a:ext cx="54677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Step H: 500 Word Write Up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BBF035-B6AE-4497-CC58-9E922F3D9F9B}"/>
              </a:ext>
            </a:extLst>
          </p:cNvPr>
          <p:cNvSpPr txBox="1"/>
          <p:nvPr/>
        </p:nvSpPr>
        <p:spPr>
          <a:xfrm>
            <a:off x="0" y="770778"/>
            <a:ext cx="6437468" cy="46166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/>
              <a:t>Stage F:</a:t>
            </a:r>
          </a:p>
          <a:p>
            <a:r>
              <a:rPr lang="en-GB" sz="1400" dirty="0"/>
              <a:t>	</a:t>
            </a:r>
          </a:p>
          <a:p>
            <a:r>
              <a:rPr lang="en-GB" sz="1400" dirty="0"/>
              <a:t>I chose refined sketch 3. When modelling in Maya, the rings were made from </a:t>
            </a:r>
            <a:r>
              <a:rPr lang="en-GB" sz="1400" dirty="0" err="1"/>
              <a:t>toruses</a:t>
            </a:r>
            <a:r>
              <a:rPr lang="en-GB" sz="1400" dirty="0"/>
              <a:t> and the main handle from a simplified cylinder.</a:t>
            </a:r>
          </a:p>
          <a:p>
            <a:r>
              <a:rPr lang="en-GB" sz="1400" dirty="0"/>
              <a:t>	</a:t>
            </a:r>
          </a:p>
          <a:p>
            <a:r>
              <a:rPr lang="en-GB" sz="1400" dirty="0"/>
              <a:t>Made shell model using a cube. An edge loops tutorial [6] helped me get multiple edge loops to form ridges. Made multiple subdivisions to effectively soft select edit the cube. I referenced images of seashells [7] [8] for an idea of what it resembles at different angles. Sketched basic shapes of the shell type to break it down.</a:t>
            </a:r>
          </a:p>
          <a:p>
            <a:r>
              <a:rPr lang="en-GB" sz="1400" dirty="0"/>
              <a:t>	</a:t>
            </a:r>
          </a:p>
          <a:p>
            <a:r>
              <a:rPr lang="en-GB" sz="1400" dirty="0"/>
              <a:t>My initial model involved too many small ridges, so I made a model with spaced-out bumps.</a:t>
            </a:r>
          </a:p>
          <a:p>
            <a:r>
              <a:rPr lang="en-GB" sz="1400" dirty="0"/>
              <a:t>	</a:t>
            </a:r>
          </a:p>
          <a:p>
            <a:r>
              <a:rPr lang="en-GB" sz="1400" dirty="0"/>
              <a:t>Attempt 2 failed. Extruding the front surface of a cube to make the ridges didn’t work either, but I tried making individual pieces that were duplicated and positioned next to each other, then combined.</a:t>
            </a:r>
          </a:p>
          <a:p>
            <a:r>
              <a:rPr lang="en-GB" sz="1400" dirty="0"/>
              <a:t>	</a:t>
            </a:r>
          </a:p>
          <a:p>
            <a:r>
              <a:rPr lang="en-GB" sz="1400" dirty="0"/>
              <a:t>I combined working from one shape and using separate parts. Extruded the bottom faces of a multi looped cube individually, making separate dangling pieces and welded the back edges of the seperate faces to combine them. I would have tried making the model smoother if I had another chance, but it turned out great.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6D73DF-F6BF-D6C4-1C9C-EC2CDB357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5715" y="0"/>
            <a:ext cx="2336155" cy="13140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EF2CF0-4953-D702-3232-4E8A4DAC4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7897" y="1389887"/>
            <a:ext cx="2771775" cy="1912032"/>
          </a:xfrm>
          <a:prstGeom prst="rect">
            <a:avLst/>
          </a:prstGeom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A8B6CDE0-6A75-8EB1-7339-5FD9D58C1B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564"/>
          <a:stretch/>
        </p:blipFill>
        <p:spPr bwMode="auto">
          <a:xfrm>
            <a:off x="6756489" y="3697493"/>
            <a:ext cx="1493732" cy="281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>
            <a:extLst>
              <a:ext uri="{FF2B5EF4-FFF2-40B4-BE49-F238E27FC236}">
                <a16:creationId xmlns:a16="http://schemas.microsoft.com/office/drawing/2014/main" id="{8DCDF38D-7BB8-D3EA-7E36-7A97E54E18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7489" y="3967917"/>
            <a:ext cx="1770024" cy="1879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D64CB93E-5C19-F83C-0DE8-B8F72E6BD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174618" y="4652406"/>
            <a:ext cx="2441575" cy="99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a sea shell is seen from above on a beige background">
            <a:extLst>
              <a:ext uri="{FF2B5EF4-FFF2-40B4-BE49-F238E27FC236}">
                <a16:creationId xmlns:a16="http://schemas.microsoft.com/office/drawing/2014/main" id="{F3565907-1DED-98D0-599A-C80975D653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468" y="657043"/>
            <a:ext cx="2755516" cy="1837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829741-1625-635C-204B-2C0BF129B691}"/>
              </a:ext>
            </a:extLst>
          </p:cNvPr>
          <p:cNvSpPr txBox="1"/>
          <p:nvPr/>
        </p:nvSpPr>
        <p:spPr>
          <a:xfrm>
            <a:off x="6545228" y="2470591"/>
            <a:ext cx="26477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/>
              <a:t>[7] a sea shell is seen from above on a beige background</a:t>
            </a:r>
          </a:p>
          <a:p>
            <a:endParaRPr lang="en-GB" sz="800" dirty="0"/>
          </a:p>
        </p:txBody>
      </p:sp>
      <p:pic>
        <p:nvPicPr>
          <p:cNvPr id="1028" name="Picture 4" descr="Scallop Shell royalty-free 3d model - Preview no. 6">
            <a:extLst>
              <a:ext uri="{FF2B5EF4-FFF2-40B4-BE49-F238E27FC236}">
                <a16:creationId xmlns:a16="http://schemas.microsoft.com/office/drawing/2014/main" id="{F6855B22-8D6C-9A3B-C186-85B5299398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013" y="5773236"/>
            <a:ext cx="1724526" cy="932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A2B90C-83B7-1171-D851-62AD8021E4C5}"/>
              </a:ext>
            </a:extLst>
          </p:cNvPr>
          <p:cNvSpPr txBox="1"/>
          <p:nvPr/>
        </p:nvSpPr>
        <p:spPr>
          <a:xfrm>
            <a:off x="4231629" y="6549591"/>
            <a:ext cx="249540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b="0" i="0" dirty="0">
                <a:solidFill>
                  <a:srgbClr val="272D39"/>
                </a:solidFill>
                <a:effectLst/>
                <a:highlight>
                  <a:srgbClr val="F2F3F5"/>
                </a:highlight>
                <a:latin typeface="Rubik"/>
              </a:rPr>
              <a:t>[8] Scallop Shell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4B812E-B913-D770-F752-25C3F96B15B5}"/>
              </a:ext>
            </a:extLst>
          </p:cNvPr>
          <p:cNvSpPr txBox="1"/>
          <p:nvPr/>
        </p:nvSpPr>
        <p:spPr>
          <a:xfrm>
            <a:off x="9265959" y="868561"/>
            <a:ext cx="301614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Shell basic shapes sketch [Artists own image]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1CFC92-1DAF-A20D-04E3-D8727FD1EEF0}"/>
              </a:ext>
            </a:extLst>
          </p:cNvPr>
          <p:cNvSpPr txBox="1"/>
          <p:nvPr/>
        </p:nvSpPr>
        <p:spPr>
          <a:xfrm>
            <a:off x="9205709" y="3236676"/>
            <a:ext cx="30161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Shell model attempt 1 small ridges [Artists own image]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FFACE0-CE9D-0DF8-5E4D-7821862AFAAE}"/>
              </a:ext>
            </a:extLst>
          </p:cNvPr>
          <p:cNvSpPr txBox="1"/>
          <p:nvPr/>
        </p:nvSpPr>
        <p:spPr>
          <a:xfrm>
            <a:off x="6684854" y="6433740"/>
            <a:ext cx="168755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Shell model attempt 2 [Artists own image]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2D1338-8084-4E07-D8B5-C1526A3309F2}"/>
              </a:ext>
            </a:extLst>
          </p:cNvPr>
          <p:cNvSpPr txBox="1"/>
          <p:nvPr/>
        </p:nvSpPr>
        <p:spPr>
          <a:xfrm>
            <a:off x="8677489" y="5883915"/>
            <a:ext cx="17700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Shell model final version front [Artists own image]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77CEA1C-D1ED-76A5-F486-044CC8CD444F}"/>
              </a:ext>
            </a:extLst>
          </p:cNvPr>
          <p:cNvSpPr txBox="1"/>
          <p:nvPr/>
        </p:nvSpPr>
        <p:spPr>
          <a:xfrm>
            <a:off x="10493494" y="6396335"/>
            <a:ext cx="17700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Shell model final version side [Artists own image] </a:t>
            </a:r>
          </a:p>
        </p:txBody>
      </p:sp>
    </p:spTree>
    <p:extLst>
      <p:ext uri="{BB962C8B-B14F-4D97-AF65-F5344CB8AC3E}">
        <p14:creationId xmlns:p14="http://schemas.microsoft.com/office/powerpoint/2010/main" val="1508321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43C00-CB75-31E4-53BD-68F08E8B2D2C}"/>
              </a:ext>
            </a:extLst>
          </p:cNvPr>
          <p:cNvSpPr txBox="1"/>
          <p:nvPr/>
        </p:nvSpPr>
        <p:spPr>
          <a:xfrm>
            <a:off x="3256384" y="149290"/>
            <a:ext cx="54677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Step H: 500 Word Write Up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BBF035-B6AE-4497-CC58-9E922F3D9F9B}"/>
              </a:ext>
            </a:extLst>
          </p:cNvPr>
          <p:cNvSpPr txBox="1"/>
          <p:nvPr/>
        </p:nvSpPr>
        <p:spPr>
          <a:xfrm>
            <a:off x="0" y="1040434"/>
            <a:ext cx="12192000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For stage G: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/>
              <a:t>Watched substance painter tutorials for prepping models </a:t>
            </a:r>
            <a:r>
              <a:rPr lang="en-GB" sz="1400" dirty="0">
                <a:effectLst/>
              </a:rPr>
              <a:t>[9],</a:t>
            </a:r>
            <a:r>
              <a:rPr lang="en-GB" sz="1400" dirty="0"/>
              <a:t> UV unwrapping</a:t>
            </a:r>
            <a:r>
              <a:rPr lang="en-GB" sz="1400" dirty="0">
                <a:effectLst/>
              </a:rPr>
              <a:t> [10] and how to texture in substance painter [11].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sz="1400" dirty="0">
              <a:effectLst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/>
              <a:t>An </a:t>
            </a:r>
            <a:r>
              <a:rPr lang="en-GB" sz="1400" dirty="0">
                <a:effectLst/>
              </a:rPr>
              <a:t>issue with UV unwrapping and non-manifold UV’s</a:t>
            </a:r>
            <a:r>
              <a:rPr lang="en-GB" sz="1400" dirty="0"/>
              <a:t> was</a:t>
            </a:r>
            <a:r>
              <a:rPr lang="en-GB" sz="1400" dirty="0">
                <a:effectLst/>
              </a:rPr>
              <a:t> fixed by merging my shell model's vertices,</a:t>
            </a:r>
            <a:r>
              <a:rPr lang="en-GB" sz="1400" dirty="0"/>
              <a:t> t</a:t>
            </a:r>
            <a:r>
              <a:rPr lang="en-GB" sz="1400" dirty="0">
                <a:effectLst/>
              </a:rPr>
              <a:t>hanks to a forum post [12].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/>
              <a:t>W</a:t>
            </a:r>
            <a:r>
              <a:rPr lang="en-GB" sz="1400" dirty="0">
                <a:effectLst/>
              </a:rPr>
              <a:t>eapon parts were seperate when exported, so each part was textured separately. The ribbon was made to </a:t>
            </a:r>
            <a:r>
              <a:rPr lang="en-GB" sz="1400" dirty="0"/>
              <a:t>resemble silk </a:t>
            </a:r>
            <a:r>
              <a:rPr lang="en-GB" sz="1400" dirty="0">
                <a:effectLst/>
              </a:rPr>
              <a:t>by using the ‘Burlap’ smart material and adjusting roughness and height on multiple detail levels until it seemed believable in substance painter's render mode.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I couldn't remove the seams on the back of the shells during UV unwrapping, causing sharp </a:t>
            </a:r>
            <a:r>
              <a:rPr lang="en-GB" sz="1400" dirty="0"/>
              <a:t>seams</a:t>
            </a:r>
            <a:r>
              <a:rPr lang="en-GB" sz="1400" dirty="0">
                <a:effectLst/>
              </a:rPr>
              <a:t>. This is clear with the’ Gold </a:t>
            </a:r>
            <a:r>
              <a:rPr lang="en-GB" sz="1400" dirty="0"/>
              <a:t>A</a:t>
            </a:r>
            <a:r>
              <a:rPr lang="en-GB" sz="1400" dirty="0">
                <a:effectLst/>
              </a:rPr>
              <a:t>rmor’ smart material I used. I could remove the seams in Maya and I don't know why. </a:t>
            </a:r>
            <a:r>
              <a:rPr lang="en-GB" sz="1400" dirty="0"/>
              <a:t>L</a:t>
            </a:r>
            <a:r>
              <a:rPr lang="en-GB" sz="1400" dirty="0">
                <a:effectLst/>
              </a:rPr>
              <a:t>eft it as it is. I adjusted the colour for vibrancy while making the colours match more realistically.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The rings were simple. </a:t>
            </a:r>
            <a:r>
              <a:rPr lang="en-GB" sz="1400" dirty="0"/>
              <a:t>C</a:t>
            </a:r>
            <a:r>
              <a:rPr lang="en-GB" sz="1400" dirty="0">
                <a:effectLst/>
              </a:rPr>
              <a:t>hanged the roughness on the ‘Gold Damaged’ smart material.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400" dirty="0">
                <a:effectLst/>
              </a:rPr>
              <a:t>The column required adjusting the ‘Marble </a:t>
            </a:r>
            <a:r>
              <a:rPr lang="en-GB" sz="1400" dirty="0"/>
              <a:t>V</a:t>
            </a:r>
            <a:r>
              <a:rPr lang="en-GB" sz="1400" dirty="0">
                <a:effectLst/>
              </a:rPr>
              <a:t>erde </a:t>
            </a:r>
            <a:r>
              <a:rPr lang="en-GB" sz="1400" dirty="0" err="1"/>
              <a:t>A</a:t>
            </a:r>
            <a:r>
              <a:rPr lang="en-GB" sz="1400" dirty="0" err="1">
                <a:effectLst/>
              </a:rPr>
              <a:t>lpi</a:t>
            </a:r>
            <a:r>
              <a:rPr lang="en-GB" sz="1400" dirty="0">
                <a:effectLst/>
              </a:rPr>
              <a:t>’ smart material. Changed the colours, removed the veins layer, and painted on gold detail with the ‘Dirt </a:t>
            </a:r>
            <a:r>
              <a:rPr lang="en-GB" sz="1400" dirty="0"/>
              <a:t>S</a:t>
            </a:r>
            <a:r>
              <a:rPr lang="en-GB" sz="1400" dirty="0">
                <a:effectLst/>
              </a:rPr>
              <a:t>pots’ alpha and a gold material node enabled. Height and roughness were also adjusted.</a:t>
            </a:r>
          </a:p>
        </p:txBody>
      </p:sp>
    </p:spTree>
    <p:extLst>
      <p:ext uri="{BB962C8B-B14F-4D97-AF65-F5344CB8AC3E}">
        <p14:creationId xmlns:p14="http://schemas.microsoft.com/office/powerpoint/2010/main" val="21803606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43C00-CB75-31E4-53BD-68F08E8B2D2C}"/>
              </a:ext>
            </a:extLst>
          </p:cNvPr>
          <p:cNvSpPr txBox="1"/>
          <p:nvPr/>
        </p:nvSpPr>
        <p:spPr>
          <a:xfrm>
            <a:off x="3256384" y="149290"/>
            <a:ext cx="54677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Bibliography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87994BA8-A4B2-D94D-23E4-E5F71665E5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740277"/>
            <a:ext cx="12192000" cy="5977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[1]</a:t>
            </a:r>
            <a:r>
              <a:rPr lang="en-US" altLang="en-US" sz="1400" dirty="0"/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Anathon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RPG, “Double Ended Flail,”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Twitter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Apr. 12, 2015. https://twitter.com/Anathon_rpg/status/587965494369583105 (accessed Mar. 03,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[2] A. Readman, “Types of Shells to Find on Beaches Around the World: Facts, Chart and Pictures -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Outforia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,”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Outforia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Oct. 20, 2022. https://outforia.com/types-of-shells/ (accessed Mar. 03,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[3] THE UNIVERSITY OF SASKATCHEWAN, “Greek and Roman Columns - Museum of Natural Sciences - Arts and Science - University of Saskatchewan,”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artsandscience.usask.ca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https://artsandscience.usask.ca/museumofnaturalsciences/programming/downtown-tour/columns.php (accessed Apr. 19,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[4] L. Kramer, “Color Meanings and the Art of Using Color Psychology,”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99designs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Feb. 13, 2018. https://99designs.com/blog/tips/color-meanings/ (accessed Apr. 22,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[5] Encyclopedia.com, “The Textiles of the Greek and Roman World | Encyclopedia.com,”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www.encyclopedia.com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https://www.encyclopedia.com/humanities/culture-magazines/textiles-greek-and-roman-world (accessed Apr. 27,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[6] Avi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Schiffmann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“Maya 2018 3 Different ways to create edge loops,”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YouTube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Nov. 18, 2017. Accessed: Apr. 26, 2024. [Online]. Available: https://www.youtube.com/watch?v=QCjkJg7Udik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[7] Content Pixie, “Photo by Content Pixie on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Unsplash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unsplash.com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Apr. 15, 2022. https://unsplash.com/photos/a-sea-shell-is-seen-from-above-on-a-beige-background-loZ_0TCJNUY (accessed Apr. 26,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[8] 3dsam79, “Scallop Shell 3D Model $19 - .3ds .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dae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.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dxf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.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fbx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.obj .max - Free3D,”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free3d.com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https://free3d.com/3d-model/scallop-shell-6884.html (accessed Apr. 26,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[9] James, How Do I?, “Exporting 3D Models from Maya to Texture in Substance Painter,”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YouTube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Mar. 04, 2022. Accessed: Apr. 26, 2024. [Online]. Available: https://www.youtube.com/watch?v=-UkBhEfkh5I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51938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43C00-CB75-31E4-53BD-68F08E8B2D2C}"/>
              </a:ext>
            </a:extLst>
          </p:cNvPr>
          <p:cNvSpPr txBox="1"/>
          <p:nvPr/>
        </p:nvSpPr>
        <p:spPr>
          <a:xfrm>
            <a:off x="3256384" y="149290"/>
            <a:ext cx="54677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Bibliography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87994BA8-A4B2-D94D-23E4-E5F71665E5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42612"/>
            <a:ext cx="12192000" cy="2314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[10] On Mars 3D, “UV Map Anything in 5 Minutes with Maya,”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www.youtube.com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Oct. 12, 2020. https://www.youtube.com/watch?v=t5Co6SuzoQw (accessed Apr. 27,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[11] Academic Phoenix Plus, “Texture a Stool using Maya 2022 and Substance 3D Painter,”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YouTube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Jul. 21, 2021. Accessed: Apr. 27, 2024. [Online]. Available: https://www.youtube.com/watch?v=FOHZjvJD114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[12]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OliverTriplett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“Non-Manifold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UVing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,”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Reddit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May 20, 2017. https://www.reddit.com/r/Maya/comments/6c8wjz/nonmanifold_and_uving/ (accessed Apr. 28,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491504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577E783-5AB8-45E6-9E56-AE40075231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541854-87B3-4953-A183-EF3BD285377B}">
  <ds:schemaRefs>
    <ds:schemaRef ds:uri="http://schemas.microsoft.com/office/2006/metadata/properties"/>
    <ds:schemaRef ds:uri="16c05727-aa75-4e4a-9b5f-8a80a1165891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FB9BFA2-1FA5-44A1-B975-10D6BF58ECD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Architecture design</Template>
  <TotalTime>1414</TotalTime>
  <Words>1777</Words>
  <Application>Microsoft Office PowerPoint</Application>
  <PresentationFormat>Widescreen</PresentationFormat>
  <Paragraphs>120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Calibri</vt:lpstr>
      <vt:lpstr>Corbel</vt:lpstr>
      <vt:lpstr>Rubik</vt:lpstr>
      <vt:lpstr>Wingdings 2</vt:lpstr>
      <vt:lpstr>Frame</vt:lpstr>
      <vt:lpstr>Changemakers: Creativity and value creation ACCA5033  Assignment 2: Iteration and Development   </vt:lpstr>
      <vt:lpstr>Contents</vt:lpstr>
      <vt:lpstr>Step E: Refined sketch 1</vt:lpstr>
      <vt:lpstr>Step E: Refined sketch 2</vt:lpstr>
      <vt:lpstr>Step E: Refined sketch 3</vt:lpstr>
      <vt:lpstr>Step E: Refined sketch 4</vt:lpstr>
      <vt:lpstr>Step E: Refined sketch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Step F: Front /side/ rear/ top view of Chosen weapon design</vt:lpstr>
      <vt:lpstr>Step G: 3D Model w/ textures and colour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creativity and value creation ACCA5033</dc:title>
  <dc:creator>Laura Jackson (1707535)</dc:creator>
  <cp:lastModifiedBy>Laura Jackson (1707535)</cp:lastModifiedBy>
  <cp:revision>16</cp:revision>
  <dcterms:created xsi:type="dcterms:W3CDTF">2024-03-05T20:06:26Z</dcterms:created>
  <dcterms:modified xsi:type="dcterms:W3CDTF">2024-05-13T09:16:45Z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