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notesMasterIdLst>
    <p:notesMasterId r:id="rId16"/>
  </p:notesMasterIdLst>
  <p:sldIdLst>
    <p:sldId id="267" r:id="rId2"/>
    <p:sldId id="258" r:id="rId3"/>
    <p:sldId id="259" r:id="rId4"/>
    <p:sldId id="268" r:id="rId5"/>
    <p:sldId id="269" r:id="rId6"/>
    <p:sldId id="270" r:id="rId7"/>
    <p:sldId id="271" r:id="rId8"/>
    <p:sldId id="261" r:id="rId9"/>
    <p:sldId id="272" r:id="rId10"/>
    <p:sldId id="273" r:id="rId11"/>
    <p:sldId id="274" r:id="rId12"/>
    <p:sldId id="263"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3E816D-43BE-48D7-BC78-4AC463009113}" v="32" dt="2022-06-30T11:03:54.4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96"/>
  </p:normalViewPr>
  <p:slideViewPr>
    <p:cSldViewPr snapToGrid="0">
      <p:cViewPr varScale="1">
        <p:scale>
          <a:sx n="105" d="100"/>
          <a:sy n="105" d="100"/>
        </p:scale>
        <p:origin x="840" y="176"/>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notesMaster" Target="notesMasters/notesMaster1.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41E1A1-5882-4463-AB84-24998BB9E0FA}"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1C1289E5-2A74-48BF-9D7D-006E3D101A25}">
      <dgm:prSet/>
      <dgm:spPr/>
      <dgm:t>
        <a:bodyPr/>
        <a:lstStyle/>
        <a:p>
          <a:pPr rtl="0"/>
          <a:r>
            <a:rPr lang="en-US" dirty="0"/>
            <a:t>1.Problem Solving and Decision making</a:t>
          </a:r>
        </a:p>
      </dgm:t>
    </dgm:pt>
    <dgm:pt modelId="{0E1F01F4-546D-4136-86CB-59B26E452902}" type="parTrans" cxnId="{D291E463-8A95-4FF7-8D81-8AA591C9923C}">
      <dgm:prSet/>
      <dgm:spPr/>
      <dgm:t>
        <a:bodyPr/>
        <a:lstStyle/>
        <a:p>
          <a:endParaRPr lang="en-US"/>
        </a:p>
      </dgm:t>
    </dgm:pt>
    <dgm:pt modelId="{C0BAC1FA-1A79-4F60-9F61-D600BCEFBF08}" type="sibTrans" cxnId="{D291E463-8A95-4FF7-8D81-8AA591C9923C}">
      <dgm:prSet/>
      <dgm:spPr/>
      <dgm:t>
        <a:bodyPr/>
        <a:lstStyle/>
        <a:p>
          <a:endParaRPr lang="en-US"/>
        </a:p>
      </dgm:t>
    </dgm:pt>
    <dgm:pt modelId="{4C847A22-6244-4185-AD88-78E04BC82157}">
      <dgm:prSet/>
      <dgm:spPr/>
      <dgm:t>
        <a:bodyPr/>
        <a:lstStyle/>
        <a:p>
          <a:pPr rtl="0"/>
          <a:r>
            <a:rPr lang="en-US" dirty="0"/>
            <a:t>2.What is </a:t>
          </a:r>
          <a:r>
            <a:rPr lang="en-IN" dirty="0"/>
            <a:t>staff shortage?</a:t>
          </a:r>
          <a:endParaRPr lang="en-US" dirty="0"/>
        </a:p>
      </dgm:t>
    </dgm:pt>
    <dgm:pt modelId="{3C8ED7F8-14C5-4312-A7D4-3D92D9AFA826}" type="parTrans" cxnId="{6145FC70-731F-4910-BA9F-B2ED568A5BD7}">
      <dgm:prSet/>
      <dgm:spPr/>
      <dgm:t>
        <a:bodyPr/>
        <a:lstStyle/>
        <a:p>
          <a:endParaRPr lang="en-US"/>
        </a:p>
      </dgm:t>
    </dgm:pt>
    <dgm:pt modelId="{75A085BF-3727-4A3B-8B61-C5DCCA71A9D4}" type="sibTrans" cxnId="{6145FC70-731F-4910-BA9F-B2ED568A5BD7}">
      <dgm:prSet/>
      <dgm:spPr/>
      <dgm:t>
        <a:bodyPr/>
        <a:lstStyle/>
        <a:p>
          <a:endParaRPr lang="en-US"/>
        </a:p>
      </dgm:t>
    </dgm:pt>
    <dgm:pt modelId="{D5800D5D-5461-439C-812C-E8A7E454EA56}">
      <dgm:prSet/>
      <dgm:spPr/>
      <dgm:t>
        <a:bodyPr/>
        <a:lstStyle/>
        <a:p>
          <a:pPr rtl="0"/>
          <a:r>
            <a:rPr lang="en-IN" dirty="0"/>
            <a:t>3.This Assignment Goal</a:t>
          </a:r>
          <a:endParaRPr lang="en-US" dirty="0"/>
        </a:p>
      </dgm:t>
    </dgm:pt>
    <dgm:pt modelId="{80B46B45-C409-43ED-8A30-3552C042616E}" type="parTrans" cxnId="{DA8BCC43-0EEC-4F5B-85A9-9FDB8254CECB}">
      <dgm:prSet/>
      <dgm:spPr/>
      <dgm:t>
        <a:bodyPr/>
        <a:lstStyle/>
        <a:p>
          <a:endParaRPr lang="en-US"/>
        </a:p>
      </dgm:t>
    </dgm:pt>
    <dgm:pt modelId="{5F7CA642-C794-4E3C-BDA5-D0A85F654C67}" type="sibTrans" cxnId="{DA8BCC43-0EEC-4F5B-85A9-9FDB8254CECB}">
      <dgm:prSet/>
      <dgm:spPr/>
      <dgm:t>
        <a:bodyPr/>
        <a:lstStyle/>
        <a:p>
          <a:endParaRPr lang="en-US"/>
        </a:p>
      </dgm:t>
    </dgm:pt>
    <dgm:pt modelId="{2AE10645-65E6-47FE-97FB-9C4186F35925}" type="pres">
      <dgm:prSet presAssocID="{9941E1A1-5882-4463-AB84-24998BB9E0FA}" presName="compositeShape" presStyleCnt="0">
        <dgm:presLayoutVars>
          <dgm:chMax val="7"/>
          <dgm:dir/>
          <dgm:resizeHandles val="exact"/>
        </dgm:presLayoutVars>
      </dgm:prSet>
      <dgm:spPr/>
    </dgm:pt>
    <dgm:pt modelId="{95C43722-C1B5-4E55-A533-C11EA402EDDF}" type="pres">
      <dgm:prSet presAssocID="{1C1289E5-2A74-48BF-9D7D-006E3D101A25}" presName="circ1" presStyleLbl="vennNode1" presStyleIdx="0" presStyleCnt="3" custLinFactNeighborX="5041" custLinFactNeighborY="3777"/>
      <dgm:spPr/>
    </dgm:pt>
    <dgm:pt modelId="{27886BFD-4A97-46AE-89BF-C851C56EB326}" type="pres">
      <dgm:prSet presAssocID="{1C1289E5-2A74-48BF-9D7D-006E3D101A25}" presName="circ1Tx" presStyleLbl="revTx" presStyleIdx="0" presStyleCnt="0">
        <dgm:presLayoutVars>
          <dgm:chMax val="0"/>
          <dgm:chPref val="0"/>
          <dgm:bulletEnabled val="1"/>
        </dgm:presLayoutVars>
      </dgm:prSet>
      <dgm:spPr/>
    </dgm:pt>
    <dgm:pt modelId="{71CF3817-BB7B-4295-AA98-1A616D0F00FD}" type="pres">
      <dgm:prSet presAssocID="{4C847A22-6244-4185-AD88-78E04BC82157}" presName="circ2" presStyleLbl="vennNode1" presStyleIdx="1" presStyleCnt="3"/>
      <dgm:spPr/>
    </dgm:pt>
    <dgm:pt modelId="{846A2DE2-25A9-44D4-ACF7-B68B102D6E8B}" type="pres">
      <dgm:prSet presAssocID="{4C847A22-6244-4185-AD88-78E04BC82157}" presName="circ2Tx" presStyleLbl="revTx" presStyleIdx="0" presStyleCnt="0">
        <dgm:presLayoutVars>
          <dgm:chMax val="0"/>
          <dgm:chPref val="0"/>
          <dgm:bulletEnabled val="1"/>
        </dgm:presLayoutVars>
      </dgm:prSet>
      <dgm:spPr/>
    </dgm:pt>
    <dgm:pt modelId="{D96E3AD3-2B93-4BDA-A57D-98CE8C0D5D05}" type="pres">
      <dgm:prSet presAssocID="{D5800D5D-5461-439C-812C-E8A7E454EA56}" presName="circ3" presStyleLbl="vennNode1" presStyleIdx="2" presStyleCnt="3"/>
      <dgm:spPr/>
    </dgm:pt>
    <dgm:pt modelId="{FEC4B36B-0A4C-4C19-AB6C-D2D232F7A4D5}" type="pres">
      <dgm:prSet presAssocID="{D5800D5D-5461-439C-812C-E8A7E454EA56}" presName="circ3Tx" presStyleLbl="revTx" presStyleIdx="0" presStyleCnt="0">
        <dgm:presLayoutVars>
          <dgm:chMax val="0"/>
          <dgm:chPref val="0"/>
          <dgm:bulletEnabled val="1"/>
        </dgm:presLayoutVars>
      </dgm:prSet>
      <dgm:spPr/>
    </dgm:pt>
  </dgm:ptLst>
  <dgm:cxnLst>
    <dgm:cxn modelId="{6EAA1000-B0FD-499E-AA0A-88D7C0CA79B6}" type="presOf" srcId="{D5800D5D-5461-439C-812C-E8A7E454EA56}" destId="{FEC4B36B-0A4C-4C19-AB6C-D2D232F7A4D5}" srcOrd="1" destOrd="0" presId="urn:microsoft.com/office/officeart/2005/8/layout/venn1"/>
    <dgm:cxn modelId="{2B0DE201-25B4-4DEE-B8DF-41565CDAE9B2}" type="presOf" srcId="{9941E1A1-5882-4463-AB84-24998BB9E0FA}" destId="{2AE10645-65E6-47FE-97FB-9C4186F35925}" srcOrd="0" destOrd="0" presId="urn:microsoft.com/office/officeart/2005/8/layout/venn1"/>
    <dgm:cxn modelId="{DA8BCC43-0EEC-4F5B-85A9-9FDB8254CECB}" srcId="{9941E1A1-5882-4463-AB84-24998BB9E0FA}" destId="{D5800D5D-5461-439C-812C-E8A7E454EA56}" srcOrd="2" destOrd="0" parTransId="{80B46B45-C409-43ED-8A30-3552C042616E}" sibTransId="{5F7CA642-C794-4E3C-BDA5-D0A85F654C67}"/>
    <dgm:cxn modelId="{D291E463-8A95-4FF7-8D81-8AA591C9923C}" srcId="{9941E1A1-5882-4463-AB84-24998BB9E0FA}" destId="{1C1289E5-2A74-48BF-9D7D-006E3D101A25}" srcOrd="0" destOrd="0" parTransId="{0E1F01F4-546D-4136-86CB-59B26E452902}" sibTransId="{C0BAC1FA-1A79-4F60-9F61-D600BCEFBF08}"/>
    <dgm:cxn modelId="{E2F82768-DE40-4A28-862F-EDD696E606B2}" type="presOf" srcId="{D5800D5D-5461-439C-812C-E8A7E454EA56}" destId="{D96E3AD3-2B93-4BDA-A57D-98CE8C0D5D05}" srcOrd="0" destOrd="0" presId="urn:microsoft.com/office/officeart/2005/8/layout/venn1"/>
    <dgm:cxn modelId="{A345BF48-F460-4E78-8F90-81AF12158F73}" type="presOf" srcId="{1C1289E5-2A74-48BF-9D7D-006E3D101A25}" destId="{95C43722-C1B5-4E55-A533-C11EA402EDDF}" srcOrd="0" destOrd="0" presId="urn:microsoft.com/office/officeart/2005/8/layout/venn1"/>
    <dgm:cxn modelId="{91BD316D-46C0-4774-AD01-46419C7DB9AC}" type="presOf" srcId="{1C1289E5-2A74-48BF-9D7D-006E3D101A25}" destId="{27886BFD-4A97-46AE-89BF-C851C56EB326}" srcOrd="1" destOrd="0" presId="urn:microsoft.com/office/officeart/2005/8/layout/venn1"/>
    <dgm:cxn modelId="{6145FC70-731F-4910-BA9F-B2ED568A5BD7}" srcId="{9941E1A1-5882-4463-AB84-24998BB9E0FA}" destId="{4C847A22-6244-4185-AD88-78E04BC82157}" srcOrd="1" destOrd="0" parTransId="{3C8ED7F8-14C5-4312-A7D4-3D92D9AFA826}" sibTransId="{75A085BF-3727-4A3B-8B61-C5DCCA71A9D4}"/>
    <dgm:cxn modelId="{4223658C-E31E-426A-8E20-C4208111C439}" type="presOf" srcId="{4C847A22-6244-4185-AD88-78E04BC82157}" destId="{71CF3817-BB7B-4295-AA98-1A616D0F00FD}" srcOrd="0" destOrd="0" presId="urn:microsoft.com/office/officeart/2005/8/layout/venn1"/>
    <dgm:cxn modelId="{90E84CB3-F7B2-4800-A798-F764424C38BC}" type="presOf" srcId="{4C847A22-6244-4185-AD88-78E04BC82157}" destId="{846A2DE2-25A9-44D4-ACF7-B68B102D6E8B}" srcOrd="1" destOrd="0" presId="urn:microsoft.com/office/officeart/2005/8/layout/venn1"/>
    <dgm:cxn modelId="{F5CEC42A-CC0B-4F2E-8AA2-28F1CACF8388}" type="presParOf" srcId="{2AE10645-65E6-47FE-97FB-9C4186F35925}" destId="{95C43722-C1B5-4E55-A533-C11EA402EDDF}" srcOrd="0" destOrd="0" presId="urn:microsoft.com/office/officeart/2005/8/layout/venn1"/>
    <dgm:cxn modelId="{31722962-78DB-41A8-A73B-5131D7464CC2}" type="presParOf" srcId="{2AE10645-65E6-47FE-97FB-9C4186F35925}" destId="{27886BFD-4A97-46AE-89BF-C851C56EB326}" srcOrd="1" destOrd="0" presId="urn:microsoft.com/office/officeart/2005/8/layout/venn1"/>
    <dgm:cxn modelId="{D5C6F08B-6D8C-42A0-AA4B-2CC8D3BFE260}" type="presParOf" srcId="{2AE10645-65E6-47FE-97FB-9C4186F35925}" destId="{71CF3817-BB7B-4295-AA98-1A616D0F00FD}" srcOrd="2" destOrd="0" presId="urn:microsoft.com/office/officeart/2005/8/layout/venn1"/>
    <dgm:cxn modelId="{BBB23A11-98A9-48AA-B701-85D09CB507FD}" type="presParOf" srcId="{2AE10645-65E6-47FE-97FB-9C4186F35925}" destId="{846A2DE2-25A9-44D4-ACF7-B68B102D6E8B}" srcOrd="3" destOrd="0" presId="urn:microsoft.com/office/officeart/2005/8/layout/venn1"/>
    <dgm:cxn modelId="{E701916C-4A31-4E59-BFC7-E0CC7E66D925}" type="presParOf" srcId="{2AE10645-65E6-47FE-97FB-9C4186F35925}" destId="{D96E3AD3-2B93-4BDA-A57D-98CE8C0D5D05}" srcOrd="4" destOrd="0" presId="urn:microsoft.com/office/officeart/2005/8/layout/venn1"/>
    <dgm:cxn modelId="{78C28409-2C11-486B-915A-FD41971E2885}" type="presParOf" srcId="{2AE10645-65E6-47FE-97FB-9C4186F35925}" destId="{FEC4B36B-0A4C-4C19-AB6C-D2D232F7A4D5}"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AD285F-679D-42A0-A9A4-E04D5D47289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E507C0B-4674-4AB2-9AC1-BBD732705CE2}">
      <dgm:prSet/>
      <dgm:spPr/>
      <dgm:t>
        <a:bodyPr/>
        <a:lstStyle/>
        <a:p>
          <a:pPr rtl="0"/>
          <a:r>
            <a:rPr lang="en-US"/>
            <a:t>Quantity of people </a:t>
          </a:r>
        </a:p>
      </dgm:t>
    </dgm:pt>
    <dgm:pt modelId="{F8B80692-8977-4D6D-B1A8-D04754BD8A45}" type="parTrans" cxnId="{CA954B2F-1D68-442A-882F-D7024FEE9483}">
      <dgm:prSet/>
      <dgm:spPr/>
      <dgm:t>
        <a:bodyPr/>
        <a:lstStyle/>
        <a:p>
          <a:endParaRPr lang="en-US"/>
        </a:p>
      </dgm:t>
    </dgm:pt>
    <dgm:pt modelId="{75295BC9-A57A-4B08-A1EE-C7FF79711D40}" type="sibTrans" cxnId="{CA954B2F-1D68-442A-882F-D7024FEE9483}">
      <dgm:prSet/>
      <dgm:spPr/>
      <dgm:t>
        <a:bodyPr/>
        <a:lstStyle/>
        <a:p>
          <a:endParaRPr lang="en-US"/>
        </a:p>
      </dgm:t>
    </dgm:pt>
    <dgm:pt modelId="{E815AEF6-7DEA-4827-B9C5-AAC2DEA9A93D}">
      <dgm:prSet/>
      <dgm:spPr/>
      <dgm:t>
        <a:bodyPr/>
        <a:lstStyle/>
        <a:p>
          <a:pPr rtl="0"/>
          <a:r>
            <a:rPr lang="en-US"/>
            <a:t>Quality of job candidates</a:t>
          </a:r>
        </a:p>
      </dgm:t>
    </dgm:pt>
    <dgm:pt modelId="{50D58B64-52ED-403C-B60C-CF9AEA560BEA}" type="parTrans" cxnId="{7FA00940-F35F-4DA2-85D9-12694AB1F4A7}">
      <dgm:prSet/>
      <dgm:spPr/>
      <dgm:t>
        <a:bodyPr/>
        <a:lstStyle/>
        <a:p>
          <a:endParaRPr lang="en-US"/>
        </a:p>
      </dgm:t>
    </dgm:pt>
    <dgm:pt modelId="{64436C8C-BA40-4A0B-833F-97046D5B7926}" type="sibTrans" cxnId="{7FA00940-F35F-4DA2-85D9-12694AB1F4A7}">
      <dgm:prSet/>
      <dgm:spPr/>
      <dgm:t>
        <a:bodyPr/>
        <a:lstStyle/>
        <a:p>
          <a:endParaRPr lang="en-US"/>
        </a:p>
      </dgm:t>
    </dgm:pt>
    <dgm:pt modelId="{2C032E92-EE32-4E95-95A4-9F6BF3607FA4}" type="pres">
      <dgm:prSet presAssocID="{2DAD285F-679D-42A0-A9A4-E04D5D47289D}" presName="linear" presStyleCnt="0">
        <dgm:presLayoutVars>
          <dgm:animLvl val="lvl"/>
          <dgm:resizeHandles val="exact"/>
        </dgm:presLayoutVars>
      </dgm:prSet>
      <dgm:spPr/>
    </dgm:pt>
    <dgm:pt modelId="{DE24FCBF-3F30-4644-A947-4194D0C7DE6B}" type="pres">
      <dgm:prSet presAssocID="{5E507C0B-4674-4AB2-9AC1-BBD732705CE2}" presName="parentText" presStyleLbl="node1" presStyleIdx="0" presStyleCnt="2">
        <dgm:presLayoutVars>
          <dgm:chMax val="0"/>
          <dgm:bulletEnabled val="1"/>
        </dgm:presLayoutVars>
      </dgm:prSet>
      <dgm:spPr/>
    </dgm:pt>
    <dgm:pt modelId="{5308A087-8F8C-4876-BFDB-E34EDA69A84B}" type="pres">
      <dgm:prSet presAssocID="{75295BC9-A57A-4B08-A1EE-C7FF79711D40}" presName="spacer" presStyleCnt="0"/>
      <dgm:spPr/>
    </dgm:pt>
    <dgm:pt modelId="{4AE1E6BB-4240-45E5-84CF-7D0EE0C33B3D}" type="pres">
      <dgm:prSet presAssocID="{E815AEF6-7DEA-4827-B9C5-AAC2DEA9A93D}" presName="parentText" presStyleLbl="node1" presStyleIdx="1" presStyleCnt="2">
        <dgm:presLayoutVars>
          <dgm:chMax val="0"/>
          <dgm:bulletEnabled val="1"/>
        </dgm:presLayoutVars>
      </dgm:prSet>
      <dgm:spPr/>
    </dgm:pt>
  </dgm:ptLst>
  <dgm:cxnLst>
    <dgm:cxn modelId="{7420BB2A-5E90-4DF6-B3BF-F5DDA5C60E7C}" type="presOf" srcId="{E815AEF6-7DEA-4827-B9C5-AAC2DEA9A93D}" destId="{4AE1E6BB-4240-45E5-84CF-7D0EE0C33B3D}" srcOrd="0" destOrd="0" presId="urn:microsoft.com/office/officeart/2005/8/layout/vList2"/>
    <dgm:cxn modelId="{CA954B2F-1D68-442A-882F-D7024FEE9483}" srcId="{2DAD285F-679D-42A0-A9A4-E04D5D47289D}" destId="{5E507C0B-4674-4AB2-9AC1-BBD732705CE2}" srcOrd="0" destOrd="0" parTransId="{F8B80692-8977-4D6D-B1A8-D04754BD8A45}" sibTransId="{75295BC9-A57A-4B08-A1EE-C7FF79711D40}"/>
    <dgm:cxn modelId="{7FA00940-F35F-4DA2-85D9-12694AB1F4A7}" srcId="{2DAD285F-679D-42A0-A9A4-E04D5D47289D}" destId="{E815AEF6-7DEA-4827-B9C5-AAC2DEA9A93D}" srcOrd="1" destOrd="0" parTransId="{50D58B64-52ED-403C-B60C-CF9AEA560BEA}" sibTransId="{64436C8C-BA40-4A0B-833F-97046D5B7926}"/>
    <dgm:cxn modelId="{314E22AC-C241-4957-A498-423880F3B49E}" type="presOf" srcId="{5E507C0B-4674-4AB2-9AC1-BBD732705CE2}" destId="{DE24FCBF-3F30-4644-A947-4194D0C7DE6B}" srcOrd="0" destOrd="0" presId="urn:microsoft.com/office/officeart/2005/8/layout/vList2"/>
    <dgm:cxn modelId="{76667CDC-CFE2-4379-9A8E-9F60BB0B610F}" type="presOf" srcId="{2DAD285F-679D-42A0-A9A4-E04D5D47289D}" destId="{2C032E92-EE32-4E95-95A4-9F6BF3607FA4}" srcOrd="0" destOrd="0" presId="urn:microsoft.com/office/officeart/2005/8/layout/vList2"/>
    <dgm:cxn modelId="{C218003F-ACDB-47A6-8BAA-421A8434F821}" type="presParOf" srcId="{2C032E92-EE32-4E95-95A4-9F6BF3607FA4}" destId="{DE24FCBF-3F30-4644-A947-4194D0C7DE6B}" srcOrd="0" destOrd="0" presId="urn:microsoft.com/office/officeart/2005/8/layout/vList2"/>
    <dgm:cxn modelId="{ABA5F7B5-6675-48DB-8F4D-953500B4FDE7}" type="presParOf" srcId="{2C032E92-EE32-4E95-95A4-9F6BF3607FA4}" destId="{5308A087-8F8C-4876-BFDB-E34EDA69A84B}" srcOrd="1" destOrd="0" presId="urn:microsoft.com/office/officeart/2005/8/layout/vList2"/>
    <dgm:cxn modelId="{7CD57F57-55E2-4D0B-888F-B91C9850000B}" type="presParOf" srcId="{2C032E92-EE32-4E95-95A4-9F6BF3607FA4}" destId="{4AE1E6BB-4240-45E5-84CF-7D0EE0C33B3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069B82-F628-4E22-8D13-98F2DAB2895E}"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3D139969-7044-4A04-A481-6377C09E4700}">
      <dgm:prSet/>
      <dgm:spPr/>
      <dgm:t>
        <a:bodyPr/>
        <a:lstStyle/>
        <a:p>
          <a:pPr rtl="0"/>
          <a:r>
            <a:rPr lang="en-US"/>
            <a:t>Social Factors</a:t>
          </a:r>
        </a:p>
      </dgm:t>
    </dgm:pt>
    <dgm:pt modelId="{DFEECB28-F229-410A-A0E0-39E16A919FFD}" type="parTrans" cxnId="{16CD7D99-D073-4300-AFAA-431DEDC09D18}">
      <dgm:prSet/>
      <dgm:spPr/>
      <dgm:t>
        <a:bodyPr/>
        <a:lstStyle/>
        <a:p>
          <a:endParaRPr lang="en-US"/>
        </a:p>
      </dgm:t>
    </dgm:pt>
    <dgm:pt modelId="{296FDCE9-D929-4184-962C-528B3BB443BC}" type="sibTrans" cxnId="{16CD7D99-D073-4300-AFAA-431DEDC09D18}">
      <dgm:prSet/>
      <dgm:spPr/>
      <dgm:t>
        <a:bodyPr/>
        <a:lstStyle/>
        <a:p>
          <a:endParaRPr lang="en-US"/>
        </a:p>
      </dgm:t>
    </dgm:pt>
    <dgm:pt modelId="{7402FC76-AF55-4E49-BB81-B5E5E3142EC0}">
      <dgm:prSet/>
      <dgm:spPr/>
      <dgm:t>
        <a:bodyPr/>
        <a:lstStyle/>
        <a:p>
          <a:pPr rtl="0"/>
          <a:r>
            <a:rPr lang="en-US"/>
            <a:t>Technological Factors</a:t>
          </a:r>
        </a:p>
      </dgm:t>
    </dgm:pt>
    <dgm:pt modelId="{E45E69DF-F089-4513-9D16-455D580BC370}" type="parTrans" cxnId="{98FBD5BA-51FC-4BAC-9872-FA1D25147FB6}">
      <dgm:prSet/>
      <dgm:spPr/>
      <dgm:t>
        <a:bodyPr/>
        <a:lstStyle/>
        <a:p>
          <a:endParaRPr lang="en-US"/>
        </a:p>
      </dgm:t>
    </dgm:pt>
    <dgm:pt modelId="{8B0EB49C-EDE0-4C81-86F0-90F1CD873A17}" type="sibTrans" cxnId="{98FBD5BA-51FC-4BAC-9872-FA1D25147FB6}">
      <dgm:prSet/>
      <dgm:spPr/>
      <dgm:t>
        <a:bodyPr/>
        <a:lstStyle/>
        <a:p>
          <a:endParaRPr lang="en-US"/>
        </a:p>
      </dgm:t>
    </dgm:pt>
    <dgm:pt modelId="{4805ED6E-52B1-4BB0-9377-64ACAD1DA73E}" type="pres">
      <dgm:prSet presAssocID="{9B069B82-F628-4E22-8D13-98F2DAB2895E}" presName="Name0" presStyleCnt="0">
        <dgm:presLayoutVars>
          <dgm:dir/>
          <dgm:resizeHandles val="exact"/>
        </dgm:presLayoutVars>
      </dgm:prSet>
      <dgm:spPr/>
    </dgm:pt>
    <dgm:pt modelId="{2FEB1376-8C54-444D-9FF3-6ED8E706E940}" type="pres">
      <dgm:prSet presAssocID="{9B069B82-F628-4E22-8D13-98F2DAB2895E}" presName="arrow" presStyleLbl="bgShp" presStyleIdx="0" presStyleCnt="1"/>
      <dgm:spPr/>
    </dgm:pt>
    <dgm:pt modelId="{43D0CCC2-F7E2-4A4A-BBBC-399560C42919}" type="pres">
      <dgm:prSet presAssocID="{9B069B82-F628-4E22-8D13-98F2DAB2895E}" presName="points" presStyleCnt="0"/>
      <dgm:spPr/>
    </dgm:pt>
    <dgm:pt modelId="{7C206599-7586-4E7C-8E9F-7396282565EC}" type="pres">
      <dgm:prSet presAssocID="{3D139969-7044-4A04-A481-6377C09E4700}" presName="compositeA" presStyleCnt="0"/>
      <dgm:spPr/>
    </dgm:pt>
    <dgm:pt modelId="{E93E7A96-71F3-4425-8596-46B617B1B1DB}" type="pres">
      <dgm:prSet presAssocID="{3D139969-7044-4A04-A481-6377C09E4700}" presName="textA" presStyleLbl="revTx" presStyleIdx="0" presStyleCnt="2">
        <dgm:presLayoutVars>
          <dgm:bulletEnabled val="1"/>
        </dgm:presLayoutVars>
      </dgm:prSet>
      <dgm:spPr/>
    </dgm:pt>
    <dgm:pt modelId="{BC2423CB-CC25-4336-B9FF-B387AAAFB451}" type="pres">
      <dgm:prSet presAssocID="{3D139969-7044-4A04-A481-6377C09E4700}" presName="circleA" presStyleLbl="node1" presStyleIdx="0" presStyleCnt="2"/>
      <dgm:spPr/>
    </dgm:pt>
    <dgm:pt modelId="{B51C11F4-9556-4624-92CB-8286CF223D4F}" type="pres">
      <dgm:prSet presAssocID="{3D139969-7044-4A04-A481-6377C09E4700}" presName="spaceA" presStyleCnt="0"/>
      <dgm:spPr/>
    </dgm:pt>
    <dgm:pt modelId="{1E65439F-B438-454D-8D3A-726CE79D2B91}" type="pres">
      <dgm:prSet presAssocID="{296FDCE9-D929-4184-962C-528B3BB443BC}" presName="space" presStyleCnt="0"/>
      <dgm:spPr/>
    </dgm:pt>
    <dgm:pt modelId="{D730B144-E241-40A4-982C-A65675F8AA40}" type="pres">
      <dgm:prSet presAssocID="{7402FC76-AF55-4E49-BB81-B5E5E3142EC0}" presName="compositeB" presStyleCnt="0"/>
      <dgm:spPr/>
    </dgm:pt>
    <dgm:pt modelId="{A505635C-E821-4FB4-8B47-3227B6D8BFF8}" type="pres">
      <dgm:prSet presAssocID="{7402FC76-AF55-4E49-BB81-B5E5E3142EC0}" presName="textB" presStyleLbl="revTx" presStyleIdx="1" presStyleCnt="2">
        <dgm:presLayoutVars>
          <dgm:bulletEnabled val="1"/>
        </dgm:presLayoutVars>
      </dgm:prSet>
      <dgm:spPr/>
    </dgm:pt>
    <dgm:pt modelId="{AFDF4CDB-8FAD-4B75-949C-E08330291D19}" type="pres">
      <dgm:prSet presAssocID="{7402FC76-AF55-4E49-BB81-B5E5E3142EC0}" presName="circleB" presStyleLbl="node1" presStyleIdx="1" presStyleCnt="2"/>
      <dgm:spPr/>
    </dgm:pt>
    <dgm:pt modelId="{26677D87-BDC4-4E0E-86F1-B09DBF4C3027}" type="pres">
      <dgm:prSet presAssocID="{7402FC76-AF55-4E49-BB81-B5E5E3142EC0}" presName="spaceB" presStyleCnt="0"/>
      <dgm:spPr/>
    </dgm:pt>
  </dgm:ptLst>
  <dgm:cxnLst>
    <dgm:cxn modelId="{74510206-030F-4627-9DE0-53BF95301EF6}" type="presOf" srcId="{9B069B82-F628-4E22-8D13-98F2DAB2895E}" destId="{4805ED6E-52B1-4BB0-9377-64ACAD1DA73E}" srcOrd="0" destOrd="0" presId="urn:microsoft.com/office/officeart/2005/8/layout/hProcess11"/>
    <dgm:cxn modelId="{69245F37-90D0-4E4D-9C5E-DCEA8A16C1E2}" type="presOf" srcId="{7402FC76-AF55-4E49-BB81-B5E5E3142EC0}" destId="{A505635C-E821-4FB4-8B47-3227B6D8BFF8}" srcOrd="0" destOrd="0" presId="urn:microsoft.com/office/officeart/2005/8/layout/hProcess11"/>
    <dgm:cxn modelId="{16CD7D99-D073-4300-AFAA-431DEDC09D18}" srcId="{9B069B82-F628-4E22-8D13-98F2DAB2895E}" destId="{3D139969-7044-4A04-A481-6377C09E4700}" srcOrd="0" destOrd="0" parTransId="{DFEECB28-F229-410A-A0E0-39E16A919FFD}" sibTransId="{296FDCE9-D929-4184-962C-528B3BB443BC}"/>
    <dgm:cxn modelId="{AEA4E899-42B1-4508-8DEE-1206166303B4}" type="presOf" srcId="{3D139969-7044-4A04-A481-6377C09E4700}" destId="{E93E7A96-71F3-4425-8596-46B617B1B1DB}" srcOrd="0" destOrd="0" presId="urn:microsoft.com/office/officeart/2005/8/layout/hProcess11"/>
    <dgm:cxn modelId="{98FBD5BA-51FC-4BAC-9872-FA1D25147FB6}" srcId="{9B069B82-F628-4E22-8D13-98F2DAB2895E}" destId="{7402FC76-AF55-4E49-BB81-B5E5E3142EC0}" srcOrd="1" destOrd="0" parTransId="{E45E69DF-F089-4513-9D16-455D580BC370}" sibTransId="{8B0EB49C-EDE0-4C81-86F0-90F1CD873A17}"/>
    <dgm:cxn modelId="{7CEF12AB-E675-4946-8FF6-064F6E55C121}" type="presParOf" srcId="{4805ED6E-52B1-4BB0-9377-64ACAD1DA73E}" destId="{2FEB1376-8C54-444D-9FF3-6ED8E706E940}" srcOrd="0" destOrd="0" presId="urn:microsoft.com/office/officeart/2005/8/layout/hProcess11"/>
    <dgm:cxn modelId="{9415908D-07A6-44C5-8627-917884E85168}" type="presParOf" srcId="{4805ED6E-52B1-4BB0-9377-64ACAD1DA73E}" destId="{43D0CCC2-F7E2-4A4A-BBBC-399560C42919}" srcOrd="1" destOrd="0" presId="urn:microsoft.com/office/officeart/2005/8/layout/hProcess11"/>
    <dgm:cxn modelId="{FB38CCC8-3C77-4446-AC9A-AF0D987F3FCA}" type="presParOf" srcId="{43D0CCC2-F7E2-4A4A-BBBC-399560C42919}" destId="{7C206599-7586-4E7C-8E9F-7396282565EC}" srcOrd="0" destOrd="0" presId="urn:microsoft.com/office/officeart/2005/8/layout/hProcess11"/>
    <dgm:cxn modelId="{533790E3-B7B5-4926-A75E-1234FBB407FC}" type="presParOf" srcId="{7C206599-7586-4E7C-8E9F-7396282565EC}" destId="{E93E7A96-71F3-4425-8596-46B617B1B1DB}" srcOrd="0" destOrd="0" presId="urn:microsoft.com/office/officeart/2005/8/layout/hProcess11"/>
    <dgm:cxn modelId="{0EDD1FC2-C1BE-497D-ADD1-DEA9AD4A1082}" type="presParOf" srcId="{7C206599-7586-4E7C-8E9F-7396282565EC}" destId="{BC2423CB-CC25-4336-B9FF-B387AAAFB451}" srcOrd="1" destOrd="0" presId="urn:microsoft.com/office/officeart/2005/8/layout/hProcess11"/>
    <dgm:cxn modelId="{93B35D2F-F5C4-4466-B8B2-A1BE32A23344}" type="presParOf" srcId="{7C206599-7586-4E7C-8E9F-7396282565EC}" destId="{B51C11F4-9556-4624-92CB-8286CF223D4F}" srcOrd="2" destOrd="0" presId="urn:microsoft.com/office/officeart/2005/8/layout/hProcess11"/>
    <dgm:cxn modelId="{1B82972C-F0E9-432C-A3DD-22779B0EEA1E}" type="presParOf" srcId="{43D0CCC2-F7E2-4A4A-BBBC-399560C42919}" destId="{1E65439F-B438-454D-8D3A-726CE79D2B91}" srcOrd="1" destOrd="0" presId="urn:microsoft.com/office/officeart/2005/8/layout/hProcess11"/>
    <dgm:cxn modelId="{2ABA0EDD-AECD-42EF-BA43-81D05E17EB9D}" type="presParOf" srcId="{43D0CCC2-F7E2-4A4A-BBBC-399560C42919}" destId="{D730B144-E241-40A4-982C-A65675F8AA40}" srcOrd="2" destOrd="0" presId="urn:microsoft.com/office/officeart/2005/8/layout/hProcess11"/>
    <dgm:cxn modelId="{2D4DECF7-F6F0-4BA5-8657-72B8B065F227}" type="presParOf" srcId="{D730B144-E241-40A4-982C-A65675F8AA40}" destId="{A505635C-E821-4FB4-8B47-3227B6D8BFF8}" srcOrd="0" destOrd="0" presId="urn:microsoft.com/office/officeart/2005/8/layout/hProcess11"/>
    <dgm:cxn modelId="{7AF583FA-4852-4BDD-80A9-A0342CEE9812}" type="presParOf" srcId="{D730B144-E241-40A4-982C-A65675F8AA40}" destId="{AFDF4CDB-8FAD-4B75-949C-E08330291D19}" srcOrd="1" destOrd="0" presId="urn:microsoft.com/office/officeart/2005/8/layout/hProcess11"/>
    <dgm:cxn modelId="{A26510FB-6A28-4A77-BF0C-C9CF8D90B853}" type="presParOf" srcId="{D730B144-E241-40A4-982C-A65675F8AA40}" destId="{26677D87-BDC4-4E0E-86F1-B09DBF4C3027}"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C5A82A-C71C-4C18-85E6-0D33A8362EA5}"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FC756A53-F553-4203-8D01-292080873EFB}">
      <dgm:prSet/>
      <dgm:spPr/>
      <dgm:t>
        <a:bodyPr/>
        <a:lstStyle/>
        <a:p>
          <a:pPr rtl="0"/>
          <a:r>
            <a:rPr lang="en-IN" b="1"/>
            <a:t>Environmental Factors</a:t>
          </a:r>
          <a:endParaRPr lang="en-US"/>
        </a:p>
      </dgm:t>
    </dgm:pt>
    <dgm:pt modelId="{5F8A5D69-F6CD-4881-A4FD-8786C5589929}" type="parTrans" cxnId="{C8A294BD-AF9F-4A3B-9E3D-B91E2B99F94C}">
      <dgm:prSet/>
      <dgm:spPr/>
      <dgm:t>
        <a:bodyPr/>
        <a:lstStyle/>
        <a:p>
          <a:endParaRPr lang="en-US"/>
        </a:p>
      </dgm:t>
    </dgm:pt>
    <dgm:pt modelId="{94BA1603-7CBB-4635-B6B1-83D30BBA36F4}" type="sibTrans" cxnId="{C8A294BD-AF9F-4A3B-9E3D-B91E2B99F94C}">
      <dgm:prSet/>
      <dgm:spPr/>
      <dgm:t>
        <a:bodyPr/>
        <a:lstStyle/>
        <a:p>
          <a:endParaRPr lang="en-US"/>
        </a:p>
      </dgm:t>
    </dgm:pt>
    <dgm:pt modelId="{918BD481-8E12-486E-8924-5B3B96CCC624}">
      <dgm:prSet/>
      <dgm:spPr/>
      <dgm:t>
        <a:bodyPr/>
        <a:lstStyle/>
        <a:p>
          <a:pPr rtl="0"/>
          <a:r>
            <a:rPr lang="en-IN" b="1"/>
            <a:t>Legal Factors</a:t>
          </a:r>
          <a:endParaRPr lang="en-US"/>
        </a:p>
      </dgm:t>
    </dgm:pt>
    <dgm:pt modelId="{BD94787C-A16C-4FF2-BE35-DBC065F35309}" type="parTrans" cxnId="{2E34A65D-C535-4A53-A129-F7FE40CA4082}">
      <dgm:prSet/>
      <dgm:spPr/>
      <dgm:t>
        <a:bodyPr/>
        <a:lstStyle/>
        <a:p>
          <a:endParaRPr lang="en-US"/>
        </a:p>
      </dgm:t>
    </dgm:pt>
    <dgm:pt modelId="{C86EAEF2-19C2-48BD-8137-9EC2A60EC577}" type="sibTrans" cxnId="{2E34A65D-C535-4A53-A129-F7FE40CA4082}">
      <dgm:prSet/>
      <dgm:spPr/>
      <dgm:t>
        <a:bodyPr/>
        <a:lstStyle/>
        <a:p>
          <a:endParaRPr lang="en-US"/>
        </a:p>
      </dgm:t>
    </dgm:pt>
    <dgm:pt modelId="{8ADEB743-17B6-4A21-AA17-2CB0DCA7006F}" type="pres">
      <dgm:prSet presAssocID="{7BC5A82A-C71C-4C18-85E6-0D33A8362EA5}" presName="Name0" presStyleCnt="0">
        <dgm:presLayoutVars>
          <dgm:dir/>
          <dgm:resizeHandles val="exact"/>
        </dgm:presLayoutVars>
      </dgm:prSet>
      <dgm:spPr/>
    </dgm:pt>
    <dgm:pt modelId="{E600683A-4EE7-43E3-8CC5-5AE3DC8FACFF}" type="pres">
      <dgm:prSet presAssocID="{7BC5A82A-C71C-4C18-85E6-0D33A8362EA5}" presName="arrow" presStyleLbl="bgShp" presStyleIdx="0" presStyleCnt="1"/>
      <dgm:spPr/>
    </dgm:pt>
    <dgm:pt modelId="{9CC53D7A-BFAA-4F17-8EDB-2FB6B80EFBC3}" type="pres">
      <dgm:prSet presAssocID="{7BC5A82A-C71C-4C18-85E6-0D33A8362EA5}" presName="points" presStyleCnt="0"/>
      <dgm:spPr/>
    </dgm:pt>
    <dgm:pt modelId="{9B138FB0-B61D-4518-B961-C337DD637592}" type="pres">
      <dgm:prSet presAssocID="{FC756A53-F553-4203-8D01-292080873EFB}" presName="compositeA" presStyleCnt="0"/>
      <dgm:spPr/>
    </dgm:pt>
    <dgm:pt modelId="{3D4D85E7-89B3-49C4-A750-B270D127A57C}" type="pres">
      <dgm:prSet presAssocID="{FC756A53-F553-4203-8D01-292080873EFB}" presName="textA" presStyleLbl="revTx" presStyleIdx="0" presStyleCnt="2">
        <dgm:presLayoutVars>
          <dgm:bulletEnabled val="1"/>
        </dgm:presLayoutVars>
      </dgm:prSet>
      <dgm:spPr/>
    </dgm:pt>
    <dgm:pt modelId="{8981E768-0F45-40B5-9874-515C7304E5C9}" type="pres">
      <dgm:prSet presAssocID="{FC756A53-F553-4203-8D01-292080873EFB}" presName="circleA" presStyleLbl="node1" presStyleIdx="0" presStyleCnt="2"/>
      <dgm:spPr/>
    </dgm:pt>
    <dgm:pt modelId="{ECF0DBB3-D4E4-4CD7-8EDB-E2EE64F5DAFD}" type="pres">
      <dgm:prSet presAssocID="{FC756A53-F553-4203-8D01-292080873EFB}" presName="spaceA" presStyleCnt="0"/>
      <dgm:spPr/>
    </dgm:pt>
    <dgm:pt modelId="{BA17CE09-A20E-429F-85C4-67946F18A098}" type="pres">
      <dgm:prSet presAssocID="{94BA1603-7CBB-4635-B6B1-83D30BBA36F4}" presName="space" presStyleCnt="0"/>
      <dgm:spPr/>
    </dgm:pt>
    <dgm:pt modelId="{BD02CAE0-2CD2-426D-A721-E32EA0C58B9B}" type="pres">
      <dgm:prSet presAssocID="{918BD481-8E12-486E-8924-5B3B96CCC624}" presName="compositeB" presStyleCnt="0"/>
      <dgm:spPr/>
    </dgm:pt>
    <dgm:pt modelId="{96189B11-A8D7-4A6A-98CE-60D05DAFEB85}" type="pres">
      <dgm:prSet presAssocID="{918BD481-8E12-486E-8924-5B3B96CCC624}" presName="textB" presStyleLbl="revTx" presStyleIdx="1" presStyleCnt="2">
        <dgm:presLayoutVars>
          <dgm:bulletEnabled val="1"/>
        </dgm:presLayoutVars>
      </dgm:prSet>
      <dgm:spPr/>
    </dgm:pt>
    <dgm:pt modelId="{24D916F8-F348-4E87-8C6F-3A8A1C8F9FA9}" type="pres">
      <dgm:prSet presAssocID="{918BD481-8E12-486E-8924-5B3B96CCC624}" presName="circleB" presStyleLbl="node1" presStyleIdx="1" presStyleCnt="2"/>
      <dgm:spPr/>
    </dgm:pt>
    <dgm:pt modelId="{C574B35A-8531-40E6-AC34-076A1298D33C}" type="pres">
      <dgm:prSet presAssocID="{918BD481-8E12-486E-8924-5B3B96CCC624}" presName="spaceB" presStyleCnt="0"/>
      <dgm:spPr/>
    </dgm:pt>
  </dgm:ptLst>
  <dgm:cxnLst>
    <dgm:cxn modelId="{B13B4D1C-E549-4C37-9725-29EE2AABCE7E}" type="presOf" srcId="{7BC5A82A-C71C-4C18-85E6-0D33A8362EA5}" destId="{8ADEB743-17B6-4A21-AA17-2CB0DCA7006F}" srcOrd="0" destOrd="0" presId="urn:microsoft.com/office/officeart/2005/8/layout/hProcess11"/>
    <dgm:cxn modelId="{2E34A65D-C535-4A53-A129-F7FE40CA4082}" srcId="{7BC5A82A-C71C-4C18-85E6-0D33A8362EA5}" destId="{918BD481-8E12-486E-8924-5B3B96CCC624}" srcOrd="1" destOrd="0" parTransId="{BD94787C-A16C-4FF2-BE35-DBC065F35309}" sibTransId="{C86EAEF2-19C2-48BD-8137-9EC2A60EC577}"/>
    <dgm:cxn modelId="{3DC0609B-E232-4A1C-93A1-A4646728F6EF}" type="presOf" srcId="{918BD481-8E12-486E-8924-5B3B96CCC624}" destId="{96189B11-A8D7-4A6A-98CE-60D05DAFEB85}" srcOrd="0" destOrd="0" presId="urn:microsoft.com/office/officeart/2005/8/layout/hProcess11"/>
    <dgm:cxn modelId="{C8A294BD-AF9F-4A3B-9E3D-B91E2B99F94C}" srcId="{7BC5A82A-C71C-4C18-85E6-0D33A8362EA5}" destId="{FC756A53-F553-4203-8D01-292080873EFB}" srcOrd="0" destOrd="0" parTransId="{5F8A5D69-F6CD-4881-A4FD-8786C5589929}" sibTransId="{94BA1603-7CBB-4635-B6B1-83D30BBA36F4}"/>
    <dgm:cxn modelId="{A1D026EF-03DD-406C-BDC2-C9155DCB5963}" type="presOf" srcId="{FC756A53-F553-4203-8D01-292080873EFB}" destId="{3D4D85E7-89B3-49C4-A750-B270D127A57C}" srcOrd="0" destOrd="0" presId="urn:microsoft.com/office/officeart/2005/8/layout/hProcess11"/>
    <dgm:cxn modelId="{177E43C2-4B66-49B7-BEAB-72414C479F95}" type="presParOf" srcId="{8ADEB743-17B6-4A21-AA17-2CB0DCA7006F}" destId="{E600683A-4EE7-43E3-8CC5-5AE3DC8FACFF}" srcOrd="0" destOrd="0" presId="urn:microsoft.com/office/officeart/2005/8/layout/hProcess11"/>
    <dgm:cxn modelId="{5827C1F1-75A9-4CF3-9264-EC3BD579D65D}" type="presParOf" srcId="{8ADEB743-17B6-4A21-AA17-2CB0DCA7006F}" destId="{9CC53D7A-BFAA-4F17-8EDB-2FB6B80EFBC3}" srcOrd="1" destOrd="0" presId="urn:microsoft.com/office/officeart/2005/8/layout/hProcess11"/>
    <dgm:cxn modelId="{0869BD5F-12D4-4D26-8914-BD954E7B4B23}" type="presParOf" srcId="{9CC53D7A-BFAA-4F17-8EDB-2FB6B80EFBC3}" destId="{9B138FB0-B61D-4518-B961-C337DD637592}" srcOrd="0" destOrd="0" presId="urn:microsoft.com/office/officeart/2005/8/layout/hProcess11"/>
    <dgm:cxn modelId="{878FE0E1-8B83-42D7-9B1B-DA8671B79FFA}" type="presParOf" srcId="{9B138FB0-B61D-4518-B961-C337DD637592}" destId="{3D4D85E7-89B3-49C4-A750-B270D127A57C}" srcOrd="0" destOrd="0" presId="urn:microsoft.com/office/officeart/2005/8/layout/hProcess11"/>
    <dgm:cxn modelId="{ACC1EEBF-8357-46BB-AC30-E7E640FEBDB8}" type="presParOf" srcId="{9B138FB0-B61D-4518-B961-C337DD637592}" destId="{8981E768-0F45-40B5-9874-515C7304E5C9}" srcOrd="1" destOrd="0" presId="urn:microsoft.com/office/officeart/2005/8/layout/hProcess11"/>
    <dgm:cxn modelId="{A2F6D933-BE31-41FC-BF05-C724FFB0DC24}" type="presParOf" srcId="{9B138FB0-B61D-4518-B961-C337DD637592}" destId="{ECF0DBB3-D4E4-4CD7-8EDB-E2EE64F5DAFD}" srcOrd="2" destOrd="0" presId="urn:microsoft.com/office/officeart/2005/8/layout/hProcess11"/>
    <dgm:cxn modelId="{109AA56D-0E8C-4E02-B6B8-9CBF20B7E060}" type="presParOf" srcId="{9CC53D7A-BFAA-4F17-8EDB-2FB6B80EFBC3}" destId="{BA17CE09-A20E-429F-85C4-67946F18A098}" srcOrd="1" destOrd="0" presId="urn:microsoft.com/office/officeart/2005/8/layout/hProcess11"/>
    <dgm:cxn modelId="{CC7C9167-1BE4-49A7-9A9E-75D98B2F85DC}" type="presParOf" srcId="{9CC53D7A-BFAA-4F17-8EDB-2FB6B80EFBC3}" destId="{BD02CAE0-2CD2-426D-A721-E32EA0C58B9B}" srcOrd="2" destOrd="0" presId="urn:microsoft.com/office/officeart/2005/8/layout/hProcess11"/>
    <dgm:cxn modelId="{D067D645-303A-4DB6-AE1B-98580F5803E0}" type="presParOf" srcId="{BD02CAE0-2CD2-426D-A721-E32EA0C58B9B}" destId="{96189B11-A8D7-4A6A-98CE-60D05DAFEB85}" srcOrd="0" destOrd="0" presId="urn:microsoft.com/office/officeart/2005/8/layout/hProcess11"/>
    <dgm:cxn modelId="{69E00CC9-E806-4A46-BC04-15346026B7D7}" type="presParOf" srcId="{BD02CAE0-2CD2-426D-A721-E32EA0C58B9B}" destId="{24D916F8-F348-4E87-8C6F-3A8A1C8F9FA9}" srcOrd="1" destOrd="0" presId="urn:microsoft.com/office/officeart/2005/8/layout/hProcess11"/>
    <dgm:cxn modelId="{CB66AEEF-DBD5-4CF8-A189-8EC527E9F3A8}" type="presParOf" srcId="{BD02CAE0-2CD2-426D-A721-E32EA0C58B9B}" destId="{C574B35A-8531-40E6-AC34-076A1298D33C}"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6F0166-DE55-438E-9651-7F14C73151C3}" type="doc">
      <dgm:prSet loTypeId="urn:microsoft.com/office/officeart/2005/8/layout/hProcess11" loCatId="process" qsTypeId="urn:microsoft.com/office/officeart/2005/8/quickstyle/simple1" qsCatId="simple" csTypeId="urn:microsoft.com/office/officeart/2005/8/colors/colorful3" csCatId="colorful"/>
      <dgm:spPr/>
      <dgm:t>
        <a:bodyPr/>
        <a:lstStyle/>
        <a:p>
          <a:endParaRPr lang="en-US"/>
        </a:p>
      </dgm:t>
    </dgm:pt>
    <dgm:pt modelId="{83820F6C-BD0B-42DE-B10F-8F2E4E434CC4}">
      <dgm:prSet/>
      <dgm:spPr/>
      <dgm:t>
        <a:bodyPr/>
        <a:lstStyle/>
        <a:p>
          <a:pPr rtl="0"/>
          <a:r>
            <a:rPr lang="en-US"/>
            <a:t>Political Factors</a:t>
          </a:r>
        </a:p>
      </dgm:t>
    </dgm:pt>
    <dgm:pt modelId="{BE1927CB-4F0C-4C40-8EC9-4B6A9238AA32}" type="parTrans" cxnId="{0E3A7F30-ACB6-47F1-ABD1-B5356BD424AC}">
      <dgm:prSet/>
      <dgm:spPr/>
      <dgm:t>
        <a:bodyPr/>
        <a:lstStyle/>
        <a:p>
          <a:endParaRPr lang="en-US"/>
        </a:p>
      </dgm:t>
    </dgm:pt>
    <dgm:pt modelId="{BF2AEE99-9392-4A03-A4C4-9D78CE36D528}" type="sibTrans" cxnId="{0E3A7F30-ACB6-47F1-ABD1-B5356BD424AC}">
      <dgm:prSet/>
      <dgm:spPr/>
      <dgm:t>
        <a:bodyPr/>
        <a:lstStyle/>
        <a:p>
          <a:endParaRPr lang="en-US"/>
        </a:p>
      </dgm:t>
    </dgm:pt>
    <dgm:pt modelId="{1AFF63F9-EB8D-45E4-B030-52C2D7FD405B}">
      <dgm:prSet/>
      <dgm:spPr/>
      <dgm:t>
        <a:bodyPr/>
        <a:lstStyle/>
        <a:p>
          <a:pPr rtl="0"/>
          <a:r>
            <a:rPr lang="en-US"/>
            <a:t>Economic Factors</a:t>
          </a:r>
        </a:p>
      </dgm:t>
    </dgm:pt>
    <dgm:pt modelId="{2C1260A3-B15B-455A-902A-FF830DE061C8}" type="parTrans" cxnId="{7BD1713F-408C-4506-B5D4-EC9E9BE3B744}">
      <dgm:prSet/>
      <dgm:spPr/>
      <dgm:t>
        <a:bodyPr/>
        <a:lstStyle/>
        <a:p>
          <a:endParaRPr lang="en-US"/>
        </a:p>
      </dgm:t>
    </dgm:pt>
    <dgm:pt modelId="{E003F010-AD0C-4522-A243-EA63F0D00E3C}" type="sibTrans" cxnId="{7BD1713F-408C-4506-B5D4-EC9E9BE3B744}">
      <dgm:prSet/>
      <dgm:spPr/>
      <dgm:t>
        <a:bodyPr/>
        <a:lstStyle/>
        <a:p>
          <a:endParaRPr lang="en-US"/>
        </a:p>
      </dgm:t>
    </dgm:pt>
    <dgm:pt modelId="{EB2BE61C-E76E-43E0-9551-EA59DA595EBC}" type="pres">
      <dgm:prSet presAssocID="{316F0166-DE55-438E-9651-7F14C73151C3}" presName="Name0" presStyleCnt="0">
        <dgm:presLayoutVars>
          <dgm:dir/>
          <dgm:resizeHandles val="exact"/>
        </dgm:presLayoutVars>
      </dgm:prSet>
      <dgm:spPr/>
    </dgm:pt>
    <dgm:pt modelId="{6D531140-BE45-43BD-8B5C-BA795CE189B7}" type="pres">
      <dgm:prSet presAssocID="{316F0166-DE55-438E-9651-7F14C73151C3}" presName="arrow" presStyleLbl="bgShp" presStyleIdx="0" presStyleCnt="1"/>
      <dgm:spPr/>
    </dgm:pt>
    <dgm:pt modelId="{2766A7DA-4E19-46FD-BEA6-9F74423360C8}" type="pres">
      <dgm:prSet presAssocID="{316F0166-DE55-438E-9651-7F14C73151C3}" presName="points" presStyleCnt="0"/>
      <dgm:spPr/>
    </dgm:pt>
    <dgm:pt modelId="{BF7141B2-7519-4259-9988-B25F3B976C72}" type="pres">
      <dgm:prSet presAssocID="{83820F6C-BD0B-42DE-B10F-8F2E4E434CC4}" presName="compositeA" presStyleCnt="0"/>
      <dgm:spPr/>
    </dgm:pt>
    <dgm:pt modelId="{C489BC59-E3FF-4D56-BD70-2589F8E7C605}" type="pres">
      <dgm:prSet presAssocID="{83820F6C-BD0B-42DE-B10F-8F2E4E434CC4}" presName="textA" presStyleLbl="revTx" presStyleIdx="0" presStyleCnt="2">
        <dgm:presLayoutVars>
          <dgm:bulletEnabled val="1"/>
        </dgm:presLayoutVars>
      </dgm:prSet>
      <dgm:spPr/>
    </dgm:pt>
    <dgm:pt modelId="{78926D6A-338D-4C87-89EF-89913594649B}" type="pres">
      <dgm:prSet presAssocID="{83820F6C-BD0B-42DE-B10F-8F2E4E434CC4}" presName="circleA" presStyleLbl="node1" presStyleIdx="0" presStyleCnt="2"/>
      <dgm:spPr/>
    </dgm:pt>
    <dgm:pt modelId="{90541B88-1407-4375-8281-F0CD249FECEF}" type="pres">
      <dgm:prSet presAssocID="{83820F6C-BD0B-42DE-B10F-8F2E4E434CC4}" presName="spaceA" presStyleCnt="0"/>
      <dgm:spPr/>
    </dgm:pt>
    <dgm:pt modelId="{CF131F0A-B920-4DE7-8632-2BB9507CEAF6}" type="pres">
      <dgm:prSet presAssocID="{BF2AEE99-9392-4A03-A4C4-9D78CE36D528}" presName="space" presStyleCnt="0"/>
      <dgm:spPr/>
    </dgm:pt>
    <dgm:pt modelId="{F474BC97-D009-4CA7-A740-433F5C03A152}" type="pres">
      <dgm:prSet presAssocID="{1AFF63F9-EB8D-45E4-B030-52C2D7FD405B}" presName="compositeB" presStyleCnt="0"/>
      <dgm:spPr/>
    </dgm:pt>
    <dgm:pt modelId="{A285DA44-6E3F-424A-987B-F958D5DE08E3}" type="pres">
      <dgm:prSet presAssocID="{1AFF63F9-EB8D-45E4-B030-52C2D7FD405B}" presName="textB" presStyleLbl="revTx" presStyleIdx="1" presStyleCnt="2">
        <dgm:presLayoutVars>
          <dgm:bulletEnabled val="1"/>
        </dgm:presLayoutVars>
      </dgm:prSet>
      <dgm:spPr/>
    </dgm:pt>
    <dgm:pt modelId="{CFBAC1DE-B0D1-4D1F-9AF0-3717FAF46AF6}" type="pres">
      <dgm:prSet presAssocID="{1AFF63F9-EB8D-45E4-B030-52C2D7FD405B}" presName="circleB" presStyleLbl="node1" presStyleIdx="1" presStyleCnt="2"/>
      <dgm:spPr/>
    </dgm:pt>
    <dgm:pt modelId="{7C1A24AD-0161-4842-BD17-7BE006382382}" type="pres">
      <dgm:prSet presAssocID="{1AFF63F9-EB8D-45E4-B030-52C2D7FD405B}" presName="spaceB" presStyleCnt="0"/>
      <dgm:spPr/>
    </dgm:pt>
  </dgm:ptLst>
  <dgm:cxnLst>
    <dgm:cxn modelId="{7841F40F-071A-4DAC-B529-DBFA2D89DBB3}" type="presOf" srcId="{1AFF63F9-EB8D-45E4-B030-52C2D7FD405B}" destId="{A285DA44-6E3F-424A-987B-F958D5DE08E3}" srcOrd="0" destOrd="0" presId="urn:microsoft.com/office/officeart/2005/8/layout/hProcess11"/>
    <dgm:cxn modelId="{0E3A7F30-ACB6-47F1-ABD1-B5356BD424AC}" srcId="{316F0166-DE55-438E-9651-7F14C73151C3}" destId="{83820F6C-BD0B-42DE-B10F-8F2E4E434CC4}" srcOrd="0" destOrd="0" parTransId="{BE1927CB-4F0C-4C40-8EC9-4B6A9238AA32}" sibTransId="{BF2AEE99-9392-4A03-A4C4-9D78CE36D528}"/>
    <dgm:cxn modelId="{7BD1713F-408C-4506-B5D4-EC9E9BE3B744}" srcId="{316F0166-DE55-438E-9651-7F14C73151C3}" destId="{1AFF63F9-EB8D-45E4-B030-52C2D7FD405B}" srcOrd="1" destOrd="0" parTransId="{2C1260A3-B15B-455A-902A-FF830DE061C8}" sibTransId="{E003F010-AD0C-4522-A243-EA63F0D00E3C}"/>
    <dgm:cxn modelId="{73FF2245-BB9B-4767-ABAA-346EB23FB9BE}" type="presOf" srcId="{316F0166-DE55-438E-9651-7F14C73151C3}" destId="{EB2BE61C-E76E-43E0-9551-EA59DA595EBC}" srcOrd="0" destOrd="0" presId="urn:microsoft.com/office/officeart/2005/8/layout/hProcess11"/>
    <dgm:cxn modelId="{CE0E7847-B39E-47C2-B43F-425CFC33782A}" type="presOf" srcId="{83820F6C-BD0B-42DE-B10F-8F2E4E434CC4}" destId="{C489BC59-E3FF-4D56-BD70-2589F8E7C605}" srcOrd="0" destOrd="0" presId="urn:microsoft.com/office/officeart/2005/8/layout/hProcess11"/>
    <dgm:cxn modelId="{DB8804C6-7352-459B-B2C4-932CE4924E70}" type="presParOf" srcId="{EB2BE61C-E76E-43E0-9551-EA59DA595EBC}" destId="{6D531140-BE45-43BD-8B5C-BA795CE189B7}" srcOrd="0" destOrd="0" presId="urn:microsoft.com/office/officeart/2005/8/layout/hProcess11"/>
    <dgm:cxn modelId="{925B3114-A965-4D13-A3D8-814D31DBE3CF}" type="presParOf" srcId="{EB2BE61C-E76E-43E0-9551-EA59DA595EBC}" destId="{2766A7DA-4E19-46FD-BEA6-9F74423360C8}" srcOrd="1" destOrd="0" presId="urn:microsoft.com/office/officeart/2005/8/layout/hProcess11"/>
    <dgm:cxn modelId="{463D7144-4699-4AFC-AA76-5F0428811DCA}" type="presParOf" srcId="{2766A7DA-4E19-46FD-BEA6-9F74423360C8}" destId="{BF7141B2-7519-4259-9988-B25F3B976C72}" srcOrd="0" destOrd="0" presId="urn:microsoft.com/office/officeart/2005/8/layout/hProcess11"/>
    <dgm:cxn modelId="{BA223A1C-A3A2-43E6-AF9A-4BB3FCD25B06}" type="presParOf" srcId="{BF7141B2-7519-4259-9988-B25F3B976C72}" destId="{C489BC59-E3FF-4D56-BD70-2589F8E7C605}" srcOrd="0" destOrd="0" presId="urn:microsoft.com/office/officeart/2005/8/layout/hProcess11"/>
    <dgm:cxn modelId="{7D6FB463-4332-4630-BA89-3E8B15804AF1}" type="presParOf" srcId="{BF7141B2-7519-4259-9988-B25F3B976C72}" destId="{78926D6A-338D-4C87-89EF-89913594649B}" srcOrd="1" destOrd="0" presId="urn:microsoft.com/office/officeart/2005/8/layout/hProcess11"/>
    <dgm:cxn modelId="{6F0C80FD-E590-4F8C-A38C-8F96AAC1F467}" type="presParOf" srcId="{BF7141B2-7519-4259-9988-B25F3B976C72}" destId="{90541B88-1407-4375-8281-F0CD249FECEF}" srcOrd="2" destOrd="0" presId="urn:microsoft.com/office/officeart/2005/8/layout/hProcess11"/>
    <dgm:cxn modelId="{45DB1824-FF10-4AFA-A825-53E84B323FD8}" type="presParOf" srcId="{2766A7DA-4E19-46FD-BEA6-9F74423360C8}" destId="{CF131F0A-B920-4DE7-8632-2BB9507CEAF6}" srcOrd="1" destOrd="0" presId="urn:microsoft.com/office/officeart/2005/8/layout/hProcess11"/>
    <dgm:cxn modelId="{896BA9E2-641F-4307-999B-FB3FFF602D5E}" type="presParOf" srcId="{2766A7DA-4E19-46FD-BEA6-9F74423360C8}" destId="{F474BC97-D009-4CA7-A740-433F5C03A152}" srcOrd="2" destOrd="0" presId="urn:microsoft.com/office/officeart/2005/8/layout/hProcess11"/>
    <dgm:cxn modelId="{8A81C9C0-6C20-4A82-8726-370F471E76F2}" type="presParOf" srcId="{F474BC97-D009-4CA7-A740-433F5C03A152}" destId="{A285DA44-6E3F-424A-987B-F958D5DE08E3}" srcOrd="0" destOrd="0" presId="urn:microsoft.com/office/officeart/2005/8/layout/hProcess11"/>
    <dgm:cxn modelId="{9D3EFCBF-10D1-4744-935F-0D9019E8EA03}" type="presParOf" srcId="{F474BC97-D009-4CA7-A740-433F5C03A152}" destId="{CFBAC1DE-B0D1-4D1F-9AF0-3717FAF46AF6}" srcOrd="1" destOrd="0" presId="urn:microsoft.com/office/officeart/2005/8/layout/hProcess11"/>
    <dgm:cxn modelId="{63E9E12A-5D14-4707-BFB2-31AB4CEF1C44}" type="presParOf" srcId="{F474BC97-D009-4CA7-A740-433F5C03A152}" destId="{7C1A24AD-0161-4842-BD17-7BE006382382}"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98B51D-A909-451B-8D5C-EF5E914D5DB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6684D36-7B2B-4D08-9F25-E5CA3158A054}">
      <dgm:prSet/>
      <dgm:spPr/>
      <dgm:t>
        <a:bodyPr/>
        <a:lstStyle/>
        <a:p>
          <a:pPr rtl="0"/>
          <a:r>
            <a:rPr lang="en-US" dirty="0"/>
            <a:t>Cause</a:t>
          </a:r>
        </a:p>
      </dgm:t>
    </dgm:pt>
    <dgm:pt modelId="{84F93C97-3703-4671-B3D1-32CA1743BC2F}" type="parTrans" cxnId="{4FCD8636-8CD7-4F01-89C7-6281E7F74989}">
      <dgm:prSet/>
      <dgm:spPr/>
      <dgm:t>
        <a:bodyPr/>
        <a:lstStyle/>
        <a:p>
          <a:endParaRPr lang="en-US"/>
        </a:p>
      </dgm:t>
    </dgm:pt>
    <dgm:pt modelId="{99FF389C-54D5-49DC-92FB-493BAD4E61FB}" type="sibTrans" cxnId="{4FCD8636-8CD7-4F01-89C7-6281E7F74989}">
      <dgm:prSet/>
      <dgm:spPr/>
      <dgm:t>
        <a:bodyPr/>
        <a:lstStyle/>
        <a:p>
          <a:endParaRPr lang="en-US"/>
        </a:p>
      </dgm:t>
    </dgm:pt>
    <dgm:pt modelId="{4497DF91-9E2C-4508-B0B9-4F984888BECE}">
      <dgm:prSet/>
      <dgm:spPr/>
      <dgm:t>
        <a:bodyPr/>
        <a:lstStyle/>
        <a:p>
          <a:pPr rtl="0"/>
          <a:r>
            <a:rPr lang="en-US"/>
            <a:t>Effect</a:t>
          </a:r>
        </a:p>
      </dgm:t>
    </dgm:pt>
    <dgm:pt modelId="{76FFEA96-0FE1-4B87-BF3A-8410233EDD64}" type="parTrans" cxnId="{E543B790-4255-4A63-AA5F-B8DEE5B12CDA}">
      <dgm:prSet/>
      <dgm:spPr/>
      <dgm:t>
        <a:bodyPr/>
        <a:lstStyle/>
        <a:p>
          <a:endParaRPr lang="en-US"/>
        </a:p>
      </dgm:t>
    </dgm:pt>
    <dgm:pt modelId="{08934C99-0D6D-409D-88F8-C9E80FB1A0D1}" type="sibTrans" cxnId="{E543B790-4255-4A63-AA5F-B8DEE5B12CDA}">
      <dgm:prSet/>
      <dgm:spPr/>
      <dgm:t>
        <a:bodyPr/>
        <a:lstStyle/>
        <a:p>
          <a:endParaRPr lang="en-US"/>
        </a:p>
      </dgm:t>
    </dgm:pt>
    <dgm:pt modelId="{AF9ABFBA-BCE9-41AC-89B7-F650ABC6A307}" type="pres">
      <dgm:prSet presAssocID="{3C98B51D-A909-451B-8D5C-EF5E914D5DB2}" presName="linear" presStyleCnt="0">
        <dgm:presLayoutVars>
          <dgm:animLvl val="lvl"/>
          <dgm:resizeHandles val="exact"/>
        </dgm:presLayoutVars>
      </dgm:prSet>
      <dgm:spPr/>
    </dgm:pt>
    <dgm:pt modelId="{DBC16041-1608-44E1-BF37-E132198EE95D}" type="pres">
      <dgm:prSet presAssocID="{36684D36-7B2B-4D08-9F25-E5CA3158A054}" presName="parentText" presStyleLbl="node1" presStyleIdx="0" presStyleCnt="2">
        <dgm:presLayoutVars>
          <dgm:chMax val="0"/>
          <dgm:bulletEnabled val="1"/>
        </dgm:presLayoutVars>
      </dgm:prSet>
      <dgm:spPr/>
    </dgm:pt>
    <dgm:pt modelId="{53775DDE-60BE-4ECA-9D89-363106C95C11}" type="pres">
      <dgm:prSet presAssocID="{99FF389C-54D5-49DC-92FB-493BAD4E61FB}" presName="spacer" presStyleCnt="0"/>
      <dgm:spPr/>
    </dgm:pt>
    <dgm:pt modelId="{519EA400-FD9E-4D4B-98A1-C7E487D6B721}" type="pres">
      <dgm:prSet presAssocID="{4497DF91-9E2C-4508-B0B9-4F984888BECE}" presName="parentText" presStyleLbl="node1" presStyleIdx="1" presStyleCnt="2">
        <dgm:presLayoutVars>
          <dgm:chMax val="0"/>
          <dgm:bulletEnabled val="1"/>
        </dgm:presLayoutVars>
      </dgm:prSet>
      <dgm:spPr/>
    </dgm:pt>
  </dgm:ptLst>
  <dgm:cxnLst>
    <dgm:cxn modelId="{4FCD8636-8CD7-4F01-89C7-6281E7F74989}" srcId="{3C98B51D-A909-451B-8D5C-EF5E914D5DB2}" destId="{36684D36-7B2B-4D08-9F25-E5CA3158A054}" srcOrd="0" destOrd="0" parTransId="{84F93C97-3703-4671-B3D1-32CA1743BC2F}" sibTransId="{99FF389C-54D5-49DC-92FB-493BAD4E61FB}"/>
    <dgm:cxn modelId="{986CCF5F-2C33-4755-A06E-BAB871D5FEFB}" type="presOf" srcId="{4497DF91-9E2C-4508-B0B9-4F984888BECE}" destId="{519EA400-FD9E-4D4B-98A1-C7E487D6B721}" srcOrd="0" destOrd="0" presId="urn:microsoft.com/office/officeart/2005/8/layout/vList2"/>
    <dgm:cxn modelId="{E543B790-4255-4A63-AA5F-B8DEE5B12CDA}" srcId="{3C98B51D-A909-451B-8D5C-EF5E914D5DB2}" destId="{4497DF91-9E2C-4508-B0B9-4F984888BECE}" srcOrd="1" destOrd="0" parTransId="{76FFEA96-0FE1-4B87-BF3A-8410233EDD64}" sibTransId="{08934C99-0D6D-409D-88F8-C9E80FB1A0D1}"/>
    <dgm:cxn modelId="{362141CC-E25C-4BFD-9499-91060F218B3B}" type="presOf" srcId="{3C98B51D-A909-451B-8D5C-EF5E914D5DB2}" destId="{AF9ABFBA-BCE9-41AC-89B7-F650ABC6A307}" srcOrd="0" destOrd="0" presId="urn:microsoft.com/office/officeart/2005/8/layout/vList2"/>
    <dgm:cxn modelId="{D3B899FB-060B-4275-BA1F-2E3D00EC266F}" type="presOf" srcId="{36684D36-7B2B-4D08-9F25-E5CA3158A054}" destId="{DBC16041-1608-44E1-BF37-E132198EE95D}" srcOrd="0" destOrd="0" presId="urn:microsoft.com/office/officeart/2005/8/layout/vList2"/>
    <dgm:cxn modelId="{BB5255E5-ED2B-495E-BC1C-D213DFC9D705}" type="presParOf" srcId="{AF9ABFBA-BCE9-41AC-89B7-F650ABC6A307}" destId="{DBC16041-1608-44E1-BF37-E132198EE95D}" srcOrd="0" destOrd="0" presId="urn:microsoft.com/office/officeart/2005/8/layout/vList2"/>
    <dgm:cxn modelId="{7A45EA08-FB3C-4404-96F2-2912F18D6876}" type="presParOf" srcId="{AF9ABFBA-BCE9-41AC-89B7-F650ABC6A307}" destId="{53775DDE-60BE-4ECA-9D89-363106C95C11}" srcOrd="1" destOrd="0" presId="urn:microsoft.com/office/officeart/2005/8/layout/vList2"/>
    <dgm:cxn modelId="{B5060BE6-DBF7-448E-9870-F009E75574F7}" type="presParOf" srcId="{AF9ABFBA-BCE9-41AC-89B7-F650ABC6A307}" destId="{519EA400-FD9E-4D4B-98A1-C7E487D6B72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29ED17-C98C-4839-89F4-1475E23BACC0}"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2CBE4E14-A797-4780-B957-156304997F15}">
      <dgm:prSet/>
      <dgm:spPr/>
      <dgm:t>
        <a:bodyPr/>
        <a:lstStyle/>
        <a:p>
          <a:pPr rtl="0"/>
          <a:endParaRPr lang="en-US"/>
        </a:p>
      </dgm:t>
    </dgm:pt>
    <dgm:pt modelId="{8D1096F4-50F8-4886-B20D-143E9D15CA3F}" type="parTrans" cxnId="{D0FBCA87-8FAF-4DFB-AFAA-00A4A7007854}">
      <dgm:prSet/>
      <dgm:spPr/>
      <dgm:t>
        <a:bodyPr/>
        <a:lstStyle/>
        <a:p>
          <a:endParaRPr lang="en-US"/>
        </a:p>
      </dgm:t>
    </dgm:pt>
    <dgm:pt modelId="{0384BBC7-3D23-4FEF-A376-5E46E4B99CDC}" type="sibTrans" cxnId="{D0FBCA87-8FAF-4DFB-AFAA-00A4A7007854}">
      <dgm:prSet/>
      <dgm:spPr/>
      <dgm:t>
        <a:bodyPr/>
        <a:lstStyle/>
        <a:p>
          <a:endParaRPr lang="en-US"/>
        </a:p>
      </dgm:t>
    </dgm:pt>
    <dgm:pt modelId="{6F4DA2E6-48FA-4D12-90D9-A8DB41BEDC80}">
      <dgm:prSet/>
      <dgm:spPr/>
      <dgm:t>
        <a:bodyPr/>
        <a:lstStyle/>
        <a:p>
          <a:pPr rtl="0"/>
          <a:r>
            <a:rPr lang="en-US"/>
            <a:t>1. Identifying the problem and its cause</a:t>
          </a:r>
        </a:p>
      </dgm:t>
    </dgm:pt>
    <dgm:pt modelId="{7111479D-D365-4D4C-A662-574B6194938E}" type="parTrans" cxnId="{A4BEF669-86DC-4B7B-8009-188064D49CA2}">
      <dgm:prSet/>
      <dgm:spPr/>
      <dgm:t>
        <a:bodyPr/>
        <a:lstStyle/>
        <a:p>
          <a:endParaRPr lang="en-US"/>
        </a:p>
      </dgm:t>
    </dgm:pt>
    <dgm:pt modelId="{543E4426-2ECC-4EED-8D31-7B158B7971FA}" type="sibTrans" cxnId="{A4BEF669-86DC-4B7B-8009-188064D49CA2}">
      <dgm:prSet/>
      <dgm:spPr/>
      <dgm:t>
        <a:bodyPr/>
        <a:lstStyle/>
        <a:p>
          <a:endParaRPr lang="en-US"/>
        </a:p>
      </dgm:t>
    </dgm:pt>
    <dgm:pt modelId="{18161D8D-367E-4B2B-B73E-25201297932B}">
      <dgm:prSet/>
      <dgm:spPr/>
      <dgm:t>
        <a:bodyPr/>
        <a:lstStyle/>
        <a:p>
          <a:pPr rtl="0"/>
          <a:r>
            <a:rPr lang="en-US"/>
            <a:t>2. To take the problem's consequences into account</a:t>
          </a:r>
        </a:p>
      </dgm:t>
    </dgm:pt>
    <dgm:pt modelId="{3154498D-E47A-4D15-AE65-ECB7736D4D1C}" type="parTrans" cxnId="{4409E733-1D18-4BD6-927A-BC326656A449}">
      <dgm:prSet/>
      <dgm:spPr/>
      <dgm:t>
        <a:bodyPr/>
        <a:lstStyle/>
        <a:p>
          <a:endParaRPr lang="en-US"/>
        </a:p>
      </dgm:t>
    </dgm:pt>
    <dgm:pt modelId="{17BD0681-453C-4E41-9DD5-21B12D4ED301}" type="sibTrans" cxnId="{4409E733-1D18-4BD6-927A-BC326656A449}">
      <dgm:prSet/>
      <dgm:spPr/>
      <dgm:t>
        <a:bodyPr/>
        <a:lstStyle/>
        <a:p>
          <a:endParaRPr lang="en-US"/>
        </a:p>
      </dgm:t>
    </dgm:pt>
    <dgm:pt modelId="{0EBA8409-DDBF-4C68-9217-1B444C43FC58}">
      <dgm:prSet/>
      <dgm:spPr/>
      <dgm:t>
        <a:bodyPr/>
        <a:lstStyle/>
        <a:p>
          <a:pPr rtl="0"/>
          <a:r>
            <a:rPr lang="en-US"/>
            <a:t>3. The third step, creative thinking</a:t>
          </a:r>
        </a:p>
      </dgm:t>
    </dgm:pt>
    <dgm:pt modelId="{26E92649-A531-43C0-9EC4-1C1921364D35}" type="parTrans" cxnId="{66BFDF39-80E9-404C-92DF-E87222990D35}">
      <dgm:prSet/>
      <dgm:spPr/>
      <dgm:t>
        <a:bodyPr/>
        <a:lstStyle/>
        <a:p>
          <a:endParaRPr lang="en-US"/>
        </a:p>
      </dgm:t>
    </dgm:pt>
    <dgm:pt modelId="{C5AFBDA5-9842-46E1-8496-B747D7CC70C2}" type="sibTrans" cxnId="{66BFDF39-80E9-404C-92DF-E87222990D35}">
      <dgm:prSet/>
      <dgm:spPr/>
      <dgm:t>
        <a:bodyPr/>
        <a:lstStyle/>
        <a:p>
          <a:endParaRPr lang="en-US"/>
        </a:p>
      </dgm:t>
    </dgm:pt>
    <dgm:pt modelId="{0007046C-0E05-444E-8D6A-5C4D177FA721}">
      <dgm:prSet/>
      <dgm:spPr/>
      <dgm:t>
        <a:bodyPr/>
        <a:lstStyle/>
        <a:p>
          <a:pPr rtl="0"/>
          <a:r>
            <a:rPr lang="en-US"/>
            <a:t>4. Taking into account the results of potential solutions</a:t>
          </a:r>
        </a:p>
      </dgm:t>
    </dgm:pt>
    <dgm:pt modelId="{46F3449C-BBAF-4FD8-8A95-6340BEDA933F}" type="parTrans" cxnId="{FA075507-459A-4E7D-A8CE-02F871C1D0ED}">
      <dgm:prSet/>
      <dgm:spPr/>
      <dgm:t>
        <a:bodyPr/>
        <a:lstStyle/>
        <a:p>
          <a:endParaRPr lang="en-US"/>
        </a:p>
      </dgm:t>
    </dgm:pt>
    <dgm:pt modelId="{5B68DAD2-6897-4148-B6F2-6961CD63A716}" type="sibTrans" cxnId="{FA075507-459A-4E7D-A8CE-02F871C1D0ED}">
      <dgm:prSet/>
      <dgm:spPr/>
      <dgm:t>
        <a:bodyPr/>
        <a:lstStyle/>
        <a:p>
          <a:endParaRPr lang="en-US"/>
        </a:p>
      </dgm:t>
    </dgm:pt>
    <dgm:pt modelId="{7A115A3B-3336-44C1-99A3-41963D0981C4}" type="pres">
      <dgm:prSet presAssocID="{0829ED17-C98C-4839-89F4-1475E23BACC0}" presName="Name0" presStyleCnt="0">
        <dgm:presLayoutVars>
          <dgm:dir/>
          <dgm:resizeHandles val="exact"/>
        </dgm:presLayoutVars>
      </dgm:prSet>
      <dgm:spPr/>
    </dgm:pt>
    <dgm:pt modelId="{4BC8F355-7BA3-448E-8AC3-25343B3AFFE9}" type="pres">
      <dgm:prSet presAssocID="{0829ED17-C98C-4839-89F4-1475E23BACC0}" presName="arrow" presStyleLbl="bgShp" presStyleIdx="0" presStyleCnt="1"/>
      <dgm:spPr/>
    </dgm:pt>
    <dgm:pt modelId="{58D59512-783A-41E0-AFE6-C33EB3CDFFD8}" type="pres">
      <dgm:prSet presAssocID="{0829ED17-C98C-4839-89F4-1475E23BACC0}" presName="points" presStyleCnt="0"/>
      <dgm:spPr/>
    </dgm:pt>
    <dgm:pt modelId="{37267C3F-408E-4519-AFF1-847EEE20557C}" type="pres">
      <dgm:prSet presAssocID="{2CBE4E14-A797-4780-B957-156304997F15}" presName="compositeA" presStyleCnt="0"/>
      <dgm:spPr/>
    </dgm:pt>
    <dgm:pt modelId="{C6C27333-939C-4748-81B5-0D9095EFBC29}" type="pres">
      <dgm:prSet presAssocID="{2CBE4E14-A797-4780-B957-156304997F15}" presName="textA" presStyleLbl="revTx" presStyleIdx="0" presStyleCnt="5">
        <dgm:presLayoutVars>
          <dgm:bulletEnabled val="1"/>
        </dgm:presLayoutVars>
      </dgm:prSet>
      <dgm:spPr/>
    </dgm:pt>
    <dgm:pt modelId="{5C4A50F2-B115-40AF-96B8-826F7FEBE833}" type="pres">
      <dgm:prSet presAssocID="{2CBE4E14-A797-4780-B957-156304997F15}" presName="circleA" presStyleLbl="node1" presStyleIdx="0" presStyleCnt="5"/>
      <dgm:spPr/>
    </dgm:pt>
    <dgm:pt modelId="{4D02C1F4-3247-4F4D-A31B-1A6D96B0192B}" type="pres">
      <dgm:prSet presAssocID="{2CBE4E14-A797-4780-B957-156304997F15}" presName="spaceA" presStyleCnt="0"/>
      <dgm:spPr/>
    </dgm:pt>
    <dgm:pt modelId="{83402E98-56C8-46C6-B618-2EC8E3944E82}" type="pres">
      <dgm:prSet presAssocID="{0384BBC7-3D23-4FEF-A376-5E46E4B99CDC}" presName="space" presStyleCnt="0"/>
      <dgm:spPr/>
    </dgm:pt>
    <dgm:pt modelId="{443BB4D3-4F9B-40A2-9B01-42CC854DE82C}" type="pres">
      <dgm:prSet presAssocID="{6F4DA2E6-48FA-4D12-90D9-A8DB41BEDC80}" presName="compositeB" presStyleCnt="0"/>
      <dgm:spPr/>
    </dgm:pt>
    <dgm:pt modelId="{8EC96123-19E4-4263-8B9E-9477EF56A279}" type="pres">
      <dgm:prSet presAssocID="{6F4DA2E6-48FA-4D12-90D9-A8DB41BEDC80}" presName="textB" presStyleLbl="revTx" presStyleIdx="1" presStyleCnt="5">
        <dgm:presLayoutVars>
          <dgm:bulletEnabled val="1"/>
        </dgm:presLayoutVars>
      </dgm:prSet>
      <dgm:spPr/>
    </dgm:pt>
    <dgm:pt modelId="{AA7A6902-325C-4F3B-950B-03D079B307A0}" type="pres">
      <dgm:prSet presAssocID="{6F4DA2E6-48FA-4D12-90D9-A8DB41BEDC80}" presName="circleB" presStyleLbl="node1" presStyleIdx="1" presStyleCnt="5"/>
      <dgm:spPr/>
    </dgm:pt>
    <dgm:pt modelId="{9FED4F9B-9662-4E7F-8332-897997EDF864}" type="pres">
      <dgm:prSet presAssocID="{6F4DA2E6-48FA-4D12-90D9-A8DB41BEDC80}" presName="spaceB" presStyleCnt="0"/>
      <dgm:spPr/>
    </dgm:pt>
    <dgm:pt modelId="{42B6175D-E82E-4F8D-A81D-E947F872E64A}" type="pres">
      <dgm:prSet presAssocID="{543E4426-2ECC-4EED-8D31-7B158B7971FA}" presName="space" presStyleCnt="0"/>
      <dgm:spPr/>
    </dgm:pt>
    <dgm:pt modelId="{00EEDA85-202B-4900-AA89-EB2E7E39E442}" type="pres">
      <dgm:prSet presAssocID="{18161D8D-367E-4B2B-B73E-25201297932B}" presName="compositeA" presStyleCnt="0"/>
      <dgm:spPr/>
    </dgm:pt>
    <dgm:pt modelId="{C5F3ADF1-7826-4CCD-BC15-5437A000B00D}" type="pres">
      <dgm:prSet presAssocID="{18161D8D-367E-4B2B-B73E-25201297932B}" presName="textA" presStyleLbl="revTx" presStyleIdx="2" presStyleCnt="5">
        <dgm:presLayoutVars>
          <dgm:bulletEnabled val="1"/>
        </dgm:presLayoutVars>
      </dgm:prSet>
      <dgm:spPr/>
    </dgm:pt>
    <dgm:pt modelId="{A1404EA0-1EDD-4EF8-B7EA-EE0F56A5B562}" type="pres">
      <dgm:prSet presAssocID="{18161D8D-367E-4B2B-B73E-25201297932B}" presName="circleA" presStyleLbl="node1" presStyleIdx="2" presStyleCnt="5"/>
      <dgm:spPr/>
    </dgm:pt>
    <dgm:pt modelId="{5CD65ED2-CD2F-4161-AEAB-C993B31D4EEE}" type="pres">
      <dgm:prSet presAssocID="{18161D8D-367E-4B2B-B73E-25201297932B}" presName="spaceA" presStyleCnt="0"/>
      <dgm:spPr/>
    </dgm:pt>
    <dgm:pt modelId="{E45F9D6D-4731-4DFE-9A51-85C0FF9AF70B}" type="pres">
      <dgm:prSet presAssocID="{17BD0681-453C-4E41-9DD5-21B12D4ED301}" presName="space" presStyleCnt="0"/>
      <dgm:spPr/>
    </dgm:pt>
    <dgm:pt modelId="{5DCBAB9D-1BE3-467F-AF85-BFB4A42108A2}" type="pres">
      <dgm:prSet presAssocID="{0EBA8409-DDBF-4C68-9217-1B444C43FC58}" presName="compositeB" presStyleCnt="0"/>
      <dgm:spPr/>
    </dgm:pt>
    <dgm:pt modelId="{2A483D24-6386-481A-A7B7-FE6F8D19EA42}" type="pres">
      <dgm:prSet presAssocID="{0EBA8409-DDBF-4C68-9217-1B444C43FC58}" presName="textB" presStyleLbl="revTx" presStyleIdx="3" presStyleCnt="5">
        <dgm:presLayoutVars>
          <dgm:bulletEnabled val="1"/>
        </dgm:presLayoutVars>
      </dgm:prSet>
      <dgm:spPr/>
    </dgm:pt>
    <dgm:pt modelId="{CDC80BBA-711C-43EB-B1F4-80E06C1DFBD2}" type="pres">
      <dgm:prSet presAssocID="{0EBA8409-DDBF-4C68-9217-1B444C43FC58}" presName="circleB" presStyleLbl="node1" presStyleIdx="3" presStyleCnt="5"/>
      <dgm:spPr/>
    </dgm:pt>
    <dgm:pt modelId="{2DE631AC-957F-4D6B-BCCF-FFE9C576F722}" type="pres">
      <dgm:prSet presAssocID="{0EBA8409-DDBF-4C68-9217-1B444C43FC58}" presName="spaceB" presStyleCnt="0"/>
      <dgm:spPr/>
    </dgm:pt>
    <dgm:pt modelId="{AA6F2B5F-022C-44C9-A9B2-FD8D231255A8}" type="pres">
      <dgm:prSet presAssocID="{C5AFBDA5-9842-46E1-8496-B747D7CC70C2}" presName="space" presStyleCnt="0"/>
      <dgm:spPr/>
    </dgm:pt>
    <dgm:pt modelId="{DF543464-191B-4B0C-B6BD-03A4D546569E}" type="pres">
      <dgm:prSet presAssocID="{0007046C-0E05-444E-8D6A-5C4D177FA721}" presName="compositeA" presStyleCnt="0"/>
      <dgm:spPr/>
    </dgm:pt>
    <dgm:pt modelId="{57B13CEC-0642-453E-B65B-7063BAF9DA0F}" type="pres">
      <dgm:prSet presAssocID="{0007046C-0E05-444E-8D6A-5C4D177FA721}" presName="textA" presStyleLbl="revTx" presStyleIdx="4" presStyleCnt="5">
        <dgm:presLayoutVars>
          <dgm:bulletEnabled val="1"/>
        </dgm:presLayoutVars>
      </dgm:prSet>
      <dgm:spPr/>
    </dgm:pt>
    <dgm:pt modelId="{2AB5AE1E-F15E-4140-BEA4-D410DA47FCCE}" type="pres">
      <dgm:prSet presAssocID="{0007046C-0E05-444E-8D6A-5C4D177FA721}" presName="circleA" presStyleLbl="node1" presStyleIdx="4" presStyleCnt="5"/>
      <dgm:spPr/>
    </dgm:pt>
    <dgm:pt modelId="{4482B341-1BAD-48F3-BD63-B130164BCC2A}" type="pres">
      <dgm:prSet presAssocID="{0007046C-0E05-444E-8D6A-5C4D177FA721}" presName="spaceA" presStyleCnt="0"/>
      <dgm:spPr/>
    </dgm:pt>
  </dgm:ptLst>
  <dgm:cxnLst>
    <dgm:cxn modelId="{FA075507-459A-4E7D-A8CE-02F871C1D0ED}" srcId="{0829ED17-C98C-4839-89F4-1475E23BACC0}" destId="{0007046C-0E05-444E-8D6A-5C4D177FA721}" srcOrd="4" destOrd="0" parTransId="{46F3449C-BBAF-4FD8-8A95-6340BEDA933F}" sibTransId="{5B68DAD2-6897-4148-B6F2-6961CD63A716}"/>
    <dgm:cxn modelId="{E9049319-9B72-4D9E-B178-FCCDDA542EFB}" type="presOf" srcId="{2CBE4E14-A797-4780-B957-156304997F15}" destId="{C6C27333-939C-4748-81B5-0D9095EFBC29}" srcOrd="0" destOrd="0" presId="urn:microsoft.com/office/officeart/2005/8/layout/hProcess11"/>
    <dgm:cxn modelId="{22742425-F314-4AE2-9D78-E962899D9DE7}" type="presOf" srcId="{18161D8D-367E-4B2B-B73E-25201297932B}" destId="{C5F3ADF1-7826-4CCD-BC15-5437A000B00D}" srcOrd="0" destOrd="0" presId="urn:microsoft.com/office/officeart/2005/8/layout/hProcess11"/>
    <dgm:cxn modelId="{96949433-6EE7-45C3-9C9E-50EB483BF047}" type="presOf" srcId="{0829ED17-C98C-4839-89F4-1475E23BACC0}" destId="{7A115A3B-3336-44C1-99A3-41963D0981C4}" srcOrd="0" destOrd="0" presId="urn:microsoft.com/office/officeart/2005/8/layout/hProcess11"/>
    <dgm:cxn modelId="{4409E733-1D18-4BD6-927A-BC326656A449}" srcId="{0829ED17-C98C-4839-89F4-1475E23BACC0}" destId="{18161D8D-367E-4B2B-B73E-25201297932B}" srcOrd="2" destOrd="0" parTransId="{3154498D-E47A-4D15-AE65-ECB7736D4D1C}" sibTransId="{17BD0681-453C-4E41-9DD5-21B12D4ED301}"/>
    <dgm:cxn modelId="{66BFDF39-80E9-404C-92DF-E87222990D35}" srcId="{0829ED17-C98C-4839-89F4-1475E23BACC0}" destId="{0EBA8409-DDBF-4C68-9217-1B444C43FC58}" srcOrd="3" destOrd="0" parTransId="{26E92649-A531-43C0-9EC4-1C1921364D35}" sibTransId="{C5AFBDA5-9842-46E1-8496-B747D7CC70C2}"/>
    <dgm:cxn modelId="{A4BEF669-86DC-4B7B-8009-188064D49CA2}" srcId="{0829ED17-C98C-4839-89F4-1475E23BACC0}" destId="{6F4DA2E6-48FA-4D12-90D9-A8DB41BEDC80}" srcOrd="1" destOrd="0" parTransId="{7111479D-D365-4D4C-A662-574B6194938E}" sibTransId="{543E4426-2ECC-4EED-8D31-7B158B7971FA}"/>
    <dgm:cxn modelId="{D0FBCA87-8FAF-4DFB-AFAA-00A4A7007854}" srcId="{0829ED17-C98C-4839-89F4-1475E23BACC0}" destId="{2CBE4E14-A797-4780-B957-156304997F15}" srcOrd="0" destOrd="0" parTransId="{8D1096F4-50F8-4886-B20D-143E9D15CA3F}" sibTransId="{0384BBC7-3D23-4FEF-A376-5E46E4B99CDC}"/>
    <dgm:cxn modelId="{A27E45AC-60E4-4EE5-A574-112909FE23FD}" type="presOf" srcId="{0EBA8409-DDBF-4C68-9217-1B444C43FC58}" destId="{2A483D24-6386-481A-A7B7-FE6F8D19EA42}" srcOrd="0" destOrd="0" presId="urn:microsoft.com/office/officeart/2005/8/layout/hProcess11"/>
    <dgm:cxn modelId="{A52B82E8-ED53-4804-B7B8-CCA9E87E6559}" type="presOf" srcId="{6F4DA2E6-48FA-4D12-90D9-A8DB41BEDC80}" destId="{8EC96123-19E4-4263-8B9E-9477EF56A279}" srcOrd="0" destOrd="0" presId="urn:microsoft.com/office/officeart/2005/8/layout/hProcess11"/>
    <dgm:cxn modelId="{10043EEC-AA09-43FA-8E04-A8BC1707C26C}" type="presOf" srcId="{0007046C-0E05-444E-8D6A-5C4D177FA721}" destId="{57B13CEC-0642-453E-B65B-7063BAF9DA0F}" srcOrd="0" destOrd="0" presId="urn:microsoft.com/office/officeart/2005/8/layout/hProcess11"/>
    <dgm:cxn modelId="{F09414DF-3BEA-4ABB-8802-244264C6E193}" type="presParOf" srcId="{7A115A3B-3336-44C1-99A3-41963D0981C4}" destId="{4BC8F355-7BA3-448E-8AC3-25343B3AFFE9}" srcOrd="0" destOrd="0" presId="urn:microsoft.com/office/officeart/2005/8/layout/hProcess11"/>
    <dgm:cxn modelId="{DCBB926E-E77C-42BA-AE5B-A18CD489DBFE}" type="presParOf" srcId="{7A115A3B-3336-44C1-99A3-41963D0981C4}" destId="{58D59512-783A-41E0-AFE6-C33EB3CDFFD8}" srcOrd="1" destOrd="0" presId="urn:microsoft.com/office/officeart/2005/8/layout/hProcess11"/>
    <dgm:cxn modelId="{BC6FC1F6-6687-47AE-B9C9-15BAC0B3DCD7}" type="presParOf" srcId="{58D59512-783A-41E0-AFE6-C33EB3CDFFD8}" destId="{37267C3F-408E-4519-AFF1-847EEE20557C}" srcOrd="0" destOrd="0" presId="urn:microsoft.com/office/officeart/2005/8/layout/hProcess11"/>
    <dgm:cxn modelId="{2C86E326-773E-427E-91EE-24F6A4513E35}" type="presParOf" srcId="{37267C3F-408E-4519-AFF1-847EEE20557C}" destId="{C6C27333-939C-4748-81B5-0D9095EFBC29}" srcOrd="0" destOrd="0" presId="urn:microsoft.com/office/officeart/2005/8/layout/hProcess11"/>
    <dgm:cxn modelId="{540B48D1-8DB9-4087-9CD9-CCCBB2F70683}" type="presParOf" srcId="{37267C3F-408E-4519-AFF1-847EEE20557C}" destId="{5C4A50F2-B115-40AF-96B8-826F7FEBE833}" srcOrd="1" destOrd="0" presId="urn:microsoft.com/office/officeart/2005/8/layout/hProcess11"/>
    <dgm:cxn modelId="{B189B3E9-A6A7-44F5-B1C3-DCEDA60BBC13}" type="presParOf" srcId="{37267C3F-408E-4519-AFF1-847EEE20557C}" destId="{4D02C1F4-3247-4F4D-A31B-1A6D96B0192B}" srcOrd="2" destOrd="0" presId="urn:microsoft.com/office/officeart/2005/8/layout/hProcess11"/>
    <dgm:cxn modelId="{79ECD1A3-9ABA-4095-B482-D4FD77A69661}" type="presParOf" srcId="{58D59512-783A-41E0-AFE6-C33EB3CDFFD8}" destId="{83402E98-56C8-46C6-B618-2EC8E3944E82}" srcOrd="1" destOrd="0" presId="urn:microsoft.com/office/officeart/2005/8/layout/hProcess11"/>
    <dgm:cxn modelId="{F38BC0E7-D17C-4B76-A6A0-D85787582DB9}" type="presParOf" srcId="{58D59512-783A-41E0-AFE6-C33EB3CDFFD8}" destId="{443BB4D3-4F9B-40A2-9B01-42CC854DE82C}" srcOrd="2" destOrd="0" presId="urn:microsoft.com/office/officeart/2005/8/layout/hProcess11"/>
    <dgm:cxn modelId="{5FA59ECC-FE9B-40E8-96E9-2BFFB67647A0}" type="presParOf" srcId="{443BB4D3-4F9B-40A2-9B01-42CC854DE82C}" destId="{8EC96123-19E4-4263-8B9E-9477EF56A279}" srcOrd="0" destOrd="0" presId="urn:microsoft.com/office/officeart/2005/8/layout/hProcess11"/>
    <dgm:cxn modelId="{2A5CC1AA-F472-4D3A-8C28-9088506A6837}" type="presParOf" srcId="{443BB4D3-4F9B-40A2-9B01-42CC854DE82C}" destId="{AA7A6902-325C-4F3B-950B-03D079B307A0}" srcOrd="1" destOrd="0" presId="urn:microsoft.com/office/officeart/2005/8/layout/hProcess11"/>
    <dgm:cxn modelId="{A076A4FD-29F5-4194-8A08-4F1267773304}" type="presParOf" srcId="{443BB4D3-4F9B-40A2-9B01-42CC854DE82C}" destId="{9FED4F9B-9662-4E7F-8332-897997EDF864}" srcOrd="2" destOrd="0" presId="urn:microsoft.com/office/officeart/2005/8/layout/hProcess11"/>
    <dgm:cxn modelId="{EB4408B3-B758-43FB-9C88-667B2260F308}" type="presParOf" srcId="{58D59512-783A-41E0-AFE6-C33EB3CDFFD8}" destId="{42B6175D-E82E-4F8D-A81D-E947F872E64A}" srcOrd="3" destOrd="0" presId="urn:microsoft.com/office/officeart/2005/8/layout/hProcess11"/>
    <dgm:cxn modelId="{C50DB75D-3800-458D-9E88-93E760ECC5E2}" type="presParOf" srcId="{58D59512-783A-41E0-AFE6-C33EB3CDFFD8}" destId="{00EEDA85-202B-4900-AA89-EB2E7E39E442}" srcOrd="4" destOrd="0" presId="urn:microsoft.com/office/officeart/2005/8/layout/hProcess11"/>
    <dgm:cxn modelId="{6E7FE298-443C-4AC5-B0CF-DCE5BD1E57A5}" type="presParOf" srcId="{00EEDA85-202B-4900-AA89-EB2E7E39E442}" destId="{C5F3ADF1-7826-4CCD-BC15-5437A000B00D}" srcOrd="0" destOrd="0" presId="urn:microsoft.com/office/officeart/2005/8/layout/hProcess11"/>
    <dgm:cxn modelId="{7A70C16D-23DA-42AE-8F54-3EE7167CA925}" type="presParOf" srcId="{00EEDA85-202B-4900-AA89-EB2E7E39E442}" destId="{A1404EA0-1EDD-4EF8-B7EA-EE0F56A5B562}" srcOrd="1" destOrd="0" presId="urn:microsoft.com/office/officeart/2005/8/layout/hProcess11"/>
    <dgm:cxn modelId="{86C8BE7B-231C-47A5-BE27-D44DE98D2741}" type="presParOf" srcId="{00EEDA85-202B-4900-AA89-EB2E7E39E442}" destId="{5CD65ED2-CD2F-4161-AEAB-C993B31D4EEE}" srcOrd="2" destOrd="0" presId="urn:microsoft.com/office/officeart/2005/8/layout/hProcess11"/>
    <dgm:cxn modelId="{DEDCEFA9-731C-422F-B392-FD089E98C0EF}" type="presParOf" srcId="{58D59512-783A-41E0-AFE6-C33EB3CDFFD8}" destId="{E45F9D6D-4731-4DFE-9A51-85C0FF9AF70B}" srcOrd="5" destOrd="0" presId="urn:microsoft.com/office/officeart/2005/8/layout/hProcess11"/>
    <dgm:cxn modelId="{93B722F3-785A-48F5-93E7-C3090B48823F}" type="presParOf" srcId="{58D59512-783A-41E0-AFE6-C33EB3CDFFD8}" destId="{5DCBAB9D-1BE3-467F-AF85-BFB4A42108A2}" srcOrd="6" destOrd="0" presId="urn:microsoft.com/office/officeart/2005/8/layout/hProcess11"/>
    <dgm:cxn modelId="{568750A7-8385-4C58-9543-EBA8DBC6A22C}" type="presParOf" srcId="{5DCBAB9D-1BE3-467F-AF85-BFB4A42108A2}" destId="{2A483D24-6386-481A-A7B7-FE6F8D19EA42}" srcOrd="0" destOrd="0" presId="urn:microsoft.com/office/officeart/2005/8/layout/hProcess11"/>
    <dgm:cxn modelId="{5DD11C9D-22F7-4461-B8F5-99D6BCC9B850}" type="presParOf" srcId="{5DCBAB9D-1BE3-467F-AF85-BFB4A42108A2}" destId="{CDC80BBA-711C-43EB-B1F4-80E06C1DFBD2}" srcOrd="1" destOrd="0" presId="urn:microsoft.com/office/officeart/2005/8/layout/hProcess11"/>
    <dgm:cxn modelId="{625C8917-0800-45DF-8745-AF5C7392F7F7}" type="presParOf" srcId="{5DCBAB9D-1BE3-467F-AF85-BFB4A42108A2}" destId="{2DE631AC-957F-4D6B-BCCF-FFE9C576F722}" srcOrd="2" destOrd="0" presId="urn:microsoft.com/office/officeart/2005/8/layout/hProcess11"/>
    <dgm:cxn modelId="{07CDC33B-433E-46E2-9A7F-3840D663A930}" type="presParOf" srcId="{58D59512-783A-41E0-AFE6-C33EB3CDFFD8}" destId="{AA6F2B5F-022C-44C9-A9B2-FD8D231255A8}" srcOrd="7" destOrd="0" presId="urn:microsoft.com/office/officeart/2005/8/layout/hProcess11"/>
    <dgm:cxn modelId="{C3DC5478-E3E6-4385-A3DD-14194E19D9C4}" type="presParOf" srcId="{58D59512-783A-41E0-AFE6-C33EB3CDFFD8}" destId="{DF543464-191B-4B0C-B6BD-03A4D546569E}" srcOrd="8" destOrd="0" presId="urn:microsoft.com/office/officeart/2005/8/layout/hProcess11"/>
    <dgm:cxn modelId="{41ABA64F-6CCC-44A8-B46D-63E862DD5A43}" type="presParOf" srcId="{DF543464-191B-4B0C-B6BD-03A4D546569E}" destId="{57B13CEC-0642-453E-B65B-7063BAF9DA0F}" srcOrd="0" destOrd="0" presId="urn:microsoft.com/office/officeart/2005/8/layout/hProcess11"/>
    <dgm:cxn modelId="{D1438610-45C9-49A1-A1E4-3C58676F29BF}" type="presParOf" srcId="{DF543464-191B-4B0C-B6BD-03A4D546569E}" destId="{2AB5AE1E-F15E-4140-BEA4-D410DA47FCCE}" srcOrd="1" destOrd="0" presId="urn:microsoft.com/office/officeart/2005/8/layout/hProcess11"/>
    <dgm:cxn modelId="{334BF90E-7FBF-4EEA-87BA-18DB09DBD495}" type="presParOf" srcId="{DF543464-191B-4B0C-B6BD-03A4D546569E}" destId="{4482B341-1BAD-48F3-BD63-B130164BCC2A}"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E61F27-F2BE-4A8A-AD37-D532EEB4517B}"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02ED9B9C-BAEF-42A1-9367-D25D08050EA4}">
      <dgm:prSet/>
      <dgm:spPr/>
      <dgm:t>
        <a:bodyPr/>
        <a:lstStyle/>
        <a:p>
          <a:pPr rtl="0"/>
          <a:r>
            <a:rPr lang="en-US"/>
            <a:t>5. Fifth, choose the best option available. </a:t>
          </a:r>
        </a:p>
      </dgm:t>
    </dgm:pt>
    <dgm:pt modelId="{1590CA8B-459C-4063-BD6F-0BF4D6A306F8}" type="parTrans" cxnId="{D2C69C63-AE45-4938-93E1-936B320414AA}">
      <dgm:prSet/>
      <dgm:spPr/>
      <dgm:t>
        <a:bodyPr/>
        <a:lstStyle/>
        <a:p>
          <a:endParaRPr lang="en-US"/>
        </a:p>
      </dgm:t>
    </dgm:pt>
    <dgm:pt modelId="{69A4FABE-70D7-4A44-B390-8B93DA9FE427}" type="sibTrans" cxnId="{D2C69C63-AE45-4938-93E1-936B320414AA}">
      <dgm:prSet/>
      <dgm:spPr/>
      <dgm:t>
        <a:bodyPr/>
        <a:lstStyle/>
        <a:p>
          <a:endParaRPr lang="en-US"/>
        </a:p>
      </dgm:t>
    </dgm:pt>
    <dgm:pt modelId="{F37CEFD8-3115-4BC3-A80A-CAB61DBE7C09}">
      <dgm:prSet/>
      <dgm:spPr/>
      <dgm:t>
        <a:bodyPr/>
        <a:lstStyle/>
        <a:p>
          <a:pPr rtl="0"/>
          <a:r>
            <a:rPr lang="en-US"/>
            <a:t>6. This brings us to step six: putting a strategy into action.  </a:t>
          </a:r>
        </a:p>
      </dgm:t>
    </dgm:pt>
    <dgm:pt modelId="{0D4DB18A-6C03-47A5-80BE-1F970E001710}" type="parTrans" cxnId="{C54C0ACB-CF0D-4210-BA42-08AB76E8BFC6}">
      <dgm:prSet/>
      <dgm:spPr/>
      <dgm:t>
        <a:bodyPr/>
        <a:lstStyle/>
        <a:p>
          <a:endParaRPr lang="en-US"/>
        </a:p>
      </dgm:t>
    </dgm:pt>
    <dgm:pt modelId="{4F358EE8-0DD3-44AA-A140-6D8FD64F99A6}" type="sibTrans" cxnId="{C54C0ACB-CF0D-4210-BA42-08AB76E8BFC6}">
      <dgm:prSet/>
      <dgm:spPr/>
      <dgm:t>
        <a:bodyPr/>
        <a:lstStyle/>
        <a:p>
          <a:endParaRPr lang="en-US"/>
        </a:p>
      </dgm:t>
    </dgm:pt>
    <dgm:pt modelId="{943E0C77-9025-4911-A7F4-B27576249237}">
      <dgm:prSet/>
      <dgm:spPr/>
      <dgm:t>
        <a:bodyPr/>
        <a:lstStyle/>
        <a:p>
          <a:pPr rtl="0"/>
          <a:r>
            <a:rPr lang="en-US"/>
            <a:t>7. The seventh step is to be flexible and ready for transitions. </a:t>
          </a:r>
        </a:p>
      </dgm:t>
    </dgm:pt>
    <dgm:pt modelId="{30EFB797-CF06-499C-9C3B-6897F3D8D924}" type="parTrans" cxnId="{2D157B5B-0589-4863-BC1D-76B185903878}">
      <dgm:prSet/>
      <dgm:spPr/>
      <dgm:t>
        <a:bodyPr/>
        <a:lstStyle/>
        <a:p>
          <a:endParaRPr lang="en-US"/>
        </a:p>
      </dgm:t>
    </dgm:pt>
    <dgm:pt modelId="{DA60D205-13AF-4A21-89BF-EC27F21294EE}" type="sibTrans" cxnId="{2D157B5B-0589-4863-BC1D-76B185903878}">
      <dgm:prSet/>
      <dgm:spPr/>
      <dgm:t>
        <a:bodyPr/>
        <a:lstStyle/>
        <a:p>
          <a:endParaRPr lang="en-US"/>
        </a:p>
      </dgm:t>
    </dgm:pt>
    <dgm:pt modelId="{1A3826C9-355F-4DE7-BE1A-15F4A1CA07FE}" type="pres">
      <dgm:prSet presAssocID="{D6E61F27-F2BE-4A8A-AD37-D532EEB4517B}" presName="Name0" presStyleCnt="0">
        <dgm:presLayoutVars>
          <dgm:dir/>
          <dgm:resizeHandles val="exact"/>
        </dgm:presLayoutVars>
      </dgm:prSet>
      <dgm:spPr/>
    </dgm:pt>
    <dgm:pt modelId="{317CC586-71C1-4B92-A624-1B57BE012B74}" type="pres">
      <dgm:prSet presAssocID="{D6E61F27-F2BE-4A8A-AD37-D532EEB4517B}" presName="arrow" presStyleLbl="bgShp" presStyleIdx="0" presStyleCnt="1"/>
      <dgm:spPr/>
    </dgm:pt>
    <dgm:pt modelId="{65B6195E-402E-489E-A0C3-E1515C7AEF3E}" type="pres">
      <dgm:prSet presAssocID="{D6E61F27-F2BE-4A8A-AD37-D532EEB4517B}" presName="points" presStyleCnt="0"/>
      <dgm:spPr/>
    </dgm:pt>
    <dgm:pt modelId="{AAA82BED-E4DC-4EF2-92B8-AFB5869C16E8}" type="pres">
      <dgm:prSet presAssocID="{02ED9B9C-BAEF-42A1-9367-D25D08050EA4}" presName="compositeA" presStyleCnt="0"/>
      <dgm:spPr/>
    </dgm:pt>
    <dgm:pt modelId="{81F4D0DD-7A90-48BA-B681-65CD85044C9D}" type="pres">
      <dgm:prSet presAssocID="{02ED9B9C-BAEF-42A1-9367-D25D08050EA4}" presName="textA" presStyleLbl="revTx" presStyleIdx="0" presStyleCnt="3">
        <dgm:presLayoutVars>
          <dgm:bulletEnabled val="1"/>
        </dgm:presLayoutVars>
      </dgm:prSet>
      <dgm:spPr/>
    </dgm:pt>
    <dgm:pt modelId="{3E3DCB43-4DB6-493C-B77D-18BF469188B0}" type="pres">
      <dgm:prSet presAssocID="{02ED9B9C-BAEF-42A1-9367-D25D08050EA4}" presName="circleA" presStyleLbl="node1" presStyleIdx="0" presStyleCnt="3"/>
      <dgm:spPr/>
    </dgm:pt>
    <dgm:pt modelId="{52D130E2-D85F-4FD9-B81E-B42C32F0EA0D}" type="pres">
      <dgm:prSet presAssocID="{02ED9B9C-BAEF-42A1-9367-D25D08050EA4}" presName="spaceA" presStyleCnt="0"/>
      <dgm:spPr/>
    </dgm:pt>
    <dgm:pt modelId="{64BE4F2C-DA3E-4069-BCBD-E38E7082C355}" type="pres">
      <dgm:prSet presAssocID="{69A4FABE-70D7-4A44-B390-8B93DA9FE427}" presName="space" presStyleCnt="0"/>
      <dgm:spPr/>
    </dgm:pt>
    <dgm:pt modelId="{3017AD31-FE72-4760-BA19-20A2908E1B16}" type="pres">
      <dgm:prSet presAssocID="{F37CEFD8-3115-4BC3-A80A-CAB61DBE7C09}" presName="compositeB" presStyleCnt="0"/>
      <dgm:spPr/>
    </dgm:pt>
    <dgm:pt modelId="{608B4C1A-FD60-4E14-9A0C-8B3BBCCB0F90}" type="pres">
      <dgm:prSet presAssocID="{F37CEFD8-3115-4BC3-A80A-CAB61DBE7C09}" presName="textB" presStyleLbl="revTx" presStyleIdx="1" presStyleCnt="3">
        <dgm:presLayoutVars>
          <dgm:bulletEnabled val="1"/>
        </dgm:presLayoutVars>
      </dgm:prSet>
      <dgm:spPr/>
    </dgm:pt>
    <dgm:pt modelId="{3655A3A0-91FF-4A3B-B451-93BFE131323F}" type="pres">
      <dgm:prSet presAssocID="{F37CEFD8-3115-4BC3-A80A-CAB61DBE7C09}" presName="circleB" presStyleLbl="node1" presStyleIdx="1" presStyleCnt="3"/>
      <dgm:spPr/>
    </dgm:pt>
    <dgm:pt modelId="{457F61FE-A3B5-47E8-B9A8-E9F246FB9FC6}" type="pres">
      <dgm:prSet presAssocID="{F37CEFD8-3115-4BC3-A80A-CAB61DBE7C09}" presName="spaceB" presStyleCnt="0"/>
      <dgm:spPr/>
    </dgm:pt>
    <dgm:pt modelId="{EF95734F-6D2A-4D01-9B2D-26277253022C}" type="pres">
      <dgm:prSet presAssocID="{4F358EE8-0DD3-44AA-A140-6D8FD64F99A6}" presName="space" presStyleCnt="0"/>
      <dgm:spPr/>
    </dgm:pt>
    <dgm:pt modelId="{57523D1C-C72F-41E0-A58E-33ED3338A8BD}" type="pres">
      <dgm:prSet presAssocID="{943E0C77-9025-4911-A7F4-B27576249237}" presName="compositeA" presStyleCnt="0"/>
      <dgm:spPr/>
    </dgm:pt>
    <dgm:pt modelId="{6EE1DA79-EA84-47BA-8349-0DB7440790F9}" type="pres">
      <dgm:prSet presAssocID="{943E0C77-9025-4911-A7F4-B27576249237}" presName="textA" presStyleLbl="revTx" presStyleIdx="2" presStyleCnt="3">
        <dgm:presLayoutVars>
          <dgm:bulletEnabled val="1"/>
        </dgm:presLayoutVars>
      </dgm:prSet>
      <dgm:spPr/>
    </dgm:pt>
    <dgm:pt modelId="{DE7341EC-706B-4D20-9805-86D53DC50BF8}" type="pres">
      <dgm:prSet presAssocID="{943E0C77-9025-4911-A7F4-B27576249237}" presName="circleA" presStyleLbl="node1" presStyleIdx="2" presStyleCnt="3"/>
      <dgm:spPr/>
    </dgm:pt>
    <dgm:pt modelId="{23763F94-DA5C-438B-B0EA-DDB6C8FED410}" type="pres">
      <dgm:prSet presAssocID="{943E0C77-9025-4911-A7F4-B27576249237}" presName="spaceA" presStyleCnt="0"/>
      <dgm:spPr/>
    </dgm:pt>
  </dgm:ptLst>
  <dgm:cxnLst>
    <dgm:cxn modelId="{2D157B5B-0589-4863-BC1D-76B185903878}" srcId="{D6E61F27-F2BE-4A8A-AD37-D532EEB4517B}" destId="{943E0C77-9025-4911-A7F4-B27576249237}" srcOrd="2" destOrd="0" parTransId="{30EFB797-CF06-499C-9C3B-6897F3D8D924}" sibTransId="{DA60D205-13AF-4A21-89BF-EC27F21294EE}"/>
    <dgm:cxn modelId="{D2C69C63-AE45-4938-93E1-936B320414AA}" srcId="{D6E61F27-F2BE-4A8A-AD37-D532EEB4517B}" destId="{02ED9B9C-BAEF-42A1-9367-D25D08050EA4}" srcOrd="0" destOrd="0" parTransId="{1590CA8B-459C-4063-BD6F-0BF4D6A306F8}" sibTransId="{69A4FABE-70D7-4A44-B390-8B93DA9FE427}"/>
    <dgm:cxn modelId="{AF4DB344-7F66-4F25-ACFB-35E5313F740C}" type="presOf" srcId="{02ED9B9C-BAEF-42A1-9367-D25D08050EA4}" destId="{81F4D0DD-7A90-48BA-B681-65CD85044C9D}" srcOrd="0" destOrd="0" presId="urn:microsoft.com/office/officeart/2005/8/layout/hProcess11"/>
    <dgm:cxn modelId="{CC8AE245-4B19-4384-B1AD-78F49D86AEDC}" type="presOf" srcId="{943E0C77-9025-4911-A7F4-B27576249237}" destId="{6EE1DA79-EA84-47BA-8349-0DB7440790F9}" srcOrd="0" destOrd="0" presId="urn:microsoft.com/office/officeart/2005/8/layout/hProcess11"/>
    <dgm:cxn modelId="{097CDD7F-6BD5-422A-9AED-089E52537769}" type="presOf" srcId="{D6E61F27-F2BE-4A8A-AD37-D532EEB4517B}" destId="{1A3826C9-355F-4DE7-BE1A-15F4A1CA07FE}" srcOrd="0" destOrd="0" presId="urn:microsoft.com/office/officeart/2005/8/layout/hProcess11"/>
    <dgm:cxn modelId="{C08DCDC8-E4AA-431D-BF88-D3A03ABFEE33}" type="presOf" srcId="{F37CEFD8-3115-4BC3-A80A-CAB61DBE7C09}" destId="{608B4C1A-FD60-4E14-9A0C-8B3BBCCB0F90}" srcOrd="0" destOrd="0" presId="urn:microsoft.com/office/officeart/2005/8/layout/hProcess11"/>
    <dgm:cxn modelId="{C54C0ACB-CF0D-4210-BA42-08AB76E8BFC6}" srcId="{D6E61F27-F2BE-4A8A-AD37-D532EEB4517B}" destId="{F37CEFD8-3115-4BC3-A80A-CAB61DBE7C09}" srcOrd="1" destOrd="0" parTransId="{0D4DB18A-6C03-47A5-80BE-1F970E001710}" sibTransId="{4F358EE8-0DD3-44AA-A140-6D8FD64F99A6}"/>
    <dgm:cxn modelId="{030A6B00-0F56-439F-A500-BEB2C6758B18}" type="presParOf" srcId="{1A3826C9-355F-4DE7-BE1A-15F4A1CA07FE}" destId="{317CC586-71C1-4B92-A624-1B57BE012B74}" srcOrd="0" destOrd="0" presId="urn:microsoft.com/office/officeart/2005/8/layout/hProcess11"/>
    <dgm:cxn modelId="{C3E53A97-BD7E-483A-A8F2-E761B91D8765}" type="presParOf" srcId="{1A3826C9-355F-4DE7-BE1A-15F4A1CA07FE}" destId="{65B6195E-402E-489E-A0C3-E1515C7AEF3E}" srcOrd="1" destOrd="0" presId="urn:microsoft.com/office/officeart/2005/8/layout/hProcess11"/>
    <dgm:cxn modelId="{0BD6DD17-ABE0-4EF5-B726-E06D1E813451}" type="presParOf" srcId="{65B6195E-402E-489E-A0C3-E1515C7AEF3E}" destId="{AAA82BED-E4DC-4EF2-92B8-AFB5869C16E8}" srcOrd="0" destOrd="0" presId="urn:microsoft.com/office/officeart/2005/8/layout/hProcess11"/>
    <dgm:cxn modelId="{E9F84786-6F32-4A72-A244-7DF563F287E7}" type="presParOf" srcId="{AAA82BED-E4DC-4EF2-92B8-AFB5869C16E8}" destId="{81F4D0DD-7A90-48BA-B681-65CD85044C9D}" srcOrd="0" destOrd="0" presId="urn:microsoft.com/office/officeart/2005/8/layout/hProcess11"/>
    <dgm:cxn modelId="{FF2E8AF9-4794-4DD6-9C6D-B83FB53F180A}" type="presParOf" srcId="{AAA82BED-E4DC-4EF2-92B8-AFB5869C16E8}" destId="{3E3DCB43-4DB6-493C-B77D-18BF469188B0}" srcOrd="1" destOrd="0" presId="urn:microsoft.com/office/officeart/2005/8/layout/hProcess11"/>
    <dgm:cxn modelId="{94BA3DBF-EE03-4E0B-8920-5ACA4297DF78}" type="presParOf" srcId="{AAA82BED-E4DC-4EF2-92B8-AFB5869C16E8}" destId="{52D130E2-D85F-4FD9-B81E-B42C32F0EA0D}" srcOrd="2" destOrd="0" presId="urn:microsoft.com/office/officeart/2005/8/layout/hProcess11"/>
    <dgm:cxn modelId="{8ABE0918-83FD-4407-B0B7-DD55C1B13A6D}" type="presParOf" srcId="{65B6195E-402E-489E-A0C3-E1515C7AEF3E}" destId="{64BE4F2C-DA3E-4069-BCBD-E38E7082C355}" srcOrd="1" destOrd="0" presId="urn:microsoft.com/office/officeart/2005/8/layout/hProcess11"/>
    <dgm:cxn modelId="{8F27EA64-C7EC-430C-B256-7A7FB833ED30}" type="presParOf" srcId="{65B6195E-402E-489E-A0C3-E1515C7AEF3E}" destId="{3017AD31-FE72-4760-BA19-20A2908E1B16}" srcOrd="2" destOrd="0" presId="urn:microsoft.com/office/officeart/2005/8/layout/hProcess11"/>
    <dgm:cxn modelId="{64E59838-7629-43B4-ADC2-562F3C9D6AFE}" type="presParOf" srcId="{3017AD31-FE72-4760-BA19-20A2908E1B16}" destId="{608B4C1A-FD60-4E14-9A0C-8B3BBCCB0F90}" srcOrd="0" destOrd="0" presId="urn:microsoft.com/office/officeart/2005/8/layout/hProcess11"/>
    <dgm:cxn modelId="{EB905B02-BC5C-452F-BBCD-EF07CAADD52D}" type="presParOf" srcId="{3017AD31-FE72-4760-BA19-20A2908E1B16}" destId="{3655A3A0-91FF-4A3B-B451-93BFE131323F}" srcOrd="1" destOrd="0" presId="urn:microsoft.com/office/officeart/2005/8/layout/hProcess11"/>
    <dgm:cxn modelId="{9E27A379-5F72-47C5-BEB5-E565C95FD556}" type="presParOf" srcId="{3017AD31-FE72-4760-BA19-20A2908E1B16}" destId="{457F61FE-A3B5-47E8-B9A8-E9F246FB9FC6}" srcOrd="2" destOrd="0" presId="urn:microsoft.com/office/officeart/2005/8/layout/hProcess11"/>
    <dgm:cxn modelId="{00F03C8C-C783-4596-AD4E-0AE703D0D700}" type="presParOf" srcId="{65B6195E-402E-489E-A0C3-E1515C7AEF3E}" destId="{EF95734F-6D2A-4D01-9B2D-26277253022C}" srcOrd="3" destOrd="0" presId="urn:microsoft.com/office/officeart/2005/8/layout/hProcess11"/>
    <dgm:cxn modelId="{CB0CCFCB-6B06-4AAD-A269-6D4FBEADBBE9}" type="presParOf" srcId="{65B6195E-402E-489E-A0C3-E1515C7AEF3E}" destId="{57523D1C-C72F-41E0-A58E-33ED3338A8BD}" srcOrd="4" destOrd="0" presId="urn:microsoft.com/office/officeart/2005/8/layout/hProcess11"/>
    <dgm:cxn modelId="{2BE24C84-B9FF-4975-B693-3B908794D27F}" type="presParOf" srcId="{57523D1C-C72F-41E0-A58E-33ED3338A8BD}" destId="{6EE1DA79-EA84-47BA-8349-0DB7440790F9}" srcOrd="0" destOrd="0" presId="urn:microsoft.com/office/officeart/2005/8/layout/hProcess11"/>
    <dgm:cxn modelId="{B51AA4FC-C671-4BE7-B61C-3D012E11D758}" type="presParOf" srcId="{57523D1C-C72F-41E0-A58E-33ED3338A8BD}" destId="{DE7341EC-706B-4D20-9805-86D53DC50BF8}" srcOrd="1" destOrd="0" presId="urn:microsoft.com/office/officeart/2005/8/layout/hProcess11"/>
    <dgm:cxn modelId="{908CB13F-F526-4789-BB37-B330A26981A5}" type="presParOf" srcId="{57523D1C-C72F-41E0-A58E-33ED3338A8BD}" destId="{23763F94-DA5C-438B-B0EA-DDB6C8FED410}"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43722-C1B5-4E55-A533-C11EA402EDDF}">
      <dsp:nvSpPr>
        <dsp:cNvPr id="0" name=""/>
        <dsp:cNvSpPr/>
      </dsp:nvSpPr>
      <dsp:spPr>
        <a:xfrm>
          <a:off x="2640234" y="183209"/>
          <a:ext cx="3126272" cy="3126272"/>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rtl="0">
            <a:lnSpc>
              <a:spcPct val="90000"/>
            </a:lnSpc>
            <a:spcBef>
              <a:spcPct val="0"/>
            </a:spcBef>
            <a:spcAft>
              <a:spcPct val="35000"/>
            </a:spcAft>
            <a:buNone/>
          </a:pPr>
          <a:r>
            <a:rPr lang="en-US" sz="2600" kern="1200" dirty="0"/>
            <a:t>1.Problem Solving and Decision making</a:t>
          </a:r>
        </a:p>
      </dsp:txBody>
      <dsp:txXfrm>
        <a:off x="3057070" y="730307"/>
        <a:ext cx="2292599" cy="1406822"/>
      </dsp:txXfrm>
    </dsp:sp>
    <dsp:sp modelId="{71CF3817-BB7B-4295-AA98-1A616D0F00FD}">
      <dsp:nvSpPr>
        <dsp:cNvPr id="0" name=""/>
        <dsp:cNvSpPr/>
      </dsp:nvSpPr>
      <dsp:spPr>
        <a:xfrm>
          <a:off x="3610702" y="2019050"/>
          <a:ext cx="3126272" cy="3126272"/>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rtl="0">
            <a:lnSpc>
              <a:spcPct val="90000"/>
            </a:lnSpc>
            <a:spcBef>
              <a:spcPct val="0"/>
            </a:spcBef>
            <a:spcAft>
              <a:spcPct val="35000"/>
            </a:spcAft>
            <a:buNone/>
          </a:pPr>
          <a:r>
            <a:rPr lang="en-US" sz="2600" kern="1200" dirty="0"/>
            <a:t>2.What is </a:t>
          </a:r>
          <a:r>
            <a:rPr lang="en-IN" sz="2600" kern="1200" dirty="0"/>
            <a:t>staff shortage?</a:t>
          </a:r>
          <a:endParaRPr lang="en-US" sz="2600" kern="1200" dirty="0"/>
        </a:p>
      </dsp:txBody>
      <dsp:txXfrm>
        <a:off x="4566820" y="2826671"/>
        <a:ext cx="1875763" cy="1719449"/>
      </dsp:txXfrm>
    </dsp:sp>
    <dsp:sp modelId="{D96E3AD3-2B93-4BDA-A57D-98CE8C0D5D05}">
      <dsp:nvSpPr>
        <dsp:cNvPr id="0" name=""/>
        <dsp:cNvSpPr/>
      </dsp:nvSpPr>
      <dsp:spPr>
        <a:xfrm>
          <a:off x="1354575" y="2019050"/>
          <a:ext cx="3126272" cy="3126272"/>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55700" rtl="0">
            <a:lnSpc>
              <a:spcPct val="90000"/>
            </a:lnSpc>
            <a:spcBef>
              <a:spcPct val="0"/>
            </a:spcBef>
            <a:spcAft>
              <a:spcPct val="35000"/>
            </a:spcAft>
            <a:buNone/>
          </a:pPr>
          <a:r>
            <a:rPr lang="en-IN" sz="2600" kern="1200" dirty="0"/>
            <a:t>3.This Assignment Goal</a:t>
          </a:r>
          <a:endParaRPr lang="en-US" sz="2600" kern="1200" dirty="0"/>
        </a:p>
      </dsp:txBody>
      <dsp:txXfrm>
        <a:off x="1648966" y="2826671"/>
        <a:ext cx="1875763" cy="17194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4FCBF-3F30-4644-A947-4194D0C7DE6B}">
      <dsp:nvSpPr>
        <dsp:cNvPr id="0" name=""/>
        <dsp:cNvSpPr/>
      </dsp:nvSpPr>
      <dsp:spPr>
        <a:xfrm>
          <a:off x="0" y="125160"/>
          <a:ext cx="7310651" cy="10998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rtl="0">
            <a:lnSpc>
              <a:spcPct val="90000"/>
            </a:lnSpc>
            <a:spcBef>
              <a:spcPct val="0"/>
            </a:spcBef>
            <a:spcAft>
              <a:spcPct val="35000"/>
            </a:spcAft>
            <a:buNone/>
          </a:pPr>
          <a:r>
            <a:rPr lang="en-US" sz="4700" kern="1200"/>
            <a:t>Quantity of people </a:t>
          </a:r>
        </a:p>
      </dsp:txBody>
      <dsp:txXfrm>
        <a:off x="53688" y="178848"/>
        <a:ext cx="7203275" cy="992424"/>
      </dsp:txXfrm>
    </dsp:sp>
    <dsp:sp modelId="{4AE1E6BB-4240-45E5-84CF-7D0EE0C33B3D}">
      <dsp:nvSpPr>
        <dsp:cNvPr id="0" name=""/>
        <dsp:cNvSpPr/>
      </dsp:nvSpPr>
      <dsp:spPr>
        <a:xfrm>
          <a:off x="0" y="1360320"/>
          <a:ext cx="7310651" cy="109980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rtl="0">
            <a:lnSpc>
              <a:spcPct val="90000"/>
            </a:lnSpc>
            <a:spcBef>
              <a:spcPct val="0"/>
            </a:spcBef>
            <a:spcAft>
              <a:spcPct val="35000"/>
            </a:spcAft>
            <a:buNone/>
          </a:pPr>
          <a:r>
            <a:rPr lang="en-US" sz="4700" kern="1200"/>
            <a:t>Quality of job candidates</a:t>
          </a:r>
        </a:p>
      </dsp:txBody>
      <dsp:txXfrm>
        <a:off x="53688" y="1414008"/>
        <a:ext cx="7203275" cy="99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B1376-8C54-444D-9FF3-6ED8E706E940}">
      <dsp:nvSpPr>
        <dsp:cNvPr id="0" name=""/>
        <dsp:cNvSpPr/>
      </dsp:nvSpPr>
      <dsp:spPr>
        <a:xfrm>
          <a:off x="0" y="1125649"/>
          <a:ext cx="7924800" cy="1500866"/>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3E7A96-71F3-4425-8596-46B617B1B1DB}">
      <dsp:nvSpPr>
        <dsp:cNvPr id="0" name=""/>
        <dsp:cNvSpPr/>
      </dsp:nvSpPr>
      <dsp:spPr>
        <a:xfrm>
          <a:off x="87" y="0"/>
          <a:ext cx="3479095" cy="1500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032" tIns="256032" rIns="256032" bIns="256032" numCol="1" spcCol="1270" anchor="b" anchorCtr="0">
          <a:noAutofit/>
        </a:bodyPr>
        <a:lstStyle/>
        <a:p>
          <a:pPr marL="0" lvl="0" indent="0" algn="ctr" defTabSz="1600200" rtl="0">
            <a:lnSpc>
              <a:spcPct val="90000"/>
            </a:lnSpc>
            <a:spcBef>
              <a:spcPct val="0"/>
            </a:spcBef>
            <a:spcAft>
              <a:spcPct val="35000"/>
            </a:spcAft>
            <a:buNone/>
          </a:pPr>
          <a:r>
            <a:rPr lang="en-US" sz="3600" kern="1200"/>
            <a:t>Social Factors</a:t>
          </a:r>
        </a:p>
      </dsp:txBody>
      <dsp:txXfrm>
        <a:off x="87" y="0"/>
        <a:ext cx="3479095" cy="1500866"/>
      </dsp:txXfrm>
    </dsp:sp>
    <dsp:sp modelId="{BC2423CB-CC25-4336-B9FF-B387AAAFB451}">
      <dsp:nvSpPr>
        <dsp:cNvPr id="0" name=""/>
        <dsp:cNvSpPr/>
      </dsp:nvSpPr>
      <dsp:spPr>
        <a:xfrm>
          <a:off x="1552026" y="1688474"/>
          <a:ext cx="375216" cy="37521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05635C-E821-4FB4-8B47-3227B6D8BFF8}">
      <dsp:nvSpPr>
        <dsp:cNvPr id="0" name=""/>
        <dsp:cNvSpPr/>
      </dsp:nvSpPr>
      <dsp:spPr>
        <a:xfrm>
          <a:off x="3653137" y="2251299"/>
          <a:ext cx="3479095" cy="1500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032" tIns="256032" rIns="256032" bIns="256032" numCol="1" spcCol="1270" anchor="t" anchorCtr="0">
          <a:noAutofit/>
        </a:bodyPr>
        <a:lstStyle/>
        <a:p>
          <a:pPr marL="0" lvl="0" indent="0" algn="ctr" defTabSz="1600200" rtl="0">
            <a:lnSpc>
              <a:spcPct val="90000"/>
            </a:lnSpc>
            <a:spcBef>
              <a:spcPct val="0"/>
            </a:spcBef>
            <a:spcAft>
              <a:spcPct val="35000"/>
            </a:spcAft>
            <a:buNone/>
          </a:pPr>
          <a:r>
            <a:rPr lang="en-US" sz="3600" kern="1200"/>
            <a:t>Technological Factors</a:t>
          </a:r>
        </a:p>
      </dsp:txBody>
      <dsp:txXfrm>
        <a:off x="3653137" y="2251299"/>
        <a:ext cx="3479095" cy="1500866"/>
      </dsp:txXfrm>
    </dsp:sp>
    <dsp:sp modelId="{AFDF4CDB-8FAD-4B75-949C-E08330291D19}">
      <dsp:nvSpPr>
        <dsp:cNvPr id="0" name=""/>
        <dsp:cNvSpPr/>
      </dsp:nvSpPr>
      <dsp:spPr>
        <a:xfrm>
          <a:off x="5205076" y="1688474"/>
          <a:ext cx="375216" cy="37521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0683A-4EE7-43E3-8CC5-5AE3DC8FACFF}">
      <dsp:nvSpPr>
        <dsp:cNvPr id="0" name=""/>
        <dsp:cNvSpPr/>
      </dsp:nvSpPr>
      <dsp:spPr>
        <a:xfrm>
          <a:off x="0" y="1225960"/>
          <a:ext cx="8225051" cy="1634614"/>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4D85E7-89B3-49C4-A750-B270D127A57C}">
      <dsp:nvSpPr>
        <dsp:cNvPr id="0" name=""/>
        <dsp:cNvSpPr/>
      </dsp:nvSpPr>
      <dsp:spPr>
        <a:xfrm>
          <a:off x="90" y="0"/>
          <a:ext cx="3610909" cy="163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20" tIns="248920" rIns="248920" bIns="248920" numCol="1" spcCol="1270" anchor="b" anchorCtr="0">
          <a:noAutofit/>
        </a:bodyPr>
        <a:lstStyle/>
        <a:p>
          <a:pPr marL="0" lvl="0" indent="0" algn="ctr" defTabSz="1555750" rtl="0">
            <a:lnSpc>
              <a:spcPct val="90000"/>
            </a:lnSpc>
            <a:spcBef>
              <a:spcPct val="0"/>
            </a:spcBef>
            <a:spcAft>
              <a:spcPct val="35000"/>
            </a:spcAft>
            <a:buNone/>
          </a:pPr>
          <a:r>
            <a:rPr lang="en-IN" sz="3500" b="1" kern="1200"/>
            <a:t>Environmental Factors</a:t>
          </a:r>
          <a:endParaRPr lang="en-US" sz="3500" kern="1200"/>
        </a:p>
      </dsp:txBody>
      <dsp:txXfrm>
        <a:off x="90" y="0"/>
        <a:ext cx="3610909" cy="1634614"/>
      </dsp:txXfrm>
    </dsp:sp>
    <dsp:sp modelId="{8981E768-0F45-40B5-9874-515C7304E5C9}">
      <dsp:nvSpPr>
        <dsp:cNvPr id="0" name=""/>
        <dsp:cNvSpPr/>
      </dsp:nvSpPr>
      <dsp:spPr>
        <a:xfrm>
          <a:off x="1601218" y="1838940"/>
          <a:ext cx="408653" cy="40865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189B11-A8D7-4A6A-98CE-60D05DAFEB85}">
      <dsp:nvSpPr>
        <dsp:cNvPr id="0" name=""/>
        <dsp:cNvSpPr/>
      </dsp:nvSpPr>
      <dsp:spPr>
        <a:xfrm>
          <a:off x="3791545" y="2451920"/>
          <a:ext cx="3610909" cy="1634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20" tIns="248920" rIns="248920" bIns="248920" numCol="1" spcCol="1270" anchor="t" anchorCtr="0">
          <a:noAutofit/>
        </a:bodyPr>
        <a:lstStyle/>
        <a:p>
          <a:pPr marL="0" lvl="0" indent="0" algn="ctr" defTabSz="1555750" rtl="0">
            <a:lnSpc>
              <a:spcPct val="90000"/>
            </a:lnSpc>
            <a:spcBef>
              <a:spcPct val="0"/>
            </a:spcBef>
            <a:spcAft>
              <a:spcPct val="35000"/>
            </a:spcAft>
            <a:buNone/>
          </a:pPr>
          <a:r>
            <a:rPr lang="en-IN" sz="3500" b="1" kern="1200"/>
            <a:t>Legal Factors</a:t>
          </a:r>
          <a:endParaRPr lang="en-US" sz="3500" kern="1200"/>
        </a:p>
      </dsp:txBody>
      <dsp:txXfrm>
        <a:off x="3791545" y="2451920"/>
        <a:ext cx="3610909" cy="1634614"/>
      </dsp:txXfrm>
    </dsp:sp>
    <dsp:sp modelId="{24D916F8-F348-4E87-8C6F-3A8A1C8F9FA9}">
      <dsp:nvSpPr>
        <dsp:cNvPr id="0" name=""/>
        <dsp:cNvSpPr/>
      </dsp:nvSpPr>
      <dsp:spPr>
        <a:xfrm>
          <a:off x="5392673" y="1838940"/>
          <a:ext cx="408653" cy="40865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31140-BE45-43BD-8B5C-BA795CE189B7}">
      <dsp:nvSpPr>
        <dsp:cNvPr id="0" name=""/>
        <dsp:cNvSpPr/>
      </dsp:nvSpPr>
      <dsp:spPr>
        <a:xfrm>
          <a:off x="0" y="1148168"/>
          <a:ext cx="9016620" cy="1530891"/>
        </a:xfrm>
        <a:prstGeom prst="notched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89BC59-E3FF-4D56-BD70-2589F8E7C605}">
      <dsp:nvSpPr>
        <dsp:cNvPr id="0" name=""/>
        <dsp:cNvSpPr/>
      </dsp:nvSpPr>
      <dsp:spPr>
        <a:xfrm>
          <a:off x="99" y="0"/>
          <a:ext cx="3958419" cy="1530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3144" tIns="263144" rIns="263144" bIns="263144" numCol="1" spcCol="1270" anchor="b" anchorCtr="0">
          <a:noAutofit/>
        </a:bodyPr>
        <a:lstStyle/>
        <a:p>
          <a:pPr marL="0" lvl="0" indent="0" algn="ctr" defTabSz="1644650" rtl="0">
            <a:lnSpc>
              <a:spcPct val="90000"/>
            </a:lnSpc>
            <a:spcBef>
              <a:spcPct val="0"/>
            </a:spcBef>
            <a:spcAft>
              <a:spcPct val="35000"/>
            </a:spcAft>
            <a:buNone/>
          </a:pPr>
          <a:r>
            <a:rPr lang="en-US" sz="3700" kern="1200"/>
            <a:t>Political Factors</a:t>
          </a:r>
        </a:p>
      </dsp:txBody>
      <dsp:txXfrm>
        <a:off x="99" y="0"/>
        <a:ext cx="3958419" cy="1530891"/>
      </dsp:txXfrm>
    </dsp:sp>
    <dsp:sp modelId="{78926D6A-338D-4C87-89EF-89913594649B}">
      <dsp:nvSpPr>
        <dsp:cNvPr id="0" name=""/>
        <dsp:cNvSpPr/>
      </dsp:nvSpPr>
      <dsp:spPr>
        <a:xfrm>
          <a:off x="1787947" y="1722252"/>
          <a:ext cx="382722" cy="382722"/>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85DA44-6E3F-424A-987B-F958D5DE08E3}">
      <dsp:nvSpPr>
        <dsp:cNvPr id="0" name=""/>
        <dsp:cNvSpPr/>
      </dsp:nvSpPr>
      <dsp:spPr>
        <a:xfrm>
          <a:off x="4156439" y="2296336"/>
          <a:ext cx="3958419" cy="1530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3144" tIns="263144" rIns="263144" bIns="263144" numCol="1" spcCol="1270" anchor="t" anchorCtr="0">
          <a:noAutofit/>
        </a:bodyPr>
        <a:lstStyle/>
        <a:p>
          <a:pPr marL="0" lvl="0" indent="0" algn="ctr" defTabSz="1644650" rtl="0">
            <a:lnSpc>
              <a:spcPct val="90000"/>
            </a:lnSpc>
            <a:spcBef>
              <a:spcPct val="0"/>
            </a:spcBef>
            <a:spcAft>
              <a:spcPct val="35000"/>
            </a:spcAft>
            <a:buNone/>
          </a:pPr>
          <a:r>
            <a:rPr lang="en-US" sz="3700" kern="1200"/>
            <a:t>Economic Factors</a:t>
          </a:r>
        </a:p>
      </dsp:txBody>
      <dsp:txXfrm>
        <a:off x="4156439" y="2296336"/>
        <a:ext cx="3958419" cy="1530891"/>
      </dsp:txXfrm>
    </dsp:sp>
    <dsp:sp modelId="{CFBAC1DE-B0D1-4D1F-9AF0-3717FAF46AF6}">
      <dsp:nvSpPr>
        <dsp:cNvPr id="0" name=""/>
        <dsp:cNvSpPr/>
      </dsp:nvSpPr>
      <dsp:spPr>
        <a:xfrm>
          <a:off x="5944287" y="1722252"/>
          <a:ext cx="382722" cy="382722"/>
        </a:xfrm>
        <a:prstGeom prst="ellipse">
          <a:avLst/>
        </a:prstGeom>
        <a:solidFill>
          <a:schemeClr val="accent3">
            <a:hueOff val="-1433403"/>
            <a:satOff val="1180"/>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C16041-1608-44E1-BF37-E132198EE95D}">
      <dsp:nvSpPr>
        <dsp:cNvPr id="0" name=""/>
        <dsp:cNvSpPr/>
      </dsp:nvSpPr>
      <dsp:spPr>
        <a:xfrm>
          <a:off x="0" y="192233"/>
          <a:ext cx="5063067" cy="1521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US" sz="6500" kern="1200" dirty="0"/>
            <a:t>Cause</a:t>
          </a:r>
        </a:p>
      </dsp:txBody>
      <dsp:txXfrm>
        <a:off x="74249" y="266482"/>
        <a:ext cx="4914569" cy="1372502"/>
      </dsp:txXfrm>
    </dsp:sp>
    <dsp:sp modelId="{519EA400-FD9E-4D4B-98A1-C7E487D6B721}">
      <dsp:nvSpPr>
        <dsp:cNvPr id="0" name=""/>
        <dsp:cNvSpPr/>
      </dsp:nvSpPr>
      <dsp:spPr>
        <a:xfrm>
          <a:off x="0" y="1900433"/>
          <a:ext cx="5063067" cy="1521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US" sz="6500" kern="1200"/>
            <a:t>Effect</a:t>
          </a:r>
        </a:p>
      </dsp:txBody>
      <dsp:txXfrm>
        <a:off x="74249" y="1974682"/>
        <a:ext cx="4914569" cy="13725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8F355-7BA3-448E-8AC3-25343B3AFFE9}">
      <dsp:nvSpPr>
        <dsp:cNvPr id="0" name=""/>
        <dsp:cNvSpPr/>
      </dsp:nvSpPr>
      <dsp:spPr>
        <a:xfrm>
          <a:off x="0" y="1649496"/>
          <a:ext cx="8689075" cy="2199328"/>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27333-939C-4748-81B5-0D9095EFBC29}">
      <dsp:nvSpPr>
        <dsp:cNvPr id="0" name=""/>
        <dsp:cNvSpPr/>
      </dsp:nvSpPr>
      <dsp:spPr>
        <a:xfrm>
          <a:off x="3436" y="0"/>
          <a:ext cx="1502556" cy="2199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endParaRPr lang="en-US" sz="1600" kern="1200"/>
        </a:p>
      </dsp:txBody>
      <dsp:txXfrm>
        <a:off x="3436" y="0"/>
        <a:ext cx="1502556" cy="2199328"/>
      </dsp:txXfrm>
    </dsp:sp>
    <dsp:sp modelId="{5C4A50F2-B115-40AF-96B8-826F7FEBE833}">
      <dsp:nvSpPr>
        <dsp:cNvPr id="0" name=""/>
        <dsp:cNvSpPr/>
      </dsp:nvSpPr>
      <dsp:spPr>
        <a:xfrm>
          <a:off x="479798" y="2474244"/>
          <a:ext cx="549832" cy="54983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C96123-19E4-4263-8B9E-9477EF56A279}">
      <dsp:nvSpPr>
        <dsp:cNvPr id="0" name=""/>
        <dsp:cNvSpPr/>
      </dsp:nvSpPr>
      <dsp:spPr>
        <a:xfrm>
          <a:off x="1581121" y="3298993"/>
          <a:ext cx="1502556" cy="2199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kern="1200"/>
            <a:t>1. Identifying the problem and its cause</a:t>
          </a:r>
        </a:p>
      </dsp:txBody>
      <dsp:txXfrm>
        <a:off x="1581121" y="3298993"/>
        <a:ext cx="1502556" cy="2199328"/>
      </dsp:txXfrm>
    </dsp:sp>
    <dsp:sp modelId="{AA7A6902-325C-4F3B-950B-03D079B307A0}">
      <dsp:nvSpPr>
        <dsp:cNvPr id="0" name=""/>
        <dsp:cNvSpPr/>
      </dsp:nvSpPr>
      <dsp:spPr>
        <a:xfrm>
          <a:off x="2057483" y="2474244"/>
          <a:ext cx="549832" cy="54983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F3ADF1-7826-4CCD-BC15-5437A000B00D}">
      <dsp:nvSpPr>
        <dsp:cNvPr id="0" name=""/>
        <dsp:cNvSpPr/>
      </dsp:nvSpPr>
      <dsp:spPr>
        <a:xfrm>
          <a:off x="3158805" y="0"/>
          <a:ext cx="1502556" cy="2199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a:t>2. To take the problem's consequences into account</a:t>
          </a:r>
        </a:p>
      </dsp:txBody>
      <dsp:txXfrm>
        <a:off x="3158805" y="0"/>
        <a:ext cx="1502556" cy="2199328"/>
      </dsp:txXfrm>
    </dsp:sp>
    <dsp:sp modelId="{A1404EA0-1EDD-4EF8-B7EA-EE0F56A5B562}">
      <dsp:nvSpPr>
        <dsp:cNvPr id="0" name=""/>
        <dsp:cNvSpPr/>
      </dsp:nvSpPr>
      <dsp:spPr>
        <a:xfrm>
          <a:off x="3635167" y="2474244"/>
          <a:ext cx="549832" cy="54983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483D24-6386-481A-A7B7-FE6F8D19EA42}">
      <dsp:nvSpPr>
        <dsp:cNvPr id="0" name=""/>
        <dsp:cNvSpPr/>
      </dsp:nvSpPr>
      <dsp:spPr>
        <a:xfrm>
          <a:off x="4736489" y="3298993"/>
          <a:ext cx="1502556" cy="2199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kern="1200"/>
            <a:t>3. The third step, creative thinking</a:t>
          </a:r>
        </a:p>
      </dsp:txBody>
      <dsp:txXfrm>
        <a:off x="4736489" y="3298993"/>
        <a:ext cx="1502556" cy="2199328"/>
      </dsp:txXfrm>
    </dsp:sp>
    <dsp:sp modelId="{CDC80BBA-711C-43EB-B1F4-80E06C1DFBD2}">
      <dsp:nvSpPr>
        <dsp:cNvPr id="0" name=""/>
        <dsp:cNvSpPr/>
      </dsp:nvSpPr>
      <dsp:spPr>
        <a:xfrm>
          <a:off x="5212852" y="2474244"/>
          <a:ext cx="549832" cy="54983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B13CEC-0642-453E-B65B-7063BAF9DA0F}">
      <dsp:nvSpPr>
        <dsp:cNvPr id="0" name=""/>
        <dsp:cNvSpPr/>
      </dsp:nvSpPr>
      <dsp:spPr>
        <a:xfrm>
          <a:off x="6314174" y="0"/>
          <a:ext cx="1502556" cy="2199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a:t>4. Taking into account the results of potential solutions</a:t>
          </a:r>
        </a:p>
      </dsp:txBody>
      <dsp:txXfrm>
        <a:off x="6314174" y="0"/>
        <a:ext cx="1502556" cy="2199328"/>
      </dsp:txXfrm>
    </dsp:sp>
    <dsp:sp modelId="{2AB5AE1E-F15E-4140-BEA4-D410DA47FCCE}">
      <dsp:nvSpPr>
        <dsp:cNvPr id="0" name=""/>
        <dsp:cNvSpPr/>
      </dsp:nvSpPr>
      <dsp:spPr>
        <a:xfrm>
          <a:off x="6790536" y="2474244"/>
          <a:ext cx="549832" cy="54983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CC586-71C1-4B92-A624-1B57BE012B74}">
      <dsp:nvSpPr>
        <dsp:cNvPr id="0" name=""/>
        <dsp:cNvSpPr/>
      </dsp:nvSpPr>
      <dsp:spPr>
        <a:xfrm>
          <a:off x="0" y="1272818"/>
          <a:ext cx="9357817" cy="1697090"/>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F4D0DD-7A90-48BA-B681-65CD85044C9D}">
      <dsp:nvSpPr>
        <dsp:cNvPr id="0" name=""/>
        <dsp:cNvSpPr/>
      </dsp:nvSpPr>
      <dsp:spPr>
        <a:xfrm>
          <a:off x="4112" y="0"/>
          <a:ext cx="2714132" cy="1697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163576" numCol="1" spcCol="1270" anchor="b" anchorCtr="0">
          <a:noAutofit/>
        </a:bodyPr>
        <a:lstStyle/>
        <a:p>
          <a:pPr marL="0" lvl="0" indent="0" algn="ctr" defTabSz="1022350" rtl="0">
            <a:lnSpc>
              <a:spcPct val="90000"/>
            </a:lnSpc>
            <a:spcBef>
              <a:spcPct val="0"/>
            </a:spcBef>
            <a:spcAft>
              <a:spcPct val="35000"/>
            </a:spcAft>
            <a:buNone/>
          </a:pPr>
          <a:r>
            <a:rPr lang="en-US" sz="2300" kern="1200"/>
            <a:t>5. Fifth, choose the best option available. </a:t>
          </a:r>
        </a:p>
      </dsp:txBody>
      <dsp:txXfrm>
        <a:off x="4112" y="0"/>
        <a:ext cx="2714132" cy="1697090"/>
      </dsp:txXfrm>
    </dsp:sp>
    <dsp:sp modelId="{3E3DCB43-4DB6-493C-B77D-18BF469188B0}">
      <dsp:nvSpPr>
        <dsp:cNvPr id="0" name=""/>
        <dsp:cNvSpPr/>
      </dsp:nvSpPr>
      <dsp:spPr>
        <a:xfrm>
          <a:off x="1149042" y="1909227"/>
          <a:ext cx="424272" cy="4242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8B4C1A-FD60-4E14-9A0C-8B3BBCCB0F90}">
      <dsp:nvSpPr>
        <dsp:cNvPr id="0" name=""/>
        <dsp:cNvSpPr/>
      </dsp:nvSpPr>
      <dsp:spPr>
        <a:xfrm>
          <a:off x="2853951" y="2545636"/>
          <a:ext cx="2714132" cy="1697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163576" numCol="1" spcCol="1270" anchor="t" anchorCtr="0">
          <a:noAutofit/>
        </a:bodyPr>
        <a:lstStyle/>
        <a:p>
          <a:pPr marL="0" lvl="0" indent="0" algn="ctr" defTabSz="1022350" rtl="0">
            <a:lnSpc>
              <a:spcPct val="90000"/>
            </a:lnSpc>
            <a:spcBef>
              <a:spcPct val="0"/>
            </a:spcBef>
            <a:spcAft>
              <a:spcPct val="35000"/>
            </a:spcAft>
            <a:buNone/>
          </a:pPr>
          <a:r>
            <a:rPr lang="en-US" sz="2300" kern="1200"/>
            <a:t>6. This brings us to step six: putting a strategy into action.  </a:t>
          </a:r>
        </a:p>
      </dsp:txBody>
      <dsp:txXfrm>
        <a:off x="2853951" y="2545636"/>
        <a:ext cx="2714132" cy="1697090"/>
      </dsp:txXfrm>
    </dsp:sp>
    <dsp:sp modelId="{3655A3A0-91FF-4A3B-B451-93BFE131323F}">
      <dsp:nvSpPr>
        <dsp:cNvPr id="0" name=""/>
        <dsp:cNvSpPr/>
      </dsp:nvSpPr>
      <dsp:spPr>
        <a:xfrm>
          <a:off x="3998881" y="1909227"/>
          <a:ext cx="424272" cy="4242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E1DA79-EA84-47BA-8349-0DB7440790F9}">
      <dsp:nvSpPr>
        <dsp:cNvPr id="0" name=""/>
        <dsp:cNvSpPr/>
      </dsp:nvSpPr>
      <dsp:spPr>
        <a:xfrm>
          <a:off x="5703790" y="0"/>
          <a:ext cx="2714132" cy="1697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163576" numCol="1" spcCol="1270" anchor="b" anchorCtr="0">
          <a:noAutofit/>
        </a:bodyPr>
        <a:lstStyle/>
        <a:p>
          <a:pPr marL="0" lvl="0" indent="0" algn="ctr" defTabSz="1022350" rtl="0">
            <a:lnSpc>
              <a:spcPct val="90000"/>
            </a:lnSpc>
            <a:spcBef>
              <a:spcPct val="0"/>
            </a:spcBef>
            <a:spcAft>
              <a:spcPct val="35000"/>
            </a:spcAft>
            <a:buNone/>
          </a:pPr>
          <a:r>
            <a:rPr lang="en-US" sz="2300" kern="1200"/>
            <a:t>7. The seventh step is to be flexible and ready for transitions. </a:t>
          </a:r>
        </a:p>
      </dsp:txBody>
      <dsp:txXfrm>
        <a:off x="5703790" y="0"/>
        <a:ext cx="2714132" cy="1697090"/>
      </dsp:txXfrm>
    </dsp:sp>
    <dsp:sp modelId="{DE7341EC-706B-4D20-9805-86D53DC50BF8}">
      <dsp:nvSpPr>
        <dsp:cNvPr id="0" name=""/>
        <dsp:cNvSpPr/>
      </dsp:nvSpPr>
      <dsp:spPr>
        <a:xfrm>
          <a:off x="6848720" y="1909227"/>
          <a:ext cx="424272" cy="42427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60C39B-05F8-45A0-BB73-781EBB4E35AC}" type="datetimeFigureOut">
              <a:rPr lang="en-US" smtClean="0"/>
              <a:t>6/30/2022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A5026-20D1-4173-8A23-6542A3FF2803}" type="slidenum">
              <a:rPr lang="en-US" smtClean="0"/>
              <a:t>‹#›</a:t>
            </a:fld>
            <a:endParaRPr lang="en-US"/>
          </a:p>
        </p:txBody>
      </p:sp>
    </p:spTree>
    <p:extLst>
      <p:ext uri="{BB962C8B-B14F-4D97-AF65-F5344CB8AC3E}">
        <p14:creationId xmlns:p14="http://schemas.microsoft.com/office/powerpoint/2010/main" val="2810818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lack of available labour or personnel is what is meant by a staff shortage. When there is a scarcity of workers, it is because businesses are having trouble finding suitably skilled people to fill their vacant positions </a:t>
            </a:r>
            <a:r>
              <a:rPr lang="en-GB" sz="1200" kern="1200" dirty="0">
                <a:solidFill>
                  <a:schemeClr val="tx1"/>
                </a:solidFill>
                <a:effectLst/>
                <a:latin typeface="+mn-lt"/>
                <a:ea typeface="+mn-ea"/>
                <a:cs typeface="+mn-cs"/>
              </a:rPr>
              <a:t>(Finlayson, 2002)</a:t>
            </a:r>
            <a:r>
              <a:rPr lang="en-IN" sz="1200" kern="1200" dirty="0">
                <a:solidFill>
                  <a:schemeClr val="tx1"/>
                </a:solidFill>
                <a:effectLst/>
                <a:latin typeface="+mn-lt"/>
                <a:ea typeface="+mn-ea"/>
                <a:cs typeface="+mn-cs"/>
              </a:rPr>
              <a:t>. There aren't enough qualified applicants to fill the open positions, and it's difficult to discover those who are. But it may become trickier when workers are few. The goals of this research are to provide a thorough description of the issue at hand, its context, scope, and impact; to interpret data in order to find a workable solution; to weigh pros and cons of potential courses of action; and to plan, regulate, and try to assess the dissemination of study findings.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60A5026-20D1-4173-8A23-6542A3FF2803}" type="slidenum">
              <a:rPr lang="en-US" smtClean="0"/>
              <a:t>2</a:t>
            </a:fld>
            <a:endParaRPr lang="en-US"/>
          </a:p>
        </p:txBody>
      </p:sp>
    </p:spTree>
    <p:extLst>
      <p:ext uri="{BB962C8B-B14F-4D97-AF65-F5344CB8AC3E}">
        <p14:creationId xmlns:p14="http://schemas.microsoft.com/office/powerpoint/2010/main" val="2585187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variety of influences on the recruiting process makes it difficult to pin down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Yüksel</a:t>
            </a:r>
            <a:r>
              <a:rPr lang="en-GB" sz="1200" kern="1200" dirty="0">
                <a:solidFill>
                  <a:schemeClr val="tx1"/>
                </a:solidFill>
                <a:effectLst/>
                <a:latin typeface="+mn-lt"/>
                <a:ea typeface="+mn-ea"/>
                <a:cs typeface="+mn-cs"/>
              </a:rPr>
              <a:t>, 2012)</a:t>
            </a:r>
            <a:r>
              <a:rPr lang="en-IN" sz="1200" kern="1200" dirty="0">
                <a:solidFill>
                  <a:schemeClr val="tx1"/>
                </a:solidFill>
                <a:effectLst/>
                <a:latin typeface="+mn-lt"/>
                <a:ea typeface="+mn-ea"/>
                <a:cs typeface="+mn-cs"/>
              </a:rPr>
              <a:t>. Rather and maybe there is a shortage of labour in a certain sector or profession depends on a number of factors, including the level of education and knowledge of job candidates, the skillset employers are seeking, and the salaries they are prepared to pay. The basic types of labour shortages include: </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Quantity of people: </a:t>
            </a:r>
            <a:r>
              <a:rPr lang="en-IN" sz="1200" kern="1200" dirty="0">
                <a:solidFill>
                  <a:schemeClr val="tx1"/>
                </a:solidFill>
                <a:effectLst/>
                <a:latin typeface="+mn-lt"/>
                <a:ea typeface="+mn-ea"/>
                <a:cs typeface="+mn-cs"/>
              </a:rPr>
              <a:t>A labour shortage occurs when there are not enough competent job seekers to meet an employer's demands. </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Quality of job candidates: </a:t>
            </a:r>
            <a:r>
              <a:rPr lang="en-IN" sz="1200" kern="1200" dirty="0">
                <a:solidFill>
                  <a:schemeClr val="tx1"/>
                </a:solidFill>
                <a:effectLst/>
                <a:latin typeface="+mn-lt"/>
                <a:ea typeface="+mn-ea"/>
                <a:cs typeface="+mn-cs"/>
              </a:rPr>
              <a:t>A labour shortage may also exist if businesses have trouble locating candidates who meet their skill demands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Matović</a:t>
            </a:r>
            <a:r>
              <a:rPr lang="en-GB" sz="1200" kern="1200" dirty="0">
                <a:solidFill>
                  <a:schemeClr val="tx1"/>
                </a:solidFill>
                <a:effectLst/>
                <a:latin typeface="+mn-lt"/>
                <a:ea typeface="+mn-ea"/>
                <a:cs typeface="+mn-cs"/>
              </a:rPr>
              <a:t>, 2020)</a:t>
            </a:r>
            <a:r>
              <a:rPr lang="en-IN"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60A5026-20D1-4173-8A23-6542A3FF2803}" type="slidenum">
              <a:rPr lang="en-US" smtClean="0"/>
              <a:t>3</a:t>
            </a:fld>
            <a:endParaRPr lang="en-US"/>
          </a:p>
        </p:txBody>
      </p:sp>
    </p:spTree>
    <p:extLst>
      <p:ext uri="{BB962C8B-B14F-4D97-AF65-F5344CB8AC3E}">
        <p14:creationId xmlns:p14="http://schemas.microsoft.com/office/powerpoint/2010/main" val="2021349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Marketers perform a PESTEL study to identify and assess the sales promotion market aspects that would have an effect on their business.</a:t>
            </a:r>
          </a:p>
        </p:txBody>
      </p:sp>
      <p:sp>
        <p:nvSpPr>
          <p:cNvPr id="4" name="Slide Number Placeholder 3"/>
          <p:cNvSpPr>
            <a:spLocks noGrp="1"/>
          </p:cNvSpPr>
          <p:nvPr>
            <p:ph type="sldNum" sz="quarter" idx="10"/>
          </p:nvPr>
        </p:nvSpPr>
        <p:spPr/>
        <p:txBody>
          <a:bodyPr/>
          <a:lstStyle/>
          <a:p>
            <a:fld id="{760A5026-20D1-4173-8A23-6542A3FF2803}" type="slidenum">
              <a:rPr lang="en-US" smtClean="0"/>
              <a:t>4</a:t>
            </a:fld>
            <a:endParaRPr lang="en-US"/>
          </a:p>
        </p:txBody>
      </p:sp>
    </p:spTree>
    <p:extLst>
      <p:ext uri="{BB962C8B-B14F-4D97-AF65-F5344CB8AC3E}">
        <p14:creationId xmlns:p14="http://schemas.microsoft.com/office/powerpoint/2010/main" val="3285872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Factors: All of them have to do with whether or not the government should meddle in business affairs. Foreign trade policy, tax policy, </a:t>
            </a:r>
            <a:r>
              <a:rPr lang="en-US" dirty="0" err="1"/>
              <a:t>labour</a:t>
            </a:r>
            <a:r>
              <a:rPr lang="en-US" dirty="0"/>
              <a:t> legislation, environmental law, trade restrictions, etc., may all be examples of government policy. </a:t>
            </a:r>
          </a:p>
          <a:p>
            <a:r>
              <a:rPr lang="en-US" dirty="0"/>
              <a:t>Economic Factors: When it comes to running a company and making money, the economy plays a huge role. Growth in the economy, interest and exchange rates, inflation, consumer and company spending, and other factors all have a role. </a:t>
            </a:r>
          </a:p>
          <a:p>
            <a:endParaRPr lang="en-US" dirty="0"/>
          </a:p>
        </p:txBody>
      </p:sp>
      <p:sp>
        <p:nvSpPr>
          <p:cNvPr id="4" name="Slide Number Placeholder 3"/>
          <p:cNvSpPr>
            <a:spLocks noGrp="1"/>
          </p:cNvSpPr>
          <p:nvPr>
            <p:ph type="sldNum" sz="quarter" idx="10"/>
          </p:nvPr>
        </p:nvSpPr>
        <p:spPr/>
        <p:txBody>
          <a:bodyPr/>
          <a:lstStyle/>
          <a:p>
            <a:fld id="{760A5026-20D1-4173-8A23-6542A3FF2803}" type="slidenum">
              <a:rPr lang="en-US" smtClean="0"/>
              <a:t>5</a:t>
            </a:fld>
            <a:endParaRPr lang="en-US"/>
          </a:p>
        </p:txBody>
      </p:sp>
    </p:spTree>
    <p:extLst>
      <p:ext uri="{BB962C8B-B14F-4D97-AF65-F5344CB8AC3E}">
        <p14:creationId xmlns:p14="http://schemas.microsoft.com/office/powerpoint/2010/main" val="2899941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Factors: Areas in which the majority of a community has common values are said to have a strong socio-cultural influence. Considerations such as population size, age structure, health awareness, profession preferences, etc. To marketers, these variables are of utmost importance because of the impact they have on gaining insight into their target audiences and the things that motivate them (</a:t>
            </a:r>
            <a:r>
              <a:rPr lang="en-US" dirty="0" err="1"/>
              <a:t>Nurmi</a:t>
            </a:r>
            <a:r>
              <a:rPr lang="en-US" dirty="0"/>
              <a:t>, 2018). </a:t>
            </a:r>
          </a:p>
          <a:p>
            <a:r>
              <a:rPr lang="en-US" dirty="0"/>
              <a:t>Technological Factors: There are three main ways in which technological developments have an impact on marketing and its management: product creation, distribution, and communication with target audiences. </a:t>
            </a:r>
          </a:p>
          <a:p>
            <a:endParaRPr lang="en-US" dirty="0"/>
          </a:p>
        </p:txBody>
      </p:sp>
      <p:sp>
        <p:nvSpPr>
          <p:cNvPr id="4" name="Slide Number Placeholder 3"/>
          <p:cNvSpPr>
            <a:spLocks noGrp="1"/>
          </p:cNvSpPr>
          <p:nvPr>
            <p:ph type="sldNum" sz="quarter" idx="10"/>
          </p:nvPr>
        </p:nvSpPr>
        <p:spPr/>
        <p:txBody>
          <a:bodyPr/>
          <a:lstStyle/>
          <a:p>
            <a:fld id="{760A5026-20D1-4173-8A23-6542A3FF2803}" type="slidenum">
              <a:rPr lang="en-US" smtClean="0"/>
              <a:t>6</a:t>
            </a:fld>
            <a:endParaRPr lang="en-US"/>
          </a:p>
        </p:txBody>
      </p:sp>
    </p:spTree>
    <p:extLst>
      <p:ext uri="{BB962C8B-B14F-4D97-AF65-F5344CB8AC3E}">
        <p14:creationId xmlns:p14="http://schemas.microsoft.com/office/powerpoint/2010/main" val="351194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Environmental Factors: These considerations have just been prominent in the past fifteen years or so. They've gained prominence in light of rising concerns about meeting government-mandated carbon footprint reduction objectives and a general shortage of essential resources. </a:t>
            </a:r>
          </a:p>
          <a:p>
            <a:r>
              <a:rPr lang="en-US" dirty="0"/>
              <a:t>Legal Factors: Health and safety regulations, equal opportunity policies, proposed a revised, consumer protection laws and regulations, brand labelling requirements, and worker safety are all examples of legal considerations (</a:t>
            </a:r>
            <a:r>
              <a:rPr lang="en-US" dirty="0" err="1"/>
              <a:t>Yüksel</a:t>
            </a:r>
            <a:r>
              <a:rPr lang="en-US" dirty="0"/>
              <a:t>, 2012). </a:t>
            </a:r>
          </a:p>
          <a:p>
            <a:r>
              <a:rPr lang="en-US" dirty="0"/>
              <a:t>PASTLE Factors</a:t>
            </a:r>
          </a:p>
          <a:p>
            <a:endParaRPr lang="en-US" dirty="0"/>
          </a:p>
        </p:txBody>
      </p:sp>
      <p:sp>
        <p:nvSpPr>
          <p:cNvPr id="4" name="Slide Number Placeholder 3"/>
          <p:cNvSpPr>
            <a:spLocks noGrp="1"/>
          </p:cNvSpPr>
          <p:nvPr>
            <p:ph type="sldNum" sz="quarter" idx="10"/>
          </p:nvPr>
        </p:nvSpPr>
        <p:spPr/>
        <p:txBody>
          <a:bodyPr/>
          <a:lstStyle/>
          <a:p>
            <a:fld id="{760A5026-20D1-4173-8A23-6542A3FF2803}" type="slidenum">
              <a:rPr lang="en-US" smtClean="0"/>
              <a:t>7</a:t>
            </a:fld>
            <a:endParaRPr lang="en-US"/>
          </a:p>
        </p:txBody>
      </p:sp>
    </p:spTree>
    <p:extLst>
      <p:ext uri="{BB962C8B-B14F-4D97-AF65-F5344CB8AC3E}">
        <p14:creationId xmlns:p14="http://schemas.microsoft.com/office/powerpoint/2010/main" val="3323033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A current quality monitoring tool, the Fishbone diagram illustrates the chain of events that led to any existing or potential problem with the product's quality. In order to </a:t>
            </a:r>
            <a:r>
              <a:rPr lang="en-US" dirty="0" err="1"/>
              <a:t>analyse</a:t>
            </a:r>
            <a:r>
              <a:rPr lang="en-US" dirty="0"/>
              <a:t> and pinpoint the origin of an issue, this tool graphically depicts all of the factors that might be at play.</a:t>
            </a:r>
          </a:p>
        </p:txBody>
      </p:sp>
      <p:sp>
        <p:nvSpPr>
          <p:cNvPr id="4" name="Slide Number Placeholder 3"/>
          <p:cNvSpPr>
            <a:spLocks noGrp="1"/>
          </p:cNvSpPr>
          <p:nvPr>
            <p:ph type="sldNum" sz="quarter" idx="10"/>
          </p:nvPr>
        </p:nvSpPr>
        <p:spPr/>
        <p:txBody>
          <a:bodyPr/>
          <a:lstStyle/>
          <a:p>
            <a:fld id="{760A5026-20D1-4173-8A23-6542A3FF2803}" type="slidenum">
              <a:rPr lang="en-US" smtClean="0"/>
              <a:t>8</a:t>
            </a:fld>
            <a:endParaRPr lang="en-US"/>
          </a:p>
        </p:txBody>
      </p:sp>
    </p:spTree>
    <p:extLst>
      <p:ext uri="{BB962C8B-B14F-4D97-AF65-F5344CB8AC3E}">
        <p14:creationId xmlns:p14="http://schemas.microsoft.com/office/powerpoint/2010/main" val="3276553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Cause-and-effect connections may be shown graphically using a fishbone diagram. The tool is easy to use and has a significant impact on the efficiency and quality of a given process or output. Through its consistent use, businesses may proactively identify process deficiencies and solve them in a timely and precise manner. Organizations may </a:t>
            </a:r>
            <a:r>
              <a:rPr lang="en-US" dirty="0" err="1"/>
              <a:t>utilise</a:t>
            </a:r>
            <a:r>
              <a:rPr lang="en-US" dirty="0"/>
              <a:t> this method to successfully implement the Six Sigma methodology throughout their operations. It may be created using a variety of different tools, including pen and paper, spreadsheets, word processors, and several internet tools. </a:t>
            </a:r>
          </a:p>
        </p:txBody>
      </p:sp>
      <p:sp>
        <p:nvSpPr>
          <p:cNvPr id="4" name="Slide Number Placeholder 3"/>
          <p:cNvSpPr>
            <a:spLocks noGrp="1"/>
          </p:cNvSpPr>
          <p:nvPr>
            <p:ph type="sldNum" sz="quarter" idx="10"/>
          </p:nvPr>
        </p:nvSpPr>
        <p:spPr/>
        <p:txBody>
          <a:bodyPr/>
          <a:lstStyle/>
          <a:p>
            <a:fld id="{760A5026-20D1-4173-8A23-6542A3FF2803}" type="slidenum">
              <a:rPr lang="en-US" smtClean="0"/>
              <a:t>9</a:t>
            </a:fld>
            <a:endParaRPr lang="en-US"/>
          </a:p>
        </p:txBody>
      </p:sp>
    </p:spTree>
    <p:extLst>
      <p:ext uri="{BB962C8B-B14F-4D97-AF65-F5344CB8AC3E}">
        <p14:creationId xmlns:p14="http://schemas.microsoft.com/office/powerpoint/2010/main" val="464024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Skills in problem-solving are increasingly valued in the modern </a:t>
            </a:r>
            <a:r>
              <a:rPr lang="en-US" dirty="0" err="1"/>
              <a:t>labour</a:t>
            </a:r>
            <a:r>
              <a:rPr lang="en-US" dirty="0"/>
              <a:t> market. Possessing problem-solving skills, both basic and advanced, is a prerequisite for advancement in many fields. Having an appreciation for the distinctions between easy and complicated problem-solving may help you hone your complex problem-solving abilities (Finlayson, 2002)</a:t>
            </a:r>
          </a:p>
        </p:txBody>
      </p:sp>
      <p:sp>
        <p:nvSpPr>
          <p:cNvPr id="4" name="Slide Number Placeholder 3"/>
          <p:cNvSpPr>
            <a:spLocks noGrp="1"/>
          </p:cNvSpPr>
          <p:nvPr>
            <p:ph type="sldNum" sz="quarter" idx="10"/>
          </p:nvPr>
        </p:nvSpPr>
        <p:spPr/>
        <p:txBody>
          <a:bodyPr/>
          <a:lstStyle/>
          <a:p>
            <a:fld id="{760A5026-20D1-4173-8A23-6542A3FF2803}" type="slidenum">
              <a:rPr lang="en-US" smtClean="0"/>
              <a:t>10</a:t>
            </a:fld>
            <a:endParaRPr lang="en-US"/>
          </a:p>
        </p:txBody>
      </p:sp>
    </p:spTree>
    <p:extLst>
      <p:ext uri="{BB962C8B-B14F-4D97-AF65-F5344CB8AC3E}">
        <p14:creationId xmlns:p14="http://schemas.microsoft.com/office/powerpoint/2010/main" val="139273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page provides a definition of complicated problem-solving, a discussion of the distinctions between complex and simple problem-solving, a discussion of the procedures required to solve complex issues, and a list of occupations that may benefit from learning complex problem-solving abilities. The following procedures may be used by the firm to remedy the situation. </a:t>
            </a:r>
          </a:p>
        </p:txBody>
      </p:sp>
      <p:sp>
        <p:nvSpPr>
          <p:cNvPr id="4" name="Slide Number Placeholder 3"/>
          <p:cNvSpPr>
            <a:spLocks noGrp="1"/>
          </p:cNvSpPr>
          <p:nvPr>
            <p:ph type="sldNum" sz="quarter" idx="10"/>
          </p:nvPr>
        </p:nvSpPr>
        <p:spPr/>
        <p:txBody>
          <a:bodyPr/>
          <a:lstStyle/>
          <a:p>
            <a:fld id="{760A5026-20D1-4173-8A23-6542A3FF2803}" type="slidenum">
              <a:rPr lang="en-US" smtClean="0"/>
              <a:t>11</a:t>
            </a:fld>
            <a:endParaRPr lang="en-US"/>
          </a:p>
        </p:txBody>
      </p:sp>
    </p:spTree>
    <p:extLst>
      <p:ext uri="{BB962C8B-B14F-4D97-AF65-F5344CB8AC3E}">
        <p14:creationId xmlns:p14="http://schemas.microsoft.com/office/powerpoint/2010/main" val="3386305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there is a lack of workers, it becomes more challenging to find and hire new employees, fill unfilled jobs, and keep current employees. To compete for talent, businesses may need to increase salary and benefits. Some sectors have a more difficult time attracting and keeping workers, and some professions are tougher to fill than many others (</a:t>
            </a:r>
            <a:r>
              <a:rPr lang="en-US" dirty="0" err="1"/>
              <a:t>Esmaeilzadeh</a:t>
            </a:r>
            <a:r>
              <a:rPr lang="en-US" dirty="0"/>
              <a:t>, 2014). The aforementioned methodology sees extensive use in areas such as product design, quality enhancement, and defect mitigation. This method provides a whole spectrum of potential causes, rather than just one, which might help us pinpoint the origin of the issue and forestall similar occurrences in the future.</a:t>
            </a:r>
          </a:p>
        </p:txBody>
      </p:sp>
      <p:sp>
        <p:nvSpPr>
          <p:cNvPr id="4" name="Slide Number Placeholder 3"/>
          <p:cNvSpPr>
            <a:spLocks noGrp="1"/>
          </p:cNvSpPr>
          <p:nvPr>
            <p:ph type="sldNum" sz="quarter" idx="10"/>
          </p:nvPr>
        </p:nvSpPr>
        <p:spPr/>
        <p:txBody>
          <a:bodyPr/>
          <a:lstStyle/>
          <a:p>
            <a:fld id="{760A5026-20D1-4173-8A23-6542A3FF2803}" type="slidenum">
              <a:rPr lang="en-US" smtClean="0"/>
              <a:t>12</a:t>
            </a:fld>
            <a:endParaRPr lang="en-US"/>
          </a:p>
        </p:txBody>
      </p:sp>
    </p:spTree>
    <p:extLst>
      <p:ext uri="{BB962C8B-B14F-4D97-AF65-F5344CB8AC3E}">
        <p14:creationId xmlns:p14="http://schemas.microsoft.com/office/powerpoint/2010/main" val="3406359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2A02FF-82A0-4A0C-ABD3-77BDDC22E44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1411449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2A02FF-82A0-4A0C-ABD3-77BDDC22E44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4263682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2A02FF-82A0-4A0C-ABD3-77BDDC22E44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3636427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2A02FF-82A0-4A0C-ABD3-77BDDC22E445}" type="datetimeFigureOut">
              <a:rPr lang="en-US" smtClean="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986221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2A02FF-82A0-4A0C-ABD3-77BDDC22E445}" type="datetimeFigureOut">
              <a:rPr lang="en-US" smtClean="0"/>
              <a:t>6/30/2022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3187456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2A02FF-82A0-4A0C-ABD3-77BDDC22E445}" type="datetimeFigureOut">
              <a:rPr lang="en-US" smtClean="0"/>
              <a:t>6/30/2022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3304614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2A02FF-82A0-4A0C-ABD3-77BDDC22E445}" type="datetimeFigureOut">
              <a:rPr lang="en-US" smtClean="0"/>
              <a:t>6/30/2022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3900712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2A02FF-82A0-4A0C-ABD3-77BDDC22E445}" type="datetimeFigureOut">
              <a:rPr lang="en-US" smtClean="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2779922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2A02FF-82A0-4A0C-ABD3-77BDDC22E445}" type="datetimeFigureOut">
              <a:rPr lang="en-US" smtClean="0"/>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345029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2A02FF-82A0-4A0C-ABD3-77BDDC22E44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255286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2A02FF-82A0-4A0C-ABD3-77BDDC22E44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9DB13-8197-4615-A5CC-A934FA48CAAE}"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327270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2A02FF-82A0-4A0C-ABD3-77BDDC22E44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3348486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2A02FF-82A0-4A0C-ABD3-77BDDC22E44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9DB13-8197-4615-A5CC-A934FA48CAA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819931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2A02FF-82A0-4A0C-ABD3-77BDDC22E44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3559482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2A02FF-82A0-4A0C-ABD3-77BDDC22E44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5036733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2A02FF-82A0-4A0C-ABD3-77BDDC22E445}" type="datetimeFigureOut">
              <a:rPr lang="en-US" smtClean="0"/>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D9DB13-8197-4615-A5CC-A934FA48CAAE}" type="slidenum">
              <a:rPr lang="en-US" smtClean="0"/>
              <a:t>‹#›</a:t>
            </a:fld>
            <a:endParaRPr lang="en-US"/>
          </a:p>
        </p:txBody>
      </p:sp>
    </p:spTree>
    <p:extLst>
      <p:ext uri="{BB962C8B-B14F-4D97-AF65-F5344CB8AC3E}">
        <p14:creationId xmlns:p14="http://schemas.microsoft.com/office/powerpoint/2010/main" val="598322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F2A02FF-82A0-4A0C-ABD3-77BDDC22E445}" type="datetimeFigureOut">
              <a:rPr lang="en-US" smtClean="0"/>
              <a:t>6/30/2022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4D9DB13-8197-4615-A5CC-A934FA48CAAE}" type="slidenum">
              <a:rPr lang="en-US" smtClean="0"/>
              <a:t>‹#›</a:t>
            </a:fld>
            <a:endParaRPr lang="en-US"/>
          </a:p>
        </p:txBody>
      </p:sp>
    </p:spTree>
    <p:extLst>
      <p:ext uri="{BB962C8B-B14F-4D97-AF65-F5344CB8AC3E}">
        <p14:creationId xmlns:p14="http://schemas.microsoft.com/office/powerpoint/2010/main" val="3757472070"/>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 id="2147483853" r:id="rId14"/>
    <p:sldLayoutId id="2147483854" r:id="rId15"/>
    <p:sldLayoutId id="214748385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0563" y="2766663"/>
            <a:ext cx="10055958" cy="707886"/>
          </a:xfrm>
          <a:prstGeom prst="rect">
            <a:avLst/>
          </a:prstGeom>
        </p:spPr>
        <p:txBody>
          <a:bodyPr wrap="none">
            <a:spAutoFit/>
          </a:bodyPr>
          <a:lstStyle/>
          <a:p>
            <a:r>
              <a:rPr lang="en-US" sz="4000" b="1" dirty="0">
                <a:solidFill>
                  <a:srgbClr val="7030A0"/>
                </a:solidFill>
                <a:latin typeface="Algerian" panose="04020705040A02060702" pitchFamily="82" charset="0"/>
              </a:rPr>
              <a:t>Problem Solving and Decision making</a:t>
            </a:r>
          </a:p>
        </p:txBody>
      </p:sp>
      <p:sp>
        <p:nvSpPr>
          <p:cNvPr id="3" name="TextBox 2">
            <a:extLst>
              <a:ext uri="{FF2B5EF4-FFF2-40B4-BE49-F238E27FC236}">
                <a16:creationId xmlns:a16="http://schemas.microsoft.com/office/drawing/2014/main" id="{DB701D38-67DE-2FDC-5163-EAB5E2B3AA9D}"/>
              </a:ext>
            </a:extLst>
          </p:cNvPr>
          <p:cNvSpPr txBox="1"/>
          <p:nvPr/>
        </p:nvSpPr>
        <p:spPr>
          <a:xfrm>
            <a:off x="1561381" y="459500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BMSW4004.</a:t>
            </a:r>
            <a:br>
              <a:rPr lang="en-GB" dirty="0"/>
            </a:br>
            <a:r>
              <a:rPr lang="en-GB" dirty="0"/>
              <a:t>Phillip Guest</a:t>
            </a:r>
          </a:p>
        </p:txBody>
      </p:sp>
    </p:spTree>
    <p:extLst>
      <p:ext uri="{BB962C8B-B14F-4D97-AF65-F5344CB8AC3E}">
        <p14:creationId xmlns:p14="http://schemas.microsoft.com/office/powerpoint/2010/main" val="1658845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21625" y="245660"/>
            <a:ext cx="3903259" cy="646331"/>
          </a:xfrm>
          <a:prstGeom prst="rect">
            <a:avLst/>
          </a:prstGeom>
          <a:noFill/>
        </p:spPr>
        <p:txBody>
          <a:bodyPr wrap="square" rtlCol="0">
            <a:spAutoFit/>
          </a:bodyPr>
          <a:lstStyle/>
          <a:p>
            <a:pPr algn="just"/>
            <a:r>
              <a:rPr lang="en-US" sz="3600" b="1" dirty="0">
                <a:solidFill>
                  <a:srgbClr val="7030A0"/>
                </a:solidFill>
                <a:latin typeface="Algerian" panose="04020705040A02060702" pitchFamily="82" charset="0"/>
              </a:rPr>
              <a:t>Introduction</a:t>
            </a:r>
          </a:p>
        </p:txBody>
      </p:sp>
      <p:graphicFrame>
        <p:nvGraphicFramePr>
          <p:cNvPr id="4" name="Diagram 3"/>
          <p:cNvGraphicFramePr/>
          <p:nvPr>
            <p:extLst>
              <p:ext uri="{D42A27DB-BD31-4B8C-83A1-F6EECF244321}">
                <p14:modId xmlns:p14="http://schemas.microsoft.com/office/powerpoint/2010/main" val="1897303017"/>
              </p:ext>
            </p:extLst>
          </p:nvPr>
        </p:nvGraphicFramePr>
        <p:xfrm>
          <a:off x="1243519" y="1006102"/>
          <a:ext cx="8091550" cy="52104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0426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6560" y="294396"/>
            <a:ext cx="11582401" cy="954107"/>
          </a:xfrm>
          <a:prstGeom prst="rect">
            <a:avLst/>
          </a:prstGeom>
        </p:spPr>
        <p:txBody>
          <a:bodyPr wrap="square">
            <a:spAutoFit/>
          </a:bodyPr>
          <a:lstStyle/>
          <a:p>
            <a:pPr algn="just"/>
            <a:r>
              <a:rPr lang="en-US" sz="2800" b="1" dirty="0">
                <a:solidFill>
                  <a:srgbClr val="7030A0"/>
                </a:solidFill>
                <a:latin typeface="Algerian" panose="04020705040A02060702" pitchFamily="82" charset="0"/>
              </a:rPr>
              <a:t>Discussion on the nature and impact of the complex problem on employees and their organizations </a:t>
            </a:r>
          </a:p>
        </p:txBody>
      </p:sp>
      <p:graphicFrame>
        <p:nvGraphicFramePr>
          <p:cNvPr id="5" name="Diagram 4"/>
          <p:cNvGraphicFramePr/>
          <p:nvPr>
            <p:extLst>
              <p:ext uri="{D42A27DB-BD31-4B8C-83A1-F6EECF244321}">
                <p14:modId xmlns:p14="http://schemas.microsoft.com/office/powerpoint/2010/main" val="1419304421"/>
              </p:ext>
            </p:extLst>
          </p:nvPr>
        </p:nvGraphicFramePr>
        <p:xfrm>
          <a:off x="1451211" y="1741059"/>
          <a:ext cx="7310651" cy="2585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0857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865239" y="1504512"/>
            <a:ext cx="7756431" cy="4563273"/>
          </a:xfrm>
          <a:prstGeom prst="rect">
            <a:avLst/>
          </a:prstGeom>
        </p:spPr>
      </p:pic>
      <p:sp>
        <p:nvSpPr>
          <p:cNvPr id="3" name="Rectangle 2"/>
          <p:cNvSpPr/>
          <p:nvPr/>
        </p:nvSpPr>
        <p:spPr>
          <a:xfrm>
            <a:off x="272976" y="321691"/>
            <a:ext cx="10940956" cy="830997"/>
          </a:xfrm>
          <a:prstGeom prst="rect">
            <a:avLst/>
          </a:prstGeom>
        </p:spPr>
        <p:txBody>
          <a:bodyPr wrap="square">
            <a:spAutoFit/>
          </a:bodyPr>
          <a:lstStyle/>
          <a:p>
            <a:pPr algn="just"/>
            <a:r>
              <a:rPr lang="en-US" sz="2400" b="1" dirty="0">
                <a:solidFill>
                  <a:srgbClr val="7030A0"/>
                </a:solidFill>
                <a:latin typeface="Algerian" panose="04020705040A02060702" pitchFamily="82" charset="0"/>
              </a:rPr>
              <a:t>A PESTLE analysis of the macro-environmental factors contributing to the complex problem </a:t>
            </a:r>
          </a:p>
        </p:txBody>
      </p:sp>
    </p:spTree>
    <p:extLst>
      <p:ext uri="{BB962C8B-B14F-4D97-AF65-F5344CB8AC3E}">
        <p14:creationId xmlns:p14="http://schemas.microsoft.com/office/powerpoint/2010/main" val="2639521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901532465"/>
              </p:ext>
            </p:extLst>
          </p:nvPr>
        </p:nvGraphicFramePr>
        <p:xfrm>
          <a:off x="1819702" y="1304331"/>
          <a:ext cx="7924800" cy="37521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3437170" y="419248"/>
            <a:ext cx="4976042" cy="769441"/>
          </a:xfrm>
          <a:prstGeom prst="rect">
            <a:avLst/>
          </a:prstGeom>
        </p:spPr>
        <p:txBody>
          <a:bodyPr wrap="none">
            <a:spAutoFit/>
          </a:bodyPr>
          <a:lstStyle/>
          <a:p>
            <a:r>
              <a:rPr lang="en-US" sz="4400" b="1" dirty="0">
                <a:solidFill>
                  <a:srgbClr val="7030A0"/>
                </a:solidFill>
                <a:latin typeface="Algerian" panose="04020705040A02060702" pitchFamily="82" charset="0"/>
              </a:rPr>
              <a:t>PESTLE Analysis</a:t>
            </a:r>
          </a:p>
        </p:txBody>
      </p:sp>
    </p:spTree>
    <p:extLst>
      <p:ext uri="{BB962C8B-B14F-4D97-AF65-F5344CB8AC3E}">
        <p14:creationId xmlns:p14="http://schemas.microsoft.com/office/powerpoint/2010/main" val="743512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595314160"/>
              </p:ext>
            </p:extLst>
          </p:nvPr>
        </p:nvGraphicFramePr>
        <p:xfrm>
          <a:off x="1778757" y="1700116"/>
          <a:ext cx="8225051" cy="40865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3632660" y="446543"/>
            <a:ext cx="4976042" cy="769441"/>
          </a:xfrm>
          <a:prstGeom prst="rect">
            <a:avLst/>
          </a:prstGeom>
        </p:spPr>
        <p:txBody>
          <a:bodyPr wrap="none">
            <a:spAutoFit/>
          </a:bodyPr>
          <a:lstStyle/>
          <a:p>
            <a:r>
              <a:rPr lang="en-US" sz="4400" b="1" dirty="0">
                <a:solidFill>
                  <a:srgbClr val="7030A0"/>
                </a:solidFill>
                <a:latin typeface="Algerian" panose="04020705040A02060702" pitchFamily="82" charset="0"/>
              </a:rPr>
              <a:t>PESTLE Analysis</a:t>
            </a:r>
          </a:p>
        </p:txBody>
      </p:sp>
    </p:spTree>
    <p:extLst>
      <p:ext uri="{BB962C8B-B14F-4D97-AF65-F5344CB8AC3E}">
        <p14:creationId xmlns:p14="http://schemas.microsoft.com/office/powerpoint/2010/main" val="3748620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4153748797"/>
              </p:ext>
            </p:extLst>
          </p:nvPr>
        </p:nvGraphicFramePr>
        <p:xfrm>
          <a:off x="1464861" y="1822944"/>
          <a:ext cx="9016620" cy="38272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2638987" y="637611"/>
            <a:ext cx="4976042" cy="769441"/>
          </a:xfrm>
          <a:prstGeom prst="rect">
            <a:avLst/>
          </a:prstGeom>
        </p:spPr>
        <p:txBody>
          <a:bodyPr wrap="none">
            <a:spAutoFit/>
          </a:bodyPr>
          <a:lstStyle/>
          <a:p>
            <a:pPr algn="just"/>
            <a:r>
              <a:rPr lang="en-US" sz="4400" b="1" dirty="0">
                <a:solidFill>
                  <a:srgbClr val="7030A0"/>
                </a:solidFill>
                <a:latin typeface="Algerian" panose="04020705040A02060702" pitchFamily="82" charset="0"/>
              </a:rPr>
              <a:t>PESTLE ANALYSIS</a:t>
            </a:r>
          </a:p>
        </p:txBody>
      </p:sp>
    </p:spTree>
    <p:extLst>
      <p:ext uri="{BB962C8B-B14F-4D97-AF65-F5344CB8AC3E}">
        <p14:creationId xmlns:p14="http://schemas.microsoft.com/office/powerpoint/2010/main" val="3332800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4675" y="335339"/>
            <a:ext cx="11309446" cy="954107"/>
          </a:xfrm>
          <a:prstGeom prst="rect">
            <a:avLst/>
          </a:prstGeom>
        </p:spPr>
        <p:txBody>
          <a:bodyPr wrap="square">
            <a:spAutoFit/>
          </a:bodyPr>
          <a:lstStyle/>
          <a:p>
            <a:pPr algn="just"/>
            <a:r>
              <a:rPr lang="en-US" sz="2800" b="1" dirty="0">
                <a:solidFill>
                  <a:srgbClr val="7030A0"/>
                </a:solidFill>
                <a:latin typeface="Algerian" panose="04020705040A02060702" pitchFamily="82" charset="0"/>
              </a:rPr>
              <a:t>Cause-and-effect analysis, using Fishbone Diagram, of the complex problem </a:t>
            </a:r>
          </a:p>
        </p:txBody>
      </p:sp>
      <p:graphicFrame>
        <p:nvGraphicFramePr>
          <p:cNvPr id="6" name="Diagram 5"/>
          <p:cNvGraphicFramePr/>
          <p:nvPr>
            <p:extLst>
              <p:ext uri="{D42A27DB-BD31-4B8C-83A1-F6EECF244321}">
                <p14:modId xmlns:p14="http://schemas.microsoft.com/office/powerpoint/2010/main" val="3608962904"/>
              </p:ext>
            </p:extLst>
          </p:nvPr>
        </p:nvGraphicFramePr>
        <p:xfrm>
          <a:off x="3016408" y="1879558"/>
          <a:ext cx="5063067" cy="3613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0862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95964" y="132644"/>
            <a:ext cx="9106980" cy="769441"/>
          </a:xfrm>
          <a:prstGeom prst="rect">
            <a:avLst/>
          </a:prstGeom>
        </p:spPr>
        <p:txBody>
          <a:bodyPr wrap="none">
            <a:spAutoFit/>
          </a:bodyPr>
          <a:lstStyle/>
          <a:p>
            <a:r>
              <a:rPr lang="en-US" sz="4400" b="1" dirty="0">
                <a:solidFill>
                  <a:srgbClr val="7030A0"/>
                </a:solidFill>
                <a:latin typeface="Algerian" panose="04020705040A02060702" pitchFamily="82" charset="0"/>
              </a:rPr>
              <a:t>Fishbone diagram illustrates</a:t>
            </a:r>
          </a:p>
        </p:txBody>
      </p:sp>
      <p:pic>
        <p:nvPicPr>
          <p:cNvPr id="3" name="Picture 2"/>
          <p:cNvPicPr>
            <a:picLocks noChangeAspect="1"/>
          </p:cNvPicPr>
          <p:nvPr/>
        </p:nvPicPr>
        <p:blipFill>
          <a:blip r:embed="rId3"/>
          <a:stretch>
            <a:fillRect/>
          </a:stretch>
        </p:blipFill>
        <p:spPr>
          <a:xfrm>
            <a:off x="1545721" y="1394286"/>
            <a:ext cx="8198779" cy="4905474"/>
          </a:xfrm>
          <a:prstGeom prst="rect">
            <a:avLst/>
          </a:prstGeom>
        </p:spPr>
      </p:pic>
    </p:spTree>
    <p:extLst>
      <p:ext uri="{BB962C8B-B14F-4D97-AF65-F5344CB8AC3E}">
        <p14:creationId xmlns:p14="http://schemas.microsoft.com/office/powerpoint/2010/main" val="967228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68505197"/>
              </p:ext>
            </p:extLst>
          </p:nvPr>
        </p:nvGraphicFramePr>
        <p:xfrm>
          <a:off x="1287438" y="1359678"/>
          <a:ext cx="8689075" cy="5498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222912" y="196840"/>
            <a:ext cx="11077433" cy="1384995"/>
          </a:xfrm>
          <a:prstGeom prst="rect">
            <a:avLst/>
          </a:prstGeom>
        </p:spPr>
        <p:txBody>
          <a:bodyPr wrap="square">
            <a:spAutoFit/>
          </a:bodyPr>
          <a:lstStyle/>
          <a:p>
            <a:pPr algn="just"/>
            <a:r>
              <a:rPr lang="en-US" sz="2800" b="1" dirty="0">
                <a:solidFill>
                  <a:srgbClr val="7030A0"/>
                </a:solidFill>
                <a:latin typeface="Algerian" panose="04020705040A02060702" pitchFamily="82" charset="0"/>
              </a:rPr>
              <a:t>An evaluation of alternative solutions to absenteeism with an aim of choosing the most appropriate solution among these alternatives </a:t>
            </a:r>
          </a:p>
        </p:txBody>
      </p:sp>
    </p:spTree>
    <p:extLst>
      <p:ext uri="{BB962C8B-B14F-4D97-AF65-F5344CB8AC3E}">
        <p14:creationId xmlns:p14="http://schemas.microsoft.com/office/powerpoint/2010/main" val="740564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3364981071"/>
              </p:ext>
            </p:extLst>
          </p:nvPr>
        </p:nvGraphicFramePr>
        <p:xfrm>
          <a:off x="1219198" y="1857821"/>
          <a:ext cx="9357817" cy="42427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9613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48221" y="241826"/>
            <a:ext cx="4253087" cy="923330"/>
          </a:xfrm>
          <a:prstGeom prst="rect">
            <a:avLst/>
          </a:prstGeom>
        </p:spPr>
        <p:txBody>
          <a:bodyPr wrap="none">
            <a:spAutoFit/>
          </a:bodyPr>
          <a:lstStyle/>
          <a:p>
            <a:pPr algn="just"/>
            <a:r>
              <a:rPr lang="en-US" sz="5400" dirty="0">
                <a:solidFill>
                  <a:srgbClr val="7030A0"/>
                </a:solidFill>
                <a:latin typeface="Algerian" panose="04020705040A02060702" pitchFamily="82" charset="0"/>
              </a:rPr>
              <a:t>Conclusion </a:t>
            </a:r>
          </a:p>
        </p:txBody>
      </p:sp>
      <p:sp>
        <p:nvSpPr>
          <p:cNvPr id="3" name="Rectangle 2"/>
          <p:cNvSpPr/>
          <p:nvPr/>
        </p:nvSpPr>
        <p:spPr>
          <a:xfrm>
            <a:off x="429339" y="2137855"/>
            <a:ext cx="10748177" cy="3323987"/>
          </a:xfrm>
          <a:prstGeom prst="rect">
            <a:avLst/>
          </a:prstGeom>
        </p:spPr>
        <p:txBody>
          <a:bodyPr wrap="square">
            <a:spAutoFit/>
          </a:bodyPr>
          <a:lstStyle/>
          <a:p>
            <a:pPr marL="285750" indent="-285750" algn="just">
              <a:buFont typeface="Wingdings" panose="05000000000000000000" pitchFamily="2" charset="2"/>
              <a:buChar char="Ø"/>
            </a:pPr>
            <a:r>
              <a:rPr lang="en-US" sz="3200" dirty="0"/>
              <a:t>To compete for talent, businesses may need to increase salary and benefits</a:t>
            </a:r>
          </a:p>
          <a:p>
            <a:pPr marL="285750" indent="-285750" algn="just">
              <a:buFont typeface="Wingdings" panose="05000000000000000000" pitchFamily="2" charset="2"/>
              <a:buChar char="Ø"/>
            </a:pPr>
            <a:endParaRPr lang="en-US" sz="3200" dirty="0"/>
          </a:p>
          <a:p>
            <a:pPr marL="285750" indent="-285750" algn="just">
              <a:buFont typeface="Wingdings" panose="05000000000000000000" pitchFamily="2" charset="2"/>
              <a:buChar char="Ø"/>
            </a:pPr>
            <a:r>
              <a:rPr lang="en-US" sz="3200" dirty="0"/>
              <a:t>Some sectors have a more difficult time attracting and keeping workers, and some professions are tougher to fill than many others</a:t>
            </a:r>
          </a:p>
          <a:p>
            <a:pPr algn="just"/>
            <a:endParaRPr lang="en-US" dirty="0"/>
          </a:p>
        </p:txBody>
      </p:sp>
    </p:spTree>
    <p:extLst>
      <p:ext uri="{BB962C8B-B14F-4D97-AF65-F5344CB8AC3E}">
        <p14:creationId xmlns:p14="http://schemas.microsoft.com/office/powerpoint/2010/main" val="794101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00501" y="441324"/>
            <a:ext cx="10058400" cy="6186309"/>
          </a:xfrm>
          <a:prstGeom prst="rect">
            <a:avLst/>
          </a:prstGeom>
        </p:spPr>
        <p:txBody>
          <a:bodyPr wrap="square">
            <a:spAutoFit/>
          </a:bodyPr>
          <a:lstStyle/>
          <a:p>
            <a:pPr>
              <a:spcBef>
                <a:spcPts val="1200"/>
              </a:spcBef>
            </a:pPr>
            <a:r>
              <a:rPr lang="en-IN" sz="2400" b="1" kern="0" dirty="0">
                <a:solidFill>
                  <a:srgbClr val="2F5496"/>
                </a:solidFill>
                <a:effectLst/>
                <a:latin typeface="Algerian" panose="04020705040A02060702" pitchFamily="82" charset="0"/>
                <a:ea typeface="Times New Roman" panose="02020603050405020304" pitchFamily="18" charset="0"/>
                <a:cs typeface="Times New Roman" panose="02020603050405020304" pitchFamily="18" charset="0"/>
              </a:rPr>
              <a:t>References</a:t>
            </a:r>
            <a:endParaRPr lang="en-US" sz="2400" b="1" kern="0" dirty="0">
              <a:solidFill>
                <a:srgbClr val="2F5496"/>
              </a:solidFill>
              <a:effectLst/>
              <a:latin typeface="Algerian" panose="04020705040A02060702" pitchFamily="82" charset="0"/>
              <a:ea typeface="Times New Roman" panose="02020603050405020304" pitchFamily="18" charset="0"/>
              <a:cs typeface="Times New Roman" panose="02020603050405020304" pitchFamily="18" charset="0"/>
            </a:endParaRPr>
          </a:p>
          <a:p>
            <a:pPr algn="just"/>
            <a:r>
              <a:rPr lang="en-IN" sz="1400" dirty="0">
                <a:effectLst/>
                <a:latin typeface="Arial" panose="020B0604020202020204" pitchFamily="34" charset="0"/>
                <a:ea typeface="Times New Roman" panose="02020603050405020304" pitchFamily="18" charset="0"/>
              </a:rPr>
              <a:t> </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600"/>
              </a:spcAft>
            </a:pPr>
            <a:r>
              <a:rPr lang="en-IN" sz="1400" dirty="0">
                <a:solidFill>
                  <a:srgbClr val="222222"/>
                </a:solidFill>
                <a:effectLst/>
                <a:latin typeface="Arial" panose="020B0604020202020204" pitchFamily="34" charset="0"/>
                <a:ea typeface="Times New Roman" panose="02020603050405020304" pitchFamily="18" charset="0"/>
              </a:rPr>
              <a:t>Buchan, J., </a:t>
            </a:r>
            <a:r>
              <a:rPr lang="en-IN" sz="1400" dirty="0" err="1">
                <a:solidFill>
                  <a:srgbClr val="222222"/>
                </a:solidFill>
                <a:effectLst/>
                <a:latin typeface="Arial" panose="020B0604020202020204" pitchFamily="34" charset="0"/>
                <a:ea typeface="Times New Roman" panose="02020603050405020304" pitchFamily="18" charset="0"/>
              </a:rPr>
              <a:t>Charlesworth</a:t>
            </a:r>
            <a:r>
              <a:rPr lang="en-IN" sz="1400" dirty="0">
                <a:solidFill>
                  <a:srgbClr val="222222"/>
                </a:solidFill>
                <a:effectLst/>
                <a:latin typeface="Arial" panose="020B0604020202020204" pitchFamily="34" charset="0"/>
                <a:ea typeface="Times New Roman" panose="02020603050405020304" pitchFamily="18" charset="0"/>
              </a:rPr>
              <a:t>, A., </a:t>
            </a:r>
            <a:r>
              <a:rPr lang="en-IN" sz="1400" dirty="0" err="1">
                <a:solidFill>
                  <a:srgbClr val="222222"/>
                </a:solidFill>
                <a:effectLst/>
                <a:latin typeface="Arial" panose="020B0604020202020204" pitchFamily="34" charset="0"/>
                <a:ea typeface="Times New Roman" panose="02020603050405020304" pitchFamily="18" charset="0"/>
              </a:rPr>
              <a:t>Gershlick</a:t>
            </a:r>
            <a:r>
              <a:rPr lang="en-IN" sz="1400" dirty="0">
                <a:solidFill>
                  <a:srgbClr val="222222"/>
                </a:solidFill>
                <a:effectLst/>
                <a:latin typeface="Arial" panose="020B0604020202020204" pitchFamily="34" charset="0"/>
                <a:ea typeface="Times New Roman" panose="02020603050405020304" pitchFamily="18" charset="0"/>
              </a:rPr>
              <a:t>, B. and </a:t>
            </a:r>
            <a:r>
              <a:rPr lang="en-IN" sz="1400" dirty="0" err="1">
                <a:solidFill>
                  <a:srgbClr val="222222"/>
                </a:solidFill>
                <a:effectLst/>
                <a:latin typeface="Arial" panose="020B0604020202020204" pitchFamily="34" charset="0"/>
                <a:ea typeface="Times New Roman" panose="02020603050405020304" pitchFamily="18" charset="0"/>
              </a:rPr>
              <a:t>Seccombe</a:t>
            </a:r>
            <a:r>
              <a:rPr lang="en-IN" sz="1400" dirty="0">
                <a:solidFill>
                  <a:srgbClr val="222222"/>
                </a:solidFill>
                <a:effectLst/>
                <a:latin typeface="Arial" panose="020B0604020202020204" pitchFamily="34" charset="0"/>
                <a:ea typeface="Times New Roman" panose="02020603050405020304" pitchFamily="18" charset="0"/>
              </a:rPr>
              <a:t>, I., 2019. A critical moment: NHS staffing trends, retention and attrition. </a:t>
            </a:r>
            <a:r>
              <a:rPr lang="en-IN" sz="1400" i="1" dirty="0">
                <a:solidFill>
                  <a:srgbClr val="222222"/>
                </a:solidFill>
                <a:effectLst/>
                <a:latin typeface="Arial" panose="020B0604020202020204" pitchFamily="34" charset="0"/>
                <a:ea typeface="Times New Roman" panose="02020603050405020304" pitchFamily="18" charset="0"/>
              </a:rPr>
              <a:t>London: The Health Foundation</a:t>
            </a:r>
            <a:r>
              <a:rPr lang="en-IN" sz="1400" dirty="0">
                <a:solidFill>
                  <a:srgbClr val="222222"/>
                </a:solidFill>
                <a:effectLst/>
                <a:latin typeface="Arial" panose="020B0604020202020204" pitchFamily="34" charset="0"/>
                <a:ea typeface="Times New Roman" panose="02020603050405020304" pitchFamily="18" charset="0"/>
              </a:rPr>
              <a:t>.</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600"/>
              </a:spcAft>
            </a:pPr>
            <a:r>
              <a:rPr lang="en-IN" sz="1400" dirty="0" err="1">
                <a:solidFill>
                  <a:srgbClr val="222222"/>
                </a:solidFill>
                <a:effectLst/>
                <a:latin typeface="Arial" panose="020B0604020202020204" pitchFamily="34" charset="0"/>
                <a:ea typeface="Times New Roman" panose="02020603050405020304" pitchFamily="18" charset="0"/>
              </a:rPr>
              <a:t>Combes</a:t>
            </a:r>
            <a:r>
              <a:rPr lang="en-IN" sz="1400" dirty="0">
                <a:solidFill>
                  <a:srgbClr val="222222"/>
                </a:solidFill>
                <a:effectLst/>
                <a:latin typeface="Arial" panose="020B0604020202020204" pitchFamily="34" charset="0"/>
                <a:ea typeface="Times New Roman" panose="02020603050405020304" pitchFamily="18" charset="0"/>
              </a:rPr>
              <a:t>, J.B., Elliott, R.F. and </a:t>
            </a:r>
            <a:r>
              <a:rPr lang="en-IN" sz="1400" dirty="0" err="1">
                <a:solidFill>
                  <a:srgbClr val="222222"/>
                </a:solidFill>
                <a:effectLst/>
                <a:latin typeface="Arial" panose="020B0604020202020204" pitchFamily="34" charset="0"/>
                <a:ea typeface="Times New Roman" panose="02020603050405020304" pitchFamily="18" charset="0"/>
              </a:rPr>
              <a:t>Skåtun</a:t>
            </a:r>
            <a:r>
              <a:rPr lang="en-IN" sz="1400" dirty="0">
                <a:solidFill>
                  <a:srgbClr val="222222"/>
                </a:solidFill>
                <a:effectLst/>
                <a:latin typeface="Arial" panose="020B0604020202020204" pitchFamily="34" charset="0"/>
                <a:ea typeface="Times New Roman" panose="02020603050405020304" pitchFamily="18" charset="0"/>
              </a:rPr>
              <a:t>, D., 2018. Hospital staff shortage: the role of the competitiveness of pay of different groups of nursing staff on staff shortage. </a:t>
            </a:r>
            <a:r>
              <a:rPr lang="en-IN" sz="1400" i="1" dirty="0">
                <a:solidFill>
                  <a:srgbClr val="222222"/>
                </a:solidFill>
                <a:effectLst/>
                <a:latin typeface="Arial" panose="020B0604020202020204" pitchFamily="34" charset="0"/>
                <a:ea typeface="Times New Roman" panose="02020603050405020304" pitchFamily="18" charset="0"/>
              </a:rPr>
              <a:t>Applied Economics</a:t>
            </a:r>
            <a:r>
              <a:rPr lang="en-IN" sz="1400" dirty="0">
                <a:solidFill>
                  <a:srgbClr val="222222"/>
                </a:solidFill>
                <a:effectLst/>
                <a:latin typeface="Arial" panose="020B0604020202020204" pitchFamily="34" charset="0"/>
                <a:ea typeface="Times New Roman" panose="02020603050405020304" pitchFamily="18" charset="0"/>
              </a:rPr>
              <a:t>, </a:t>
            </a:r>
            <a:r>
              <a:rPr lang="en-IN" sz="1400" i="1" dirty="0">
                <a:solidFill>
                  <a:srgbClr val="222222"/>
                </a:solidFill>
                <a:effectLst/>
                <a:latin typeface="Arial" panose="020B0604020202020204" pitchFamily="34" charset="0"/>
                <a:ea typeface="Times New Roman" panose="02020603050405020304" pitchFamily="18" charset="0"/>
              </a:rPr>
              <a:t>50</a:t>
            </a:r>
            <a:r>
              <a:rPr lang="en-IN" sz="1400" dirty="0">
                <a:solidFill>
                  <a:srgbClr val="222222"/>
                </a:solidFill>
                <a:effectLst/>
                <a:latin typeface="Arial" panose="020B0604020202020204" pitchFamily="34" charset="0"/>
                <a:ea typeface="Times New Roman" panose="02020603050405020304" pitchFamily="18" charset="0"/>
              </a:rPr>
              <a:t>(60), pp.6547-6552.</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600"/>
              </a:spcAft>
            </a:pPr>
            <a:r>
              <a:rPr lang="en-IN" sz="1400" dirty="0">
                <a:solidFill>
                  <a:srgbClr val="222222"/>
                </a:solidFill>
                <a:effectLst/>
                <a:latin typeface="Arial" panose="020B0604020202020204" pitchFamily="34" charset="0"/>
                <a:ea typeface="Times New Roman" panose="02020603050405020304" pitchFamily="18" charset="0"/>
              </a:rPr>
              <a:t>de Sousa, G.C. and </a:t>
            </a:r>
            <a:r>
              <a:rPr lang="en-IN" sz="1400" dirty="0" err="1">
                <a:solidFill>
                  <a:srgbClr val="222222"/>
                </a:solidFill>
                <a:effectLst/>
                <a:latin typeface="Arial" panose="020B0604020202020204" pitchFamily="34" charset="0"/>
                <a:ea typeface="Times New Roman" panose="02020603050405020304" pitchFamily="18" charset="0"/>
              </a:rPr>
              <a:t>Castañeda-Ayarza</a:t>
            </a:r>
            <a:r>
              <a:rPr lang="en-IN" sz="1400" dirty="0">
                <a:solidFill>
                  <a:srgbClr val="222222"/>
                </a:solidFill>
                <a:effectLst/>
                <a:latin typeface="Arial" panose="020B0604020202020204" pitchFamily="34" charset="0"/>
                <a:ea typeface="Times New Roman" panose="02020603050405020304" pitchFamily="18" charset="0"/>
              </a:rPr>
              <a:t>, J.A., 2022. PESTEL analysis and the macro-environmental factors that influence the development of the electric and hybrid vehicles industry in Brazil. </a:t>
            </a:r>
            <a:r>
              <a:rPr lang="en-IN" sz="1400" i="1" dirty="0">
                <a:solidFill>
                  <a:srgbClr val="222222"/>
                </a:solidFill>
                <a:effectLst/>
                <a:latin typeface="Arial" panose="020B0604020202020204" pitchFamily="34" charset="0"/>
                <a:ea typeface="Times New Roman" panose="02020603050405020304" pitchFamily="18" charset="0"/>
              </a:rPr>
              <a:t>Case Studies on Transport Policy</a:t>
            </a:r>
            <a:r>
              <a:rPr lang="en-IN" sz="1400" dirty="0">
                <a:solidFill>
                  <a:srgbClr val="222222"/>
                </a:solidFill>
                <a:effectLst/>
                <a:latin typeface="Arial" panose="020B0604020202020204" pitchFamily="34" charset="0"/>
                <a:ea typeface="Times New Roman" panose="02020603050405020304" pitchFamily="18" charset="0"/>
              </a:rPr>
              <a:t>, </a:t>
            </a:r>
            <a:r>
              <a:rPr lang="en-IN" sz="1400" i="1" dirty="0">
                <a:solidFill>
                  <a:srgbClr val="222222"/>
                </a:solidFill>
                <a:effectLst/>
                <a:latin typeface="Arial" panose="020B0604020202020204" pitchFamily="34" charset="0"/>
                <a:ea typeface="Times New Roman" panose="02020603050405020304" pitchFamily="18" charset="0"/>
              </a:rPr>
              <a:t>10</a:t>
            </a:r>
            <a:r>
              <a:rPr lang="en-IN" sz="1400" dirty="0">
                <a:solidFill>
                  <a:srgbClr val="222222"/>
                </a:solidFill>
                <a:effectLst/>
                <a:latin typeface="Arial" panose="020B0604020202020204" pitchFamily="34" charset="0"/>
                <a:ea typeface="Times New Roman" panose="02020603050405020304" pitchFamily="18" charset="0"/>
              </a:rPr>
              <a:t>(1), pp.686-699.</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600"/>
              </a:spcAft>
            </a:pPr>
            <a:r>
              <a:rPr lang="en-IN" sz="1400" dirty="0" err="1">
                <a:solidFill>
                  <a:srgbClr val="222222"/>
                </a:solidFill>
                <a:effectLst/>
                <a:latin typeface="Arial" panose="020B0604020202020204" pitchFamily="34" charset="0"/>
                <a:ea typeface="Times New Roman" panose="02020603050405020304" pitchFamily="18" charset="0"/>
              </a:rPr>
              <a:t>Esmaeilzadeh</a:t>
            </a:r>
            <a:r>
              <a:rPr lang="en-IN" sz="1400" dirty="0">
                <a:solidFill>
                  <a:srgbClr val="222222"/>
                </a:solidFill>
                <a:effectLst/>
                <a:latin typeface="Arial" panose="020B0604020202020204" pitchFamily="34" charset="0"/>
                <a:ea typeface="Times New Roman" panose="02020603050405020304" pitchFamily="18" charset="0"/>
              </a:rPr>
              <a:t>, H., </a:t>
            </a:r>
            <a:r>
              <a:rPr lang="en-IN" sz="1400" dirty="0" err="1">
                <a:solidFill>
                  <a:srgbClr val="222222"/>
                </a:solidFill>
                <a:effectLst/>
                <a:latin typeface="Arial" panose="020B0604020202020204" pitchFamily="34" charset="0"/>
                <a:ea typeface="Times New Roman" panose="02020603050405020304" pitchFamily="18" charset="0"/>
              </a:rPr>
              <a:t>Khavaian-Garmsir</a:t>
            </a:r>
            <a:r>
              <a:rPr lang="en-IN" sz="1400" dirty="0">
                <a:solidFill>
                  <a:srgbClr val="222222"/>
                </a:solidFill>
                <a:effectLst/>
                <a:latin typeface="Arial" panose="020B0604020202020204" pitchFamily="34" charset="0"/>
                <a:ea typeface="Times New Roman" panose="02020603050405020304" pitchFamily="18" charset="0"/>
              </a:rPr>
              <a:t>, A.R. and </a:t>
            </a:r>
            <a:r>
              <a:rPr lang="en-IN" sz="1400" dirty="0" err="1">
                <a:solidFill>
                  <a:srgbClr val="222222"/>
                </a:solidFill>
                <a:effectLst/>
                <a:latin typeface="Arial" panose="020B0604020202020204" pitchFamily="34" charset="0"/>
                <a:ea typeface="Times New Roman" panose="02020603050405020304" pitchFamily="18" charset="0"/>
              </a:rPr>
              <a:t>Kanooni</a:t>
            </a:r>
            <a:r>
              <a:rPr lang="en-IN" sz="1400" dirty="0">
                <a:solidFill>
                  <a:srgbClr val="222222"/>
                </a:solidFill>
                <a:effectLst/>
                <a:latin typeface="Arial" panose="020B0604020202020204" pitchFamily="34" charset="0"/>
                <a:ea typeface="Times New Roman" panose="02020603050405020304" pitchFamily="18" charset="0"/>
              </a:rPr>
              <a:t>, R., 2014. Strategy Study under Macro Environmental Factors in Urban Tourism Using SWOT &amp; PESTLE Analysis (a case study: development of tourism in Yazd city). </a:t>
            </a:r>
            <a:r>
              <a:rPr lang="en-IN" sz="1400" i="1" dirty="0">
                <a:solidFill>
                  <a:srgbClr val="222222"/>
                </a:solidFill>
                <a:effectLst/>
                <a:latin typeface="Arial" panose="020B0604020202020204" pitchFamily="34" charset="0"/>
                <a:ea typeface="Times New Roman" panose="02020603050405020304" pitchFamily="18" charset="0"/>
              </a:rPr>
              <a:t>urban tourism</a:t>
            </a:r>
            <a:r>
              <a:rPr lang="en-IN" sz="1400" dirty="0">
                <a:solidFill>
                  <a:srgbClr val="222222"/>
                </a:solidFill>
                <a:effectLst/>
                <a:latin typeface="Arial" panose="020B0604020202020204" pitchFamily="34" charset="0"/>
                <a:ea typeface="Times New Roman" panose="02020603050405020304" pitchFamily="18" charset="0"/>
              </a:rPr>
              <a:t>, </a:t>
            </a:r>
            <a:r>
              <a:rPr lang="en-IN" sz="1400" i="1" dirty="0">
                <a:solidFill>
                  <a:srgbClr val="222222"/>
                </a:solidFill>
                <a:effectLst/>
                <a:latin typeface="Arial" panose="020B0604020202020204" pitchFamily="34" charset="0"/>
                <a:ea typeface="Times New Roman" panose="02020603050405020304" pitchFamily="18" charset="0"/>
              </a:rPr>
              <a:t>1</a:t>
            </a:r>
            <a:r>
              <a:rPr lang="en-IN" sz="1400" dirty="0">
                <a:solidFill>
                  <a:srgbClr val="222222"/>
                </a:solidFill>
                <a:effectLst/>
                <a:latin typeface="Arial" panose="020B0604020202020204" pitchFamily="34" charset="0"/>
                <a:ea typeface="Times New Roman" panose="02020603050405020304" pitchFamily="18" charset="0"/>
              </a:rPr>
              <a:t>(1), pp.17-33.</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600"/>
              </a:spcAft>
            </a:pPr>
            <a:r>
              <a:rPr lang="en-IN" sz="1400" dirty="0">
                <a:solidFill>
                  <a:srgbClr val="222222"/>
                </a:solidFill>
                <a:effectLst/>
                <a:latin typeface="Arial" panose="020B0604020202020204" pitchFamily="34" charset="0"/>
                <a:ea typeface="Times New Roman" panose="02020603050405020304" pitchFamily="18" charset="0"/>
              </a:rPr>
              <a:t>Finlayson, B., Dixon, J., Meadows, S. and Blair, G., 2002. Mind the gap: the extent of the NHS nursing shortage. </a:t>
            </a:r>
            <a:r>
              <a:rPr lang="en-IN" sz="1400" i="1" dirty="0">
                <a:solidFill>
                  <a:srgbClr val="222222"/>
                </a:solidFill>
                <a:effectLst/>
                <a:latin typeface="Arial" panose="020B0604020202020204" pitchFamily="34" charset="0"/>
                <a:ea typeface="Times New Roman" panose="02020603050405020304" pitchFamily="18" charset="0"/>
              </a:rPr>
              <a:t>BMJ</a:t>
            </a:r>
            <a:r>
              <a:rPr lang="en-IN" sz="1400" dirty="0">
                <a:solidFill>
                  <a:srgbClr val="222222"/>
                </a:solidFill>
                <a:effectLst/>
                <a:latin typeface="Arial" panose="020B0604020202020204" pitchFamily="34" charset="0"/>
                <a:ea typeface="Times New Roman" panose="02020603050405020304" pitchFamily="18" charset="0"/>
              </a:rPr>
              <a:t>, </a:t>
            </a:r>
            <a:r>
              <a:rPr lang="en-IN" sz="1400" i="1" dirty="0">
                <a:solidFill>
                  <a:srgbClr val="222222"/>
                </a:solidFill>
                <a:effectLst/>
                <a:latin typeface="Arial" panose="020B0604020202020204" pitchFamily="34" charset="0"/>
                <a:ea typeface="Times New Roman" panose="02020603050405020304" pitchFamily="18" charset="0"/>
              </a:rPr>
              <a:t>325</a:t>
            </a:r>
            <a:r>
              <a:rPr lang="en-IN" sz="1400" dirty="0">
                <a:solidFill>
                  <a:srgbClr val="222222"/>
                </a:solidFill>
                <a:effectLst/>
                <a:latin typeface="Arial" panose="020B0604020202020204" pitchFamily="34" charset="0"/>
                <a:ea typeface="Times New Roman" panose="02020603050405020304" pitchFamily="18" charset="0"/>
              </a:rPr>
              <a:t>(7363), pp.538-541.</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600"/>
              </a:spcAft>
            </a:pPr>
            <a:r>
              <a:rPr lang="en-IN" sz="1400" dirty="0" err="1">
                <a:solidFill>
                  <a:srgbClr val="222222"/>
                </a:solidFill>
                <a:effectLst/>
                <a:latin typeface="Arial" panose="020B0604020202020204" pitchFamily="34" charset="0"/>
                <a:ea typeface="Times New Roman" panose="02020603050405020304" pitchFamily="18" charset="0"/>
              </a:rPr>
              <a:t>Iacobucci</a:t>
            </a:r>
            <a:r>
              <a:rPr lang="en-IN" sz="1400" dirty="0">
                <a:solidFill>
                  <a:srgbClr val="222222"/>
                </a:solidFill>
                <a:effectLst/>
                <a:latin typeface="Arial" panose="020B0604020202020204" pitchFamily="34" charset="0"/>
                <a:ea typeface="Times New Roman" panose="02020603050405020304" pitchFamily="18" charset="0"/>
              </a:rPr>
              <a:t>, G., 2019. Ongoing GP shortage puts NHS long term plan at risk, warn experts. </a:t>
            </a:r>
            <a:r>
              <a:rPr lang="en-IN" sz="1400" i="1" dirty="0">
                <a:solidFill>
                  <a:srgbClr val="222222"/>
                </a:solidFill>
                <a:effectLst/>
                <a:latin typeface="Arial" panose="020B0604020202020204" pitchFamily="34" charset="0"/>
                <a:ea typeface="Times New Roman" panose="02020603050405020304" pitchFamily="18" charset="0"/>
              </a:rPr>
              <a:t>BMJ: British Medical Journal (Online)</a:t>
            </a:r>
            <a:r>
              <a:rPr lang="en-IN" sz="1400" dirty="0">
                <a:solidFill>
                  <a:srgbClr val="222222"/>
                </a:solidFill>
                <a:effectLst/>
                <a:latin typeface="Arial" panose="020B0604020202020204" pitchFamily="34" charset="0"/>
                <a:ea typeface="Times New Roman" panose="02020603050405020304" pitchFamily="18" charset="0"/>
              </a:rPr>
              <a:t>, </a:t>
            </a:r>
            <a:r>
              <a:rPr lang="en-IN" sz="1400" i="1" dirty="0">
                <a:solidFill>
                  <a:srgbClr val="222222"/>
                </a:solidFill>
                <a:effectLst/>
                <a:latin typeface="Arial" panose="020B0604020202020204" pitchFamily="34" charset="0"/>
                <a:ea typeface="Times New Roman" panose="02020603050405020304" pitchFamily="18" charset="0"/>
              </a:rPr>
              <a:t>364</a:t>
            </a:r>
            <a:r>
              <a:rPr lang="en-IN" sz="1400" dirty="0">
                <a:solidFill>
                  <a:srgbClr val="222222"/>
                </a:solidFill>
                <a:effectLst/>
                <a:latin typeface="Arial" panose="020B0604020202020204" pitchFamily="34" charset="0"/>
                <a:ea typeface="Times New Roman" panose="02020603050405020304" pitchFamily="18" charset="0"/>
              </a:rPr>
              <a:t>.</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600"/>
              </a:spcAft>
            </a:pPr>
            <a:r>
              <a:rPr lang="en-IN" sz="1400" dirty="0" err="1">
                <a:solidFill>
                  <a:srgbClr val="222222"/>
                </a:solidFill>
                <a:effectLst/>
                <a:latin typeface="Arial" panose="020B0604020202020204" pitchFamily="34" charset="0"/>
                <a:ea typeface="Times New Roman" panose="02020603050405020304" pitchFamily="18" charset="0"/>
              </a:rPr>
              <a:t>Matović</a:t>
            </a:r>
            <a:r>
              <a:rPr lang="en-IN" sz="1400" dirty="0">
                <a:solidFill>
                  <a:srgbClr val="222222"/>
                </a:solidFill>
                <a:effectLst/>
                <a:latin typeface="Arial" panose="020B0604020202020204" pitchFamily="34" charset="0"/>
                <a:ea typeface="Times New Roman" panose="02020603050405020304" pitchFamily="18" charset="0"/>
              </a:rPr>
              <a:t>, I.M., 2020, September. PESTEL Analysis of External Environment as a Success Factor of </a:t>
            </a:r>
            <a:r>
              <a:rPr lang="en-IN" sz="1400" dirty="0" err="1">
                <a:solidFill>
                  <a:srgbClr val="222222"/>
                </a:solidFill>
                <a:effectLst/>
                <a:latin typeface="Arial" panose="020B0604020202020204" pitchFamily="34" charset="0"/>
                <a:ea typeface="Times New Roman" panose="02020603050405020304" pitchFamily="18" charset="0"/>
              </a:rPr>
              <a:t>Startup</a:t>
            </a:r>
            <a:r>
              <a:rPr lang="en-IN" sz="1400" dirty="0">
                <a:solidFill>
                  <a:srgbClr val="222222"/>
                </a:solidFill>
                <a:effectLst/>
                <a:latin typeface="Arial" panose="020B0604020202020204" pitchFamily="34" charset="0"/>
                <a:ea typeface="Times New Roman" panose="02020603050405020304" pitchFamily="18" charset="0"/>
              </a:rPr>
              <a:t> Business. In </a:t>
            </a:r>
            <a:r>
              <a:rPr lang="en-IN" sz="1400" i="1" dirty="0" err="1">
                <a:solidFill>
                  <a:srgbClr val="222222"/>
                </a:solidFill>
                <a:effectLst/>
                <a:latin typeface="Arial" panose="020B0604020202020204" pitchFamily="34" charset="0"/>
                <a:ea typeface="Times New Roman" panose="02020603050405020304" pitchFamily="18" charset="0"/>
              </a:rPr>
              <a:t>ConScienS</a:t>
            </a:r>
            <a:r>
              <a:rPr lang="en-IN" sz="1400" i="1" dirty="0">
                <a:solidFill>
                  <a:srgbClr val="222222"/>
                </a:solidFill>
                <a:effectLst/>
                <a:latin typeface="Arial" panose="020B0604020202020204" pitchFamily="34" charset="0"/>
                <a:ea typeface="Times New Roman" panose="02020603050405020304" pitchFamily="18" charset="0"/>
              </a:rPr>
              <a:t> Conference Proceedings</a:t>
            </a:r>
            <a:r>
              <a:rPr lang="en-IN" sz="1400" dirty="0">
                <a:solidFill>
                  <a:srgbClr val="222222"/>
                </a:solidFill>
                <a:effectLst/>
                <a:latin typeface="Arial" panose="020B0604020202020204" pitchFamily="34" charset="0"/>
                <a:ea typeface="Times New Roman" panose="02020603050405020304" pitchFamily="18" charset="0"/>
              </a:rPr>
              <a:t> (pp. 96-102). </a:t>
            </a:r>
            <a:r>
              <a:rPr lang="en-IN" sz="1400" dirty="0" err="1">
                <a:solidFill>
                  <a:srgbClr val="222222"/>
                </a:solidFill>
                <a:effectLst/>
                <a:latin typeface="Arial" panose="020B0604020202020204" pitchFamily="34" charset="0"/>
                <a:ea typeface="Times New Roman" panose="02020603050405020304" pitchFamily="18" charset="0"/>
              </a:rPr>
              <a:t>Scientia</a:t>
            </a:r>
            <a:r>
              <a:rPr lang="en-IN" sz="1400" dirty="0">
                <a:solidFill>
                  <a:srgbClr val="222222"/>
                </a:solidFill>
                <a:effectLst/>
                <a:latin typeface="Arial" panose="020B0604020202020204" pitchFamily="34" charset="0"/>
                <a:ea typeface="Times New Roman" panose="02020603050405020304" pitchFamily="18" charset="0"/>
              </a:rPr>
              <a:t> </a:t>
            </a:r>
            <a:r>
              <a:rPr lang="en-IN" sz="1400" dirty="0" err="1">
                <a:solidFill>
                  <a:srgbClr val="222222"/>
                </a:solidFill>
                <a:effectLst/>
                <a:latin typeface="Arial" panose="020B0604020202020204" pitchFamily="34" charset="0"/>
                <a:ea typeface="Times New Roman" panose="02020603050405020304" pitchFamily="18" charset="0"/>
              </a:rPr>
              <a:t>Moralitas</a:t>
            </a:r>
            <a:r>
              <a:rPr lang="en-IN" sz="1400" dirty="0">
                <a:solidFill>
                  <a:srgbClr val="222222"/>
                </a:solidFill>
                <a:effectLst/>
                <a:latin typeface="Arial" panose="020B0604020202020204" pitchFamily="34" charset="0"/>
                <a:ea typeface="Times New Roman" panose="02020603050405020304" pitchFamily="18" charset="0"/>
              </a:rPr>
              <a:t> Research Institute.</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600"/>
              </a:spcAft>
            </a:pPr>
            <a:r>
              <a:rPr lang="en-IN" sz="1400" dirty="0" err="1">
                <a:solidFill>
                  <a:srgbClr val="222222"/>
                </a:solidFill>
                <a:effectLst/>
                <a:latin typeface="Arial" panose="020B0604020202020204" pitchFamily="34" charset="0"/>
                <a:ea typeface="Times New Roman" panose="02020603050405020304" pitchFamily="18" charset="0"/>
              </a:rPr>
              <a:t>Nurmi</a:t>
            </a:r>
            <a:r>
              <a:rPr lang="en-IN" sz="1400" dirty="0">
                <a:solidFill>
                  <a:srgbClr val="222222"/>
                </a:solidFill>
                <a:effectLst/>
                <a:latin typeface="Arial" panose="020B0604020202020204" pitchFamily="34" charset="0"/>
                <a:ea typeface="Times New Roman" panose="02020603050405020304" pitchFamily="18" charset="0"/>
              </a:rPr>
              <a:t>, J. and </a:t>
            </a:r>
            <a:r>
              <a:rPr lang="en-IN" sz="1400" dirty="0" err="1">
                <a:solidFill>
                  <a:srgbClr val="222222"/>
                </a:solidFill>
                <a:effectLst/>
                <a:latin typeface="Arial" panose="020B0604020202020204" pitchFamily="34" charset="0"/>
                <a:ea typeface="Times New Roman" panose="02020603050405020304" pitchFamily="18" charset="0"/>
              </a:rPr>
              <a:t>Niemelä</a:t>
            </a:r>
            <a:r>
              <a:rPr lang="en-IN" sz="1400" dirty="0">
                <a:solidFill>
                  <a:srgbClr val="222222"/>
                </a:solidFill>
                <a:effectLst/>
                <a:latin typeface="Arial" panose="020B0604020202020204" pitchFamily="34" charset="0"/>
                <a:ea typeface="Times New Roman" panose="02020603050405020304" pitchFamily="18" charset="0"/>
              </a:rPr>
              <a:t>, M.S., 2018, November. PESTEL analysis of </a:t>
            </a:r>
            <a:r>
              <a:rPr lang="en-IN" sz="1400" dirty="0" err="1">
                <a:solidFill>
                  <a:srgbClr val="222222"/>
                </a:solidFill>
                <a:effectLst/>
                <a:latin typeface="Arial" panose="020B0604020202020204" pitchFamily="34" charset="0"/>
                <a:ea typeface="Times New Roman" panose="02020603050405020304" pitchFamily="18" charset="0"/>
              </a:rPr>
              <a:t>hacktivism</a:t>
            </a:r>
            <a:r>
              <a:rPr lang="en-IN" sz="1400" dirty="0">
                <a:solidFill>
                  <a:srgbClr val="222222"/>
                </a:solidFill>
                <a:effectLst/>
                <a:latin typeface="Arial" panose="020B0604020202020204" pitchFamily="34" charset="0"/>
                <a:ea typeface="Times New Roman" panose="02020603050405020304" pitchFamily="18" charset="0"/>
              </a:rPr>
              <a:t> campaign motivations. In </a:t>
            </a:r>
            <a:r>
              <a:rPr lang="en-IN" sz="1400" i="1" dirty="0">
                <a:solidFill>
                  <a:srgbClr val="222222"/>
                </a:solidFill>
                <a:effectLst/>
                <a:latin typeface="Arial" panose="020B0604020202020204" pitchFamily="34" charset="0"/>
                <a:ea typeface="Times New Roman" panose="02020603050405020304" pitchFamily="18" charset="0"/>
              </a:rPr>
              <a:t>Nordic conference on secure it systems</a:t>
            </a:r>
            <a:r>
              <a:rPr lang="en-IN" sz="1400" dirty="0">
                <a:solidFill>
                  <a:srgbClr val="222222"/>
                </a:solidFill>
                <a:effectLst/>
                <a:latin typeface="Arial" panose="020B0604020202020204" pitchFamily="34" charset="0"/>
                <a:ea typeface="Times New Roman" panose="02020603050405020304" pitchFamily="18" charset="0"/>
              </a:rPr>
              <a:t> (pp. 323-335). Springer, Cham.</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600"/>
              </a:spcAft>
            </a:pPr>
            <a:r>
              <a:rPr lang="en-IN" sz="1400" dirty="0">
                <a:solidFill>
                  <a:srgbClr val="222222"/>
                </a:solidFill>
                <a:effectLst/>
                <a:latin typeface="Arial" panose="020B0604020202020204" pitchFamily="34" charset="0"/>
                <a:ea typeface="Times New Roman" panose="02020603050405020304" pitchFamily="18" charset="0"/>
              </a:rPr>
              <a:t>Wray, J., </a:t>
            </a:r>
            <a:r>
              <a:rPr lang="en-IN" sz="1400" dirty="0" err="1">
                <a:solidFill>
                  <a:srgbClr val="222222"/>
                </a:solidFill>
                <a:effectLst/>
                <a:latin typeface="Arial" panose="020B0604020202020204" pitchFamily="34" charset="0"/>
                <a:ea typeface="Times New Roman" panose="02020603050405020304" pitchFamily="18" charset="0"/>
              </a:rPr>
              <a:t>Aspland</a:t>
            </a:r>
            <a:r>
              <a:rPr lang="en-IN" sz="1400" dirty="0">
                <a:solidFill>
                  <a:srgbClr val="222222"/>
                </a:solidFill>
                <a:effectLst/>
                <a:latin typeface="Arial" panose="020B0604020202020204" pitchFamily="34" charset="0"/>
                <a:ea typeface="Times New Roman" panose="02020603050405020304" pitchFamily="18" charset="0"/>
              </a:rPr>
              <a:t>, J., Gibson, H., </a:t>
            </a:r>
            <a:r>
              <a:rPr lang="en-IN" sz="1400" dirty="0" err="1">
                <a:solidFill>
                  <a:srgbClr val="222222"/>
                </a:solidFill>
                <a:effectLst/>
                <a:latin typeface="Arial" panose="020B0604020202020204" pitchFamily="34" charset="0"/>
                <a:ea typeface="Times New Roman" panose="02020603050405020304" pitchFamily="18" charset="0"/>
              </a:rPr>
              <a:t>Stimpson</a:t>
            </a:r>
            <a:r>
              <a:rPr lang="en-IN" sz="1400" dirty="0">
                <a:solidFill>
                  <a:srgbClr val="222222"/>
                </a:solidFill>
                <a:effectLst/>
                <a:latin typeface="Arial" panose="020B0604020202020204" pitchFamily="34" charset="0"/>
                <a:ea typeface="Times New Roman" panose="02020603050405020304" pitchFamily="18" charset="0"/>
              </a:rPr>
              <a:t>, A. and Watson, R., 2009. “A wealth of knowledge”: A survey of the employment experiences of older nurses and midwives in the NHS. </a:t>
            </a:r>
            <a:r>
              <a:rPr lang="en-IN" sz="1400" i="1" dirty="0">
                <a:solidFill>
                  <a:srgbClr val="222222"/>
                </a:solidFill>
                <a:effectLst/>
                <a:latin typeface="Arial" panose="020B0604020202020204" pitchFamily="34" charset="0"/>
                <a:ea typeface="Times New Roman" panose="02020603050405020304" pitchFamily="18" charset="0"/>
              </a:rPr>
              <a:t>International journal of nursing studies</a:t>
            </a:r>
            <a:r>
              <a:rPr lang="en-IN" sz="1400" dirty="0">
                <a:solidFill>
                  <a:srgbClr val="222222"/>
                </a:solidFill>
                <a:effectLst/>
                <a:latin typeface="Arial" panose="020B0604020202020204" pitchFamily="34" charset="0"/>
                <a:ea typeface="Times New Roman" panose="02020603050405020304" pitchFamily="18" charset="0"/>
              </a:rPr>
              <a:t>, </a:t>
            </a:r>
            <a:r>
              <a:rPr lang="en-IN" sz="1400" i="1" dirty="0">
                <a:solidFill>
                  <a:srgbClr val="222222"/>
                </a:solidFill>
                <a:effectLst/>
                <a:latin typeface="Arial" panose="020B0604020202020204" pitchFamily="34" charset="0"/>
                <a:ea typeface="Times New Roman" panose="02020603050405020304" pitchFamily="18" charset="0"/>
              </a:rPr>
              <a:t>46</a:t>
            </a:r>
            <a:r>
              <a:rPr lang="en-IN" sz="1400" dirty="0">
                <a:solidFill>
                  <a:srgbClr val="222222"/>
                </a:solidFill>
                <a:effectLst/>
                <a:latin typeface="Arial" panose="020B0604020202020204" pitchFamily="34" charset="0"/>
                <a:ea typeface="Times New Roman" panose="02020603050405020304" pitchFamily="18" charset="0"/>
              </a:rPr>
              <a:t>(7), pp.977-985.</a:t>
            </a:r>
            <a:endParaRPr lang="en-US" sz="1400" dirty="0">
              <a:effectLst/>
              <a:latin typeface="Times New Roman" panose="02020603050405020304" pitchFamily="18" charset="0"/>
              <a:ea typeface="Times New Roman" panose="02020603050405020304" pitchFamily="18" charset="0"/>
            </a:endParaRPr>
          </a:p>
          <a:p>
            <a:pPr marL="457200" marR="0" indent="-457200" algn="just">
              <a:spcBef>
                <a:spcPts val="0"/>
              </a:spcBef>
              <a:spcAft>
                <a:spcPts val="600"/>
              </a:spcAft>
            </a:pPr>
            <a:r>
              <a:rPr lang="en-IN" sz="1400" dirty="0" err="1">
                <a:solidFill>
                  <a:srgbClr val="222222"/>
                </a:solidFill>
                <a:effectLst/>
                <a:latin typeface="Arial" panose="020B0604020202020204" pitchFamily="34" charset="0"/>
                <a:ea typeface="Times New Roman" panose="02020603050405020304" pitchFamily="18" charset="0"/>
              </a:rPr>
              <a:t>Yüksel</a:t>
            </a:r>
            <a:r>
              <a:rPr lang="en-IN" sz="1400" dirty="0">
                <a:solidFill>
                  <a:srgbClr val="222222"/>
                </a:solidFill>
                <a:effectLst/>
                <a:latin typeface="Arial" panose="020B0604020202020204" pitchFamily="34" charset="0"/>
                <a:ea typeface="Times New Roman" panose="02020603050405020304" pitchFamily="18" charset="0"/>
              </a:rPr>
              <a:t>, I., 2012. Developing a multi-criteria decision making model for PESTEL analysis. </a:t>
            </a:r>
            <a:r>
              <a:rPr lang="en-IN" sz="1400" i="1" dirty="0">
                <a:solidFill>
                  <a:srgbClr val="222222"/>
                </a:solidFill>
                <a:effectLst/>
                <a:latin typeface="Arial" panose="020B0604020202020204" pitchFamily="34" charset="0"/>
                <a:ea typeface="Times New Roman" panose="02020603050405020304" pitchFamily="18" charset="0"/>
              </a:rPr>
              <a:t>International Journal of Business and Management</a:t>
            </a:r>
            <a:r>
              <a:rPr lang="en-IN" sz="1400" dirty="0">
                <a:solidFill>
                  <a:srgbClr val="222222"/>
                </a:solidFill>
                <a:effectLst/>
                <a:latin typeface="Arial" panose="020B0604020202020204" pitchFamily="34" charset="0"/>
                <a:ea typeface="Times New Roman" panose="02020603050405020304" pitchFamily="18" charset="0"/>
              </a:rPr>
              <a:t>, </a:t>
            </a:r>
            <a:r>
              <a:rPr lang="en-IN" sz="1400" i="1" dirty="0">
                <a:solidFill>
                  <a:srgbClr val="222222"/>
                </a:solidFill>
                <a:effectLst/>
                <a:latin typeface="Arial" panose="020B0604020202020204" pitchFamily="34" charset="0"/>
                <a:ea typeface="Times New Roman" panose="02020603050405020304" pitchFamily="18" charset="0"/>
              </a:rPr>
              <a:t>7</a:t>
            </a:r>
            <a:r>
              <a:rPr lang="en-IN" sz="1400" dirty="0">
                <a:solidFill>
                  <a:srgbClr val="222222"/>
                </a:solidFill>
                <a:effectLst/>
                <a:latin typeface="Arial" panose="020B0604020202020204" pitchFamily="34" charset="0"/>
                <a:ea typeface="Times New Roman" panose="02020603050405020304" pitchFamily="18" charset="0"/>
              </a:rPr>
              <a:t>(24), p.52.</a:t>
            </a:r>
            <a:endParaRPr lang="en-US" sz="1400" dirty="0">
              <a:effectLst/>
              <a:latin typeface="Times New Roman" panose="02020603050405020304" pitchFamily="18" charset="0"/>
              <a:ea typeface="Times New Roman" panose="02020603050405020304" pitchFamily="18" charset="0"/>
            </a:endParaRPr>
          </a:p>
          <a:p>
            <a:pPr algn="just"/>
            <a:r>
              <a:rPr lang="en-IN" sz="1400" dirty="0">
                <a:effectLst/>
                <a:latin typeface="Arial" panose="020B0604020202020204" pitchFamily="34" charset="0"/>
                <a:ea typeface="Times New Roman" panose="02020603050405020304" pitchFamily="18" charset="0"/>
              </a:rPr>
              <a:t> </a:t>
            </a:r>
            <a:endParaRPr lang="en-US"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3105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02088" y="2518981"/>
            <a:ext cx="7624549" cy="1846659"/>
          </a:xfrm>
          <a:prstGeom prst="rect">
            <a:avLst/>
          </a:prstGeom>
        </p:spPr>
        <p:txBody>
          <a:bodyPr wrap="square">
            <a:spAutoFit/>
          </a:bodyPr>
          <a:lstStyle/>
          <a:p>
            <a:endParaRPr lang="en-US" b="1" dirty="0"/>
          </a:p>
          <a:p>
            <a:r>
              <a:rPr lang="en-US" sz="9600" b="1" dirty="0">
                <a:solidFill>
                  <a:srgbClr val="7030A0"/>
                </a:solidFill>
                <a:latin typeface="Algerian" panose="04020705040A02060702" pitchFamily="82" charset="0"/>
              </a:rPr>
              <a:t>Thank You</a:t>
            </a:r>
          </a:p>
        </p:txBody>
      </p:sp>
    </p:spTree>
    <p:extLst>
      <p:ext uri="{BB962C8B-B14F-4D97-AF65-F5344CB8AC3E}">
        <p14:creationId xmlns:p14="http://schemas.microsoft.com/office/powerpoint/2010/main" val="40879596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87</TotalTime>
  <Words>1606</Words>
  <Application>Microsoft Office PowerPoint</Application>
  <PresentationFormat>Widescreen</PresentationFormat>
  <Paragraphs>78</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38</cp:revision>
  <dcterms:created xsi:type="dcterms:W3CDTF">2022-06-25T11:03:11Z</dcterms:created>
  <dcterms:modified xsi:type="dcterms:W3CDTF">2022-06-30T11:03:57Z</dcterms:modified>
</cp:coreProperties>
</file>