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57" r:id="rId3"/>
    <p:sldId id="261" r:id="rId4"/>
    <p:sldId id="259" r:id="rId5"/>
    <p:sldId id="260" r:id="rId6"/>
    <p:sldId id="262" r:id="rId7"/>
    <p:sldId id="263" r:id="rId8"/>
    <p:sldId id="264" r:id="rId9"/>
    <p:sldId id="265" r:id="rId10"/>
    <p:sldId id="258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1BE796-C64F-4DC2-B170-5094DE81A3CC}" v="987" dt="2025-01-12T20:42:07.2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9" d="100"/>
          <a:sy n="79" d="100"/>
        </p:scale>
        <p:origin x="86" y="2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elsea Keenan" userId="1c92ffc5ab0bf6fa" providerId="LiveId" clId="{AF1BE796-C64F-4DC2-B170-5094DE81A3CC}"/>
    <pc:docChg chg="custSel addSld modSld sldOrd addMainMaster delMainMaster">
      <pc:chgData name="Chelsea Keenan" userId="1c92ffc5ab0bf6fa" providerId="LiveId" clId="{AF1BE796-C64F-4DC2-B170-5094DE81A3CC}" dt="2025-01-12T20:42:07.236" v="2571" actId="1076"/>
      <pc:docMkLst>
        <pc:docMk/>
      </pc:docMkLst>
      <pc:sldChg chg="addSp delSp modSp mod setBg modClrScheme addAnim chgLayout">
        <pc:chgData name="Chelsea Keenan" userId="1c92ffc5ab0bf6fa" providerId="LiveId" clId="{AF1BE796-C64F-4DC2-B170-5094DE81A3CC}" dt="2025-01-05T21:01:10.077" v="321"/>
        <pc:sldMkLst>
          <pc:docMk/>
          <pc:sldMk cId="1363209114" sldId="256"/>
        </pc:sldMkLst>
        <pc:spChg chg="mod">
          <ac:chgData name="Chelsea Keenan" userId="1c92ffc5ab0bf6fa" providerId="LiveId" clId="{AF1BE796-C64F-4DC2-B170-5094DE81A3CC}" dt="2025-01-05T20:37:54.312" v="76" actId="26606"/>
          <ac:spMkLst>
            <pc:docMk/>
            <pc:sldMk cId="1363209114" sldId="256"/>
            <ac:spMk id="2" creationId="{5160BA5B-44CD-372F-572B-7E3D641CEFDB}"/>
          </ac:spMkLst>
        </pc:spChg>
        <pc:spChg chg="mod">
          <ac:chgData name="Chelsea Keenan" userId="1c92ffc5ab0bf6fa" providerId="LiveId" clId="{AF1BE796-C64F-4DC2-B170-5094DE81A3CC}" dt="2025-01-05T20:53:55.940" v="302" actId="1076"/>
          <ac:spMkLst>
            <pc:docMk/>
            <pc:sldMk cId="1363209114" sldId="256"/>
            <ac:spMk id="3" creationId="{A5458983-7A4E-44B2-3DC2-FDC7B3610234}"/>
          </ac:spMkLst>
        </pc:spChg>
        <pc:spChg chg="add">
          <ac:chgData name="Chelsea Keenan" userId="1c92ffc5ab0bf6fa" providerId="LiveId" clId="{AF1BE796-C64F-4DC2-B170-5094DE81A3CC}" dt="2025-01-05T20:37:54.312" v="76" actId="26606"/>
          <ac:spMkLst>
            <pc:docMk/>
            <pc:sldMk cId="1363209114" sldId="256"/>
            <ac:spMk id="18" creationId="{EB9B5A19-3592-48E2-BC31-90E092BD68E1}"/>
          </ac:spMkLst>
        </pc:spChg>
        <pc:spChg chg="add">
          <ac:chgData name="Chelsea Keenan" userId="1c92ffc5ab0bf6fa" providerId="LiveId" clId="{AF1BE796-C64F-4DC2-B170-5094DE81A3CC}" dt="2025-01-05T20:37:54.312" v="76" actId="26606"/>
          <ac:spMkLst>
            <pc:docMk/>
            <pc:sldMk cId="1363209114" sldId="256"/>
            <ac:spMk id="32" creationId="{DD99E1B6-CBC4-4306-9DFC-847D6D135208}"/>
          </ac:spMkLst>
        </pc:spChg>
        <pc:grpChg chg="add">
          <ac:chgData name="Chelsea Keenan" userId="1c92ffc5ab0bf6fa" providerId="LiveId" clId="{AF1BE796-C64F-4DC2-B170-5094DE81A3CC}" dt="2025-01-05T20:37:54.312" v="76" actId="26606"/>
          <ac:grpSpMkLst>
            <pc:docMk/>
            <pc:sldMk cId="1363209114" sldId="256"/>
            <ac:grpSpMk id="20" creationId="{E2548C40-4C00-4E91-BFA6-84B4D66225A4}"/>
          </ac:grpSpMkLst>
        </pc:grpChg>
        <pc:grpChg chg="add">
          <ac:chgData name="Chelsea Keenan" userId="1c92ffc5ab0bf6fa" providerId="LiveId" clId="{AF1BE796-C64F-4DC2-B170-5094DE81A3CC}" dt="2025-01-05T20:37:54.312" v="76" actId="26606"/>
          <ac:grpSpMkLst>
            <pc:docMk/>
            <pc:sldMk cId="1363209114" sldId="256"/>
            <ac:grpSpMk id="34" creationId="{3C16EB93-E299-481D-A004-769603D375CE}"/>
          </ac:grpSpMkLst>
        </pc:grpChg>
        <pc:picChg chg="add mod ord">
          <ac:chgData name="Chelsea Keenan" userId="1c92ffc5ab0bf6fa" providerId="LiveId" clId="{AF1BE796-C64F-4DC2-B170-5094DE81A3CC}" dt="2025-01-05T20:37:54.312" v="76" actId="26606"/>
          <ac:picMkLst>
            <pc:docMk/>
            <pc:sldMk cId="1363209114" sldId="256"/>
            <ac:picMk id="4" creationId="{604DA5EA-CABE-6D15-A126-125F24E67971}"/>
          </ac:picMkLst>
        </pc:picChg>
      </pc:sldChg>
      <pc:sldChg chg="addSp delSp modSp new mod modTransition setBg">
        <pc:chgData name="Chelsea Keenan" userId="1c92ffc5ab0bf6fa" providerId="LiveId" clId="{AF1BE796-C64F-4DC2-B170-5094DE81A3CC}" dt="2025-01-10T14:54:11.125" v="1335"/>
        <pc:sldMkLst>
          <pc:docMk/>
          <pc:sldMk cId="1140867353" sldId="257"/>
        </pc:sldMkLst>
        <pc:spChg chg="mod">
          <ac:chgData name="Chelsea Keenan" userId="1c92ffc5ab0bf6fa" providerId="LiveId" clId="{AF1BE796-C64F-4DC2-B170-5094DE81A3CC}" dt="2025-01-10T11:48:25.727" v="943" actId="20577"/>
          <ac:spMkLst>
            <pc:docMk/>
            <pc:sldMk cId="1140867353" sldId="257"/>
            <ac:spMk id="2" creationId="{B89AC8AD-2C64-0965-1E3D-07A7BFC43C38}"/>
          </ac:spMkLst>
        </pc:spChg>
        <pc:picChg chg="add mod">
          <ac:chgData name="Chelsea Keenan" userId="1c92ffc5ab0bf6fa" providerId="LiveId" clId="{AF1BE796-C64F-4DC2-B170-5094DE81A3CC}" dt="2025-01-05T20:52:34.549" v="254" actId="962"/>
          <ac:picMkLst>
            <pc:docMk/>
            <pc:sldMk cId="1140867353" sldId="257"/>
            <ac:picMk id="6" creationId="{E8AF4A4F-35CC-5B69-8B52-2569A41ABE7F}"/>
          </ac:picMkLst>
        </pc:picChg>
      </pc:sldChg>
      <pc:sldChg chg="addSp delSp modSp new mod ord modTransition setBg">
        <pc:chgData name="Chelsea Keenan" userId="1c92ffc5ab0bf6fa" providerId="LiveId" clId="{AF1BE796-C64F-4DC2-B170-5094DE81A3CC}" dt="2025-01-12T20:41:39.599" v="2567" actId="1076"/>
        <pc:sldMkLst>
          <pc:docMk/>
          <pc:sldMk cId="917111059" sldId="258"/>
        </pc:sldMkLst>
        <pc:spChg chg="add mod">
          <ac:chgData name="Chelsea Keenan" userId="1c92ffc5ab0bf6fa" providerId="LiveId" clId="{AF1BE796-C64F-4DC2-B170-5094DE81A3CC}" dt="2025-01-12T20:13:18.646" v="2107" actId="1076"/>
          <ac:spMkLst>
            <pc:docMk/>
            <pc:sldMk cId="917111059" sldId="258"/>
            <ac:spMk id="2" creationId="{F7D024CA-3F4A-DB91-D54B-83AC97207FA0}"/>
          </ac:spMkLst>
        </pc:spChg>
        <pc:spChg chg="add mod">
          <ac:chgData name="Chelsea Keenan" userId="1c92ffc5ab0bf6fa" providerId="LiveId" clId="{AF1BE796-C64F-4DC2-B170-5094DE81A3CC}" dt="2025-01-12T20:41:26.731" v="2563" actId="1076"/>
          <ac:spMkLst>
            <pc:docMk/>
            <pc:sldMk cId="917111059" sldId="258"/>
            <ac:spMk id="4" creationId="{5F6F1631-34A4-90AE-B9C6-DD9BA11EACBA}"/>
          </ac:spMkLst>
        </pc:spChg>
        <pc:spChg chg="add del mod">
          <ac:chgData name="Chelsea Keenan" userId="1c92ffc5ab0bf6fa" providerId="LiveId" clId="{AF1BE796-C64F-4DC2-B170-5094DE81A3CC}" dt="2025-01-12T20:40:41.266" v="2554"/>
          <ac:spMkLst>
            <pc:docMk/>
            <pc:sldMk cId="917111059" sldId="258"/>
            <ac:spMk id="7" creationId="{961189D1-32FD-9949-65D2-05E156E3413A}"/>
          </ac:spMkLst>
        </pc:spChg>
        <pc:spChg chg="add mod">
          <ac:chgData name="Chelsea Keenan" userId="1c92ffc5ab0bf6fa" providerId="LiveId" clId="{AF1BE796-C64F-4DC2-B170-5094DE81A3CC}" dt="2025-01-12T20:41:36.117" v="2566" actId="1076"/>
          <ac:spMkLst>
            <pc:docMk/>
            <pc:sldMk cId="917111059" sldId="258"/>
            <ac:spMk id="8" creationId="{CDD17B17-2DEB-E075-7F46-D956355A3966}"/>
          </ac:spMkLst>
        </pc:spChg>
        <pc:spChg chg="add mod">
          <ac:chgData name="Chelsea Keenan" userId="1c92ffc5ab0bf6fa" providerId="LiveId" clId="{AF1BE796-C64F-4DC2-B170-5094DE81A3CC}" dt="2025-01-12T20:16:37.342" v="2156" actId="114"/>
          <ac:spMkLst>
            <pc:docMk/>
            <pc:sldMk cId="917111059" sldId="258"/>
            <ac:spMk id="9" creationId="{2D47FF73-D1D2-FC71-7464-4CD39783907D}"/>
          </ac:spMkLst>
        </pc:spChg>
        <pc:spChg chg="add mod">
          <ac:chgData name="Chelsea Keenan" userId="1c92ffc5ab0bf6fa" providerId="LiveId" clId="{AF1BE796-C64F-4DC2-B170-5094DE81A3CC}" dt="2025-01-12T20:41:24.015" v="2562" actId="1076"/>
          <ac:spMkLst>
            <pc:docMk/>
            <pc:sldMk cId="917111059" sldId="258"/>
            <ac:spMk id="10" creationId="{E4C9CC54-F8AF-15BA-449F-270855DA717B}"/>
          </ac:spMkLst>
        </pc:spChg>
        <pc:spChg chg="add mod">
          <ac:chgData name="Chelsea Keenan" userId="1c92ffc5ab0bf6fa" providerId="LiveId" clId="{AF1BE796-C64F-4DC2-B170-5094DE81A3CC}" dt="2025-01-12T20:41:39.599" v="2567" actId="1076"/>
          <ac:spMkLst>
            <pc:docMk/>
            <pc:sldMk cId="917111059" sldId="258"/>
            <ac:spMk id="12" creationId="{E1206882-8B43-1A0C-79AA-6ADFD8A9BA3E}"/>
          </ac:spMkLst>
        </pc:spChg>
        <pc:spChg chg="add mod">
          <ac:chgData name="Chelsea Keenan" userId="1c92ffc5ab0bf6fa" providerId="LiveId" clId="{AF1BE796-C64F-4DC2-B170-5094DE81A3CC}" dt="2025-01-12T20:30:11.627" v="2501" actId="1076"/>
          <ac:spMkLst>
            <pc:docMk/>
            <pc:sldMk cId="917111059" sldId="258"/>
            <ac:spMk id="13" creationId="{7692A300-BEA6-57D0-EA70-301C9CA74315}"/>
          </ac:spMkLst>
        </pc:spChg>
        <pc:spChg chg="add mod">
          <ac:chgData name="Chelsea Keenan" userId="1c92ffc5ab0bf6fa" providerId="LiveId" clId="{AF1BE796-C64F-4DC2-B170-5094DE81A3CC}" dt="2025-01-12T20:41:17.530" v="2560" actId="1076"/>
          <ac:spMkLst>
            <pc:docMk/>
            <pc:sldMk cId="917111059" sldId="258"/>
            <ac:spMk id="14" creationId="{AA221B72-30B4-C494-59AD-983644DAD587}"/>
          </ac:spMkLst>
        </pc:spChg>
        <pc:spChg chg="add del mod">
          <ac:chgData name="Chelsea Keenan" userId="1c92ffc5ab0bf6fa" providerId="LiveId" clId="{AF1BE796-C64F-4DC2-B170-5094DE81A3CC}" dt="2025-01-12T20:38:49.458" v="2537"/>
          <ac:spMkLst>
            <pc:docMk/>
            <pc:sldMk cId="917111059" sldId="258"/>
            <ac:spMk id="15" creationId="{41968027-DE2E-C8AC-1D54-21E8BD1AFCAF}"/>
          </ac:spMkLst>
        </pc:spChg>
        <pc:spChg chg="add del mod">
          <ac:chgData name="Chelsea Keenan" userId="1c92ffc5ab0bf6fa" providerId="LiveId" clId="{AF1BE796-C64F-4DC2-B170-5094DE81A3CC}" dt="2025-01-12T20:28:52.525" v="2488" actId="478"/>
          <ac:spMkLst>
            <pc:docMk/>
            <pc:sldMk cId="917111059" sldId="258"/>
            <ac:spMk id="16" creationId="{4BE4D783-7B01-9B1A-D7F5-B4C41CAA0517}"/>
          </ac:spMkLst>
        </pc:spChg>
        <pc:spChg chg="add mod">
          <ac:chgData name="Chelsea Keenan" userId="1c92ffc5ab0bf6fa" providerId="LiveId" clId="{AF1BE796-C64F-4DC2-B170-5094DE81A3CC}" dt="2025-01-12T20:41:30.248" v="2564" actId="1076"/>
          <ac:spMkLst>
            <pc:docMk/>
            <pc:sldMk cId="917111059" sldId="258"/>
            <ac:spMk id="18" creationId="{C0A442AC-2209-3158-424D-A9AF549C6794}"/>
          </ac:spMkLst>
        </pc:spChg>
        <pc:spChg chg="add mod">
          <ac:chgData name="Chelsea Keenan" userId="1c92ffc5ab0bf6fa" providerId="LiveId" clId="{AF1BE796-C64F-4DC2-B170-5094DE81A3CC}" dt="2025-01-12T20:30:02.988" v="2499" actId="1076"/>
          <ac:spMkLst>
            <pc:docMk/>
            <pc:sldMk cId="917111059" sldId="258"/>
            <ac:spMk id="20" creationId="{36004F9D-5534-EC6B-E7C2-8B261C2B432F}"/>
          </ac:spMkLst>
        </pc:spChg>
        <pc:spChg chg="add mod">
          <ac:chgData name="Chelsea Keenan" userId="1c92ffc5ab0bf6fa" providerId="LiveId" clId="{AF1BE796-C64F-4DC2-B170-5094DE81A3CC}" dt="2025-01-12T20:41:20.984" v="2561" actId="1076"/>
          <ac:spMkLst>
            <pc:docMk/>
            <pc:sldMk cId="917111059" sldId="258"/>
            <ac:spMk id="22" creationId="{10272E95-7C75-2BFE-2536-CBE538B38063}"/>
          </ac:spMkLst>
        </pc:spChg>
      </pc:sldChg>
      <pc:sldChg chg="addSp delSp modSp new mod ord modTransition setBg">
        <pc:chgData name="Chelsea Keenan" userId="1c92ffc5ab0bf6fa" providerId="LiveId" clId="{AF1BE796-C64F-4DC2-B170-5094DE81A3CC}" dt="2025-01-12T17:20:39.291" v="2098" actId="1076"/>
        <pc:sldMkLst>
          <pc:docMk/>
          <pc:sldMk cId="2152929516" sldId="259"/>
        </pc:sldMkLst>
        <pc:spChg chg="add mod">
          <ac:chgData name="Chelsea Keenan" userId="1c92ffc5ab0bf6fa" providerId="LiveId" clId="{AF1BE796-C64F-4DC2-B170-5094DE81A3CC}" dt="2025-01-05T21:06:26.807" v="353" actId="1076"/>
          <ac:spMkLst>
            <pc:docMk/>
            <pc:sldMk cId="2152929516" sldId="259"/>
            <ac:spMk id="2" creationId="{5561D1F3-4B53-4851-E783-35CD48E75E78}"/>
          </ac:spMkLst>
        </pc:spChg>
        <pc:spChg chg="add mod">
          <ac:chgData name="Chelsea Keenan" userId="1c92ffc5ab0bf6fa" providerId="LiveId" clId="{AF1BE796-C64F-4DC2-B170-5094DE81A3CC}" dt="2025-01-10T12:44:22.757" v="1141" actId="1076"/>
          <ac:spMkLst>
            <pc:docMk/>
            <pc:sldMk cId="2152929516" sldId="259"/>
            <ac:spMk id="3" creationId="{4185E624-E19B-360C-05EA-DA747B2EB03C}"/>
          </ac:spMkLst>
        </pc:spChg>
        <pc:spChg chg="add">
          <ac:chgData name="Chelsea Keenan" userId="1c92ffc5ab0bf6fa" providerId="LiveId" clId="{AF1BE796-C64F-4DC2-B170-5094DE81A3CC}" dt="2025-01-05T21:07:42.307" v="357" actId="11529"/>
          <ac:spMkLst>
            <pc:docMk/>
            <pc:sldMk cId="2152929516" sldId="259"/>
            <ac:spMk id="4" creationId="{EA0B995E-271D-9F13-BD30-D8E52265E9B3}"/>
          </ac:spMkLst>
        </pc:spChg>
        <pc:spChg chg="add mod">
          <ac:chgData name="Chelsea Keenan" userId="1c92ffc5ab0bf6fa" providerId="LiveId" clId="{AF1BE796-C64F-4DC2-B170-5094DE81A3CC}" dt="2025-01-12T17:20:39.291" v="2098" actId="1076"/>
          <ac:spMkLst>
            <pc:docMk/>
            <pc:sldMk cId="2152929516" sldId="259"/>
            <ac:spMk id="5" creationId="{BAC44A15-98B5-CD75-74CC-2A9031A84AEB}"/>
          </ac:spMkLst>
        </pc:spChg>
        <pc:spChg chg="add mod">
          <ac:chgData name="Chelsea Keenan" userId="1c92ffc5ab0bf6fa" providerId="LiveId" clId="{AF1BE796-C64F-4DC2-B170-5094DE81A3CC}" dt="2025-01-05T21:09:37.148" v="382" actId="1076"/>
          <ac:spMkLst>
            <pc:docMk/>
            <pc:sldMk cId="2152929516" sldId="259"/>
            <ac:spMk id="6" creationId="{03D999B6-007C-F09E-5A0D-BFF98CC979C0}"/>
          </ac:spMkLst>
        </pc:spChg>
        <pc:spChg chg="add mod">
          <ac:chgData name="Chelsea Keenan" userId="1c92ffc5ab0bf6fa" providerId="LiveId" clId="{AF1BE796-C64F-4DC2-B170-5094DE81A3CC}" dt="2025-01-12T15:22:06.096" v="2019" actId="1076"/>
          <ac:spMkLst>
            <pc:docMk/>
            <pc:sldMk cId="2152929516" sldId="259"/>
            <ac:spMk id="7" creationId="{BF069DF0-9391-99D3-29DF-B160DC0C5009}"/>
          </ac:spMkLst>
        </pc:spChg>
        <pc:spChg chg="add mod">
          <ac:chgData name="Chelsea Keenan" userId="1c92ffc5ab0bf6fa" providerId="LiveId" clId="{AF1BE796-C64F-4DC2-B170-5094DE81A3CC}" dt="2025-01-05T21:11:12.524" v="439" actId="14100"/>
          <ac:spMkLst>
            <pc:docMk/>
            <pc:sldMk cId="2152929516" sldId="259"/>
            <ac:spMk id="8" creationId="{1D653DE3-096D-57EB-500C-60F2C5C9D48A}"/>
          </ac:spMkLst>
        </pc:spChg>
        <pc:spChg chg="add mod">
          <ac:chgData name="Chelsea Keenan" userId="1c92ffc5ab0bf6fa" providerId="LiveId" clId="{AF1BE796-C64F-4DC2-B170-5094DE81A3CC}" dt="2025-01-05T21:16:07.378" v="470" actId="207"/>
          <ac:spMkLst>
            <pc:docMk/>
            <pc:sldMk cId="2152929516" sldId="259"/>
            <ac:spMk id="9" creationId="{61E8264C-1A83-FAEC-A33E-C30F5DB64B6A}"/>
          </ac:spMkLst>
        </pc:spChg>
        <pc:spChg chg="add mod">
          <ac:chgData name="Chelsea Keenan" userId="1c92ffc5ab0bf6fa" providerId="LiveId" clId="{AF1BE796-C64F-4DC2-B170-5094DE81A3CC}" dt="2025-01-09T20:25:37.905" v="473" actId="1076"/>
          <ac:spMkLst>
            <pc:docMk/>
            <pc:sldMk cId="2152929516" sldId="259"/>
            <ac:spMk id="11" creationId="{7145CB3C-F8A1-2A69-8DFD-E5C702046A06}"/>
          </ac:spMkLst>
        </pc:spChg>
      </pc:sldChg>
      <pc:sldChg chg="addSp delSp modSp new mod ord modTransition setBg">
        <pc:chgData name="Chelsea Keenan" userId="1c92ffc5ab0bf6fa" providerId="LiveId" clId="{AF1BE796-C64F-4DC2-B170-5094DE81A3CC}" dt="2025-01-12T11:24:12.202" v="1626" actId="1076"/>
        <pc:sldMkLst>
          <pc:docMk/>
          <pc:sldMk cId="680855390" sldId="260"/>
        </pc:sldMkLst>
        <pc:spChg chg="add mod">
          <ac:chgData name="Chelsea Keenan" userId="1c92ffc5ab0bf6fa" providerId="LiveId" clId="{AF1BE796-C64F-4DC2-B170-5094DE81A3CC}" dt="2025-01-12T11:24:06.969" v="1625" actId="1076"/>
          <ac:spMkLst>
            <pc:docMk/>
            <pc:sldMk cId="680855390" sldId="260"/>
            <ac:spMk id="5" creationId="{4A5B29E4-004B-A36B-9433-0774C538754D}"/>
          </ac:spMkLst>
        </pc:spChg>
        <pc:spChg chg="add mod">
          <ac:chgData name="Chelsea Keenan" userId="1c92ffc5ab0bf6fa" providerId="LiveId" clId="{AF1BE796-C64F-4DC2-B170-5094DE81A3CC}" dt="2025-01-12T11:24:12.202" v="1626" actId="1076"/>
          <ac:spMkLst>
            <pc:docMk/>
            <pc:sldMk cId="680855390" sldId="260"/>
            <ac:spMk id="6" creationId="{272C1B05-DDE8-54C4-DF7A-23D2709D5C45}"/>
          </ac:spMkLst>
        </pc:spChg>
        <pc:spChg chg="add mod">
          <ac:chgData name="Chelsea Keenan" userId="1c92ffc5ab0bf6fa" providerId="LiveId" clId="{AF1BE796-C64F-4DC2-B170-5094DE81A3CC}" dt="2025-01-11T16:47:12.863" v="1544" actId="255"/>
          <ac:spMkLst>
            <pc:docMk/>
            <pc:sldMk cId="680855390" sldId="260"/>
            <ac:spMk id="7" creationId="{577BB843-BF22-1AA4-840A-C52860E614A2}"/>
          </ac:spMkLst>
        </pc:spChg>
        <pc:spChg chg="add mod">
          <ac:chgData name="Chelsea Keenan" userId="1c92ffc5ab0bf6fa" providerId="LiveId" clId="{AF1BE796-C64F-4DC2-B170-5094DE81A3CC}" dt="2025-01-11T16:47:01.911" v="1541" actId="1076"/>
          <ac:spMkLst>
            <pc:docMk/>
            <pc:sldMk cId="680855390" sldId="260"/>
            <ac:spMk id="8" creationId="{BED7AA4D-8DFB-D81B-044E-619A21239B30}"/>
          </ac:spMkLst>
        </pc:spChg>
        <pc:picChg chg="add mod">
          <ac:chgData name="Chelsea Keenan" userId="1c92ffc5ab0bf6fa" providerId="LiveId" clId="{AF1BE796-C64F-4DC2-B170-5094DE81A3CC}" dt="2025-01-10T13:08:27.989" v="1301" actId="1076"/>
          <ac:picMkLst>
            <pc:docMk/>
            <pc:sldMk cId="680855390" sldId="260"/>
            <ac:picMk id="3074" creationId="{E85745EE-44B1-04C6-46F8-5CE21AFAC07A}"/>
          </ac:picMkLst>
        </pc:picChg>
        <pc:picChg chg="add mod">
          <ac:chgData name="Chelsea Keenan" userId="1c92ffc5ab0bf6fa" providerId="LiveId" clId="{AF1BE796-C64F-4DC2-B170-5094DE81A3CC}" dt="2025-01-11T16:47:17.713" v="1545" actId="1076"/>
          <ac:picMkLst>
            <pc:docMk/>
            <pc:sldMk cId="680855390" sldId="260"/>
            <ac:picMk id="3076" creationId="{3FCA9CFA-A5FD-D530-B1F3-9C8C2CDAC617}"/>
          </ac:picMkLst>
        </pc:picChg>
        <pc:picChg chg="add mod">
          <ac:chgData name="Chelsea Keenan" userId="1c92ffc5ab0bf6fa" providerId="LiveId" clId="{AF1BE796-C64F-4DC2-B170-5094DE81A3CC}" dt="2025-01-11T16:47:20.852" v="1546" actId="1076"/>
          <ac:picMkLst>
            <pc:docMk/>
            <pc:sldMk cId="680855390" sldId="260"/>
            <ac:picMk id="3078" creationId="{7464BDE1-66B3-1DE9-CD06-65892A620FA6}"/>
          </ac:picMkLst>
        </pc:picChg>
        <pc:picChg chg="add mod">
          <ac:chgData name="Chelsea Keenan" userId="1c92ffc5ab0bf6fa" providerId="LiveId" clId="{AF1BE796-C64F-4DC2-B170-5094DE81A3CC}" dt="2025-01-11T16:44:54.898" v="1499" actId="1076"/>
          <ac:picMkLst>
            <pc:docMk/>
            <pc:sldMk cId="680855390" sldId="260"/>
            <ac:picMk id="3080" creationId="{EF810CD8-EB1A-F896-278A-1F51784439FA}"/>
          </ac:picMkLst>
        </pc:picChg>
      </pc:sldChg>
      <pc:sldChg chg="addSp delSp modSp new mod ord modTransition setBg">
        <pc:chgData name="Chelsea Keenan" userId="1c92ffc5ab0bf6fa" providerId="LiveId" clId="{AF1BE796-C64F-4DC2-B170-5094DE81A3CC}" dt="2025-01-12T11:23:57.379" v="1624" actId="478"/>
        <pc:sldMkLst>
          <pc:docMk/>
          <pc:sldMk cId="3111377728" sldId="261"/>
        </pc:sldMkLst>
        <pc:spChg chg="add mod">
          <ac:chgData name="Chelsea Keenan" userId="1c92ffc5ab0bf6fa" providerId="LiveId" clId="{AF1BE796-C64F-4DC2-B170-5094DE81A3CC}" dt="2025-01-10T11:58:21.649" v="960" actId="207"/>
          <ac:spMkLst>
            <pc:docMk/>
            <pc:sldMk cId="3111377728" sldId="261"/>
            <ac:spMk id="4" creationId="{43B011C2-3660-2181-B3DA-A7D15B26FCB6}"/>
          </ac:spMkLst>
        </pc:spChg>
        <pc:spChg chg="add mod">
          <ac:chgData name="Chelsea Keenan" userId="1c92ffc5ab0bf6fa" providerId="LiveId" clId="{AF1BE796-C64F-4DC2-B170-5094DE81A3CC}" dt="2025-01-10T11:58:48.887" v="977" actId="1076"/>
          <ac:spMkLst>
            <pc:docMk/>
            <pc:sldMk cId="3111377728" sldId="261"/>
            <ac:spMk id="5" creationId="{60712FA4-C6B9-73FE-969E-90EBF5779A2F}"/>
          </ac:spMkLst>
        </pc:spChg>
        <pc:spChg chg="add mod">
          <ac:chgData name="Chelsea Keenan" userId="1c92ffc5ab0bf6fa" providerId="LiveId" clId="{AF1BE796-C64F-4DC2-B170-5094DE81A3CC}" dt="2025-01-10T12:00:50.714" v="991" actId="1076"/>
          <ac:spMkLst>
            <pc:docMk/>
            <pc:sldMk cId="3111377728" sldId="261"/>
            <ac:spMk id="7" creationId="{EB2E02D4-DA9F-0E5D-56D5-9BB31F7C666F}"/>
          </ac:spMkLst>
        </pc:spChg>
        <pc:spChg chg="add mod">
          <ac:chgData name="Chelsea Keenan" userId="1c92ffc5ab0bf6fa" providerId="LiveId" clId="{AF1BE796-C64F-4DC2-B170-5094DE81A3CC}" dt="2025-01-10T12:04:21.186" v="1009" actId="1076"/>
          <ac:spMkLst>
            <pc:docMk/>
            <pc:sldMk cId="3111377728" sldId="261"/>
            <ac:spMk id="8" creationId="{A4C43115-5C25-A67F-F967-0749F51FA461}"/>
          </ac:spMkLst>
        </pc:spChg>
        <pc:spChg chg="add mod">
          <ac:chgData name="Chelsea Keenan" userId="1c92ffc5ab0bf6fa" providerId="LiveId" clId="{AF1BE796-C64F-4DC2-B170-5094DE81A3CC}" dt="2025-01-10T12:06:44.527" v="1020" actId="1076"/>
          <ac:spMkLst>
            <pc:docMk/>
            <pc:sldMk cId="3111377728" sldId="261"/>
            <ac:spMk id="9" creationId="{05517CE2-A0BD-22E2-1463-78CA153FAD29}"/>
          </ac:spMkLst>
        </pc:spChg>
        <pc:spChg chg="add mod">
          <ac:chgData name="Chelsea Keenan" userId="1c92ffc5ab0bf6fa" providerId="LiveId" clId="{AF1BE796-C64F-4DC2-B170-5094DE81A3CC}" dt="2025-01-10T12:22:05.731" v="1058" actId="1076"/>
          <ac:spMkLst>
            <pc:docMk/>
            <pc:sldMk cId="3111377728" sldId="261"/>
            <ac:spMk id="11" creationId="{0655D7EF-EEEB-173B-64AD-6D2397BE351D}"/>
          </ac:spMkLst>
        </pc:spChg>
        <pc:spChg chg="add del">
          <ac:chgData name="Chelsea Keenan" userId="1c92ffc5ab0bf6fa" providerId="LiveId" clId="{AF1BE796-C64F-4DC2-B170-5094DE81A3CC}" dt="2025-01-12T11:23:57.379" v="1624" actId="478"/>
          <ac:spMkLst>
            <pc:docMk/>
            <pc:sldMk cId="3111377728" sldId="261"/>
            <ac:spMk id="12" creationId="{EEED41FD-1FC7-9A75-35A7-A7E96D1F5039}"/>
          </ac:spMkLst>
        </pc:spChg>
        <pc:picChg chg="add mod">
          <ac:chgData name="Chelsea Keenan" userId="1c92ffc5ab0bf6fa" providerId="LiveId" clId="{AF1BE796-C64F-4DC2-B170-5094DE81A3CC}" dt="2025-01-10T11:57:38.571" v="958" actId="1076"/>
          <ac:picMkLst>
            <pc:docMk/>
            <pc:sldMk cId="3111377728" sldId="261"/>
            <ac:picMk id="4106" creationId="{41635AEF-F18F-8B51-5F3E-E53464BA7867}"/>
          </ac:picMkLst>
        </pc:picChg>
        <pc:picChg chg="add mod">
          <ac:chgData name="Chelsea Keenan" userId="1c92ffc5ab0bf6fa" providerId="LiveId" clId="{AF1BE796-C64F-4DC2-B170-5094DE81A3CC}" dt="2025-01-10T12:02:39.950" v="1000" actId="1076"/>
          <ac:picMkLst>
            <pc:docMk/>
            <pc:sldMk cId="3111377728" sldId="261"/>
            <ac:picMk id="4109" creationId="{6B9ADD9B-6BA1-B1B7-E292-D27F7A33D082}"/>
          </ac:picMkLst>
        </pc:picChg>
        <pc:picChg chg="add mod">
          <ac:chgData name="Chelsea Keenan" userId="1c92ffc5ab0bf6fa" providerId="LiveId" clId="{AF1BE796-C64F-4DC2-B170-5094DE81A3CC}" dt="2025-01-10T12:05:29.998" v="1012" actId="1076"/>
          <ac:picMkLst>
            <pc:docMk/>
            <pc:sldMk cId="3111377728" sldId="261"/>
            <ac:picMk id="4112" creationId="{EA9CF35A-FBA3-0668-3F46-A32032F23A94}"/>
          </ac:picMkLst>
        </pc:picChg>
        <pc:picChg chg="add mod">
          <ac:chgData name="Chelsea Keenan" userId="1c92ffc5ab0bf6fa" providerId="LiveId" clId="{AF1BE796-C64F-4DC2-B170-5094DE81A3CC}" dt="2025-01-10T12:21:21.365" v="1043" actId="1076"/>
          <ac:picMkLst>
            <pc:docMk/>
            <pc:sldMk cId="3111377728" sldId="261"/>
            <ac:picMk id="4120" creationId="{BE7C642B-E88A-0883-3FB6-A383BF0F0ADF}"/>
          </ac:picMkLst>
        </pc:picChg>
      </pc:sldChg>
      <pc:sldChg chg="addSp delSp modSp new mod modTransition setBg">
        <pc:chgData name="Chelsea Keenan" userId="1c92ffc5ab0bf6fa" providerId="LiveId" clId="{AF1BE796-C64F-4DC2-B170-5094DE81A3CC}" dt="2025-01-12T11:26:29.305" v="1631" actId="13822"/>
        <pc:sldMkLst>
          <pc:docMk/>
          <pc:sldMk cId="3085752229" sldId="262"/>
        </pc:sldMkLst>
        <pc:spChg chg="add mod">
          <ac:chgData name="Chelsea Keenan" userId="1c92ffc5ab0bf6fa" providerId="LiveId" clId="{AF1BE796-C64F-4DC2-B170-5094DE81A3CC}" dt="2025-01-10T16:54:02.071" v="1420" actId="1076"/>
          <ac:spMkLst>
            <pc:docMk/>
            <pc:sldMk cId="3085752229" sldId="262"/>
            <ac:spMk id="2" creationId="{412ADF1D-72D9-8CBD-8DC7-76EE4DAA3B7B}"/>
          </ac:spMkLst>
        </pc:spChg>
        <pc:spChg chg="add mod">
          <ac:chgData name="Chelsea Keenan" userId="1c92ffc5ab0bf6fa" providerId="LiveId" clId="{AF1BE796-C64F-4DC2-B170-5094DE81A3CC}" dt="2025-01-12T11:20:17.714" v="1586" actId="1076"/>
          <ac:spMkLst>
            <pc:docMk/>
            <pc:sldMk cId="3085752229" sldId="262"/>
            <ac:spMk id="3" creationId="{5A9B9198-B7B8-5AEF-1BDD-EADF88F40E18}"/>
          </ac:spMkLst>
        </pc:spChg>
        <pc:spChg chg="add">
          <ac:chgData name="Chelsea Keenan" userId="1c92ffc5ab0bf6fa" providerId="LiveId" clId="{AF1BE796-C64F-4DC2-B170-5094DE81A3CC}" dt="2025-01-10T15:55:44.900" v="1358"/>
          <ac:spMkLst>
            <pc:docMk/>
            <pc:sldMk cId="3085752229" sldId="262"/>
            <ac:spMk id="4" creationId="{B6D08381-9323-6E0A-D88E-6AF797DFDF3B}"/>
          </ac:spMkLst>
        </pc:spChg>
        <pc:spChg chg="add mod">
          <ac:chgData name="Chelsea Keenan" userId="1c92ffc5ab0bf6fa" providerId="LiveId" clId="{AF1BE796-C64F-4DC2-B170-5094DE81A3CC}" dt="2025-01-10T16:20:27.721" v="1373" actId="1076"/>
          <ac:spMkLst>
            <pc:docMk/>
            <pc:sldMk cId="3085752229" sldId="262"/>
            <ac:spMk id="6" creationId="{CCC6F92A-AABF-4E7D-87A3-E20DBB18261B}"/>
          </ac:spMkLst>
        </pc:spChg>
        <pc:spChg chg="add mod">
          <ac:chgData name="Chelsea Keenan" userId="1c92ffc5ab0bf6fa" providerId="LiveId" clId="{AF1BE796-C64F-4DC2-B170-5094DE81A3CC}" dt="2025-01-10T16:56:21.370" v="1460" actId="1076"/>
          <ac:spMkLst>
            <pc:docMk/>
            <pc:sldMk cId="3085752229" sldId="262"/>
            <ac:spMk id="7" creationId="{D95DE4DB-3C75-08F8-E7B4-A66EDA82D017}"/>
          </ac:spMkLst>
        </pc:spChg>
        <pc:spChg chg="add mod">
          <ac:chgData name="Chelsea Keenan" userId="1c92ffc5ab0bf6fa" providerId="LiveId" clId="{AF1BE796-C64F-4DC2-B170-5094DE81A3CC}" dt="2025-01-10T16:56:48.832" v="1464" actId="1076"/>
          <ac:spMkLst>
            <pc:docMk/>
            <pc:sldMk cId="3085752229" sldId="262"/>
            <ac:spMk id="10" creationId="{98CCFC66-BDCE-2884-7D88-EF9C771A6689}"/>
          </ac:spMkLst>
        </pc:spChg>
        <pc:spChg chg="add mod">
          <ac:chgData name="Chelsea Keenan" userId="1c92ffc5ab0bf6fa" providerId="LiveId" clId="{AF1BE796-C64F-4DC2-B170-5094DE81A3CC}" dt="2025-01-12T11:22:46.588" v="1622" actId="255"/>
          <ac:spMkLst>
            <pc:docMk/>
            <pc:sldMk cId="3085752229" sldId="262"/>
            <ac:spMk id="11" creationId="{9AEFA77C-DE18-FE11-2F00-07AD5E788051}"/>
          </ac:spMkLst>
        </pc:spChg>
        <pc:spChg chg="add mod">
          <ac:chgData name="Chelsea Keenan" userId="1c92ffc5ab0bf6fa" providerId="LiveId" clId="{AF1BE796-C64F-4DC2-B170-5094DE81A3CC}" dt="2025-01-12T11:26:29.305" v="1631" actId="13822"/>
          <ac:spMkLst>
            <pc:docMk/>
            <pc:sldMk cId="3085752229" sldId="262"/>
            <ac:spMk id="12" creationId="{4C12C9DC-858E-176B-D354-25A5B1D54AD1}"/>
          </ac:spMkLst>
        </pc:spChg>
        <pc:picChg chg="add mod">
          <ac:chgData name="Chelsea Keenan" userId="1c92ffc5ab0bf6fa" providerId="LiveId" clId="{AF1BE796-C64F-4DC2-B170-5094DE81A3CC}" dt="2025-01-10T16:19:09.400" v="1368" actId="1076"/>
          <ac:picMkLst>
            <pc:docMk/>
            <pc:sldMk cId="3085752229" sldId="262"/>
            <ac:picMk id="5126" creationId="{C74901B5-8CC8-AD7E-7129-31C1F21518B4}"/>
          </ac:picMkLst>
        </pc:picChg>
        <pc:picChg chg="add mod">
          <ac:chgData name="Chelsea Keenan" userId="1c92ffc5ab0bf6fa" providerId="LiveId" clId="{AF1BE796-C64F-4DC2-B170-5094DE81A3CC}" dt="2025-01-10T16:56:25.341" v="1461" actId="1076"/>
          <ac:picMkLst>
            <pc:docMk/>
            <pc:sldMk cId="3085752229" sldId="262"/>
            <ac:picMk id="5129" creationId="{C4DEA454-8B10-EA8A-100A-51C4C14AA01B}"/>
          </ac:picMkLst>
        </pc:picChg>
        <pc:picChg chg="add mod">
          <ac:chgData name="Chelsea Keenan" userId="1c92ffc5ab0bf6fa" providerId="LiveId" clId="{AF1BE796-C64F-4DC2-B170-5094DE81A3CC}" dt="2025-01-12T11:22:03.026" v="1592" actId="1076"/>
          <ac:picMkLst>
            <pc:docMk/>
            <pc:sldMk cId="3085752229" sldId="262"/>
            <ac:picMk id="5131" creationId="{D42BC697-8DC5-5308-B72D-FFC00266C7BA}"/>
          </ac:picMkLst>
        </pc:picChg>
      </pc:sldChg>
      <pc:sldChg chg="addSp delSp modSp new mod modTransition setBg">
        <pc:chgData name="Chelsea Keenan" userId="1c92ffc5ab0bf6fa" providerId="LiveId" clId="{AF1BE796-C64F-4DC2-B170-5094DE81A3CC}" dt="2025-01-12T14:18:52.031" v="1732" actId="1076"/>
        <pc:sldMkLst>
          <pc:docMk/>
          <pc:sldMk cId="2388129547" sldId="263"/>
        </pc:sldMkLst>
        <pc:spChg chg="add del">
          <ac:chgData name="Chelsea Keenan" userId="1c92ffc5ab0bf6fa" providerId="LiveId" clId="{AF1BE796-C64F-4DC2-B170-5094DE81A3CC}" dt="2025-01-12T11:27:12.945" v="1633" actId="478"/>
          <ac:spMkLst>
            <pc:docMk/>
            <pc:sldMk cId="2388129547" sldId="263"/>
            <ac:spMk id="2" creationId="{330B3FCC-6982-1BCA-11E0-BF3DCE373C64}"/>
          </ac:spMkLst>
        </pc:spChg>
        <pc:spChg chg="add mod">
          <ac:chgData name="Chelsea Keenan" userId="1c92ffc5ab0bf6fa" providerId="LiveId" clId="{AF1BE796-C64F-4DC2-B170-5094DE81A3CC}" dt="2025-01-12T14:10:37.345" v="1726" actId="1076"/>
          <ac:spMkLst>
            <pc:docMk/>
            <pc:sldMk cId="2388129547" sldId="263"/>
            <ac:spMk id="3" creationId="{95C75436-A704-7D82-E921-AA1C4002DF6E}"/>
          </ac:spMkLst>
        </pc:spChg>
        <pc:spChg chg="add mod">
          <ac:chgData name="Chelsea Keenan" userId="1c92ffc5ab0bf6fa" providerId="LiveId" clId="{AF1BE796-C64F-4DC2-B170-5094DE81A3CC}" dt="2025-01-12T14:10:41.389" v="1727" actId="1076"/>
          <ac:spMkLst>
            <pc:docMk/>
            <pc:sldMk cId="2388129547" sldId="263"/>
            <ac:spMk id="4" creationId="{A1BA186B-8EA6-8BAC-61A9-2645A1168D3A}"/>
          </ac:spMkLst>
        </pc:spChg>
        <pc:spChg chg="add del">
          <ac:chgData name="Chelsea Keenan" userId="1c92ffc5ab0bf6fa" providerId="LiveId" clId="{AF1BE796-C64F-4DC2-B170-5094DE81A3CC}" dt="2025-01-12T11:28:56.051" v="1653" actId="478"/>
          <ac:spMkLst>
            <pc:docMk/>
            <pc:sldMk cId="2388129547" sldId="263"/>
            <ac:spMk id="5" creationId="{942A0C3A-3A23-8F59-48F1-A5F05BD32365}"/>
          </ac:spMkLst>
        </pc:spChg>
        <pc:spChg chg="add mod">
          <ac:chgData name="Chelsea Keenan" userId="1c92ffc5ab0bf6fa" providerId="LiveId" clId="{AF1BE796-C64F-4DC2-B170-5094DE81A3CC}" dt="2025-01-12T14:10:47.795" v="1729" actId="1076"/>
          <ac:spMkLst>
            <pc:docMk/>
            <pc:sldMk cId="2388129547" sldId="263"/>
            <ac:spMk id="6" creationId="{A3E3985A-45DB-A04F-597D-F794B2959A67}"/>
          </ac:spMkLst>
        </pc:spChg>
        <pc:spChg chg="add mod">
          <ac:chgData name="Chelsea Keenan" userId="1c92ffc5ab0bf6fa" providerId="LiveId" clId="{AF1BE796-C64F-4DC2-B170-5094DE81A3CC}" dt="2025-01-12T11:41:47.902" v="1699" actId="1076"/>
          <ac:spMkLst>
            <pc:docMk/>
            <pc:sldMk cId="2388129547" sldId="263"/>
            <ac:spMk id="7" creationId="{44FE2447-1DF7-BB9D-1346-EA834C68DEDE}"/>
          </ac:spMkLst>
        </pc:spChg>
        <pc:spChg chg="add mod">
          <ac:chgData name="Chelsea Keenan" userId="1c92ffc5ab0bf6fa" providerId="LiveId" clId="{AF1BE796-C64F-4DC2-B170-5094DE81A3CC}" dt="2025-01-12T14:18:52.031" v="1732" actId="1076"/>
          <ac:spMkLst>
            <pc:docMk/>
            <pc:sldMk cId="2388129547" sldId="263"/>
            <ac:spMk id="8" creationId="{F2F1B6E8-77C9-8A30-0B62-F4DFA7A6B8F7}"/>
          </ac:spMkLst>
        </pc:spChg>
        <pc:picChg chg="add mod">
          <ac:chgData name="Chelsea Keenan" userId="1c92ffc5ab0bf6fa" providerId="LiveId" clId="{AF1BE796-C64F-4DC2-B170-5094DE81A3CC}" dt="2025-01-12T14:10:52.873" v="1731" actId="1076"/>
          <ac:picMkLst>
            <pc:docMk/>
            <pc:sldMk cId="2388129547" sldId="263"/>
            <ac:picMk id="6146" creationId="{131B781B-8C84-8440-06B2-9525556490A3}"/>
          </ac:picMkLst>
        </pc:picChg>
        <pc:picChg chg="add mod">
          <ac:chgData name="Chelsea Keenan" userId="1c92ffc5ab0bf6fa" providerId="LiveId" clId="{AF1BE796-C64F-4DC2-B170-5094DE81A3CC}" dt="2025-01-12T11:40:48.343" v="1679" actId="1076"/>
          <ac:picMkLst>
            <pc:docMk/>
            <pc:sldMk cId="2388129547" sldId="263"/>
            <ac:picMk id="6148" creationId="{C640A403-29CC-59B5-3CBF-88DDB616818E}"/>
          </ac:picMkLst>
        </pc:picChg>
        <pc:picChg chg="add mod">
          <ac:chgData name="Chelsea Keenan" userId="1c92ffc5ab0bf6fa" providerId="LiveId" clId="{AF1BE796-C64F-4DC2-B170-5094DE81A3CC}" dt="2025-01-12T14:10:34.913" v="1725" actId="1076"/>
          <ac:picMkLst>
            <pc:docMk/>
            <pc:sldMk cId="2388129547" sldId="263"/>
            <ac:picMk id="6150" creationId="{15686741-1D27-FCA2-7CF8-1DB35A3514FD}"/>
          </ac:picMkLst>
        </pc:picChg>
        <pc:picChg chg="add mod">
          <ac:chgData name="Chelsea Keenan" userId="1c92ffc5ab0bf6fa" providerId="LiveId" clId="{AF1BE796-C64F-4DC2-B170-5094DE81A3CC}" dt="2025-01-12T14:10:43.351" v="1728" actId="1076"/>
          <ac:picMkLst>
            <pc:docMk/>
            <pc:sldMk cId="2388129547" sldId="263"/>
            <ac:picMk id="6152" creationId="{4EB60F56-C03C-4C0F-AD01-A9C12D40BE9E}"/>
          </ac:picMkLst>
        </pc:picChg>
      </pc:sldChg>
      <pc:sldChg chg="addSp delSp modSp new mod modTransition setBg">
        <pc:chgData name="Chelsea Keenan" userId="1c92ffc5ab0bf6fa" providerId="LiveId" clId="{AF1BE796-C64F-4DC2-B170-5094DE81A3CC}" dt="2025-01-12T15:10:54.667" v="2006" actId="1076"/>
        <pc:sldMkLst>
          <pc:docMk/>
          <pc:sldMk cId="1186845299" sldId="264"/>
        </pc:sldMkLst>
        <pc:spChg chg="add del">
          <ac:chgData name="Chelsea Keenan" userId="1c92ffc5ab0bf6fa" providerId="LiveId" clId="{AF1BE796-C64F-4DC2-B170-5094DE81A3CC}" dt="2025-01-12T14:24:28.860" v="1860" actId="478"/>
          <ac:spMkLst>
            <pc:docMk/>
            <pc:sldMk cId="1186845299" sldId="264"/>
            <ac:spMk id="2" creationId="{0A46B5E6-7738-C190-A8FA-AD0A3E03A281}"/>
          </ac:spMkLst>
        </pc:spChg>
        <pc:spChg chg="add mod">
          <ac:chgData name="Chelsea Keenan" userId="1c92ffc5ab0bf6fa" providerId="LiveId" clId="{AF1BE796-C64F-4DC2-B170-5094DE81A3CC}" dt="2025-01-12T14:51:53.490" v="1995" actId="1076"/>
          <ac:spMkLst>
            <pc:docMk/>
            <pc:sldMk cId="1186845299" sldId="264"/>
            <ac:spMk id="3" creationId="{0CD30E2A-A9B9-CF26-0BFD-E2AC606D2D6F}"/>
          </ac:spMkLst>
        </pc:spChg>
        <pc:spChg chg="add mod">
          <ac:chgData name="Chelsea Keenan" userId="1c92ffc5ab0bf6fa" providerId="LiveId" clId="{AF1BE796-C64F-4DC2-B170-5094DE81A3CC}" dt="2025-01-12T14:51:58.702" v="1996" actId="1076"/>
          <ac:spMkLst>
            <pc:docMk/>
            <pc:sldMk cId="1186845299" sldId="264"/>
            <ac:spMk id="4" creationId="{A63199C8-1656-221C-3450-300B00470FDA}"/>
          </ac:spMkLst>
        </pc:spChg>
        <pc:picChg chg="add del mod">
          <ac:chgData name="Chelsea Keenan" userId="1c92ffc5ab0bf6fa" providerId="LiveId" clId="{AF1BE796-C64F-4DC2-B170-5094DE81A3CC}" dt="2025-01-12T14:42:57.627" v="1963" actId="478"/>
          <ac:picMkLst>
            <pc:docMk/>
            <pc:sldMk cId="1186845299" sldId="264"/>
            <ac:picMk id="7170" creationId="{013F54B5-C0BD-1D1A-98DE-922C0869B599}"/>
          </ac:picMkLst>
        </pc:picChg>
        <pc:picChg chg="add del mod">
          <ac:chgData name="Chelsea Keenan" userId="1c92ffc5ab0bf6fa" providerId="LiveId" clId="{AF1BE796-C64F-4DC2-B170-5094DE81A3CC}" dt="2025-01-12T14:42:57.627" v="1963" actId="478"/>
          <ac:picMkLst>
            <pc:docMk/>
            <pc:sldMk cId="1186845299" sldId="264"/>
            <ac:picMk id="7172" creationId="{55FF6AF4-0E66-7FA5-2857-71C2A2E98AA4}"/>
          </ac:picMkLst>
        </pc:picChg>
        <pc:picChg chg="add mod">
          <ac:chgData name="Chelsea Keenan" userId="1c92ffc5ab0bf6fa" providerId="LiveId" clId="{AF1BE796-C64F-4DC2-B170-5094DE81A3CC}" dt="2025-01-12T14:43:08.919" v="1966" actId="1076"/>
          <ac:picMkLst>
            <pc:docMk/>
            <pc:sldMk cId="1186845299" sldId="264"/>
            <ac:picMk id="7174" creationId="{5F194553-A5E8-314B-5619-FB32AA25CD4F}"/>
          </ac:picMkLst>
        </pc:picChg>
        <pc:picChg chg="add mod">
          <ac:chgData name="Chelsea Keenan" userId="1c92ffc5ab0bf6fa" providerId="LiveId" clId="{AF1BE796-C64F-4DC2-B170-5094DE81A3CC}" dt="2025-01-12T14:47:31.297" v="1981" actId="1076"/>
          <ac:picMkLst>
            <pc:docMk/>
            <pc:sldMk cId="1186845299" sldId="264"/>
            <ac:picMk id="7176" creationId="{265CEF94-59B0-B1A6-16DE-3CC9F7161E28}"/>
          </ac:picMkLst>
        </pc:picChg>
        <pc:picChg chg="add mod">
          <ac:chgData name="Chelsea Keenan" userId="1c92ffc5ab0bf6fa" providerId="LiveId" clId="{AF1BE796-C64F-4DC2-B170-5094DE81A3CC}" dt="2025-01-12T15:10:37.876" v="2003" actId="1076"/>
          <ac:picMkLst>
            <pc:docMk/>
            <pc:sldMk cId="1186845299" sldId="264"/>
            <ac:picMk id="7178" creationId="{1E0F023F-C9B0-A740-C8CC-6788F04A617B}"/>
          </ac:picMkLst>
        </pc:picChg>
        <pc:picChg chg="add mod">
          <ac:chgData name="Chelsea Keenan" userId="1c92ffc5ab0bf6fa" providerId="LiveId" clId="{AF1BE796-C64F-4DC2-B170-5094DE81A3CC}" dt="2025-01-12T14:53:29.997" v="2001" actId="1076"/>
          <ac:picMkLst>
            <pc:docMk/>
            <pc:sldMk cId="1186845299" sldId="264"/>
            <ac:picMk id="7180" creationId="{9D6D519E-25DC-1FAB-57BE-83F4F07CB644}"/>
          </ac:picMkLst>
        </pc:picChg>
        <pc:picChg chg="add mod">
          <ac:chgData name="Chelsea Keenan" userId="1c92ffc5ab0bf6fa" providerId="LiveId" clId="{AF1BE796-C64F-4DC2-B170-5094DE81A3CC}" dt="2025-01-12T14:51:43.965" v="1993" actId="1076"/>
          <ac:picMkLst>
            <pc:docMk/>
            <pc:sldMk cId="1186845299" sldId="264"/>
            <ac:picMk id="7182" creationId="{516BEEB5-965B-247C-E642-0E8EC51A2F9E}"/>
          </ac:picMkLst>
        </pc:picChg>
        <pc:picChg chg="add mod">
          <ac:chgData name="Chelsea Keenan" userId="1c92ffc5ab0bf6fa" providerId="LiveId" clId="{AF1BE796-C64F-4DC2-B170-5094DE81A3CC}" dt="2025-01-12T14:53:16.366" v="1999" actId="1076"/>
          <ac:picMkLst>
            <pc:docMk/>
            <pc:sldMk cId="1186845299" sldId="264"/>
            <ac:picMk id="7184" creationId="{CEFBB0A7-DF30-3A9B-D32A-91567C0EC507}"/>
          </ac:picMkLst>
        </pc:picChg>
        <pc:picChg chg="add mod">
          <ac:chgData name="Chelsea Keenan" userId="1c92ffc5ab0bf6fa" providerId="LiveId" clId="{AF1BE796-C64F-4DC2-B170-5094DE81A3CC}" dt="2025-01-12T15:10:54.667" v="2006" actId="1076"/>
          <ac:picMkLst>
            <pc:docMk/>
            <pc:sldMk cId="1186845299" sldId="264"/>
            <ac:picMk id="7186" creationId="{4CA9F84D-57D1-81B0-B7CB-0E1C81A6FE39}"/>
          </ac:picMkLst>
        </pc:picChg>
      </pc:sldChg>
      <pc:sldChg chg="addSp delSp modSp new mod modTransition setBg">
        <pc:chgData name="Chelsea Keenan" userId="1c92ffc5ab0bf6fa" providerId="LiveId" clId="{AF1BE796-C64F-4DC2-B170-5094DE81A3CC}" dt="2025-01-12T17:21:04.465" v="2103" actId="20577"/>
        <pc:sldMkLst>
          <pc:docMk/>
          <pc:sldMk cId="4254160360" sldId="265"/>
        </pc:sldMkLst>
        <pc:spChg chg="add mod">
          <ac:chgData name="Chelsea Keenan" userId="1c92ffc5ab0bf6fa" providerId="LiveId" clId="{AF1BE796-C64F-4DC2-B170-5094DE81A3CC}" dt="2025-01-12T15:56:25.044" v="2054" actId="1076"/>
          <ac:spMkLst>
            <pc:docMk/>
            <pc:sldMk cId="4254160360" sldId="265"/>
            <ac:spMk id="2" creationId="{79CC6B7F-CF1F-B2DB-584D-F799FD95413C}"/>
          </ac:spMkLst>
        </pc:spChg>
        <pc:spChg chg="add mod">
          <ac:chgData name="Chelsea Keenan" userId="1c92ffc5ab0bf6fa" providerId="LiveId" clId="{AF1BE796-C64F-4DC2-B170-5094DE81A3CC}" dt="2025-01-12T15:56:20.269" v="2053" actId="1076"/>
          <ac:spMkLst>
            <pc:docMk/>
            <pc:sldMk cId="4254160360" sldId="265"/>
            <ac:spMk id="3" creationId="{B3D12C55-9403-8C0E-1517-39317FBABB60}"/>
          </ac:spMkLst>
        </pc:spChg>
        <pc:spChg chg="add mod">
          <ac:chgData name="Chelsea Keenan" userId="1c92ffc5ab0bf6fa" providerId="LiveId" clId="{AF1BE796-C64F-4DC2-B170-5094DE81A3CC}" dt="2025-01-12T17:21:04.465" v="2103" actId="20577"/>
          <ac:spMkLst>
            <pc:docMk/>
            <pc:sldMk cId="4254160360" sldId="265"/>
            <ac:spMk id="4" creationId="{2B1B6C50-9BF7-D3F7-87F0-9F82DA9D9158}"/>
          </ac:spMkLst>
        </pc:spChg>
        <pc:spChg chg="add del mod">
          <ac:chgData name="Chelsea Keenan" userId="1c92ffc5ab0bf6fa" providerId="LiveId" clId="{AF1BE796-C64F-4DC2-B170-5094DE81A3CC}" dt="2025-01-12T17:16:37.437" v="2079"/>
          <ac:spMkLst>
            <pc:docMk/>
            <pc:sldMk cId="4254160360" sldId="265"/>
            <ac:spMk id="5" creationId="{E1622B60-E2D8-F39E-666F-4AE05733F697}"/>
          </ac:spMkLst>
        </pc:spChg>
        <pc:spChg chg="add mod">
          <ac:chgData name="Chelsea Keenan" userId="1c92ffc5ab0bf6fa" providerId="LiveId" clId="{AF1BE796-C64F-4DC2-B170-5094DE81A3CC}" dt="2025-01-12T17:16:35.640" v="2077" actId="255"/>
          <ac:spMkLst>
            <pc:docMk/>
            <pc:sldMk cId="4254160360" sldId="265"/>
            <ac:spMk id="6" creationId="{45A61C3B-462F-998B-B166-7080C566BA39}"/>
          </ac:spMkLst>
        </pc:spChg>
        <pc:spChg chg="add mod">
          <ac:chgData name="Chelsea Keenan" userId="1c92ffc5ab0bf6fa" providerId="LiveId" clId="{AF1BE796-C64F-4DC2-B170-5094DE81A3CC}" dt="2025-01-12T17:17:46.023" v="2085" actId="208"/>
          <ac:spMkLst>
            <pc:docMk/>
            <pc:sldMk cId="4254160360" sldId="265"/>
            <ac:spMk id="7" creationId="{2D17078B-B426-9EC1-2C94-179D3A9010CB}"/>
          </ac:spMkLst>
        </pc:spChg>
        <pc:spChg chg="add mod">
          <ac:chgData name="Chelsea Keenan" userId="1c92ffc5ab0bf6fa" providerId="LiveId" clId="{AF1BE796-C64F-4DC2-B170-5094DE81A3CC}" dt="2025-01-12T17:18:19.682" v="2089" actId="208"/>
          <ac:spMkLst>
            <pc:docMk/>
            <pc:sldMk cId="4254160360" sldId="265"/>
            <ac:spMk id="8" creationId="{ADE28384-5AAA-4FD6-D328-23BB951168D8}"/>
          </ac:spMkLst>
        </pc:spChg>
        <pc:picChg chg="add mod">
          <ac:chgData name="Chelsea Keenan" userId="1c92ffc5ab0bf6fa" providerId="LiveId" clId="{AF1BE796-C64F-4DC2-B170-5094DE81A3CC}" dt="2025-01-12T15:55:38.395" v="2045" actId="1076"/>
          <ac:picMkLst>
            <pc:docMk/>
            <pc:sldMk cId="4254160360" sldId="265"/>
            <ac:picMk id="8194" creationId="{260B9095-15DC-6168-F295-4268C3E4EE78}"/>
          </ac:picMkLst>
        </pc:picChg>
        <pc:picChg chg="add mod">
          <ac:chgData name="Chelsea Keenan" userId="1c92ffc5ab0bf6fa" providerId="LiveId" clId="{AF1BE796-C64F-4DC2-B170-5094DE81A3CC}" dt="2025-01-12T17:20:52.145" v="2099" actId="1076"/>
          <ac:picMkLst>
            <pc:docMk/>
            <pc:sldMk cId="4254160360" sldId="265"/>
            <ac:picMk id="8196" creationId="{B9FC1D79-C9D7-B263-AEF5-12E43E97148E}"/>
          </ac:picMkLst>
        </pc:picChg>
        <pc:picChg chg="add mod">
          <ac:chgData name="Chelsea Keenan" userId="1c92ffc5ab0bf6fa" providerId="LiveId" clId="{AF1BE796-C64F-4DC2-B170-5094DE81A3CC}" dt="2025-01-12T17:15:09.775" v="2072" actId="1076"/>
          <ac:picMkLst>
            <pc:docMk/>
            <pc:sldMk cId="4254160360" sldId="265"/>
            <ac:picMk id="8199" creationId="{F7288F7B-2021-21FA-BB76-5B959B238C31}"/>
          </ac:picMkLst>
        </pc:picChg>
      </pc:sldChg>
      <pc:sldChg chg="addSp delSp modSp new mod ord modTransition setBg">
        <pc:chgData name="Chelsea Keenan" userId="1c92ffc5ab0bf6fa" providerId="LiveId" clId="{AF1BE796-C64F-4DC2-B170-5094DE81A3CC}" dt="2025-01-12T20:42:07.236" v="2571" actId="1076"/>
        <pc:sldMkLst>
          <pc:docMk/>
          <pc:sldMk cId="2084225671" sldId="266"/>
        </pc:sldMkLst>
        <pc:spChg chg="add del mod">
          <ac:chgData name="Chelsea Keenan" userId="1c92ffc5ab0bf6fa" providerId="LiveId" clId="{AF1BE796-C64F-4DC2-B170-5094DE81A3CC}" dt="2025-01-12T14:45:28.692" v="1971" actId="478"/>
          <ac:spMkLst>
            <pc:docMk/>
            <pc:sldMk cId="2084225671" sldId="266"/>
            <ac:spMk id="3" creationId="{EE21C2F9-FAFF-5C67-890B-4805FA4D1510}"/>
          </ac:spMkLst>
        </pc:spChg>
        <pc:spChg chg="add mod">
          <ac:chgData name="Chelsea Keenan" userId="1c92ffc5ab0bf6fa" providerId="LiveId" clId="{AF1BE796-C64F-4DC2-B170-5094DE81A3CC}" dt="2025-01-12T20:42:00.406" v="2569" actId="1076"/>
          <ac:spMkLst>
            <pc:docMk/>
            <pc:sldMk cId="2084225671" sldId="266"/>
            <ac:spMk id="5" creationId="{52650F0E-1EA3-910D-D2B2-8BD52BD03489}"/>
          </ac:spMkLst>
        </pc:spChg>
        <pc:spChg chg="add mod">
          <ac:chgData name="Chelsea Keenan" userId="1c92ffc5ab0bf6fa" providerId="LiveId" clId="{AF1BE796-C64F-4DC2-B170-5094DE81A3CC}" dt="2025-01-12T20:42:07.236" v="2571" actId="1076"/>
          <ac:spMkLst>
            <pc:docMk/>
            <pc:sldMk cId="2084225671" sldId="266"/>
            <ac:spMk id="6" creationId="{B59772AD-F7F0-0C4D-C395-9FE3149B8E43}"/>
          </ac:spMkLst>
        </pc:spChg>
        <pc:spChg chg="add del mod">
          <ac:chgData name="Chelsea Keenan" userId="1c92ffc5ab0bf6fa" providerId="LiveId" clId="{AF1BE796-C64F-4DC2-B170-5094DE81A3CC}" dt="2025-01-12T20:35:52.022" v="2512"/>
          <ac:spMkLst>
            <pc:docMk/>
            <pc:sldMk cId="2084225671" sldId="266"/>
            <ac:spMk id="7" creationId="{4D17C46B-6B7F-C868-CEAF-01DA99CB2CAA}"/>
          </ac:spMkLst>
        </pc:spChg>
        <pc:spChg chg="add del mod">
          <ac:chgData name="Chelsea Keenan" userId="1c92ffc5ab0bf6fa" providerId="LiveId" clId="{AF1BE796-C64F-4DC2-B170-5094DE81A3CC}" dt="2025-01-12T20:28:24.777" v="2485"/>
          <ac:spMkLst>
            <pc:docMk/>
            <pc:sldMk cId="2084225671" sldId="266"/>
            <ac:spMk id="8" creationId="{9C00853A-3814-DFA6-44C4-99F41F3222B3}"/>
          </ac:spMkLst>
        </pc:spChg>
        <pc:spChg chg="add del mod">
          <ac:chgData name="Chelsea Keenan" userId="1c92ffc5ab0bf6fa" providerId="LiveId" clId="{AF1BE796-C64F-4DC2-B170-5094DE81A3CC}" dt="2025-01-12T20:39:02.565" v="2541" actId="478"/>
          <ac:spMkLst>
            <pc:docMk/>
            <pc:sldMk cId="2084225671" sldId="266"/>
            <ac:spMk id="9" creationId="{946C41A3-256F-0E73-DC43-7355D24621C7}"/>
          </ac:spMkLst>
        </pc:spChg>
        <pc:spChg chg="add mod">
          <ac:chgData name="Chelsea Keenan" userId="1c92ffc5ab0bf6fa" providerId="LiveId" clId="{AF1BE796-C64F-4DC2-B170-5094DE81A3CC}" dt="2025-01-12T20:42:03.626" v="2570" actId="1076"/>
          <ac:spMkLst>
            <pc:docMk/>
            <pc:sldMk cId="2084225671" sldId="266"/>
            <ac:spMk id="11" creationId="{81FF6BF3-A1EA-7839-E0B0-89FF0A8B28DA}"/>
          </ac:spMkLst>
        </pc:spChg>
        <pc:spChg chg="add mod">
          <ac:chgData name="Chelsea Keenan" userId="1c92ffc5ab0bf6fa" providerId="LiveId" clId="{AF1BE796-C64F-4DC2-B170-5094DE81A3CC}" dt="2025-01-12T20:41:56.445" v="2568" actId="1076"/>
          <ac:spMkLst>
            <pc:docMk/>
            <pc:sldMk cId="2084225671" sldId="266"/>
            <ac:spMk id="13" creationId="{FD5B70CD-CB2B-90AE-2881-603942E1A461}"/>
          </ac:spMkLst>
        </pc:spChg>
      </pc:sldChg>
      <pc:sldMasterChg chg="del delSldLayout">
        <pc:chgData name="Chelsea Keenan" userId="1c92ffc5ab0bf6fa" providerId="LiveId" clId="{AF1BE796-C64F-4DC2-B170-5094DE81A3CC}" dt="2025-01-05T20:34:30.146" v="0" actId="26606"/>
        <pc:sldMasterMkLst>
          <pc:docMk/>
          <pc:sldMasterMk cId="731468025" sldId="2147483648"/>
        </pc:sldMasterMkLst>
        <pc:sldLayoutChg chg="del">
          <pc:chgData name="Chelsea Keenan" userId="1c92ffc5ab0bf6fa" providerId="LiveId" clId="{AF1BE796-C64F-4DC2-B170-5094DE81A3CC}" dt="2025-01-05T20:34:30.146" v="0" actId="26606"/>
          <pc:sldLayoutMkLst>
            <pc:docMk/>
            <pc:sldMasterMk cId="731468025" sldId="2147483648"/>
            <pc:sldLayoutMk cId="745450776" sldId="2147483649"/>
          </pc:sldLayoutMkLst>
        </pc:sldLayoutChg>
        <pc:sldLayoutChg chg="del">
          <pc:chgData name="Chelsea Keenan" userId="1c92ffc5ab0bf6fa" providerId="LiveId" clId="{AF1BE796-C64F-4DC2-B170-5094DE81A3CC}" dt="2025-01-05T20:34:30.146" v="0" actId="26606"/>
          <pc:sldLayoutMkLst>
            <pc:docMk/>
            <pc:sldMasterMk cId="731468025" sldId="2147483648"/>
            <pc:sldLayoutMk cId="3905711263" sldId="2147483650"/>
          </pc:sldLayoutMkLst>
        </pc:sldLayoutChg>
        <pc:sldLayoutChg chg="del">
          <pc:chgData name="Chelsea Keenan" userId="1c92ffc5ab0bf6fa" providerId="LiveId" clId="{AF1BE796-C64F-4DC2-B170-5094DE81A3CC}" dt="2025-01-05T20:34:30.146" v="0" actId="26606"/>
          <pc:sldLayoutMkLst>
            <pc:docMk/>
            <pc:sldMasterMk cId="731468025" sldId="2147483648"/>
            <pc:sldLayoutMk cId="3842799288" sldId="2147483651"/>
          </pc:sldLayoutMkLst>
        </pc:sldLayoutChg>
        <pc:sldLayoutChg chg="del">
          <pc:chgData name="Chelsea Keenan" userId="1c92ffc5ab0bf6fa" providerId="LiveId" clId="{AF1BE796-C64F-4DC2-B170-5094DE81A3CC}" dt="2025-01-05T20:34:30.146" v="0" actId="26606"/>
          <pc:sldLayoutMkLst>
            <pc:docMk/>
            <pc:sldMasterMk cId="731468025" sldId="2147483648"/>
            <pc:sldLayoutMk cId="1808931793" sldId="2147483652"/>
          </pc:sldLayoutMkLst>
        </pc:sldLayoutChg>
        <pc:sldLayoutChg chg="del">
          <pc:chgData name="Chelsea Keenan" userId="1c92ffc5ab0bf6fa" providerId="LiveId" clId="{AF1BE796-C64F-4DC2-B170-5094DE81A3CC}" dt="2025-01-05T20:34:30.146" v="0" actId="26606"/>
          <pc:sldLayoutMkLst>
            <pc:docMk/>
            <pc:sldMasterMk cId="731468025" sldId="2147483648"/>
            <pc:sldLayoutMk cId="2871169070" sldId="2147483653"/>
          </pc:sldLayoutMkLst>
        </pc:sldLayoutChg>
        <pc:sldLayoutChg chg="del">
          <pc:chgData name="Chelsea Keenan" userId="1c92ffc5ab0bf6fa" providerId="LiveId" clId="{AF1BE796-C64F-4DC2-B170-5094DE81A3CC}" dt="2025-01-05T20:34:30.146" v="0" actId="26606"/>
          <pc:sldLayoutMkLst>
            <pc:docMk/>
            <pc:sldMasterMk cId="731468025" sldId="2147483648"/>
            <pc:sldLayoutMk cId="1013482694" sldId="2147483654"/>
          </pc:sldLayoutMkLst>
        </pc:sldLayoutChg>
        <pc:sldLayoutChg chg="del">
          <pc:chgData name="Chelsea Keenan" userId="1c92ffc5ab0bf6fa" providerId="LiveId" clId="{AF1BE796-C64F-4DC2-B170-5094DE81A3CC}" dt="2025-01-05T20:34:30.146" v="0" actId="26606"/>
          <pc:sldLayoutMkLst>
            <pc:docMk/>
            <pc:sldMasterMk cId="731468025" sldId="2147483648"/>
            <pc:sldLayoutMk cId="3927505565" sldId="2147483655"/>
          </pc:sldLayoutMkLst>
        </pc:sldLayoutChg>
        <pc:sldLayoutChg chg="del">
          <pc:chgData name="Chelsea Keenan" userId="1c92ffc5ab0bf6fa" providerId="LiveId" clId="{AF1BE796-C64F-4DC2-B170-5094DE81A3CC}" dt="2025-01-05T20:34:30.146" v="0" actId="26606"/>
          <pc:sldLayoutMkLst>
            <pc:docMk/>
            <pc:sldMasterMk cId="731468025" sldId="2147483648"/>
            <pc:sldLayoutMk cId="540923562" sldId="2147483656"/>
          </pc:sldLayoutMkLst>
        </pc:sldLayoutChg>
        <pc:sldLayoutChg chg="del">
          <pc:chgData name="Chelsea Keenan" userId="1c92ffc5ab0bf6fa" providerId="LiveId" clId="{AF1BE796-C64F-4DC2-B170-5094DE81A3CC}" dt="2025-01-05T20:34:30.146" v="0" actId="26606"/>
          <pc:sldLayoutMkLst>
            <pc:docMk/>
            <pc:sldMasterMk cId="731468025" sldId="2147483648"/>
            <pc:sldLayoutMk cId="950687567" sldId="2147483657"/>
          </pc:sldLayoutMkLst>
        </pc:sldLayoutChg>
        <pc:sldLayoutChg chg="del">
          <pc:chgData name="Chelsea Keenan" userId="1c92ffc5ab0bf6fa" providerId="LiveId" clId="{AF1BE796-C64F-4DC2-B170-5094DE81A3CC}" dt="2025-01-05T20:34:30.146" v="0" actId="26606"/>
          <pc:sldLayoutMkLst>
            <pc:docMk/>
            <pc:sldMasterMk cId="731468025" sldId="2147483648"/>
            <pc:sldLayoutMk cId="3548710937" sldId="2147483658"/>
          </pc:sldLayoutMkLst>
        </pc:sldLayoutChg>
        <pc:sldLayoutChg chg="del">
          <pc:chgData name="Chelsea Keenan" userId="1c92ffc5ab0bf6fa" providerId="LiveId" clId="{AF1BE796-C64F-4DC2-B170-5094DE81A3CC}" dt="2025-01-05T20:34:30.146" v="0" actId="26606"/>
          <pc:sldLayoutMkLst>
            <pc:docMk/>
            <pc:sldMasterMk cId="731468025" sldId="2147483648"/>
            <pc:sldLayoutMk cId="167065886" sldId="2147483659"/>
          </pc:sldLayoutMkLst>
        </pc:sldLayoutChg>
      </pc:sldMasterChg>
      <pc:sldMasterChg chg="add del replId addSldLayout delSldLayout">
        <pc:chgData name="Chelsea Keenan" userId="1c92ffc5ab0bf6fa" providerId="LiveId" clId="{AF1BE796-C64F-4DC2-B170-5094DE81A3CC}" dt="2025-01-05T20:37:54.312" v="76" actId="26606"/>
        <pc:sldMasterMkLst>
          <pc:docMk/>
          <pc:sldMasterMk cId="3701235038" sldId="2147483660"/>
        </pc:sldMasterMkLst>
        <pc:sldLayoutChg chg="add del">
          <pc:chgData name="Chelsea Keenan" userId="1c92ffc5ab0bf6fa" providerId="LiveId" clId="{AF1BE796-C64F-4DC2-B170-5094DE81A3CC}" dt="2025-01-05T20:37:54.312" v="76" actId="26606"/>
          <pc:sldLayoutMkLst>
            <pc:docMk/>
            <pc:sldMasterMk cId="3701235038" sldId="2147483660"/>
            <pc:sldLayoutMk cId="3707283014" sldId="2147483661"/>
          </pc:sldLayoutMkLst>
        </pc:sldLayoutChg>
        <pc:sldLayoutChg chg="add del replId">
          <pc:chgData name="Chelsea Keenan" userId="1c92ffc5ab0bf6fa" providerId="LiveId" clId="{AF1BE796-C64F-4DC2-B170-5094DE81A3CC}" dt="2025-01-05T20:37:54.312" v="76" actId="26606"/>
          <pc:sldLayoutMkLst>
            <pc:docMk/>
            <pc:sldMasterMk cId="3701235038" sldId="2147483660"/>
            <pc:sldLayoutMk cId="1763312358" sldId="2147483662"/>
          </pc:sldLayoutMkLst>
        </pc:sldLayoutChg>
        <pc:sldLayoutChg chg="add del replId">
          <pc:chgData name="Chelsea Keenan" userId="1c92ffc5ab0bf6fa" providerId="LiveId" clId="{AF1BE796-C64F-4DC2-B170-5094DE81A3CC}" dt="2025-01-05T20:37:54.312" v="76" actId="26606"/>
          <pc:sldLayoutMkLst>
            <pc:docMk/>
            <pc:sldMasterMk cId="3701235038" sldId="2147483660"/>
            <pc:sldLayoutMk cId="4162231288" sldId="2147483663"/>
          </pc:sldLayoutMkLst>
        </pc:sldLayoutChg>
        <pc:sldLayoutChg chg="add del replId">
          <pc:chgData name="Chelsea Keenan" userId="1c92ffc5ab0bf6fa" providerId="LiveId" clId="{AF1BE796-C64F-4DC2-B170-5094DE81A3CC}" dt="2025-01-05T20:37:54.312" v="76" actId="26606"/>
          <pc:sldLayoutMkLst>
            <pc:docMk/>
            <pc:sldMasterMk cId="3701235038" sldId="2147483660"/>
            <pc:sldLayoutMk cId="3426890831" sldId="2147483664"/>
          </pc:sldLayoutMkLst>
        </pc:sldLayoutChg>
        <pc:sldLayoutChg chg="add del replId">
          <pc:chgData name="Chelsea Keenan" userId="1c92ffc5ab0bf6fa" providerId="LiveId" clId="{AF1BE796-C64F-4DC2-B170-5094DE81A3CC}" dt="2025-01-05T20:37:54.312" v="76" actId="26606"/>
          <pc:sldLayoutMkLst>
            <pc:docMk/>
            <pc:sldMasterMk cId="3701235038" sldId="2147483660"/>
            <pc:sldLayoutMk cId="1975906269" sldId="2147483665"/>
          </pc:sldLayoutMkLst>
        </pc:sldLayoutChg>
        <pc:sldLayoutChg chg="add del replId">
          <pc:chgData name="Chelsea Keenan" userId="1c92ffc5ab0bf6fa" providerId="LiveId" clId="{AF1BE796-C64F-4DC2-B170-5094DE81A3CC}" dt="2025-01-05T20:37:54.312" v="76" actId="26606"/>
          <pc:sldLayoutMkLst>
            <pc:docMk/>
            <pc:sldMasterMk cId="3701235038" sldId="2147483660"/>
            <pc:sldLayoutMk cId="873041614" sldId="2147483666"/>
          </pc:sldLayoutMkLst>
        </pc:sldLayoutChg>
        <pc:sldLayoutChg chg="add del replId">
          <pc:chgData name="Chelsea Keenan" userId="1c92ffc5ab0bf6fa" providerId="LiveId" clId="{AF1BE796-C64F-4DC2-B170-5094DE81A3CC}" dt="2025-01-05T20:37:54.312" v="76" actId="26606"/>
          <pc:sldLayoutMkLst>
            <pc:docMk/>
            <pc:sldMasterMk cId="3701235038" sldId="2147483660"/>
            <pc:sldLayoutMk cId="3754459501" sldId="2147483667"/>
          </pc:sldLayoutMkLst>
        </pc:sldLayoutChg>
        <pc:sldLayoutChg chg="add del replId">
          <pc:chgData name="Chelsea Keenan" userId="1c92ffc5ab0bf6fa" providerId="LiveId" clId="{AF1BE796-C64F-4DC2-B170-5094DE81A3CC}" dt="2025-01-05T20:37:54.312" v="76" actId="26606"/>
          <pc:sldLayoutMkLst>
            <pc:docMk/>
            <pc:sldMasterMk cId="3701235038" sldId="2147483660"/>
            <pc:sldLayoutMk cId="3978208306" sldId="2147483668"/>
          </pc:sldLayoutMkLst>
        </pc:sldLayoutChg>
        <pc:sldLayoutChg chg="add del replId">
          <pc:chgData name="Chelsea Keenan" userId="1c92ffc5ab0bf6fa" providerId="LiveId" clId="{AF1BE796-C64F-4DC2-B170-5094DE81A3CC}" dt="2025-01-05T20:37:54.312" v="76" actId="26606"/>
          <pc:sldLayoutMkLst>
            <pc:docMk/>
            <pc:sldMasterMk cId="3701235038" sldId="2147483660"/>
            <pc:sldLayoutMk cId="3774679218" sldId="2147483669"/>
          </pc:sldLayoutMkLst>
        </pc:sldLayoutChg>
        <pc:sldLayoutChg chg="add del replId">
          <pc:chgData name="Chelsea Keenan" userId="1c92ffc5ab0bf6fa" providerId="LiveId" clId="{AF1BE796-C64F-4DC2-B170-5094DE81A3CC}" dt="2025-01-05T20:37:54.312" v="76" actId="26606"/>
          <pc:sldLayoutMkLst>
            <pc:docMk/>
            <pc:sldMasterMk cId="3701235038" sldId="2147483660"/>
            <pc:sldLayoutMk cId="1536793700" sldId="2147483670"/>
          </pc:sldLayoutMkLst>
        </pc:sldLayoutChg>
        <pc:sldLayoutChg chg="add del replId">
          <pc:chgData name="Chelsea Keenan" userId="1c92ffc5ab0bf6fa" providerId="LiveId" clId="{AF1BE796-C64F-4DC2-B170-5094DE81A3CC}" dt="2025-01-05T20:37:54.312" v="76" actId="26606"/>
          <pc:sldLayoutMkLst>
            <pc:docMk/>
            <pc:sldMasterMk cId="3701235038" sldId="2147483660"/>
            <pc:sldLayoutMk cId="519005380" sldId="2147483671"/>
          </pc:sldLayoutMkLst>
        </pc:sldLayoutChg>
      </pc:sldMasterChg>
      <pc:sldMasterChg chg="add addSldLayout">
        <pc:chgData name="Chelsea Keenan" userId="1c92ffc5ab0bf6fa" providerId="LiveId" clId="{AF1BE796-C64F-4DC2-B170-5094DE81A3CC}" dt="2025-01-05T20:37:54.312" v="76" actId="26606"/>
        <pc:sldMasterMkLst>
          <pc:docMk/>
          <pc:sldMasterMk cId="4013939918" sldId="2147483672"/>
        </pc:sldMasterMkLst>
        <pc:sldLayoutChg chg="add">
          <pc:chgData name="Chelsea Keenan" userId="1c92ffc5ab0bf6fa" providerId="LiveId" clId="{AF1BE796-C64F-4DC2-B170-5094DE81A3CC}" dt="2025-01-05T20:37:54.312" v="76" actId="26606"/>
          <pc:sldLayoutMkLst>
            <pc:docMk/>
            <pc:sldMasterMk cId="4013939918" sldId="2147483672"/>
            <pc:sldLayoutMk cId="164440329" sldId="2147483673"/>
          </pc:sldLayoutMkLst>
        </pc:sldLayoutChg>
        <pc:sldLayoutChg chg="add">
          <pc:chgData name="Chelsea Keenan" userId="1c92ffc5ab0bf6fa" providerId="LiveId" clId="{AF1BE796-C64F-4DC2-B170-5094DE81A3CC}" dt="2025-01-05T20:37:54.312" v="76" actId="26606"/>
          <pc:sldLayoutMkLst>
            <pc:docMk/>
            <pc:sldMasterMk cId="4013939918" sldId="2147483672"/>
            <pc:sldLayoutMk cId="1981196711" sldId="2147483674"/>
          </pc:sldLayoutMkLst>
        </pc:sldLayoutChg>
        <pc:sldLayoutChg chg="add">
          <pc:chgData name="Chelsea Keenan" userId="1c92ffc5ab0bf6fa" providerId="LiveId" clId="{AF1BE796-C64F-4DC2-B170-5094DE81A3CC}" dt="2025-01-05T20:37:54.312" v="76" actId="26606"/>
          <pc:sldLayoutMkLst>
            <pc:docMk/>
            <pc:sldMasterMk cId="4013939918" sldId="2147483672"/>
            <pc:sldLayoutMk cId="167537363" sldId="2147483675"/>
          </pc:sldLayoutMkLst>
        </pc:sldLayoutChg>
        <pc:sldLayoutChg chg="add">
          <pc:chgData name="Chelsea Keenan" userId="1c92ffc5ab0bf6fa" providerId="LiveId" clId="{AF1BE796-C64F-4DC2-B170-5094DE81A3CC}" dt="2025-01-05T20:37:54.312" v="76" actId="26606"/>
          <pc:sldLayoutMkLst>
            <pc:docMk/>
            <pc:sldMasterMk cId="4013939918" sldId="2147483672"/>
            <pc:sldLayoutMk cId="194447658" sldId="2147483676"/>
          </pc:sldLayoutMkLst>
        </pc:sldLayoutChg>
        <pc:sldLayoutChg chg="add">
          <pc:chgData name="Chelsea Keenan" userId="1c92ffc5ab0bf6fa" providerId="LiveId" clId="{AF1BE796-C64F-4DC2-B170-5094DE81A3CC}" dt="2025-01-05T20:37:54.312" v="76" actId="26606"/>
          <pc:sldLayoutMkLst>
            <pc:docMk/>
            <pc:sldMasterMk cId="4013939918" sldId="2147483672"/>
            <pc:sldLayoutMk cId="2243256432" sldId="2147483677"/>
          </pc:sldLayoutMkLst>
        </pc:sldLayoutChg>
        <pc:sldLayoutChg chg="add">
          <pc:chgData name="Chelsea Keenan" userId="1c92ffc5ab0bf6fa" providerId="LiveId" clId="{AF1BE796-C64F-4DC2-B170-5094DE81A3CC}" dt="2025-01-05T20:37:54.312" v="76" actId="26606"/>
          <pc:sldLayoutMkLst>
            <pc:docMk/>
            <pc:sldMasterMk cId="4013939918" sldId="2147483672"/>
            <pc:sldLayoutMk cId="3160363895" sldId="2147483678"/>
          </pc:sldLayoutMkLst>
        </pc:sldLayoutChg>
        <pc:sldLayoutChg chg="add">
          <pc:chgData name="Chelsea Keenan" userId="1c92ffc5ab0bf6fa" providerId="LiveId" clId="{AF1BE796-C64F-4DC2-B170-5094DE81A3CC}" dt="2025-01-05T20:37:54.312" v="76" actId="26606"/>
          <pc:sldLayoutMkLst>
            <pc:docMk/>
            <pc:sldMasterMk cId="4013939918" sldId="2147483672"/>
            <pc:sldLayoutMk cId="511732839" sldId="2147483679"/>
          </pc:sldLayoutMkLst>
        </pc:sldLayoutChg>
        <pc:sldLayoutChg chg="add">
          <pc:chgData name="Chelsea Keenan" userId="1c92ffc5ab0bf6fa" providerId="LiveId" clId="{AF1BE796-C64F-4DC2-B170-5094DE81A3CC}" dt="2025-01-05T20:37:54.312" v="76" actId="26606"/>
          <pc:sldLayoutMkLst>
            <pc:docMk/>
            <pc:sldMasterMk cId="4013939918" sldId="2147483672"/>
            <pc:sldLayoutMk cId="4275404755" sldId="2147483680"/>
          </pc:sldLayoutMkLst>
        </pc:sldLayoutChg>
        <pc:sldLayoutChg chg="add">
          <pc:chgData name="Chelsea Keenan" userId="1c92ffc5ab0bf6fa" providerId="LiveId" clId="{AF1BE796-C64F-4DC2-B170-5094DE81A3CC}" dt="2025-01-05T20:37:54.312" v="76" actId="26606"/>
          <pc:sldLayoutMkLst>
            <pc:docMk/>
            <pc:sldMasterMk cId="4013939918" sldId="2147483672"/>
            <pc:sldLayoutMk cId="1282196138" sldId="2147483681"/>
          </pc:sldLayoutMkLst>
        </pc:sldLayoutChg>
        <pc:sldLayoutChg chg="add">
          <pc:chgData name="Chelsea Keenan" userId="1c92ffc5ab0bf6fa" providerId="LiveId" clId="{AF1BE796-C64F-4DC2-B170-5094DE81A3CC}" dt="2025-01-05T20:37:54.312" v="76" actId="26606"/>
          <pc:sldLayoutMkLst>
            <pc:docMk/>
            <pc:sldMasterMk cId="4013939918" sldId="2147483672"/>
            <pc:sldLayoutMk cId="939579252" sldId="2147483682"/>
          </pc:sldLayoutMkLst>
        </pc:sldLayoutChg>
        <pc:sldLayoutChg chg="add">
          <pc:chgData name="Chelsea Keenan" userId="1c92ffc5ab0bf6fa" providerId="LiveId" clId="{AF1BE796-C64F-4DC2-B170-5094DE81A3CC}" dt="2025-01-05T20:37:54.312" v="76" actId="26606"/>
          <pc:sldLayoutMkLst>
            <pc:docMk/>
            <pc:sldMasterMk cId="4013939918" sldId="2147483672"/>
            <pc:sldLayoutMk cId="3503595060" sldId="214748368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E5DD13-1FB7-49DF-BF2A-CD8A2609EB13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1C38D8-886F-4D13-B723-E02B12359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153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1C38D8-886F-4D13-B723-E02B1235922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5125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1C38D8-886F-4D13-B723-E02B1235922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5493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40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196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37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47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256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363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732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404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196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579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595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0139399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news/uk-wales-37679278" TargetMode="External"/><Relationship Id="rId3" Type="http://schemas.openxmlformats.org/officeDocument/2006/relationships/hyperlink" Target="https://greenmountainwriting.com/no-tv/" TargetMode="External"/><Relationship Id="rId7" Type="http://schemas.openxmlformats.org/officeDocument/2006/relationships/hyperlink" Target="https://www.southwalesargus.co.uk/news/19686086.superted-rejected-bear-became-s4cs-breakout-star/" TargetMode="External"/><Relationship Id="rId2" Type="http://schemas.openxmlformats.org/officeDocument/2006/relationships/hyperlink" Target="https://www.s4c.cymru/en/about-us/introducing-s4c/page/17280/introducing-s4c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bc.co.uk/news/uk-wales-12062288" TargetMode="External"/><Relationship Id="rId5" Type="http://schemas.openxmlformats.org/officeDocument/2006/relationships/hyperlink" Target="https://www.bing.com/images/search?q=money+notes&amp;FORM=HDRSC4" TargetMode="External"/><Relationship Id="rId10" Type="http://schemas.openxmlformats.org/officeDocument/2006/relationships/hyperlink" Target="https://getdrawings.com/multicultural-children-clipart" TargetMode="External"/><Relationship Id="rId4" Type="http://schemas.openxmlformats.org/officeDocument/2006/relationships/hyperlink" Target="https://www.bing.com/images/search?q=1st+trophy&amp;FORM=HDRSC4" TargetMode="External"/><Relationship Id="rId9" Type="http://schemas.openxmlformats.org/officeDocument/2006/relationships/hyperlink" Target="https://www.moxeemarketing.com/diversity-and-inclusion-in-the-travel-industry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56011789" TargetMode="External"/><Relationship Id="rId2" Type="http://schemas.openxmlformats.org/officeDocument/2006/relationships/hyperlink" Target="https://nexusnewsfeed.com/article/ancient-mysteries/the-legendary-welsh-dragon-that-expelled-the-saxons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4c.cymru/en/press/post/59942/1900-jobs-and-136m-generated-by-s4c/#:~:text=A%20new%20report%20states%20that%20S4C%27s%20economic%20contribution,Wales%20and%20beyond%20for%20the%202022-23%20financial%20yea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37000">
                <a:schemeClr val="bg2">
                  <a:alpha val="4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0BA5B-44CD-372F-572B-7E3D641CEF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4500561" cy="4259814"/>
          </a:xfrm>
        </p:spPr>
        <p:txBody>
          <a:bodyPr>
            <a:normAutofit/>
          </a:bodyPr>
          <a:lstStyle/>
          <a:p>
            <a:r>
              <a:rPr lang="en-GB" sz="7500"/>
              <a:t>S4C – The Impact On The Welsh Language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458983-7A4E-44B2-3DC2-FDC7B36102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277" y="5416691"/>
            <a:ext cx="4500561" cy="1320249"/>
          </a:xfrm>
        </p:spPr>
        <p:txBody>
          <a:bodyPr>
            <a:normAutofit/>
          </a:bodyPr>
          <a:lstStyle/>
          <a:p>
            <a:r>
              <a:rPr lang="en-GB" sz="2800" dirty="0"/>
              <a:t>By Chelsea Keenan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C16EB93-E299-481D-A004-769603D37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37600" y="3600"/>
            <a:ext cx="6854400" cy="6854400"/>
            <a:chOff x="0" y="3600"/>
            <a:chExt cx="6854400" cy="6854400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6CD13B55-E709-4E18-924B-655433A92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6A3B2E1D-0135-45FF-990A-436697D20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62BD9E0F-507C-49AD-B619-B42B4D342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604DA5EA-CABE-6D15-A126-125F24E679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000" r="15001" b="1"/>
          <a:stretch/>
        </p:blipFill>
        <p:spPr>
          <a:xfrm>
            <a:off x="4896763" y="-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363209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C8AD-2C64-0965-1E3D-07A7BFC43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471" y="428017"/>
            <a:ext cx="4511425" cy="6060332"/>
          </a:xfrm>
        </p:spPr>
        <p:txBody>
          <a:bodyPr>
            <a:normAutofit/>
          </a:bodyPr>
          <a:lstStyle/>
          <a:p>
            <a:r>
              <a:rPr lang="en-GB" sz="5400" dirty="0"/>
              <a:t>I am going to be talking about S4C and the impact it has on Wales and the Welsh language.</a:t>
            </a:r>
          </a:p>
        </p:txBody>
      </p:sp>
      <p:pic>
        <p:nvPicPr>
          <p:cNvPr id="6" name="Picture Placeholder 5" descr="A red text with a tail">
            <a:extLst>
              <a:ext uri="{FF2B5EF4-FFF2-40B4-BE49-F238E27FC236}">
                <a16:creationId xmlns:a16="http://schemas.microsoft.com/office/drawing/2014/main" id="{E8AF4A4F-35CC-5B69-8B52-2569A41ABE7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66" b="506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40867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6" name="Picture 10">
            <a:extLst>
              <a:ext uri="{FF2B5EF4-FFF2-40B4-BE49-F238E27FC236}">
                <a16:creationId xmlns:a16="http://schemas.microsoft.com/office/drawing/2014/main" id="{41635AEF-F18F-8B51-5F3E-E53464BA78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0900" y="2021840"/>
            <a:ext cx="4851024" cy="299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Heart 3">
            <a:extLst>
              <a:ext uri="{FF2B5EF4-FFF2-40B4-BE49-F238E27FC236}">
                <a16:creationId xmlns:a16="http://schemas.microsoft.com/office/drawing/2014/main" id="{43B011C2-3660-2181-B3DA-A7D15B26FCB6}"/>
              </a:ext>
            </a:extLst>
          </p:cNvPr>
          <p:cNvSpPr/>
          <p:nvPr/>
        </p:nvSpPr>
        <p:spPr>
          <a:xfrm>
            <a:off x="589280" y="690880"/>
            <a:ext cx="2519680" cy="216408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712FA4-C6B9-73FE-969E-90EBF5779A2F}"/>
              </a:ext>
            </a:extLst>
          </p:cNvPr>
          <p:cNvSpPr txBox="1"/>
          <p:nvPr/>
        </p:nvSpPr>
        <p:spPr>
          <a:xfrm>
            <a:off x="1347806" y="1371600"/>
            <a:ext cx="12680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FIGHT FOR WALES</a:t>
            </a:r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EB2E02D4-DA9F-0E5D-56D5-9BB31F7C666F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4927838" y="5019040"/>
            <a:ext cx="344841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Safiad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Gwynfor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Tros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S4C Yn Y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Sinemâu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2022)</a:t>
            </a:r>
          </a:p>
        </p:txBody>
      </p:sp>
      <p:pic>
        <p:nvPicPr>
          <p:cNvPr id="4109" name="Picture 13" descr="Famous Quotes from Margaret Thatcher">
            <a:extLst>
              <a:ext uri="{FF2B5EF4-FFF2-40B4-BE49-F238E27FC236}">
                <a16:creationId xmlns:a16="http://schemas.microsoft.com/office/drawing/2014/main" id="{6B9ADD9B-6BA1-B1B7-E292-D27F7A33D0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7225" y="211296"/>
            <a:ext cx="1557983" cy="1561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14">
            <a:extLst>
              <a:ext uri="{FF2B5EF4-FFF2-40B4-BE49-F238E27FC236}">
                <a16:creationId xmlns:a16="http://schemas.microsoft.com/office/drawing/2014/main" id="{A4C43115-5C25-A67F-F967-0749F51FA461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0386953" y="1772920"/>
            <a:ext cx="1557983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(Lewis, 2018)</a:t>
            </a:r>
          </a:p>
        </p:txBody>
      </p:sp>
      <p:pic>
        <p:nvPicPr>
          <p:cNvPr id="4112" name="Picture 16">
            <a:extLst>
              <a:ext uri="{FF2B5EF4-FFF2-40B4-BE49-F238E27FC236}">
                <a16:creationId xmlns:a16="http://schemas.microsoft.com/office/drawing/2014/main" id="{EA9CF35A-FBA3-0668-3F46-A32032F23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0200" y="2294930"/>
            <a:ext cx="2692520" cy="4072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7">
            <a:extLst>
              <a:ext uri="{FF2B5EF4-FFF2-40B4-BE49-F238E27FC236}">
                <a16:creationId xmlns:a16="http://schemas.microsoft.com/office/drawing/2014/main" id="{05517CE2-A0BD-22E2-1463-78CA153FAD29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7237560" y="6379899"/>
            <a:ext cx="4851023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Great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Barrians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- the Influencers of Politics and Social Reform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2021)</a:t>
            </a:r>
          </a:p>
        </p:txBody>
      </p:sp>
      <p:pic>
        <p:nvPicPr>
          <p:cNvPr id="4120" name="Picture 24" descr="No TV | Green Mountain Writing">
            <a:extLst>
              <a:ext uri="{FF2B5EF4-FFF2-40B4-BE49-F238E27FC236}">
                <a16:creationId xmlns:a16="http://schemas.microsoft.com/office/drawing/2014/main" id="{BE7C642B-E88A-0883-3FB6-A383BF0F0A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44" y="4205730"/>
            <a:ext cx="2768763" cy="1961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655D7EF-EEEB-173B-64AD-6D2397BE351D}"/>
              </a:ext>
            </a:extLst>
          </p:cNvPr>
          <p:cNvSpPr txBox="1"/>
          <p:nvPr/>
        </p:nvSpPr>
        <p:spPr>
          <a:xfrm>
            <a:off x="409644" y="6241399"/>
            <a:ext cx="15830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Green, 2020</a:t>
            </a:r>
          </a:p>
        </p:txBody>
      </p:sp>
    </p:spTree>
    <p:extLst>
      <p:ext uri="{BB962C8B-B14F-4D97-AF65-F5344CB8AC3E}">
        <p14:creationId xmlns:p14="http://schemas.microsoft.com/office/powerpoint/2010/main" val="3111377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Punched Tape 1">
            <a:extLst>
              <a:ext uri="{FF2B5EF4-FFF2-40B4-BE49-F238E27FC236}">
                <a16:creationId xmlns:a16="http://schemas.microsoft.com/office/drawing/2014/main" id="{5561D1F3-4B53-4851-E783-35CD48E75E78}"/>
              </a:ext>
            </a:extLst>
          </p:cNvPr>
          <p:cNvSpPr/>
          <p:nvPr/>
        </p:nvSpPr>
        <p:spPr>
          <a:xfrm>
            <a:off x="1373221" y="162938"/>
            <a:ext cx="9445558" cy="2864796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85E624-E19B-360C-05EA-DA747B2EB03C}"/>
              </a:ext>
            </a:extLst>
          </p:cNvPr>
          <p:cNvSpPr txBox="1"/>
          <p:nvPr/>
        </p:nvSpPr>
        <p:spPr>
          <a:xfrm>
            <a:off x="1666673" y="1254011"/>
            <a:ext cx="81809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Where it all began</a:t>
            </a:r>
          </a:p>
        </p:txBody>
      </p:sp>
      <p:sp>
        <p:nvSpPr>
          <p:cNvPr id="4" name="Explosion: 8 Points 3">
            <a:extLst>
              <a:ext uri="{FF2B5EF4-FFF2-40B4-BE49-F238E27FC236}">
                <a16:creationId xmlns:a16="http://schemas.microsoft.com/office/drawing/2014/main" id="{EA0B995E-271D-9F13-BD30-D8E52265E9B3}"/>
              </a:ext>
            </a:extLst>
          </p:cNvPr>
          <p:cNvSpPr/>
          <p:nvPr/>
        </p:nvSpPr>
        <p:spPr>
          <a:xfrm>
            <a:off x="914400" y="3540868"/>
            <a:ext cx="3122579" cy="3229583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C44A15-98B5-CD75-74CC-2A9031A84AEB}"/>
              </a:ext>
            </a:extLst>
          </p:cNvPr>
          <p:cNvSpPr txBox="1"/>
          <p:nvPr/>
        </p:nvSpPr>
        <p:spPr>
          <a:xfrm>
            <a:off x="1892033" y="4662339"/>
            <a:ext cx="14105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Monday 1</a:t>
            </a:r>
            <a:r>
              <a:rPr lang="en-GB" sz="2000" baseline="30000" dirty="0">
                <a:solidFill>
                  <a:schemeClr val="bg1"/>
                </a:solidFill>
              </a:rPr>
              <a:t>st</a:t>
            </a:r>
            <a:r>
              <a:rPr lang="en-GB" sz="2000" dirty="0">
                <a:solidFill>
                  <a:schemeClr val="bg1"/>
                </a:solidFill>
              </a:rPr>
              <a:t> Nov 1982</a:t>
            </a:r>
          </a:p>
        </p:txBody>
      </p:sp>
      <p:sp>
        <p:nvSpPr>
          <p:cNvPr id="6" name="Explosion: 8 Points 5">
            <a:extLst>
              <a:ext uri="{FF2B5EF4-FFF2-40B4-BE49-F238E27FC236}">
                <a16:creationId xmlns:a16="http://schemas.microsoft.com/office/drawing/2014/main" id="{03D999B6-007C-F09E-5A0D-BFF98CC979C0}"/>
              </a:ext>
            </a:extLst>
          </p:cNvPr>
          <p:cNvSpPr/>
          <p:nvPr/>
        </p:nvSpPr>
        <p:spPr>
          <a:xfrm>
            <a:off x="4562274" y="3385225"/>
            <a:ext cx="3511685" cy="3385226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069DF0-9391-99D3-29DF-B160DC0C5009}"/>
              </a:ext>
            </a:extLst>
          </p:cNvPr>
          <p:cNvSpPr txBox="1"/>
          <p:nvPr/>
        </p:nvSpPr>
        <p:spPr>
          <a:xfrm>
            <a:off x="5671226" y="4477673"/>
            <a:ext cx="15466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22 Welsh Language programmes</a:t>
            </a:r>
          </a:p>
          <a:p>
            <a:r>
              <a:rPr lang="en-GB" dirty="0">
                <a:solidFill>
                  <a:schemeClr val="bg1"/>
                </a:solidFill>
              </a:rPr>
              <a:t>Every week</a:t>
            </a:r>
          </a:p>
        </p:txBody>
      </p:sp>
      <p:sp>
        <p:nvSpPr>
          <p:cNvPr id="8" name="Explosion: 8 Points 7">
            <a:extLst>
              <a:ext uri="{FF2B5EF4-FFF2-40B4-BE49-F238E27FC236}">
                <a16:creationId xmlns:a16="http://schemas.microsoft.com/office/drawing/2014/main" id="{1D653DE3-096D-57EB-500C-60F2C5C9D48A}"/>
              </a:ext>
            </a:extLst>
          </p:cNvPr>
          <p:cNvSpPr/>
          <p:nvPr/>
        </p:nvSpPr>
        <p:spPr>
          <a:xfrm>
            <a:off x="8861898" y="3429000"/>
            <a:ext cx="3161489" cy="2971899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8264C-1A83-FAEC-A33E-C30F5DB64B6A}"/>
              </a:ext>
            </a:extLst>
          </p:cNvPr>
          <p:cNvSpPr txBox="1"/>
          <p:nvPr/>
        </p:nvSpPr>
        <p:spPr>
          <a:xfrm>
            <a:off x="9847634" y="4453833"/>
            <a:ext cx="14299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115 Hours a week of Welsh tv</a:t>
            </a:r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7145CB3C-F8A1-2A69-8DFD-E5C702046A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70842" y="654671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Introducing S4C | S4C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2152929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1000">
              <a:schemeClr val="accent1">
                <a:lumMod val="45000"/>
                <a:lumOff val="55000"/>
              </a:schemeClr>
            </a:gs>
            <a:gs pos="36000">
              <a:schemeClr val="accent1">
                <a:lumMod val="45000"/>
                <a:lumOff val="55000"/>
              </a:schemeClr>
            </a:gs>
            <a:gs pos="68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E85745EE-44B1-04C6-46F8-5CE21AFAC0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74" y="3370060"/>
            <a:ext cx="3720130" cy="1953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tar: 8 Points 4">
            <a:extLst>
              <a:ext uri="{FF2B5EF4-FFF2-40B4-BE49-F238E27FC236}">
                <a16:creationId xmlns:a16="http://schemas.microsoft.com/office/drawing/2014/main" id="{4A5B29E4-004B-A36B-9433-0774C538754D}"/>
              </a:ext>
            </a:extLst>
          </p:cNvPr>
          <p:cNvSpPr/>
          <p:nvPr/>
        </p:nvSpPr>
        <p:spPr>
          <a:xfrm>
            <a:off x="885215" y="284867"/>
            <a:ext cx="3005847" cy="2500009"/>
          </a:xfrm>
          <a:prstGeom prst="star8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2C1B05-DDE8-54C4-DF7A-23D2709D5C45}"/>
              </a:ext>
            </a:extLst>
          </p:cNvPr>
          <p:cNvSpPr txBox="1"/>
          <p:nvPr/>
        </p:nvSpPr>
        <p:spPr>
          <a:xfrm>
            <a:off x="1634246" y="934706"/>
            <a:ext cx="18093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Super Ted &amp; Spotty – </a:t>
            </a:r>
          </a:p>
          <a:p>
            <a:r>
              <a:rPr lang="en-GB" dirty="0"/>
              <a:t>Made History</a:t>
            </a:r>
          </a:p>
          <a:p>
            <a:r>
              <a:rPr lang="en-GB" dirty="0"/>
              <a:t>In 1982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3FCA9CFA-A5FD-D530-B1F3-9C8C2CDAC6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850" y="235229"/>
            <a:ext cx="2510412" cy="2374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7464BDE1-66B3-1DE9-CD06-65892A620F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1687" y="1284050"/>
            <a:ext cx="1905000" cy="443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77BB843-BF22-1AA4-840A-C52860E614A2}"/>
              </a:ext>
            </a:extLst>
          </p:cNvPr>
          <p:cNvSpPr txBox="1"/>
          <p:nvPr/>
        </p:nvSpPr>
        <p:spPr>
          <a:xfrm>
            <a:off x="199417" y="5561273"/>
            <a:ext cx="46790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Created by Mike Young – His child was afraid of the dark</a:t>
            </a:r>
          </a:p>
          <a:p>
            <a:r>
              <a:rPr lang="en-GB" sz="1200" dirty="0"/>
              <a:t>(Owen, 2021)</a:t>
            </a:r>
          </a:p>
        </p:txBody>
      </p:sp>
      <p:pic>
        <p:nvPicPr>
          <p:cNvPr id="3080" name="Picture 8" descr="SuperTed and Spotty with the Princess of Wales and Prince William">
            <a:extLst>
              <a:ext uri="{FF2B5EF4-FFF2-40B4-BE49-F238E27FC236}">
                <a16:creationId xmlns:a16="http://schemas.microsoft.com/office/drawing/2014/main" id="{EF810CD8-EB1A-F896-278A-1F51784439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269" y="3125925"/>
            <a:ext cx="4340157" cy="244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ED7AA4D-8DFB-D81B-044E-619A21239B30}"/>
              </a:ext>
            </a:extLst>
          </p:cNvPr>
          <p:cNvSpPr txBox="1"/>
          <p:nvPr/>
        </p:nvSpPr>
        <p:spPr>
          <a:xfrm>
            <a:off x="5146269" y="5659185"/>
            <a:ext cx="30155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Shuttleworth (2021)</a:t>
            </a:r>
          </a:p>
        </p:txBody>
      </p:sp>
    </p:spTree>
    <p:extLst>
      <p:ext uri="{BB962C8B-B14F-4D97-AF65-F5344CB8AC3E}">
        <p14:creationId xmlns:p14="http://schemas.microsoft.com/office/powerpoint/2010/main" val="680855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7841">
              <a:srgbClr val="74F5FF"/>
            </a:gs>
            <a:gs pos="81800">
              <a:srgbClr val="74F5FF"/>
            </a:gs>
            <a:gs pos="12587">
              <a:schemeClr val="accent1">
                <a:lumMod val="45000"/>
                <a:lumOff val="55000"/>
              </a:schemeClr>
            </a:gs>
            <a:gs pos="48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rrow: Notched Right 1">
            <a:extLst>
              <a:ext uri="{FF2B5EF4-FFF2-40B4-BE49-F238E27FC236}">
                <a16:creationId xmlns:a16="http://schemas.microsoft.com/office/drawing/2014/main" id="{412ADF1D-72D9-8CBD-8DC7-76EE4DAA3B7B}"/>
              </a:ext>
            </a:extLst>
          </p:cNvPr>
          <p:cNvSpPr/>
          <p:nvPr/>
        </p:nvSpPr>
        <p:spPr>
          <a:xfrm>
            <a:off x="3807973" y="406131"/>
            <a:ext cx="4494179" cy="1896894"/>
          </a:xfrm>
          <a:prstGeom prst="notch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9B9198-B7B8-5AEF-1BDD-EADF88F40E18}"/>
              </a:ext>
            </a:extLst>
          </p:cNvPr>
          <p:cNvSpPr txBox="1"/>
          <p:nvPr/>
        </p:nvSpPr>
        <p:spPr>
          <a:xfrm>
            <a:off x="4945703" y="877524"/>
            <a:ext cx="37597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FUNDING &amp; ECONOMY</a:t>
            </a:r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B6D08381-9323-6E0A-D88E-6AF797DFDF3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126" name="Picture 6">
            <a:extLst>
              <a:ext uri="{FF2B5EF4-FFF2-40B4-BE49-F238E27FC236}">
                <a16:creationId xmlns:a16="http://schemas.microsoft.com/office/drawing/2014/main" id="{C74901B5-8CC8-AD7E-7129-31C1F21518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577" y="1337554"/>
            <a:ext cx="3239114" cy="1605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7">
            <a:extLst>
              <a:ext uri="{FF2B5EF4-FFF2-40B4-BE49-F238E27FC236}">
                <a16:creationId xmlns:a16="http://schemas.microsoft.com/office/drawing/2014/main" id="{CCC6F92A-AABF-4E7D-87A3-E20DBB1826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577" y="2968823"/>
            <a:ext cx="2273379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Money Notes - Bing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n.d.)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5DE4DB-3C75-08F8-E7B4-A66EDA82D017}"/>
              </a:ext>
            </a:extLst>
          </p:cNvPr>
          <p:cNvSpPr txBox="1"/>
          <p:nvPr/>
        </p:nvSpPr>
        <p:spPr>
          <a:xfrm>
            <a:off x="8628434" y="1983938"/>
            <a:ext cx="344359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every £1 of income, S4C generates an economic impact of £2.03 in the UK economy.</a:t>
            </a:r>
          </a:p>
          <a:p>
            <a:r>
              <a:rPr lang="en-GB" sz="1400" dirty="0"/>
              <a:t>(BBC News, 2022)</a:t>
            </a:r>
          </a:p>
        </p:txBody>
      </p:sp>
      <p:pic>
        <p:nvPicPr>
          <p:cNvPr id="5129" name="Picture 9">
            <a:extLst>
              <a:ext uri="{FF2B5EF4-FFF2-40B4-BE49-F238E27FC236}">
                <a16:creationId xmlns:a16="http://schemas.microsoft.com/office/drawing/2014/main" id="{C4DEA454-8B10-EA8A-100A-51C4C14AA0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061" y="3602678"/>
            <a:ext cx="3666922" cy="2444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8CCFC66-BDCE-2884-7D88-EF9C771A6689}"/>
              </a:ext>
            </a:extLst>
          </p:cNvPr>
          <p:cNvSpPr txBox="1"/>
          <p:nvPr/>
        </p:nvSpPr>
        <p:spPr>
          <a:xfrm>
            <a:off x="8150967" y="6174870"/>
            <a:ext cx="34774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BBC News, 2022b</a:t>
            </a:r>
          </a:p>
        </p:txBody>
      </p:sp>
      <p:pic>
        <p:nvPicPr>
          <p:cNvPr id="5131" name="Picture 11">
            <a:extLst>
              <a:ext uri="{FF2B5EF4-FFF2-40B4-BE49-F238E27FC236}">
                <a16:creationId xmlns:a16="http://schemas.microsoft.com/office/drawing/2014/main" id="{D42BC697-8DC5-5308-B72D-FFC00266C7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072" y="3456493"/>
            <a:ext cx="4605867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AEFA77C-DE18-FE11-2F00-07AD5E788051}"/>
              </a:ext>
            </a:extLst>
          </p:cNvPr>
          <p:cNvSpPr txBox="1"/>
          <p:nvPr/>
        </p:nvSpPr>
        <p:spPr>
          <a:xfrm>
            <a:off x="904072" y="6174870"/>
            <a:ext cx="34052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Dickins (2016)</a:t>
            </a:r>
          </a:p>
        </p:txBody>
      </p:sp>
      <p:sp>
        <p:nvSpPr>
          <p:cNvPr id="12" name="Smiley Face 11">
            <a:extLst>
              <a:ext uri="{FF2B5EF4-FFF2-40B4-BE49-F238E27FC236}">
                <a16:creationId xmlns:a16="http://schemas.microsoft.com/office/drawing/2014/main" id="{4C12C9DC-858E-176B-D354-25A5B1D54AD1}"/>
              </a:ext>
            </a:extLst>
          </p:cNvPr>
          <p:cNvSpPr/>
          <p:nvPr/>
        </p:nvSpPr>
        <p:spPr>
          <a:xfrm>
            <a:off x="6134925" y="3416202"/>
            <a:ext cx="1459149" cy="1138773"/>
          </a:xfrm>
          <a:prstGeom prst="smileyFace">
            <a:avLst/>
          </a:prstGeom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752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1800">
              <a:srgbClr val="74F5FF"/>
            </a:gs>
            <a:gs pos="12587">
              <a:schemeClr val="accent1">
                <a:lumMod val="45000"/>
                <a:lumOff val="55000"/>
              </a:schemeClr>
            </a:gs>
            <a:gs pos="48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95C75436-A704-7D82-E921-AA1C4002DF6E}"/>
              </a:ext>
            </a:extLst>
          </p:cNvPr>
          <p:cNvSpPr/>
          <p:nvPr/>
        </p:nvSpPr>
        <p:spPr>
          <a:xfrm>
            <a:off x="5609617" y="216044"/>
            <a:ext cx="4416358" cy="1546698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BA186B-8EA6-8BAC-61A9-2645A1168D3A}"/>
              </a:ext>
            </a:extLst>
          </p:cNvPr>
          <p:cNvSpPr txBox="1"/>
          <p:nvPr/>
        </p:nvSpPr>
        <p:spPr>
          <a:xfrm>
            <a:off x="5940358" y="573894"/>
            <a:ext cx="37548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EDUCATION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131B781B-8C84-8440-06B2-9525556490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882" y="2922367"/>
            <a:ext cx="5949004" cy="334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E3985A-45DB-A04F-597D-F794B2959A67}"/>
              </a:ext>
            </a:extLst>
          </p:cNvPr>
          <p:cNvSpPr txBox="1"/>
          <p:nvPr/>
        </p:nvSpPr>
        <p:spPr>
          <a:xfrm>
            <a:off x="885217" y="6328216"/>
            <a:ext cx="27140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S4C images</a:t>
            </a:r>
          </a:p>
        </p:txBody>
      </p:sp>
      <p:pic>
        <p:nvPicPr>
          <p:cNvPr id="6148" name="Picture 4">
            <a:extLst>
              <a:ext uri="{FF2B5EF4-FFF2-40B4-BE49-F238E27FC236}">
                <a16:creationId xmlns:a16="http://schemas.microsoft.com/office/drawing/2014/main" id="{C640A403-29CC-59B5-3CBF-88DDB61681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8600" y="5003362"/>
            <a:ext cx="371475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FE2447-1DF7-BB9D-1346-EA834C68DEDE}"/>
              </a:ext>
            </a:extLst>
          </p:cNvPr>
          <p:cNvSpPr txBox="1"/>
          <p:nvPr/>
        </p:nvSpPr>
        <p:spPr>
          <a:xfrm>
            <a:off x="8168599" y="6310936"/>
            <a:ext cx="21427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Google images</a:t>
            </a:r>
          </a:p>
        </p:txBody>
      </p:sp>
      <p:pic>
        <p:nvPicPr>
          <p:cNvPr id="6150" name="Picture 6">
            <a:extLst>
              <a:ext uri="{FF2B5EF4-FFF2-40B4-BE49-F238E27FC236}">
                <a16:creationId xmlns:a16="http://schemas.microsoft.com/office/drawing/2014/main" id="{15686741-1D27-FCA2-7CF8-1DB35A351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6617" y="2020565"/>
            <a:ext cx="3078263" cy="173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2F1B6E8-77C9-8A30-0B62-F4DFA7A6B8F7}"/>
              </a:ext>
            </a:extLst>
          </p:cNvPr>
          <p:cNvSpPr txBox="1"/>
          <p:nvPr/>
        </p:nvSpPr>
        <p:spPr>
          <a:xfrm>
            <a:off x="8276617" y="3898339"/>
            <a:ext cx="22470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Google images</a:t>
            </a:r>
          </a:p>
        </p:txBody>
      </p:sp>
      <p:pic>
        <p:nvPicPr>
          <p:cNvPr id="6152" name="Picture 8">
            <a:extLst>
              <a:ext uri="{FF2B5EF4-FFF2-40B4-BE49-F238E27FC236}">
                <a16:creationId xmlns:a16="http://schemas.microsoft.com/office/drawing/2014/main" id="{4EB60F56-C03C-4C0F-AD01-A9C12D40BE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28" y="302229"/>
            <a:ext cx="461010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8129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74F5FF"/>
            </a:gs>
            <a:gs pos="100000">
              <a:schemeClr val="accent1">
                <a:lumMod val="45000"/>
                <a:lumOff val="55000"/>
              </a:schemeClr>
            </a:gs>
            <a:gs pos="48000">
              <a:schemeClr val="accent1">
                <a:lumMod val="45000"/>
                <a:lumOff val="5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0CD30E2A-A9B9-CF26-0BFD-E2AC606D2D6F}"/>
              </a:ext>
            </a:extLst>
          </p:cNvPr>
          <p:cNvSpPr/>
          <p:nvPr/>
        </p:nvSpPr>
        <p:spPr>
          <a:xfrm>
            <a:off x="4192619" y="2786974"/>
            <a:ext cx="3511685" cy="159047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3199C8-1656-221C-3450-300B00470FDA}"/>
              </a:ext>
            </a:extLst>
          </p:cNvPr>
          <p:cNvSpPr txBox="1"/>
          <p:nvPr/>
        </p:nvSpPr>
        <p:spPr>
          <a:xfrm>
            <a:off x="4747095" y="3351377"/>
            <a:ext cx="2402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PROGRAMMES</a:t>
            </a:r>
          </a:p>
        </p:txBody>
      </p:sp>
      <p:pic>
        <p:nvPicPr>
          <p:cNvPr id="7174" name="Picture 6" descr="Music - Music Photo (31055637) - Fanpop">
            <a:extLst>
              <a:ext uri="{FF2B5EF4-FFF2-40B4-BE49-F238E27FC236}">
                <a16:creationId xmlns:a16="http://schemas.microsoft.com/office/drawing/2014/main" id="{5F194553-A5E8-314B-5619-FB32AA25CD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64" y="359923"/>
            <a:ext cx="3190672" cy="199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ow Sports Cultivate Healthy Lifestyles and Life Lessons">
            <a:extLst>
              <a:ext uri="{FF2B5EF4-FFF2-40B4-BE49-F238E27FC236}">
                <a16:creationId xmlns:a16="http://schemas.microsoft.com/office/drawing/2014/main" id="{265CEF94-59B0-B1A6-16DE-3CC9F7161E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607" y="522520"/>
            <a:ext cx="3219745" cy="214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Drama Concept Argument, Tragedy, Stage, Concept PNG Transparent Image ...">
            <a:extLst>
              <a:ext uri="{FF2B5EF4-FFF2-40B4-BE49-F238E27FC236}">
                <a16:creationId xmlns:a16="http://schemas.microsoft.com/office/drawing/2014/main" id="{1E0F023F-C9B0-A740-C8CC-6788F04A61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1512" y="2733593"/>
            <a:ext cx="2123616" cy="159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Logo Factual TV on Behance">
            <a:extLst>
              <a:ext uri="{FF2B5EF4-FFF2-40B4-BE49-F238E27FC236}">
                <a16:creationId xmlns:a16="http://schemas.microsoft.com/office/drawing/2014/main" id="{9D6D519E-25DC-1FAB-57BE-83F4F07CB6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13" t="14939" r="13296" b="16112"/>
          <a:stretch/>
        </p:blipFill>
        <p:spPr bwMode="auto">
          <a:xfrm>
            <a:off x="5048652" y="4742355"/>
            <a:ext cx="2101175" cy="1801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Entertainment Cinema Film Clip Art - Png Download - Full Size Clipart ...">
            <a:extLst>
              <a:ext uri="{FF2B5EF4-FFF2-40B4-BE49-F238E27FC236}">
                <a16:creationId xmlns:a16="http://schemas.microsoft.com/office/drawing/2014/main" id="{516BEEB5-965B-247C-E642-0E8EC51A2F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873" y="3149233"/>
            <a:ext cx="3190672" cy="3186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Cyw's Magazine - Cyw">
            <a:extLst>
              <a:ext uri="{FF2B5EF4-FFF2-40B4-BE49-F238E27FC236}">
                <a16:creationId xmlns:a16="http://schemas.microsoft.com/office/drawing/2014/main" id="{CEFBB0A7-DF30-3A9B-D32A-91567C0EC5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626" y="467418"/>
            <a:ext cx="3201783" cy="180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6" name="Picture 18" descr="ITV News in Wales: How to contact the team | ITV News Wales">
            <a:extLst>
              <a:ext uri="{FF2B5EF4-FFF2-40B4-BE49-F238E27FC236}">
                <a16:creationId xmlns:a16="http://schemas.microsoft.com/office/drawing/2014/main" id="{4CA9F84D-57D1-81B0-B7CB-0E1C81A6FE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589" y="4785985"/>
            <a:ext cx="3043947" cy="1713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845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1800">
              <a:srgbClr val="74F5FF"/>
            </a:gs>
            <a:gs pos="12587">
              <a:schemeClr val="accent1">
                <a:lumMod val="45000"/>
                <a:lumOff val="55000"/>
              </a:schemeClr>
            </a:gs>
            <a:gs pos="48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1">
            <a:extLst>
              <a:ext uri="{FF2B5EF4-FFF2-40B4-BE49-F238E27FC236}">
                <a16:creationId xmlns:a16="http://schemas.microsoft.com/office/drawing/2014/main" id="{79CC6B7F-CF1F-B2DB-584D-F799FD95413C}"/>
              </a:ext>
            </a:extLst>
          </p:cNvPr>
          <p:cNvSpPr/>
          <p:nvPr/>
        </p:nvSpPr>
        <p:spPr>
          <a:xfrm rot="586079">
            <a:off x="4935166" y="185134"/>
            <a:ext cx="1913106" cy="1410511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D12C55-9403-8C0E-1517-39317FBABB60}"/>
              </a:ext>
            </a:extLst>
          </p:cNvPr>
          <p:cNvSpPr txBox="1"/>
          <p:nvPr/>
        </p:nvSpPr>
        <p:spPr>
          <a:xfrm>
            <a:off x="5144310" y="657264"/>
            <a:ext cx="27788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Conclusion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260B9095-15DC-6168-F295-4268C3E4E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513" y="1747709"/>
            <a:ext cx="6596974" cy="3763999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effectLst>
            <a:outerShdw blurRad="50800" dist="38100" dir="5400000" algn="t" rotWithShape="0">
              <a:prstClr val="black">
                <a:alpha val="27000"/>
              </a:prstClr>
            </a:outerShdw>
          </a:effectLst>
        </p:spPr>
      </p:pic>
      <p:pic>
        <p:nvPicPr>
          <p:cNvPr id="8196" name="Picture 4" descr="Multicultural Children Clipart at GetDrawings | Free download">
            <a:extLst>
              <a:ext uri="{FF2B5EF4-FFF2-40B4-BE49-F238E27FC236}">
                <a16:creationId xmlns:a16="http://schemas.microsoft.com/office/drawing/2014/main" id="{B9FC1D79-C9D7-B263-AEF5-12E43E9714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22" y="5229078"/>
            <a:ext cx="2344366" cy="118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5">
            <a:extLst>
              <a:ext uri="{FF2B5EF4-FFF2-40B4-BE49-F238E27FC236}">
                <a16:creationId xmlns:a16="http://schemas.microsoft.com/office/drawing/2014/main" id="{2B1B6C50-9BF7-D3F7-87F0-9F82DA9D91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223" y="6499114"/>
            <a:ext cx="2961067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Multicultural Children Clipart at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GetDrawings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199" name="Picture 7">
            <a:extLst>
              <a:ext uri="{FF2B5EF4-FFF2-40B4-BE49-F238E27FC236}">
                <a16:creationId xmlns:a16="http://schemas.microsoft.com/office/drawing/2014/main" id="{F7288F7B-2021-21FA-BB76-5B959B238C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5816" y="159530"/>
            <a:ext cx="2242564" cy="2168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8">
            <a:extLst>
              <a:ext uri="{FF2B5EF4-FFF2-40B4-BE49-F238E27FC236}">
                <a16:creationId xmlns:a16="http://schemas.microsoft.com/office/drawing/2014/main" id="{45A61C3B-462F-998B-B166-7080C566BA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70852" y="2332327"/>
            <a:ext cx="114807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Barzey (2022)</a:t>
            </a:r>
          </a:p>
        </p:txBody>
      </p:sp>
      <p:sp>
        <p:nvSpPr>
          <p:cNvPr id="7" name="Lightning Bolt 6">
            <a:extLst>
              <a:ext uri="{FF2B5EF4-FFF2-40B4-BE49-F238E27FC236}">
                <a16:creationId xmlns:a16="http://schemas.microsoft.com/office/drawing/2014/main" id="{2D17078B-B426-9EC1-2C94-179D3A9010CB}"/>
              </a:ext>
            </a:extLst>
          </p:cNvPr>
          <p:cNvSpPr/>
          <p:nvPr/>
        </p:nvSpPr>
        <p:spPr>
          <a:xfrm>
            <a:off x="564204" y="657264"/>
            <a:ext cx="1283852" cy="1952062"/>
          </a:xfrm>
          <a:prstGeom prst="lightningBol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tar: 4 Points 7">
            <a:extLst>
              <a:ext uri="{FF2B5EF4-FFF2-40B4-BE49-F238E27FC236}">
                <a16:creationId xmlns:a16="http://schemas.microsoft.com/office/drawing/2014/main" id="{ADE28384-5AAA-4FD6-D328-23BB951168D8}"/>
              </a:ext>
            </a:extLst>
          </p:cNvPr>
          <p:cNvSpPr/>
          <p:nvPr/>
        </p:nvSpPr>
        <p:spPr>
          <a:xfrm>
            <a:off x="9846737" y="4359063"/>
            <a:ext cx="1926077" cy="2058376"/>
          </a:xfrm>
          <a:prstGeom prst="star4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160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D024CA-3F4A-DB91-D54B-83AC97207FA0}"/>
              </a:ext>
            </a:extLst>
          </p:cNvPr>
          <p:cNvSpPr txBox="1"/>
          <p:nvPr/>
        </p:nvSpPr>
        <p:spPr>
          <a:xfrm>
            <a:off x="220398" y="253167"/>
            <a:ext cx="47876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F6F1631-34A4-90AE-B9C6-DD9BA11EAC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213" y="4168460"/>
            <a:ext cx="9816038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Introducing S4C | S4C. (n.d.). </a:t>
            </a:r>
            <a:r>
              <a:rPr kumimoji="0" lang="en-US" altLang="en-US" sz="1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https://www.s4c.cymru/en/about-us/introducing-s4c/page/17280/introducing-s4c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(Assessed 04.01.25)</a:t>
            </a: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CDD17B17-2DEB-E075-7F46-D956355A39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213" y="3137174"/>
            <a:ext cx="7825814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Green, D. (2020, May 13).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 TV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Green Mountain Writing.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https://greenmountainwriting.com/no-tv/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(Assessed 29.12.24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2D47FF73-D1D2-FC71-7464-4CD3978390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213" y="911987"/>
            <a:ext cx="7866594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1st trophy - Bing. (n.d.).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Bing.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https://www.bing.com/images/search?q=1st+trophy&amp;FORM=HDRSC4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(Assessed 03.01.25)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E4C9CC54-F8AF-15BA-449F-270855DA71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213" y="4731960"/>
            <a:ext cx="11890442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oney notes - Bing. (n.d.). Bing. 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https://www.bing.com/images/search?q=money+notes&amp;FORM=HDRSC4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(Assessed 27.12.24)</a:t>
            </a:r>
            <a:endParaRPr kumimoji="0" lang="en-US" altLang="en-US" sz="18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206882-8B43-1A0C-79AA-6ADFD8A9BA3E}"/>
              </a:ext>
            </a:extLst>
          </p:cNvPr>
          <p:cNvSpPr txBox="1"/>
          <p:nvPr/>
        </p:nvSpPr>
        <p:spPr>
          <a:xfrm>
            <a:off x="216454" y="2436195"/>
            <a:ext cx="92446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BBC News. (2022, January 17). </a:t>
            </a:r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BBC licence fee: Welsh channel S4C to get extra £7.5m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https://www.bbc.co.uk/news/uk-wales-politics-60028472. (Assessed 03.01.25)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7">
            <a:extLst>
              <a:ext uri="{FF2B5EF4-FFF2-40B4-BE49-F238E27FC236}">
                <a16:creationId xmlns:a16="http://schemas.microsoft.com/office/drawing/2014/main" id="{7692A300-BEA6-57D0-EA70-301C9CA743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213" y="1943273"/>
            <a:ext cx="10473525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BBC News. (2010, December 30).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 papers reveal hunger strike secret of S4C’s birth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https://www.bbc.co.uk/news/uk-wales-12062288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(Assessed 04.01.25)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AA221B72-30B4-C494-59AD-983644DAD5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793" y="6151293"/>
            <a:ext cx="1054594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Owen, T. (2021, November 1).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SuperTed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The rejected bear that became S4C’s breakout star.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South Wales Argus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https://www.southwalesargus.co.uk/news/19686086.superted-rejected-bear-became-s4cs-breakout-star/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(Assessed 28.12.24)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0A442AC-2209-3158-424D-A9AF549C6794}"/>
              </a:ext>
            </a:extLst>
          </p:cNvPr>
          <p:cNvSpPr txBox="1"/>
          <p:nvPr/>
        </p:nvSpPr>
        <p:spPr>
          <a:xfrm>
            <a:off x="216454" y="3655202"/>
            <a:ext cx="65758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vital is the Welsh Government budget to the economy? - BBC News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(Assessed 23.12.24)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6004F9D-5534-EC6B-E7C2-8B261C2B432F}"/>
              </a:ext>
            </a:extLst>
          </p:cNvPr>
          <p:cNvSpPr txBox="1"/>
          <p:nvPr/>
        </p:nvSpPr>
        <p:spPr>
          <a:xfrm>
            <a:off x="216454" y="1267429"/>
            <a:ext cx="114236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Barzey, U. P. (2022, October 11).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Making the economic case for increased diversity and inclusion in the travel industry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Moxee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Marketing.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https://www.moxeemarketing.com/diversity-and-inclusion-in-the-travel-industry/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(Assessed 12.01.25)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0272E95-7C75-2BFE-2536-CBE538B38063}"/>
              </a:ext>
            </a:extLst>
          </p:cNvPr>
          <p:cNvSpPr txBox="1"/>
          <p:nvPr/>
        </p:nvSpPr>
        <p:spPr>
          <a:xfrm>
            <a:off x="216454" y="5314870"/>
            <a:ext cx="89119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Multicultural Children Clipart at </a:t>
            </a:r>
            <a:r>
              <a:rPr kumimoji="0" lang="en-US" altLang="en-US" sz="1200" b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GetDrawings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| Free download. (n.d.). 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https://getdrawings.com/multicultural-children-clipart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(Assessed 12.01.25)</a:t>
            </a:r>
            <a:endParaRPr kumimoji="0" lang="en-US" altLang="en-US" sz="12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7111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74F5FF"/>
            </a:gs>
            <a:gs pos="48000">
              <a:schemeClr val="accent1">
                <a:lumMod val="45000"/>
                <a:lumOff val="5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2650F0E-1EA3-910D-D2B2-8BD52BD03489}"/>
              </a:ext>
            </a:extLst>
          </p:cNvPr>
          <p:cNvSpPr txBox="1"/>
          <p:nvPr/>
        </p:nvSpPr>
        <p:spPr>
          <a:xfrm>
            <a:off x="231437" y="1685297"/>
            <a:ext cx="11729126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S4C’s Contribution to Society and the Economy - S4C - Annual Report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(2024, July 27). S4C - Annual Report. https://adroddiad.s4c.cymru/en/s4cs-contribution-to-society/ (Assessed 11.01.25)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B59772AD-F7F0-0C4D-C395-9FE3149B8E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8759" y="3279158"/>
            <a:ext cx="9742146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legendary Welsh dragon that expelled the Saxons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 Nexus Newsfeed.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https://nexusnewsfeed.com/article/ancient-mysteries/the-legendary-welsh-dragon-that-expelled-the-saxons/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(Assessed 11.01.25)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FF6BF3-A1EA-7839-E0B0-89FF0A8B28DA}"/>
              </a:ext>
            </a:extLst>
          </p:cNvPr>
          <p:cNvSpPr txBox="1"/>
          <p:nvPr/>
        </p:nvSpPr>
        <p:spPr>
          <a:xfrm>
            <a:off x="231437" y="2479995"/>
            <a:ext cx="88845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Shuttleworth, P. (2021, March 13). Cartoon </a:t>
            </a:r>
            <a:r>
              <a:rPr kumimoji="0" lang="en-US" altLang="en-US" sz="1200" b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SuperTed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set for new animation series. BBC News. 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https://www.bbc.co.uk/news/uk-wales-56011789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(Assessed 29.12.24)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D5B70CD-CB2B-90AE-2881-603942E1A461}"/>
              </a:ext>
            </a:extLst>
          </p:cNvPr>
          <p:cNvSpPr txBox="1"/>
          <p:nvPr/>
        </p:nvSpPr>
        <p:spPr>
          <a:xfrm>
            <a:off x="231437" y="680518"/>
            <a:ext cx="11081831" cy="6672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Press | S4C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https://www.s4c.cymru/en/press/post/59942/1900-jobs-and-136m-generated-by-s4c/#:~:text=A%20new%20report%20states%20that%20S4C%27s%20economic%20contribution,Wales%20and%20beyond%20for%20the%202022-23%20financial%20year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(Assessed 11.01.25)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4225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716</Words>
  <Application>Microsoft Office PowerPoint</Application>
  <PresentationFormat>Widescreen</PresentationFormat>
  <Paragraphs>53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Avenir Next LT Pro</vt:lpstr>
      <vt:lpstr>Bell MT</vt:lpstr>
      <vt:lpstr>Times New Roman</vt:lpstr>
      <vt:lpstr>GlowVTI</vt:lpstr>
      <vt:lpstr>S4C – The Impact On The Welsh Language</vt:lpstr>
      <vt:lpstr>I am going to be talking about S4C and the impact it has on Wales and the Welsh language.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Chelsea Keenan</dc:creator>
  <cp:lastModifiedBy>Chelsea Keenan</cp:lastModifiedBy>
  <cp:revision>1</cp:revision>
  <dcterms:created xsi:type="dcterms:W3CDTF">2025-01-05T20:33:38Z</dcterms:created>
  <dcterms:modified xsi:type="dcterms:W3CDTF">2025-01-12T20:42:16Z</dcterms:modified>
</cp:coreProperties>
</file>