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57" r:id="rId6"/>
    <p:sldId id="258" r:id="rId7"/>
    <p:sldId id="260" r:id="rId8"/>
    <p:sldId id="272" r:id="rId9"/>
    <p:sldId id="273" r:id="rId10"/>
    <p:sldId id="274" r:id="rId11"/>
    <p:sldId id="275" r:id="rId12"/>
    <p:sldId id="278" r:id="rId13"/>
    <p:sldId id="276" r:id="rId14"/>
    <p:sldId id="280" r:id="rId15"/>
    <p:sldId id="282" r:id="rId16"/>
    <p:sldId id="283" r:id="rId17"/>
    <p:sldId id="265" r:id="rId18"/>
    <p:sldId id="285" r:id="rId19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130CDD8-7BA2-B943-9EA5-5F30C80A32F4}" name="Mostapha Boulkheir (2114677)" initials="MB(" userId="S::2114677@student.uwtsd.ac.uk::0e968224-60f5-42bc-9487-c0d4887a893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5135"/>
    <a:srgbClr val="BDA07D"/>
    <a:srgbClr val="F5F9F9"/>
    <a:srgbClr val="627272"/>
    <a:srgbClr val="93A5A8"/>
    <a:srgbClr val="3E709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198DE6-5B42-4D1C-B77A-6B4902FA0793}" v="36" dt="2022-11-22T16:31:18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6" autoAdjust="0"/>
    <p:restoredTop sz="80915" autoAdjust="0"/>
  </p:normalViewPr>
  <p:slideViewPr>
    <p:cSldViewPr snapToGrid="0">
      <p:cViewPr varScale="1">
        <p:scale>
          <a:sx n="67" d="100"/>
          <a:sy n="67" d="100"/>
        </p:scale>
        <p:origin x="571" y="38"/>
      </p:cViewPr>
      <p:guideLst/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53" d="100"/>
          <a:sy n="53" d="100"/>
        </p:scale>
        <p:origin x="3384" y="5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8.xml"/><Relationship Id="rId13" Type="http://schemas.openxmlformats.org/officeDocument/2006/relationships/slide" Target="slides/slide13.xml"/><Relationship Id="rId3" Type="http://schemas.openxmlformats.org/officeDocument/2006/relationships/slide" Target="slides/slide3.xml"/><Relationship Id="rId7" Type="http://schemas.openxmlformats.org/officeDocument/2006/relationships/slide" Target="slides/slide7.xml"/><Relationship Id="rId12" Type="http://schemas.openxmlformats.org/officeDocument/2006/relationships/slide" Target="slides/slide12.xml"/><Relationship Id="rId2" Type="http://schemas.openxmlformats.org/officeDocument/2006/relationships/slide" Target="slides/slide2.xml"/><Relationship Id="rId1" Type="http://schemas.openxmlformats.org/officeDocument/2006/relationships/slide" Target="slides/slide1.xml"/><Relationship Id="rId6" Type="http://schemas.openxmlformats.org/officeDocument/2006/relationships/slide" Target="slides/slide6.xml"/><Relationship Id="rId11" Type="http://schemas.openxmlformats.org/officeDocument/2006/relationships/slide" Target="slides/slide11.xml"/><Relationship Id="rId5" Type="http://schemas.openxmlformats.org/officeDocument/2006/relationships/slide" Target="slides/slide5.xml"/><Relationship Id="rId15" Type="http://schemas.openxmlformats.org/officeDocument/2006/relationships/slide" Target="slides/slide15.xml"/><Relationship Id="rId10" Type="http://schemas.openxmlformats.org/officeDocument/2006/relationships/slide" Target="slides/slide10.xml"/><Relationship Id="rId4" Type="http://schemas.openxmlformats.org/officeDocument/2006/relationships/slide" Target="slides/slide4.xml"/><Relationship Id="rId9" Type="http://schemas.openxmlformats.org/officeDocument/2006/relationships/slide" Target="slides/slide9.xml"/><Relationship Id="rId14" Type="http://schemas.openxmlformats.org/officeDocument/2006/relationships/slide" Target="slides/slide1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stapha Boulkheir (2114677)" userId="0e968224-60f5-42bc-9487-c0d4887a893b" providerId="ADAL" clId="{22198DE6-5B42-4D1C-B77A-6B4902FA0793}"/>
    <pc:docChg chg="undo custSel modSld modMainMaster">
      <pc:chgData name="Mostapha Boulkheir (2114677)" userId="0e968224-60f5-42bc-9487-c0d4887a893b" providerId="ADAL" clId="{22198DE6-5B42-4D1C-B77A-6B4902FA0793}" dt="2022-11-22T16:33:59.917" v="433" actId="11"/>
      <pc:docMkLst>
        <pc:docMk/>
      </pc:docMkLst>
      <pc:sldChg chg="setBg">
        <pc:chgData name="Mostapha Boulkheir (2114677)" userId="0e968224-60f5-42bc-9487-c0d4887a893b" providerId="ADAL" clId="{22198DE6-5B42-4D1C-B77A-6B4902FA0793}" dt="2022-11-22T16:15:27.823" v="351"/>
        <pc:sldMkLst>
          <pc:docMk/>
          <pc:sldMk cId="972569183" sldId="256"/>
        </pc:sldMkLst>
      </pc:sldChg>
      <pc:sldChg chg="delSp modSp mod setBg">
        <pc:chgData name="Mostapha Boulkheir (2114677)" userId="0e968224-60f5-42bc-9487-c0d4887a893b" providerId="ADAL" clId="{22198DE6-5B42-4D1C-B77A-6B4902FA0793}" dt="2022-11-22T16:33:59.917" v="433" actId="11"/>
        <pc:sldMkLst>
          <pc:docMk/>
          <pc:sldMk cId="2060042239" sldId="257"/>
        </pc:sldMkLst>
        <pc:spChg chg="del">
          <ac:chgData name="Mostapha Boulkheir (2114677)" userId="0e968224-60f5-42bc-9487-c0d4887a893b" providerId="ADAL" clId="{22198DE6-5B42-4D1C-B77A-6B4902FA0793}" dt="2022-11-22T16:30:40.715" v="417" actId="478"/>
          <ac:spMkLst>
            <pc:docMk/>
            <pc:sldMk cId="2060042239" sldId="257"/>
            <ac:spMk id="4" creationId="{C5FE626F-057D-4E99-A748-F977659F21EC}"/>
          </ac:spMkLst>
        </pc:spChg>
        <pc:spChg chg="mod">
          <ac:chgData name="Mostapha Boulkheir (2114677)" userId="0e968224-60f5-42bc-9487-c0d4887a893b" providerId="ADAL" clId="{22198DE6-5B42-4D1C-B77A-6B4902FA0793}" dt="2022-11-22T16:33:59.917" v="433" actId="11"/>
          <ac:spMkLst>
            <pc:docMk/>
            <pc:sldMk cId="2060042239" sldId="257"/>
            <ac:spMk id="8" creationId="{938E3964-EE54-4BDC-A0A3-DC7D197FFB5C}"/>
          </ac:spMkLst>
        </pc:spChg>
      </pc:sldChg>
      <pc:sldChg chg="addSp delSp modSp mod addCm delCm">
        <pc:chgData name="Mostapha Boulkheir (2114677)" userId="0e968224-60f5-42bc-9487-c0d4887a893b" providerId="ADAL" clId="{22198DE6-5B42-4D1C-B77A-6B4902FA0793}" dt="2022-11-22T16:31:57.215" v="425" actId="478"/>
        <pc:sldMkLst>
          <pc:docMk/>
          <pc:sldMk cId="2379905185" sldId="258"/>
        </pc:sldMkLst>
        <pc:spChg chg="add del mod">
          <ac:chgData name="Mostapha Boulkheir (2114677)" userId="0e968224-60f5-42bc-9487-c0d4887a893b" providerId="ADAL" clId="{22198DE6-5B42-4D1C-B77A-6B4902FA0793}" dt="2022-11-22T16:25:20.161" v="382" actId="478"/>
          <ac:spMkLst>
            <pc:docMk/>
            <pc:sldMk cId="2379905185" sldId="258"/>
            <ac:spMk id="2" creationId="{0C9B888A-19C0-F1D5-8C08-0140CFEFE828}"/>
          </ac:spMkLst>
        </pc:spChg>
        <pc:spChg chg="add del mod">
          <ac:chgData name="Mostapha Boulkheir (2114677)" userId="0e968224-60f5-42bc-9487-c0d4887a893b" providerId="ADAL" clId="{22198DE6-5B42-4D1C-B77A-6B4902FA0793}" dt="2022-11-22T16:31:48.033" v="419" actId="478"/>
          <ac:spMkLst>
            <pc:docMk/>
            <pc:sldMk cId="2379905185" sldId="258"/>
            <ac:spMk id="3" creationId="{04A37D20-6C06-59E4-7F52-4C139B7176A0}"/>
          </ac:spMkLst>
        </pc:spChg>
        <pc:spChg chg="del">
          <ac:chgData name="Mostapha Boulkheir (2114677)" userId="0e968224-60f5-42bc-9487-c0d4887a893b" providerId="ADAL" clId="{22198DE6-5B42-4D1C-B77A-6B4902FA0793}" dt="2022-11-22T16:30:37.410" v="416" actId="478"/>
          <ac:spMkLst>
            <pc:docMk/>
            <pc:sldMk cId="2379905185" sldId="258"/>
            <ac:spMk id="4" creationId="{38202679-6595-4663-A854-969937BBADAB}"/>
          </ac:spMkLst>
        </pc:spChg>
        <pc:spChg chg="add del">
          <ac:chgData name="Mostapha Boulkheir (2114677)" userId="0e968224-60f5-42bc-9487-c0d4887a893b" providerId="ADAL" clId="{22198DE6-5B42-4D1C-B77A-6B4902FA0793}" dt="2022-11-22T16:31:57.215" v="425" actId="478"/>
          <ac:spMkLst>
            <pc:docMk/>
            <pc:sldMk cId="2379905185" sldId="258"/>
            <ac:spMk id="5" creationId="{23CAD624-9472-956B-73DA-0D3CA016A99B}"/>
          </ac:spMkLst>
        </pc:spChg>
        <pc:spChg chg="mod">
          <ac:chgData name="Mostapha Boulkheir (2114677)" userId="0e968224-60f5-42bc-9487-c0d4887a893b" providerId="ADAL" clId="{22198DE6-5B42-4D1C-B77A-6B4902FA0793}" dt="2022-11-22T01:05:54.452" v="185" actId="20577"/>
          <ac:spMkLst>
            <pc:docMk/>
            <pc:sldMk cId="2379905185" sldId="258"/>
            <ac:spMk id="7" creationId="{C558E8B1-0215-4BC8-AF46-4F9A87F2AEF8}"/>
          </ac:spMkLst>
        </pc:spChg>
        <pc:picChg chg="mod">
          <ac:chgData name="Mostapha Boulkheir (2114677)" userId="0e968224-60f5-42bc-9487-c0d4887a893b" providerId="ADAL" clId="{22198DE6-5B42-4D1C-B77A-6B4902FA0793}" dt="2022-11-22T15:11:12.660" v="330" actId="962"/>
          <ac:picMkLst>
            <pc:docMk/>
            <pc:sldMk cId="2379905185" sldId="258"/>
            <ac:picMk id="10" creationId="{0DD808C2-174F-B231-4996-1609B6A10B79}"/>
          </ac:picMkLst>
        </pc:picChg>
      </pc:sldChg>
      <pc:sldChg chg="addSp delSp modSp mod modNotesTx">
        <pc:chgData name="Mostapha Boulkheir (2114677)" userId="0e968224-60f5-42bc-9487-c0d4887a893b" providerId="ADAL" clId="{22198DE6-5B42-4D1C-B77A-6B4902FA0793}" dt="2022-11-22T16:32:03.860" v="426" actId="1076"/>
        <pc:sldMkLst>
          <pc:docMk/>
          <pc:sldMk cId="278866564" sldId="260"/>
        </pc:sldMkLst>
        <pc:spChg chg="mod">
          <ac:chgData name="Mostapha Boulkheir (2114677)" userId="0e968224-60f5-42bc-9487-c0d4887a893b" providerId="ADAL" clId="{22198DE6-5B42-4D1C-B77A-6B4902FA0793}" dt="2022-11-22T16:31:56.817" v="424" actId="1076"/>
          <ac:spMkLst>
            <pc:docMk/>
            <pc:sldMk cId="278866564" sldId="260"/>
            <ac:spMk id="2" creationId="{FF265D03-3C0C-5F46-D736-2FF4B97BF207}"/>
          </ac:spMkLst>
        </pc:spChg>
        <pc:spChg chg="add mod">
          <ac:chgData name="Mostapha Boulkheir (2114677)" userId="0e968224-60f5-42bc-9487-c0d4887a893b" providerId="ADAL" clId="{22198DE6-5B42-4D1C-B77A-6B4902FA0793}" dt="2022-11-22T16:32:03.860" v="426" actId="1076"/>
          <ac:spMkLst>
            <pc:docMk/>
            <pc:sldMk cId="278866564" sldId="260"/>
            <ac:spMk id="4" creationId="{863C8767-62D4-63D1-57CA-46D49B313703}"/>
          </ac:spMkLst>
        </pc:spChg>
        <pc:spChg chg="mod">
          <ac:chgData name="Mostapha Boulkheir (2114677)" userId="0e968224-60f5-42bc-9487-c0d4887a893b" providerId="ADAL" clId="{22198DE6-5B42-4D1C-B77A-6B4902FA0793}" dt="2022-11-22T16:22:16.616" v="376" actId="20577"/>
          <ac:spMkLst>
            <pc:docMk/>
            <pc:sldMk cId="278866564" sldId="260"/>
            <ac:spMk id="5" creationId="{7C63F10C-068E-2187-AF55-93883C07E035}"/>
          </ac:spMkLst>
        </pc:spChg>
        <pc:spChg chg="mod">
          <ac:chgData name="Mostapha Boulkheir (2114677)" userId="0e968224-60f5-42bc-9487-c0d4887a893b" providerId="ADAL" clId="{22198DE6-5B42-4D1C-B77A-6B4902FA0793}" dt="2022-11-22T16:09:12.086" v="336" actId="1076"/>
          <ac:spMkLst>
            <pc:docMk/>
            <pc:sldMk cId="278866564" sldId="260"/>
            <ac:spMk id="14" creationId="{380681A4-3FB5-4C86-B096-26281897B272}"/>
          </ac:spMkLst>
        </pc:spChg>
        <pc:graphicFrameChg chg="add del mod">
          <ac:chgData name="Mostapha Boulkheir (2114677)" userId="0e968224-60f5-42bc-9487-c0d4887a893b" providerId="ADAL" clId="{22198DE6-5B42-4D1C-B77A-6B4902FA0793}" dt="2022-11-22T01:09:32.090" v="213" actId="478"/>
          <ac:graphicFrameMkLst>
            <pc:docMk/>
            <pc:sldMk cId="278866564" sldId="260"/>
            <ac:graphicFrameMk id="2" creationId="{8C3DA32D-2A55-6E9E-B641-DD2D6FD0BAB0}"/>
          </ac:graphicFrameMkLst>
        </pc:graphicFrameChg>
        <pc:picChg chg="add mod">
          <ac:chgData name="Mostapha Boulkheir (2114677)" userId="0e968224-60f5-42bc-9487-c0d4887a893b" providerId="ADAL" clId="{22198DE6-5B42-4D1C-B77A-6B4902FA0793}" dt="2022-11-22T16:21:09.769" v="370" actId="1076"/>
          <ac:picMkLst>
            <pc:docMk/>
            <pc:sldMk cId="278866564" sldId="260"/>
            <ac:picMk id="3" creationId="{4C18876B-874A-CC23-2BE5-17243321B31C}"/>
          </ac:picMkLst>
        </pc:picChg>
        <pc:picChg chg="mod">
          <ac:chgData name="Mostapha Boulkheir (2114677)" userId="0e968224-60f5-42bc-9487-c0d4887a893b" providerId="ADAL" clId="{22198DE6-5B42-4D1C-B77A-6B4902FA0793}" dt="2022-11-22T16:09:13.244" v="337" actId="1076"/>
          <ac:picMkLst>
            <pc:docMk/>
            <pc:sldMk cId="278866564" sldId="260"/>
            <ac:picMk id="6" creationId="{46B0DD01-7303-548B-A348-822C675BEDF5}"/>
          </ac:picMkLst>
        </pc:picChg>
      </pc:sldChg>
      <pc:sldChg chg="addSp modSp mod">
        <pc:chgData name="Mostapha Boulkheir (2114677)" userId="0e968224-60f5-42bc-9487-c0d4887a893b" providerId="ADAL" clId="{22198DE6-5B42-4D1C-B77A-6B4902FA0793}" dt="2022-11-22T16:32:10.853" v="429" actId="1076"/>
        <pc:sldMkLst>
          <pc:docMk/>
          <pc:sldMk cId="1681440870" sldId="272"/>
        </pc:sldMkLst>
        <pc:spChg chg="add mod">
          <ac:chgData name="Mostapha Boulkheir (2114677)" userId="0e968224-60f5-42bc-9487-c0d4887a893b" providerId="ADAL" clId="{22198DE6-5B42-4D1C-B77A-6B4902FA0793}" dt="2022-11-22T16:32:10.853" v="429" actId="1076"/>
          <ac:spMkLst>
            <pc:docMk/>
            <pc:sldMk cId="1681440870" sldId="272"/>
            <ac:spMk id="2" creationId="{C3C40DA1-A43C-B2CA-94DA-420A34F831C0}"/>
          </ac:spMkLst>
        </pc:spChg>
        <pc:spChg chg="mod">
          <ac:chgData name="Mostapha Boulkheir (2114677)" userId="0e968224-60f5-42bc-9487-c0d4887a893b" providerId="ADAL" clId="{22198DE6-5B42-4D1C-B77A-6B4902FA0793}" dt="2022-11-22T16:26:23.144" v="384" actId="12"/>
          <ac:spMkLst>
            <pc:docMk/>
            <pc:sldMk cId="1681440870" sldId="272"/>
            <ac:spMk id="5" creationId="{7C63F10C-068E-2187-AF55-93883C07E035}"/>
          </ac:spMkLst>
        </pc:spChg>
        <pc:spChg chg="mod">
          <ac:chgData name="Mostapha Boulkheir (2114677)" userId="0e968224-60f5-42bc-9487-c0d4887a893b" providerId="ADAL" clId="{22198DE6-5B42-4D1C-B77A-6B4902FA0793}" dt="2022-11-22T14:36:47.274" v="238" actId="1076"/>
          <ac:spMkLst>
            <pc:docMk/>
            <pc:sldMk cId="1681440870" sldId="272"/>
            <ac:spMk id="14" creationId="{380681A4-3FB5-4C86-B096-26281897B272}"/>
          </ac:spMkLst>
        </pc:spChg>
      </pc:sldChg>
      <pc:sldChg chg="addSp modSp mod">
        <pc:chgData name="Mostapha Boulkheir (2114677)" userId="0e968224-60f5-42bc-9487-c0d4887a893b" providerId="ADAL" clId="{22198DE6-5B42-4D1C-B77A-6B4902FA0793}" dt="2022-11-22T16:32:14.989" v="430" actId="1076"/>
        <pc:sldMkLst>
          <pc:docMk/>
          <pc:sldMk cId="179993501" sldId="273"/>
        </pc:sldMkLst>
        <pc:spChg chg="add mod">
          <ac:chgData name="Mostapha Boulkheir (2114677)" userId="0e968224-60f5-42bc-9487-c0d4887a893b" providerId="ADAL" clId="{22198DE6-5B42-4D1C-B77A-6B4902FA0793}" dt="2022-11-22T16:32:14.989" v="430" actId="1076"/>
          <ac:spMkLst>
            <pc:docMk/>
            <pc:sldMk cId="179993501" sldId="273"/>
            <ac:spMk id="2" creationId="{96063D05-14BD-C7FC-762E-5E7121C57677}"/>
          </ac:spMkLst>
        </pc:spChg>
        <pc:spChg chg="mod">
          <ac:chgData name="Mostapha Boulkheir (2114677)" userId="0e968224-60f5-42bc-9487-c0d4887a893b" providerId="ADAL" clId="{22198DE6-5B42-4D1C-B77A-6B4902FA0793}" dt="2022-11-22T16:27:02.686" v="392" actId="20577"/>
          <ac:spMkLst>
            <pc:docMk/>
            <pc:sldMk cId="179993501" sldId="273"/>
            <ac:spMk id="5" creationId="{7C63F10C-068E-2187-AF55-93883C07E035}"/>
          </ac:spMkLst>
        </pc:spChg>
        <pc:spChg chg="mod">
          <ac:chgData name="Mostapha Boulkheir (2114677)" userId="0e968224-60f5-42bc-9487-c0d4887a893b" providerId="ADAL" clId="{22198DE6-5B42-4D1C-B77A-6B4902FA0793}" dt="2022-11-22T16:28:27.996" v="409" actId="1076"/>
          <ac:spMkLst>
            <pc:docMk/>
            <pc:sldMk cId="179993501" sldId="273"/>
            <ac:spMk id="14" creationId="{380681A4-3FB5-4C86-B096-26281897B272}"/>
          </ac:spMkLst>
        </pc:spChg>
      </pc:sldChg>
      <pc:sldChg chg="addSp modSp mod">
        <pc:chgData name="Mostapha Boulkheir (2114677)" userId="0e968224-60f5-42bc-9487-c0d4887a893b" providerId="ADAL" clId="{22198DE6-5B42-4D1C-B77A-6B4902FA0793}" dt="2022-11-22T14:54:48.585" v="257"/>
        <pc:sldMkLst>
          <pc:docMk/>
          <pc:sldMk cId="3650193919" sldId="274"/>
        </pc:sldMkLst>
        <pc:spChg chg="add mod">
          <ac:chgData name="Mostapha Boulkheir (2114677)" userId="0e968224-60f5-42bc-9487-c0d4887a893b" providerId="ADAL" clId="{22198DE6-5B42-4D1C-B77A-6B4902FA0793}" dt="2022-11-22T14:54:48.585" v="257"/>
          <ac:spMkLst>
            <pc:docMk/>
            <pc:sldMk cId="3650193919" sldId="274"/>
            <ac:spMk id="3" creationId="{670A2C29-71E9-4EA5-0519-EA7CFFC3DC23}"/>
          </ac:spMkLst>
        </pc:spChg>
        <pc:spChg chg="mod">
          <ac:chgData name="Mostapha Boulkheir (2114677)" userId="0e968224-60f5-42bc-9487-c0d4887a893b" providerId="ADAL" clId="{22198DE6-5B42-4D1C-B77A-6B4902FA0793}" dt="2022-11-22T14:54:24.282" v="255" actId="14100"/>
          <ac:spMkLst>
            <pc:docMk/>
            <pc:sldMk cId="3650193919" sldId="274"/>
            <ac:spMk id="5" creationId="{7C63F10C-068E-2187-AF55-93883C07E035}"/>
          </ac:spMkLst>
        </pc:spChg>
        <pc:graphicFrameChg chg="mod">
          <ac:chgData name="Mostapha Boulkheir (2114677)" userId="0e968224-60f5-42bc-9487-c0d4887a893b" providerId="ADAL" clId="{22198DE6-5B42-4D1C-B77A-6B4902FA0793}" dt="2022-11-22T14:54:30.844" v="256" actId="1076"/>
          <ac:graphicFrameMkLst>
            <pc:docMk/>
            <pc:sldMk cId="3650193919" sldId="274"/>
            <ac:graphicFrameMk id="2" creationId="{DFB26E13-1D8B-53EC-841D-C7686EB9116C}"/>
          </ac:graphicFrameMkLst>
        </pc:graphicFrameChg>
      </pc:sldChg>
      <pc:sldChg chg="modSp mod modNotesTx">
        <pc:chgData name="Mostapha Boulkheir (2114677)" userId="0e968224-60f5-42bc-9487-c0d4887a893b" providerId="ADAL" clId="{22198DE6-5B42-4D1C-B77A-6B4902FA0793}" dt="2022-11-22T16:16:53.846" v="361" actId="1076"/>
        <pc:sldMkLst>
          <pc:docMk/>
          <pc:sldMk cId="1666906814" sldId="275"/>
        </pc:sldMkLst>
        <pc:spChg chg="mod">
          <ac:chgData name="Mostapha Boulkheir (2114677)" userId="0e968224-60f5-42bc-9487-c0d4887a893b" providerId="ADAL" clId="{22198DE6-5B42-4D1C-B77A-6B4902FA0793}" dt="2022-11-22T16:16:53.846" v="361" actId="1076"/>
          <ac:spMkLst>
            <pc:docMk/>
            <pc:sldMk cId="1666906814" sldId="275"/>
            <ac:spMk id="5" creationId="{7C63F10C-068E-2187-AF55-93883C07E035}"/>
          </ac:spMkLst>
        </pc:spChg>
      </pc:sldChg>
      <pc:sldChg chg="modSp mod setBg">
        <pc:chgData name="Mostapha Boulkheir (2114677)" userId="0e968224-60f5-42bc-9487-c0d4887a893b" providerId="ADAL" clId="{22198DE6-5B42-4D1C-B77A-6B4902FA0793}" dt="2022-11-22T16:22:29.311" v="379"/>
        <pc:sldMkLst>
          <pc:docMk/>
          <pc:sldMk cId="227266707" sldId="276"/>
        </pc:sldMkLst>
        <pc:spChg chg="mod">
          <ac:chgData name="Mostapha Boulkheir (2114677)" userId="0e968224-60f5-42bc-9487-c0d4887a893b" providerId="ADAL" clId="{22198DE6-5B42-4D1C-B77A-6B4902FA0793}" dt="2022-11-21T23:13:00.412" v="130" actId="20577"/>
          <ac:spMkLst>
            <pc:docMk/>
            <pc:sldMk cId="227266707" sldId="276"/>
            <ac:spMk id="5" creationId="{7C63F10C-068E-2187-AF55-93883C07E035}"/>
          </ac:spMkLst>
        </pc:spChg>
        <pc:picChg chg="mod">
          <ac:chgData name="Mostapha Boulkheir (2114677)" userId="0e968224-60f5-42bc-9487-c0d4887a893b" providerId="ADAL" clId="{22198DE6-5B42-4D1C-B77A-6B4902FA0793}" dt="2022-11-22T16:20:43.978" v="368" actId="1076"/>
          <ac:picMkLst>
            <pc:docMk/>
            <pc:sldMk cId="227266707" sldId="276"/>
            <ac:picMk id="2" creationId="{586E5886-F96A-F627-CD85-EE96897B0354}"/>
          </ac:picMkLst>
        </pc:picChg>
      </pc:sldChg>
      <pc:sldChg chg="modSp mod">
        <pc:chgData name="Mostapha Boulkheir (2114677)" userId="0e968224-60f5-42bc-9487-c0d4887a893b" providerId="ADAL" clId="{22198DE6-5B42-4D1C-B77A-6B4902FA0793}" dt="2022-11-22T16:25:39.899" v="383" actId="1076"/>
        <pc:sldMkLst>
          <pc:docMk/>
          <pc:sldMk cId="1081342390" sldId="278"/>
        </pc:sldMkLst>
        <pc:spChg chg="mod">
          <ac:chgData name="Mostapha Boulkheir (2114677)" userId="0e968224-60f5-42bc-9487-c0d4887a893b" providerId="ADAL" clId="{22198DE6-5B42-4D1C-B77A-6B4902FA0793}" dt="2022-11-22T16:16:58.991" v="362" actId="1076"/>
          <ac:spMkLst>
            <pc:docMk/>
            <pc:sldMk cId="1081342390" sldId="278"/>
            <ac:spMk id="5" creationId="{7C63F10C-068E-2187-AF55-93883C07E035}"/>
          </ac:spMkLst>
        </pc:spChg>
        <pc:picChg chg="mod">
          <ac:chgData name="Mostapha Boulkheir (2114677)" userId="0e968224-60f5-42bc-9487-c0d4887a893b" providerId="ADAL" clId="{22198DE6-5B42-4D1C-B77A-6B4902FA0793}" dt="2022-11-22T16:25:39.899" v="383" actId="1076"/>
          <ac:picMkLst>
            <pc:docMk/>
            <pc:sldMk cId="1081342390" sldId="278"/>
            <ac:picMk id="3" creationId="{B9558406-59FD-12EB-6B7E-5B0BA10F5195}"/>
          </ac:picMkLst>
        </pc:picChg>
      </pc:sldChg>
      <pc:sldChg chg="addSp modSp mod">
        <pc:chgData name="Mostapha Boulkheir (2114677)" userId="0e968224-60f5-42bc-9487-c0d4887a893b" providerId="ADAL" clId="{22198DE6-5B42-4D1C-B77A-6B4902FA0793}" dt="2022-11-22T16:32:29.286" v="431" actId="1076"/>
        <pc:sldMkLst>
          <pc:docMk/>
          <pc:sldMk cId="261789933" sldId="280"/>
        </pc:sldMkLst>
        <pc:spChg chg="add mod">
          <ac:chgData name="Mostapha Boulkheir (2114677)" userId="0e968224-60f5-42bc-9487-c0d4887a893b" providerId="ADAL" clId="{22198DE6-5B42-4D1C-B77A-6B4902FA0793}" dt="2022-11-22T16:32:29.286" v="431" actId="1076"/>
          <ac:spMkLst>
            <pc:docMk/>
            <pc:sldMk cId="261789933" sldId="280"/>
            <ac:spMk id="4" creationId="{3692EB91-A8E8-3F7D-1983-12370066E11B}"/>
          </ac:spMkLst>
        </pc:spChg>
        <pc:spChg chg="mod">
          <ac:chgData name="Mostapha Boulkheir (2114677)" userId="0e968224-60f5-42bc-9487-c0d4887a893b" providerId="ADAL" clId="{22198DE6-5B42-4D1C-B77A-6B4902FA0793}" dt="2022-11-22T14:59:08.206" v="267" actId="20577"/>
          <ac:spMkLst>
            <pc:docMk/>
            <pc:sldMk cId="261789933" sldId="280"/>
            <ac:spMk id="9" creationId="{97B6D207-7698-823E-12DA-9028A6101437}"/>
          </ac:spMkLst>
        </pc:spChg>
      </pc:sldChg>
      <pc:sldChg chg="addSp modSp mod modNotesTx">
        <pc:chgData name="Mostapha Boulkheir (2114677)" userId="0e968224-60f5-42bc-9487-c0d4887a893b" providerId="ADAL" clId="{22198DE6-5B42-4D1C-B77A-6B4902FA0793}" dt="2022-11-22T16:32:40.630" v="432" actId="1076"/>
        <pc:sldMkLst>
          <pc:docMk/>
          <pc:sldMk cId="1775889751" sldId="282"/>
        </pc:sldMkLst>
        <pc:spChg chg="add mod">
          <ac:chgData name="Mostapha Boulkheir (2114677)" userId="0e968224-60f5-42bc-9487-c0d4887a893b" providerId="ADAL" clId="{22198DE6-5B42-4D1C-B77A-6B4902FA0793}" dt="2022-11-22T16:32:40.630" v="432" actId="1076"/>
          <ac:spMkLst>
            <pc:docMk/>
            <pc:sldMk cId="1775889751" sldId="282"/>
            <ac:spMk id="2" creationId="{5107385D-1264-C122-6F4C-EF40C2AC52F9}"/>
          </ac:spMkLst>
        </pc:spChg>
        <pc:spChg chg="mod">
          <ac:chgData name="Mostapha Boulkheir (2114677)" userId="0e968224-60f5-42bc-9487-c0d4887a893b" providerId="ADAL" clId="{22198DE6-5B42-4D1C-B77A-6B4902FA0793}" dt="2022-11-22T15:01:20.151" v="273" actId="6549"/>
          <ac:spMkLst>
            <pc:docMk/>
            <pc:sldMk cId="1775889751" sldId="282"/>
            <ac:spMk id="5" creationId="{7C63F10C-068E-2187-AF55-93883C07E035}"/>
          </ac:spMkLst>
        </pc:spChg>
      </pc:sldChg>
      <pc:sldChg chg="modSp mod">
        <pc:chgData name="Mostapha Boulkheir (2114677)" userId="0e968224-60f5-42bc-9487-c0d4887a893b" providerId="ADAL" clId="{22198DE6-5B42-4D1C-B77A-6B4902FA0793}" dt="2022-11-21T23:19:20.376" v="141" actId="20577"/>
        <pc:sldMkLst>
          <pc:docMk/>
          <pc:sldMk cId="2073796324" sldId="283"/>
        </pc:sldMkLst>
        <pc:spChg chg="mod">
          <ac:chgData name="Mostapha Boulkheir (2114677)" userId="0e968224-60f5-42bc-9487-c0d4887a893b" providerId="ADAL" clId="{22198DE6-5B42-4D1C-B77A-6B4902FA0793}" dt="2022-11-21T23:19:20.376" v="141" actId="20577"/>
          <ac:spMkLst>
            <pc:docMk/>
            <pc:sldMk cId="2073796324" sldId="283"/>
            <ac:spMk id="5" creationId="{7C63F10C-068E-2187-AF55-93883C07E035}"/>
          </ac:spMkLst>
        </pc:spChg>
      </pc:sldChg>
      <pc:sldChg chg="addSp modSp mod">
        <pc:chgData name="Mostapha Boulkheir (2114677)" userId="0e968224-60f5-42bc-9487-c0d4887a893b" providerId="ADAL" clId="{22198DE6-5B42-4D1C-B77A-6B4902FA0793}" dt="2022-11-22T15:14:22.368" v="332" actId="368"/>
        <pc:sldMkLst>
          <pc:docMk/>
          <pc:sldMk cId="2244486571" sldId="285"/>
        </pc:sldMkLst>
        <pc:spChg chg="add mod">
          <ac:chgData name="Mostapha Boulkheir (2114677)" userId="0e968224-60f5-42bc-9487-c0d4887a893b" providerId="ADAL" clId="{22198DE6-5B42-4D1C-B77A-6B4902FA0793}" dt="2022-11-22T15:14:22.368" v="332" actId="368"/>
          <ac:spMkLst>
            <pc:docMk/>
            <pc:sldMk cId="2244486571" sldId="285"/>
            <ac:spMk id="2" creationId="{205BE660-4FFF-E719-C00D-CA0CBD8C55F1}"/>
          </ac:spMkLst>
        </pc:spChg>
      </pc:sldChg>
      <pc:sldMasterChg chg="setBg modSldLayout">
        <pc:chgData name="Mostapha Boulkheir (2114677)" userId="0e968224-60f5-42bc-9487-c0d4887a893b" providerId="ADAL" clId="{22198DE6-5B42-4D1C-B77A-6B4902FA0793}" dt="2022-11-22T16:22:29.311" v="379"/>
        <pc:sldMasterMkLst>
          <pc:docMk/>
          <pc:sldMasterMk cId="3587109018" sldId="2147483648"/>
        </pc:sldMasterMkLst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2127806065" sldId="2147483649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3729022533" sldId="2147483650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2919361835" sldId="2147483651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1593073971" sldId="2147483652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3367271970" sldId="2147483653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1139488286" sldId="2147483654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677729248" sldId="2147483656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1374537742" sldId="2147483657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1389179207" sldId="2147483658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307788855" sldId="2147483659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2377239334" sldId="2147483660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3549593119" sldId="2147483661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580063524" sldId="2147483662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780753351" sldId="2147483663"/>
          </pc:sldLayoutMkLst>
        </pc:sldLayoutChg>
        <pc:sldLayoutChg chg="setBg">
          <pc:chgData name="Mostapha Boulkheir (2114677)" userId="0e968224-60f5-42bc-9487-c0d4887a893b" providerId="ADAL" clId="{22198DE6-5B42-4D1C-B77A-6B4902FA0793}" dt="2022-11-22T16:22:29.311" v="379"/>
          <pc:sldLayoutMkLst>
            <pc:docMk/>
            <pc:sldMasterMk cId="3587109018" sldId="2147483648"/>
            <pc:sldLayoutMk cId="2767837692" sldId="214748366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1AF008-C262-4DDF-830C-95409034D4D3}" type="doc">
      <dgm:prSet loTypeId="urn:microsoft.com/office/officeart/2005/8/layout/radial6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5C5C39D-41A7-464C-9C7D-C9C041FE87D6}">
      <dgm:prSet phldrT="[Text]"/>
      <dgm:spPr/>
      <dgm:t>
        <a:bodyPr/>
        <a:lstStyle/>
        <a:p>
          <a:r>
            <a:rPr lang="en-GB" dirty="0"/>
            <a:t>Equality Act (2010)</a:t>
          </a:r>
        </a:p>
      </dgm:t>
    </dgm:pt>
    <dgm:pt modelId="{AED126F9-9077-4237-AAD8-22E0A6F0F19D}" type="parTrans" cxnId="{B75BC049-8CAA-45CD-874C-94A956B93B18}">
      <dgm:prSet/>
      <dgm:spPr/>
      <dgm:t>
        <a:bodyPr/>
        <a:lstStyle/>
        <a:p>
          <a:endParaRPr lang="en-GB"/>
        </a:p>
      </dgm:t>
    </dgm:pt>
    <dgm:pt modelId="{CD2F71CE-F3D9-48C5-BC55-CF484C0D1EC1}" type="sibTrans" cxnId="{B75BC049-8CAA-45CD-874C-94A956B93B18}">
      <dgm:prSet/>
      <dgm:spPr/>
      <dgm:t>
        <a:bodyPr/>
        <a:lstStyle/>
        <a:p>
          <a:endParaRPr lang="en-GB"/>
        </a:p>
      </dgm:t>
    </dgm:pt>
    <dgm:pt modelId="{7EB2A068-C45A-44C5-A0C9-5D42729F19DB}">
      <dgm:prSet phldrT="[Text]"/>
      <dgm:spPr/>
      <dgm:t>
        <a:bodyPr/>
        <a:lstStyle/>
        <a:p>
          <a:pPr>
            <a:buFont typeface="Calibri" panose="020F0502020204030204" pitchFamily="34" charset="0"/>
            <a:buChar char="•"/>
          </a:pPr>
          <a:r>
            <a:rPr lang="en-GB" dirty="0"/>
            <a:t>Age</a:t>
          </a:r>
        </a:p>
      </dgm:t>
    </dgm:pt>
    <dgm:pt modelId="{08C2BBC0-A040-4EB1-9043-C6D4163D574A}" type="parTrans" cxnId="{5504F35B-7B32-4B4A-A690-61700544BC5B}">
      <dgm:prSet/>
      <dgm:spPr/>
      <dgm:t>
        <a:bodyPr/>
        <a:lstStyle/>
        <a:p>
          <a:endParaRPr lang="en-GB"/>
        </a:p>
      </dgm:t>
    </dgm:pt>
    <dgm:pt modelId="{D839DE77-B99E-499B-A300-C9B8EF015B98}" type="sibTrans" cxnId="{5504F35B-7B32-4B4A-A690-61700544BC5B}">
      <dgm:prSet/>
      <dgm:spPr/>
      <dgm:t>
        <a:bodyPr/>
        <a:lstStyle/>
        <a:p>
          <a:endParaRPr lang="en-GB"/>
        </a:p>
      </dgm:t>
    </dgm:pt>
    <dgm:pt modelId="{F02701DF-BDDE-494E-9883-7E86E3459EAC}">
      <dgm:prSet phldrT="[Text]"/>
      <dgm:spPr/>
      <dgm:t>
        <a:bodyPr/>
        <a:lstStyle/>
        <a:p>
          <a:r>
            <a:rPr lang="en-GB" dirty="0"/>
            <a:t>Gender</a:t>
          </a:r>
        </a:p>
      </dgm:t>
    </dgm:pt>
    <dgm:pt modelId="{C45CA223-4D05-49C0-9B66-EB3CB075E007}" type="parTrans" cxnId="{7A8E1C7C-EA8F-48D6-812C-16BF34BA21C6}">
      <dgm:prSet/>
      <dgm:spPr/>
      <dgm:t>
        <a:bodyPr/>
        <a:lstStyle/>
        <a:p>
          <a:endParaRPr lang="en-GB"/>
        </a:p>
      </dgm:t>
    </dgm:pt>
    <dgm:pt modelId="{3B33A443-0891-4204-8C61-7EA3A666E5E8}" type="sibTrans" cxnId="{7A8E1C7C-EA8F-48D6-812C-16BF34BA21C6}">
      <dgm:prSet/>
      <dgm:spPr/>
      <dgm:t>
        <a:bodyPr/>
        <a:lstStyle/>
        <a:p>
          <a:endParaRPr lang="en-GB"/>
        </a:p>
      </dgm:t>
    </dgm:pt>
    <dgm:pt modelId="{AA2782E6-6493-4277-A7EE-F28D654C13A9}">
      <dgm:prSet phldrT="[Text]"/>
      <dgm:spPr/>
      <dgm:t>
        <a:bodyPr/>
        <a:lstStyle/>
        <a:p>
          <a:r>
            <a:rPr lang="en-GB" dirty="0"/>
            <a:t>Disability</a:t>
          </a:r>
        </a:p>
      </dgm:t>
    </dgm:pt>
    <dgm:pt modelId="{01C4EF5E-96CF-4057-8259-681889FA20B3}" type="parTrans" cxnId="{589C9319-DDD3-4B26-BB01-7929C45AC99B}">
      <dgm:prSet/>
      <dgm:spPr/>
      <dgm:t>
        <a:bodyPr/>
        <a:lstStyle/>
        <a:p>
          <a:endParaRPr lang="en-GB"/>
        </a:p>
      </dgm:t>
    </dgm:pt>
    <dgm:pt modelId="{E60C58B4-91A1-4BB2-A84D-688FB83900B2}" type="sibTrans" cxnId="{589C9319-DDD3-4B26-BB01-7929C45AC99B}">
      <dgm:prSet/>
      <dgm:spPr/>
      <dgm:t>
        <a:bodyPr/>
        <a:lstStyle/>
        <a:p>
          <a:endParaRPr lang="en-GB"/>
        </a:p>
      </dgm:t>
    </dgm:pt>
    <dgm:pt modelId="{EB2F2D59-46BF-44AB-ACE8-87D0D210BB22}">
      <dgm:prSet phldrT="[Text]"/>
      <dgm:spPr/>
      <dgm:t>
        <a:bodyPr/>
        <a:lstStyle/>
        <a:p>
          <a:r>
            <a:rPr lang="en-GB" dirty="0"/>
            <a:t>Religion or belief</a:t>
          </a:r>
        </a:p>
      </dgm:t>
    </dgm:pt>
    <dgm:pt modelId="{B474CA75-B635-4AFA-BAB2-4D455CAA438E}" type="parTrans" cxnId="{80C58BA1-5858-4D89-998F-FA138F423FD9}">
      <dgm:prSet/>
      <dgm:spPr/>
      <dgm:t>
        <a:bodyPr/>
        <a:lstStyle/>
        <a:p>
          <a:endParaRPr lang="en-GB"/>
        </a:p>
      </dgm:t>
    </dgm:pt>
    <dgm:pt modelId="{F3FD0432-BF54-4926-A678-76DA15E8925F}" type="sibTrans" cxnId="{80C58BA1-5858-4D89-998F-FA138F423FD9}">
      <dgm:prSet/>
      <dgm:spPr/>
      <dgm:t>
        <a:bodyPr/>
        <a:lstStyle/>
        <a:p>
          <a:endParaRPr lang="en-GB"/>
        </a:p>
      </dgm:t>
    </dgm:pt>
    <dgm:pt modelId="{903B135E-2E46-4AD5-8D06-80CD99631868}">
      <dgm:prSet phldrT="[Text]"/>
      <dgm:spPr/>
      <dgm:t>
        <a:bodyPr/>
        <a:lstStyle/>
        <a:p>
          <a:r>
            <a:rPr lang="en-GB" dirty="0"/>
            <a:t>Pregnancy and maternity</a:t>
          </a:r>
        </a:p>
      </dgm:t>
    </dgm:pt>
    <dgm:pt modelId="{80DB4409-DA7F-4D08-891F-DD14C37D9CD0}" type="parTrans" cxnId="{5FCA8397-99AF-47B0-B793-BAD8DF7A46AD}">
      <dgm:prSet/>
      <dgm:spPr/>
      <dgm:t>
        <a:bodyPr/>
        <a:lstStyle/>
        <a:p>
          <a:endParaRPr lang="en-GB"/>
        </a:p>
      </dgm:t>
    </dgm:pt>
    <dgm:pt modelId="{29E1219B-4BEA-4DBB-866F-794A7250E6A6}" type="sibTrans" cxnId="{5FCA8397-99AF-47B0-B793-BAD8DF7A46AD}">
      <dgm:prSet/>
      <dgm:spPr/>
      <dgm:t>
        <a:bodyPr/>
        <a:lstStyle/>
        <a:p>
          <a:endParaRPr lang="en-GB"/>
        </a:p>
      </dgm:t>
    </dgm:pt>
    <dgm:pt modelId="{B80EE39B-9987-4572-A74D-27A406E3E59A}">
      <dgm:prSet phldrT="[Text]"/>
      <dgm:spPr/>
      <dgm:t>
        <a:bodyPr/>
        <a:lstStyle/>
        <a:p>
          <a:r>
            <a:rPr lang="en-GB" dirty="0"/>
            <a:t>Ethnicity</a:t>
          </a:r>
        </a:p>
      </dgm:t>
    </dgm:pt>
    <dgm:pt modelId="{4A69CE99-895C-47D9-9864-947F2A3C8D4B}" type="parTrans" cxnId="{A0698CDC-F79D-451B-88F3-AE78C7BA2999}">
      <dgm:prSet/>
      <dgm:spPr/>
      <dgm:t>
        <a:bodyPr/>
        <a:lstStyle/>
        <a:p>
          <a:endParaRPr lang="en-GB"/>
        </a:p>
      </dgm:t>
    </dgm:pt>
    <dgm:pt modelId="{E8623DA3-53D8-4693-9200-9615FE10CB44}" type="sibTrans" cxnId="{A0698CDC-F79D-451B-88F3-AE78C7BA2999}">
      <dgm:prSet/>
      <dgm:spPr/>
      <dgm:t>
        <a:bodyPr/>
        <a:lstStyle/>
        <a:p>
          <a:endParaRPr lang="en-GB"/>
        </a:p>
      </dgm:t>
    </dgm:pt>
    <dgm:pt modelId="{BA11A82D-D904-4C84-B818-75647CD072EB}">
      <dgm:prSet phldrT="[Text]"/>
      <dgm:spPr/>
      <dgm:t>
        <a:bodyPr/>
        <a:lstStyle/>
        <a:p>
          <a:r>
            <a:rPr lang="en-GB" dirty="0"/>
            <a:t>Marriage and civil union</a:t>
          </a:r>
        </a:p>
      </dgm:t>
    </dgm:pt>
    <dgm:pt modelId="{217B8F6B-B83D-4338-9E03-82C8E2241A9B}" type="parTrans" cxnId="{1875217E-5FD5-45EC-8E20-EF0984357744}">
      <dgm:prSet/>
      <dgm:spPr/>
      <dgm:t>
        <a:bodyPr/>
        <a:lstStyle/>
        <a:p>
          <a:endParaRPr lang="en-GB"/>
        </a:p>
      </dgm:t>
    </dgm:pt>
    <dgm:pt modelId="{B5219223-B7CD-4365-9D15-5B67969BA8E9}" type="sibTrans" cxnId="{1875217E-5FD5-45EC-8E20-EF0984357744}">
      <dgm:prSet/>
      <dgm:spPr/>
      <dgm:t>
        <a:bodyPr/>
        <a:lstStyle/>
        <a:p>
          <a:endParaRPr lang="en-GB"/>
        </a:p>
      </dgm:t>
    </dgm:pt>
    <dgm:pt modelId="{4270702E-4B82-4A0F-A67D-6C92C7B2FA8F}" type="pres">
      <dgm:prSet presAssocID="{B11AF008-C262-4DDF-830C-95409034D4D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6095D69-0DA1-493A-9FAB-3F679AF48C2D}" type="pres">
      <dgm:prSet presAssocID="{15C5C39D-41A7-464C-9C7D-C9C041FE87D6}" presName="centerShape" presStyleLbl="node0" presStyleIdx="0" presStyleCnt="1"/>
      <dgm:spPr/>
    </dgm:pt>
    <dgm:pt modelId="{40014017-58EA-4BFB-9976-F17FEC96B1FC}" type="pres">
      <dgm:prSet presAssocID="{7EB2A068-C45A-44C5-A0C9-5D42729F19DB}" presName="node" presStyleLbl="node1" presStyleIdx="0" presStyleCnt="7">
        <dgm:presLayoutVars>
          <dgm:bulletEnabled val="1"/>
        </dgm:presLayoutVars>
      </dgm:prSet>
      <dgm:spPr/>
    </dgm:pt>
    <dgm:pt modelId="{2440C653-5C76-4F65-A5FE-1679F32D5B79}" type="pres">
      <dgm:prSet presAssocID="{7EB2A068-C45A-44C5-A0C9-5D42729F19DB}" presName="dummy" presStyleCnt="0"/>
      <dgm:spPr/>
    </dgm:pt>
    <dgm:pt modelId="{AE38DE6B-C53B-4EC0-9569-31A119E1D0FB}" type="pres">
      <dgm:prSet presAssocID="{D839DE77-B99E-499B-A300-C9B8EF015B98}" presName="sibTrans" presStyleLbl="sibTrans2D1" presStyleIdx="0" presStyleCnt="7"/>
      <dgm:spPr/>
    </dgm:pt>
    <dgm:pt modelId="{B8B6D435-638D-47A2-B268-5C56BE03D1DB}" type="pres">
      <dgm:prSet presAssocID="{F02701DF-BDDE-494E-9883-7E86E3459EAC}" presName="node" presStyleLbl="node1" presStyleIdx="1" presStyleCnt="7">
        <dgm:presLayoutVars>
          <dgm:bulletEnabled val="1"/>
        </dgm:presLayoutVars>
      </dgm:prSet>
      <dgm:spPr/>
    </dgm:pt>
    <dgm:pt modelId="{7DE13788-BA9A-4CC3-A0B8-61E1E4DC906D}" type="pres">
      <dgm:prSet presAssocID="{F02701DF-BDDE-494E-9883-7E86E3459EAC}" presName="dummy" presStyleCnt="0"/>
      <dgm:spPr/>
    </dgm:pt>
    <dgm:pt modelId="{8F90628A-BA6B-4A07-96F5-8248099619F2}" type="pres">
      <dgm:prSet presAssocID="{3B33A443-0891-4204-8C61-7EA3A666E5E8}" presName="sibTrans" presStyleLbl="sibTrans2D1" presStyleIdx="1" presStyleCnt="7"/>
      <dgm:spPr/>
    </dgm:pt>
    <dgm:pt modelId="{F7415F88-8545-4922-A07E-EAA736528AF3}" type="pres">
      <dgm:prSet presAssocID="{AA2782E6-6493-4277-A7EE-F28D654C13A9}" presName="node" presStyleLbl="node1" presStyleIdx="2" presStyleCnt="7">
        <dgm:presLayoutVars>
          <dgm:bulletEnabled val="1"/>
        </dgm:presLayoutVars>
      </dgm:prSet>
      <dgm:spPr/>
    </dgm:pt>
    <dgm:pt modelId="{1C8C3BD0-4D51-4247-A358-52877E40D24D}" type="pres">
      <dgm:prSet presAssocID="{AA2782E6-6493-4277-A7EE-F28D654C13A9}" presName="dummy" presStyleCnt="0"/>
      <dgm:spPr/>
    </dgm:pt>
    <dgm:pt modelId="{04BBB904-6963-448E-B6C2-D04722274255}" type="pres">
      <dgm:prSet presAssocID="{E60C58B4-91A1-4BB2-A84D-688FB83900B2}" presName="sibTrans" presStyleLbl="sibTrans2D1" presStyleIdx="2" presStyleCnt="7"/>
      <dgm:spPr/>
    </dgm:pt>
    <dgm:pt modelId="{D7F71A05-734D-4088-A4CB-97247E3FCFF5}" type="pres">
      <dgm:prSet presAssocID="{EB2F2D59-46BF-44AB-ACE8-87D0D210BB22}" presName="node" presStyleLbl="node1" presStyleIdx="3" presStyleCnt="7">
        <dgm:presLayoutVars>
          <dgm:bulletEnabled val="1"/>
        </dgm:presLayoutVars>
      </dgm:prSet>
      <dgm:spPr/>
    </dgm:pt>
    <dgm:pt modelId="{231916C8-E043-40DB-B801-3699BE34B3EA}" type="pres">
      <dgm:prSet presAssocID="{EB2F2D59-46BF-44AB-ACE8-87D0D210BB22}" presName="dummy" presStyleCnt="0"/>
      <dgm:spPr/>
    </dgm:pt>
    <dgm:pt modelId="{CE06DE60-41C1-495C-BEEA-E1D20C45B19C}" type="pres">
      <dgm:prSet presAssocID="{F3FD0432-BF54-4926-A678-76DA15E8925F}" presName="sibTrans" presStyleLbl="sibTrans2D1" presStyleIdx="3" presStyleCnt="7"/>
      <dgm:spPr/>
    </dgm:pt>
    <dgm:pt modelId="{BDC38427-7EF7-4B9F-BC10-D94564DD3171}" type="pres">
      <dgm:prSet presAssocID="{903B135E-2E46-4AD5-8D06-80CD99631868}" presName="node" presStyleLbl="node1" presStyleIdx="4" presStyleCnt="7">
        <dgm:presLayoutVars>
          <dgm:bulletEnabled val="1"/>
        </dgm:presLayoutVars>
      </dgm:prSet>
      <dgm:spPr/>
    </dgm:pt>
    <dgm:pt modelId="{B29AB010-C401-492B-9D5B-74FA27DA94BF}" type="pres">
      <dgm:prSet presAssocID="{903B135E-2E46-4AD5-8D06-80CD99631868}" presName="dummy" presStyleCnt="0"/>
      <dgm:spPr/>
    </dgm:pt>
    <dgm:pt modelId="{F5626408-D7AE-482F-80A9-4B65CC08F55F}" type="pres">
      <dgm:prSet presAssocID="{29E1219B-4BEA-4DBB-866F-794A7250E6A6}" presName="sibTrans" presStyleLbl="sibTrans2D1" presStyleIdx="4" presStyleCnt="7"/>
      <dgm:spPr/>
    </dgm:pt>
    <dgm:pt modelId="{43801428-F45D-465B-97D4-6D5CE469B3A1}" type="pres">
      <dgm:prSet presAssocID="{B80EE39B-9987-4572-A74D-27A406E3E59A}" presName="node" presStyleLbl="node1" presStyleIdx="5" presStyleCnt="7">
        <dgm:presLayoutVars>
          <dgm:bulletEnabled val="1"/>
        </dgm:presLayoutVars>
      </dgm:prSet>
      <dgm:spPr/>
    </dgm:pt>
    <dgm:pt modelId="{22A14F8E-6D8B-4429-9277-C810203E9821}" type="pres">
      <dgm:prSet presAssocID="{B80EE39B-9987-4572-A74D-27A406E3E59A}" presName="dummy" presStyleCnt="0"/>
      <dgm:spPr/>
    </dgm:pt>
    <dgm:pt modelId="{054AC6D4-7B26-453D-B0C6-5F4BDD2FD68E}" type="pres">
      <dgm:prSet presAssocID="{E8623DA3-53D8-4693-9200-9615FE10CB44}" presName="sibTrans" presStyleLbl="sibTrans2D1" presStyleIdx="5" presStyleCnt="7"/>
      <dgm:spPr/>
    </dgm:pt>
    <dgm:pt modelId="{83A8BA4F-719B-493B-8636-1C70833548FE}" type="pres">
      <dgm:prSet presAssocID="{BA11A82D-D904-4C84-B818-75647CD072EB}" presName="node" presStyleLbl="node1" presStyleIdx="6" presStyleCnt="7">
        <dgm:presLayoutVars>
          <dgm:bulletEnabled val="1"/>
        </dgm:presLayoutVars>
      </dgm:prSet>
      <dgm:spPr/>
    </dgm:pt>
    <dgm:pt modelId="{39E9FCD1-6307-4D17-92CE-7AC0A0D85F8B}" type="pres">
      <dgm:prSet presAssocID="{BA11A82D-D904-4C84-B818-75647CD072EB}" presName="dummy" presStyleCnt="0"/>
      <dgm:spPr/>
    </dgm:pt>
    <dgm:pt modelId="{D6409521-E086-4F57-9A7D-EAD5977CB006}" type="pres">
      <dgm:prSet presAssocID="{B5219223-B7CD-4365-9D15-5B67969BA8E9}" presName="sibTrans" presStyleLbl="sibTrans2D1" presStyleIdx="6" presStyleCnt="7"/>
      <dgm:spPr/>
    </dgm:pt>
  </dgm:ptLst>
  <dgm:cxnLst>
    <dgm:cxn modelId="{F8974E04-BB8E-4B77-8DEA-A74838701160}" type="presOf" srcId="{AA2782E6-6493-4277-A7EE-F28D654C13A9}" destId="{F7415F88-8545-4922-A07E-EAA736528AF3}" srcOrd="0" destOrd="0" presId="urn:microsoft.com/office/officeart/2005/8/layout/radial6"/>
    <dgm:cxn modelId="{33A0EB0A-73DF-44C3-8C65-A45AD3B6A279}" type="presOf" srcId="{903B135E-2E46-4AD5-8D06-80CD99631868}" destId="{BDC38427-7EF7-4B9F-BC10-D94564DD3171}" srcOrd="0" destOrd="0" presId="urn:microsoft.com/office/officeart/2005/8/layout/radial6"/>
    <dgm:cxn modelId="{589C9319-DDD3-4B26-BB01-7929C45AC99B}" srcId="{15C5C39D-41A7-464C-9C7D-C9C041FE87D6}" destId="{AA2782E6-6493-4277-A7EE-F28D654C13A9}" srcOrd="2" destOrd="0" parTransId="{01C4EF5E-96CF-4057-8259-681889FA20B3}" sibTransId="{E60C58B4-91A1-4BB2-A84D-688FB83900B2}"/>
    <dgm:cxn modelId="{3CC78225-158A-4BD9-BCD2-91753E31E2E1}" type="presOf" srcId="{F3FD0432-BF54-4926-A678-76DA15E8925F}" destId="{CE06DE60-41C1-495C-BEEA-E1D20C45B19C}" srcOrd="0" destOrd="0" presId="urn:microsoft.com/office/officeart/2005/8/layout/radial6"/>
    <dgm:cxn modelId="{5504F35B-7B32-4B4A-A690-61700544BC5B}" srcId="{15C5C39D-41A7-464C-9C7D-C9C041FE87D6}" destId="{7EB2A068-C45A-44C5-A0C9-5D42729F19DB}" srcOrd="0" destOrd="0" parTransId="{08C2BBC0-A040-4EB1-9043-C6D4163D574A}" sibTransId="{D839DE77-B99E-499B-A300-C9B8EF015B98}"/>
    <dgm:cxn modelId="{7299BF61-0AD6-40C5-889A-824850117B1F}" type="presOf" srcId="{E8623DA3-53D8-4693-9200-9615FE10CB44}" destId="{054AC6D4-7B26-453D-B0C6-5F4BDD2FD68E}" srcOrd="0" destOrd="0" presId="urn:microsoft.com/office/officeart/2005/8/layout/radial6"/>
    <dgm:cxn modelId="{B75BC049-8CAA-45CD-874C-94A956B93B18}" srcId="{B11AF008-C262-4DDF-830C-95409034D4D3}" destId="{15C5C39D-41A7-464C-9C7D-C9C041FE87D6}" srcOrd="0" destOrd="0" parTransId="{AED126F9-9077-4237-AAD8-22E0A6F0F19D}" sibTransId="{CD2F71CE-F3D9-48C5-BC55-CF484C0D1EC1}"/>
    <dgm:cxn modelId="{C5B7024D-98CD-4BE3-B4F1-6864B4C7B994}" type="presOf" srcId="{B80EE39B-9987-4572-A74D-27A406E3E59A}" destId="{43801428-F45D-465B-97D4-6D5CE469B3A1}" srcOrd="0" destOrd="0" presId="urn:microsoft.com/office/officeart/2005/8/layout/radial6"/>
    <dgm:cxn modelId="{7A8E1C7C-EA8F-48D6-812C-16BF34BA21C6}" srcId="{15C5C39D-41A7-464C-9C7D-C9C041FE87D6}" destId="{F02701DF-BDDE-494E-9883-7E86E3459EAC}" srcOrd="1" destOrd="0" parTransId="{C45CA223-4D05-49C0-9B66-EB3CB075E007}" sibTransId="{3B33A443-0891-4204-8C61-7EA3A666E5E8}"/>
    <dgm:cxn modelId="{1875217E-5FD5-45EC-8E20-EF0984357744}" srcId="{15C5C39D-41A7-464C-9C7D-C9C041FE87D6}" destId="{BA11A82D-D904-4C84-B818-75647CD072EB}" srcOrd="6" destOrd="0" parTransId="{217B8F6B-B83D-4338-9E03-82C8E2241A9B}" sibTransId="{B5219223-B7CD-4365-9D15-5B67969BA8E9}"/>
    <dgm:cxn modelId="{CAEBE58A-CE0A-4A54-9BC2-F3A7C71A6FFD}" type="presOf" srcId="{7EB2A068-C45A-44C5-A0C9-5D42729F19DB}" destId="{40014017-58EA-4BFB-9976-F17FEC96B1FC}" srcOrd="0" destOrd="0" presId="urn:microsoft.com/office/officeart/2005/8/layout/radial6"/>
    <dgm:cxn modelId="{CD011D8E-9CC9-4404-891A-19D02D3E592F}" type="presOf" srcId="{15C5C39D-41A7-464C-9C7D-C9C041FE87D6}" destId="{06095D69-0DA1-493A-9FAB-3F679AF48C2D}" srcOrd="0" destOrd="0" presId="urn:microsoft.com/office/officeart/2005/8/layout/radial6"/>
    <dgm:cxn modelId="{5FCA8397-99AF-47B0-B793-BAD8DF7A46AD}" srcId="{15C5C39D-41A7-464C-9C7D-C9C041FE87D6}" destId="{903B135E-2E46-4AD5-8D06-80CD99631868}" srcOrd="4" destOrd="0" parTransId="{80DB4409-DA7F-4D08-891F-DD14C37D9CD0}" sibTransId="{29E1219B-4BEA-4DBB-866F-794A7250E6A6}"/>
    <dgm:cxn modelId="{80C58BA1-5858-4D89-998F-FA138F423FD9}" srcId="{15C5C39D-41A7-464C-9C7D-C9C041FE87D6}" destId="{EB2F2D59-46BF-44AB-ACE8-87D0D210BB22}" srcOrd="3" destOrd="0" parTransId="{B474CA75-B635-4AFA-BAB2-4D455CAA438E}" sibTransId="{F3FD0432-BF54-4926-A678-76DA15E8925F}"/>
    <dgm:cxn modelId="{23808AA2-6D47-4D1D-A8B2-76EFF97C04E4}" type="presOf" srcId="{F02701DF-BDDE-494E-9883-7E86E3459EAC}" destId="{B8B6D435-638D-47A2-B268-5C56BE03D1DB}" srcOrd="0" destOrd="0" presId="urn:microsoft.com/office/officeart/2005/8/layout/radial6"/>
    <dgm:cxn modelId="{55FF70AF-6E83-4B51-ABC5-F5926522F103}" type="presOf" srcId="{B11AF008-C262-4DDF-830C-95409034D4D3}" destId="{4270702E-4B82-4A0F-A67D-6C92C7B2FA8F}" srcOrd="0" destOrd="0" presId="urn:microsoft.com/office/officeart/2005/8/layout/radial6"/>
    <dgm:cxn modelId="{6C81AABE-6430-41E8-A913-60F48A604605}" type="presOf" srcId="{29E1219B-4BEA-4DBB-866F-794A7250E6A6}" destId="{F5626408-D7AE-482F-80A9-4B65CC08F55F}" srcOrd="0" destOrd="0" presId="urn:microsoft.com/office/officeart/2005/8/layout/radial6"/>
    <dgm:cxn modelId="{4FE50EC7-0DD9-4C47-86AB-7FA59C5ECB18}" type="presOf" srcId="{D839DE77-B99E-499B-A300-C9B8EF015B98}" destId="{AE38DE6B-C53B-4EC0-9569-31A119E1D0FB}" srcOrd="0" destOrd="0" presId="urn:microsoft.com/office/officeart/2005/8/layout/radial6"/>
    <dgm:cxn modelId="{03DE23D0-B0C0-4B82-90E1-DB49786B2EFB}" type="presOf" srcId="{B5219223-B7CD-4365-9D15-5B67969BA8E9}" destId="{D6409521-E086-4F57-9A7D-EAD5977CB006}" srcOrd="0" destOrd="0" presId="urn:microsoft.com/office/officeart/2005/8/layout/radial6"/>
    <dgm:cxn modelId="{A0698CDC-F79D-451B-88F3-AE78C7BA2999}" srcId="{15C5C39D-41A7-464C-9C7D-C9C041FE87D6}" destId="{B80EE39B-9987-4572-A74D-27A406E3E59A}" srcOrd="5" destOrd="0" parTransId="{4A69CE99-895C-47D9-9864-947F2A3C8D4B}" sibTransId="{E8623DA3-53D8-4693-9200-9615FE10CB44}"/>
    <dgm:cxn modelId="{B4A2F1EC-D905-487B-9CAD-CFCBD7A8EA19}" type="presOf" srcId="{E60C58B4-91A1-4BB2-A84D-688FB83900B2}" destId="{04BBB904-6963-448E-B6C2-D04722274255}" srcOrd="0" destOrd="0" presId="urn:microsoft.com/office/officeart/2005/8/layout/radial6"/>
    <dgm:cxn modelId="{727C2AF4-061F-4311-A243-09A6F9416F83}" type="presOf" srcId="{3B33A443-0891-4204-8C61-7EA3A666E5E8}" destId="{8F90628A-BA6B-4A07-96F5-8248099619F2}" srcOrd="0" destOrd="0" presId="urn:microsoft.com/office/officeart/2005/8/layout/radial6"/>
    <dgm:cxn modelId="{469B9AF6-25E4-4D7C-A339-5E1656EC1300}" type="presOf" srcId="{BA11A82D-D904-4C84-B818-75647CD072EB}" destId="{83A8BA4F-719B-493B-8636-1C70833548FE}" srcOrd="0" destOrd="0" presId="urn:microsoft.com/office/officeart/2005/8/layout/radial6"/>
    <dgm:cxn modelId="{2A5B08FA-D550-4B54-B52D-D1211E419C39}" type="presOf" srcId="{EB2F2D59-46BF-44AB-ACE8-87D0D210BB22}" destId="{D7F71A05-734D-4088-A4CB-97247E3FCFF5}" srcOrd="0" destOrd="0" presId="urn:microsoft.com/office/officeart/2005/8/layout/radial6"/>
    <dgm:cxn modelId="{3D117895-02F9-4EF1-82F7-676ED0160F71}" type="presParOf" srcId="{4270702E-4B82-4A0F-A67D-6C92C7B2FA8F}" destId="{06095D69-0DA1-493A-9FAB-3F679AF48C2D}" srcOrd="0" destOrd="0" presId="urn:microsoft.com/office/officeart/2005/8/layout/radial6"/>
    <dgm:cxn modelId="{025440CE-C5A9-4A5E-B11F-325581DAAC9D}" type="presParOf" srcId="{4270702E-4B82-4A0F-A67D-6C92C7B2FA8F}" destId="{40014017-58EA-4BFB-9976-F17FEC96B1FC}" srcOrd="1" destOrd="0" presId="urn:microsoft.com/office/officeart/2005/8/layout/radial6"/>
    <dgm:cxn modelId="{7FF8C79D-A796-40E5-99FC-F7620791BB75}" type="presParOf" srcId="{4270702E-4B82-4A0F-A67D-6C92C7B2FA8F}" destId="{2440C653-5C76-4F65-A5FE-1679F32D5B79}" srcOrd="2" destOrd="0" presId="urn:microsoft.com/office/officeart/2005/8/layout/radial6"/>
    <dgm:cxn modelId="{C5CAF419-427F-4FAA-988B-2C88BE22FB06}" type="presParOf" srcId="{4270702E-4B82-4A0F-A67D-6C92C7B2FA8F}" destId="{AE38DE6B-C53B-4EC0-9569-31A119E1D0FB}" srcOrd="3" destOrd="0" presId="urn:microsoft.com/office/officeart/2005/8/layout/radial6"/>
    <dgm:cxn modelId="{CEF657E3-011B-411D-849E-58AD6839EBFC}" type="presParOf" srcId="{4270702E-4B82-4A0F-A67D-6C92C7B2FA8F}" destId="{B8B6D435-638D-47A2-B268-5C56BE03D1DB}" srcOrd="4" destOrd="0" presId="urn:microsoft.com/office/officeart/2005/8/layout/radial6"/>
    <dgm:cxn modelId="{7EA01EAB-FE53-42AF-9991-707D5C1F84EC}" type="presParOf" srcId="{4270702E-4B82-4A0F-A67D-6C92C7B2FA8F}" destId="{7DE13788-BA9A-4CC3-A0B8-61E1E4DC906D}" srcOrd="5" destOrd="0" presId="urn:microsoft.com/office/officeart/2005/8/layout/radial6"/>
    <dgm:cxn modelId="{66E6614A-09DB-4888-9E2F-F988A1102108}" type="presParOf" srcId="{4270702E-4B82-4A0F-A67D-6C92C7B2FA8F}" destId="{8F90628A-BA6B-4A07-96F5-8248099619F2}" srcOrd="6" destOrd="0" presId="urn:microsoft.com/office/officeart/2005/8/layout/radial6"/>
    <dgm:cxn modelId="{E7A0349B-79E1-4A36-89E1-79D95C5D9DDE}" type="presParOf" srcId="{4270702E-4B82-4A0F-A67D-6C92C7B2FA8F}" destId="{F7415F88-8545-4922-A07E-EAA736528AF3}" srcOrd="7" destOrd="0" presId="urn:microsoft.com/office/officeart/2005/8/layout/radial6"/>
    <dgm:cxn modelId="{BB82CD56-FFC7-459A-8D91-588BE19B70A6}" type="presParOf" srcId="{4270702E-4B82-4A0F-A67D-6C92C7B2FA8F}" destId="{1C8C3BD0-4D51-4247-A358-52877E40D24D}" srcOrd="8" destOrd="0" presId="urn:microsoft.com/office/officeart/2005/8/layout/radial6"/>
    <dgm:cxn modelId="{88D7F7F5-EA39-4803-B19B-85A89DC90E55}" type="presParOf" srcId="{4270702E-4B82-4A0F-A67D-6C92C7B2FA8F}" destId="{04BBB904-6963-448E-B6C2-D04722274255}" srcOrd="9" destOrd="0" presId="urn:microsoft.com/office/officeart/2005/8/layout/radial6"/>
    <dgm:cxn modelId="{138DC607-3677-44D2-814E-B37AC687451C}" type="presParOf" srcId="{4270702E-4B82-4A0F-A67D-6C92C7B2FA8F}" destId="{D7F71A05-734D-4088-A4CB-97247E3FCFF5}" srcOrd="10" destOrd="0" presId="urn:microsoft.com/office/officeart/2005/8/layout/radial6"/>
    <dgm:cxn modelId="{4BE3BA50-5A23-4E7F-9224-801C0D50A1A5}" type="presParOf" srcId="{4270702E-4B82-4A0F-A67D-6C92C7B2FA8F}" destId="{231916C8-E043-40DB-B801-3699BE34B3EA}" srcOrd="11" destOrd="0" presId="urn:microsoft.com/office/officeart/2005/8/layout/radial6"/>
    <dgm:cxn modelId="{B42BF75E-B4EE-453E-A655-8592945DFB29}" type="presParOf" srcId="{4270702E-4B82-4A0F-A67D-6C92C7B2FA8F}" destId="{CE06DE60-41C1-495C-BEEA-E1D20C45B19C}" srcOrd="12" destOrd="0" presId="urn:microsoft.com/office/officeart/2005/8/layout/radial6"/>
    <dgm:cxn modelId="{C4E687B3-8065-40B4-A3E8-F1D48A82BAC6}" type="presParOf" srcId="{4270702E-4B82-4A0F-A67D-6C92C7B2FA8F}" destId="{BDC38427-7EF7-4B9F-BC10-D94564DD3171}" srcOrd="13" destOrd="0" presId="urn:microsoft.com/office/officeart/2005/8/layout/radial6"/>
    <dgm:cxn modelId="{932C9873-A358-4C74-9D62-9AE1E1F8992A}" type="presParOf" srcId="{4270702E-4B82-4A0F-A67D-6C92C7B2FA8F}" destId="{B29AB010-C401-492B-9D5B-74FA27DA94BF}" srcOrd="14" destOrd="0" presId="urn:microsoft.com/office/officeart/2005/8/layout/radial6"/>
    <dgm:cxn modelId="{6ED73F2D-87C0-4014-A455-E4BA44E812CE}" type="presParOf" srcId="{4270702E-4B82-4A0F-A67D-6C92C7B2FA8F}" destId="{F5626408-D7AE-482F-80A9-4B65CC08F55F}" srcOrd="15" destOrd="0" presId="urn:microsoft.com/office/officeart/2005/8/layout/radial6"/>
    <dgm:cxn modelId="{7DC8E85E-FE92-41EE-B7FD-9AC2BF0894A7}" type="presParOf" srcId="{4270702E-4B82-4A0F-A67D-6C92C7B2FA8F}" destId="{43801428-F45D-465B-97D4-6D5CE469B3A1}" srcOrd="16" destOrd="0" presId="urn:microsoft.com/office/officeart/2005/8/layout/radial6"/>
    <dgm:cxn modelId="{D416D235-9FC3-48A2-8960-46F197B82908}" type="presParOf" srcId="{4270702E-4B82-4A0F-A67D-6C92C7B2FA8F}" destId="{22A14F8E-6D8B-4429-9277-C810203E9821}" srcOrd="17" destOrd="0" presId="urn:microsoft.com/office/officeart/2005/8/layout/radial6"/>
    <dgm:cxn modelId="{795C118F-FE2A-42AF-8C1D-06A4AE0517B7}" type="presParOf" srcId="{4270702E-4B82-4A0F-A67D-6C92C7B2FA8F}" destId="{054AC6D4-7B26-453D-B0C6-5F4BDD2FD68E}" srcOrd="18" destOrd="0" presId="urn:microsoft.com/office/officeart/2005/8/layout/radial6"/>
    <dgm:cxn modelId="{D2B737B3-6C03-4AF3-8127-CC0D5CA065CE}" type="presParOf" srcId="{4270702E-4B82-4A0F-A67D-6C92C7B2FA8F}" destId="{83A8BA4F-719B-493B-8636-1C70833548FE}" srcOrd="19" destOrd="0" presId="urn:microsoft.com/office/officeart/2005/8/layout/radial6"/>
    <dgm:cxn modelId="{122CE3E8-7AB8-44FF-A13A-5767140E0B5D}" type="presParOf" srcId="{4270702E-4B82-4A0F-A67D-6C92C7B2FA8F}" destId="{39E9FCD1-6307-4D17-92CE-7AC0A0D85F8B}" srcOrd="20" destOrd="0" presId="urn:microsoft.com/office/officeart/2005/8/layout/radial6"/>
    <dgm:cxn modelId="{7BAD7133-8E40-468B-9FD5-093EA555EFF9}" type="presParOf" srcId="{4270702E-4B82-4A0F-A67D-6C92C7B2FA8F}" destId="{D6409521-E086-4F57-9A7D-EAD5977CB006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09521-E086-4F57-9A7D-EAD5977CB006}">
      <dsp:nvSpPr>
        <dsp:cNvPr id="0" name=""/>
        <dsp:cNvSpPr/>
      </dsp:nvSpPr>
      <dsp:spPr>
        <a:xfrm>
          <a:off x="1352670" y="550357"/>
          <a:ext cx="4355859" cy="4355859"/>
        </a:xfrm>
        <a:prstGeom prst="blockArc">
          <a:avLst>
            <a:gd name="adj1" fmla="val 13114286"/>
            <a:gd name="adj2" fmla="val 16200000"/>
            <a:gd name="adj3" fmla="val 390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AC6D4-7B26-453D-B0C6-5F4BDD2FD68E}">
      <dsp:nvSpPr>
        <dsp:cNvPr id="0" name=""/>
        <dsp:cNvSpPr/>
      </dsp:nvSpPr>
      <dsp:spPr>
        <a:xfrm>
          <a:off x="1352670" y="550357"/>
          <a:ext cx="4355859" cy="4355859"/>
        </a:xfrm>
        <a:prstGeom prst="blockArc">
          <a:avLst>
            <a:gd name="adj1" fmla="val 10028571"/>
            <a:gd name="adj2" fmla="val 13114286"/>
            <a:gd name="adj3" fmla="val 390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26408-D7AE-482F-80A9-4B65CC08F55F}">
      <dsp:nvSpPr>
        <dsp:cNvPr id="0" name=""/>
        <dsp:cNvSpPr/>
      </dsp:nvSpPr>
      <dsp:spPr>
        <a:xfrm>
          <a:off x="1352670" y="550357"/>
          <a:ext cx="4355859" cy="4355859"/>
        </a:xfrm>
        <a:prstGeom prst="blockArc">
          <a:avLst>
            <a:gd name="adj1" fmla="val 6942857"/>
            <a:gd name="adj2" fmla="val 10028571"/>
            <a:gd name="adj3" fmla="val 3902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6DE60-41C1-495C-BEEA-E1D20C45B19C}">
      <dsp:nvSpPr>
        <dsp:cNvPr id="0" name=""/>
        <dsp:cNvSpPr/>
      </dsp:nvSpPr>
      <dsp:spPr>
        <a:xfrm>
          <a:off x="1352670" y="550357"/>
          <a:ext cx="4355859" cy="4355859"/>
        </a:xfrm>
        <a:prstGeom prst="blockArc">
          <a:avLst>
            <a:gd name="adj1" fmla="val 3857143"/>
            <a:gd name="adj2" fmla="val 6942857"/>
            <a:gd name="adj3" fmla="val 390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BB904-6963-448E-B6C2-D04722274255}">
      <dsp:nvSpPr>
        <dsp:cNvPr id="0" name=""/>
        <dsp:cNvSpPr/>
      </dsp:nvSpPr>
      <dsp:spPr>
        <a:xfrm>
          <a:off x="1352670" y="550357"/>
          <a:ext cx="4355859" cy="4355859"/>
        </a:xfrm>
        <a:prstGeom prst="blockArc">
          <a:avLst>
            <a:gd name="adj1" fmla="val 771429"/>
            <a:gd name="adj2" fmla="val 3857143"/>
            <a:gd name="adj3" fmla="val 390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0628A-BA6B-4A07-96F5-8248099619F2}">
      <dsp:nvSpPr>
        <dsp:cNvPr id="0" name=""/>
        <dsp:cNvSpPr/>
      </dsp:nvSpPr>
      <dsp:spPr>
        <a:xfrm>
          <a:off x="1352670" y="550357"/>
          <a:ext cx="4355859" cy="4355859"/>
        </a:xfrm>
        <a:prstGeom prst="blockArc">
          <a:avLst>
            <a:gd name="adj1" fmla="val 19285714"/>
            <a:gd name="adj2" fmla="val 771429"/>
            <a:gd name="adj3" fmla="val 390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8DE6B-C53B-4EC0-9569-31A119E1D0FB}">
      <dsp:nvSpPr>
        <dsp:cNvPr id="0" name=""/>
        <dsp:cNvSpPr/>
      </dsp:nvSpPr>
      <dsp:spPr>
        <a:xfrm>
          <a:off x="1352670" y="550357"/>
          <a:ext cx="4355859" cy="4355859"/>
        </a:xfrm>
        <a:prstGeom prst="blockArc">
          <a:avLst>
            <a:gd name="adj1" fmla="val 16200000"/>
            <a:gd name="adj2" fmla="val 19285714"/>
            <a:gd name="adj3" fmla="val 390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95D69-0DA1-493A-9FAB-3F679AF48C2D}">
      <dsp:nvSpPr>
        <dsp:cNvPr id="0" name=""/>
        <dsp:cNvSpPr/>
      </dsp:nvSpPr>
      <dsp:spPr>
        <a:xfrm>
          <a:off x="2687600" y="1885287"/>
          <a:ext cx="1685999" cy="168599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Equality Act (2010)</a:t>
          </a:r>
        </a:p>
      </dsp:txBody>
      <dsp:txXfrm>
        <a:off x="2934509" y="2132196"/>
        <a:ext cx="1192181" cy="1192181"/>
      </dsp:txXfrm>
    </dsp:sp>
    <dsp:sp modelId="{40014017-58EA-4BFB-9976-F17FEC96B1FC}">
      <dsp:nvSpPr>
        <dsp:cNvPr id="0" name=""/>
        <dsp:cNvSpPr/>
      </dsp:nvSpPr>
      <dsp:spPr>
        <a:xfrm>
          <a:off x="2940500" y="2745"/>
          <a:ext cx="1180199" cy="11801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Calibri" panose="020F0502020204030204" pitchFamily="34" charset="0"/>
            <a:buNone/>
          </a:pPr>
          <a:r>
            <a:rPr lang="en-GB" sz="1400" kern="1200" dirty="0"/>
            <a:t>Age</a:t>
          </a:r>
        </a:p>
      </dsp:txBody>
      <dsp:txXfrm>
        <a:off x="3113336" y="175581"/>
        <a:ext cx="834527" cy="834527"/>
      </dsp:txXfrm>
    </dsp:sp>
    <dsp:sp modelId="{B8B6D435-638D-47A2-B268-5C56BE03D1DB}">
      <dsp:nvSpPr>
        <dsp:cNvPr id="0" name=""/>
        <dsp:cNvSpPr/>
      </dsp:nvSpPr>
      <dsp:spPr>
        <a:xfrm>
          <a:off x="4610056" y="806761"/>
          <a:ext cx="1180199" cy="11801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Gender</a:t>
          </a:r>
        </a:p>
      </dsp:txBody>
      <dsp:txXfrm>
        <a:off x="4782892" y="979597"/>
        <a:ext cx="834527" cy="834527"/>
      </dsp:txXfrm>
    </dsp:sp>
    <dsp:sp modelId="{F7415F88-8545-4922-A07E-EAA736528AF3}">
      <dsp:nvSpPr>
        <dsp:cNvPr id="0" name=""/>
        <dsp:cNvSpPr/>
      </dsp:nvSpPr>
      <dsp:spPr>
        <a:xfrm>
          <a:off x="5022402" y="2613368"/>
          <a:ext cx="1180199" cy="118019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Disability</a:t>
          </a:r>
        </a:p>
      </dsp:txBody>
      <dsp:txXfrm>
        <a:off x="5195238" y="2786204"/>
        <a:ext cx="834527" cy="834527"/>
      </dsp:txXfrm>
    </dsp:sp>
    <dsp:sp modelId="{D7F71A05-734D-4088-A4CB-97247E3FCFF5}">
      <dsp:nvSpPr>
        <dsp:cNvPr id="0" name=""/>
        <dsp:cNvSpPr/>
      </dsp:nvSpPr>
      <dsp:spPr>
        <a:xfrm>
          <a:off x="3867034" y="4062155"/>
          <a:ext cx="1180199" cy="11801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Religion or belief</a:t>
          </a:r>
        </a:p>
      </dsp:txBody>
      <dsp:txXfrm>
        <a:off x="4039870" y="4234991"/>
        <a:ext cx="834527" cy="834527"/>
      </dsp:txXfrm>
    </dsp:sp>
    <dsp:sp modelId="{BDC38427-7EF7-4B9F-BC10-D94564DD3171}">
      <dsp:nvSpPr>
        <dsp:cNvPr id="0" name=""/>
        <dsp:cNvSpPr/>
      </dsp:nvSpPr>
      <dsp:spPr>
        <a:xfrm>
          <a:off x="2013966" y="4062155"/>
          <a:ext cx="1180199" cy="118019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Pregnancy and maternity</a:t>
          </a:r>
        </a:p>
      </dsp:txBody>
      <dsp:txXfrm>
        <a:off x="2186802" y="4234991"/>
        <a:ext cx="834527" cy="834527"/>
      </dsp:txXfrm>
    </dsp:sp>
    <dsp:sp modelId="{43801428-F45D-465B-97D4-6D5CE469B3A1}">
      <dsp:nvSpPr>
        <dsp:cNvPr id="0" name=""/>
        <dsp:cNvSpPr/>
      </dsp:nvSpPr>
      <dsp:spPr>
        <a:xfrm>
          <a:off x="858597" y="2613368"/>
          <a:ext cx="1180199" cy="11801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Ethnicity</a:t>
          </a:r>
        </a:p>
      </dsp:txBody>
      <dsp:txXfrm>
        <a:off x="1031433" y="2786204"/>
        <a:ext cx="834527" cy="834527"/>
      </dsp:txXfrm>
    </dsp:sp>
    <dsp:sp modelId="{83A8BA4F-719B-493B-8636-1C70833548FE}">
      <dsp:nvSpPr>
        <dsp:cNvPr id="0" name=""/>
        <dsp:cNvSpPr/>
      </dsp:nvSpPr>
      <dsp:spPr>
        <a:xfrm>
          <a:off x="1270943" y="806761"/>
          <a:ext cx="1180199" cy="11801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Marriage and civil union</a:t>
          </a:r>
        </a:p>
      </dsp:txBody>
      <dsp:txXfrm>
        <a:off x="1443779" y="979597"/>
        <a:ext cx="834527" cy="8345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EAF03AE-1CC2-475F-B909-50970E9699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2" y="0"/>
            <a:ext cx="3078427" cy="513508"/>
          </a:xfrm>
          <a:prstGeom prst="rect">
            <a:avLst/>
          </a:prstGeom>
        </p:spPr>
        <p:txBody>
          <a:bodyPr vert="horz" lIns="99055" tIns="49527" rIns="99055" bIns="49527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3C45E-73BA-4C86-A24F-A5006B4E7B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994" y="0"/>
            <a:ext cx="3078427" cy="513508"/>
          </a:xfrm>
          <a:prstGeom prst="rect">
            <a:avLst/>
          </a:prstGeom>
        </p:spPr>
        <p:txBody>
          <a:bodyPr vert="horz" lIns="99055" tIns="49527" rIns="99055" bIns="49527" rtlCol="0"/>
          <a:lstStyle>
            <a:lvl1pPr algn="r">
              <a:defRPr sz="1300"/>
            </a:lvl1pPr>
          </a:lstStyle>
          <a:p>
            <a:fld id="{8D65EFAD-980B-4B8C-88F2-D43A6BD00926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1DB874-DF6A-4AFA-8055-4AD7EE4CE3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2" y="9721110"/>
            <a:ext cx="3078427" cy="513507"/>
          </a:xfrm>
          <a:prstGeom prst="rect">
            <a:avLst/>
          </a:prstGeom>
        </p:spPr>
        <p:txBody>
          <a:bodyPr vert="horz" lIns="99055" tIns="49527" rIns="99055" bIns="49527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7078F-04CB-4625-B536-5BCAA2EC6CA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994" y="9721110"/>
            <a:ext cx="3078427" cy="513507"/>
          </a:xfrm>
          <a:prstGeom prst="rect">
            <a:avLst/>
          </a:prstGeom>
        </p:spPr>
        <p:txBody>
          <a:bodyPr vert="horz" lIns="99055" tIns="49527" rIns="99055" bIns="49527" rtlCol="0" anchor="b"/>
          <a:lstStyle>
            <a:lvl1pPr algn="r">
              <a:defRPr sz="1300"/>
            </a:lvl1pPr>
          </a:lstStyle>
          <a:p>
            <a:fld id="{BE0EF92D-82DD-4142-BCE8-036B91487D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070882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3078427" cy="513508"/>
          </a:xfrm>
          <a:prstGeom prst="rect">
            <a:avLst/>
          </a:prstGeom>
        </p:spPr>
        <p:txBody>
          <a:bodyPr vert="horz" lIns="99055" tIns="49527" rIns="99055" bIns="49527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994" y="0"/>
            <a:ext cx="3078427" cy="513508"/>
          </a:xfrm>
          <a:prstGeom prst="rect">
            <a:avLst/>
          </a:prstGeom>
        </p:spPr>
        <p:txBody>
          <a:bodyPr vert="horz" lIns="99055" tIns="49527" rIns="99055" bIns="49527" rtlCol="0"/>
          <a:lstStyle>
            <a:lvl1pPr algn="r">
              <a:defRPr sz="1300"/>
            </a:lvl1pPr>
          </a:lstStyle>
          <a:p>
            <a:fld id="{FE42B5DB-98F6-4844-BBA0-6CCB3EAA8615}" type="datetime1">
              <a:rPr lang="en-US" smtClean="0"/>
              <a:t>11/22/2022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5" tIns="49527" rIns="99055" bIns="49527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9055" tIns="49527" rIns="99055" bIns="4952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9721110"/>
            <a:ext cx="3078427" cy="513507"/>
          </a:xfrm>
          <a:prstGeom prst="rect">
            <a:avLst/>
          </a:prstGeom>
        </p:spPr>
        <p:txBody>
          <a:bodyPr vert="horz" lIns="99055" tIns="49527" rIns="99055" bIns="49527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994" y="9721110"/>
            <a:ext cx="3078427" cy="513507"/>
          </a:xfrm>
          <a:prstGeom prst="rect">
            <a:avLst/>
          </a:prstGeom>
        </p:spPr>
        <p:txBody>
          <a:bodyPr vert="horz" lIns="99055" tIns="49527" rIns="99055" bIns="49527" rtlCol="0" anchor="b"/>
          <a:lstStyle>
            <a:lvl1pPr algn="r">
              <a:defRPr sz="1300"/>
            </a:lvl1pPr>
          </a:lstStyle>
          <a:p>
            <a:fld id="{C58EC616-C518-4358-9496-6C33B2F5FA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322048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1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0A4A6D-E236-B072-3F7E-2300A47756F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C3E32AB0-7F73-495B-B755-559A1BD9A094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566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2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E8A317-4EFE-5F35-AFBC-B0A8C41DCA86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55288A41-3BF7-4BA1-AFF0-4107AA69FE4B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8729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dirty="0"/>
              <a:t>In IKEA, there is no single career path, there are a number of paths such as, Warehouse Work, Customer Service, Food Service, Business and IT. But these are some of the areas of the Ikea world.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5D8B7A-9524-59A6-2074-4A4D7E25C5E4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719AE62B-DD32-4F2D-8118-934B8F8A280F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88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dirty="0"/>
              <a:t>Ikea product are for many different group of people.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E1D6B0-ED7A-8562-4133-249FFE12821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FBD17910-FB72-4328-9DCF-85648BD195F2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2338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dirty="0"/>
              <a:t>Employees may request changes in their work model for a variety of reasons, such as childcare arrangements, a better work-life balance, or more time to devote to their small business.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5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22BC6F-1FE5-269F-CDE7-20298A364C47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1625BAB2-D76C-4929-94CF-8A50A1BC4892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628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6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E97DFB-775A-2568-8487-12B5987EB49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78C7C68F-B281-4C30-B5DF-A3C01C6A4DE9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412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A classic example is when a woman is not offered a promotion, which is offered to a man instead. </a:t>
            </a:r>
          </a:p>
          <a:p>
            <a:endParaRPr lang="en-GB" sz="2400" dirty="0"/>
          </a:p>
          <a:p>
            <a:r>
              <a:rPr lang="en-GB" sz="2400" dirty="0"/>
              <a:t>Interconnection we have an Example case of a black woman.</a:t>
            </a:r>
          </a:p>
          <a:p>
            <a:endParaRPr lang="en-GB" sz="2400" dirty="0"/>
          </a:p>
          <a:p>
            <a:r>
              <a:rPr lang="en-GB" sz="2400" dirty="0"/>
              <a:t>All these differences that exist between people can be summarized in the concept of DIVERSITY.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0D6E68-83B3-1C59-D57D-11438F04A9F0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E5F06075-CC14-4AFA-B48F-661FA8A6F3C3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8282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7637" indent="-247637">
              <a:lnSpc>
                <a:spcPct val="190000"/>
              </a:lnSpc>
              <a:spcAft>
                <a:spcPts val="650"/>
              </a:spcAft>
              <a:buAutoNum type="arabicPeriod"/>
            </a:pPr>
            <a:r>
              <a:rPr lang="en-GB" sz="1800" spc="54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Celebrate all religious holidays. </a:t>
            </a:r>
          </a:p>
          <a:p>
            <a:pPr marL="247637" indent="-247637" defTabSz="990548">
              <a:lnSpc>
                <a:spcPct val="190000"/>
              </a:lnSpc>
              <a:spcAft>
                <a:spcPts val="650"/>
              </a:spcAft>
              <a:buFontTx/>
              <a:buAutoNum type="arabicPeriod"/>
            </a:pPr>
            <a:r>
              <a:rPr lang="en-GB" sz="1800" spc="54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Standardized questions during interviews that focus on skills and not on age, gender issues, or other similar aspects. </a:t>
            </a:r>
          </a:p>
          <a:p>
            <a:pPr>
              <a:lnSpc>
                <a:spcPct val="190000"/>
              </a:lnSpc>
              <a:spcAft>
                <a:spcPts val="650"/>
              </a:spcAft>
            </a:pPr>
            <a:endParaRPr lang="en-GB" sz="1300" spc="54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8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84563E-CB7D-3224-7CBB-39C15D52F03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38AC0EA1-1A91-48EC-84CA-94240DE20D32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0899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90548">
              <a:lnSpc>
                <a:spcPct val="190000"/>
              </a:lnSpc>
              <a:spcAft>
                <a:spcPts val="650"/>
              </a:spcAft>
            </a:pPr>
            <a:r>
              <a:rPr lang="en-GB" sz="1800" spc="54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3.Note) Offer people with different levels of education and background. Language courses to break down language barriers</a:t>
            </a:r>
          </a:p>
          <a:p>
            <a:pPr defTabSz="990548">
              <a:lnSpc>
                <a:spcPct val="190000"/>
              </a:lnSpc>
              <a:spcAft>
                <a:spcPts val="650"/>
              </a:spcAft>
            </a:pPr>
            <a:r>
              <a:rPr lang="en-GB" sz="1800" spc="54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4.Note) Notes Ramps, elevators.</a:t>
            </a:r>
          </a:p>
          <a:p>
            <a:pPr defTabSz="990548">
              <a:lnSpc>
                <a:spcPct val="190000"/>
              </a:lnSpc>
              <a:spcAft>
                <a:spcPts val="650"/>
              </a:spcAft>
            </a:pPr>
            <a:r>
              <a:rPr lang="en-GB" sz="1800" b="1" u="sng" spc="54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Speaking of that, we are now going to talk about the advantages and disadvantages of flexibility at work for our employees. </a:t>
            </a:r>
          </a:p>
          <a:p>
            <a:pPr defTabSz="990548">
              <a:lnSpc>
                <a:spcPct val="190000"/>
              </a:lnSpc>
              <a:spcAft>
                <a:spcPts val="650"/>
              </a:spcAft>
            </a:pPr>
            <a:endParaRPr lang="en-GB" sz="1300" spc="54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90000"/>
              </a:lnSpc>
              <a:spcAft>
                <a:spcPts val="650"/>
              </a:spcAft>
            </a:pPr>
            <a:endParaRPr lang="en-GB" sz="1300" spc="54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9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AE090B-C95A-6F7C-4F46-73368658CA7D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FA3116EE-66F9-4EAF-B0A1-04282B06C472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3744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10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361036-7B57-7060-A18C-478BA700FC4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2E438189-D70A-42A6-B0D7-EF3F6C1F97FF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2922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90000"/>
              </a:lnSpc>
              <a:spcAft>
                <a:spcPts val="650"/>
              </a:spcAft>
            </a:pPr>
            <a:endParaRPr lang="en-GB" sz="1300" spc="54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11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8DDC06-92C5-F891-B4C3-4E2A9918E2DC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34144DFA-6319-4C8B-B8BD-C59DDCFF5AE7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46434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90548">
              <a:lnSpc>
                <a:spcPct val="190000"/>
              </a:lnSpc>
              <a:spcAft>
                <a:spcPts val="650"/>
              </a:spcAft>
            </a:pPr>
            <a:r>
              <a:rPr lang="en-GB" sz="3200" spc="54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There is a risk of being seen as "always on call," even late at night or on weekends;</a:t>
            </a:r>
          </a:p>
          <a:p>
            <a:pPr defTabSz="990548">
              <a:lnSpc>
                <a:spcPct val="190000"/>
              </a:lnSpc>
              <a:spcAft>
                <a:spcPts val="650"/>
              </a:spcAft>
            </a:pPr>
            <a:r>
              <a:rPr lang="en-GB" sz="3200" spc="54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example: noisy environment, not having the right environment(desk)</a:t>
            </a:r>
          </a:p>
          <a:p>
            <a:pPr>
              <a:lnSpc>
                <a:spcPct val="190000"/>
              </a:lnSpc>
              <a:spcAft>
                <a:spcPts val="650"/>
              </a:spcAft>
            </a:pPr>
            <a:endParaRPr lang="en-GB" sz="1300" spc="54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12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B2E5F-59CC-D0B8-F57A-DF2BE06232B6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9B2B16BE-9F8A-4436-A5D0-20A00F3C509D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135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90000"/>
              </a:lnSpc>
              <a:spcAft>
                <a:spcPts val="650"/>
              </a:spcAft>
            </a:pPr>
            <a:endParaRPr lang="en-GB" sz="1300" spc="54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13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1EC790-DAAA-4BBD-215E-560185533726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45D90A3C-9B22-4CE2-9790-425AD45F5258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6879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14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88805-03F4-6076-27AC-D1CBD399DEDC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FB5F4183-8CD4-429C-86B6-B550CECEA5E6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214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90000"/>
              </a:lnSpc>
              <a:spcAft>
                <a:spcPts val="650"/>
              </a:spcAft>
            </a:pPr>
            <a:endParaRPr lang="en-GB" sz="1300" spc="54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EC616-C518-4358-9496-6C33B2F5FA56}" type="slidenum">
              <a:rPr lang="en-US" smtClean="0"/>
              <a:t>15</a:t>
            </a:fld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30C36A-1544-2EEE-7FE8-9678EEBEBDB6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fld id="{29E95FAB-BBA8-454F-81BE-B3DBF90F8677}" type="datetime1">
              <a:rPr lang="en-US" smtClean="0"/>
              <a:t>11/22/2022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039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769" y="2683895"/>
            <a:ext cx="5278514" cy="2862225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5000" cap="all" spc="2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636" y="5568698"/>
            <a:ext cx="5278514" cy="618142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143875" y="947737"/>
            <a:ext cx="4048124" cy="4962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212780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4C813-EE84-4C00-BDF7-2FD444FA4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01580" y="942423"/>
            <a:ext cx="4694420" cy="1124392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41FB44AB-9520-4C96-A83D-2FABD15CBE7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10587" y="2329867"/>
            <a:ext cx="4058872" cy="3156533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cap="none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B1A04-4BA1-4FCF-B19E-6A052911C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D33EA-800C-403C-867B-B4178A7C3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285C91D-2914-4BB9-A857-7DFA168C761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183361" y="0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896BB5-7888-43CA-A76C-BF7DE06DF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83361" y="3599895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8D158-80CE-4259-AE40-6EC8A072E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022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EC8E4-E66E-43DD-B7F9-77510035AC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97600" y="2921000"/>
            <a:ext cx="4749800" cy="52705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DA549A2-F99E-46CF-BFF2-0F2D5834E1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8200" y="492125"/>
            <a:ext cx="4114800" cy="5372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8E76B184-0041-41D4-948C-64DE4AB097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97600" y="342900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B09CA-52A5-4AB5-AF1F-8A2194181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5B9A3-008F-4631-AAAD-66E8363F3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7ADF-979E-4B05-BD10-4C2F27964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361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imary Go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38C8EB8A-A968-4E47-AE69-9A01E7717EB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8402" y="598401"/>
            <a:ext cx="9645056" cy="566119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198BF-0DCC-40E9-B9E5-892F3CCF54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69978" y="3443968"/>
            <a:ext cx="6022021" cy="882499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tIns="457200" anchor="ctr" anchorCtr="0"/>
          <a:lstStyle>
            <a:lvl1pPr>
              <a:defRPr sz="3200" cap="all" spc="2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FAD04F8B-0B18-4B5F-B3A8-8EEDC439F5F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69979" y="4326467"/>
            <a:ext cx="6022021" cy="830414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bIns="365760" anchor="ctr"/>
          <a:lstStyle>
            <a:lvl1pPr marL="0" indent="0" algn="l">
              <a:buNone/>
              <a:defRPr sz="2000" i="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593073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ly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EE33C-7BB8-4644-AC43-EAFCF071A5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9663" y="498928"/>
            <a:ext cx="9972675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6A6D30-3C9B-4105-8529-1FC3C4799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6CE03B-D3BE-49C6-B2A4-0E17803F1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EB961D-2B84-4E52-A71A-1C55CFFD8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27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reas of 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794-F088-4753-95A0-021064EE61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4166"/>
            <a:ext cx="10515600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C3E83D-2F76-4F03-9EF6-81DED4065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D99F77-FE1A-4CD5-8B1C-50D8981A1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CA1C4-7C3D-4FAE-B5FC-D235F6D9E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48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8E96375-73CE-4ED7-90B6-293AB27ED0A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E8AED7C-EFC3-4427-AD37-E7AA4AF0CF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1181910"/>
            <a:ext cx="12192000" cy="3352227"/>
          </a:xfrm>
          <a:custGeom>
            <a:avLst/>
            <a:gdLst>
              <a:gd name="connsiteX0" fmla="*/ 11721830 w 12192000"/>
              <a:gd name="connsiteY0" fmla="*/ 0 h 3352227"/>
              <a:gd name="connsiteX1" fmla="*/ 12192000 w 12192000"/>
              <a:gd name="connsiteY1" fmla="*/ 0 h 3352227"/>
              <a:gd name="connsiteX2" fmla="*/ 12192000 w 12192000"/>
              <a:gd name="connsiteY2" fmla="*/ 3352227 h 3352227"/>
              <a:gd name="connsiteX3" fmla="*/ 11721830 w 12192000"/>
              <a:gd name="connsiteY3" fmla="*/ 3352227 h 3352227"/>
              <a:gd name="connsiteX4" fmla="*/ 0 w 12192000"/>
              <a:gd name="connsiteY4" fmla="*/ 0 h 3352227"/>
              <a:gd name="connsiteX5" fmla="*/ 5525311 w 12192000"/>
              <a:gd name="connsiteY5" fmla="*/ 0 h 3352227"/>
              <a:gd name="connsiteX6" fmla="*/ 5525311 w 12192000"/>
              <a:gd name="connsiteY6" fmla="*/ 3352227 h 3352227"/>
              <a:gd name="connsiteX7" fmla="*/ 0 w 12192000"/>
              <a:gd name="connsiteY7" fmla="*/ 3352227 h 335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352227">
                <a:moveTo>
                  <a:pt x="11721830" y="0"/>
                </a:moveTo>
                <a:lnTo>
                  <a:pt x="12192000" y="0"/>
                </a:lnTo>
                <a:lnTo>
                  <a:pt x="12192000" y="3352227"/>
                </a:lnTo>
                <a:lnTo>
                  <a:pt x="11721830" y="3352227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3352227"/>
                </a:lnTo>
                <a:lnTo>
                  <a:pt x="0" y="335222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rIns="7315200" anchor="b"/>
          <a:lstStyle>
            <a:lvl1pPr>
              <a:defRPr lang="en-US" sz="3200" cap="all" spc="200" baseline="0" dirty="0"/>
            </a:lvl1pPr>
          </a:lstStyle>
          <a:p>
            <a:pPr marL="0" lvl="0"/>
            <a:r>
              <a:rPr lang="en-US" dirty="0"/>
              <a:t>Click to add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72FF0B66-A4D6-423A-AC8B-48E8CD7DF8B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4534137"/>
            <a:ext cx="12192000" cy="1141953"/>
          </a:xfrm>
          <a:custGeom>
            <a:avLst/>
            <a:gdLst>
              <a:gd name="connsiteX0" fmla="*/ 11721830 w 12192000"/>
              <a:gd name="connsiteY0" fmla="*/ 1 h 1141953"/>
              <a:gd name="connsiteX1" fmla="*/ 12192000 w 12192000"/>
              <a:gd name="connsiteY1" fmla="*/ 1 h 1141953"/>
              <a:gd name="connsiteX2" fmla="*/ 12192000 w 12192000"/>
              <a:gd name="connsiteY2" fmla="*/ 1141953 h 1141953"/>
              <a:gd name="connsiteX3" fmla="*/ 11721830 w 12192000"/>
              <a:gd name="connsiteY3" fmla="*/ 1141953 h 1141953"/>
              <a:gd name="connsiteX4" fmla="*/ 0 w 12192000"/>
              <a:gd name="connsiteY4" fmla="*/ 0 h 1141953"/>
              <a:gd name="connsiteX5" fmla="*/ 5525311 w 12192000"/>
              <a:gd name="connsiteY5" fmla="*/ 0 h 1141953"/>
              <a:gd name="connsiteX6" fmla="*/ 5525311 w 12192000"/>
              <a:gd name="connsiteY6" fmla="*/ 1141952 h 1141953"/>
              <a:gd name="connsiteX7" fmla="*/ 0 w 12192000"/>
              <a:gd name="connsiteY7" fmla="*/ 1141952 h 1141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41953">
                <a:moveTo>
                  <a:pt x="11721830" y="1"/>
                </a:moveTo>
                <a:lnTo>
                  <a:pt x="12192000" y="1"/>
                </a:lnTo>
                <a:lnTo>
                  <a:pt x="12192000" y="1141953"/>
                </a:lnTo>
                <a:lnTo>
                  <a:pt x="11721830" y="1141953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1141952"/>
                </a:lnTo>
                <a:lnTo>
                  <a:pt x="0" y="1141952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tIns="137160" rIns="6400800" anchor="t"/>
          <a:lstStyle>
            <a:lvl1pPr marL="0" indent="0">
              <a:buNone/>
              <a:defRPr lang="en-US" sz="2000" b="0" i="0" spc="200" baseline="0" dirty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marL="228600" lvl="0" indent="-228600"/>
            <a:r>
              <a:rPr lang="en-US" dirty="0"/>
              <a:t>Click to add name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52883E-0EA3-4DCA-BB78-AD84BBE53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1860F9-7B15-486D-B68B-1D5E02F61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B89DE-8ADC-4391-8EAF-C713EA699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06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93D2BF-453A-45BE-9E29-EC3F8D9F55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9846" y="1487527"/>
            <a:ext cx="2581554" cy="1325563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1" name="Picture Placeholder 9">
            <a:extLst>
              <a:ext uri="{FF2B5EF4-FFF2-40B4-BE49-F238E27FC236}">
                <a16:creationId xmlns:a16="http://schemas.microsoft.com/office/drawing/2014/main" id="{C47B8159-559E-42C4-AA5B-7642DE42745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4793630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2" name="Text Placeholder 17">
            <a:extLst>
              <a:ext uri="{FF2B5EF4-FFF2-40B4-BE49-F238E27FC236}">
                <a16:creationId xmlns:a16="http://schemas.microsoft.com/office/drawing/2014/main" id="{9E9FA76D-767D-4F48-9238-F384F4D4169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3628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3" name="Text Placeholder 17">
            <a:extLst>
              <a:ext uri="{FF2B5EF4-FFF2-40B4-BE49-F238E27FC236}">
                <a16:creationId xmlns:a16="http://schemas.microsoft.com/office/drawing/2014/main" id="{40F2B787-B1D2-493C-ABA2-D6E69C4800D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93628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4" name="Picture Placeholder 9">
            <a:extLst>
              <a:ext uri="{FF2B5EF4-FFF2-40B4-BE49-F238E27FC236}">
                <a16:creationId xmlns:a16="http://schemas.microsoft.com/office/drawing/2014/main" id="{7FCC4980-412C-49F7-BF30-8693DD9EAC0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431774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5" name="Text Placeholder 17">
            <a:extLst>
              <a:ext uri="{FF2B5EF4-FFF2-40B4-BE49-F238E27FC236}">
                <a16:creationId xmlns:a16="http://schemas.microsoft.com/office/drawing/2014/main" id="{B9BD60DD-95CB-47D1-9C2F-5ACD3882066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431772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6" name="Text Placeholder 17">
            <a:extLst>
              <a:ext uri="{FF2B5EF4-FFF2-40B4-BE49-F238E27FC236}">
                <a16:creationId xmlns:a16="http://schemas.microsoft.com/office/drawing/2014/main" id="{19FF93B2-766D-4558-94BE-49F215C0FF7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431772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7" name="Picture Placeholder 9">
            <a:extLst>
              <a:ext uri="{FF2B5EF4-FFF2-40B4-BE49-F238E27FC236}">
                <a16:creationId xmlns:a16="http://schemas.microsoft.com/office/drawing/2014/main" id="{F16F9FCC-4EE2-4D18-8257-694E9C80F547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4793630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8" name="Text Placeholder 17">
            <a:extLst>
              <a:ext uri="{FF2B5EF4-FFF2-40B4-BE49-F238E27FC236}">
                <a16:creationId xmlns:a16="http://schemas.microsoft.com/office/drawing/2014/main" id="{F434B9BC-2EC7-4433-BAA8-039EB5BED5C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793628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9" name="Text Placeholder 17">
            <a:extLst>
              <a:ext uri="{FF2B5EF4-FFF2-40B4-BE49-F238E27FC236}">
                <a16:creationId xmlns:a16="http://schemas.microsoft.com/office/drawing/2014/main" id="{6F08FB05-53FB-4C19-A35C-592C4DFDFF4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793628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60" name="Picture Placeholder 9">
            <a:extLst>
              <a:ext uri="{FF2B5EF4-FFF2-40B4-BE49-F238E27FC236}">
                <a16:creationId xmlns:a16="http://schemas.microsoft.com/office/drawing/2014/main" id="{9589D7D2-07DF-415C-A139-E911869A1BCC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431774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1" name="Text Placeholder 17">
            <a:extLst>
              <a:ext uri="{FF2B5EF4-FFF2-40B4-BE49-F238E27FC236}">
                <a16:creationId xmlns:a16="http://schemas.microsoft.com/office/drawing/2014/main" id="{E622F2E3-2C07-4ABC-A803-40361BBB738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431772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62" name="Text Placeholder 17">
            <a:extLst>
              <a:ext uri="{FF2B5EF4-FFF2-40B4-BE49-F238E27FC236}">
                <a16:creationId xmlns:a16="http://schemas.microsoft.com/office/drawing/2014/main" id="{B505FD93-2404-46B6-9EE0-9CABFC5233E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31772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753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116A5-69B8-43BF-B141-AC2A4B6CEB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6217" y="1207697"/>
            <a:ext cx="2970156" cy="1622912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D283EBF-8FBA-4A7A-9DCE-23E0BF7F6A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780553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8D76D02-A6E3-446F-B85B-CAD9ED06415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51733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90954B1A-CAD7-4645-A1B3-1A5EFD54C97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51733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Picture Placeholder 9">
            <a:extLst>
              <a:ext uri="{FF2B5EF4-FFF2-40B4-BE49-F238E27FC236}">
                <a16:creationId xmlns:a16="http://schemas.microsoft.com/office/drawing/2014/main" id="{D517EAC0-89E0-4247-B048-92F65C868A7E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5891925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7F5710E0-5399-4C8A-9D92-390195CB6F2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563105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19883F1-27DD-46A1-AD71-3AE14256007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563105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7847BEB8-AC95-445E-AFB4-34B7658BB992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800329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82B5CAB5-1932-4DC0-BBBD-8ABA7C5D5DED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67447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E248F87C-2911-41CB-A4BD-6ECD4E13B8C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67447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7" name="Picture Placeholder 9">
            <a:extLst>
              <a:ext uri="{FF2B5EF4-FFF2-40B4-BE49-F238E27FC236}">
                <a16:creationId xmlns:a16="http://schemas.microsoft.com/office/drawing/2014/main" id="{7B6B3681-1E21-44DA-AADA-F5E638A87423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1011466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3" name="Text Placeholder 17">
            <a:extLst>
              <a:ext uri="{FF2B5EF4-FFF2-40B4-BE49-F238E27FC236}">
                <a16:creationId xmlns:a16="http://schemas.microsoft.com/office/drawing/2014/main" id="{2D88AD4B-15C6-42C2-B9A5-BD645DA67D7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78584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7">
            <a:extLst>
              <a:ext uri="{FF2B5EF4-FFF2-40B4-BE49-F238E27FC236}">
                <a16:creationId xmlns:a16="http://schemas.microsoft.com/office/drawing/2014/main" id="{D79E337C-DD94-4BC6-9F28-69AC04CD2B3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78584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B50A84FF-F66B-4AB8-837C-E3025F19E9C0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3780553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ext Placeholder 17">
            <a:extLst>
              <a:ext uri="{FF2B5EF4-FFF2-40B4-BE49-F238E27FC236}">
                <a16:creationId xmlns:a16="http://schemas.microsoft.com/office/drawing/2014/main" id="{540D9937-87C5-40B3-86E6-F1CBFCA40CA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51733" y="4767397"/>
            <a:ext cx="2069691" cy="476403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C81570DE-3568-4F16-9DF8-269B29DDE60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51733" y="5242840"/>
            <a:ext cx="2069691" cy="69719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41C26642-ECFF-4F11-B242-BBBA5D672DA0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5891925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5E4E35F3-EC7A-489D-985F-0CA9F0402B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63105" y="4768651"/>
            <a:ext cx="2069691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55AFBE6C-8E28-48EC-8798-5E463B8E47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63105" y="5243800"/>
            <a:ext cx="2069691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BCC40003-8966-4A03-9C79-EB95966FFE0C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800329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5" name="Text Placeholder 17">
            <a:extLst>
              <a:ext uri="{FF2B5EF4-FFF2-40B4-BE49-F238E27FC236}">
                <a16:creationId xmlns:a16="http://schemas.microsoft.com/office/drawing/2014/main" id="{023FE51B-CC62-42E7-BCF7-123DB0B9244A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447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3CA6C07A-2E37-4897-AF99-5152B241E38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447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026B0125-C5D1-4397-BA37-9D1FCB7DA71E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1011466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5" name="Text Placeholder 17">
            <a:extLst>
              <a:ext uri="{FF2B5EF4-FFF2-40B4-BE49-F238E27FC236}">
                <a16:creationId xmlns:a16="http://schemas.microsoft.com/office/drawing/2014/main" id="{A57BE95A-45E1-4F78-9162-0D9005657D7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78584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6" name="Text Placeholder 17">
            <a:extLst>
              <a:ext uri="{FF2B5EF4-FFF2-40B4-BE49-F238E27FC236}">
                <a16:creationId xmlns:a16="http://schemas.microsoft.com/office/drawing/2014/main" id="{EF2F2B86-E2A2-406A-9EED-2FBD66017988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978584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729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Laun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101351-79F8-4AD7-A22B-E7AFB1C69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9A49BC-8099-40DE-8210-5A1CBAA42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7872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B7BBE6-4278-4E33-9044-72A2E0C0E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8564" y="1585733"/>
            <a:ext cx="2065188" cy="3995918"/>
          </a:xfrm>
          <a:prstGeom prst="rect">
            <a:avLst/>
          </a:prstGeom>
          <a:solidFill>
            <a:srgbClr val="3E70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549E-0E7C-4599-B51C-97AA7E52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32832" y="1585733"/>
            <a:ext cx="2065188" cy="3995918"/>
          </a:xfrm>
          <a:prstGeom prst="rect">
            <a:avLst/>
          </a:prstGeom>
          <a:solidFill>
            <a:srgbClr val="93A5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7C507F-AD4D-47B6-88C3-C1D0154FB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63405" y="1585733"/>
            <a:ext cx="2065188" cy="3995918"/>
          </a:xfrm>
          <a:prstGeom prst="rect">
            <a:avLst/>
          </a:prstGeom>
          <a:solidFill>
            <a:srgbClr val="627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0266B1-BBD1-44C0-8D4C-4E651D320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93980" y="1585733"/>
            <a:ext cx="2065188" cy="3995918"/>
          </a:xfrm>
          <a:prstGeom prst="rect">
            <a:avLst/>
          </a:prstGeom>
          <a:solidFill>
            <a:srgbClr val="BDA0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1BB1CE-E3FA-4E7F-A54B-3FB675098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11052" y="1585733"/>
            <a:ext cx="2065188" cy="3995918"/>
          </a:xfrm>
          <a:prstGeom prst="rect">
            <a:avLst/>
          </a:prstGeom>
          <a:solidFill>
            <a:srgbClr val="6851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5D11F63-A3DB-4EB1-9148-6E8C6678D14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7843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normalizeH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96E63495-7407-4360-95F6-82D0C68813B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7843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3A879552-0B9C-48EC-8D07-A24DB252D6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952111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8337BD60-5C54-4FEC-A9D6-5C29EB9479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2111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25F7073D-87C3-473A-9A04-748C3F6826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82684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5CB2BF3B-6E9D-4A28-A938-C9CC9E49648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82684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4E179CD-2F9C-44FA-813E-253ACC4A978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13259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34D58360-D7DD-4F33-A29E-5F4835C2DC5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413259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8" name="Text Placeholder 22">
            <a:extLst>
              <a:ext uri="{FF2B5EF4-FFF2-40B4-BE49-F238E27FC236}">
                <a16:creationId xmlns:a16="http://schemas.microsoft.com/office/drawing/2014/main" id="{AA5A81E7-83B9-4A30-9A57-98FFF27160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30331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9" name="Text Placeholder 22">
            <a:extLst>
              <a:ext uri="{FF2B5EF4-FFF2-40B4-BE49-F238E27FC236}">
                <a16:creationId xmlns:a16="http://schemas.microsoft.com/office/drawing/2014/main" id="{C45C6D3E-88B9-42D5-9A94-6D2B9CA3CDD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630331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43D60E-3024-42AA-9CF9-A44192AE7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2FBC6-68D1-4570-A549-C4A925FB8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1DC1F-6117-4AB4-9BF1-878D4F820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53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8B9A4D3-8D91-4865-B422-5F60885A7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592874" y="3684898"/>
            <a:ext cx="9006253" cy="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0ECDAF5-DEB9-4A0C-9165-6ED23184A3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5435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FEA1AD-EC70-422F-BADD-FCA14BF9D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28750" y="3520775"/>
            <a:ext cx="328246" cy="32824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84996E-63EA-4C88-816A-3AE158BB5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80314" y="3520775"/>
            <a:ext cx="328246" cy="3282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A09893-F9A1-4FA2-A462-C1C443EC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31878" y="3520775"/>
            <a:ext cx="328246" cy="32824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9FBC17-744B-4367-90B4-20C9CDBD1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83442" y="3520775"/>
            <a:ext cx="328246" cy="32824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FD6CCE-53EA-424C-A29B-35A77F7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35004" y="3520775"/>
            <a:ext cx="328246" cy="32824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1ADC218-9303-4431-8BD2-4D5F9C19A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92873" y="2964383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F724929-97F8-4988-BD69-D86CAA695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1" y="2964383"/>
            <a:ext cx="0" cy="415716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0FEF08-1FB7-46B4-AB6B-D672A96A7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599127" y="2964383"/>
            <a:ext cx="0" cy="415716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8BA510CE-108D-434A-9BE7-BE6712175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5172" y="1627860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tx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00414708-82D0-44BF-8CBD-2D165A38561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5172" y="2135346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272F07D4-1C66-4FA2-8361-FC6267F177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970216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5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432C0CF3-19F3-4C10-9EEC-BA5E5F3FD22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70216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1" name="Text Placeholder 22">
            <a:extLst>
              <a:ext uri="{FF2B5EF4-FFF2-40B4-BE49-F238E27FC236}">
                <a16:creationId xmlns:a16="http://schemas.microsoft.com/office/drawing/2014/main" id="{4A3A0AFC-7EB9-4059-8C59-C42379BA923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73340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6">
                    <a:lumMod val="50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417F27A8-21AF-48E6-8A67-65C9920A30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73340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F26C8D2A-15B8-4AB1-83F7-74DB0A35CC7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716736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07311D06-DEA1-4811-AC58-E3B935DC5A8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16736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23AC1CF6-E394-4A35-A634-F187E005A4F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221784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4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F72BEB0-9B11-4205-B9FC-10E5201C813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221784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E574CD7-C8A6-4F56-81B4-F72FB22E0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4471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50FC7994-2504-4FF9-81F5-24405FEF0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4756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4F63B8-F105-4AC4-889E-C12790C8E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3AAE30-8A46-485A-BD2B-6ADB18563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159F9D-CDA1-4B51-B521-C243219B8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837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48F598-64F2-429E-B3E0-FC31DC90A0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9956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7B9DAAC-E781-43E6-913C-893B8D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1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1C78864A-44CD-4C12-B023-C16330014BE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77759" y="2063838"/>
            <a:ext cx="4626764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6D9CE0F4-78C6-4BD6-9C58-FDFC16FF09A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77551" y="2486203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B499BD94-B24B-4B23-9B87-81DF413EA4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1708" y="2063837"/>
            <a:ext cx="4626763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6BC5A941-8EB4-4D4B-9671-6B8FA6447A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2188" y="2486202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E3392-5868-4F6C-BFCC-ECCB66A3B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975EE-261C-47D3-A9E5-7401C706A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7BB3A-38A2-4A8E-88C2-55FAE758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1792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B3E9C-104B-4460-A48D-0C2C5329B8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0431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6DDC2F-7D33-44CF-9D9F-B342720BB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0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9A8189FC-92D4-447F-BE75-86F13BA33B6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8314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4FDAEC9F-05AF-4D5D-AD2C-537FF767ED6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8293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492CECA-D20C-47AF-A75A-44DFDE74D82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2979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EF915A4-555A-4718-876D-625A85FAB0C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2958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458D237-AB82-4392-B182-AAF3694FDB1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175874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7" name="Text Placeholder 17">
            <a:extLst>
              <a:ext uri="{FF2B5EF4-FFF2-40B4-BE49-F238E27FC236}">
                <a16:creationId xmlns:a16="http://schemas.microsoft.com/office/drawing/2014/main" id="{AAA9CCE2-427A-46C0-A79B-0D01E8888EE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75666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A30FE-146C-418D-B68F-9EBB829D0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CBBE8-05C6-4946-80F5-DE319A6FC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839E0-080F-4A5D-99FB-FD1917E7F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88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C65D0-3E91-45C0-BC6C-CC7BFE58B0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800" y="3429000"/>
            <a:ext cx="3097320" cy="978408"/>
          </a:xfrm>
          <a:prstGeom prst="rect">
            <a:avLst/>
          </a:prstGeom>
        </p:spPr>
        <p:txBody>
          <a:bodyPr anchor="ctr"/>
          <a:lstStyle>
            <a:lvl1pPr algn="l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651A5D-2C86-4900-A248-8559E39BDAC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2051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D5F84479-AB5A-4587-BAAF-A05E52224B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35700" y="285466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3D8D3253-3A08-4F2F-B6B3-607BBC6B33D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5788241"/>
            <a:ext cx="12192000" cy="106976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B75CEA-DDFB-4C62-B83F-6A0B86FA7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425E30-50C5-42DD-911D-36C0E732E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88C855-986C-4539-81CE-5421C8EB7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239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F63EB3-EB79-4150-A7A5-F67566272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237" y="1096375"/>
            <a:ext cx="4045527" cy="159079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9D0B50-E879-41B9-9B1B-EBB40605D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951274"/>
            <a:ext cx="2743201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EB4D3EE7-1F3B-4AAB-A04D-3162C35A1A9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07354" y="2910720"/>
            <a:ext cx="4011410" cy="2061261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2A57A12F-74B8-4CBC-816C-F2AC890D1B9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48800" y="951274"/>
            <a:ext cx="2743200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19A048-F803-428B-9A66-6DE56F4DE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42CDA7-93A6-45DB-9062-E70E51ACB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F08F63-561A-455E-8ED8-20CCE58E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593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B4E19-B10C-43FA-AB4B-5D0396BD64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C552B-0CAD-4920-B258-233A9F86DF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83FFB-15A3-4B11-A130-4565577A3F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10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2" r:id="rId7"/>
    <p:sldLayoutId id="2147483663" r:id="rId8"/>
    <p:sldLayoutId id="2147483656" r:id="rId9"/>
    <p:sldLayoutId id="2147483657" r:id="rId10"/>
    <p:sldLayoutId id="2147483664" r:id="rId11"/>
    <p:sldLayoutId id="2147483658" r:id="rId12"/>
    <p:sldLayoutId id="2147483659" r:id="rId13"/>
    <p:sldLayoutId id="2147483660" r:id="rId14"/>
    <p:sldLayoutId id="2147483661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bout.ikea.com/en/about-u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.indeed.com/career-advice/finding-a-job/pros-and-cons-of-working-from-home" TargetMode="External"/><Relationship Id="rId4" Type="http://schemas.openxmlformats.org/officeDocument/2006/relationships/hyperlink" Target="https://www.ikea.com/gb/en/files/pdf/30/8e/308e0114/ikea-gender-report-2021-2a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1">
            <a:extLst>
              <a:ext uri="{FF2B5EF4-FFF2-40B4-BE49-F238E27FC236}">
                <a16:creationId xmlns:a16="http://schemas.microsoft.com/office/drawing/2014/main" id="{F239326D-F79E-7FAB-E3BA-CFC21FE87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622" r="21622"/>
          <a:stretch/>
        </p:blipFill>
        <p:spPr>
          <a:xfrm>
            <a:off x="8143875" y="947738"/>
            <a:ext cx="4048125" cy="4962525"/>
          </a:xfr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3D64C50-A740-468A-8AB6-F949358D8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636" y="1474838"/>
            <a:ext cx="5278514" cy="2320413"/>
          </a:xfrm>
        </p:spPr>
        <p:txBody>
          <a:bodyPr/>
          <a:lstStyle/>
          <a:p>
            <a:pPr algn="ctr"/>
            <a:r>
              <a:rPr lang="en-US" sz="4000" b="1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Managing People </a:t>
            </a:r>
            <a:br>
              <a:rPr lang="en-US" sz="4000" b="1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LCBB5004</a:t>
            </a:r>
            <a:br>
              <a:rPr lang="en-US" sz="3200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3200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Assessment 1                                  </a:t>
            </a:r>
            <a:br>
              <a:rPr lang="en-US" sz="2400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solidFill>
                  <a:schemeClr val="accent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Individual Presentation</a:t>
            </a:r>
            <a:endParaRPr lang="en-US" sz="3200" dirty="0">
              <a:solidFill>
                <a:schemeClr val="accent4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06CDEB7-77E8-4351-9B76-07896E731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96075" y="0"/>
            <a:ext cx="2895600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B00D8F46-ACBC-DD7A-0430-37F525264A70}"/>
              </a:ext>
            </a:extLst>
          </p:cNvPr>
          <p:cNvSpPr txBox="1">
            <a:spLocks/>
          </p:cNvSpPr>
          <p:nvPr/>
        </p:nvSpPr>
        <p:spPr>
          <a:xfrm>
            <a:off x="95701" y="4946074"/>
            <a:ext cx="5525781" cy="247818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Presented by: </a:t>
            </a:r>
            <a:r>
              <a:rPr lang="en-GB" sz="2000" b="1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Mostapha</a:t>
            </a:r>
            <a:r>
              <a:rPr lang="en-US" sz="2000" b="1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Boulkheir </a:t>
            </a:r>
            <a:r>
              <a:rPr lang="en-US" sz="2000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(2114677) </a:t>
            </a:r>
            <a:endParaRPr lang="en-US" sz="1800" b="1" i="1" kern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1" kern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v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Lecturer</a:t>
            </a:r>
            <a:r>
              <a:rPr lang="en-US" sz="1800" b="1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 Nishi </a:t>
            </a:r>
            <a:r>
              <a:rPr lang="en-US" sz="1800" b="1" i="1" dirty="0" err="1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Ramsurrun</a:t>
            </a:r>
            <a:endParaRPr lang="en-US" sz="1600" b="1" i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000" b="1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University of Wales Trinity St David</a:t>
            </a: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BF42A9-C600-BE25-84E5-20A831121B5A}"/>
              </a:ext>
            </a:extLst>
          </p:cNvPr>
          <p:cNvSpPr txBox="1"/>
          <p:nvPr/>
        </p:nvSpPr>
        <p:spPr>
          <a:xfrm>
            <a:off x="6002031" y="6307953"/>
            <a:ext cx="60942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1" i="1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October 2022 Term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972569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F3F083B8-4B95-4C15-B710-4BC526A2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613" y="165100"/>
            <a:ext cx="4694420" cy="825500"/>
          </a:xfrm>
        </p:spPr>
        <p:txBody>
          <a:bodyPr/>
          <a:lstStyle/>
          <a:p>
            <a:r>
              <a:rPr lang="en-GB" sz="320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TABLE OF CONTENTS</a:t>
            </a:r>
            <a:endParaRPr lang="en-US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38E3964-EE54-4BDC-A0A3-DC7D197FFB5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37486" y="1181100"/>
            <a:ext cx="7428613" cy="4965700"/>
          </a:xfrm>
        </p:spPr>
        <p:txBody>
          <a:bodyPr/>
          <a:lstStyle/>
          <a:p>
            <a:pPr marL="228600" indent="-228600">
              <a:buSzPct val="100000"/>
              <a:buFont typeface="+mj-lt"/>
              <a:buAutoNum type="arabicPeriod"/>
            </a:pPr>
            <a:r>
              <a:rPr lang="en-GB" sz="1400" dirty="0"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COVER PAGE</a:t>
            </a:r>
            <a:endParaRPr lang="en-GB" sz="14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SzPct val="100000"/>
              <a:buFont typeface="+mj-lt"/>
              <a:buAutoNum type="arabicPeriod"/>
            </a:pPr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TABLE OF CONTENTS</a:t>
            </a:r>
            <a:endParaRPr lang="en-US" sz="14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SzPct val="100000"/>
              <a:buFont typeface="+mj-lt"/>
              <a:buAutoNum type="arabicPeriod"/>
            </a:pPr>
            <a:r>
              <a:rPr lang="en-US" sz="14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  IKEA</a:t>
            </a:r>
          </a:p>
          <a:p>
            <a:pPr marL="228600" indent="-228600">
              <a:buSzPct val="100000"/>
              <a:buFont typeface="+mj-lt"/>
              <a:buAutoNum type="arabicPeriod"/>
            </a:pPr>
            <a:r>
              <a:rPr lang="en-US" sz="1400" kern="1200" cap="all" spc="20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DIVERSITY IS STRENGTH IN</a:t>
            </a:r>
            <a:r>
              <a:rPr lang="en-US" sz="1400" b="1" kern="1200" cap="all" spc="20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IKEA </a:t>
            </a:r>
          </a:p>
          <a:p>
            <a:pPr marL="228600" indent="-228600">
              <a:buSzPct val="100000"/>
              <a:buFont typeface="+mj-lt"/>
              <a:buAutoNum type="arabicPeriod"/>
            </a:pPr>
            <a:r>
              <a:rPr lang="en-GB" sz="1400" kern="1200" cap="all" spc="20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Flexible Work Arrangement in Ikea</a:t>
            </a:r>
            <a:endParaRPr lang="en-US" sz="1400" kern="1200" cap="all" spc="20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228600">
              <a:buSzPct val="100000"/>
              <a:buFont typeface="+mj-lt"/>
              <a:buAutoNum type="arabicPeriod" startAt="6"/>
            </a:pPr>
            <a:r>
              <a:rPr lang="en-GB" sz="12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Most common examples of flexible working in IKEA</a:t>
            </a:r>
            <a:endParaRPr lang="en-US" sz="1200" cap="all" spc="2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SzPct val="100000"/>
              <a:buFont typeface="+mj-lt"/>
              <a:buAutoNum type="arabicPeriod" startAt="6"/>
            </a:pPr>
            <a:r>
              <a:rPr lang="en-GB" sz="14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Equality and Diversity in IKEA </a:t>
            </a:r>
            <a:endParaRPr lang="en-US" sz="1400" cap="all" spc="2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SzPct val="100000"/>
              <a:buFont typeface="+mj-lt"/>
              <a:buAutoNum type="arabicPeriod" startAt="6"/>
            </a:pPr>
            <a:r>
              <a:rPr lang="en-GB" sz="14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promoting diversity in Ikea</a:t>
            </a:r>
            <a:endParaRPr lang="en-US" sz="1400" cap="all" spc="2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SzPct val="100000"/>
              <a:buFont typeface="+mj-lt"/>
              <a:buAutoNum type="arabicPeriod" startAt="10"/>
            </a:pPr>
            <a:r>
              <a:rPr lang="en-GB" sz="14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Flexibility Work in IKEA, Advantages and Disadvantages </a:t>
            </a:r>
          </a:p>
          <a:p>
            <a:pPr marL="228600">
              <a:buSzPct val="100000"/>
              <a:buFont typeface="+mj-lt"/>
              <a:buAutoNum type="arabicPeriod" startAt="10"/>
            </a:pPr>
            <a:r>
              <a:rPr lang="en-GB" sz="12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Advantages/Benefit</a:t>
            </a:r>
            <a:endParaRPr lang="en-US" sz="1200" cap="all" spc="2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>
              <a:buSzPct val="100000"/>
              <a:buFont typeface="+mj-lt"/>
              <a:buAutoNum type="arabicPeriod" startAt="10"/>
            </a:pPr>
            <a:r>
              <a:rPr lang="en-GB" sz="12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Disadvantages </a:t>
            </a:r>
            <a:endParaRPr lang="en-US" sz="1200" cap="all" spc="2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>
              <a:buSzPct val="100000"/>
              <a:buFont typeface="+mj-lt"/>
              <a:buAutoNum type="arabicPeriod" startAt="10"/>
            </a:pPr>
            <a:r>
              <a:rPr lang="en-GB" sz="14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Recommendations</a:t>
            </a:r>
          </a:p>
          <a:p>
            <a:pPr marL="228600" indent="-228600">
              <a:buSzPct val="100000"/>
              <a:buFont typeface="+mj-lt"/>
              <a:buAutoNum type="arabicPeriod" startAt="15"/>
            </a:pPr>
            <a:r>
              <a:rPr lang="en-GB" sz="1400" cap="all" spc="20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List of References  </a:t>
            </a:r>
            <a:endParaRPr lang="en-US" sz="1400" cap="all" spc="20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3935C6-B294-0C8D-090B-7D29EB6C2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042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large blue building with a red bus parked in front of it&#10;&#10;Description automatically generated with low confidence">
            <a:extLst>
              <a:ext uri="{FF2B5EF4-FFF2-40B4-BE49-F238E27FC236}">
                <a16:creationId xmlns:a16="http://schemas.microsoft.com/office/drawing/2014/main" id="{0DD808C2-174F-B231-4996-1609B6A10B7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4468" r="24468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9" name="Title 18">
            <a:extLst>
              <a:ext uri="{FF2B5EF4-FFF2-40B4-BE49-F238E27FC236}">
                <a16:creationId xmlns:a16="http://schemas.microsoft.com/office/drawing/2014/main" id="{E8D036FB-049F-42B9-8221-9EAE47689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122" y="630084"/>
            <a:ext cx="4749800" cy="527050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Introduction  IKEA</a:t>
            </a:r>
          </a:p>
        </p:txBody>
      </p:sp>
      <p:sp>
        <p:nvSpPr>
          <p:cNvPr id="7" name="Text Placeholder 6" descr="CIAO COME VA&#10;">
            <a:extLst>
              <a:ext uri="{FF2B5EF4-FFF2-40B4-BE49-F238E27FC236}">
                <a16:creationId xmlns:a16="http://schemas.microsoft.com/office/drawing/2014/main" id="{C558E8B1-0215-4BC8-AF46-4F9A87F2AEF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156201" y="1441553"/>
            <a:ext cx="6197600" cy="2129971"/>
          </a:xfrm>
        </p:spPr>
        <p:txBody>
          <a:bodyPr/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IKEA was founded in 1943 by Ingvar Kamprad and has grown over the years. </a:t>
            </a:r>
          </a:p>
          <a:p>
            <a:endParaRPr lang="en-GB" sz="18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Today it is one of the world's largest furniture retailers, famous for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The modern style.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The affordable price. 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Ikea operates 456 stores in 62 countries. Ikea employs as many as 231,000 people worldwide. 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B5CC355-F6A6-4B5D-BE90-7C2313A81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20850" y="0"/>
            <a:ext cx="2349500" cy="993775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A37D20-6C06-59E4-7F52-4C139B7176A0}"/>
              </a:ext>
            </a:extLst>
          </p:cNvPr>
          <p:cNvSpPr txBox="1"/>
          <p:nvPr/>
        </p:nvSpPr>
        <p:spPr>
          <a:xfrm>
            <a:off x="5156201" y="5980798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IKEA (2022)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CAD624-9472-956B-73DA-0D3CA016A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905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379" y="80793"/>
            <a:ext cx="6731988" cy="1124392"/>
          </a:xfrm>
        </p:spPr>
        <p:txBody>
          <a:bodyPr anchor="b">
            <a:normAutofit/>
          </a:bodyPr>
          <a:lstStyle/>
          <a:p>
            <a:r>
              <a:rPr lang="en-US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DIVERSITY IS STRENGTH IN IKEA </a:t>
            </a:r>
          </a:p>
        </p:txBody>
      </p:sp>
      <p:sp>
        <p:nvSpPr>
          <p:cNvPr id="5" name="Text Placeholder 6" descr="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740951" y="1458911"/>
            <a:ext cx="6141108" cy="315653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Everyone should be treated equally, with dignity and fairness. Everyone must have the same opportunities in the workplace. One example is equal gender pay.</a:t>
            </a:r>
          </a:p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 Ikea, having diversity within has great value, for example, it helps us understand our customers and partners better.</a:t>
            </a:r>
          </a:p>
        </p:txBody>
      </p:sp>
      <p:pic>
        <p:nvPicPr>
          <p:cNvPr id="6" name="Picture 5" descr="&#10;">
            <a:extLst>
              <a:ext uri="{FF2B5EF4-FFF2-40B4-BE49-F238E27FC236}">
                <a16:creationId xmlns:a16="http://schemas.microsoft.com/office/drawing/2014/main" id="{46B0DD01-7303-548B-A348-822C675BEDF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2566" y="963204"/>
            <a:ext cx="3890119" cy="29175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C18876B-874A-CC23-2BE5-17243321B3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2566" y="3297363"/>
            <a:ext cx="3969709" cy="22051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3C8767-62D4-63D1-57CA-46D49B313703}"/>
              </a:ext>
            </a:extLst>
          </p:cNvPr>
          <p:cNvSpPr txBox="1"/>
          <p:nvPr/>
        </p:nvSpPr>
        <p:spPr>
          <a:xfrm>
            <a:off x="5929420" y="5972971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I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KEA I. (2022)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F265D03-3C0C-5F46-D736-2FF4B97BF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66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3" y="168265"/>
            <a:ext cx="4694420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Flexible Work Arrangement in Ikea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915286" y="1850733"/>
            <a:ext cx="6057014" cy="315653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Flexible work is a term that describes different work patterns. It is usually the name given to any type of work pattern other than the existing one. 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endParaRPr lang="en-GB" sz="1800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Employees may request changes in their work model for a variety of reasons.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A74D88-68EE-7B2E-2F00-0271E279F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3560" y="1398145"/>
            <a:ext cx="4061710" cy="40617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C40DA1-A43C-B2CA-94DA-420A34F831C0}"/>
              </a:ext>
            </a:extLst>
          </p:cNvPr>
          <p:cNvSpPr txBox="1"/>
          <p:nvPr/>
        </p:nvSpPr>
        <p:spPr>
          <a:xfrm>
            <a:off x="5787233" y="5903761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Armstrong (2014)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38670E-24D6-AC5A-F259-556AC1E21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44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822" y="752465"/>
            <a:ext cx="8882083" cy="1124392"/>
          </a:xfrm>
        </p:spPr>
        <p:txBody>
          <a:bodyPr anchor="b">
            <a:normAutofit/>
          </a:bodyPr>
          <a:lstStyle/>
          <a:p>
            <a:r>
              <a:rPr lang="en-GB" sz="2400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Most common examples of flexible working in IKEA</a:t>
            </a:r>
            <a:endParaRPr lang="en-US" sz="2400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902586" y="2019301"/>
            <a:ext cx="9473314" cy="408623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Part-time work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is a form of work where you work less than full-time hours,  either by reducing your working hours during the day or by working fewer days.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Working from home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consists of performing your duties, at home, using appropriate digital tools.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000" b="1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Flexible schedule 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(flexitime): refers to any type of work organization  in which working hours are not completely fixed and static.  </a:t>
            </a:r>
          </a:p>
          <a:p>
            <a:pPr marL="0" indent="0" algn="r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063D05-14BD-C7FC-762E-5E7121C57677}"/>
              </a:ext>
            </a:extLst>
          </p:cNvPr>
          <p:cNvSpPr txBox="1"/>
          <p:nvPr/>
        </p:nvSpPr>
        <p:spPr>
          <a:xfrm>
            <a:off x="5639243" y="5792885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Armstrong (2014)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6B214DB-4F9D-035B-DA8A-5FB221344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93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3" y="168265"/>
            <a:ext cx="4694420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Equality and Diversity in IKEA 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915286" y="1292657"/>
            <a:ext cx="5589423" cy="376771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Every person is different. Sometimes, these differences can produce discrimination (direct or indirect) or discriminatory treatment. In United Kingdom we have the Equality Act (2010), a law that protects these "characteristics." 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Inequalities are often interconnected at the level of ethnicity, gender and class. 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endParaRPr lang="en-GB" sz="1800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FB26E13-1D8B-53EC-841D-C7686EB911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7796850"/>
              </p:ext>
            </p:extLst>
          </p:nvPr>
        </p:nvGraphicFramePr>
        <p:xfrm>
          <a:off x="5620978" y="730461"/>
          <a:ext cx="7061200" cy="5245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70A2C29-71E9-4EA5-0519-EA7CFFC3DC23}"/>
              </a:ext>
            </a:extLst>
          </p:cNvPr>
          <p:cNvSpPr txBox="1"/>
          <p:nvPr/>
        </p:nvSpPr>
        <p:spPr>
          <a:xfrm>
            <a:off x="5889626" y="6389661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Armstrong (2014)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368BBC-F2D5-FC7E-5E93-9E0F04480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193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2" y="168265"/>
            <a:ext cx="6340748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promoting diversity in Ikea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773536" y="1622857"/>
            <a:ext cx="8292978" cy="45493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ow do you promote </a:t>
            </a:r>
            <a:r>
              <a:rPr lang="en-GB" sz="1800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diversity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According to Armstrong (2014), the following actions can be performed: </a:t>
            </a:r>
          </a:p>
          <a:p>
            <a:pPr marL="342900" indent="-34290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Celebrate diversity.</a:t>
            </a:r>
          </a:p>
          <a:p>
            <a:pPr marL="457200" lvl="1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6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Create a corporate culture in which diversity is seen as a source of energy </a:t>
            </a:r>
          </a:p>
          <a:p>
            <a:pPr marL="342900" indent="-34290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Create a recruitment process that promotes diversity</a:t>
            </a:r>
          </a:p>
          <a:p>
            <a:pPr marL="457200" lvl="1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6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Create recruitment process should be structured to attract and include diverse individuals.</a:t>
            </a:r>
          </a:p>
          <a:p>
            <a:pPr marL="457200" lvl="1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600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lvl="1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6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25EFE2-8E9F-ADF2-ECC0-DE66304A15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6490" y="685800"/>
            <a:ext cx="3337088" cy="444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B0E8BCF-90AF-C1D8-3984-F4DC340D5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9068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2" y="168265"/>
            <a:ext cx="6340748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promoting diversity in Ikea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1179253" y="1611283"/>
            <a:ext cx="10527414" cy="45493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 </a:t>
            </a:r>
            <a:r>
              <a:rPr lang="en-GB" sz="1800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rovide training and further education opportunities for all.</a:t>
            </a:r>
          </a:p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Jobs suitable for elderly and disabled people</a:t>
            </a:r>
          </a:p>
          <a:p>
            <a:pPr marL="457200" lvl="1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6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Create as barrier-free a work environment as possible.</a:t>
            </a:r>
          </a:p>
          <a:p>
            <a:pPr marL="457200" lvl="1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 Promote work-time balance</a:t>
            </a:r>
          </a:p>
          <a:p>
            <a:pPr marL="457200" lvl="1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6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Offer flexible work time models so that different people have a chance to have a place at IKEA.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7E15F3-C398-EEAF-E83E-C442A5BBF2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5025" y="1292656"/>
            <a:ext cx="3516110" cy="18315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9558406-59FD-12EB-6B7E-5B0BA10F51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0967" y="3429000"/>
            <a:ext cx="3667827" cy="15919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4BB907-5AFF-0710-677E-8518B24AC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1342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2" y="168265"/>
            <a:ext cx="8559187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Flexibility Work in IKEA, Advantages and Disadvantages 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763897" y="1944975"/>
            <a:ext cx="6057014" cy="315653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With flexible working, we a try to make our employees' lives as balanced as possible. </a:t>
            </a:r>
          </a:p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Working from home, its the advantages and disadvantages.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86E5886-F96A-F627-CD85-EE96897B03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2932" y="2931478"/>
            <a:ext cx="5018133" cy="2820350"/>
          </a:xfrm>
          <a:prstGeom prst="roundRect">
            <a:avLst>
              <a:gd name="adj" fmla="val 8594"/>
            </a:avLst>
          </a:prstGeom>
          <a:noFill/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6E3A5E-FD79-2E0A-3320-7A4004228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66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2" y="168265"/>
            <a:ext cx="6340748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Advantages/Benefit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889886" y="1622857"/>
            <a:ext cx="7771514" cy="45493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6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25EFE2-8E9F-ADF2-ECC0-DE66304A15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6490" y="685800"/>
            <a:ext cx="3337088" cy="444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0B7204A8-5EAE-7DF2-8B4E-7380C33656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B6D207-7698-823E-12DA-9028A6101437}"/>
              </a:ext>
            </a:extLst>
          </p:cNvPr>
          <p:cNvSpPr txBox="1"/>
          <p:nvPr/>
        </p:nvSpPr>
        <p:spPr>
          <a:xfrm>
            <a:off x="889886" y="2076915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more flexible schedules in general, and time savings. </a:t>
            </a:r>
          </a:p>
          <a:p>
            <a:endParaRPr lang="en-GB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financial savings from all travel expenses. </a:t>
            </a:r>
          </a:p>
          <a:p>
            <a:endParaRPr lang="en-GB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sense of gratification due to trust with one's workplace;</a:t>
            </a:r>
          </a:p>
          <a:p>
            <a:endParaRPr lang="en-GB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greater decision-making autonomy and more control over one's daily work routine;</a:t>
            </a:r>
          </a:p>
          <a:p>
            <a:endParaRPr lang="en-GB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opportunity to gain different experiences at the same time.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pc="5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92EB91-A8E8-3F7D-1983-12370066E11B}"/>
              </a:ext>
            </a:extLst>
          </p:cNvPr>
          <p:cNvSpPr txBox="1"/>
          <p:nvPr/>
        </p:nvSpPr>
        <p:spPr>
          <a:xfrm>
            <a:off x="5830352" y="5859550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(Team, 2022)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C79C0-907B-9AA5-84CA-10963331C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89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2" y="780354"/>
            <a:ext cx="6340748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Disadvantages 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765776" y="2435657"/>
            <a:ext cx="9864124" cy="45493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Non-clarity on starting and ending work hours;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some employees, working from home may be more difficult  to find the necessary concentration;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 may be induced to work even when sick;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spc="5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 general, in the absence of self-discipline and organization, you may not be efficient to do your work;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8F7566-074B-6653-AF7C-32E38A811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5977" y="249443"/>
            <a:ext cx="4103211" cy="2730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07385D-1264-C122-6F4C-EF40C2AC52F9}"/>
              </a:ext>
            </a:extLst>
          </p:cNvPr>
          <p:cNvSpPr txBox="1"/>
          <p:nvPr/>
        </p:nvSpPr>
        <p:spPr>
          <a:xfrm>
            <a:off x="5697838" y="5921321"/>
            <a:ext cx="6096000" cy="312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Source: (Team, 2022)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DD1E73-3245-F11B-7492-7B6BF8A54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889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12" y="168265"/>
            <a:ext cx="6340748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 Recommendations 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704585" y="2140392"/>
            <a:ext cx="9864124" cy="45493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Provide all the right tools to employees who work from home. 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Guide all staff according to a standard culture. 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Incentivize online teamwork. 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1800" kern="1200" cap="none" spc="5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Engage everyone. </a:t>
            </a: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GB" sz="18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BC15C3-50C3-A091-61CF-E4FD26F25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796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42A37A7F-A455-4183-D2B8-FF100FEF0B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432" y="598401"/>
            <a:ext cx="8481195" cy="5661198"/>
          </a:xfrm>
          <a:prstGeom prst="rect">
            <a:avLst/>
          </a:prstGeom>
          <a:noFill/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91F92B90-FD10-47FA-922C-60FD7F0ED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3200" y="1654250"/>
            <a:ext cx="6556853" cy="1754566"/>
          </a:xfrm>
        </p:spPr>
        <p:txBody>
          <a:bodyPr lIns="1371600" tIns="457200" anchor="ctr" anchorCtr="0">
            <a:normAutofit/>
          </a:bodyPr>
          <a:lstStyle/>
          <a:p>
            <a:r>
              <a:rPr lang="en-US" sz="2800" b="1" kern="1200" cap="all" spc="200" baseline="0" dirty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thank you for listening</a:t>
            </a:r>
          </a:p>
        </p:txBody>
      </p:sp>
      <p:sp>
        <p:nvSpPr>
          <p:cNvPr id="11" name="Title 7">
            <a:extLst>
              <a:ext uri="{FF2B5EF4-FFF2-40B4-BE49-F238E27FC236}">
                <a16:creationId xmlns:a16="http://schemas.microsoft.com/office/drawing/2014/main" id="{4AD305B2-84BA-F5FF-E309-FAA7BA2ADE0E}"/>
              </a:ext>
            </a:extLst>
          </p:cNvPr>
          <p:cNvSpPr txBox="1">
            <a:spLocks/>
          </p:cNvSpPr>
          <p:nvPr/>
        </p:nvSpPr>
        <p:spPr>
          <a:xfrm>
            <a:off x="5818032" y="3588586"/>
            <a:ext cx="6022021" cy="830414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bIns="36576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 cap="all" spc="200" baseline="0">
                <a:solidFill>
                  <a:schemeClr val="accent4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1000"/>
              </a:spcBef>
            </a:pPr>
            <a:endParaRPr lang="en-US" sz="2400" i="0" kern="1200" cap="none" spc="200" baseline="0" dirty="0">
              <a:solidFill>
                <a:schemeClr val="bg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  <a:p>
            <a:pPr>
              <a:spcBef>
                <a:spcPts val="1000"/>
              </a:spcBef>
            </a:pPr>
            <a:r>
              <a:rPr lang="en-US" sz="2800" b="1" i="0" kern="1200" cap="none" spc="200" baseline="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ANY QUESTIONS?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0C5EF685-39C2-409F-97E3-2C4713F25B8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54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80681A4-3FB5-4C86-B096-26281897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712" y="0"/>
            <a:ext cx="6340748" cy="1124392"/>
          </a:xfrm>
        </p:spPr>
        <p:txBody>
          <a:bodyPr anchor="b">
            <a:normAutofit/>
          </a:bodyPr>
          <a:lstStyle/>
          <a:p>
            <a:r>
              <a:rPr lang="en-GB" kern="1200" cap="all" spc="200" baseline="0" dirty="0">
                <a:latin typeface="Calibri" panose="020F0502020204030204" pitchFamily="34" charset="0"/>
                <a:cs typeface="Calibri" panose="020F0502020204030204" pitchFamily="34" charset="0"/>
              </a:rPr>
              <a:t>List of References </a:t>
            </a:r>
            <a:endParaRPr lang="en-US" kern="1200" cap="all" spc="200" baseline="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6" descr="CIAO COME VA&#10;">
            <a:extLst>
              <a:ext uri="{FF2B5EF4-FFF2-40B4-BE49-F238E27FC236}">
                <a16:creationId xmlns:a16="http://schemas.microsoft.com/office/drawing/2014/main" id="{7C63F10C-068E-2187-AF55-93883C07E035}"/>
              </a:ext>
            </a:extLst>
          </p:cNvPr>
          <p:cNvSpPr txBox="1">
            <a:spLocks/>
          </p:cNvSpPr>
          <p:nvPr/>
        </p:nvSpPr>
        <p:spPr>
          <a:xfrm>
            <a:off x="714976" y="1508557"/>
            <a:ext cx="9864124" cy="45493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90000"/>
              </a:lnSpc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q"/>
            </a:pPr>
            <a:endParaRPr lang="en-GB" sz="1600" kern="1200" cap="none" spc="50" baseline="0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5BE660-4FFF-E719-C00D-CA0CBD8C55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036" y="1859348"/>
            <a:ext cx="11461214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Armstrong, M. (2014).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Armstrong's handbook of human resource management practice.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London, England: Kogan Page.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IKEA, b.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(2022, 10 28).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About us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Retrieved from about Ikea: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https://about.ikea.com/en/about-us</a:t>
            </a:r>
            <a:endParaRPr lang="en-GB" altLang="en-US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IKEA, I. (2022).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 GENDER PAY GAP REPORT 2021.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lvl="1"/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Retrieved from Ikea.com: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https://www.ikea.com/gb/en/files/pdf/30/8e/308e0114/ikea-gender-report-2021-2a.pdf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Team, I. E. (2022, 04 13). 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pros and cons of working from home with valuable tips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Retrieved 11 22, 2022,</a:t>
            </a:r>
          </a:p>
          <a:p>
            <a:pPr lvl="1"/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from Indeed: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https://uk.indeed.com/career-advice/finding-a-job/pros-and-cons-of-working-from-home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2C1A89-0686-57DC-D568-15EB5AB87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4865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D6DA"/>
      </a:accent1>
      <a:accent2>
        <a:srgbClr val="3E7090"/>
      </a:accent2>
      <a:accent3>
        <a:srgbClr val="93A5A8"/>
      </a:accent3>
      <a:accent4>
        <a:srgbClr val="627272"/>
      </a:accent4>
      <a:accent5>
        <a:srgbClr val="BDA07D"/>
      </a:accent5>
      <a:accent6>
        <a:srgbClr val="D8CAB7"/>
      </a:accent6>
      <a:hlink>
        <a:srgbClr val="0563C1"/>
      </a:hlink>
      <a:folHlink>
        <a:srgbClr val="954F72"/>
      </a:folHlink>
    </a:clrScheme>
    <a:fontScheme name="Custom 24">
      <a:majorFont>
        <a:latin typeface="Segoe UI Ligh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astal_Presentation_TM33468121_Win32_JC_SL_v3" id="{EB91EBED-606F-4526-98F2-0BC37D122083}" vid="{0066A017-97AF-4FCB-BD31-68FEF3C01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19E3DC-63DC-4703-A1A6-A21819296CF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D0C81F5-4E08-4068-8DC9-6D21305E57B8}">
  <ds:schemaRefs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schemas.microsoft.com/sharepoint/v3"/>
    <ds:schemaRef ds:uri="http://schemas.microsoft.com/office/2006/metadata/properties"/>
    <ds:schemaRef ds:uri="230e9df3-be65-4c73-a93b-d1236ebd677e"/>
    <ds:schemaRef ds:uri="16c05727-aa75-4e4a-9b5f-8a80a1165891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3E84E3F0-7763-473A-A672-F70F538DAC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Coastal presentation</Template>
  <TotalTime>1998</TotalTime>
  <Words>1190</Words>
  <Application>Microsoft Office PowerPoint</Application>
  <PresentationFormat>Widescreen</PresentationFormat>
  <Paragraphs>171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Segoe UI</vt:lpstr>
      <vt:lpstr>Segoe UI Light</vt:lpstr>
      <vt:lpstr>Wingdings</vt:lpstr>
      <vt:lpstr>Office Theme</vt:lpstr>
      <vt:lpstr>Managing People   LCBB5004  Assessment 1                                   Individual Presentation</vt:lpstr>
      <vt:lpstr>TABLE OF CONTENTS</vt:lpstr>
      <vt:lpstr>Introduction  IKEA</vt:lpstr>
      <vt:lpstr>DIVERSITY IS STRENGTH IN IKEA </vt:lpstr>
      <vt:lpstr>Flexible Work Arrangement in Ikea</vt:lpstr>
      <vt:lpstr>Most common examples of flexible working in IKEA</vt:lpstr>
      <vt:lpstr>Equality and Diversity in IKEA </vt:lpstr>
      <vt:lpstr>promoting diversity in Ikea</vt:lpstr>
      <vt:lpstr>promoting diversity in Ikea</vt:lpstr>
      <vt:lpstr>Flexibility Work in IKEA, Advantages and Disadvantages </vt:lpstr>
      <vt:lpstr>Advantages/Benefit</vt:lpstr>
      <vt:lpstr>Disadvantages </vt:lpstr>
      <vt:lpstr> Recommendations </vt:lpstr>
      <vt:lpstr>thank you for listening</vt:lpstr>
      <vt:lpstr>List of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  LCBB5004  Assessment 1                                   Individual Presentation</dc:title>
  <dc:creator>Mostapha Boulkheir (2114677)</dc:creator>
  <cp:lastModifiedBy>Mostapha Boulkheir (2114677)</cp:lastModifiedBy>
  <cp:revision>3</cp:revision>
  <cp:lastPrinted>2022-11-22T01:03:00Z</cp:lastPrinted>
  <dcterms:created xsi:type="dcterms:W3CDTF">2022-11-16T21:03:31Z</dcterms:created>
  <dcterms:modified xsi:type="dcterms:W3CDTF">2022-11-22T16:34:09Z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