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sldIdLst>
    <p:sldId id="257" r:id="rId5"/>
    <p:sldId id="256" r:id="rId6"/>
    <p:sldId id="264" r:id="rId7"/>
    <p:sldId id="272" r:id="rId8"/>
    <p:sldId id="258" r:id="rId9"/>
    <p:sldId id="259" r:id="rId10"/>
    <p:sldId id="260" r:id="rId11"/>
    <p:sldId id="266" r:id="rId12"/>
    <p:sldId id="267" r:id="rId13"/>
    <p:sldId id="268" r:id="rId14"/>
    <p:sldId id="269" r:id="rId15"/>
    <p:sldId id="265" r:id="rId16"/>
    <p:sldId id="261" r:id="rId17"/>
    <p:sldId id="262" r:id="rId18"/>
    <p:sldId id="263" r:id="rId19"/>
    <p:sldId id="270" r:id="rId20"/>
    <p:sldId id="27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78B46A-3BEE-4C25-9A10-D68EEAFA8165}" v="410" dt="2023-01-03T17:40:19.385"/>
    <p1510:client id="{F9341590-3263-42BE-8421-2EC653BF682D}" v="320" dt="2023-01-04T12:19:08.2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84477" autoAdjust="0"/>
  </p:normalViewPr>
  <p:slideViewPr>
    <p:cSldViewPr snapToGrid="0">
      <p:cViewPr varScale="1">
        <p:scale>
          <a:sx n="68" d="100"/>
          <a:sy n="68" d="100"/>
        </p:scale>
        <p:origin x="1171"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S::r.stewart@uwtsd.ac.uk::e4dbdf3f-b99f-4ed4-aef6-c26f104e6967" providerId="AD" clId="Web-{F9341590-3263-42BE-8421-2EC653BF682D}"/>
    <pc:docChg chg="modSld">
      <pc:chgData name="Rebecca Stewart" userId="S::r.stewart@uwtsd.ac.uk::e4dbdf3f-b99f-4ed4-aef6-c26f104e6967" providerId="AD" clId="Web-{F9341590-3263-42BE-8421-2EC653BF682D}" dt="2023-01-04T12:19:08.296" v="352"/>
      <pc:docMkLst>
        <pc:docMk/>
      </pc:docMkLst>
      <pc:sldChg chg="modSp">
        <pc:chgData name="Rebecca Stewart" userId="S::r.stewart@uwtsd.ac.uk::e4dbdf3f-b99f-4ed4-aef6-c26f104e6967" providerId="AD" clId="Web-{F9341590-3263-42BE-8421-2EC653BF682D}" dt="2023-01-04T10:16:50.092" v="8" actId="20577"/>
        <pc:sldMkLst>
          <pc:docMk/>
          <pc:sldMk cId="2584280759" sldId="257"/>
        </pc:sldMkLst>
        <pc:spChg chg="mod">
          <ac:chgData name="Rebecca Stewart" userId="S::r.stewart@uwtsd.ac.uk::e4dbdf3f-b99f-4ed4-aef6-c26f104e6967" providerId="AD" clId="Web-{F9341590-3263-42BE-8421-2EC653BF682D}" dt="2023-01-04T10:16:50.092" v="8" actId="20577"/>
          <ac:spMkLst>
            <pc:docMk/>
            <pc:sldMk cId="2584280759" sldId="257"/>
            <ac:spMk id="2" creationId="{18C3B467-088C-4F3D-A9A7-105C4E1E20CD}"/>
          </ac:spMkLst>
        </pc:spChg>
      </pc:sldChg>
      <pc:sldChg chg="modSp">
        <pc:chgData name="Rebecca Stewart" userId="S::r.stewart@uwtsd.ac.uk::e4dbdf3f-b99f-4ed4-aef6-c26f104e6967" providerId="AD" clId="Web-{F9341590-3263-42BE-8421-2EC653BF682D}" dt="2023-01-04T12:14:33.992" v="280" actId="1076"/>
        <pc:sldMkLst>
          <pc:docMk/>
          <pc:sldMk cId="3337655" sldId="258"/>
        </pc:sldMkLst>
        <pc:spChg chg="mod">
          <ac:chgData name="Rebecca Stewart" userId="S::r.stewart@uwtsd.ac.uk::e4dbdf3f-b99f-4ed4-aef6-c26f104e6967" providerId="AD" clId="Web-{F9341590-3263-42BE-8421-2EC653BF682D}" dt="2023-01-04T12:14:33.992" v="280" actId="1076"/>
          <ac:spMkLst>
            <pc:docMk/>
            <pc:sldMk cId="3337655" sldId="258"/>
            <ac:spMk id="6" creationId="{5BAE3DA5-6B48-4721-8397-9DBD99CA005D}"/>
          </ac:spMkLst>
        </pc:spChg>
        <pc:spChg chg="mod">
          <ac:chgData name="Rebecca Stewart" userId="S::r.stewart@uwtsd.ac.uk::e4dbdf3f-b99f-4ed4-aef6-c26f104e6967" providerId="AD" clId="Web-{F9341590-3263-42BE-8421-2EC653BF682D}" dt="2023-01-04T12:14:18.726" v="277" actId="14100"/>
          <ac:spMkLst>
            <pc:docMk/>
            <pc:sldMk cId="3337655" sldId="258"/>
            <ac:spMk id="7" creationId="{20FCA627-C154-4B20-9D43-D1FA05B8EC34}"/>
          </ac:spMkLst>
        </pc:spChg>
        <pc:picChg chg="mod">
          <ac:chgData name="Rebecca Stewart" userId="S::r.stewart@uwtsd.ac.uk::e4dbdf3f-b99f-4ed4-aef6-c26f104e6967" providerId="AD" clId="Web-{F9341590-3263-42BE-8421-2EC653BF682D}" dt="2023-01-04T12:13:59.038" v="274" actId="1076"/>
          <ac:picMkLst>
            <pc:docMk/>
            <pc:sldMk cId="3337655" sldId="258"/>
            <ac:picMk id="5" creationId="{6D027E32-17FC-4079-99E1-EFC503C53D0F}"/>
          </ac:picMkLst>
        </pc:picChg>
      </pc:sldChg>
      <pc:sldChg chg="modSp addAnim modAnim">
        <pc:chgData name="Rebecca Stewart" userId="S::r.stewart@uwtsd.ac.uk::e4dbdf3f-b99f-4ed4-aef6-c26f104e6967" providerId="AD" clId="Web-{F9341590-3263-42BE-8421-2EC653BF682D}" dt="2023-01-04T12:15:23.447" v="288" actId="14100"/>
        <pc:sldMkLst>
          <pc:docMk/>
          <pc:sldMk cId="3514327469" sldId="259"/>
        </pc:sldMkLst>
        <pc:spChg chg="mod">
          <ac:chgData name="Rebecca Stewart" userId="S::r.stewart@uwtsd.ac.uk::e4dbdf3f-b99f-4ed4-aef6-c26f104e6967" providerId="AD" clId="Web-{F9341590-3263-42BE-8421-2EC653BF682D}" dt="2023-01-04T12:15:06.321" v="284" actId="1076"/>
          <ac:spMkLst>
            <pc:docMk/>
            <pc:sldMk cId="3514327469" sldId="259"/>
            <ac:spMk id="5" creationId="{41C26E8C-5615-45A2-8E41-20EC1135A07C}"/>
          </ac:spMkLst>
        </pc:spChg>
        <pc:spChg chg="mod">
          <ac:chgData name="Rebecca Stewart" userId="S::r.stewart@uwtsd.ac.uk::e4dbdf3f-b99f-4ed4-aef6-c26f104e6967" providerId="AD" clId="Web-{F9341590-3263-42BE-8421-2EC653BF682D}" dt="2023-01-04T12:15:23.447" v="288" actId="14100"/>
          <ac:spMkLst>
            <pc:docMk/>
            <pc:sldMk cId="3514327469" sldId="259"/>
            <ac:spMk id="19" creationId="{01C37E2F-41B3-4518-8E31-74E60D819FAE}"/>
          </ac:spMkLst>
        </pc:spChg>
      </pc:sldChg>
      <pc:sldChg chg="modSp">
        <pc:chgData name="Rebecca Stewart" userId="S::r.stewart@uwtsd.ac.uk::e4dbdf3f-b99f-4ed4-aef6-c26f104e6967" providerId="AD" clId="Web-{F9341590-3263-42BE-8421-2EC653BF682D}" dt="2023-01-04T12:15:33.775" v="290" actId="20577"/>
        <pc:sldMkLst>
          <pc:docMk/>
          <pc:sldMk cId="677987908" sldId="260"/>
        </pc:sldMkLst>
        <pc:spChg chg="mod">
          <ac:chgData name="Rebecca Stewart" userId="S::r.stewart@uwtsd.ac.uk::e4dbdf3f-b99f-4ed4-aef6-c26f104e6967" providerId="AD" clId="Web-{F9341590-3263-42BE-8421-2EC653BF682D}" dt="2023-01-04T12:15:33.775" v="290" actId="20577"/>
          <ac:spMkLst>
            <pc:docMk/>
            <pc:sldMk cId="677987908" sldId="260"/>
            <ac:spMk id="5" creationId="{C9DB788E-9812-4500-9818-3FEA0BF9C7F7}"/>
          </ac:spMkLst>
        </pc:spChg>
      </pc:sldChg>
      <pc:sldChg chg="modSp">
        <pc:chgData name="Rebecca Stewart" userId="S::r.stewart@uwtsd.ac.uk::e4dbdf3f-b99f-4ed4-aef6-c26f104e6967" providerId="AD" clId="Web-{F9341590-3263-42BE-8421-2EC653BF682D}" dt="2023-01-04T12:17:33.918" v="324" actId="1076"/>
        <pc:sldMkLst>
          <pc:docMk/>
          <pc:sldMk cId="12644907" sldId="261"/>
        </pc:sldMkLst>
        <pc:spChg chg="mod">
          <ac:chgData name="Rebecca Stewart" userId="S::r.stewart@uwtsd.ac.uk::e4dbdf3f-b99f-4ed4-aef6-c26f104e6967" providerId="AD" clId="Web-{F9341590-3263-42BE-8421-2EC653BF682D}" dt="2023-01-04T12:17:33.918" v="324" actId="1076"/>
          <ac:spMkLst>
            <pc:docMk/>
            <pc:sldMk cId="12644907" sldId="261"/>
            <ac:spMk id="5" creationId="{362E7B39-9EF4-418D-9011-424DDB7F2B73}"/>
          </ac:spMkLst>
        </pc:spChg>
      </pc:sldChg>
      <pc:sldChg chg="modSp">
        <pc:chgData name="Rebecca Stewart" userId="S::r.stewart@uwtsd.ac.uk::e4dbdf3f-b99f-4ed4-aef6-c26f104e6967" providerId="AD" clId="Web-{F9341590-3263-42BE-8421-2EC653BF682D}" dt="2023-01-04T12:18:01.325" v="330" actId="20577"/>
        <pc:sldMkLst>
          <pc:docMk/>
          <pc:sldMk cId="4171380379" sldId="262"/>
        </pc:sldMkLst>
        <pc:spChg chg="mod">
          <ac:chgData name="Rebecca Stewart" userId="S::r.stewart@uwtsd.ac.uk::e4dbdf3f-b99f-4ed4-aef6-c26f104e6967" providerId="AD" clId="Web-{F9341590-3263-42BE-8421-2EC653BF682D}" dt="2023-01-04T12:18:01.325" v="330" actId="20577"/>
          <ac:spMkLst>
            <pc:docMk/>
            <pc:sldMk cId="4171380379" sldId="262"/>
            <ac:spMk id="5" creationId="{90F53716-1AAA-44B7-B00E-43E20C9CF48D}"/>
          </ac:spMkLst>
        </pc:spChg>
      </pc:sldChg>
      <pc:sldChg chg="addSp modSp modNotes">
        <pc:chgData name="Rebecca Stewart" userId="S::r.stewart@uwtsd.ac.uk::e4dbdf3f-b99f-4ed4-aef6-c26f104e6967" providerId="AD" clId="Web-{F9341590-3263-42BE-8421-2EC653BF682D}" dt="2023-01-04T12:18:13.185" v="334" actId="20577"/>
        <pc:sldMkLst>
          <pc:docMk/>
          <pc:sldMk cId="611850271" sldId="263"/>
        </pc:sldMkLst>
        <pc:spChg chg="add mod">
          <ac:chgData name="Rebecca Stewart" userId="S::r.stewart@uwtsd.ac.uk::e4dbdf3f-b99f-4ed4-aef6-c26f104e6967" providerId="AD" clId="Web-{F9341590-3263-42BE-8421-2EC653BF682D}" dt="2023-01-04T10:31:38.777" v="82" actId="20577"/>
          <ac:spMkLst>
            <pc:docMk/>
            <pc:sldMk cId="611850271" sldId="263"/>
            <ac:spMk id="3" creationId="{E20D3A44-9F69-4B3F-0A07-D844000DAD12}"/>
          </ac:spMkLst>
        </pc:spChg>
        <pc:spChg chg="mod">
          <ac:chgData name="Rebecca Stewart" userId="S::r.stewart@uwtsd.ac.uk::e4dbdf3f-b99f-4ed4-aef6-c26f104e6967" providerId="AD" clId="Web-{F9341590-3263-42BE-8421-2EC653BF682D}" dt="2023-01-04T10:23:27.574" v="36" actId="20577"/>
          <ac:spMkLst>
            <pc:docMk/>
            <pc:sldMk cId="611850271" sldId="263"/>
            <ac:spMk id="4" creationId="{0A59A52E-43A8-4CC1-9D31-F64CCC699C69}"/>
          </ac:spMkLst>
        </pc:spChg>
        <pc:spChg chg="mod">
          <ac:chgData name="Rebecca Stewart" userId="S::r.stewart@uwtsd.ac.uk::e4dbdf3f-b99f-4ed4-aef6-c26f104e6967" providerId="AD" clId="Web-{F9341590-3263-42BE-8421-2EC653BF682D}" dt="2023-01-04T12:18:13.185" v="334" actId="20577"/>
          <ac:spMkLst>
            <pc:docMk/>
            <pc:sldMk cId="611850271" sldId="263"/>
            <ac:spMk id="5" creationId="{A4DD14B1-F437-4D16-8B14-D3A122BDD3C1}"/>
          </ac:spMkLst>
        </pc:spChg>
        <pc:picChg chg="add mod">
          <ac:chgData name="Rebecca Stewart" userId="S::r.stewart@uwtsd.ac.uk::e4dbdf3f-b99f-4ed4-aef6-c26f104e6967" providerId="AD" clId="Web-{F9341590-3263-42BE-8421-2EC653BF682D}" dt="2023-01-04T10:30:52.870" v="69" actId="1076"/>
          <ac:picMkLst>
            <pc:docMk/>
            <pc:sldMk cId="611850271" sldId="263"/>
            <ac:picMk id="2" creationId="{5AE84BA6-3525-066F-6654-13B16C530384}"/>
          </ac:picMkLst>
        </pc:picChg>
      </pc:sldChg>
      <pc:sldChg chg="modSp">
        <pc:chgData name="Rebecca Stewart" userId="S::r.stewart@uwtsd.ac.uk::e4dbdf3f-b99f-4ed4-aef6-c26f104e6967" providerId="AD" clId="Web-{F9341590-3263-42BE-8421-2EC653BF682D}" dt="2023-01-04T12:15:48.900" v="294" actId="1076"/>
        <pc:sldMkLst>
          <pc:docMk/>
          <pc:sldMk cId="3922721679" sldId="266"/>
        </pc:sldMkLst>
        <pc:spChg chg="mod">
          <ac:chgData name="Rebecca Stewart" userId="S::r.stewart@uwtsd.ac.uk::e4dbdf3f-b99f-4ed4-aef6-c26f104e6967" providerId="AD" clId="Web-{F9341590-3263-42BE-8421-2EC653BF682D}" dt="2023-01-04T12:15:48.900" v="294" actId="1076"/>
          <ac:spMkLst>
            <pc:docMk/>
            <pc:sldMk cId="3922721679" sldId="266"/>
            <ac:spMk id="5" creationId="{C9DB788E-9812-4500-9818-3FEA0BF9C7F7}"/>
          </ac:spMkLst>
        </pc:spChg>
      </pc:sldChg>
      <pc:sldChg chg="modSp">
        <pc:chgData name="Rebecca Stewart" userId="S::r.stewart@uwtsd.ac.uk::e4dbdf3f-b99f-4ed4-aef6-c26f104e6967" providerId="AD" clId="Web-{F9341590-3263-42BE-8421-2EC653BF682D}" dt="2023-01-04T12:17:07.011" v="321" actId="20577"/>
        <pc:sldMkLst>
          <pc:docMk/>
          <pc:sldMk cId="2007927984" sldId="268"/>
        </pc:sldMkLst>
        <pc:spChg chg="mod">
          <ac:chgData name="Rebecca Stewart" userId="S::r.stewart@uwtsd.ac.uk::e4dbdf3f-b99f-4ed4-aef6-c26f104e6967" providerId="AD" clId="Web-{F9341590-3263-42BE-8421-2EC653BF682D}" dt="2023-01-04T12:17:07.011" v="321" actId="20577"/>
          <ac:spMkLst>
            <pc:docMk/>
            <pc:sldMk cId="2007927984" sldId="268"/>
            <ac:spMk id="5" creationId="{C9DB788E-9812-4500-9818-3FEA0BF9C7F7}"/>
          </ac:spMkLst>
        </pc:spChg>
        <pc:spChg chg="mod">
          <ac:chgData name="Rebecca Stewart" userId="S::r.stewart@uwtsd.ac.uk::e4dbdf3f-b99f-4ed4-aef6-c26f104e6967" providerId="AD" clId="Web-{F9341590-3263-42BE-8421-2EC653BF682D}" dt="2023-01-04T12:16:05.338" v="298" actId="1076"/>
          <ac:spMkLst>
            <pc:docMk/>
            <pc:sldMk cId="2007927984" sldId="268"/>
            <ac:spMk id="11" creationId="{81461781-F29A-4565-8D62-7FAFEF048022}"/>
          </ac:spMkLst>
        </pc:spChg>
      </pc:sldChg>
      <pc:sldChg chg="modSp">
        <pc:chgData name="Rebecca Stewart" userId="S::r.stewart@uwtsd.ac.uk::e4dbdf3f-b99f-4ed4-aef6-c26f104e6967" providerId="AD" clId="Web-{F9341590-3263-42BE-8421-2EC653BF682D}" dt="2023-01-04T12:16:57.886" v="320" actId="20577"/>
        <pc:sldMkLst>
          <pc:docMk/>
          <pc:sldMk cId="3688472791" sldId="269"/>
        </pc:sldMkLst>
        <pc:spChg chg="mod">
          <ac:chgData name="Rebecca Stewart" userId="S::r.stewart@uwtsd.ac.uk::e4dbdf3f-b99f-4ed4-aef6-c26f104e6967" providerId="AD" clId="Web-{F9341590-3263-42BE-8421-2EC653BF682D}" dt="2023-01-04T12:16:48.636" v="314" actId="20577"/>
          <ac:spMkLst>
            <pc:docMk/>
            <pc:sldMk cId="3688472791" sldId="269"/>
            <ac:spMk id="5" creationId="{C9DB788E-9812-4500-9818-3FEA0BF9C7F7}"/>
          </ac:spMkLst>
        </pc:spChg>
        <pc:spChg chg="mod">
          <ac:chgData name="Rebecca Stewart" userId="S::r.stewart@uwtsd.ac.uk::e4dbdf3f-b99f-4ed4-aef6-c26f104e6967" providerId="AD" clId="Web-{F9341590-3263-42BE-8421-2EC653BF682D}" dt="2023-01-04T12:16:57.886" v="320" actId="20577"/>
          <ac:spMkLst>
            <pc:docMk/>
            <pc:sldMk cId="3688472791" sldId="269"/>
            <ac:spMk id="7" creationId="{13205789-4CF0-4593-AD5F-2DD81F76298E}"/>
          </ac:spMkLst>
        </pc:spChg>
      </pc:sldChg>
      <pc:sldChg chg="addSp delSp modSp modNotes">
        <pc:chgData name="Rebecca Stewart" userId="S::r.stewart@uwtsd.ac.uk::e4dbdf3f-b99f-4ed4-aef6-c26f104e6967" providerId="AD" clId="Web-{F9341590-3263-42BE-8421-2EC653BF682D}" dt="2023-01-04T12:12:51.943" v="262" actId="20577"/>
        <pc:sldMkLst>
          <pc:docMk/>
          <pc:sldMk cId="678873680" sldId="270"/>
        </pc:sldMkLst>
        <pc:spChg chg="mod">
          <ac:chgData name="Rebecca Stewart" userId="S::r.stewart@uwtsd.ac.uk::e4dbdf3f-b99f-4ed4-aef6-c26f104e6967" providerId="AD" clId="Web-{F9341590-3263-42BE-8421-2EC653BF682D}" dt="2023-01-04T12:10:17.971" v="188" actId="1076"/>
          <ac:spMkLst>
            <pc:docMk/>
            <pc:sldMk cId="678873680" sldId="270"/>
            <ac:spMk id="4" creationId="{4E8726A2-C21E-44CD-AEB8-4688C6E4C3F1}"/>
          </ac:spMkLst>
        </pc:spChg>
        <pc:spChg chg="del">
          <ac:chgData name="Rebecca Stewart" userId="S::r.stewart@uwtsd.ac.uk::e4dbdf3f-b99f-4ed4-aef6-c26f104e6967" providerId="AD" clId="Web-{F9341590-3263-42BE-8421-2EC653BF682D}" dt="2023-01-04T12:09:28.376" v="176"/>
          <ac:spMkLst>
            <pc:docMk/>
            <pc:sldMk cId="678873680" sldId="270"/>
            <ac:spMk id="5" creationId="{145C55D6-1550-49AB-A807-4225A3D64409}"/>
          </ac:spMkLst>
        </pc:spChg>
        <pc:spChg chg="add mod">
          <ac:chgData name="Rebecca Stewart" userId="S::r.stewart@uwtsd.ac.uk::e4dbdf3f-b99f-4ed4-aef6-c26f104e6967" providerId="AD" clId="Web-{F9341590-3263-42BE-8421-2EC653BF682D}" dt="2023-01-04T12:12:51.943" v="262" actId="20577"/>
          <ac:spMkLst>
            <pc:docMk/>
            <pc:sldMk cId="678873680" sldId="270"/>
            <ac:spMk id="6" creationId="{1FBFB818-792E-B1D0-C921-D23CDE8A5B2D}"/>
          </ac:spMkLst>
        </pc:spChg>
        <pc:picChg chg="add mod ord">
          <ac:chgData name="Rebecca Stewart" userId="S::r.stewart@uwtsd.ac.uk::e4dbdf3f-b99f-4ed4-aef6-c26f104e6967" providerId="AD" clId="Web-{F9341590-3263-42BE-8421-2EC653BF682D}" dt="2023-01-04T12:10:04.861" v="182" actId="1076"/>
          <ac:picMkLst>
            <pc:docMk/>
            <pc:sldMk cId="678873680" sldId="270"/>
            <ac:picMk id="2" creationId="{B3618221-0B00-82FF-4725-E72C0A1574AA}"/>
          </ac:picMkLst>
        </pc:picChg>
        <pc:picChg chg="add mod">
          <ac:chgData name="Rebecca Stewart" userId="S::r.stewart@uwtsd.ac.uk::e4dbdf3f-b99f-4ed4-aef6-c26f104e6967" providerId="AD" clId="Web-{F9341590-3263-42BE-8421-2EC653BF682D}" dt="2023-01-04T12:10:12.939" v="186" actId="14100"/>
          <ac:picMkLst>
            <pc:docMk/>
            <pc:sldMk cId="678873680" sldId="270"/>
            <ac:picMk id="3" creationId="{65965D1B-39EB-55F0-9C42-AAFF10BF6E77}"/>
          </ac:picMkLst>
        </pc:picChg>
      </pc:sldChg>
      <pc:sldChg chg="modSp">
        <pc:chgData name="Rebecca Stewart" userId="S::r.stewart@uwtsd.ac.uk::e4dbdf3f-b99f-4ed4-aef6-c26f104e6967" providerId="AD" clId="Web-{F9341590-3263-42BE-8421-2EC653BF682D}" dt="2023-01-04T12:19:08.296" v="352"/>
        <pc:sldMkLst>
          <pc:docMk/>
          <pc:sldMk cId="317481911" sldId="271"/>
        </pc:sldMkLst>
        <pc:spChg chg="mod">
          <ac:chgData name="Rebecca Stewart" userId="S::r.stewart@uwtsd.ac.uk::e4dbdf3f-b99f-4ed4-aef6-c26f104e6967" providerId="AD" clId="Web-{F9341590-3263-42BE-8421-2EC653BF682D}" dt="2023-01-04T12:18:29.263" v="338" actId="20577"/>
          <ac:spMkLst>
            <pc:docMk/>
            <pc:sldMk cId="317481911" sldId="271"/>
            <ac:spMk id="4" creationId="{4E8726A2-C21E-44CD-AEB8-4688C6E4C3F1}"/>
          </ac:spMkLst>
        </pc:spChg>
        <pc:spChg chg="mod">
          <ac:chgData name="Rebecca Stewart" userId="S::r.stewart@uwtsd.ac.uk::e4dbdf3f-b99f-4ed4-aef6-c26f104e6967" providerId="AD" clId="Web-{F9341590-3263-42BE-8421-2EC653BF682D}" dt="2023-01-04T12:19:08.296" v="352"/>
          <ac:spMkLst>
            <pc:docMk/>
            <pc:sldMk cId="317481911" sldId="271"/>
            <ac:spMk id="5" creationId="{145C55D6-1550-49AB-A807-4225A3D64409}"/>
          </ac:spMkLst>
        </pc:spChg>
      </pc:sldChg>
    </pc:docChg>
  </pc:docChgLst>
  <pc:docChgLst>
    <pc:chgData name="Rebecca Stewart" userId="e4dbdf3f-b99f-4ed4-aef6-c26f104e6967" providerId="ADAL" clId="{9978B46A-3BEE-4C25-9A10-D68EEAFA8165}"/>
    <pc:docChg chg="undo custSel addSld modSld sldOrd">
      <pc:chgData name="Rebecca Stewart" userId="e4dbdf3f-b99f-4ed4-aef6-c26f104e6967" providerId="ADAL" clId="{9978B46A-3BEE-4C25-9A10-D68EEAFA8165}" dt="2023-01-03T17:41:47.165" v="6998" actId="20577"/>
      <pc:docMkLst>
        <pc:docMk/>
      </pc:docMkLst>
      <pc:sldChg chg="delSp modSp mod modAnim">
        <pc:chgData name="Rebecca Stewart" userId="e4dbdf3f-b99f-4ed4-aef6-c26f104e6967" providerId="ADAL" clId="{9978B46A-3BEE-4C25-9A10-D68EEAFA8165}" dt="2023-01-03T17:40:19.385" v="6849" actId="20577"/>
        <pc:sldMkLst>
          <pc:docMk/>
          <pc:sldMk cId="2869922732" sldId="256"/>
        </pc:sldMkLst>
        <pc:spChg chg="mod">
          <ac:chgData name="Rebecca Stewart" userId="e4dbdf3f-b99f-4ed4-aef6-c26f104e6967" providerId="ADAL" clId="{9978B46A-3BEE-4C25-9A10-D68EEAFA8165}" dt="2023-01-03T15:46:33.200" v="4749" actId="5793"/>
          <ac:spMkLst>
            <pc:docMk/>
            <pc:sldMk cId="2869922732" sldId="256"/>
            <ac:spMk id="2" creationId="{00DF73FE-9343-46C7-927D-021C79EF1943}"/>
          </ac:spMkLst>
        </pc:spChg>
        <pc:spChg chg="mod">
          <ac:chgData name="Rebecca Stewart" userId="e4dbdf3f-b99f-4ed4-aef6-c26f104e6967" providerId="ADAL" clId="{9978B46A-3BEE-4C25-9A10-D68EEAFA8165}" dt="2023-01-03T17:40:19.385" v="6849" actId="20577"/>
          <ac:spMkLst>
            <pc:docMk/>
            <pc:sldMk cId="2869922732" sldId="256"/>
            <ac:spMk id="3" creationId="{3AEAC53B-A3DF-4141-B968-371A5BA2E8AB}"/>
          </ac:spMkLst>
        </pc:spChg>
        <pc:spChg chg="del mod">
          <ac:chgData name="Rebecca Stewart" userId="e4dbdf3f-b99f-4ed4-aef6-c26f104e6967" providerId="ADAL" clId="{9978B46A-3BEE-4C25-9A10-D68EEAFA8165}" dt="2023-01-03T15:49:00.122" v="4932" actId="478"/>
          <ac:spMkLst>
            <pc:docMk/>
            <pc:sldMk cId="2869922732" sldId="256"/>
            <ac:spMk id="5" creationId="{207CA577-0CC9-454A-868E-350EBDC1B81C}"/>
          </ac:spMkLst>
        </pc:spChg>
      </pc:sldChg>
      <pc:sldChg chg="modSp mod">
        <pc:chgData name="Rebecca Stewart" userId="e4dbdf3f-b99f-4ed4-aef6-c26f104e6967" providerId="ADAL" clId="{9978B46A-3BEE-4C25-9A10-D68EEAFA8165}" dt="2023-01-03T11:57:41.696" v="0" actId="1076"/>
        <pc:sldMkLst>
          <pc:docMk/>
          <pc:sldMk cId="3337655" sldId="258"/>
        </pc:sldMkLst>
        <pc:spChg chg="mod">
          <ac:chgData name="Rebecca Stewart" userId="e4dbdf3f-b99f-4ed4-aef6-c26f104e6967" providerId="ADAL" clId="{9978B46A-3BEE-4C25-9A10-D68EEAFA8165}" dt="2023-01-03T11:57:41.696" v="0" actId="1076"/>
          <ac:spMkLst>
            <pc:docMk/>
            <pc:sldMk cId="3337655" sldId="258"/>
            <ac:spMk id="7" creationId="{20FCA627-C154-4B20-9D43-D1FA05B8EC34}"/>
          </ac:spMkLst>
        </pc:spChg>
      </pc:sldChg>
      <pc:sldChg chg="addSp delSp modSp mod modClrScheme modAnim chgLayout modNotesTx">
        <pc:chgData name="Rebecca Stewart" userId="e4dbdf3f-b99f-4ed4-aef6-c26f104e6967" providerId="ADAL" clId="{9978B46A-3BEE-4C25-9A10-D68EEAFA8165}" dt="2023-01-03T16:17:37.858" v="5497" actId="403"/>
        <pc:sldMkLst>
          <pc:docMk/>
          <pc:sldMk cId="3514327469" sldId="259"/>
        </pc:sldMkLst>
        <pc:spChg chg="del mod ord">
          <ac:chgData name="Rebecca Stewart" userId="e4dbdf3f-b99f-4ed4-aef6-c26f104e6967" providerId="ADAL" clId="{9978B46A-3BEE-4C25-9A10-D68EEAFA8165}" dt="2023-01-03T11:59:23.065" v="1" actId="700"/>
          <ac:spMkLst>
            <pc:docMk/>
            <pc:sldMk cId="3514327469" sldId="259"/>
            <ac:spMk id="2" creationId="{00DF73FE-9343-46C7-927D-021C79EF1943}"/>
          </ac:spMkLst>
        </pc:spChg>
        <pc:spChg chg="del mod ord">
          <ac:chgData name="Rebecca Stewart" userId="e4dbdf3f-b99f-4ed4-aef6-c26f104e6967" providerId="ADAL" clId="{9978B46A-3BEE-4C25-9A10-D68EEAFA8165}" dt="2023-01-03T11:59:23.065" v="1" actId="700"/>
          <ac:spMkLst>
            <pc:docMk/>
            <pc:sldMk cId="3514327469" sldId="259"/>
            <ac:spMk id="3" creationId="{3AEAC53B-A3DF-4141-B968-371A5BA2E8AB}"/>
          </ac:spMkLst>
        </pc:spChg>
        <pc:spChg chg="add mod ord">
          <ac:chgData name="Rebecca Stewart" userId="e4dbdf3f-b99f-4ed4-aef6-c26f104e6967" providerId="ADAL" clId="{9978B46A-3BEE-4C25-9A10-D68EEAFA8165}" dt="2023-01-03T12:00:25.001" v="61" actId="20577"/>
          <ac:spMkLst>
            <pc:docMk/>
            <pc:sldMk cId="3514327469" sldId="259"/>
            <ac:spMk id="4" creationId="{B57CEA1B-93C8-4D24-ABB3-7C293BF938EC}"/>
          </ac:spMkLst>
        </pc:spChg>
        <pc:spChg chg="add mod ord">
          <ac:chgData name="Rebecca Stewart" userId="e4dbdf3f-b99f-4ed4-aef6-c26f104e6967" providerId="ADAL" clId="{9978B46A-3BEE-4C25-9A10-D68EEAFA8165}" dt="2023-01-03T12:11:34.948" v="656" actId="14100"/>
          <ac:spMkLst>
            <pc:docMk/>
            <pc:sldMk cId="3514327469" sldId="259"/>
            <ac:spMk id="5" creationId="{41C26E8C-5615-45A2-8E41-20EC1135A07C}"/>
          </ac:spMkLst>
        </pc:spChg>
        <pc:spChg chg="mod topLvl">
          <ac:chgData name="Rebecca Stewart" userId="e4dbdf3f-b99f-4ed4-aef6-c26f104e6967" providerId="ADAL" clId="{9978B46A-3BEE-4C25-9A10-D68EEAFA8165}" dt="2023-01-03T12:10:30.260" v="638" actId="1076"/>
          <ac:spMkLst>
            <pc:docMk/>
            <pc:sldMk cId="3514327469" sldId="259"/>
            <ac:spMk id="8" creationId="{893D20F0-DFBB-4173-B860-6459B4A287AE}"/>
          </ac:spMkLst>
        </pc:spChg>
        <pc:spChg chg="del mod topLvl">
          <ac:chgData name="Rebecca Stewart" userId="e4dbdf3f-b99f-4ed4-aef6-c26f104e6967" providerId="ADAL" clId="{9978B46A-3BEE-4C25-9A10-D68EEAFA8165}" dt="2023-01-03T12:05:21.113" v="526" actId="478"/>
          <ac:spMkLst>
            <pc:docMk/>
            <pc:sldMk cId="3514327469" sldId="259"/>
            <ac:spMk id="9" creationId="{0232C74B-810D-409F-BD0F-E3F601605406}"/>
          </ac:spMkLst>
        </pc:spChg>
        <pc:spChg chg="mod topLvl">
          <ac:chgData name="Rebecca Stewart" userId="e4dbdf3f-b99f-4ed4-aef6-c26f104e6967" providerId="ADAL" clId="{9978B46A-3BEE-4C25-9A10-D68EEAFA8165}" dt="2023-01-03T12:07:37.084" v="577" actId="164"/>
          <ac:spMkLst>
            <pc:docMk/>
            <pc:sldMk cId="3514327469" sldId="259"/>
            <ac:spMk id="10" creationId="{A0CEC8E5-AFB2-4012-A062-8CF01B2997C7}"/>
          </ac:spMkLst>
        </pc:spChg>
        <pc:spChg chg="mod topLvl">
          <ac:chgData name="Rebecca Stewart" userId="e4dbdf3f-b99f-4ed4-aef6-c26f104e6967" providerId="ADAL" clId="{9978B46A-3BEE-4C25-9A10-D68EEAFA8165}" dt="2023-01-03T12:10:40.496" v="640" actId="1076"/>
          <ac:spMkLst>
            <pc:docMk/>
            <pc:sldMk cId="3514327469" sldId="259"/>
            <ac:spMk id="11" creationId="{A781ECA0-35CA-46F5-BC40-A77BB2C98D38}"/>
          </ac:spMkLst>
        </pc:spChg>
        <pc:spChg chg="mod topLvl">
          <ac:chgData name="Rebecca Stewart" userId="e4dbdf3f-b99f-4ed4-aef6-c26f104e6967" providerId="ADAL" clId="{9978B46A-3BEE-4C25-9A10-D68EEAFA8165}" dt="2023-01-03T12:08:05.991" v="589" actId="1038"/>
          <ac:spMkLst>
            <pc:docMk/>
            <pc:sldMk cId="3514327469" sldId="259"/>
            <ac:spMk id="12" creationId="{D9906220-77F7-45B0-A2D6-2DCB7DCD8762}"/>
          </ac:spMkLst>
        </pc:spChg>
        <pc:spChg chg="mod topLvl">
          <ac:chgData name="Rebecca Stewart" userId="e4dbdf3f-b99f-4ed4-aef6-c26f104e6967" providerId="ADAL" clId="{9978B46A-3BEE-4C25-9A10-D68EEAFA8165}" dt="2023-01-03T12:06:25.273" v="546" actId="164"/>
          <ac:spMkLst>
            <pc:docMk/>
            <pc:sldMk cId="3514327469" sldId="259"/>
            <ac:spMk id="13" creationId="{42005E22-EC15-4673-A27B-4FE8EE649395}"/>
          </ac:spMkLst>
        </pc:spChg>
        <pc:spChg chg="mod topLvl">
          <ac:chgData name="Rebecca Stewart" userId="e4dbdf3f-b99f-4ed4-aef6-c26f104e6967" providerId="ADAL" clId="{9978B46A-3BEE-4C25-9A10-D68EEAFA8165}" dt="2023-01-03T12:10:48.144" v="642" actId="14100"/>
          <ac:spMkLst>
            <pc:docMk/>
            <pc:sldMk cId="3514327469" sldId="259"/>
            <ac:spMk id="14" creationId="{5D7CFAE8-C300-4603-ADBC-76BB418910D8}"/>
          </ac:spMkLst>
        </pc:spChg>
        <pc:spChg chg="mod topLvl">
          <ac:chgData name="Rebecca Stewart" userId="e4dbdf3f-b99f-4ed4-aef6-c26f104e6967" providerId="ADAL" clId="{9978B46A-3BEE-4C25-9A10-D68EEAFA8165}" dt="2023-01-03T12:08:30.712" v="594" actId="113"/>
          <ac:spMkLst>
            <pc:docMk/>
            <pc:sldMk cId="3514327469" sldId="259"/>
            <ac:spMk id="15" creationId="{26255BBC-BD5B-4C58-8B32-8408FB0E1693}"/>
          </ac:spMkLst>
        </pc:spChg>
        <pc:spChg chg="add del mod topLvl">
          <ac:chgData name="Rebecca Stewart" userId="e4dbdf3f-b99f-4ed4-aef6-c26f104e6967" providerId="ADAL" clId="{9978B46A-3BEE-4C25-9A10-D68EEAFA8165}" dt="2023-01-03T12:06:58.977" v="565" actId="478"/>
          <ac:spMkLst>
            <pc:docMk/>
            <pc:sldMk cId="3514327469" sldId="259"/>
            <ac:spMk id="16" creationId="{DF5C4191-7094-45A8-803A-F270CFE6613D}"/>
          </ac:spMkLst>
        </pc:spChg>
        <pc:spChg chg="add mod">
          <ac:chgData name="Rebecca Stewart" userId="e4dbdf3f-b99f-4ed4-aef6-c26f104e6967" providerId="ADAL" clId="{9978B46A-3BEE-4C25-9A10-D68EEAFA8165}" dt="2023-01-03T16:17:37.858" v="5497" actId="403"/>
          <ac:spMkLst>
            <pc:docMk/>
            <pc:sldMk cId="3514327469" sldId="259"/>
            <ac:spMk id="19" creationId="{01C37E2F-41B3-4518-8E31-74E60D819FAE}"/>
          </ac:spMkLst>
        </pc:spChg>
        <pc:grpChg chg="del mod">
          <ac:chgData name="Rebecca Stewart" userId="e4dbdf3f-b99f-4ed4-aef6-c26f104e6967" providerId="ADAL" clId="{9978B46A-3BEE-4C25-9A10-D68EEAFA8165}" dt="2023-01-03T12:05:16.121" v="525" actId="165"/>
          <ac:grpSpMkLst>
            <pc:docMk/>
            <pc:sldMk cId="3514327469" sldId="259"/>
            <ac:grpSpMk id="7" creationId="{A108ECBB-2A45-4E63-9422-9B67E9945F56}"/>
          </ac:grpSpMkLst>
        </pc:grpChg>
        <pc:grpChg chg="add mod">
          <ac:chgData name="Rebecca Stewart" userId="e4dbdf3f-b99f-4ed4-aef6-c26f104e6967" providerId="ADAL" clId="{9978B46A-3BEE-4C25-9A10-D68EEAFA8165}" dt="2023-01-03T12:10:33.544" v="639" actId="14100"/>
          <ac:grpSpMkLst>
            <pc:docMk/>
            <pc:sldMk cId="3514327469" sldId="259"/>
            <ac:grpSpMk id="17" creationId="{67D594B1-8882-4D88-9721-E473982DDC5B}"/>
          </ac:grpSpMkLst>
        </pc:grpChg>
        <pc:grpChg chg="add mod">
          <ac:chgData name="Rebecca Stewart" userId="e4dbdf3f-b99f-4ed4-aef6-c26f104e6967" providerId="ADAL" clId="{9978B46A-3BEE-4C25-9A10-D68EEAFA8165}" dt="2023-01-03T12:10:25.818" v="636" actId="1076"/>
          <ac:grpSpMkLst>
            <pc:docMk/>
            <pc:sldMk cId="3514327469" sldId="259"/>
            <ac:grpSpMk id="18" creationId="{03B1ECA3-341E-4A76-9BBF-23452A9F3445}"/>
          </ac:grpSpMkLst>
        </pc:grpChg>
        <pc:graphicFrameChg chg="add del mod modGraphic">
          <ac:chgData name="Rebecca Stewart" userId="e4dbdf3f-b99f-4ed4-aef6-c26f104e6967" providerId="ADAL" clId="{9978B46A-3BEE-4C25-9A10-D68EEAFA8165}" dt="2023-01-03T12:05:11.005" v="524" actId="18245"/>
          <ac:graphicFrameMkLst>
            <pc:docMk/>
            <pc:sldMk cId="3514327469" sldId="259"/>
            <ac:graphicFrameMk id="6" creationId="{E90657B7-F481-4B5D-8A50-239DA41B8552}"/>
          </ac:graphicFrameMkLst>
        </pc:graphicFrameChg>
      </pc:sldChg>
      <pc:sldChg chg="addSp delSp modSp mod modClrScheme modAnim chgLayout modNotesTx">
        <pc:chgData name="Rebecca Stewart" userId="e4dbdf3f-b99f-4ed4-aef6-c26f104e6967" providerId="ADAL" clId="{9978B46A-3BEE-4C25-9A10-D68EEAFA8165}" dt="2023-01-03T12:38:09.488" v="2297" actId="113"/>
        <pc:sldMkLst>
          <pc:docMk/>
          <pc:sldMk cId="677987908" sldId="260"/>
        </pc:sldMkLst>
        <pc:spChg chg="del mod ord">
          <ac:chgData name="Rebecca Stewart" userId="e4dbdf3f-b99f-4ed4-aef6-c26f104e6967" providerId="ADAL" clId="{9978B46A-3BEE-4C25-9A10-D68EEAFA8165}" dt="2023-01-03T11:59:31.673" v="2" actId="700"/>
          <ac:spMkLst>
            <pc:docMk/>
            <pc:sldMk cId="677987908" sldId="260"/>
            <ac:spMk id="2" creationId="{00DF73FE-9343-46C7-927D-021C79EF1943}"/>
          </ac:spMkLst>
        </pc:spChg>
        <pc:spChg chg="del mod ord">
          <ac:chgData name="Rebecca Stewart" userId="e4dbdf3f-b99f-4ed4-aef6-c26f104e6967" providerId="ADAL" clId="{9978B46A-3BEE-4C25-9A10-D68EEAFA8165}" dt="2023-01-03T11:59:31.673" v="2" actId="700"/>
          <ac:spMkLst>
            <pc:docMk/>
            <pc:sldMk cId="677987908" sldId="260"/>
            <ac:spMk id="3" creationId="{3AEAC53B-A3DF-4141-B968-371A5BA2E8AB}"/>
          </ac:spMkLst>
        </pc:spChg>
        <pc:spChg chg="add mod ord">
          <ac:chgData name="Rebecca Stewart" userId="e4dbdf3f-b99f-4ed4-aef6-c26f104e6967" providerId="ADAL" clId="{9978B46A-3BEE-4C25-9A10-D68EEAFA8165}" dt="2023-01-03T12:25:48.009" v="1457" actId="20577"/>
          <ac:spMkLst>
            <pc:docMk/>
            <pc:sldMk cId="677987908" sldId="260"/>
            <ac:spMk id="4" creationId="{EA5C9573-2D05-467F-81F6-672E5CACB118}"/>
          </ac:spMkLst>
        </pc:spChg>
        <pc:spChg chg="add mod ord">
          <ac:chgData name="Rebecca Stewart" userId="e4dbdf3f-b99f-4ed4-aef6-c26f104e6967" providerId="ADAL" clId="{9978B46A-3BEE-4C25-9A10-D68EEAFA8165}" dt="2023-01-03T12:38:09.488" v="2297" actId="113"/>
          <ac:spMkLst>
            <pc:docMk/>
            <pc:sldMk cId="677987908" sldId="260"/>
            <ac:spMk id="5" creationId="{C9DB788E-9812-4500-9818-3FEA0BF9C7F7}"/>
          </ac:spMkLst>
        </pc:spChg>
        <pc:spChg chg="add mod">
          <ac:chgData name="Rebecca Stewart" userId="e4dbdf3f-b99f-4ed4-aef6-c26f104e6967" providerId="ADAL" clId="{9978B46A-3BEE-4C25-9A10-D68EEAFA8165}" dt="2023-01-03T12:28:47.557" v="1622" actId="1076"/>
          <ac:spMkLst>
            <pc:docMk/>
            <pc:sldMk cId="677987908" sldId="260"/>
            <ac:spMk id="6" creationId="{C1A276EA-4C93-461D-AEDE-34749BD1EBC8}"/>
          </ac:spMkLst>
        </pc:spChg>
        <pc:spChg chg="add mod">
          <ac:chgData name="Rebecca Stewart" userId="e4dbdf3f-b99f-4ed4-aef6-c26f104e6967" providerId="ADAL" clId="{9978B46A-3BEE-4C25-9A10-D68EEAFA8165}" dt="2023-01-03T12:31:28.010" v="1841" actId="113"/>
          <ac:spMkLst>
            <pc:docMk/>
            <pc:sldMk cId="677987908" sldId="260"/>
            <ac:spMk id="7" creationId="{39596A8E-6A06-4841-96A2-0397E5AE079F}"/>
          </ac:spMkLst>
        </pc:spChg>
        <pc:picChg chg="add mod">
          <ac:chgData name="Rebecca Stewart" userId="e4dbdf3f-b99f-4ed4-aef6-c26f104e6967" providerId="ADAL" clId="{9978B46A-3BEE-4C25-9A10-D68EEAFA8165}" dt="2023-01-03T12:36:35.357" v="2288" actId="1076"/>
          <ac:picMkLst>
            <pc:docMk/>
            <pc:sldMk cId="677987908" sldId="260"/>
            <ac:picMk id="9" creationId="{4462E624-F6D8-4A93-8935-216CC87B37BB}"/>
          </ac:picMkLst>
        </pc:picChg>
        <pc:picChg chg="add mod">
          <ac:chgData name="Rebecca Stewart" userId="e4dbdf3f-b99f-4ed4-aef6-c26f104e6967" providerId="ADAL" clId="{9978B46A-3BEE-4C25-9A10-D68EEAFA8165}" dt="2023-01-03T12:36:27.116" v="2284" actId="1076"/>
          <ac:picMkLst>
            <pc:docMk/>
            <pc:sldMk cId="677987908" sldId="260"/>
            <ac:picMk id="11" creationId="{FB7A33EE-B41C-4D1F-8175-3E00CF1A3138}"/>
          </ac:picMkLst>
        </pc:picChg>
        <pc:picChg chg="add mod">
          <ac:chgData name="Rebecca Stewart" userId="e4dbdf3f-b99f-4ed4-aef6-c26f104e6967" providerId="ADAL" clId="{9978B46A-3BEE-4C25-9A10-D68EEAFA8165}" dt="2023-01-03T12:36:41.502" v="2290" actId="1076"/>
          <ac:picMkLst>
            <pc:docMk/>
            <pc:sldMk cId="677987908" sldId="260"/>
            <ac:picMk id="13" creationId="{CE245E9D-6382-4092-A964-AB9CD5C7F494}"/>
          </ac:picMkLst>
        </pc:picChg>
        <pc:picChg chg="add mod">
          <ac:chgData name="Rebecca Stewart" userId="e4dbdf3f-b99f-4ed4-aef6-c26f104e6967" providerId="ADAL" clId="{9978B46A-3BEE-4C25-9A10-D68EEAFA8165}" dt="2023-01-03T12:36:13.320" v="2278" actId="1076"/>
          <ac:picMkLst>
            <pc:docMk/>
            <pc:sldMk cId="677987908" sldId="260"/>
            <ac:picMk id="15" creationId="{B93BE29B-394F-48B7-ABA4-AFEC0C44095C}"/>
          </ac:picMkLst>
        </pc:picChg>
      </pc:sldChg>
      <pc:sldChg chg="addSp delSp modSp mod ord modClrScheme chgLayout modNotesTx">
        <pc:chgData name="Rebecca Stewart" userId="e4dbdf3f-b99f-4ed4-aef6-c26f104e6967" providerId="ADAL" clId="{9978B46A-3BEE-4C25-9A10-D68EEAFA8165}" dt="2023-01-03T17:33:51.388" v="6525" actId="20577"/>
        <pc:sldMkLst>
          <pc:docMk/>
          <pc:sldMk cId="12644907" sldId="261"/>
        </pc:sldMkLst>
        <pc:spChg chg="del mod ord">
          <ac:chgData name="Rebecca Stewart" userId="e4dbdf3f-b99f-4ed4-aef6-c26f104e6967" providerId="ADAL" clId="{9978B46A-3BEE-4C25-9A10-D68EEAFA8165}" dt="2023-01-03T11:59:37.190" v="3" actId="700"/>
          <ac:spMkLst>
            <pc:docMk/>
            <pc:sldMk cId="12644907" sldId="261"/>
            <ac:spMk id="2" creationId="{00DF73FE-9343-46C7-927D-021C79EF1943}"/>
          </ac:spMkLst>
        </pc:spChg>
        <pc:spChg chg="del mod ord">
          <ac:chgData name="Rebecca Stewart" userId="e4dbdf3f-b99f-4ed4-aef6-c26f104e6967" providerId="ADAL" clId="{9978B46A-3BEE-4C25-9A10-D68EEAFA8165}" dt="2023-01-03T11:59:37.190" v="3" actId="700"/>
          <ac:spMkLst>
            <pc:docMk/>
            <pc:sldMk cId="12644907" sldId="261"/>
            <ac:spMk id="3" creationId="{3AEAC53B-A3DF-4141-B968-371A5BA2E8AB}"/>
          </ac:spMkLst>
        </pc:spChg>
        <pc:spChg chg="add mod ord">
          <ac:chgData name="Rebecca Stewart" userId="e4dbdf3f-b99f-4ed4-aef6-c26f104e6967" providerId="ADAL" clId="{9978B46A-3BEE-4C25-9A10-D68EEAFA8165}" dt="2023-01-03T16:50:52.594" v="5603" actId="20577"/>
          <ac:spMkLst>
            <pc:docMk/>
            <pc:sldMk cId="12644907" sldId="261"/>
            <ac:spMk id="4" creationId="{37AD1072-67F4-4212-BC0B-49AF4865B5C6}"/>
          </ac:spMkLst>
        </pc:spChg>
        <pc:spChg chg="add mod ord">
          <ac:chgData name="Rebecca Stewart" userId="e4dbdf3f-b99f-4ed4-aef6-c26f104e6967" providerId="ADAL" clId="{9978B46A-3BEE-4C25-9A10-D68EEAFA8165}" dt="2023-01-03T17:27:26.546" v="6018" actId="20577"/>
          <ac:spMkLst>
            <pc:docMk/>
            <pc:sldMk cId="12644907" sldId="261"/>
            <ac:spMk id="5" creationId="{362E7B39-9EF4-418D-9011-424DDB7F2B73}"/>
          </ac:spMkLst>
        </pc:spChg>
        <pc:picChg chg="add mod">
          <ac:chgData name="Rebecca Stewart" userId="e4dbdf3f-b99f-4ed4-aef6-c26f104e6967" providerId="ADAL" clId="{9978B46A-3BEE-4C25-9A10-D68EEAFA8165}" dt="2023-01-03T17:27:29.560" v="6019" actId="1076"/>
          <ac:picMkLst>
            <pc:docMk/>
            <pc:sldMk cId="12644907" sldId="261"/>
            <ac:picMk id="7" creationId="{98AA2433-4303-4B6D-9535-F710FEB69396}"/>
          </ac:picMkLst>
        </pc:picChg>
      </pc:sldChg>
      <pc:sldChg chg="addSp delSp modSp mod ord modClrScheme modAnim chgLayout">
        <pc:chgData name="Rebecca Stewart" userId="e4dbdf3f-b99f-4ed4-aef6-c26f104e6967" providerId="ADAL" clId="{9978B46A-3BEE-4C25-9A10-D68EEAFA8165}" dt="2023-01-03T17:38:32.341" v="6848" actId="14100"/>
        <pc:sldMkLst>
          <pc:docMk/>
          <pc:sldMk cId="4171380379" sldId="262"/>
        </pc:sldMkLst>
        <pc:spChg chg="del mod ord">
          <ac:chgData name="Rebecca Stewart" userId="e4dbdf3f-b99f-4ed4-aef6-c26f104e6967" providerId="ADAL" clId="{9978B46A-3BEE-4C25-9A10-D68EEAFA8165}" dt="2023-01-03T11:59:42.586" v="4" actId="700"/>
          <ac:spMkLst>
            <pc:docMk/>
            <pc:sldMk cId="4171380379" sldId="262"/>
            <ac:spMk id="2" creationId="{00DF73FE-9343-46C7-927D-021C79EF1943}"/>
          </ac:spMkLst>
        </pc:spChg>
        <pc:spChg chg="del mod ord">
          <ac:chgData name="Rebecca Stewart" userId="e4dbdf3f-b99f-4ed4-aef6-c26f104e6967" providerId="ADAL" clId="{9978B46A-3BEE-4C25-9A10-D68EEAFA8165}" dt="2023-01-03T11:59:42.586" v="4" actId="700"/>
          <ac:spMkLst>
            <pc:docMk/>
            <pc:sldMk cId="4171380379" sldId="262"/>
            <ac:spMk id="3" creationId="{3AEAC53B-A3DF-4141-B968-371A5BA2E8AB}"/>
          </ac:spMkLst>
        </pc:spChg>
        <pc:spChg chg="add mod ord">
          <ac:chgData name="Rebecca Stewart" userId="e4dbdf3f-b99f-4ed4-aef6-c26f104e6967" providerId="ADAL" clId="{9978B46A-3BEE-4C25-9A10-D68EEAFA8165}" dt="2023-01-03T17:38:27.963" v="6847" actId="14100"/>
          <ac:spMkLst>
            <pc:docMk/>
            <pc:sldMk cId="4171380379" sldId="262"/>
            <ac:spMk id="4" creationId="{0AFA55DC-0292-488C-A193-44DE9C2BA51D}"/>
          </ac:spMkLst>
        </pc:spChg>
        <pc:spChg chg="add mod ord">
          <ac:chgData name="Rebecca Stewart" userId="e4dbdf3f-b99f-4ed4-aef6-c26f104e6967" providerId="ADAL" clId="{9978B46A-3BEE-4C25-9A10-D68EEAFA8165}" dt="2023-01-03T17:38:32.341" v="6848" actId="14100"/>
          <ac:spMkLst>
            <pc:docMk/>
            <pc:sldMk cId="4171380379" sldId="262"/>
            <ac:spMk id="5" creationId="{90F53716-1AAA-44B7-B00E-43E20C9CF48D}"/>
          </ac:spMkLst>
        </pc:spChg>
        <pc:picChg chg="add mod">
          <ac:chgData name="Rebecca Stewart" userId="e4dbdf3f-b99f-4ed4-aef6-c26f104e6967" providerId="ADAL" clId="{9978B46A-3BEE-4C25-9A10-D68EEAFA8165}" dt="2023-01-03T17:38:23.943" v="6846" actId="1076"/>
          <ac:picMkLst>
            <pc:docMk/>
            <pc:sldMk cId="4171380379" sldId="262"/>
            <ac:picMk id="7" creationId="{C0B34CE3-7674-49A2-858C-26E5447D2C12}"/>
          </ac:picMkLst>
        </pc:picChg>
      </pc:sldChg>
      <pc:sldChg chg="addSp delSp modSp mod ord modClrScheme chgLayout">
        <pc:chgData name="Rebecca Stewart" userId="e4dbdf3f-b99f-4ed4-aef6-c26f104e6967" providerId="ADAL" clId="{9978B46A-3BEE-4C25-9A10-D68EEAFA8165}" dt="2023-01-03T17:41:47.165" v="6998" actId="20577"/>
        <pc:sldMkLst>
          <pc:docMk/>
          <pc:sldMk cId="611850271" sldId="263"/>
        </pc:sldMkLst>
        <pc:spChg chg="del mod ord">
          <ac:chgData name="Rebecca Stewart" userId="e4dbdf3f-b99f-4ed4-aef6-c26f104e6967" providerId="ADAL" clId="{9978B46A-3BEE-4C25-9A10-D68EEAFA8165}" dt="2023-01-03T11:59:49.046" v="5" actId="700"/>
          <ac:spMkLst>
            <pc:docMk/>
            <pc:sldMk cId="611850271" sldId="263"/>
            <ac:spMk id="2" creationId="{00DF73FE-9343-46C7-927D-021C79EF1943}"/>
          </ac:spMkLst>
        </pc:spChg>
        <pc:spChg chg="del mod ord">
          <ac:chgData name="Rebecca Stewart" userId="e4dbdf3f-b99f-4ed4-aef6-c26f104e6967" providerId="ADAL" clId="{9978B46A-3BEE-4C25-9A10-D68EEAFA8165}" dt="2023-01-03T11:59:49.046" v="5" actId="700"/>
          <ac:spMkLst>
            <pc:docMk/>
            <pc:sldMk cId="611850271" sldId="263"/>
            <ac:spMk id="3" creationId="{3AEAC53B-A3DF-4141-B968-371A5BA2E8AB}"/>
          </ac:spMkLst>
        </pc:spChg>
        <pc:spChg chg="add mod ord">
          <ac:chgData name="Rebecca Stewart" userId="e4dbdf3f-b99f-4ed4-aef6-c26f104e6967" providerId="ADAL" clId="{9978B46A-3BEE-4C25-9A10-D68EEAFA8165}" dt="2023-01-03T17:40:57.568" v="6893" actId="20577"/>
          <ac:spMkLst>
            <pc:docMk/>
            <pc:sldMk cId="611850271" sldId="263"/>
            <ac:spMk id="4" creationId="{0A59A52E-43A8-4CC1-9D31-F64CCC699C69}"/>
          </ac:spMkLst>
        </pc:spChg>
        <pc:spChg chg="add mod ord">
          <ac:chgData name="Rebecca Stewart" userId="e4dbdf3f-b99f-4ed4-aef6-c26f104e6967" providerId="ADAL" clId="{9978B46A-3BEE-4C25-9A10-D68EEAFA8165}" dt="2023-01-03T17:41:47.165" v="6998" actId="20577"/>
          <ac:spMkLst>
            <pc:docMk/>
            <pc:sldMk cId="611850271" sldId="263"/>
            <ac:spMk id="5" creationId="{A4DD14B1-F437-4D16-8B14-D3A122BDD3C1}"/>
          </ac:spMkLst>
        </pc:spChg>
      </pc:sldChg>
      <pc:sldChg chg="addSp delSp modSp mod ord setBg modClrScheme chgLayout modNotesTx">
        <pc:chgData name="Rebecca Stewart" userId="e4dbdf3f-b99f-4ed4-aef6-c26f104e6967" providerId="ADAL" clId="{9978B46A-3BEE-4C25-9A10-D68EEAFA8165}" dt="2023-01-03T16:19:50.030" v="5571" actId="20577"/>
        <pc:sldMkLst>
          <pc:docMk/>
          <pc:sldMk cId="672160228" sldId="264"/>
        </pc:sldMkLst>
        <pc:spChg chg="del mod ord">
          <ac:chgData name="Rebecca Stewart" userId="e4dbdf3f-b99f-4ed4-aef6-c26f104e6967" providerId="ADAL" clId="{9978B46A-3BEE-4C25-9A10-D68EEAFA8165}" dt="2023-01-03T11:59:53.972" v="6" actId="700"/>
          <ac:spMkLst>
            <pc:docMk/>
            <pc:sldMk cId="672160228" sldId="264"/>
            <ac:spMk id="2" creationId="{00DF73FE-9343-46C7-927D-021C79EF1943}"/>
          </ac:spMkLst>
        </pc:spChg>
        <pc:spChg chg="del mod ord">
          <ac:chgData name="Rebecca Stewart" userId="e4dbdf3f-b99f-4ed4-aef6-c26f104e6967" providerId="ADAL" clId="{9978B46A-3BEE-4C25-9A10-D68EEAFA8165}" dt="2023-01-03T11:59:53.972" v="6" actId="700"/>
          <ac:spMkLst>
            <pc:docMk/>
            <pc:sldMk cId="672160228" sldId="264"/>
            <ac:spMk id="3" creationId="{3AEAC53B-A3DF-4141-B968-371A5BA2E8AB}"/>
          </ac:spMkLst>
        </pc:spChg>
        <pc:spChg chg="add mod ord">
          <ac:chgData name="Rebecca Stewart" userId="e4dbdf3f-b99f-4ed4-aef6-c26f104e6967" providerId="ADAL" clId="{9978B46A-3BEE-4C25-9A10-D68EEAFA8165}" dt="2023-01-03T15:55:00.326" v="5021" actId="26606"/>
          <ac:spMkLst>
            <pc:docMk/>
            <pc:sldMk cId="672160228" sldId="264"/>
            <ac:spMk id="4" creationId="{CF440850-D620-44AC-A4C6-90892BB2D590}"/>
          </ac:spMkLst>
        </pc:spChg>
        <pc:spChg chg="add mod ord">
          <ac:chgData name="Rebecca Stewart" userId="e4dbdf3f-b99f-4ed4-aef6-c26f104e6967" providerId="ADAL" clId="{9978B46A-3BEE-4C25-9A10-D68EEAFA8165}" dt="2023-01-03T15:59:46.599" v="5307" actId="20577"/>
          <ac:spMkLst>
            <pc:docMk/>
            <pc:sldMk cId="672160228" sldId="264"/>
            <ac:spMk id="5" creationId="{5A888EB8-59F8-4C66-B1C7-D5D20309B352}"/>
          </ac:spMkLst>
        </pc:spChg>
        <pc:spChg chg="add">
          <ac:chgData name="Rebecca Stewart" userId="e4dbdf3f-b99f-4ed4-aef6-c26f104e6967" providerId="ADAL" clId="{9978B46A-3BEE-4C25-9A10-D68EEAFA8165}" dt="2023-01-03T15:55:00.326" v="5021" actId="26606"/>
          <ac:spMkLst>
            <pc:docMk/>
            <pc:sldMk cId="672160228" sldId="264"/>
            <ac:spMk id="12" creationId="{5E39A796-BE83-48B1-B33F-35C4A32AAB57}"/>
          </ac:spMkLst>
        </pc:spChg>
        <pc:spChg chg="add">
          <ac:chgData name="Rebecca Stewart" userId="e4dbdf3f-b99f-4ed4-aef6-c26f104e6967" providerId="ADAL" clId="{9978B46A-3BEE-4C25-9A10-D68EEAFA8165}" dt="2023-01-03T15:55:00.326" v="5021" actId="26606"/>
          <ac:spMkLst>
            <pc:docMk/>
            <pc:sldMk cId="672160228" sldId="264"/>
            <ac:spMk id="14" creationId="{72F84B47-E267-4194-8194-831DB7B5547F}"/>
          </ac:spMkLst>
        </pc:spChg>
        <pc:picChg chg="add mod">
          <ac:chgData name="Rebecca Stewart" userId="e4dbdf3f-b99f-4ed4-aef6-c26f104e6967" providerId="ADAL" clId="{9978B46A-3BEE-4C25-9A10-D68EEAFA8165}" dt="2023-01-03T15:55:00.326" v="5021" actId="26606"/>
          <ac:picMkLst>
            <pc:docMk/>
            <pc:sldMk cId="672160228" sldId="264"/>
            <ac:picMk id="7" creationId="{558A4DC4-2856-475D-B5BE-31D172CBACA0}"/>
          </ac:picMkLst>
        </pc:picChg>
      </pc:sldChg>
      <pc:sldChg chg="addSp delSp modSp mod ord modClrScheme chgLayout">
        <pc:chgData name="Rebecca Stewart" userId="e4dbdf3f-b99f-4ed4-aef6-c26f104e6967" providerId="ADAL" clId="{9978B46A-3BEE-4C25-9A10-D68EEAFA8165}" dt="2023-01-03T16:20:28.891" v="5591" actId="20577"/>
        <pc:sldMkLst>
          <pc:docMk/>
          <pc:sldMk cId="3009737700" sldId="265"/>
        </pc:sldMkLst>
        <pc:spChg chg="del mod ord">
          <ac:chgData name="Rebecca Stewart" userId="e4dbdf3f-b99f-4ed4-aef6-c26f104e6967" providerId="ADAL" clId="{9978B46A-3BEE-4C25-9A10-D68EEAFA8165}" dt="2023-01-03T11:59:59.164" v="7" actId="700"/>
          <ac:spMkLst>
            <pc:docMk/>
            <pc:sldMk cId="3009737700" sldId="265"/>
            <ac:spMk id="2" creationId="{00DF73FE-9343-46C7-927D-021C79EF1943}"/>
          </ac:spMkLst>
        </pc:spChg>
        <pc:spChg chg="del mod ord">
          <ac:chgData name="Rebecca Stewart" userId="e4dbdf3f-b99f-4ed4-aef6-c26f104e6967" providerId="ADAL" clId="{9978B46A-3BEE-4C25-9A10-D68EEAFA8165}" dt="2023-01-03T11:59:59.164" v="7" actId="700"/>
          <ac:spMkLst>
            <pc:docMk/>
            <pc:sldMk cId="3009737700" sldId="265"/>
            <ac:spMk id="3" creationId="{3AEAC53B-A3DF-4141-B968-371A5BA2E8AB}"/>
          </ac:spMkLst>
        </pc:spChg>
        <pc:spChg chg="add mod ord">
          <ac:chgData name="Rebecca Stewart" userId="e4dbdf3f-b99f-4ed4-aef6-c26f104e6967" providerId="ADAL" clId="{9978B46A-3BEE-4C25-9A10-D68EEAFA8165}" dt="2023-01-03T16:20:28.891" v="5591" actId="20577"/>
          <ac:spMkLst>
            <pc:docMk/>
            <pc:sldMk cId="3009737700" sldId="265"/>
            <ac:spMk id="4" creationId="{4E8726A2-C21E-44CD-AEB8-4688C6E4C3F1}"/>
          </ac:spMkLst>
        </pc:spChg>
        <pc:spChg chg="add mod ord">
          <ac:chgData name="Rebecca Stewart" userId="e4dbdf3f-b99f-4ed4-aef6-c26f104e6967" providerId="ADAL" clId="{9978B46A-3BEE-4C25-9A10-D68EEAFA8165}" dt="2023-01-03T11:59:59.164" v="7" actId="700"/>
          <ac:spMkLst>
            <pc:docMk/>
            <pc:sldMk cId="3009737700" sldId="265"/>
            <ac:spMk id="5" creationId="{145C55D6-1550-49AB-A807-4225A3D64409}"/>
          </ac:spMkLst>
        </pc:spChg>
      </pc:sldChg>
      <pc:sldChg chg="addSp modSp add mod modAnim modNotesTx">
        <pc:chgData name="Rebecca Stewart" userId="e4dbdf3f-b99f-4ed4-aef6-c26f104e6967" providerId="ADAL" clId="{9978B46A-3BEE-4C25-9A10-D68EEAFA8165}" dt="2023-01-03T12:45:09.895" v="2834" actId="20577"/>
        <pc:sldMkLst>
          <pc:docMk/>
          <pc:sldMk cId="3922721679" sldId="266"/>
        </pc:sldMkLst>
        <pc:spChg chg="add mod">
          <ac:chgData name="Rebecca Stewart" userId="e4dbdf3f-b99f-4ed4-aef6-c26f104e6967" providerId="ADAL" clId="{9978B46A-3BEE-4C25-9A10-D68EEAFA8165}" dt="2023-01-03T12:39:58.776" v="2405" actId="1076"/>
          <ac:spMkLst>
            <pc:docMk/>
            <pc:sldMk cId="3922721679" sldId="266"/>
            <ac:spMk id="2" creationId="{C50FD4CD-0018-46FB-A8F5-C2EB91DB8E2D}"/>
          </ac:spMkLst>
        </pc:spChg>
        <pc:spChg chg="mod">
          <ac:chgData name="Rebecca Stewart" userId="e4dbdf3f-b99f-4ed4-aef6-c26f104e6967" providerId="ADAL" clId="{9978B46A-3BEE-4C25-9A10-D68EEAFA8165}" dt="2023-01-03T12:26:03.652" v="1495" actId="20577"/>
          <ac:spMkLst>
            <pc:docMk/>
            <pc:sldMk cId="3922721679" sldId="266"/>
            <ac:spMk id="4" creationId="{EA5C9573-2D05-467F-81F6-672E5CACB118}"/>
          </ac:spMkLst>
        </pc:spChg>
        <pc:spChg chg="mod">
          <ac:chgData name="Rebecca Stewart" userId="e4dbdf3f-b99f-4ed4-aef6-c26f104e6967" providerId="ADAL" clId="{9978B46A-3BEE-4C25-9A10-D68EEAFA8165}" dt="2023-01-03T12:35:19.012" v="2273" actId="14100"/>
          <ac:spMkLst>
            <pc:docMk/>
            <pc:sldMk cId="3922721679" sldId="266"/>
            <ac:spMk id="5" creationId="{C9DB788E-9812-4500-9818-3FEA0BF9C7F7}"/>
          </ac:spMkLst>
        </pc:spChg>
        <pc:spChg chg="add mod">
          <ac:chgData name="Rebecca Stewart" userId="e4dbdf3f-b99f-4ed4-aef6-c26f104e6967" providerId="ADAL" clId="{9978B46A-3BEE-4C25-9A10-D68EEAFA8165}" dt="2023-01-03T12:28:11.155" v="1618" actId="1076"/>
          <ac:spMkLst>
            <pc:docMk/>
            <pc:sldMk cId="3922721679" sldId="266"/>
            <ac:spMk id="6" creationId="{B3904103-6EA8-476B-8736-285FCA41EA06}"/>
          </ac:spMkLst>
        </pc:spChg>
        <pc:picChg chg="add mod">
          <ac:chgData name="Rebecca Stewart" userId="e4dbdf3f-b99f-4ed4-aef6-c26f104e6967" providerId="ADAL" clId="{9978B46A-3BEE-4C25-9A10-D68EEAFA8165}" dt="2023-01-03T12:41:11.944" v="2409" actId="14100"/>
          <ac:picMkLst>
            <pc:docMk/>
            <pc:sldMk cId="3922721679" sldId="266"/>
            <ac:picMk id="7" creationId="{2AAC3A30-3338-45B5-99E0-928679E0D6B9}"/>
          </ac:picMkLst>
        </pc:picChg>
        <pc:picChg chg="add mod">
          <ac:chgData name="Rebecca Stewart" userId="e4dbdf3f-b99f-4ed4-aef6-c26f104e6967" providerId="ADAL" clId="{9978B46A-3BEE-4C25-9A10-D68EEAFA8165}" dt="2023-01-03T12:41:52.486" v="2416" actId="1076"/>
          <ac:picMkLst>
            <pc:docMk/>
            <pc:sldMk cId="3922721679" sldId="266"/>
            <ac:picMk id="9" creationId="{7A296250-5557-4D3B-B041-DF983A0EACF3}"/>
          </ac:picMkLst>
        </pc:picChg>
      </pc:sldChg>
      <pc:sldChg chg="addSp delSp modSp add mod modAnim modNotesTx">
        <pc:chgData name="Rebecca Stewart" userId="e4dbdf3f-b99f-4ed4-aef6-c26f104e6967" providerId="ADAL" clId="{9978B46A-3BEE-4C25-9A10-D68EEAFA8165}" dt="2023-01-03T14:32:43.780" v="3632" actId="20577"/>
        <pc:sldMkLst>
          <pc:docMk/>
          <pc:sldMk cId="3184643189" sldId="267"/>
        </pc:sldMkLst>
        <pc:spChg chg="mod">
          <ac:chgData name="Rebecca Stewart" userId="e4dbdf3f-b99f-4ed4-aef6-c26f104e6967" providerId="ADAL" clId="{9978B46A-3BEE-4C25-9A10-D68EEAFA8165}" dt="2023-01-03T12:26:22.105" v="1529" actId="20577"/>
          <ac:spMkLst>
            <pc:docMk/>
            <pc:sldMk cId="3184643189" sldId="267"/>
            <ac:spMk id="4" creationId="{EA5C9573-2D05-467F-81F6-672E5CACB118}"/>
          </ac:spMkLst>
        </pc:spChg>
        <pc:spChg chg="mod">
          <ac:chgData name="Rebecca Stewart" userId="e4dbdf3f-b99f-4ed4-aef6-c26f104e6967" providerId="ADAL" clId="{9978B46A-3BEE-4C25-9A10-D68EEAFA8165}" dt="2023-01-03T12:46:03.523" v="2907" actId="113"/>
          <ac:spMkLst>
            <pc:docMk/>
            <pc:sldMk cId="3184643189" sldId="267"/>
            <ac:spMk id="5" creationId="{C9DB788E-9812-4500-9818-3FEA0BF9C7F7}"/>
          </ac:spMkLst>
        </pc:spChg>
        <pc:spChg chg="add del mod">
          <ac:chgData name="Rebecca Stewart" userId="e4dbdf3f-b99f-4ed4-aef6-c26f104e6967" providerId="ADAL" clId="{9978B46A-3BEE-4C25-9A10-D68EEAFA8165}" dt="2023-01-03T12:27:22.340" v="1611"/>
          <ac:spMkLst>
            <pc:docMk/>
            <pc:sldMk cId="3184643189" sldId="267"/>
            <ac:spMk id="6" creationId="{A4B026F6-61F3-4E72-A6AA-18516371147E}"/>
          </ac:spMkLst>
        </pc:spChg>
        <pc:spChg chg="mod">
          <ac:chgData name="Rebecca Stewart" userId="e4dbdf3f-b99f-4ed4-aef6-c26f104e6967" providerId="ADAL" clId="{9978B46A-3BEE-4C25-9A10-D68EEAFA8165}" dt="2023-01-03T12:27:33.761" v="1612"/>
          <ac:spMkLst>
            <pc:docMk/>
            <pc:sldMk cId="3184643189" sldId="267"/>
            <ac:spMk id="8" creationId="{8BBC5A2A-7B83-48D8-A1B1-CE86FEC6D299}"/>
          </ac:spMkLst>
        </pc:spChg>
        <pc:spChg chg="mod">
          <ac:chgData name="Rebecca Stewart" userId="e4dbdf3f-b99f-4ed4-aef6-c26f104e6967" providerId="ADAL" clId="{9978B46A-3BEE-4C25-9A10-D68EEAFA8165}" dt="2023-01-03T12:27:33.761" v="1612"/>
          <ac:spMkLst>
            <pc:docMk/>
            <pc:sldMk cId="3184643189" sldId="267"/>
            <ac:spMk id="9" creationId="{A35B095A-D657-4DBB-9EF8-BFC8E345542A}"/>
          </ac:spMkLst>
        </pc:spChg>
        <pc:spChg chg="add mod">
          <ac:chgData name="Rebecca Stewart" userId="e4dbdf3f-b99f-4ed4-aef6-c26f104e6967" providerId="ADAL" clId="{9978B46A-3BEE-4C25-9A10-D68EEAFA8165}" dt="2023-01-03T14:26:31.507" v="3423" actId="1076"/>
          <ac:spMkLst>
            <pc:docMk/>
            <pc:sldMk cId="3184643189" sldId="267"/>
            <ac:spMk id="10" creationId="{EE368B0B-FBF0-405F-9CA6-760A7DDE3DE1}"/>
          </ac:spMkLst>
        </pc:spChg>
        <pc:grpChg chg="add mod">
          <ac:chgData name="Rebecca Stewart" userId="e4dbdf3f-b99f-4ed4-aef6-c26f104e6967" providerId="ADAL" clId="{9978B46A-3BEE-4C25-9A10-D68EEAFA8165}" dt="2023-01-03T12:27:40.071" v="1613" actId="1076"/>
          <ac:grpSpMkLst>
            <pc:docMk/>
            <pc:sldMk cId="3184643189" sldId="267"/>
            <ac:grpSpMk id="7" creationId="{C5223969-DC9D-4C5F-BF01-3424243EBFDE}"/>
          </ac:grpSpMkLst>
        </pc:grpChg>
        <pc:picChg chg="add mod">
          <ac:chgData name="Rebecca Stewart" userId="e4dbdf3f-b99f-4ed4-aef6-c26f104e6967" providerId="ADAL" clId="{9978B46A-3BEE-4C25-9A10-D68EEAFA8165}" dt="2023-01-03T14:26:38.249" v="3426" actId="14100"/>
          <ac:picMkLst>
            <pc:docMk/>
            <pc:sldMk cId="3184643189" sldId="267"/>
            <ac:picMk id="3" creationId="{04A4AC36-6E41-4F8D-B1BB-77079BE5A5C8}"/>
          </ac:picMkLst>
        </pc:picChg>
        <pc:picChg chg="add mod">
          <ac:chgData name="Rebecca Stewart" userId="e4dbdf3f-b99f-4ed4-aef6-c26f104e6967" providerId="ADAL" clId="{9978B46A-3BEE-4C25-9A10-D68EEAFA8165}" dt="2023-01-03T14:26:45.654" v="3429" actId="1076"/>
          <ac:picMkLst>
            <pc:docMk/>
            <pc:sldMk cId="3184643189" sldId="267"/>
            <ac:picMk id="12" creationId="{45B2E163-0925-49BF-89C3-BB8F101A6ADE}"/>
          </ac:picMkLst>
        </pc:picChg>
        <pc:picChg chg="add mod">
          <ac:chgData name="Rebecca Stewart" userId="e4dbdf3f-b99f-4ed4-aef6-c26f104e6967" providerId="ADAL" clId="{9978B46A-3BEE-4C25-9A10-D68EEAFA8165}" dt="2023-01-03T14:26:34.405" v="3424" actId="1076"/>
          <ac:picMkLst>
            <pc:docMk/>
            <pc:sldMk cId="3184643189" sldId="267"/>
            <ac:picMk id="14" creationId="{28BC8997-B855-4C47-8355-B8E422D1D608}"/>
          </ac:picMkLst>
        </pc:picChg>
        <pc:picChg chg="add mod">
          <ac:chgData name="Rebecca Stewart" userId="e4dbdf3f-b99f-4ed4-aef6-c26f104e6967" providerId="ADAL" clId="{9978B46A-3BEE-4C25-9A10-D68EEAFA8165}" dt="2023-01-03T14:29:28.995" v="3537"/>
          <ac:picMkLst>
            <pc:docMk/>
            <pc:sldMk cId="3184643189" sldId="267"/>
            <ac:picMk id="16" creationId="{CB4FFB2B-6A2C-40BA-8322-081B1794454B}"/>
          </ac:picMkLst>
        </pc:picChg>
      </pc:sldChg>
      <pc:sldChg chg="addSp delSp modSp add mod modAnim modNotesTx">
        <pc:chgData name="Rebecca Stewart" userId="e4dbdf3f-b99f-4ed4-aef6-c26f104e6967" providerId="ADAL" clId="{9978B46A-3BEE-4C25-9A10-D68EEAFA8165}" dt="2023-01-03T14:53:35.783" v="4207"/>
        <pc:sldMkLst>
          <pc:docMk/>
          <pc:sldMk cId="2007927984" sldId="268"/>
        </pc:sldMkLst>
        <pc:spChg chg="mod">
          <ac:chgData name="Rebecca Stewart" userId="e4dbdf3f-b99f-4ed4-aef6-c26f104e6967" providerId="ADAL" clId="{9978B46A-3BEE-4C25-9A10-D68EEAFA8165}" dt="2023-01-03T12:27:49.944" v="1614" actId="1076"/>
          <ac:spMkLst>
            <pc:docMk/>
            <pc:sldMk cId="2007927984" sldId="268"/>
            <ac:spMk id="4" creationId="{EA5C9573-2D05-467F-81F6-672E5CACB118}"/>
          </ac:spMkLst>
        </pc:spChg>
        <pc:spChg chg="mod">
          <ac:chgData name="Rebecca Stewart" userId="e4dbdf3f-b99f-4ed4-aef6-c26f104e6967" providerId="ADAL" clId="{9978B46A-3BEE-4C25-9A10-D68EEAFA8165}" dt="2023-01-03T14:52:19.090" v="4202" actId="1076"/>
          <ac:spMkLst>
            <pc:docMk/>
            <pc:sldMk cId="2007927984" sldId="268"/>
            <ac:spMk id="5" creationId="{C9DB788E-9812-4500-9818-3FEA0BF9C7F7}"/>
          </ac:spMkLst>
        </pc:spChg>
        <pc:spChg chg="mod">
          <ac:chgData name="Rebecca Stewart" userId="e4dbdf3f-b99f-4ed4-aef6-c26f104e6967" providerId="ADAL" clId="{9978B46A-3BEE-4C25-9A10-D68EEAFA8165}" dt="2023-01-03T12:27:51.797" v="1615"/>
          <ac:spMkLst>
            <pc:docMk/>
            <pc:sldMk cId="2007927984" sldId="268"/>
            <ac:spMk id="7" creationId="{076758FA-F666-42A4-935A-530D081F6769}"/>
          </ac:spMkLst>
        </pc:spChg>
        <pc:spChg chg="mod">
          <ac:chgData name="Rebecca Stewart" userId="e4dbdf3f-b99f-4ed4-aef6-c26f104e6967" providerId="ADAL" clId="{9978B46A-3BEE-4C25-9A10-D68EEAFA8165}" dt="2023-01-03T12:27:51.797" v="1615"/>
          <ac:spMkLst>
            <pc:docMk/>
            <pc:sldMk cId="2007927984" sldId="268"/>
            <ac:spMk id="8" creationId="{F37361AD-69CF-44BE-B3C4-357E15FC7ADC}"/>
          </ac:spMkLst>
        </pc:spChg>
        <pc:spChg chg="add mod">
          <ac:chgData name="Rebecca Stewart" userId="e4dbdf3f-b99f-4ed4-aef6-c26f104e6967" providerId="ADAL" clId="{9978B46A-3BEE-4C25-9A10-D68EEAFA8165}" dt="2023-01-03T14:52:02.710" v="4199" actId="14100"/>
          <ac:spMkLst>
            <pc:docMk/>
            <pc:sldMk cId="2007927984" sldId="268"/>
            <ac:spMk id="11" creationId="{81461781-F29A-4565-8D62-7FAFEF048022}"/>
          </ac:spMkLst>
        </pc:spChg>
        <pc:grpChg chg="add mod">
          <ac:chgData name="Rebecca Stewart" userId="e4dbdf3f-b99f-4ed4-aef6-c26f104e6967" providerId="ADAL" clId="{9978B46A-3BEE-4C25-9A10-D68EEAFA8165}" dt="2023-01-03T12:27:56.159" v="1616" actId="1076"/>
          <ac:grpSpMkLst>
            <pc:docMk/>
            <pc:sldMk cId="2007927984" sldId="268"/>
            <ac:grpSpMk id="6" creationId="{96069279-3579-4278-8929-362FCDAEA1AA}"/>
          </ac:grpSpMkLst>
        </pc:grpChg>
        <pc:picChg chg="add del mod">
          <ac:chgData name="Rebecca Stewart" userId="e4dbdf3f-b99f-4ed4-aef6-c26f104e6967" providerId="ADAL" clId="{9978B46A-3BEE-4C25-9A10-D68EEAFA8165}" dt="2023-01-03T14:46:29.378" v="3778" actId="478"/>
          <ac:picMkLst>
            <pc:docMk/>
            <pc:sldMk cId="2007927984" sldId="268"/>
            <ac:picMk id="3" creationId="{B7E25582-E7BD-4C7D-889E-FD747B04BE59}"/>
          </ac:picMkLst>
        </pc:picChg>
        <pc:picChg chg="add mod">
          <ac:chgData name="Rebecca Stewart" userId="e4dbdf3f-b99f-4ed4-aef6-c26f104e6967" providerId="ADAL" clId="{9978B46A-3BEE-4C25-9A10-D68EEAFA8165}" dt="2023-01-03T14:52:19.090" v="4202" actId="1076"/>
          <ac:picMkLst>
            <pc:docMk/>
            <pc:sldMk cId="2007927984" sldId="268"/>
            <ac:picMk id="10" creationId="{AA40F67D-46CB-4198-BF6D-059BB1B7AECB}"/>
          </ac:picMkLst>
        </pc:picChg>
      </pc:sldChg>
      <pc:sldChg chg="addSp modSp add mod modAnim modNotesTx">
        <pc:chgData name="Rebecca Stewart" userId="e4dbdf3f-b99f-4ed4-aef6-c26f104e6967" providerId="ADAL" clId="{9978B46A-3BEE-4C25-9A10-D68EEAFA8165}" dt="2023-01-03T15:46:07.138" v="4726" actId="20577"/>
        <pc:sldMkLst>
          <pc:docMk/>
          <pc:sldMk cId="3688472791" sldId="269"/>
        </pc:sldMkLst>
        <pc:spChg chg="mod">
          <ac:chgData name="Rebecca Stewart" userId="e4dbdf3f-b99f-4ed4-aef6-c26f104e6967" providerId="ADAL" clId="{9978B46A-3BEE-4C25-9A10-D68EEAFA8165}" dt="2023-01-03T12:27:08.961" v="1609" actId="20577"/>
          <ac:spMkLst>
            <pc:docMk/>
            <pc:sldMk cId="3688472791" sldId="269"/>
            <ac:spMk id="4" creationId="{EA5C9573-2D05-467F-81F6-672E5CACB118}"/>
          </ac:spMkLst>
        </pc:spChg>
        <pc:spChg chg="mod">
          <ac:chgData name="Rebecca Stewart" userId="e4dbdf3f-b99f-4ed4-aef6-c26f104e6967" providerId="ADAL" clId="{9978B46A-3BEE-4C25-9A10-D68EEAFA8165}" dt="2023-01-03T15:42:40.631" v="4401" actId="113"/>
          <ac:spMkLst>
            <pc:docMk/>
            <pc:sldMk cId="3688472791" sldId="269"/>
            <ac:spMk id="5" creationId="{C9DB788E-9812-4500-9818-3FEA0BF9C7F7}"/>
          </ac:spMkLst>
        </pc:spChg>
        <pc:spChg chg="add mod">
          <ac:chgData name="Rebecca Stewart" userId="e4dbdf3f-b99f-4ed4-aef6-c26f104e6967" providerId="ADAL" clId="{9978B46A-3BEE-4C25-9A10-D68EEAFA8165}" dt="2023-01-03T12:28:35.615" v="1620" actId="1076"/>
          <ac:spMkLst>
            <pc:docMk/>
            <pc:sldMk cId="3688472791" sldId="269"/>
            <ac:spMk id="6" creationId="{DCEC22FA-F91A-4072-9BB6-774B54B3D83B}"/>
          </ac:spMkLst>
        </pc:spChg>
        <pc:spChg chg="add mod">
          <ac:chgData name="Rebecca Stewart" userId="e4dbdf3f-b99f-4ed4-aef6-c26f104e6967" providerId="ADAL" clId="{9978B46A-3BEE-4C25-9A10-D68EEAFA8165}" dt="2023-01-03T15:44:10.199" v="4522" actId="1076"/>
          <ac:spMkLst>
            <pc:docMk/>
            <pc:sldMk cId="3688472791" sldId="269"/>
            <ac:spMk id="7" creationId="{13205789-4CF0-4593-AD5F-2DD81F76298E}"/>
          </ac:spMkLst>
        </pc:spChg>
        <pc:picChg chg="add mod">
          <ac:chgData name="Rebecca Stewart" userId="e4dbdf3f-b99f-4ed4-aef6-c26f104e6967" providerId="ADAL" clId="{9978B46A-3BEE-4C25-9A10-D68EEAFA8165}" dt="2023-01-03T15:41:06.955" v="4400"/>
          <ac:picMkLst>
            <pc:docMk/>
            <pc:sldMk cId="3688472791" sldId="269"/>
            <ac:picMk id="3" creationId="{CD19513C-4C96-4C5A-A4E2-C80896CA2D1F}"/>
          </ac:picMkLst>
        </pc:picChg>
      </pc:sldChg>
      <pc:sldChg chg="add">
        <pc:chgData name="Rebecca Stewart" userId="e4dbdf3f-b99f-4ed4-aef6-c26f104e6967" providerId="ADAL" clId="{9978B46A-3BEE-4C25-9A10-D68EEAFA8165}" dt="2023-01-03T16:20:18.782" v="5574" actId="2890"/>
        <pc:sldMkLst>
          <pc:docMk/>
          <pc:sldMk cId="678873680" sldId="270"/>
        </pc:sldMkLst>
      </pc:sldChg>
      <pc:sldChg chg="add">
        <pc:chgData name="Rebecca Stewart" userId="e4dbdf3f-b99f-4ed4-aef6-c26f104e6967" providerId="ADAL" clId="{9978B46A-3BEE-4C25-9A10-D68EEAFA8165}" dt="2023-01-03T16:20:21.221" v="5575" actId="2890"/>
        <pc:sldMkLst>
          <pc:docMk/>
          <pc:sldMk cId="317481911" sldId="27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6F051A-A1AB-4885-9ACD-6E1D76E501FE}" type="datetimeFigureOut">
              <a:rPr lang="en-GB" smtClean="0"/>
              <a:t>17/04/2023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271FD0-0AB9-4AD5-824E-B0E6C97A077A}" type="slidenum">
              <a:rPr lang="en-GB" smtClean="0"/>
              <a:t>‹#›</a:t>
            </a:fld>
            <a:endParaRPr lang="en-GB"/>
          </a:p>
        </p:txBody>
      </p:sp>
    </p:spTree>
    <p:extLst>
      <p:ext uri="{BB962C8B-B14F-4D97-AF65-F5344CB8AC3E}">
        <p14:creationId xmlns:p14="http://schemas.microsoft.com/office/powerpoint/2010/main" val="3948012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uwtsd.careercentre.me/welcome/uwtsd"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FA1B72-84B1-4AFF-8E6F-99F6ACE3DA5A}" type="slidenum">
              <a:rPr lang="en-GB" smtClean="0"/>
              <a:t>1</a:t>
            </a:fld>
            <a:endParaRPr lang="en-GB"/>
          </a:p>
        </p:txBody>
      </p:sp>
    </p:spTree>
    <p:extLst>
      <p:ext uri="{BB962C8B-B14F-4D97-AF65-F5344CB8AC3E}">
        <p14:creationId xmlns:p14="http://schemas.microsoft.com/office/powerpoint/2010/main" val="37433382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AVAILABLE – go to the assignment brief folder and show students where to find the assignment brief and associated guidance. Read through the briefs with the students – answer any questions. Feedback to the module lead if there are any common issues. </a:t>
            </a:r>
          </a:p>
          <a:p>
            <a:endParaRPr lang="en-GB" dirty="0"/>
          </a:p>
          <a:p>
            <a:r>
              <a:rPr lang="en-GB" dirty="0"/>
              <a:t>Emphasis that it is crucial that progress is made towards the portfolio during the module. </a:t>
            </a:r>
          </a:p>
          <a:p>
            <a:endParaRPr lang="en-GB" dirty="0"/>
          </a:p>
          <a:p>
            <a:r>
              <a:rPr lang="en-GB" dirty="0"/>
              <a:t>Take a short 10 min break before ploughing on with the lecture. </a:t>
            </a:r>
          </a:p>
        </p:txBody>
      </p:sp>
      <p:sp>
        <p:nvSpPr>
          <p:cNvPr id="4" name="Slide Number Placeholder 3"/>
          <p:cNvSpPr>
            <a:spLocks noGrp="1"/>
          </p:cNvSpPr>
          <p:nvPr>
            <p:ph type="sldNum" sz="quarter" idx="5"/>
          </p:nvPr>
        </p:nvSpPr>
        <p:spPr/>
        <p:txBody>
          <a:bodyPr/>
          <a:lstStyle/>
          <a:p>
            <a:fld id="{4A271FD0-0AB9-4AD5-824E-B0E6C97A077A}" type="slidenum">
              <a:rPr lang="en-GB" smtClean="0"/>
              <a:t>3</a:t>
            </a:fld>
            <a:endParaRPr lang="en-GB"/>
          </a:p>
        </p:txBody>
      </p:sp>
    </p:spTree>
    <p:extLst>
      <p:ext uri="{BB962C8B-B14F-4D97-AF65-F5344CB8AC3E}">
        <p14:creationId xmlns:p14="http://schemas.microsoft.com/office/powerpoint/2010/main" val="481790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this list – more could be added but these are the skills that we will cover in the module. </a:t>
            </a:r>
          </a:p>
          <a:p>
            <a:endParaRPr lang="en-GB" dirty="0"/>
          </a:p>
          <a:p>
            <a:r>
              <a:rPr lang="en-GB" dirty="0"/>
              <a:t>Allow students time to discuss and feedback back to you – use paper and pens if you like or if on MS Team ask students to post their thoughts  - encourage students to justify their choice. </a:t>
            </a:r>
          </a:p>
          <a:p>
            <a:endParaRPr lang="en-GB" dirty="0"/>
          </a:p>
          <a:p>
            <a:r>
              <a:rPr lang="en-GB" dirty="0"/>
              <a:t>There is of course no correct answer – all are vital to some aspect of our working week in Health and Social Care. </a:t>
            </a:r>
          </a:p>
        </p:txBody>
      </p:sp>
      <p:sp>
        <p:nvSpPr>
          <p:cNvPr id="4" name="Slide Number Placeholder 3"/>
          <p:cNvSpPr>
            <a:spLocks noGrp="1"/>
          </p:cNvSpPr>
          <p:nvPr>
            <p:ph type="sldNum" sz="quarter" idx="5"/>
          </p:nvPr>
        </p:nvSpPr>
        <p:spPr/>
        <p:txBody>
          <a:bodyPr/>
          <a:lstStyle/>
          <a:p>
            <a:fld id="{4A271FD0-0AB9-4AD5-824E-B0E6C97A077A}" type="slidenum">
              <a:rPr lang="en-GB" smtClean="0"/>
              <a:t>6</a:t>
            </a:fld>
            <a:endParaRPr lang="en-GB"/>
          </a:p>
        </p:txBody>
      </p:sp>
    </p:spTree>
    <p:extLst>
      <p:ext uri="{BB962C8B-B14F-4D97-AF65-F5344CB8AC3E}">
        <p14:creationId xmlns:p14="http://schemas.microsoft.com/office/powerpoint/2010/main" val="16417589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the students to see the relevance of learning about team work. Identify different teams that we might work in. For example: a staff team, a training team, a team around the family TAF, multi-agency team for care leavers, managerial team, an inspection team, an admin team, a domiciliary care team. </a:t>
            </a:r>
          </a:p>
        </p:txBody>
      </p:sp>
      <p:sp>
        <p:nvSpPr>
          <p:cNvPr id="4" name="Slide Number Placeholder 3"/>
          <p:cNvSpPr>
            <a:spLocks noGrp="1"/>
          </p:cNvSpPr>
          <p:nvPr>
            <p:ph type="sldNum" sz="quarter" idx="5"/>
          </p:nvPr>
        </p:nvSpPr>
        <p:spPr/>
        <p:txBody>
          <a:bodyPr/>
          <a:lstStyle/>
          <a:p>
            <a:fld id="{4A271FD0-0AB9-4AD5-824E-B0E6C97A077A}" type="slidenum">
              <a:rPr lang="en-GB" smtClean="0"/>
              <a:t>7</a:t>
            </a:fld>
            <a:endParaRPr lang="en-GB"/>
          </a:p>
        </p:txBody>
      </p:sp>
    </p:spTree>
    <p:extLst>
      <p:ext uri="{BB962C8B-B14F-4D97-AF65-F5344CB8AC3E}">
        <p14:creationId xmlns:p14="http://schemas.microsoft.com/office/powerpoint/2010/main" val="23218459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the students to volunteer ideas or discuss in pairs/groups to come up with ideas. Consider short term issues such as a delivery not arriving, to a longer term issue such as a budget cut that means reduced staffing. </a:t>
            </a:r>
          </a:p>
          <a:p>
            <a:endParaRPr lang="en-GB" dirty="0"/>
          </a:p>
          <a:p>
            <a:r>
              <a:rPr lang="en-GB" dirty="0"/>
              <a:t>Ensure that you emphasis that we will look at how to break down the causes and consequences of problems next week. </a:t>
            </a:r>
          </a:p>
        </p:txBody>
      </p:sp>
      <p:sp>
        <p:nvSpPr>
          <p:cNvPr id="4" name="Slide Number Placeholder 3"/>
          <p:cNvSpPr>
            <a:spLocks noGrp="1"/>
          </p:cNvSpPr>
          <p:nvPr>
            <p:ph type="sldNum" sz="quarter" idx="5"/>
          </p:nvPr>
        </p:nvSpPr>
        <p:spPr/>
        <p:txBody>
          <a:bodyPr/>
          <a:lstStyle/>
          <a:p>
            <a:fld id="{4A271FD0-0AB9-4AD5-824E-B0E6C97A077A}" type="slidenum">
              <a:rPr lang="en-GB" smtClean="0"/>
              <a:t>8</a:t>
            </a:fld>
            <a:endParaRPr lang="en-GB"/>
          </a:p>
        </p:txBody>
      </p:sp>
    </p:spTree>
    <p:extLst>
      <p:ext uri="{BB962C8B-B14F-4D97-AF65-F5344CB8AC3E}">
        <p14:creationId xmlns:p14="http://schemas.microsoft.com/office/powerpoint/2010/main" val="11329766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encourage students to either shout out or discuss in groups/work on paper. Consider varied means of communication for example, sending email or Makaton sign language. </a:t>
            </a:r>
          </a:p>
          <a:p>
            <a:endParaRPr lang="en-GB" dirty="0"/>
          </a:p>
          <a:p>
            <a:r>
              <a:rPr lang="en-GB" dirty="0"/>
              <a:t>Some student may have experiences that they are eager to share with the class about great or bad examples of communication within Health and social care. </a:t>
            </a:r>
          </a:p>
          <a:p>
            <a:endParaRPr lang="en-GB" dirty="0"/>
          </a:p>
          <a:p>
            <a:r>
              <a:rPr lang="en-GB" dirty="0"/>
              <a:t>https://youtu.be/Oe2GKsejxQQ – Watch the video regarding lessons to be learnt from stories of cancer patients that are BME – Give students time to reflect on what is highlighted in the video. </a:t>
            </a:r>
          </a:p>
        </p:txBody>
      </p:sp>
      <p:sp>
        <p:nvSpPr>
          <p:cNvPr id="4" name="Slide Number Placeholder 3"/>
          <p:cNvSpPr>
            <a:spLocks noGrp="1"/>
          </p:cNvSpPr>
          <p:nvPr>
            <p:ph type="sldNum" sz="quarter" idx="5"/>
          </p:nvPr>
        </p:nvSpPr>
        <p:spPr/>
        <p:txBody>
          <a:bodyPr/>
          <a:lstStyle/>
          <a:p>
            <a:fld id="{4A271FD0-0AB9-4AD5-824E-B0E6C97A077A}" type="slidenum">
              <a:rPr lang="en-GB" smtClean="0"/>
              <a:t>9</a:t>
            </a:fld>
            <a:endParaRPr lang="en-GB"/>
          </a:p>
        </p:txBody>
      </p:sp>
    </p:spTree>
    <p:extLst>
      <p:ext uri="{BB962C8B-B14F-4D97-AF65-F5344CB8AC3E}">
        <p14:creationId xmlns:p14="http://schemas.microsoft.com/office/powerpoint/2010/main" val="40780624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https://youtu.be/lzyVbUOlH5s – example of a student nurse being mentored </a:t>
            </a:r>
          </a:p>
          <a:p>
            <a:endParaRPr lang="en-GB" dirty="0"/>
          </a:p>
          <a:p>
            <a:r>
              <a:rPr lang="en-GB" dirty="0"/>
              <a:t>https://youtu.be/m4mTgu3y3Cs – Sheffield case study. </a:t>
            </a:r>
          </a:p>
        </p:txBody>
      </p:sp>
      <p:sp>
        <p:nvSpPr>
          <p:cNvPr id="4" name="Slide Number Placeholder 3"/>
          <p:cNvSpPr>
            <a:spLocks noGrp="1"/>
          </p:cNvSpPr>
          <p:nvPr>
            <p:ph type="sldNum" sz="quarter" idx="5"/>
          </p:nvPr>
        </p:nvSpPr>
        <p:spPr/>
        <p:txBody>
          <a:bodyPr/>
          <a:lstStyle/>
          <a:p>
            <a:fld id="{4A271FD0-0AB9-4AD5-824E-B0E6C97A077A}" type="slidenum">
              <a:rPr lang="en-GB" smtClean="0"/>
              <a:t>10</a:t>
            </a:fld>
            <a:endParaRPr lang="en-GB"/>
          </a:p>
        </p:txBody>
      </p:sp>
    </p:spTree>
    <p:extLst>
      <p:ext uri="{BB962C8B-B14F-4D97-AF65-F5344CB8AC3E}">
        <p14:creationId xmlns:p14="http://schemas.microsoft.com/office/powerpoint/2010/main" val="1373209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https://youtu.be/qQJ4gupvr-4 – HCPC reflective video. </a:t>
            </a:r>
          </a:p>
          <a:p>
            <a:endParaRPr lang="en-GB" dirty="0"/>
          </a:p>
          <a:p>
            <a:r>
              <a:rPr lang="en-GB" dirty="0"/>
              <a:t>Emphasis the importance of reflection, share examples how you have used reflective practice to improve your own knowledge and skills. </a:t>
            </a:r>
          </a:p>
        </p:txBody>
      </p:sp>
      <p:sp>
        <p:nvSpPr>
          <p:cNvPr id="4" name="Slide Number Placeholder 3"/>
          <p:cNvSpPr>
            <a:spLocks noGrp="1"/>
          </p:cNvSpPr>
          <p:nvPr>
            <p:ph type="sldNum" sz="quarter" idx="5"/>
          </p:nvPr>
        </p:nvSpPr>
        <p:spPr/>
        <p:txBody>
          <a:bodyPr/>
          <a:lstStyle/>
          <a:p>
            <a:fld id="{4A271FD0-0AB9-4AD5-824E-B0E6C97A077A}" type="slidenum">
              <a:rPr lang="en-GB" smtClean="0"/>
              <a:t>11</a:t>
            </a:fld>
            <a:endParaRPr lang="en-GB"/>
          </a:p>
        </p:txBody>
      </p:sp>
    </p:spTree>
    <p:extLst>
      <p:ext uri="{BB962C8B-B14F-4D97-AF65-F5344CB8AC3E}">
        <p14:creationId xmlns:p14="http://schemas.microsoft.com/office/powerpoint/2010/main" val="839944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activity asks students to consider what they look for most when considering a job. </a:t>
            </a:r>
          </a:p>
          <a:p>
            <a:r>
              <a:rPr lang="en-GB" dirty="0">
                <a:effectLst/>
              </a:rPr>
              <a:t>Rate the statements below </a:t>
            </a:r>
            <a:r>
              <a:rPr lang="en-GB" b="1" dirty="0">
                <a:effectLst/>
              </a:rPr>
              <a:t>1</a:t>
            </a:r>
            <a:r>
              <a:rPr lang="en-GB" dirty="0">
                <a:effectLst/>
              </a:rPr>
              <a:t> = </a:t>
            </a:r>
            <a:r>
              <a:rPr lang="en-GB" b="1" dirty="0">
                <a:effectLst/>
              </a:rPr>
              <a:t>Important</a:t>
            </a:r>
            <a:r>
              <a:rPr lang="en-GB" dirty="0">
                <a:effectLst/>
              </a:rPr>
              <a:t>,</a:t>
            </a:r>
            <a:r>
              <a:rPr lang="en-GB" b="1" dirty="0">
                <a:effectLst/>
              </a:rPr>
              <a:t> 2</a:t>
            </a:r>
            <a:r>
              <a:rPr lang="en-GB" dirty="0">
                <a:effectLst/>
              </a:rPr>
              <a:t> = </a:t>
            </a:r>
            <a:r>
              <a:rPr lang="en-GB" b="1" dirty="0">
                <a:effectLst/>
              </a:rPr>
              <a:t>Not important </a:t>
            </a:r>
            <a:endParaRPr lang="en-GB" dirty="0">
              <a:effectLst/>
            </a:endParaRPr>
          </a:p>
          <a:p>
            <a:r>
              <a:rPr lang="en-GB" b="1" dirty="0">
                <a:effectLst/>
              </a:rPr>
              <a:t>From my next job, I want to...</a:t>
            </a:r>
            <a:endParaRPr lang="en-GB" dirty="0">
              <a:effectLst/>
            </a:endParaRPr>
          </a:p>
          <a:p>
            <a:r>
              <a:rPr lang="en-GB" dirty="0">
                <a:effectLst/>
              </a:rPr>
              <a:t>Gain work experience in a new field. </a:t>
            </a:r>
          </a:p>
          <a:p>
            <a:r>
              <a:rPr lang="en-GB" dirty="0">
                <a:effectLst/>
              </a:rPr>
              <a:t>Enhance career opportunities. </a:t>
            </a:r>
          </a:p>
          <a:p>
            <a:r>
              <a:rPr lang="en-GB" dirty="0">
                <a:effectLst/>
              </a:rPr>
              <a:t>Earn more money </a:t>
            </a:r>
          </a:p>
          <a:p>
            <a:r>
              <a:rPr lang="en-GB" dirty="0">
                <a:effectLst/>
              </a:rPr>
              <a:t>Increase my job satisfaction </a:t>
            </a:r>
          </a:p>
          <a:p>
            <a:r>
              <a:rPr lang="en-GB" dirty="0">
                <a:effectLst/>
              </a:rPr>
              <a:t>Work in accordance with my values and ethics </a:t>
            </a:r>
          </a:p>
          <a:p>
            <a:r>
              <a:rPr lang="en-GB" dirty="0">
                <a:effectLst/>
              </a:rPr>
              <a:t>Work better hours</a:t>
            </a:r>
          </a:p>
          <a:p>
            <a:r>
              <a:rPr lang="en-GB" dirty="0">
                <a:effectLst/>
              </a:rPr>
              <a:t>Work in better surroundings </a:t>
            </a:r>
          </a:p>
          <a:p>
            <a:r>
              <a:rPr lang="en-GB" dirty="0">
                <a:effectLst/>
              </a:rPr>
              <a:t>Work near home </a:t>
            </a:r>
          </a:p>
          <a:p>
            <a:r>
              <a:rPr lang="en-GB" dirty="0">
                <a:effectLst/>
              </a:rPr>
              <a:t>Work with people who are like myself </a:t>
            </a:r>
          </a:p>
          <a:p>
            <a:r>
              <a:rPr lang="en-GB" dirty="0">
                <a:effectLst/>
              </a:rPr>
              <a:t>Take on more responsibility </a:t>
            </a:r>
          </a:p>
          <a:p>
            <a:r>
              <a:rPr lang="en-GB" dirty="0">
                <a:effectLst/>
              </a:rPr>
              <a:t>Broaden my mind </a:t>
            </a:r>
          </a:p>
          <a:p>
            <a:r>
              <a:rPr lang="en-GB" dirty="0">
                <a:effectLst/>
              </a:rPr>
              <a:t>Give myself more challenge </a:t>
            </a:r>
          </a:p>
          <a:p>
            <a:r>
              <a:rPr lang="en-GB" dirty="0">
                <a:effectLst/>
              </a:rPr>
              <a:t>Know myself better </a:t>
            </a:r>
          </a:p>
          <a:p>
            <a:r>
              <a:rPr lang="en-GB" dirty="0">
                <a:effectLst/>
              </a:rPr>
              <a:t>Develop technical skills </a:t>
            </a:r>
          </a:p>
          <a:p>
            <a:r>
              <a:rPr lang="en-GB" dirty="0">
                <a:effectLst/>
              </a:rPr>
              <a:t>Develop a wider range of skills </a:t>
            </a:r>
          </a:p>
          <a:p>
            <a:r>
              <a:rPr lang="en-GB" dirty="0">
                <a:effectLst/>
              </a:rPr>
              <a:t>Work with a wider range of people </a:t>
            </a:r>
          </a:p>
          <a:p>
            <a:r>
              <a:rPr lang="en-GB" dirty="0">
                <a:effectLst/>
              </a:rPr>
              <a:t>Develop problem-solving skills </a:t>
            </a:r>
          </a:p>
          <a:p>
            <a:r>
              <a:rPr lang="en-GB" dirty="0">
                <a:effectLst/>
              </a:rPr>
              <a:t>Develop inter-personal skills </a:t>
            </a:r>
          </a:p>
          <a:p>
            <a:r>
              <a:rPr lang="en-GB" dirty="0">
                <a:effectLst/>
              </a:rPr>
              <a:t>Develop a broader set of interests </a:t>
            </a:r>
          </a:p>
          <a:p>
            <a:r>
              <a:rPr lang="en-GB" dirty="0">
                <a:effectLst/>
              </a:rPr>
              <a:t>Make new friends </a:t>
            </a:r>
          </a:p>
          <a:p>
            <a:endParaRPr lang="en-GB" dirty="0">
              <a:effectLst/>
            </a:endParaRPr>
          </a:p>
          <a:p>
            <a:r>
              <a:rPr lang="en-GB" dirty="0">
                <a:effectLst/>
              </a:rPr>
              <a:t>From the list above, what </a:t>
            </a:r>
            <a:r>
              <a:rPr lang="en-GB" b="1" dirty="0">
                <a:effectLst/>
              </a:rPr>
              <a:t>two</a:t>
            </a:r>
            <a:r>
              <a:rPr lang="en-GB" dirty="0">
                <a:effectLst/>
              </a:rPr>
              <a:t> things do you </a:t>
            </a:r>
            <a:r>
              <a:rPr lang="en-GB" b="1" dirty="0">
                <a:effectLst/>
              </a:rPr>
              <a:t>want most</a:t>
            </a:r>
            <a:r>
              <a:rPr lang="en-GB" dirty="0">
                <a:effectLst/>
              </a:rPr>
              <a:t> from your next job? </a:t>
            </a:r>
          </a:p>
          <a:p>
            <a:endParaRPr lang="en-GB" dirty="0">
              <a:effectLst/>
            </a:endParaRPr>
          </a:p>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4A271FD0-0AB9-4AD5-824E-B0E6C97A077A}" type="slidenum">
              <a:rPr lang="en-GB" smtClean="0"/>
              <a:t>13</a:t>
            </a:fld>
            <a:endParaRPr lang="en-GB"/>
          </a:p>
        </p:txBody>
      </p:sp>
    </p:spTree>
    <p:extLst>
      <p:ext uri="{BB962C8B-B14F-4D97-AF65-F5344CB8AC3E}">
        <p14:creationId xmlns:p14="http://schemas.microsoft.com/office/powerpoint/2010/main" val="18675436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students will be able to see anonymized results from everyone else on the module – as a lecturer you will be able to see the student names next to their choice. The results will allow you to see if there is a common area that students need/want to focus on as they move forward. </a:t>
            </a:r>
          </a:p>
        </p:txBody>
      </p:sp>
      <p:sp>
        <p:nvSpPr>
          <p:cNvPr id="4" name="Slide Number Placeholder 3"/>
          <p:cNvSpPr>
            <a:spLocks noGrp="1"/>
          </p:cNvSpPr>
          <p:nvPr>
            <p:ph type="sldNum" sz="quarter" idx="5"/>
          </p:nvPr>
        </p:nvSpPr>
        <p:spPr/>
        <p:txBody>
          <a:bodyPr/>
          <a:lstStyle/>
          <a:p>
            <a:fld id="{4A271FD0-0AB9-4AD5-824E-B0E6C97A077A}" type="slidenum">
              <a:rPr lang="en-GB" smtClean="0"/>
              <a:t>15</a:t>
            </a:fld>
            <a:endParaRPr lang="en-GB"/>
          </a:p>
        </p:txBody>
      </p:sp>
    </p:spTree>
    <p:extLst>
      <p:ext uri="{BB962C8B-B14F-4D97-AF65-F5344CB8AC3E}">
        <p14:creationId xmlns:p14="http://schemas.microsoft.com/office/powerpoint/2010/main" val="26439493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https://uwtsd.careercentre.me/welcome/uwtsd</a:t>
            </a:r>
            <a:r>
              <a:rPr lang="en-US" dirty="0"/>
              <a:t> </a:t>
            </a:r>
          </a:p>
        </p:txBody>
      </p:sp>
      <p:sp>
        <p:nvSpPr>
          <p:cNvPr id="4" name="Slide Number Placeholder 3"/>
          <p:cNvSpPr>
            <a:spLocks noGrp="1"/>
          </p:cNvSpPr>
          <p:nvPr>
            <p:ph type="sldNum" sz="quarter" idx="5"/>
          </p:nvPr>
        </p:nvSpPr>
        <p:spPr/>
        <p:txBody>
          <a:bodyPr/>
          <a:lstStyle/>
          <a:p>
            <a:fld id="{4A271FD0-0AB9-4AD5-824E-B0E6C97A077A}" type="slidenum">
              <a:rPr lang="en-GB" smtClean="0"/>
              <a:t>16</a:t>
            </a:fld>
            <a:endParaRPr lang="en-GB"/>
          </a:p>
        </p:txBody>
      </p:sp>
    </p:spTree>
    <p:extLst>
      <p:ext uri="{BB962C8B-B14F-4D97-AF65-F5344CB8AC3E}">
        <p14:creationId xmlns:p14="http://schemas.microsoft.com/office/powerpoint/2010/main" val="4725843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B60FC-D655-4937-AF3D-879C8F2D741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BC1235-D47D-4EC1-B577-46C92ED560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F230C0-E956-4A49-9785-5B3BF03E4A13}"/>
              </a:ext>
            </a:extLst>
          </p:cNvPr>
          <p:cNvSpPr>
            <a:spLocks noGrp="1"/>
          </p:cNvSpPr>
          <p:nvPr>
            <p:ph type="dt" sz="half" idx="10"/>
          </p:nvPr>
        </p:nvSpPr>
        <p:spPr/>
        <p:txBody>
          <a:bodyPr/>
          <a:lstStyle/>
          <a:p>
            <a:fld id="{63E93AED-366A-47EB-BA81-09260B6DA33A}" type="datetimeFigureOut">
              <a:rPr lang="en-GB" smtClean="0"/>
              <a:t>17/04/2023</a:t>
            </a:fld>
            <a:endParaRPr lang="en-GB"/>
          </a:p>
        </p:txBody>
      </p:sp>
      <p:sp>
        <p:nvSpPr>
          <p:cNvPr id="5" name="Footer Placeholder 4">
            <a:extLst>
              <a:ext uri="{FF2B5EF4-FFF2-40B4-BE49-F238E27FC236}">
                <a16:creationId xmlns:a16="http://schemas.microsoft.com/office/drawing/2014/main" id="{216D25F8-23CA-474E-9F6B-BBA4B361AA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3AF7FA-6286-4789-A6C1-535FD6787287}"/>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3169752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10E44-1AF7-42F0-AFBA-F706EB93DD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2C0776-4EA5-4770-BC06-A6928C97405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ADEC94-71E3-464A-B3F6-C764D39A37D4}"/>
              </a:ext>
            </a:extLst>
          </p:cNvPr>
          <p:cNvSpPr>
            <a:spLocks noGrp="1"/>
          </p:cNvSpPr>
          <p:nvPr>
            <p:ph type="dt" sz="half" idx="10"/>
          </p:nvPr>
        </p:nvSpPr>
        <p:spPr/>
        <p:txBody>
          <a:bodyPr/>
          <a:lstStyle/>
          <a:p>
            <a:fld id="{63E93AED-366A-47EB-BA81-09260B6DA33A}" type="datetimeFigureOut">
              <a:rPr lang="en-GB" smtClean="0"/>
              <a:t>17/04/2023</a:t>
            </a:fld>
            <a:endParaRPr lang="en-GB"/>
          </a:p>
        </p:txBody>
      </p:sp>
      <p:sp>
        <p:nvSpPr>
          <p:cNvPr id="5" name="Footer Placeholder 4">
            <a:extLst>
              <a:ext uri="{FF2B5EF4-FFF2-40B4-BE49-F238E27FC236}">
                <a16:creationId xmlns:a16="http://schemas.microsoft.com/office/drawing/2014/main" id="{0EFF0046-708E-442A-8C7A-DF42739029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229A78-C383-4761-930F-F5243A5D2E1A}"/>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4216925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82543-C96A-4736-947E-41349653E37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01332C2-7DE3-476F-A134-B730C61690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262F4E-B243-4C31-A396-7F775DE47E55}"/>
              </a:ext>
            </a:extLst>
          </p:cNvPr>
          <p:cNvSpPr>
            <a:spLocks noGrp="1"/>
          </p:cNvSpPr>
          <p:nvPr>
            <p:ph type="dt" sz="half" idx="10"/>
          </p:nvPr>
        </p:nvSpPr>
        <p:spPr/>
        <p:txBody>
          <a:bodyPr/>
          <a:lstStyle/>
          <a:p>
            <a:fld id="{63E93AED-366A-47EB-BA81-09260B6DA33A}" type="datetimeFigureOut">
              <a:rPr lang="en-GB" smtClean="0"/>
              <a:t>17/04/2023</a:t>
            </a:fld>
            <a:endParaRPr lang="en-GB"/>
          </a:p>
        </p:txBody>
      </p:sp>
      <p:sp>
        <p:nvSpPr>
          <p:cNvPr id="5" name="Footer Placeholder 4">
            <a:extLst>
              <a:ext uri="{FF2B5EF4-FFF2-40B4-BE49-F238E27FC236}">
                <a16:creationId xmlns:a16="http://schemas.microsoft.com/office/drawing/2014/main" id="{0CE2EE87-E754-4928-A436-2638B8B4CD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2DA806-3A7A-4D91-ACF2-BC4D10B50EDD}"/>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2472487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FB601-4FEC-4578-B32E-A775B8749C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A95EDB-9AFA-41C3-AE54-B3B5BCE987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C8C614A-D57F-44CB-837F-79635FF978D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2F5A19-1D37-4BFA-941C-175FE8CD38EB}"/>
              </a:ext>
            </a:extLst>
          </p:cNvPr>
          <p:cNvSpPr>
            <a:spLocks noGrp="1"/>
          </p:cNvSpPr>
          <p:nvPr>
            <p:ph type="dt" sz="half" idx="10"/>
          </p:nvPr>
        </p:nvSpPr>
        <p:spPr/>
        <p:txBody>
          <a:bodyPr/>
          <a:lstStyle/>
          <a:p>
            <a:fld id="{63E93AED-366A-47EB-BA81-09260B6DA33A}" type="datetimeFigureOut">
              <a:rPr lang="en-GB" smtClean="0"/>
              <a:t>17/04/2023</a:t>
            </a:fld>
            <a:endParaRPr lang="en-GB"/>
          </a:p>
        </p:txBody>
      </p:sp>
      <p:sp>
        <p:nvSpPr>
          <p:cNvPr id="6" name="Footer Placeholder 5">
            <a:extLst>
              <a:ext uri="{FF2B5EF4-FFF2-40B4-BE49-F238E27FC236}">
                <a16:creationId xmlns:a16="http://schemas.microsoft.com/office/drawing/2014/main" id="{6C730544-9625-4D9B-992B-D08FC596D5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CC9953-412C-409A-ACB0-FEA5DE88FF99}"/>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1631519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4054A-1410-4D93-87EB-0D7FFD5DAC5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B53531-64E6-463B-A4D5-E611828F44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63ABAD-87E4-429B-A245-6CAA80BF553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394CED0-820A-42AC-859A-D358A2CA90F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3D23510-36BE-4B9E-ADDA-0688E3F6DE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D8149E2-AF29-4461-988A-6ABD934EF1AA}"/>
              </a:ext>
            </a:extLst>
          </p:cNvPr>
          <p:cNvSpPr>
            <a:spLocks noGrp="1"/>
          </p:cNvSpPr>
          <p:nvPr>
            <p:ph type="dt" sz="half" idx="10"/>
          </p:nvPr>
        </p:nvSpPr>
        <p:spPr/>
        <p:txBody>
          <a:bodyPr/>
          <a:lstStyle/>
          <a:p>
            <a:fld id="{63E93AED-366A-47EB-BA81-09260B6DA33A}" type="datetimeFigureOut">
              <a:rPr lang="en-GB" smtClean="0"/>
              <a:t>17/04/2023</a:t>
            </a:fld>
            <a:endParaRPr lang="en-GB"/>
          </a:p>
        </p:txBody>
      </p:sp>
      <p:sp>
        <p:nvSpPr>
          <p:cNvPr id="8" name="Footer Placeholder 7">
            <a:extLst>
              <a:ext uri="{FF2B5EF4-FFF2-40B4-BE49-F238E27FC236}">
                <a16:creationId xmlns:a16="http://schemas.microsoft.com/office/drawing/2014/main" id="{CD2C5091-FABC-475D-B856-182938612E9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1489E73-AED8-4816-9806-D69A2599FF80}"/>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1948727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FFAE2-EC7D-46B2-BC8D-0224460D20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DA3FE6C-A300-4D40-8643-CCE3AA3472B6}"/>
              </a:ext>
            </a:extLst>
          </p:cNvPr>
          <p:cNvSpPr>
            <a:spLocks noGrp="1"/>
          </p:cNvSpPr>
          <p:nvPr>
            <p:ph type="dt" sz="half" idx="10"/>
          </p:nvPr>
        </p:nvSpPr>
        <p:spPr/>
        <p:txBody>
          <a:bodyPr/>
          <a:lstStyle/>
          <a:p>
            <a:fld id="{63E93AED-366A-47EB-BA81-09260B6DA33A}" type="datetimeFigureOut">
              <a:rPr lang="en-GB" smtClean="0"/>
              <a:t>17/04/2023</a:t>
            </a:fld>
            <a:endParaRPr lang="en-GB"/>
          </a:p>
        </p:txBody>
      </p:sp>
      <p:sp>
        <p:nvSpPr>
          <p:cNvPr id="4" name="Footer Placeholder 3">
            <a:extLst>
              <a:ext uri="{FF2B5EF4-FFF2-40B4-BE49-F238E27FC236}">
                <a16:creationId xmlns:a16="http://schemas.microsoft.com/office/drawing/2014/main" id="{64C59883-D67B-48E0-90DD-B9688C9184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56C2D04-008C-49DD-A8AE-54066A533B8B}"/>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279426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B305E4-75C4-4746-8EBB-FA47A28030C7}"/>
              </a:ext>
            </a:extLst>
          </p:cNvPr>
          <p:cNvSpPr>
            <a:spLocks noGrp="1"/>
          </p:cNvSpPr>
          <p:nvPr>
            <p:ph type="dt" sz="half" idx="10"/>
          </p:nvPr>
        </p:nvSpPr>
        <p:spPr/>
        <p:txBody>
          <a:bodyPr/>
          <a:lstStyle/>
          <a:p>
            <a:fld id="{63E93AED-366A-47EB-BA81-09260B6DA33A}" type="datetimeFigureOut">
              <a:rPr lang="en-GB" smtClean="0"/>
              <a:t>17/04/2023</a:t>
            </a:fld>
            <a:endParaRPr lang="en-GB"/>
          </a:p>
        </p:txBody>
      </p:sp>
      <p:sp>
        <p:nvSpPr>
          <p:cNvPr id="3" name="Footer Placeholder 2">
            <a:extLst>
              <a:ext uri="{FF2B5EF4-FFF2-40B4-BE49-F238E27FC236}">
                <a16:creationId xmlns:a16="http://schemas.microsoft.com/office/drawing/2014/main" id="{497888D3-9AF9-4524-86CC-C39C85B4DC3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EA2110C-5B16-4F51-B00C-E98C5B99B432}"/>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22991169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FF75A-AB1A-4017-94B2-59EC446268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37A045-3178-4D5B-A50E-77C8AE65CE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97A655-1D1D-479D-80BC-59FE5B1696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593C39-1FEC-4F73-92C7-048EFCB158B1}"/>
              </a:ext>
            </a:extLst>
          </p:cNvPr>
          <p:cNvSpPr>
            <a:spLocks noGrp="1"/>
          </p:cNvSpPr>
          <p:nvPr>
            <p:ph type="dt" sz="half" idx="10"/>
          </p:nvPr>
        </p:nvSpPr>
        <p:spPr/>
        <p:txBody>
          <a:bodyPr/>
          <a:lstStyle/>
          <a:p>
            <a:fld id="{63E93AED-366A-47EB-BA81-09260B6DA33A}" type="datetimeFigureOut">
              <a:rPr lang="en-GB" smtClean="0"/>
              <a:t>17/04/2023</a:t>
            </a:fld>
            <a:endParaRPr lang="en-GB"/>
          </a:p>
        </p:txBody>
      </p:sp>
      <p:sp>
        <p:nvSpPr>
          <p:cNvPr id="6" name="Footer Placeholder 5">
            <a:extLst>
              <a:ext uri="{FF2B5EF4-FFF2-40B4-BE49-F238E27FC236}">
                <a16:creationId xmlns:a16="http://schemas.microsoft.com/office/drawing/2014/main" id="{931D04DA-304F-45EF-A633-AEA426CC07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7FF9B8-B242-452B-BFDA-C98634774127}"/>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2308784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2367D-FBB3-41FA-AF2F-2F7B67C8F6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809CD1-5A04-41CB-B25F-AE3BBACE88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D138D71-FA46-45E2-B6DD-11F764C0FE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1C77FD-FCCE-40A6-9931-4DE397C97BC2}"/>
              </a:ext>
            </a:extLst>
          </p:cNvPr>
          <p:cNvSpPr>
            <a:spLocks noGrp="1"/>
          </p:cNvSpPr>
          <p:nvPr>
            <p:ph type="dt" sz="half" idx="10"/>
          </p:nvPr>
        </p:nvSpPr>
        <p:spPr/>
        <p:txBody>
          <a:bodyPr/>
          <a:lstStyle/>
          <a:p>
            <a:fld id="{63E93AED-366A-47EB-BA81-09260B6DA33A}" type="datetimeFigureOut">
              <a:rPr lang="en-GB" smtClean="0"/>
              <a:t>17/04/2023</a:t>
            </a:fld>
            <a:endParaRPr lang="en-GB"/>
          </a:p>
        </p:txBody>
      </p:sp>
      <p:sp>
        <p:nvSpPr>
          <p:cNvPr id="6" name="Footer Placeholder 5">
            <a:extLst>
              <a:ext uri="{FF2B5EF4-FFF2-40B4-BE49-F238E27FC236}">
                <a16:creationId xmlns:a16="http://schemas.microsoft.com/office/drawing/2014/main" id="{0E3D5CFF-7BE6-4CFA-99C4-C51BBF19B0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0C627F-9F72-4C30-A957-165E34232757}"/>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33474202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1AF9B-ABD1-4812-B636-F65D461551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485B7A-2935-4E3E-ABF3-9FAA6B435E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7EF0E1-90D6-484A-99DB-728DA765AF3B}"/>
              </a:ext>
            </a:extLst>
          </p:cNvPr>
          <p:cNvSpPr>
            <a:spLocks noGrp="1"/>
          </p:cNvSpPr>
          <p:nvPr>
            <p:ph type="dt" sz="half" idx="10"/>
          </p:nvPr>
        </p:nvSpPr>
        <p:spPr/>
        <p:txBody>
          <a:bodyPr/>
          <a:lstStyle/>
          <a:p>
            <a:fld id="{63E93AED-366A-47EB-BA81-09260B6DA33A}" type="datetimeFigureOut">
              <a:rPr lang="en-GB" smtClean="0"/>
              <a:t>17/04/2023</a:t>
            </a:fld>
            <a:endParaRPr lang="en-GB"/>
          </a:p>
        </p:txBody>
      </p:sp>
      <p:sp>
        <p:nvSpPr>
          <p:cNvPr id="5" name="Footer Placeholder 4">
            <a:extLst>
              <a:ext uri="{FF2B5EF4-FFF2-40B4-BE49-F238E27FC236}">
                <a16:creationId xmlns:a16="http://schemas.microsoft.com/office/drawing/2014/main" id="{F42BA31A-A1BD-4F73-A3B9-097ABF63BE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887A02-FC69-4F84-8DCB-C2873013750A}"/>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3864306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F812C7-82E2-4017-B956-0E4F874A85C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B483C5-946D-4F0C-B5CB-324C1822CD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BA2274-E21B-432E-8EB4-6F4403FEB0E9}"/>
              </a:ext>
            </a:extLst>
          </p:cNvPr>
          <p:cNvSpPr>
            <a:spLocks noGrp="1"/>
          </p:cNvSpPr>
          <p:nvPr>
            <p:ph type="dt" sz="half" idx="10"/>
          </p:nvPr>
        </p:nvSpPr>
        <p:spPr/>
        <p:txBody>
          <a:bodyPr/>
          <a:lstStyle/>
          <a:p>
            <a:fld id="{63E93AED-366A-47EB-BA81-09260B6DA33A}" type="datetimeFigureOut">
              <a:rPr lang="en-GB" smtClean="0"/>
              <a:t>17/04/2023</a:t>
            </a:fld>
            <a:endParaRPr lang="en-GB"/>
          </a:p>
        </p:txBody>
      </p:sp>
      <p:sp>
        <p:nvSpPr>
          <p:cNvPr id="5" name="Footer Placeholder 4">
            <a:extLst>
              <a:ext uri="{FF2B5EF4-FFF2-40B4-BE49-F238E27FC236}">
                <a16:creationId xmlns:a16="http://schemas.microsoft.com/office/drawing/2014/main" id="{9F3E1DEB-3361-4BF1-A6B9-B2C1F3423A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03B6C9-7213-45C4-9FCA-4725DD558FD6}"/>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2276648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075AC4-96C3-47C2-B82D-09C6DC4106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8D53B-C4FB-4ACD-9FF7-B0323C713F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DEC49F-D1A1-4405-BCCC-1D403EA43A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E93AED-366A-47EB-BA81-09260B6DA33A}" type="datetimeFigureOut">
              <a:rPr lang="en-GB" smtClean="0"/>
              <a:t>17/04/2023</a:t>
            </a:fld>
            <a:endParaRPr lang="en-GB"/>
          </a:p>
        </p:txBody>
      </p:sp>
      <p:sp>
        <p:nvSpPr>
          <p:cNvPr id="5" name="Footer Placeholder 4">
            <a:extLst>
              <a:ext uri="{FF2B5EF4-FFF2-40B4-BE49-F238E27FC236}">
                <a16:creationId xmlns:a16="http://schemas.microsoft.com/office/drawing/2014/main" id="{DD2B02ED-BE34-48C3-9910-1E86DC8760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C63B37F-D15C-4CBE-AD62-3A5D14FBF0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0D1EFA-FEE9-4CD6-9E2E-DD84C624AC82}" type="slidenum">
              <a:rPr lang="en-GB" smtClean="0"/>
              <a:t>‹#›</a:t>
            </a:fld>
            <a:endParaRPr lang="en-GB"/>
          </a:p>
        </p:txBody>
      </p:sp>
    </p:spTree>
    <p:extLst>
      <p:ext uri="{BB962C8B-B14F-4D97-AF65-F5344CB8AC3E}">
        <p14:creationId xmlns:p14="http://schemas.microsoft.com/office/powerpoint/2010/main" val="40656989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uowtsd-my.sharepoint.com/:v:/g/personal/r_stewart_uwtsd_ac_uk/Ef0QiPlLW6VJo5gIFYVEiBwBqSWUBdGcXRKgWnRdhV2Bcw?e=eJCyi6" TargetMode="External"/><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2.png"/><Relationship Id="rId7" Type="http://schemas.openxmlformats.org/officeDocument/2006/relationships/image" Target="../media/image15.sv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4.png"/><Relationship Id="rId11" Type="http://schemas.openxmlformats.org/officeDocument/2006/relationships/image" Target="../media/image18.png"/><Relationship Id="rId5" Type="http://schemas.openxmlformats.org/officeDocument/2006/relationships/image" Target="../media/image13.svg"/><Relationship Id="rId10" Type="http://schemas.openxmlformats.org/officeDocument/2006/relationships/hyperlink" Target="https://youtu.be/Oe2GKsejxQQ" TargetMode="External"/><Relationship Id="rId4" Type="http://schemas.openxmlformats.org/officeDocument/2006/relationships/image" Target="../media/image12.png"/><Relationship Id="rId9" Type="http://schemas.openxmlformats.org/officeDocument/2006/relationships/image" Target="../media/image17.sv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hyperlink" Target="https://youtu.be/lzyVbUOlH5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hyperlink" Target="https://youtu.be/qQJ4gupvr-4"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uwtsd.careercentre.me/welcome/uwtsd" TargetMode="External"/><Relationship Id="rId5" Type="http://schemas.openxmlformats.org/officeDocument/2006/relationships/image" Target="../media/image25.png"/><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E77D2E0-0730-4A74-8327-89258B4C1911}"/>
              </a:ext>
            </a:extLst>
          </p:cNvPr>
          <p:cNvGrpSpPr/>
          <p:nvPr/>
        </p:nvGrpSpPr>
        <p:grpSpPr>
          <a:xfrm>
            <a:off x="0" y="0"/>
            <a:ext cx="12192001" cy="6858000"/>
            <a:chOff x="-1" y="0"/>
            <a:chExt cx="12192001" cy="6858000"/>
          </a:xfrm>
        </p:grpSpPr>
        <p:sp>
          <p:nvSpPr>
            <p:cNvPr id="7" name="Rectangle 6">
              <a:extLst>
                <a:ext uri="{FF2B5EF4-FFF2-40B4-BE49-F238E27FC236}">
                  <a16:creationId xmlns:a16="http://schemas.microsoft.com/office/drawing/2014/main" id="{ADDB1FCB-F653-4993-8743-F3EC041AE928}"/>
                </a:ext>
              </a:extLst>
            </p:cNvPr>
            <p:cNvSpPr/>
            <p:nvPr/>
          </p:nvSpPr>
          <p:spPr>
            <a:xfrm>
              <a:off x="1" y="0"/>
              <a:ext cx="12191999" cy="6858000"/>
            </a:xfrm>
            <a:prstGeom prst="rect">
              <a:avLst/>
            </a:prstGeom>
            <a:solidFill>
              <a:srgbClr val="19068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9154B48B-16C2-4310-9A7D-83A30647B9FB}"/>
                </a:ext>
              </a:extLst>
            </p:cNvPr>
            <p:cNvSpPr/>
            <p:nvPr/>
          </p:nvSpPr>
          <p:spPr>
            <a:xfrm>
              <a:off x="-1" y="5375177"/>
              <a:ext cx="12191999" cy="148282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descr="Text&#10;&#10;Description automatically generated with low confidence">
              <a:extLst>
                <a:ext uri="{FF2B5EF4-FFF2-40B4-BE49-F238E27FC236}">
                  <a16:creationId xmlns:a16="http://schemas.microsoft.com/office/drawing/2014/main" id="{76DE1474-BA4D-4E31-8432-3EDF9F2F8708}"/>
                </a:ext>
              </a:extLst>
            </p:cNvPr>
            <p:cNvPicPr>
              <a:picLocks noChangeAspect="1"/>
            </p:cNvPicPr>
            <p:nvPr/>
          </p:nvPicPr>
          <p:blipFill>
            <a:blip r:embed="rId3"/>
            <a:stretch>
              <a:fillRect/>
            </a:stretch>
          </p:blipFill>
          <p:spPr>
            <a:xfrm>
              <a:off x="669586" y="5603359"/>
              <a:ext cx="4698077" cy="939616"/>
            </a:xfrm>
            <a:prstGeom prst="rect">
              <a:avLst/>
            </a:prstGeom>
          </p:spPr>
        </p:pic>
      </p:gr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95999" y="1872135"/>
            <a:ext cx="4775075" cy="1630907"/>
          </a:xfrm>
          <a:ln w="57150">
            <a:solidFill>
              <a:schemeClr val="tx1"/>
            </a:solidFill>
          </a:ln>
        </p:spPr>
        <p:txBody>
          <a:bodyPr>
            <a:normAutofit/>
          </a:bodyPr>
          <a:lstStyle/>
          <a:p>
            <a:r>
              <a:rPr lang="en-US" sz="4400" dirty="0">
                <a:solidFill>
                  <a:schemeClr val="bg1"/>
                </a:solidFill>
                <a:cs typeface="Calibri Light"/>
              </a:rPr>
              <a:t>Key Skills Overview</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5614337" y="4000800"/>
            <a:ext cx="5613986" cy="886908"/>
          </a:xfrm>
        </p:spPr>
        <p:txBody>
          <a:bodyPr>
            <a:normAutofit fontScale="85000" lnSpcReduction="10000"/>
          </a:bodyPr>
          <a:lstStyle/>
          <a:p>
            <a:pPr>
              <a:spcAft>
                <a:spcPts val="600"/>
              </a:spcAft>
            </a:pPr>
            <a:r>
              <a:rPr lang="en-US" dirty="0">
                <a:solidFill>
                  <a:schemeClr val="bg1"/>
                </a:solidFill>
                <a:latin typeface="Arial" panose="020B0604020202020204" pitchFamily="34" charset="0"/>
                <a:cs typeface="Arial" panose="020B0604020202020204" pitchFamily="34" charset="0"/>
              </a:rPr>
              <a:t>LCHS4009 Professional Career Development </a:t>
            </a:r>
          </a:p>
          <a:p>
            <a:pPr>
              <a:spcAft>
                <a:spcPts val="600"/>
              </a:spcAft>
            </a:pPr>
            <a:r>
              <a:rPr lang="en-US" dirty="0">
                <a:solidFill>
                  <a:schemeClr val="bg1"/>
                </a:solidFill>
              </a:rPr>
              <a:t>Week 2 </a:t>
            </a:r>
          </a:p>
        </p:txBody>
      </p:sp>
    </p:spTree>
    <p:extLst>
      <p:ext uri="{BB962C8B-B14F-4D97-AF65-F5344CB8AC3E}">
        <p14:creationId xmlns:p14="http://schemas.microsoft.com/office/powerpoint/2010/main" val="2584280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F73FE-9343-46C7-927D-021C79EF1943}"/>
              </a:ext>
            </a:extLst>
          </p:cNvPr>
          <p:cNvSpPr>
            <a:spLocks noGrp="1"/>
          </p:cNvSpPr>
          <p:nvPr>
            <p:ph type="ctrTitle"/>
          </p:nvPr>
        </p:nvSpPr>
        <p:spPr>
          <a:xfrm>
            <a:off x="1524000" y="1122363"/>
            <a:ext cx="9144000" cy="706437"/>
          </a:xfrm>
        </p:spPr>
        <p:txBody>
          <a:bodyPr>
            <a:normAutofit fontScale="90000"/>
          </a:bodyPr>
          <a:lstStyle/>
          <a:p>
            <a:r>
              <a:rPr lang="en-GB" dirty="0"/>
              <a:t>During the session…</a:t>
            </a:r>
          </a:p>
        </p:txBody>
      </p:sp>
      <p:sp>
        <p:nvSpPr>
          <p:cNvPr id="3" name="Subtitle 2">
            <a:extLst>
              <a:ext uri="{FF2B5EF4-FFF2-40B4-BE49-F238E27FC236}">
                <a16:creationId xmlns:a16="http://schemas.microsoft.com/office/drawing/2014/main" id="{3AEAC53B-A3DF-4141-B968-371A5BA2E8AB}"/>
              </a:ext>
            </a:extLst>
          </p:cNvPr>
          <p:cNvSpPr>
            <a:spLocks noGrp="1"/>
          </p:cNvSpPr>
          <p:nvPr>
            <p:ph type="subTitle" idx="1"/>
          </p:nvPr>
        </p:nvSpPr>
        <p:spPr>
          <a:xfrm>
            <a:off x="1001949" y="1983207"/>
            <a:ext cx="9666051" cy="2783345"/>
          </a:xfrm>
        </p:spPr>
        <p:txBody>
          <a:bodyPr>
            <a:normAutofit/>
          </a:bodyPr>
          <a:lstStyle/>
          <a:p>
            <a:pPr marL="342900" indent="-342900" algn="l">
              <a:buFont typeface="Arial" panose="020B0604020202020204" pitchFamily="34" charset="0"/>
              <a:buChar char="•"/>
            </a:pPr>
            <a:r>
              <a:rPr lang="en-GB" sz="2800" dirty="0">
                <a:effectLst/>
                <a:latin typeface="Arial" panose="020B0604020202020204" pitchFamily="34" charset="0"/>
                <a:ea typeface="Calibri" panose="020F0502020204030204" pitchFamily="34" charset="0"/>
              </a:rPr>
              <a:t>Assignment brief introduced and discussed. </a:t>
            </a:r>
          </a:p>
          <a:p>
            <a:pPr marL="342900" indent="-342900" algn="l">
              <a:buFont typeface="Arial" panose="020B0604020202020204" pitchFamily="34" charset="0"/>
              <a:buChar char="•"/>
            </a:pPr>
            <a:r>
              <a:rPr lang="en-GB" sz="2800" dirty="0">
                <a:latin typeface="Arial" panose="020B0604020202020204" pitchFamily="34" charset="0"/>
                <a:ea typeface="Calibri" panose="020F0502020204030204" pitchFamily="34" charset="0"/>
              </a:rPr>
              <a:t>Guest Speaker Recording – Psycho Therapist </a:t>
            </a:r>
            <a:endParaRPr lang="en-GB" sz="2800" dirty="0">
              <a:effectLst/>
              <a:latin typeface="Arial" panose="020B0604020202020204" pitchFamily="34" charset="0"/>
              <a:ea typeface="Calibri" panose="020F0502020204030204" pitchFamily="34" charset="0"/>
            </a:endParaRPr>
          </a:p>
          <a:p>
            <a:pPr marL="342900" indent="-342900" algn="l">
              <a:buFont typeface="Arial" panose="020B0604020202020204" pitchFamily="34" charset="0"/>
              <a:buChar char="•"/>
            </a:pPr>
            <a:r>
              <a:rPr lang="en-GB" sz="2800" kern="100" dirty="0">
                <a:effectLst/>
                <a:latin typeface="Arial" panose="020B0604020202020204" pitchFamily="34" charset="0"/>
                <a:ea typeface="Calibri" panose="020F0502020204030204" pitchFamily="34" charset="0"/>
                <a:cs typeface="Times New Roman" panose="02020603050405020304" pitchFamily="18" charset="0"/>
              </a:rPr>
              <a:t>Overview of key skills required in all job roles. </a:t>
            </a:r>
          </a:p>
          <a:p>
            <a:pPr marL="342900" indent="-342900" algn="l">
              <a:buFont typeface="Arial" panose="020B0604020202020204" pitchFamily="34" charset="0"/>
              <a:buChar char="•"/>
            </a:pPr>
            <a:r>
              <a:rPr lang="en-GB" sz="2800" kern="100" dirty="0">
                <a:effectLst/>
                <a:latin typeface="Arial" panose="020B0604020202020204" pitchFamily="34" charset="0"/>
                <a:ea typeface="Calibri" panose="020F0502020204030204" pitchFamily="34" charset="0"/>
                <a:cs typeface="Times New Roman" panose="02020603050405020304" pitchFamily="18" charset="0"/>
              </a:rPr>
              <a:t>Identify what is important to you and where you feel your strengths lie. </a:t>
            </a:r>
          </a:p>
          <a:p>
            <a:pPr algn="l"/>
            <a:endParaRPr lang="en-GB" dirty="0"/>
          </a:p>
          <a:p>
            <a:endParaRPr lang="en-GB" dirty="0"/>
          </a:p>
        </p:txBody>
      </p:sp>
    </p:spTree>
    <p:extLst>
      <p:ext uri="{BB962C8B-B14F-4D97-AF65-F5344CB8AC3E}">
        <p14:creationId xmlns:p14="http://schemas.microsoft.com/office/powerpoint/2010/main" val="2869922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F440850-D620-44AC-A4C6-90892BB2D590}"/>
              </a:ext>
            </a:extLst>
          </p:cNvPr>
          <p:cNvSpPr>
            <a:spLocks noGrp="1"/>
          </p:cNvSpPr>
          <p:nvPr>
            <p:ph type="title"/>
          </p:nvPr>
        </p:nvSpPr>
        <p:spPr>
          <a:xfrm>
            <a:off x="648929" y="629266"/>
            <a:ext cx="3505495" cy="1622321"/>
          </a:xfrm>
        </p:spPr>
        <p:txBody>
          <a:bodyPr>
            <a:normAutofit/>
          </a:bodyPr>
          <a:lstStyle/>
          <a:p>
            <a:r>
              <a:rPr lang="en-GB" dirty="0"/>
              <a:t>Assignment Briefs </a:t>
            </a:r>
          </a:p>
        </p:txBody>
      </p:sp>
      <p:sp>
        <p:nvSpPr>
          <p:cNvPr id="5" name="Content Placeholder 4">
            <a:extLst>
              <a:ext uri="{FF2B5EF4-FFF2-40B4-BE49-F238E27FC236}">
                <a16:creationId xmlns:a16="http://schemas.microsoft.com/office/drawing/2014/main" id="{5A888EB8-59F8-4C66-B1C7-D5D20309B352}"/>
              </a:ext>
            </a:extLst>
          </p:cNvPr>
          <p:cNvSpPr>
            <a:spLocks noGrp="1"/>
          </p:cNvSpPr>
          <p:nvPr>
            <p:ph idx="1"/>
          </p:nvPr>
        </p:nvSpPr>
        <p:spPr>
          <a:xfrm>
            <a:off x="648931" y="2438400"/>
            <a:ext cx="3505494" cy="3785419"/>
          </a:xfrm>
        </p:spPr>
        <p:txBody>
          <a:bodyPr>
            <a:normAutofit/>
          </a:bodyPr>
          <a:lstStyle/>
          <a:p>
            <a:r>
              <a:rPr lang="en-GB" sz="2000" dirty="0"/>
              <a:t>Component 1 – Portfolio of tasks.  </a:t>
            </a:r>
          </a:p>
          <a:p>
            <a:endParaRPr lang="en-GB" sz="2000" dirty="0"/>
          </a:p>
          <a:p>
            <a:r>
              <a:rPr lang="en-GB" sz="2000" dirty="0"/>
              <a:t>Component 2 - Presentation</a:t>
            </a:r>
          </a:p>
        </p:txBody>
      </p:sp>
      <p:sp>
        <p:nvSpPr>
          <p:cNvPr id="12" name="Rectangle 11">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58A4DC4-2856-475D-B5BE-31D172CBACA0}"/>
              </a:ext>
            </a:extLst>
          </p:cNvPr>
          <p:cNvPicPr>
            <a:picLocks noChangeAspect="1"/>
          </p:cNvPicPr>
          <p:nvPr/>
        </p:nvPicPr>
        <p:blipFill>
          <a:blip r:embed="rId3"/>
          <a:stretch>
            <a:fillRect/>
          </a:stretch>
        </p:blipFill>
        <p:spPr>
          <a:xfrm>
            <a:off x="5405862" y="1379447"/>
            <a:ext cx="6019331" cy="4095860"/>
          </a:xfrm>
          <a:prstGeom prst="rect">
            <a:avLst/>
          </a:prstGeom>
          <a:effectLst/>
        </p:spPr>
      </p:pic>
    </p:spTree>
    <p:extLst>
      <p:ext uri="{BB962C8B-B14F-4D97-AF65-F5344CB8AC3E}">
        <p14:creationId xmlns:p14="http://schemas.microsoft.com/office/powerpoint/2010/main" val="672160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F73FE-9343-46C7-927D-021C79EF1943}"/>
              </a:ext>
            </a:extLst>
          </p:cNvPr>
          <p:cNvSpPr>
            <a:spLocks noGrp="1"/>
          </p:cNvSpPr>
          <p:nvPr>
            <p:ph type="ctrTitle"/>
          </p:nvPr>
        </p:nvSpPr>
        <p:spPr>
          <a:xfrm>
            <a:off x="1524000" y="1122363"/>
            <a:ext cx="9144000" cy="706437"/>
          </a:xfrm>
        </p:spPr>
        <p:txBody>
          <a:bodyPr>
            <a:normAutofit fontScale="90000"/>
          </a:bodyPr>
          <a:lstStyle/>
          <a:p>
            <a:r>
              <a:rPr lang="en-GB"/>
              <a:t>Guest Speaker – Hayley Trower </a:t>
            </a:r>
            <a:endParaRPr lang="en-GB" dirty="0"/>
          </a:p>
        </p:txBody>
      </p:sp>
      <p:sp>
        <p:nvSpPr>
          <p:cNvPr id="3" name="Subtitle 2">
            <a:extLst>
              <a:ext uri="{FF2B5EF4-FFF2-40B4-BE49-F238E27FC236}">
                <a16:creationId xmlns:a16="http://schemas.microsoft.com/office/drawing/2014/main" id="{3AEAC53B-A3DF-4141-B968-371A5BA2E8AB}"/>
              </a:ext>
            </a:extLst>
          </p:cNvPr>
          <p:cNvSpPr>
            <a:spLocks noGrp="1"/>
          </p:cNvSpPr>
          <p:nvPr>
            <p:ph type="subTitle" idx="1"/>
          </p:nvPr>
        </p:nvSpPr>
        <p:spPr>
          <a:xfrm>
            <a:off x="1001949" y="1983207"/>
            <a:ext cx="9666051" cy="2783345"/>
          </a:xfrm>
        </p:spPr>
        <p:txBody>
          <a:bodyPr>
            <a:normAutofit/>
          </a:bodyPr>
          <a:lstStyle/>
          <a:p>
            <a:pPr algn="l"/>
            <a:endParaRPr lang="en-GB"/>
          </a:p>
          <a:p>
            <a:endParaRPr lang="en-GB" dirty="0"/>
          </a:p>
        </p:txBody>
      </p:sp>
      <p:pic>
        <p:nvPicPr>
          <p:cNvPr id="5" name="Picture 4">
            <a:hlinkClick r:id="rId3"/>
            <a:extLst>
              <a:ext uri="{FF2B5EF4-FFF2-40B4-BE49-F238E27FC236}">
                <a16:creationId xmlns:a16="http://schemas.microsoft.com/office/drawing/2014/main" id="{A9AA3269-9F5E-4E21-9B62-85493AA123E0}"/>
              </a:ext>
            </a:extLst>
          </p:cNvPr>
          <p:cNvPicPr>
            <a:picLocks noChangeAspect="1"/>
          </p:cNvPicPr>
          <p:nvPr/>
        </p:nvPicPr>
        <p:blipFill>
          <a:blip r:embed="rId4"/>
          <a:stretch>
            <a:fillRect/>
          </a:stretch>
        </p:blipFill>
        <p:spPr>
          <a:xfrm>
            <a:off x="4145879" y="1828800"/>
            <a:ext cx="3673879" cy="3418354"/>
          </a:xfrm>
          <a:prstGeom prst="rect">
            <a:avLst/>
          </a:prstGeom>
        </p:spPr>
      </p:pic>
    </p:spTree>
    <p:extLst>
      <p:ext uri="{BB962C8B-B14F-4D97-AF65-F5344CB8AC3E}">
        <p14:creationId xmlns:p14="http://schemas.microsoft.com/office/powerpoint/2010/main" val="3245884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F73FE-9343-46C7-927D-021C79EF1943}"/>
              </a:ext>
            </a:extLst>
          </p:cNvPr>
          <p:cNvSpPr>
            <a:spLocks noGrp="1"/>
          </p:cNvSpPr>
          <p:nvPr>
            <p:ph type="ctrTitle"/>
          </p:nvPr>
        </p:nvSpPr>
        <p:spPr>
          <a:xfrm>
            <a:off x="357807" y="287476"/>
            <a:ext cx="11274949" cy="889317"/>
          </a:xfrm>
        </p:spPr>
        <p:txBody>
          <a:bodyPr>
            <a:noAutofit/>
          </a:bodyPr>
          <a:lstStyle/>
          <a:p>
            <a:r>
              <a:rPr lang="en-GB" sz="4800" dirty="0">
                <a:latin typeface="Arial" panose="020B0604020202020204" pitchFamily="34" charset="0"/>
                <a:cs typeface="Arial" panose="020B0604020202020204" pitchFamily="34" charset="0"/>
              </a:rPr>
              <a:t>Do all employers want the same things? </a:t>
            </a:r>
          </a:p>
        </p:txBody>
      </p:sp>
      <p:sp>
        <p:nvSpPr>
          <p:cNvPr id="3" name="Subtitle 2">
            <a:extLst>
              <a:ext uri="{FF2B5EF4-FFF2-40B4-BE49-F238E27FC236}">
                <a16:creationId xmlns:a16="http://schemas.microsoft.com/office/drawing/2014/main" id="{3AEAC53B-A3DF-4141-B968-371A5BA2E8AB}"/>
              </a:ext>
            </a:extLst>
          </p:cNvPr>
          <p:cNvSpPr>
            <a:spLocks noGrp="1"/>
          </p:cNvSpPr>
          <p:nvPr>
            <p:ph type="subTitle" idx="1"/>
          </p:nvPr>
        </p:nvSpPr>
        <p:spPr/>
        <p:txBody>
          <a:bodyPr/>
          <a:lstStyle/>
          <a:p>
            <a:endParaRPr lang="en-GB"/>
          </a:p>
        </p:txBody>
      </p:sp>
      <p:pic>
        <p:nvPicPr>
          <p:cNvPr id="5" name="Picture 4" descr="Woman hand on face">
            <a:extLst>
              <a:ext uri="{FF2B5EF4-FFF2-40B4-BE49-F238E27FC236}">
                <a16:creationId xmlns:a16="http://schemas.microsoft.com/office/drawing/2014/main" id="{6D027E32-17FC-4079-99E1-EFC503C53D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3786538" y="1367914"/>
            <a:ext cx="1058526" cy="3951159"/>
          </a:xfrm>
          <a:prstGeom prst="rect">
            <a:avLst/>
          </a:prstGeom>
        </p:spPr>
      </p:pic>
      <p:sp>
        <p:nvSpPr>
          <p:cNvPr id="6" name="Rectangle: Rounded Corners 5">
            <a:extLst>
              <a:ext uri="{FF2B5EF4-FFF2-40B4-BE49-F238E27FC236}">
                <a16:creationId xmlns:a16="http://schemas.microsoft.com/office/drawing/2014/main" id="{5BAE3DA5-6B48-4721-8397-9DBD99CA005D}"/>
              </a:ext>
            </a:extLst>
          </p:cNvPr>
          <p:cNvSpPr/>
          <p:nvPr/>
        </p:nvSpPr>
        <p:spPr>
          <a:xfrm>
            <a:off x="206733" y="1595933"/>
            <a:ext cx="3497726" cy="34879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nSpc>
                <a:spcPct val="150000"/>
              </a:lnSpc>
            </a:pPr>
            <a:r>
              <a:rPr lang="en-GB" dirty="0">
                <a:latin typeface="Arial"/>
                <a:cs typeface="Arial"/>
              </a:rPr>
              <a:t>Cottrell (2015) outlines that employers may be looking for different types of people for the same roles, so even if you do not get an interview with one employer, another might be looking for someone like you. </a:t>
            </a:r>
            <a:endParaRPr lang="en-US"/>
          </a:p>
        </p:txBody>
      </p:sp>
      <p:sp>
        <p:nvSpPr>
          <p:cNvPr id="7" name="Rectangle: Rounded Corners 6">
            <a:extLst>
              <a:ext uri="{FF2B5EF4-FFF2-40B4-BE49-F238E27FC236}">
                <a16:creationId xmlns:a16="http://schemas.microsoft.com/office/drawing/2014/main" id="{20FCA627-C154-4B20-9D43-D1FA05B8EC34}"/>
              </a:ext>
            </a:extLst>
          </p:cNvPr>
          <p:cNvSpPr/>
          <p:nvPr/>
        </p:nvSpPr>
        <p:spPr>
          <a:xfrm>
            <a:off x="4921606" y="1274116"/>
            <a:ext cx="7057697" cy="537671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nSpc>
                <a:spcPct val="150000"/>
              </a:lnSpc>
            </a:pPr>
            <a:r>
              <a:rPr lang="en-GB" dirty="0">
                <a:latin typeface="Arial" panose="020B0604020202020204" pitchFamily="34" charset="0"/>
                <a:cs typeface="Arial" panose="020B0604020202020204" pitchFamily="34" charset="0"/>
              </a:rPr>
              <a:t>For example, </a:t>
            </a:r>
            <a:r>
              <a:rPr lang="en-GB" b="1" dirty="0">
                <a:latin typeface="Arial" panose="020B0604020202020204" pitchFamily="34" charset="0"/>
                <a:cs typeface="Arial" panose="020B0604020202020204" pitchFamily="34" charset="0"/>
              </a:rPr>
              <a:t>some</a:t>
            </a:r>
            <a:r>
              <a:rPr lang="en-GB" dirty="0">
                <a:latin typeface="Arial" panose="020B0604020202020204" pitchFamily="34" charset="0"/>
                <a:cs typeface="Arial" panose="020B0604020202020204" pitchFamily="34" charset="0"/>
              </a:rPr>
              <a:t> employers will want people with </a:t>
            </a:r>
            <a:r>
              <a:rPr lang="en-GB" b="1" dirty="0">
                <a:latin typeface="Arial" panose="020B0604020202020204" pitchFamily="34" charset="0"/>
                <a:cs typeface="Arial" panose="020B0604020202020204" pitchFamily="34" charset="0"/>
              </a:rPr>
              <a:t>previous experience </a:t>
            </a:r>
            <a:r>
              <a:rPr lang="en-GB" dirty="0">
                <a:latin typeface="Arial" panose="020B0604020202020204" pitchFamily="34" charset="0"/>
                <a:cs typeface="Arial" panose="020B0604020202020204" pitchFamily="34" charset="0"/>
              </a:rPr>
              <a:t>and </a:t>
            </a:r>
            <a:r>
              <a:rPr lang="en-GB" b="1" dirty="0">
                <a:latin typeface="Arial" panose="020B0604020202020204" pitchFamily="34" charset="0"/>
                <a:cs typeface="Arial" panose="020B0604020202020204" pitchFamily="34" charset="0"/>
              </a:rPr>
              <a:t>practical expertise </a:t>
            </a:r>
            <a:r>
              <a:rPr lang="en-GB" dirty="0">
                <a:latin typeface="Arial" panose="020B0604020202020204" pitchFamily="34" charset="0"/>
                <a:cs typeface="Arial" panose="020B0604020202020204" pitchFamily="34" charset="0"/>
              </a:rPr>
              <a:t>– these people can hit the ground running and not require much training. </a:t>
            </a:r>
            <a:endParaRPr lang="en-US"/>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However, </a:t>
            </a:r>
            <a:r>
              <a:rPr lang="en-GB" b="1" dirty="0">
                <a:latin typeface="Arial" panose="020B0604020202020204" pitchFamily="34" charset="0"/>
                <a:cs typeface="Arial" panose="020B0604020202020204" pitchFamily="34" charset="0"/>
              </a:rPr>
              <a:t>another</a:t>
            </a:r>
            <a:r>
              <a:rPr lang="en-GB" dirty="0">
                <a:latin typeface="Arial" panose="020B0604020202020204" pitchFamily="34" charset="0"/>
                <a:cs typeface="Arial" panose="020B0604020202020204" pitchFamily="34" charset="0"/>
              </a:rPr>
              <a:t> employer might want </a:t>
            </a:r>
            <a:r>
              <a:rPr lang="en-GB" b="1" dirty="0">
                <a:latin typeface="Arial" panose="020B0604020202020204" pitchFamily="34" charset="0"/>
                <a:cs typeface="Arial" panose="020B0604020202020204" pitchFamily="34" charset="0"/>
              </a:rPr>
              <a:t>recent graduates </a:t>
            </a:r>
            <a:r>
              <a:rPr lang="en-GB" dirty="0">
                <a:latin typeface="Arial" panose="020B0604020202020204" pitchFamily="34" charset="0"/>
                <a:cs typeface="Arial" panose="020B0604020202020204" pitchFamily="34" charset="0"/>
              </a:rPr>
              <a:t>that </a:t>
            </a:r>
            <a:r>
              <a:rPr lang="en-GB" b="1" dirty="0">
                <a:latin typeface="Arial" panose="020B0604020202020204" pitchFamily="34" charset="0"/>
                <a:cs typeface="Arial" panose="020B0604020202020204" pitchFamily="34" charset="0"/>
              </a:rPr>
              <a:t>they can train </a:t>
            </a:r>
            <a:r>
              <a:rPr lang="en-GB" dirty="0">
                <a:latin typeface="Arial" panose="020B0604020202020204" pitchFamily="34" charset="0"/>
                <a:cs typeface="Arial" panose="020B0604020202020204" pitchFamily="34" charset="0"/>
              </a:rPr>
              <a:t>into the culture and processes that they want to have and are eager to give full training. </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Other employers </a:t>
            </a:r>
            <a:r>
              <a:rPr lang="en-GB" dirty="0">
                <a:latin typeface="Arial" panose="020B0604020202020204" pitchFamily="34" charset="0"/>
                <a:cs typeface="Arial" panose="020B0604020202020204" pitchFamily="34" charset="0"/>
              </a:rPr>
              <a:t>might focus on recruiting people with the ‘right’ </a:t>
            </a:r>
            <a:r>
              <a:rPr lang="en-GB" b="1" dirty="0">
                <a:latin typeface="Arial" panose="020B0604020202020204" pitchFamily="34" charset="0"/>
                <a:cs typeface="Arial" panose="020B0604020202020204" pitchFamily="34" charset="0"/>
              </a:rPr>
              <a:t>attitude</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values</a:t>
            </a:r>
            <a:r>
              <a:rPr lang="en-GB" dirty="0">
                <a:latin typeface="Arial" panose="020B0604020202020204" pitchFamily="34" charset="0"/>
                <a:cs typeface="Arial" panose="020B0604020202020204" pitchFamily="34" charset="0"/>
              </a:rPr>
              <a:t> and </a:t>
            </a:r>
            <a:r>
              <a:rPr lang="en-GB" b="1" dirty="0">
                <a:latin typeface="Arial" panose="020B0604020202020204" pitchFamily="34" charset="0"/>
                <a:cs typeface="Arial" panose="020B0604020202020204" pitchFamily="34" charset="0"/>
              </a:rPr>
              <a:t>behaviours</a:t>
            </a:r>
            <a:r>
              <a:rPr lang="en-GB" dirty="0">
                <a:latin typeface="Arial" panose="020B0604020202020204" pitchFamily="34" charset="0"/>
                <a:cs typeface="Arial" panose="020B0604020202020204" pitchFamily="34" charset="0"/>
              </a:rPr>
              <a:t> – being polite, professional and punctual can help you go a long way with these employers. </a:t>
            </a:r>
          </a:p>
          <a:p>
            <a:endParaRPr lang="en-GB" dirty="0"/>
          </a:p>
        </p:txBody>
      </p:sp>
    </p:spTree>
    <p:extLst>
      <p:ext uri="{BB962C8B-B14F-4D97-AF65-F5344CB8AC3E}">
        <p14:creationId xmlns:p14="http://schemas.microsoft.com/office/powerpoint/2010/main" val="3337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4" end="4"/>
                                            </p:txEl>
                                          </p:spTgt>
                                        </p:tgtEl>
                                        <p:attrNameLst>
                                          <p:attrName>style.visibility</p:attrName>
                                        </p:attrNameLst>
                                      </p:cBhvr>
                                      <p:to>
                                        <p:strVal val="visible"/>
                                      </p:to>
                                    </p:set>
                                    <p:animEffect transition="in" filter="fade">
                                      <p:cBhvr>
                                        <p:cTn id="22"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57CEA1B-93C8-4D24-ABB3-7C293BF938EC}"/>
              </a:ext>
            </a:extLst>
          </p:cNvPr>
          <p:cNvSpPr>
            <a:spLocks noGrp="1"/>
          </p:cNvSpPr>
          <p:nvPr>
            <p:ph type="title"/>
          </p:nvPr>
        </p:nvSpPr>
        <p:spPr/>
        <p:txBody>
          <a:bodyPr/>
          <a:lstStyle/>
          <a:p>
            <a:r>
              <a:rPr lang="en-GB" dirty="0"/>
              <a:t>Key skills within Health &amp; Social Care</a:t>
            </a:r>
          </a:p>
        </p:txBody>
      </p:sp>
      <p:sp>
        <p:nvSpPr>
          <p:cNvPr id="5" name="Content Placeholder 4">
            <a:extLst>
              <a:ext uri="{FF2B5EF4-FFF2-40B4-BE49-F238E27FC236}">
                <a16:creationId xmlns:a16="http://schemas.microsoft.com/office/drawing/2014/main" id="{41C26E8C-5615-45A2-8E41-20EC1135A07C}"/>
              </a:ext>
            </a:extLst>
          </p:cNvPr>
          <p:cNvSpPr>
            <a:spLocks noGrp="1"/>
          </p:cNvSpPr>
          <p:nvPr>
            <p:ph idx="1"/>
          </p:nvPr>
        </p:nvSpPr>
        <p:spPr>
          <a:xfrm>
            <a:off x="7407990" y="1543096"/>
            <a:ext cx="4591470" cy="2027404"/>
          </a:xfrm>
        </p:spPr>
        <p:txBody>
          <a:bodyPr vert="horz" lIns="91440" tIns="45720" rIns="91440" bIns="45720" rtlCol="0" anchor="t">
            <a:normAutofit fontScale="92500" lnSpcReduction="20000"/>
          </a:bodyPr>
          <a:lstStyle/>
          <a:p>
            <a:pPr marL="0" indent="0">
              <a:lnSpc>
                <a:spcPct val="150000"/>
              </a:lnSpc>
              <a:buNone/>
            </a:pPr>
            <a:r>
              <a:rPr lang="en-GB" sz="2000" dirty="0">
                <a:latin typeface="Arial"/>
                <a:cs typeface="Arial"/>
              </a:rPr>
              <a:t>During last week's session we looked at job roles that had key skills listed, whilst there are some differences – most roles with Health and Social Care require the following key skills: </a:t>
            </a:r>
            <a:endParaRPr lang="en-GB" sz="2000" dirty="0">
              <a:latin typeface="Arial" panose="020B0604020202020204" pitchFamily="34" charset="0"/>
              <a:cs typeface="Arial" panose="020B0604020202020204" pitchFamily="34" charset="0"/>
            </a:endParaRPr>
          </a:p>
          <a:p>
            <a:pPr marL="0" indent="0">
              <a:buNone/>
            </a:pPr>
            <a:endParaRPr lang="en-GB" dirty="0"/>
          </a:p>
        </p:txBody>
      </p:sp>
      <p:sp>
        <p:nvSpPr>
          <p:cNvPr id="8" name="Freeform: Shape 7">
            <a:extLst>
              <a:ext uri="{FF2B5EF4-FFF2-40B4-BE49-F238E27FC236}">
                <a16:creationId xmlns:a16="http://schemas.microsoft.com/office/drawing/2014/main" id="{893D20F0-DFBB-4173-B860-6459B4A287AE}"/>
              </a:ext>
            </a:extLst>
          </p:cNvPr>
          <p:cNvSpPr/>
          <p:nvPr/>
        </p:nvSpPr>
        <p:spPr>
          <a:xfrm>
            <a:off x="5571454" y="3137535"/>
            <a:ext cx="2011865" cy="2226598"/>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48520" tIns="389211" rIns="348520" bIns="389211"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Team work</a:t>
            </a:r>
          </a:p>
        </p:txBody>
      </p:sp>
      <p:sp>
        <p:nvSpPr>
          <p:cNvPr id="11" name="Freeform: Shape 10">
            <a:extLst>
              <a:ext uri="{FF2B5EF4-FFF2-40B4-BE49-F238E27FC236}">
                <a16:creationId xmlns:a16="http://schemas.microsoft.com/office/drawing/2014/main" id="{A781ECA0-35CA-46F5-BC40-A77BB2C98D38}"/>
              </a:ext>
            </a:extLst>
          </p:cNvPr>
          <p:cNvSpPr/>
          <p:nvPr/>
        </p:nvSpPr>
        <p:spPr>
          <a:xfrm>
            <a:off x="737301" y="3281780"/>
            <a:ext cx="1998013" cy="2024332"/>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348520" tIns="389211" rIns="348520" bIns="389211"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Problem solving</a:t>
            </a:r>
          </a:p>
        </p:txBody>
      </p:sp>
      <p:grpSp>
        <p:nvGrpSpPr>
          <p:cNvPr id="18" name="Group 17">
            <a:extLst>
              <a:ext uri="{FF2B5EF4-FFF2-40B4-BE49-F238E27FC236}">
                <a16:creationId xmlns:a16="http://schemas.microsoft.com/office/drawing/2014/main" id="{03B1ECA3-341E-4A76-9BBF-23452A9F3445}"/>
              </a:ext>
            </a:extLst>
          </p:cNvPr>
          <p:cNvGrpSpPr/>
          <p:nvPr/>
        </p:nvGrpSpPr>
        <p:grpSpPr>
          <a:xfrm>
            <a:off x="1960337" y="1401595"/>
            <a:ext cx="2151237" cy="2008628"/>
            <a:chOff x="709631" y="663965"/>
            <a:chExt cx="2151237" cy="2008628"/>
          </a:xfrm>
        </p:grpSpPr>
        <p:sp>
          <p:nvSpPr>
            <p:cNvPr id="10" name="Freeform: Shape 9">
              <a:extLst>
                <a:ext uri="{FF2B5EF4-FFF2-40B4-BE49-F238E27FC236}">
                  <a16:creationId xmlns:a16="http://schemas.microsoft.com/office/drawing/2014/main" id="{A0CEC8E5-AFB2-4012-A062-8CF01B2997C7}"/>
                </a:ext>
              </a:extLst>
            </p:cNvPr>
            <p:cNvSpPr/>
            <p:nvPr/>
          </p:nvSpPr>
          <p:spPr>
            <a:xfrm>
              <a:off x="735129" y="663965"/>
              <a:ext cx="2055838" cy="2008628"/>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72320" tIns="313011" rIns="272320" bIns="313011"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
          <p:nvSpPr>
            <p:cNvPr id="12" name="Freeform: Shape 11">
              <a:extLst>
                <a:ext uri="{FF2B5EF4-FFF2-40B4-BE49-F238E27FC236}">
                  <a16:creationId xmlns:a16="http://schemas.microsoft.com/office/drawing/2014/main" id="{D9906220-77F7-45B0-A2D6-2DCB7DCD8762}"/>
                </a:ext>
              </a:extLst>
            </p:cNvPr>
            <p:cNvSpPr/>
            <p:nvPr/>
          </p:nvSpPr>
          <p:spPr>
            <a:xfrm>
              <a:off x="709631" y="936598"/>
              <a:ext cx="2151237" cy="1325563"/>
            </a:xfrm>
            <a:custGeom>
              <a:avLst/>
              <a:gdLst>
                <a:gd name="connsiteX0" fmla="*/ 0 w 2169318"/>
                <a:gd name="connsiteY0" fmla="*/ 0 h 1205177"/>
                <a:gd name="connsiteX1" fmla="*/ 2169318 w 2169318"/>
                <a:gd name="connsiteY1" fmla="*/ 0 h 1205177"/>
                <a:gd name="connsiteX2" fmla="*/ 2169318 w 2169318"/>
                <a:gd name="connsiteY2" fmla="*/ 1205177 h 1205177"/>
                <a:gd name="connsiteX3" fmla="*/ 0 w 2169318"/>
                <a:gd name="connsiteY3" fmla="*/ 1205177 h 1205177"/>
                <a:gd name="connsiteX4" fmla="*/ 0 w 2169318"/>
                <a:gd name="connsiteY4" fmla="*/ 0 h 1205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9318" h="1205177">
                  <a:moveTo>
                    <a:pt x="0" y="0"/>
                  </a:moveTo>
                  <a:lnTo>
                    <a:pt x="2169318" y="0"/>
                  </a:lnTo>
                  <a:lnTo>
                    <a:pt x="2169318" y="1205177"/>
                  </a:lnTo>
                  <a:lnTo>
                    <a:pt x="0" y="1205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Effective communication</a:t>
              </a:r>
            </a:p>
          </p:txBody>
        </p:sp>
      </p:grpSp>
      <p:sp>
        <p:nvSpPr>
          <p:cNvPr id="14" name="Freeform: Shape 13">
            <a:extLst>
              <a:ext uri="{FF2B5EF4-FFF2-40B4-BE49-F238E27FC236}">
                <a16:creationId xmlns:a16="http://schemas.microsoft.com/office/drawing/2014/main" id="{5D7CFAE8-C300-4603-ADBC-76BB418910D8}"/>
              </a:ext>
            </a:extLst>
          </p:cNvPr>
          <p:cNvSpPr/>
          <p:nvPr/>
        </p:nvSpPr>
        <p:spPr>
          <a:xfrm>
            <a:off x="3187743" y="3149549"/>
            <a:ext cx="2090193" cy="2163659"/>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348520" tIns="389211" rIns="348520" bIns="389211"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Reflection and target setting</a:t>
            </a:r>
          </a:p>
        </p:txBody>
      </p:sp>
      <p:grpSp>
        <p:nvGrpSpPr>
          <p:cNvPr id="17" name="Group 16">
            <a:extLst>
              <a:ext uri="{FF2B5EF4-FFF2-40B4-BE49-F238E27FC236}">
                <a16:creationId xmlns:a16="http://schemas.microsoft.com/office/drawing/2014/main" id="{67D594B1-8882-4D88-9721-E473982DDC5B}"/>
              </a:ext>
            </a:extLst>
          </p:cNvPr>
          <p:cNvGrpSpPr/>
          <p:nvPr/>
        </p:nvGrpSpPr>
        <p:grpSpPr>
          <a:xfrm>
            <a:off x="4277456" y="1401595"/>
            <a:ext cx="2151236" cy="2027404"/>
            <a:chOff x="3739205" y="2451526"/>
            <a:chExt cx="1747506" cy="2008628"/>
          </a:xfrm>
        </p:grpSpPr>
        <p:sp>
          <p:nvSpPr>
            <p:cNvPr id="13" name="Freeform: Shape 12">
              <a:extLst>
                <a:ext uri="{FF2B5EF4-FFF2-40B4-BE49-F238E27FC236}">
                  <a16:creationId xmlns:a16="http://schemas.microsoft.com/office/drawing/2014/main" id="{42005E22-EC15-4673-A27B-4FE8EE649395}"/>
                </a:ext>
              </a:extLst>
            </p:cNvPr>
            <p:cNvSpPr/>
            <p:nvPr/>
          </p:nvSpPr>
          <p:spPr>
            <a:xfrm>
              <a:off x="3739205" y="2451526"/>
              <a:ext cx="1747506" cy="2008628"/>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272320" tIns="313011" rIns="272320" bIns="313011"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
          <p:nvSpPr>
            <p:cNvPr id="15" name="Freeform: Shape 14">
              <a:extLst>
                <a:ext uri="{FF2B5EF4-FFF2-40B4-BE49-F238E27FC236}">
                  <a16:creationId xmlns:a16="http://schemas.microsoft.com/office/drawing/2014/main" id="{26255BBC-BD5B-4C58-8B32-8408FB0E1693}"/>
                </a:ext>
              </a:extLst>
            </p:cNvPr>
            <p:cNvSpPr/>
            <p:nvPr/>
          </p:nvSpPr>
          <p:spPr>
            <a:xfrm>
              <a:off x="3946689" y="2728389"/>
              <a:ext cx="1301591" cy="1454903"/>
            </a:xfrm>
            <a:custGeom>
              <a:avLst/>
              <a:gdLst>
                <a:gd name="connsiteX0" fmla="*/ 0 w 2241629"/>
                <a:gd name="connsiteY0" fmla="*/ 0 h 1205177"/>
                <a:gd name="connsiteX1" fmla="*/ 2241629 w 2241629"/>
                <a:gd name="connsiteY1" fmla="*/ 0 h 1205177"/>
                <a:gd name="connsiteX2" fmla="*/ 2241629 w 2241629"/>
                <a:gd name="connsiteY2" fmla="*/ 1205177 h 1205177"/>
                <a:gd name="connsiteX3" fmla="*/ 0 w 2241629"/>
                <a:gd name="connsiteY3" fmla="*/ 1205177 h 1205177"/>
                <a:gd name="connsiteX4" fmla="*/ 0 w 2241629"/>
                <a:gd name="connsiteY4" fmla="*/ 0 h 1205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1629" h="1205177">
                  <a:moveTo>
                    <a:pt x="0" y="0"/>
                  </a:moveTo>
                  <a:lnTo>
                    <a:pt x="2241629" y="0"/>
                  </a:lnTo>
                  <a:lnTo>
                    <a:pt x="2241629" y="1205177"/>
                  </a:lnTo>
                  <a:lnTo>
                    <a:pt x="0" y="1205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Coaching and mentoring</a:t>
              </a:r>
            </a:p>
          </p:txBody>
        </p:sp>
      </p:grpSp>
      <p:sp>
        <p:nvSpPr>
          <p:cNvPr id="19" name="Rectangle: Rounded Corners 18">
            <a:extLst>
              <a:ext uri="{FF2B5EF4-FFF2-40B4-BE49-F238E27FC236}">
                <a16:creationId xmlns:a16="http://schemas.microsoft.com/office/drawing/2014/main" id="{01C37E2F-41B3-4518-8E31-74E60D819FAE}"/>
              </a:ext>
            </a:extLst>
          </p:cNvPr>
          <p:cNvSpPr/>
          <p:nvPr/>
        </p:nvSpPr>
        <p:spPr>
          <a:xfrm>
            <a:off x="7900585" y="3570500"/>
            <a:ext cx="3885915" cy="17444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GB" sz="2000" dirty="0">
                <a:latin typeface="Arial" panose="020B0604020202020204" pitchFamily="34" charset="0"/>
                <a:cs typeface="Arial" panose="020B0604020202020204" pitchFamily="34" charset="0"/>
              </a:rPr>
              <a:t>Which </a:t>
            </a:r>
            <a:r>
              <a:rPr lang="en-GB" sz="2000" b="1" dirty="0">
                <a:latin typeface="Arial" panose="020B0604020202020204" pitchFamily="34" charset="0"/>
                <a:cs typeface="Arial" panose="020B0604020202020204" pitchFamily="34" charset="0"/>
              </a:rPr>
              <a:t>two</a:t>
            </a:r>
            <a:r>
              <a:rPr lang="en-GB" sz="2000" dirty="0">
                <a:latin typeface="Arial" panose="020B0604020202020204" pitchFamily="34" charset="0"/>
                <a:cs typeface="Arial" panose="020B0604020202020204" pitchFamily="34" charset="0"/>
              </a:rPr>
              <a:t> key skills do you think are the </a:t>
            </a:r>
            <a:r>
              <a:rPr lang="en-GB" sz="2000" b="1" dirty="0">
                <a:latin typeface="Arial" panose="020B0604020202020204" pitchFamily="34" charset="0"/>
                <a:cs typeface="Arial" panose="020B0604020202020204" pitchFamily="34" charset="0"/>
              </a:rPr>
              <a:t>most</a:t>
            </a:r>
            <a:r>
              <a:rPr lang="en-GB" sz="2000" dirty="0">
                <a:latin typeface="Arial" panose="020B0604020202020204" pitchFamily="34" charset="0"/>
                <a:cs typeface="Arial" panose="020B0604020202020204" pitchFamily="34" charset="0"/>
              </a:rPr>
              <a:t> important? </a:t>
            </a:r>
            <a:endParaRPr lang="en-US"/>
          </a:p>
          <a:p>
            <a:pPr algn="ctr">
              <a:lnSpc>
                <a:spcPct val="150000"/>
              </a:lnSpc>
            </a:pPr>
            <a:r>
              <a:rPr lang="en-GB" sz="2000" b="1" dirty="0">
                <a:latin typeface="Arial" panose="020B0604020202020204" pitchFamily="34" charset="0"/>
                <a:cs typeface="Arial" panose="020B0604020202020204" pitchFamily="34" charset="0"/>
              </a:rPr>
              <a:t>Discuss</a:t>
            </a:r>
            <a:r>
              <a:rPr lang="en-GB" sz="2000" dirty="0">
                <a:latin typeface="Arial" panose="020B0604020202020204" pitchFamily="34" charset="0"/>
                <a:cs typeface="Arial" panose="020B0604020202020204" pitchFamily="34" charset="0"/>
              </a:rPr>
              <a:t> with those sitting near you. </a:t>
            </a:r>
          </a:p>
        </p:txBody>
      </p:sp>
    </p:spTree>
    <p:extLst>
      <p:ext uri="{BB962C8B-B14F-4D97-AF65-F5344CB8AC3E}">
        <p14:creationId xmlns:p14="http://schemas.microsoft.com/office/powerpoint/2010/main" val="3514327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animBg="1"/>
      <p:bldP spid="11" grpId="0" animBg="1"/>
      <p:bldP spid="14" grpId="0" animBg="1"/>
      <p:bldP spid="1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5C9573-2D05-467F-81F6-672E5CACB118}"/>
              </a:ext>
            </a:extLst>
          </p:cNvPr>
          <p:cNvSpPr>
            <a:spLocks noGrp="1"/>
          </p:cNvSpPr>
          <p:nvPr>
            <p:ph type="title"/>
          </p:nvPr>
        </p:nvSpPr>
        <p:spPr/>
        <p:txBody>
          <a:bodyPr/>
          <a:lstStyle/>
          <a:p>
            <a:r>
              <a:rPr lang="en-GB" dirty="0"/>
              <a:t>Working in Teams</a:t>
            </a:r>
          </a:p>
        </p:txBody>
      </p:sp>
      <p:sp>
        <p:nvSpPr>
          <p:cNvPr id="5" name="Content Placeholder 4">
            <a:extLst>
              <a:ext uri="{FF2B5EF4-FFF2-40B4-BE49-F238E27FC236}">
                <a16:creationId xmlns:a16="http://schemas.microsoft.com/office/drawing/2014/main" id="{C9DB788E-9812-4500-9818-3FEA0BF9C7F7}"/>
              </a:ext>
            </a:extLst>
          </p:cNvPr>
          <p:cNvSpPr>
            <a:spLocks noGrp="1"/>
          </p:cNvSpPr>
          <p:nvPr>
            <p:ph idx="1"/>
          </p:nvPr>
        </p:nvSpPr>
        <p:spPr>
          <a:xfrm>
            <a:off x="722481" y="1690688"/>
            <a:ext cx="8619454" cy="966561"/>
          </a:xfrm>
        </p:spPr>
        <p:txBody>
          <a:bodyPr vert="horz" lIns="91440" tIns="45720" rIns="91440" bIns="45720" rtlCol="0" anchor="t">
            <a:normAutofit fontScale="92500" lnSpcReduction="20000"/>
          </a:bodyPr>
          <a:lstStyle/>
          <a:p>
            <a:pPr marL="0" indent="0">
              <a:lnSpc>
                <a:spcPct val="150000"/>
              </a:lnSpc>
              <a:buNone/>
            </a:pPr>
            <a:r>
              <a:rPr lang="en-GB" sz="2400" dirty="0">
                <a:latin typeface="Arial" panose="020B0604020202020204" pitchFamily="34" charset="0"/>
                <a:cs typeface="Arial" panose="020B0604020202020204" pitchFamily="34" charset="0"/>
              </a:rPr>
              <a:t>During </a:t>
            </a:r>
            <a:r>
              <a:rPr lang="en-GB" sz="2400" b="1" dirty="0">
                <a:latin typeface="Arial" panose="020B0604020202020204" pitchFamily="34" charset="0"/>
                <a:cs typeface="Arial" panose="020B0604020202020204" pitchFamily="34" charset="0"/>
              </a:rPr>
              <a:t>Week 3 </a:t>
            </a:r>
            <a:r>
              <a:rPr lang="en-GB" sz="2400" dirty="0">
                <a:latin typeface="Arial" panose="020B0604020202020204" pitchFamily="34" charset="0"/>
                <a:cs typeface="Arial" panose="020B0604020202020204" pitchFamily="34" charset="0"/>
              </a:rPr>
              <a:t>we will discuss in-depth about how teams develop and become effective. </a:t>
            </a:r>
            <a:endParaRPr lang="en-US"/>
          </a:p>
          <a:p>
            <a:endParaRPr lang="en-GB" dirty="0"/>
          </a:p>
        </p:txBody>
      </p:sp>
      <p:sp>
        <p:nvSpPr>
          <p:cNvPr id="6" name="Freeform: Shape 5">
            <a:extLst>
              <a:ext uri="{FF2B5EF4-FFF2-40B4-BE49-F238E27FC236}">
                <a16:creationId xmlns:a16="http://schemas.microsoft.com/office/drawing/2014/main" id="{C1A276EA-4C93-461D-AEDE-34749BD1EBC8}"/>
              </a:ext>
            </a:extLst>
          </p:cNvPr>
          <p:cNvSpPr/>
          <p:nvPr/>
        </p:nvSpPr>
        <p:spPr>
          <a:xfrm>
            <a:off x="9457654" y="365125"/>
            <a:ext cx="2011865" cy="2226598"/>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48520" tIns="389211" rIns="348520" bIns="389211"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Team work</a:t>
            </a:r>
          </a:p>
        </p:txBody>
      </p:sp>
      <p:sp>
        <p:nvSpPr>
          <p:cNvPr id="7" name="Rectangle: Rounded Corners 6">
            <a:extLst>
              <a:ext uri="{FF2B5EF4-FFF2-40B4-BE49-F238E27FC236}">
                <a16:creationId xmlns:a16="http://schemas.microsoft.com/office/drawing/2014/main" id="{39596A8E-6A06-4841-96A2-0397E5AE079F}"/>
              </a:ext>
            </a:extLst>
          </p:cNvPr>
          <p:cNvSpPr/>
          <p:nvPr/>
        </p:nvSpPr>
        <p:spPr>
          <a:xfrm>
            <a:off x="195942" y="2820535"/>
            <a:ext cx="11854543" cy="96656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What </a:t>
            </a:r>
            <a:r>
              <a:rPr lang="en-GB" sz="2400" b="1" dirty="0">
                <a:latin typeface="Arial" panose="020B0604020202020204" pitchFamily="34" charset="0"/>
                <a:cs typeface="Arial" panose="020B0604020202020204" pitchFamily="34" charset="0"/>
              </a:rPr>
              <a:t>types</a:t>
            </a:r>
            <a:r>
              <a:rPr lang="en-GB" sz="2400" dirty="0">
                <a:latin typeface="Arial" panose="020B0604020202020204" pitchFamily="34" charset="0"/>
                <a:cs typeface="Arial" panose="020B0604020202020204" pitchFamily="34" charset="0"/>
              </a:rPr>
              <a:t> of teams might we work in as part of the Health and Social Care sector? </a:t>
            </a:r>
          </a:p>
        </p:txBody>
      </p:sp>
      <p:pic>
        <p:nvPicPr>
          <p:cNvPr id="9" name="Picture 8" descr="Casual woman with hand on face">
            <a:extLst>
              <a:ext uri="{FF2B5EF4-FFF2-40B4-BE49-F238E27FC236}">
                <a16:creationId xmlns:a16="http://schemas.microsoft.com/office/drawing/2014/main" id="{4462E624-F6D8-4A93-8935-216CC87B37B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42387" y="3919768"/>
            <a:ext cx="898188" cy="2621317"/>
          </a:xfrm>
          <a:prstGeom prst="rect">
            <a:avLst/>
          </a:prstGeom>
        </p:spPr>
      </p:pic>
      <p:pic>
        <p:nvPicPr>
          <p:cNvPr id="11" name="Picture 10" descr="Athletic woman thumbs up smiling">
            <a:extLst>
              <a:ext uri="{FF2B5EF4-FFF2-40B4-BE49-F238E27FC236}">
                <a16:creationId xmlns:a16="http://schemas.microsoft.com/office/drawing/2014/main" id="{FB7A33EE-B41C-4D1F-8175-3E00CF1A313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47616" y="3940746"/>
            <a:ext cx="905880" cy="2453132"/>
          </a:xfrm>
          <a:prstGeom prst="rect">
            <a:avLst/>
          </a:prstGeom>
        </p:spPr>
      </p:pic>
      <p:pic>
        <p:nvPicPr>
          <p:cNvPr id="13" name="Picture 12" descr="Businessman shrugging">
            <a:extLst>
              <a:ext uri="{FF2B5EF4-FFF2-40B4-BE49-F238E27FC236}">
                <a16:creationId xmlns:a16="http://schemas.microsoft.com/office/drawing/2014/main" id="{CE245E9D-6382-4092-A964-AB9CD5C7F49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37158" y="3982812"/>
            <a:ext cx="1205229" cy="2697141"/>
          </a:xfrm>
          <a:prstGeom prst="rect">
            <a:avLst/>
          </a:prstGeom>
        </p:spPr>
      </p:pic>
      <p:pic>
        <p:nvPicPr>
          <p:cNvPr id="15" name="Picture 14" descr="Businessman thumbs down">
            <a:extLst>
              <a:ext uri="{FF2B5EF4-FFF2-40B4-BE49-F238E27FC236}">
                <a16:creationId xmlns:a16="http://schemas.microsoft.com/office/drawing/2014/main" id="{B93BE29B-394F-48B7-ABA4-AFEC0C44095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28263" y="3950382"/>
            <a:ext cx="898188" cy="2520686"/>
          </a:xfrm>
          <a:prstGeom prst="rect">
            <a:avLst/>
          </a:prstGeom>
        </p:spPr>
      </p:pic>
    </p:spTree>
    <p:extLst>
      <p:ext uri="{BB962C8B-B14F-4D97-AF65-F5344CB8AC3E}">
        <p14:creationId xmlns:p14="http://schemas.microsoft.com/office/powerpoint/2010/main" val="677987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5C9573-2D05-467F-81F6-672E5CACB118}"/>
              </a:ext>
            </a:extLst>
          </p:cNvPr>
          <p:cNvSpPr>
            <a:spLocks noGrp="1"/>
          </p:cNvSpPr>
          <p:nvPr>
            <p:ph type="title"/>
          </p:nvPr>
        </p:nvSpPr>
        <p:spPr/>
        <p:txBody>
          <a:bodyPr/>
          <a:lstStyle/>
          <a:p>
            <a:r>
              <a:rPr lang="en-GB" dirty="0"/>
              <a:t>Critical Thinking and Problem Solving</a:t>
            </a:r>
          </a:p>
        </p:txBody>
      </p:sp>
      <p:sp>
        <p:nvSpPr>
          <p:cNvPr id="5" name="Content Placeholder 4">
            <a:extLst>
              <a:ext uri="{FF2B5EF4-FFF2-40B4-BE49-F238E27FC236}">
                <a16:creationId xmlns:a16="http://schemas.microsoft.com/office/drawing/2014/main" id="{C9DB788E-9812-4500-9818-3FEA0BF9C7F7}"/>
              </a:ext>
            </a:extLst>
          </p:cNvPr>
          <p:cNvSpPr>
            <a:spLocks noGrp="1"/>
          </p:cNvSpPr>
          <p:nvPr>
            <p:ph idx="1"/>
          </p:nvPr>
        </p:nvSpPr>
        <p:spPr>
          <a:xfrm>
            <a:off x="508941" y="1496367"/>
            <a:ext cx="8977787" cy="1237426"/>
          </a:xfrm>
        </p:spPr>
        <p:txBody>
          <a:bodyPr vert="horz" lIns="91440" tIns="45720" rIns="91440" bIns="45720" rtlCol="0" anchor="t">
            <a:normAutofit lnSpcReduction="10000"/>
          </a:bodyPr>
          <a:lstStyle/>
          <a:p>
            <a:pPr marL="0" indent="0">
              <a:lnSpc>
                <a:spcPct val="150000"/>
              </a:lnSpc>
              <a:buNone/>
            </a:pPr>
            <a:r>
              <a:rPr lang="en-GB" dirty="0"/>
              <a:t>We will discuss critical thinking and problem solving in-depth during </a:t>
            </a:r>
            <a:r>
              <a:rPr lang="en-GB" b="1" dirty="0"/>
              <a:t>week 4</a:t>
            </a:r>
            <a:endParaRPr lang="en-US"/>
          </a:p>
        </p:txBody>
      </p:sp>
      <p:sp>
        <p:nvSpPr>
          <p:cNvPr id="6" name="Freeform: Shape 5">
            <a:extLst>
              <a:ext uri="{FF2B5EF4-FFF2-40B4-BE49-F238E27FC236}">
                <a16:creationId xmlns:a16="http://schemas.microsoft.com/office/drawing/2014/main" id="{B3904103-6EA8-476B-8736-285FCA41EA06}"/>
              </a:ext>
            </a:extLst>
          </p:cNvPr>
          <p:cNvSpPr/>
          <p:nvPr/>
        </p:nvSpPr>
        <p:spPr>
          <a:xfrm>
            <a:off x="9815987" y="299811"/>
            <a:ext cx="1998013" cy="2024332"/>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348520" tIns="389211" rIns="348520" bIns="389211"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Problem solving</a:t>
            </a:r>
          </a:p>
        </p:txBody>
      </p:sp>
      <p:sp>
        <p:nvSpPr>
          <p:cNvPr id="2" name="Rectangle: Rounded Corners 1">
            <a:extLst>
              <a:ext uri="{FF2B5EF4-FFF2-40B4-BE49-F238E27FC236}">
                <a16:creationId xmlns:a16="http://schemas.microsoft.com/office/drawing/2014/main" id="{C50FD4CD-0018-46FB-A8F5-C2EB91DB8E2D}"/>
              </a:ext>
            </a:extLst>
          </p:cNvPr>
          <p:cNvSpPr/>
          <p:nvPr/>
        </p:nvSpPr>
        <p:spPr>
          <a:xfrm>
            <a:off x="304800" y="2878137"/>
            <a:ext cx="11582400" cy="10309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What kinds of day-to-day problems might we encounter as a health and social care professional? </a:t>
            </a:r>
          </a:p>
        </p:txBody>
      </p:sp>
      <p:pic>
        <p:nvPicPr>
          <p:cNvPr id="7" name="Picture 6" descr="Young businessman sitting hands on head">
            <a:extLst>
              <a:ext uri="{FF2B5EF4-FFF2-40B4-BE49-F238E27FC236}">
                <a16:creationId xmlns:a16="http://schemas.microsoft.com/office/drawing/2014/main" id="{2AAC3A30-3338-45B5-99E0-928679E0D6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90695" y="4463072"/>
            <a:ext cx="1143209" cy="2108990"/>
          </a:xfrm>
          <a:prstGeom prst="rect">
            <a:avLst/>
          </a:prstGeom>
        </p:spPr>
      </p:pic>
      <p:pic>
        <p:nvPicPr>
          <p:cNvPr id="9" name="Picture 8" descr="Woman in wheelchair counting one">
            <a:extLst>
              <a:ext uri="{FF2B5EF4-FFF2-40B4-BE49-F238E27FC236}">
                <a16:creationId xmlns:a16="http://schemas.microsoft.com/office/drawing/2014/main" id="{7A296250-5557-4D3B-B041-DF983A0EACF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33904" y="4394586"/>
            <a:ext cx="1143209" cy="2177476"/>
          </a:xfrm>
          <a:prstGeom prst="rect">
            <a:avLst/>
          </a:prstGeom>
        </p:spPr>
      </p:pic>
    </p:spTree>
    <p:extLst>
      <p:ext uri="{BB962C8B-B14F-4D97-AF65-F5344CB8AC3E}">
        <p14:creationId xmlns:p14="http://schemas.microsoft.com/office/powerpoint/2010/main" val="3922721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5C9573-2D05-467F-81F6-672E5CACB118}"/>
              </a:ext>
            </a:extLst>
          </p:cNvPr>
          <p:cNvSpPr>
            <a:spLocks noGrp="1"/>
          </p:cNvSpPr>
          <p:nvPr>
            <p:ph type="title"/>
          </p:nvPr>
        </p:nvSpPr>
        <p:spPr/>
        <p:txBody>
          <a:bodyPr/>
          <a:lstStyle/>
          <a:p>
            <a:r>
              <a:rPr lang="en-GB" dirty="0"/>
              <a:t>Effective Communication </a:t>
            </a:r>
          </a:p>
        </p:txBody>
      </p:sp>
      <p:sp>
        <p:nvSpPr>
          <p:cNvPr id="5" name="Content Placeholder 4">
            <a:extLst>
              <a:ext uri="{FF2B5EF4-FFF2-40B4-BE49-F238E27FC236}">
                <a16:creationId xmlns:a16="http://schemas.microsoft.com/office/drawing/2014/main" id="{C9DB788E-9812-4500-9818-3FEA0BF9C7F7}"/>
              </a:ext>
            </a:extLst>
          </p:cNvPr>
          <p:cNvSpPr>
            <a:spLocks noGrp="1"/>
          </p:cNvSpPr>
          <p:nvPr>
            <p:ph idx="1"/>
          </p:nvPr>
        </p:nvSpPr>
        <p:spPr>
          <a:xfrm>
            <a:off x="533400" y="1789766"/>
            <a:ext cx="8694661" cy="657599"/>
          </a:xfrm>
        </p:spPr>
        <p:txBody>
          <a:bodyPr/>
          <a:lstStyle/>
          <a:p>
            <a:pPr marL="0" indent="0">
              <a:buNone/>
            </a:pPr>
            <a:r>
              <a:rPr lang="en-GB" dirty="0"/>
              <a:t>In </a:t>
            </a:r>
            <a:r>
              <a:rPr lang="en-GB" b="1" dirty="0"/>
              <a:t>week 5</a:t>
            </a:r>
            <a:r>
              <a:rPr lang="en-GB" dirty="0"/>
              <a:t>, we will be discussing </a:t>
            </a:r>
            <a:r>
              <a:rPr lang="en-GB" b="1" dirty="0"/>
              <a:t>communication</a:t>
            </a:r>
            <a:r>
              <a:rPr lang="en-GB" dirty="0"/>
              <a:t> in-depth</a:t>
            </a:r>
          </a:p>
        </p:txBody>
      </p:sp>
      <p:grpSp>
        <p:nvGrpSpPr>
          <p:cNvPr id="7" name="Group 6">
            <a:extLst>
              <a:ext uri="{FF2B5EF4-FFF2-40B4-BE49-F238E27FC236}">
                <a16:creationId xmlns:a16="http://schemas.microsoft.com/office/drawing/2014/main" id="{C5223969-DC9D-4C5F-BF01-3424243EBFDE}"/>
              </a:ext>
            </a:extLst>
          </p:cNvPr>
          <p:cNvGrpSpPr/>
          <p:nvPr/>
        </p:nvGrpSpPr>
        <p:grpSpPr>
          <a:xfrm>
            <a:off x="9202563" y="365125"/>
            <a:ext cx="2151237" cy="2008628"/>
            <a:chOff x="709631" y="663965"/>
            <a:chExt cx="2151237" cy="2008628"/>
          </a:xfrm>
        </p:grpSpPr>
        <p:sp>
          <p:nvSpPr>
            <p:cNvPr id="8" name="Freeform: Shape 7">
              <a:extLst>
                <a:ext uri="{FF2B5EF4-FFF2-40B4-BE49-F238E27FC236}">
                  <a16:creationId xmlns:a16="http://schemas.microsoft.com/office/drawing/2014/main" id="{8BBC5A2A-7B83-48D8-A1B1-CE86FEC6D299}"/>
                </a:ext>
              </a:extLst>
            </p:cNvPr>
            <p:cNvSpPr/>
            <p:nvPr/>
          </p:nvSpPr>
          <p:spPr>
            <a:xfrm>
              <a:off x="735129" y="663965"/>
              <a:ext cx="2055838" cy="2008628"/>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72320" tIns="313011" rIns="272320" bIns="313011"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
          <p:nvSpPr>
            <p:cNvPr id="9" name="Freeform: Shape 8">
              <a:extLst>
                <a:ext uri="{FF2B5EF4-FFF2-40B4-BE49-F238E27FC236}">
                  <a16:creationId xmlns:a16="http://schemas.microsoft.com/office/drawing/2014/main" id="{A35B095A-D657-4DBB-9EF8-BFC8E345542A}"/>
                </a:ext>
              </a:extLst>
            </p:cNvPr>
            <p:cNvSpPr/>
            <p:nvPr/>
          </p:nvSpPr>
          <p:spPr>
            <a:xfrm>
              <a:off x="709631" y="936598"/>
              <a:ext cx="2151237" cy="1325563"/>
            </a:xfrm>
            <a:custGeom>
              <a:avLst/>
              <a:gdLst>
                <a:gd name="connsiteX0" fmla="*/ 0 w 2169318"/>
                <a:gd name="connsiteY0" fmla="*/ 0 h 1205177"/>
                <a:gd name="connsiteX1" fmla="*/ 2169318 w 2169318"/>
                <a:gd name="connsiteY1" fmla="*/ 0 h 1205177"/>
                <a:gd name="connsiteX2" fmla="*/ 2169318 w 2169318"/>
                <a:gd name="connsiteY2" fmla="*/ 1205177 h 1205177"/>
                <a:gd name="connsiteX3" fmla="*/ 0 w 2169318"/>
                <a:gd name="connsiteY3" fmla="*/ 1205177 h 1205177"/>
                <a:gd name="connsiteX4" fmla="*/ 0 w 2169318"/>
                <a:gd name="connsiteY4" fmla="*/ 0 h 1205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9318" h="1205177">
                  <a:moveTo>
                    <a:pt x="0" y="0"/>
                  </a:moveTo>
                  <a:lnTo>
                    <a:pt x="2169318" y="0"/>
                  </a:lnTo>
                  <a:lnTo>
                    <a:pt x="2169318" y="1205177"/>
                  </a:lnTo>
                  <a:lnTo>
                    <a:pt x="0" y="1205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Effective communication</a:t>
              </a:r>
            </a:p>
          </p:txBody>
        </p:sp>
      </p:grpSp>
      <p:sp>
        <p:nvSpPr>
          <p:cNvPr id="10" name="Rectangle: Rounded Corners 9">
            <a:extLst>
              <a:ext uri="{FF2B5EF4-FFF2-40B4-BE49-F238E27FC236}">
                <a16:creationId xmlns:a16="http://schemas.microsoft.com/office/drawing/2014/main" id="{EE368B0B-FBF0-405F-9CA6-760A7DDE3DE1}"/>
              </a:ext>
            </a:extLst>
          </p:cNvPr>
          <p:cNvSpPr/>
          <p:nvPr/>
        </p:nvSpPr>
        <p:spPr>
          <a:xfrm>
            <a:off x="304800" y="2546443"/>
            <a:ext cx="11582400" cy="10309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How many different ways might we communicate with colleagues and service users? </a:t>
            </a:r>
          </a:p>
        </p:txBody>
      </p:sp>
      <p:pic>
        <p:nvPicPr>
          <p:cNvPr id="3" name="Graphic 2" descr="Email outline">
            <a:extLst>
              <a:ext uri="{FF2B5EF4-FFF2-40B4-BE49-F238E27FC236}">
                <a16:creationId xmlns:a16="http://schemas.microsoft.com/office/drawing/2014/main" id="{04A4AC36-6E41-4F8D-B1BB-77079BE5A5C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00565" y="3628281"/>
            <a:ext cx="1140944" cy="1140944"/>
          </a:xfrm>
          <a:prstGeom prst="rect">
            <a:avLst/>
          </a:prstGeom>
        </p:spPr>
      </p:pic>
      <p:pic>
        <p:nvPicPr>
          <p:cNvPr id="12" name="Graphic 11" descr="Receiver with solid fill">
            <a:extLst>
              <a:ext uri="{FF2B5EF4-FFF2-40B4-BE49-F238E27FC236}">
                <a16:creationId xmlns:a16="http://schemas.microsoft.com/office/drawing/2014/main" id="{45B2E163-0925-49BF-89C3-BB8F101A6AD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941509" y="3679178"/>
            <a:ext cx="1140944" cy="1140944"/>
          </a:xfrm>
          <a:prstGeom prst="rect">
            <a:avLst/>
          </a:prstGeom>
        </p:spPr>
      </p:pic>
      <p:pic>
        <p:nvPicPr>
          <p:cNvPr id="14" name="Graphic 13" descr="Meeting with solid fill">
            <a:extLst>
              <a:ext uri="{FF2B5EF4-FFF2-40B4-BE49-F238E27FC236}">
                <a16:creationId xmlns:a16="http://schemas.microsoft.com/office/drawing/2014/main" id="{28BC8997-B855-4C47-8355-B8E422D1D60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04800" y="3577384"/>
            <a:ext cx="1495764" cy="1495764"/>
          </a:xfrm>
          <a:prstGeom prst="rect">
            <a:avLst/>
          </a:prstGeom>
        </p:spPr>
      </p:pic>
      <p:pic>
        <p:nvPicPr>
          <p:cNvPr id="16" name="Picture 15">
            <a:hlinkClick r:id="rId10"/>
            <a:extLst>
              <a:ext uri="{FF2B5EF4-FFF2-40B4-BE49-F238E27FC236}">
                <a16:creationId xmlns:a16="http://schemas.microsoft.com/office/drawing/2014/main" id="{CB4FFB2B-6A2C-40BA-8322-081B1794454B}"/>
              </a:ext>
            </a:extLst>
          </p:cNvPr>
          <p:cNvPicPr>
            <a:picLocks noChangeAspect="1"/>
          </p:cNvPicPr>
          <p:nvPr/>
        </p:nvPicPr>
        <p:blipFill>
          <a:blip r:embed="rId11"/>
          <a:stretch>
            <a:fillRect/>
          </a:stretch>
        </p:blipFill>
        <p:spPr>
          <a:xfrm>
            <a:off x="5427793" y="3676462"/>
            <a:ext cx="5603837" cy="2905861"/>
          </a:xfrm>
          <a:prstGeom prst="rect">
            <a:avLst/>
          </a:prstGeom>
        </p:spPr>
      </p:pic>
    </p:spTree>
    <p:extLst>
      <p:ext uri="{BB962C8B-B14F-4D97-AF65-F5344CB8AC3E}">
        <p14:creationId xmlns:p14="http://schemas.microsoft.com/office/powerpoint/2010/main" val="3184643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5C9573-2D05-467F-81F6-672E5CACB118}"/>
              </a:ext>
            </a:extLst>
          </p:cNvPr>
          <p:cNvSpPr>
            <a:spLocks noGrp="1"/>
          </p:cNvSpPr>
          <p:nvPr>
            <p:ph type="title"/>
          </p:nvPr>
        </p:nvSpPr>
        <p:spPr>
          <a:xfrm>
            <a:off x="838200" y="500062"/>
            <a:ext cx="10515600" cy="1325563"/>
          </a:xfrm>
        </p:spPr>
        <p:txBody>
          <a:bodyPr/>
          <a:lstStyle/>
          <a:p>
            <a:r>
              <a:rPr lang="en-GB" dirty="0"/>
              <a:t>Coaching and Mentoring</a:t>
            </a:r>
          </a:p>
        </p:txBody>
      </p:sp>
      <p:sp>
        <p:nvSpPr>
          <p:cNvPr id="5" name="Content Placeholder 4">
            <a:extLst>
              <a:ext uri="{FF2B5EF4-FFF2-40B4-BE49-F238E27FC236}">
                <a16:creationId xmlns:a16="http://schemas.microsoft.com/office/drawing/2014/main" id="{C9DB788E-9812-4500-9818-3FEA0BF9C7F7}"/>
              </a:ext>
            </a:extLst>
          </p:cNvPr>
          <p:cNvSpPr>
            <a:spLocks noGrp="1"/>
          </p:cNvSpPr>
          <p:nvPr>
            <p:ph idx="1"/>
          </p:nvPr>
        </p:nvSpPr>
        <p:spPr>
          <a:xfrm>
            <a:off x="6952668" y="2266463"/>
            <a:ext cx="4988858" cy="2376915"/>
          </a:xfrm>
        </p:spPr>
        <p:txBody>
          <a:bodyPr vert="horz" lIns="91440" tIns="45720" rIns="91440" bIns="45720" rtlCol="0" anchor="t">
            <a:noAutofit/>
          </a:bodyPr>
          <a:lstStyle/>
          <a:p>
            <a:pPr marL="0" indent="0">
              <a:lnSpc>
                <a:spcPct val="150000"/>
              </a:lnSpc>
              <a:buNone/>
            </a:pPr>
            <a:r>
              <a:rPr lang="en-GB" sz="2000" dirty="0">
                <a:latin typeface="Arial"/>
                <a:cs typeface="Arial"/>
              </a:rPr>
              <a:t>Coaching and mentoring are two approaches to supporting the development of staff members, we will explore this in-depth during </a:t>
            </a:r>
            <a:r>
              <a:rPr lang="en-GB" sz="2000" b="1" dirty="0">
                <a:latin typeface="Arial"/>
                <a:cs typeface="Arial"/>
              </a:rPr>
              <a:t>week 6</a:t>
            </a:r>
            <a:r>
              <a:rPr lang="en-GB" sz="2000" dirty="0">
                <a:latin typeface="Arial"/>
                <a:cs typeface="Arial"/>
              </a:rPr>
              <a:t>. </a:t>
            </a:r>
            <a:endParaRPr lang="en-US" sz="2000">
              <a:latin typeface="Arial"/>
              <a:cs typeface="Arial"/>
            </a:endParaRPr>
          </a:p>
          <a:p>
            <a:pPr marL="0" indent="0">
              <a:lnSpc>
                <a:spcPct val="150000"/>
              </a:lnSpc>
              <a:buNone/>
            </a:pPr>
            <a:r>
              <a:rPr lang="en-GB" sz="2000" dirty="0">
                <a:latin typeface="Arial"/>
                <a:cs typeface="Arial"/>
              </a:rPr>
              <a:t>This video demonstrates an example of a mentor in action. </a:t>
            </a:r>
            <a:endParaRPr lang="en-GB" sz="2000" dirty="0">
              <a:latin typeface="Arial" panose="020B0604020202020204" pitchFamily="34" charset="0"/>
              <a:cs typeface="Arial" panose="020B0604020202020204" pitchFamily="34" charset="0"/>
            </a:endParaRPr>
          </a:p>
        </p:txBody>
      </p:sp>
      <p:grpSp>
        <p:nvGrpSpPr>
          <p:cNvPr id="6" name="Group 5">
            <a:extLst>
              <a:ext uri="{FF2B5EF4-FFF2-40B4-BE49-F238E27FC236}">
                <a16:creationId xmlns:a16="http://schemas.microsoft.com/office/drawing/2014/main" id="{96069279-3579-4278-8929-362FCDAEA1AA}"/>
              </a:ext>
            </a:extLst>
          </p:cNvPr>
          <p:cNvGrpSpPr/>
          <p:nvPr/>
        </p:nvGrpSpPr>
        <p:grpSpPr>
          <a:xfrm>
            <a:off x="9191678" y="323909"/>
            <a:ext cx="2151236" cy="2027404"/>
            <a:chOff x="3739205" y="2451526"/>
            <a:chExt cx="1747506" cy="2008628"/>
          </a:xfrm>
        </p:grpSpPr>
        <p:sp>
          <p:nvSpPr>
            <p:cNvPr id="7" name="Freeform: Shape 6">
              <a:extLst>
                <a:ext uri="{FF2B5EF4-FFF2-40B4-BE49-F238E27FC236}">
                  <a16:creationId xmlns:a16="http://schemas.microsoft.com/office/drawing/2014/main" id="{076758FA-F666-42A4-935A-530D081F6769}"/>
                </a:ext>
              </a:extLst>
            </p:cNvPr>
            <p:cNvSpPr/>
            <p:nvPr/>
          </p:nvSpPr>
          <p:spPr>
            <a:xfrm>
              <a:off x="3739205" y="2451526"/>
              <a:ext cx="1747506" cy="2008628"/>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272320" tIns="313011" rIns="272320" bIns="313011"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
          <p:nvSpPr>
            <p:cNvPr id="8" name="Freeform: Shape 7">
              <a:extLst>
                <a:ext uri="{FF2B5EF4-FFF2-40B4-BE49-F238E27FC236}">
                  <a16:creationId xmlns:a16="http://schemas.microsoft.com/office/drawing/2014/main" id="{F37361AD-69CF-44BE-B3C4-357E15FC7ADC}"/>
                </a:ext>
              </a:extLst>
            </p:cNvPr>
            <p:cNvSpPr/>
            <p:nvPr/>
          </p:nvSpPr>
          <p:spPr>
            <a:xfrm>
              <a:off x="3946689" y="2728389"/>
              <a:ext cx="1301591" cy="1454903"/>
            </a:xfrm>
            <a:custGeom>
              <a:avLst/>
              <a:gdLst>
                <a:gd name="connsiteX0" fmla="*/ 0 w 2241629"/>
                <a:gd name="connsiteY0" fmla="*/ 0 h 1205177"/>
                <a:gd name="connsiteX1" fmla="*/ 2241629 w 2241629"/>
                <a:gd name="connsiteY1" fmla="*/ 0 h 1205177"/>
                <a:gd name="connsiteX2" fmla="*/ 2241629 w 2241629"/>
                <a:gd name="connsiteY2" fmla="*/ 1205177 h 1205177"/>
                <a:gd name="connsiteX3" fmla="*/ 0 w 2241629"/>
                <a:gd name="connsiteY3" fmla="*/ 1205177 h 1205177"/>
                <a:gd name="connsiteX4" fmla="*/ 0 w 2241629"/>
                <a:gd name="connsiteY4" fmla="*/ 0 h 1205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1629" h="1205177">
                  <a:moveTo>
                    <a:pt x="0" y="0"/>
                  </a:moveTo>
                  <a:lnTo>
                    <a:pt x="2241629" y="0"/>
                  </a:lnTo>
                  <a:lnTo>
                    <a:pt x="2241629" y="1205177"/>
                  </a:lnTo>
                  <a:lnTo>
                    <a:pt x="0" y="1205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Coaching and mentoring</a:t>
              </a:r>
            </a:p>
          </p:txBody>
        </p:sp>
      </p:grpSp>
      <p:pic>
        <p:nvPicPr>
          <p:cNvPr id="10" name="Picture 9">
            <a:hlinkClick r:id="rId4"/>
            <a:extLst>
              <a:ext uri="{FF2B5EF4-FFF2-40B4-BE49-F238E27FC236}">
                <a16:creationId xmlns:a16="http://schemas.microsoft.com/office/drawing/2014/main" id="{AA40F67D-46CB-4198-BF6D-059BB1B7AECB}"/>
              </a:ext>
            </a:extLst>
          </p:cNvPr>
          <p:cNvPicPr>
            <a:picLocks noChangeAspect="1"/>
          </p:cNvPicPr>
          <p:nvPr/>
        </p:nvPicPr>
        <p:blipFill>
          <a:blip r:embed="rId5"/>
          <a:stretch>
            <a:fillRect/>
          </a:stretch>
        </p:blipFill>
        <p:spPr>
          <a:xfrm>
            <a:off x="618564" y="1936377"/>
            <a:ext cx="6009031" cy="3095999"/>
          </a:xfrm>
          <a:prstGeom prst="rect">
            <a:avLst/>
          </a:prstGeom>
        </p:spPr>
      </p:pic>
      <p:sp>
        <p:nvSpPr>
          <p:cNvPr id="11" name="Rectangle: Rounded Corners 10">
            <a:extLst>
              <a:ext uri="{FF2B5EF4-FFF2-40B4-BE49-F238E27FC236}">
                <a16:creationId xmlns:a16="http://schemas.microsoft.com/office/drawing/2014/main" id="{81461781-F29A-4565-8D62-7FAFEF048022}"/>
              </a:ext>
            </a:extLst>
          </p:cNvPr>
          <p:cNvSpPr/>
          <p:nvPr/>
        </p:nvSpPr>
        <p:spPr>
          <a:xfrm>
            <a:off x="6022954" y="5410698"/>
            <a:ext cx="5221941" cy="11205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Have any of you had a positive experience being coached or mentored? </a:t>
            </a:r>
          </a:p>
        </p:txBody>
      </p:sp>
    </p:spTree>
    <p:extLst>
      <p:ext uri="{BB962C8B-B14F-4D97-AF65-F5344CB8AC3E}">
        <p14:creationId xmlns:p14="http://schemas.microsoft.com/office/powerpoint/2010/main" val="2007927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5C9573-2D05-467F-81F6-672E5CACB118}"/>
              </a:ext>
            </a:extLst>
          </p:cNvPr>
          <p:cNvSpPr>
            <a:spLocks noGrp="1"/>
          </p:cNvSpPr>
          <p:nvPr>
            <p:ph type="title"/>
          </p:nvPr>
        </p:nvSpPr>
        <p:spPr/>
        <p:txBody>
          <a:bodyPr/>
          <a:lstStyle/>
          <a:p>
            <a:r>
              <a:rPr lang="en-GB" dirty="0"/>
              <a:t>Reflection and goal setting </a:t>
            </a:r>
          </a:p>
        </p:txBody>
      </p:sp>
      <p:sp>
        <p:nvSpPr>
          <p:cNvPr id="5" name="Content Placeholder 4">
            <a:extLst>
              <a:ext uri="{FF2B5EF4-FFF2-40B4-BE49-F238E27FC236}">
                <a16:creationId xmlns:a16="http://schemas.microsoft.com/office/drawing/2014/main" id="{C9DB788E-9812-4500-9818-3FEA0BF9C7F7}"/>
              </a:ext>
            </a:extLst>
          </p:cNvPr>
          <p:cNvSpPr>
            <a:spLocks noGrp="1"/>
          </p:cNvSpPr>
          <p:nvPr>
            <p:ph idx="1"/>
          </p:nvPr>
        </p:nvSpPr>
        <p:spPr>
          <a:xfrm>
            <a:off x="611235" y="1446954"/>
            <a:ext cx="8652372" cy="1086022"/>
          </a:xfrm>
        </p:spPr>
        <p:txBody>
          <a:bodyPr vert="horz" lIns="91440" tIns="45720" rIns="91440" bIns="45720" rtlCol="0" anchor="t">
            <a:noAutofit/>
          </a:bodyPr>
          <a:lstStyle/>
          <a:p>
            <a:pPr marL="0" indent="0">
              <a:lnSpc>
                <a:spcPct val="150000"/>
              </a:lnSpc>
              <a:buNone/>
            </a:pPr>
            <a:r>
              <a:rPr lang="en-GB" sz="2000" dirty="0">
                <a:latin typeface="Arial"/>
                <a:cs typeface="Arial"/>
              </a:rPr>
              <a:t>During </a:t>
            </a:r>
            <a:r>
              <a:rPr lang="en-GB" sz="2000" b="1" dirty="0">
                <a:latin typeface="Arial"/>
                <a:cs typeface="Arial"/>
              </a:rPr>
              <a:t>week 7 </a:t>
            </a:r>
            <a:r>
              <a:rPr lang="en-GB" sz="2000" dirty="0">
                <a:latin typeface="Arial"/>
                <a:cs typeface="Arial"/>
              </a:rPr>
              <a:t>we will discuss the importance of reflection and goal setting. </a:t>
            </a:r>
            <a:endParaRPr lang="en-US" sz="2000"/>
          </a:p>
        </p:txBody>
      </p:sp>
      <p:sp>
        <p:nvSpPr>
          <p:cNvPr id="6" name="Freeform: Shape 5">
            <a:extLst>
              <a:ext uri="{FF2B5EF4-FFF2-40B4-BE49-F238E27FC236}">
                <a16:creationId xmlns:a16="http://schemas.microsoft.com/office/drawing/2014/main" id="{DCEC22FA-F91A-4072-9BB6-774B54B3D83B}"/>
              </a:ext>
            </a:extLst>
          </p:cNvPr>
          <p:cNvSpPr/>
          <p:nvPr/>
        </p:nvSpPr>
        <p:spPr>
          <a:xfrm>
            <a:off x="9490572" y="365125"/>
            <a:ext cx="2090193" cy="2163659"/>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348520" tIns="389211" rIns="348520" bIns="389211"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Reflection and target setting</a:t>
            </a:r>
          </a:p>
        </p:txBody>
      </p:sp>
      <p:pic>
        <p:nvPicPr>
          <p:cNvPr id="3" name="Picture 2">
            <a:hlinkClick r:id="rId4"/>
            <a:extLst>
              <a:ext uri="{FF2B5EF4-FFF2-40B4-BE49-F238E27FC236}">
                <a16:creationId xmlns:a16="http://schemas.microsoft.com/office/drawing/2014/main" id="{CD19513C-4C96-4C5A-A4E2-C80896CA2D1F}"/>
              </a:ext>
            </a:extLst>
          </p:cNvPr>
          <p:cNvPicPr>
            <a:picLocks noChangeAspect="1"/>
          </p:cNvPicPr>
          <p:nvPr/>
        </p:nvPicPr>
        <p:blipFill>
          <a:blip r:embed="rId5"/>
          <a:stretch>
            <a:fillRect/>
          </a:stretch>
        </p:blipFill>
        <p:spPr>
          <a:xfrm>
            <a:off x="5594325" y="3128683"/>
            <a:ext cx="6265982" cy="3178089"/>
          </a:xfrm>
          <a:prstGeom prst="rect">
            <a:avLst/>
          </a:prstGeom>
        </p:spPr>
      </p:pic>
      <p:sp>
        <p:nvSpPr>
          <p:cNvPr id="7" name="Content Placeholder 4">
            <a:extLst>
              <a:ext uri="{FF2B5EF4-FFF2-40B4-BE49-F238E27FC236}">
                <a16:creationId xmlns:a16="http://schemas.microsoft.com/office/drawing/2014/main" id="{13205789-4CF0-4593-AD5F-2DD81F76298E}"/>
              </a:ext>
            </a:extLst>
          </p:cNvPr>
          <p:cNvSpPr txBox="1">
            <a:spLocks/>
          </p:cNvSpPr>
          <p:nvPr/>
        </p:nvSpPr>
        <p:spPr>
          <a:xfrm>
            <a:off x="611235" y="2840862"/>
            <a:ext cx="4435894" cy="224334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2000" dirty="0">
                <a:latin typeface="Arial"/>
                <a:cs typeface="Arial"/>
              </a:rPr>
              <a:t>Reflective practice is integral to every professional successfully working in health and social care roles. </a:t>
            </a:r>
            <a:endParaRPr lang="en-US" sz="2000">
              <a:latin typeface="Calibri" panose="020F0502020204030204"/>
              <a:cs typeface="Calibri" panose="020F0502020204030204"/>
            </a:endParaRPr>
          </a:p>
        </p:txBody>
      </p:sp>
    </p:spTree>
    <p:extLst>
      <p:ext uri="{BB962C8B-B14F-4D97-AF65-F5344CB8AC3E}">
        <p14:creationId xmlns:p14="http://schemas.microsoft.com/office/powerpoint/2010/main" val="3688472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E8726A2-C21E-44CD-AEB8-4688C6E4C3F1}"/>
              </a:ext>
            </a:extLst>
          </p:cNvPr>
          <p:cNvSpPr>
            <a:spLocks noGrp="1"/>
          </p:cNvSpPr>
          <p:nvPr>
            <p:ph type="title"/>
          </p:nvPr>
        </p:nvSpPr>
        <p:spPr/>
        <p:txBody>
          <a:bodyPr/>
          <a:lstStyle/>
          <a:p>
            <a:r>
              <a:rPr lang="en-GB" dirty="0"/>
              <a:t>Break – 25 mins</a:t>
            </a:r>
          </a:p>
        </p:txBody>
      </p:sp>
      <p:sp>
        <p:nvSpPr>
          <p:cNvPr id="5" name="Content Placeholder 4">
            <a:extLst>
              <a:ext uri="{FF2B5EF4-FFF2-40B4-BE49-F238E27FC236}">
                <a16:creationId xmlns:a16="http://schemas.microsoft.com/office/drawing/2014/main" id="{145C55D6-1550-49AB-A807-4225A3D6440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097377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7AD1072-67F4-4212-BC0B-49AF4865B5C6}"/>
              </a:ext>
            </a:extLst>
          </p:cNvPr>
          <p:cNvSpPr>
            <a:spLocks noGrp="1"/>
          </p:cNvSpPr>
          <p:nvPr>
            <p:ph type="title"/>
          </p:nvPr>
        </p:nvSpPr>
        <p:spPr/>
        <p:txBody>
          <a:bodyPr/>
          <a:lstStyle/>
          <a:p>
            <a:r>
              <a:rPr lang="en-GB" dirty="0"/>
              <a:t>What is important to me? </a:t>
            </a:r>
          </a:p>
        </p:txBody>
      </p:sp>
      <p:sp>
        <p:nvSpPr>
          <p:cNvPr id="5" name="Content Placeholder 4">
            <a:extLst>
              <a:ext uri="{FF2B5EF4-FFF2-40B4-BE49-F238E27FC236}">
                <a16:creationId xmlns:a16="http://schemas.microsoft.com/office/drawing/2014/main" id="{362E7B39-9EF4-418D-9011-424DDB7F2B73}"/>
              </a:ext>
            </a:extLst>
          </p:cNvPr>
          <p:cNvSpPr>
            <a:spLocks noGrp="1"/>
          </p:cNvSpPr>
          <p:nvPr>
            <p:ph idx="1"/>
          </p:nvPr>
        </p:nvSpPr>
        <p:spPr>
          <a:xfrm>
            <a:off x="424274" y="1421106"/>
            <a:ext cx="10515600" cy="4351338"/>
          </a:xfrm>
        </p:spPr>
        <p:txBody>
          <a:bodyPr vert="horz" lIns="91440" tIns="45720" rIns="91440" bIns="45720" rtlCol="0" anchor="t">
            <a:normAutofit/>
          </a:bodyPr>
          <a:lstStyle/>
          <a:p>
            <a:pPr marL="0" indent="0">
              <a:lnSpc>
                <a:spcPct val="150000"/>
              </a:lnSpc>
              <a:buNone/>
            </a:pPr>
            <a:r>
              <a:rPr lang="en-GB" dirty="0">
                <a:latin typeface="Arial"/>
                <a:cs typeface="Arial"/>
              </a:rPr>
              <a:t>As you move forward in your career it important to ask yourself, </a:t>
            </a:r>
            <a:endParaRPr lang="en-US"/>
          </a:p>
          <a:p>
            <a:pPr marL="0" indent="0">
              <a:lnSpc>
                <a:spcPct val="150000"/>
              </a:lnSpc>
              <a:buNone/>
            </a:pPr>
            <a:r>
              <a:rPr lang="en-GB" dirty="0">
                <a:latin typeface="Arial"/>
                <a:cs typeface="Arial"/>
              </a:rPr>
              <a:t>			</a:t>
            </a:r>
            <a:r>
              <a:rPr lang="en-GB" b="1" dirty="0">
                <a:latin typeface="Arial"/>
                <a:cs typeface="Arial"/>
              </a:rPr>
              <a:t>What do I want from the job</a:t>
            </a:r>
            <a:r>
              <a:rPr lang="en-GB" dirty="0">
                <a:latin typeface="Arial"/>
                <a:cs typeface="Arial"/>
              </a:rPr>
              <a:t>? </a:t>
            </a:r>
          </a:p>
          <a:p>
            <a:pPr marL="0" indent="0">
              <a:lnSpc>
                <a:spcPct val="150000"/>
              </a:lnSpc>
              <a:buNone/>
            </a:pPr>
            <a:r>
              <a:rPr lang="en-GB" dirty="0">
                <a:latin typeface="Arial"/>
                <a:cs typeface="Arial"/>
              </a:rPr>
              <a:t>Avoid assuming that what you wanted five years ago is the same as you want now.</a:t>
            </a:r>
            <a:r>
              <a:rPr lang="en-GB" dirty="0"/>
              <a:t> </a:t>
            </a:r>
            <a:endParaRPr lang="en-GB" dirty="0">
              <a:cs typeface="Calibri" panose="020F0502020204030204"/>
            </a:endParaRPr>
          </a:p>
          <a:p>
            <a:pPr marL="0" indent="0">
              <a:buNone/>
            </a:pPr>
            <a:endParaRPr lang="en-GB" dirty="0"/>
          </a:p>
          <a:p>
            <a:pPr marL="0" indent="0">
              <a:buNone/>
            </a:pPr>
            <a:r>
              <a:rPr lang="en-GB" dirty="0"/>
              <a:t>Complete the Moodle week 2 activity  </a:t>
            </a:r>
          </a:p>
        </p:txBody>
      </p:sp>
      <p:pic>
        <p:nvPicPr>
          <p:cNvPr id="7" name="Picture 6">
            <a:extLst>
              <a:ext uri="{FF2B5EF4-FFF2-40B4-BE49-F238E27FC236}">
                <a16:creationId xmlns:a16="http://schemas.microsoft.com/office/drawing/2014/main" id="{98AA2433-4303-4B6D-9535-F710FEB69396}"/>
              </a:ext>
            </a:extLst>
          </p:cNvPr>
          <p:cNvPicPr>
            <a:picLocks noChangeAspect="1"/>
          </p:cNvPicPr>
          <p:nvPr/>
        </p:nvPicPr>
        <p:blipFill>
          <a:blip r:embed="rId4"/>
          <a:stretch>
            <a:fillRect/>
          </a:stretch>
        </p:blipFill>
        <p:spPr>
          <a:xfrm>
            <a:off x="6447934" y="4146038"/>
            <a:ext cx="3587299" cy="608675"/>
          </a:xfrm>
          <a:prstGeom prst="rect">
            <a:avLst/>
          </a:prstGeom>
        </p:spPr>
      </p:pic>
    </p:spTree>
    <p:extLst>
      <p:ext uri="{BB962C8B-B14F-4D97-AF65-F5344CB8AC3E}">
        <p14:creationId xmlns:p14="http://schemas.microsoft.com/office/powerpoint/2010/main" val="126449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FA55DC-0292-488C-A193-44DE9C2BA51D}"/>
              </a:ext>
            </a:extLst>
          </p:cNvPr>
          <p:cNvSpPr>
            <a:spLocks noGrp="1"/>
          </p:cNvSpPr>
          <p:nvPr>
            <p:ph type="title"/>
          </p:nvPr>
        </p:nvSpPr>
        <p:spPr>
          <a:xfrm>
            <a:off x="2347274" y="365125"/>
            <a:ext cx="9006526" cy="1325563"/>
          </a:xfrm>
        </p:spPr>
        <p:txBody>
          <a:bodyPr/>
          <a:lstStyle/>
          <a:p>
            <a:r>
              <a:rPr lang="en-GB" dirty="0"/>
              <a:t>Reflect on responses</a:t>
            </a:r>
          </a:p>
        </p:txBody>
      </p:sp>
      <p:sp>
        <p:nvSpPr>
          <p:cNvPr id="5" name="Content Placeholder 4">
            <a:extLst>
              <a:ext uri="{FF2B5EF4-FFF2-40B4-BE49-F238E27FC236}">
                <a16:creationId xmlns:a16="http://schemas.microsoft.com/office/drawing/2014/main" id="{90F53716-1AAA-44B7-B00E-43E20C9CF48D}"/>
              </a:ext>
            </a:extLst>
          </p:cNvPr>
          <p:cNvSpPr>
            <a:spLocks noGrp="1"/>
          </p:cNvSpPr>
          <p:nvPr>
            <p:ph idx="1"/>
          </p:nvPr>
        </p:nvSpPr>
        <p:spPr>
          <a:xfrm>
            <a:off x="2196444" y="1825625"/>
            <a:ext cx="9157355" cy="4351338"/>
          </a:xfrm>
        </p:spPr>
        <p:txBody>
          <a:bodyPr vert="horz" lIns="91440" tIns="45720" rIns="91440" bIns="45720" rtlCol="0" anchor="t">
            <a:normAutofit/>
          </a:bodyPr>
          <a:lstStyle/>
          <a:p>
            <a:pPr marL="0" indent="0">
              <a:lnSpc>
                <a:spcPct val="150000"/>
              </a:lnSpc>
              <a:buNone/>
            </a:pPr>
            <a:r>
              <a:rPr lang="en-GB" dirty="0"/>
              <a:t>What did you put as your </a:t>
            </a:r>
            <a:r>
              <a:rPr lang="en-GB" b="1" dirty="0"/>
              <a:t>most important </a:t>
            </a:r>
            <a:r>
              <a:rPr lang="en-GB" dirty="0"/>
              <a:t>factor</a:t>
            </a:r>
            <a:r>
              <a:rPr lang="en-GB" b="1" dirty="0"/>
              <a:t> </a:t>
            </a:r>
            <a:r>
              <a:rPr lang="en-GB" dirty="0"/>
              <a:t>when looking for a job? </a:t>
            </a:r>
            <a:endParaRPr lang="en-US">
              <a:cs typeface="Calibri" panose="020F0502020204030204"/>
            </a:endParaRPr>
          </a:p>
          <a:p>
            <a:pPr marL="0" indent="0">
              <a:lnSpc>
                <a:spcPct val="150000"/>
              </a:lnSpc>
              <a:buNone/>
            </a:pPr>
            <a:r>
              <a:rPr lang="en-GB" b="1" dirty="0"/>
              <a:t>Has this changed in past five years? Could this change in next two years? </a:t>
            </a:r>
            <a:endParaRPr lang="en-GB" b="1" dirty="0">
              <a:cs typeface="Calibri" panose="020F0502020204030204"/>
            </a:endParaRPr>
          </a:p>
          <a:p>
            <a:pPr marL="0" indent="0">
              <a:lnSpc>
                <a:spcPct val="150000"/>
              </a:lnSpc>
              <a:buNone/>
            </a:pPr>
            <a:r>
              <a:rPr lang="en-GB" b="1" dirty="0"/>
              <a:t>As a group, share your thoughts. </a:t>
            </a:r>
            <a:endParaRPr lang="en-GB" b="1" dirty="0">
              <a:cs typeface="Calibri" panose="020F0502020204030204"/>
            </a:endParaRPr>
          </a:p>
        </p:txBody>
      </p:sp>
      <p:pic>
        <p:nvPicPr>
          <p:cNvPr id="7" name="Picture 6" descr="Businesswoman finger on chin thinking">
            <a:extLst>
              <a:ext uri="{FF2B5EF4-FFF2-40B4-BE49-F238E27FC236}">
                <a16:creationId xmlns:a16="http://schemas.microsoft.com/office/drawing/2014/main" id="{C0B34CE3-7674-49A2-858C-26E5447D2C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458" y="169681"/>
            <a:ext cx="1254047" cy="5090705"/>
          </a:xfrm>
          <a:prstGeom prst="rect">
            <a:avLst/>
          </a:prstGeom>
        </p:spPr>
      </p:pic>
    </p:spTree>
    <p:extLst>
      <p:ext uri="{BB962C8B-B14F-4D97-AF65-F5344CB8AC3E}">
        <p14:creationId xmlns:p14="http://schemas.microsoft.com/office/powerpoint/2010/main" val="4171380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59A52E-43A8-4CC1-9D31-F64CCC699C69}"/>
              </a:ext>
            </a:extLst>
          </p:cNvPr>
          <p:cNvSpPr>
            <a:spLocks noGrp="1"/>
          </p:cNvSpPr>
          <p:nvPr>
            <p:ph type="title"/>
          </p:nvPr>
        </p:nvSpPr>
        <p:spPr/>
        <p:txBody>
          <a:bodyPr/>
          <a:lstStyle/>
          <a:p>
            <a:r>
              <a:rPr lang="en-GB" dirty="0"/>
              <a:t>What do you most want to improve? </a:t>
            </a:r>
          </a:p>
        </p:txBody>
      </p:sp>
      <p:sp>
        <p:nvSpPr>
          <p:cNvPr id="5" name="Content Placeholder 4">
            <a:extLst>
              <a:ext uri="{FF2B5EF4-FFF2-40B4-BE49-F238E27FC236}">
                <a16:creationId xmlns:a16="http://schemas.microsoft.com/office/drawing/2014/main" id="{A4DD14B1-F437-4D16-8B14-D3A122BDD3C1}"/>
              </a:ext>
            </a:extLst>
          </p:cNvPr>
          <p:cNvSpPr>
            <a:spLocks noGrp="1"/>
          </p:cNvSpPr>
          <p:nvPr>
            <p:ph idx="1"/>
          </p:nvPr>
        </p:nvSpPr>
        <p:spPr>
          <a:xfrm>
            <a:off x="838200" y="1825625"/>
            <a:ext cx="10515600" cy="2977966"/>
          </a:xfrm>
        </p:spPr>
        <p:txBody>
          <a:bodyPr vert="horz" lIns="91440" tIns="45720" rIns="91440" bIns="45720" rtlCol="0" anchor="t">
            <a:normAutofit fontScale="77500" lnSpcReduction="20000"/>
          </a:bodyPr>
          <a:lstStyle/>
          <a:p>
            <a:pPr marL="0" indent="0">
              <a:lnSpc>
                <a:spcPct val="150000"/>
              </a:lnSpc>
              <a:buNone/>
            </a:pPr>
            <a:r>
              <a:rPr lang="en-GB" dirty="0">
                <a:latin typeface="Arial"/>
                <a:cs typeface="Arial"/>
              </a:rPr>
              <a:t>Which aspect of job searching do you feel that you need the most support with? </a:t>
            </a:r>
            <a:endParaRPr lang="en-US">
              <a:latin typeface="Arial"/>
              <a:cs typeface="Arial"/>
            </a:endParaRPr>
          </a:p>
          <a:p>
            <a:pPr>
              <a:lnSpc>
                <a:spcPct val="150000"/>
              </a:lnSpc>
            </a:pPr>
            <a:r>
              <a:rPr lang="en-GB" dirty="0">
                <a:latin typeface="Arial"/>
                <a:cs typeface="Arial"/>
              </a:rPr>
              <a:t>Finding job adverts?</a:t>
            </a:r>
            <a:endParaRPr lang="en-GB">
              <a:latin typeface="Arial"/>
              <a:cs typeface="Arial"/>
            </a:endParaRPr>
          </a:p>
          <a:p>
            <a:pPr>
              <a:lnSpc>
                <a:spcPct val="150000"/>
              </a:lnSpc>
            </a:pPr>
            <a:r>
              <a:rPr lang="en-GB" dirty="0">
                <a:latin typeface="Arial"/>
                <a:cs typeface="Calibri" panose="020F0502020204030204"/>
              </a:rPr>
              <a:t>Writing applications?</a:t>
            </a:r>
          </a:p>
          <a:p>
            <a:pPr>
              <a:lnSpc>
                <a:spcPct val="150000"/>
              </a:lnSpc>
            </a:pPr>
            <a:r>
              <a:rPr lang="en-GB" dirty="0">
                <a:latin typeface="Arial"/>
                <a:cs typeface="Calibri" panose="020F0502020204030204"/>
              </a:rPr>
              <a:t>Creating a CV? </a:t>
            </a:r>
          </a:p>
          <a:p>
            <a:pPr>
              <a:lnSpc>
                <a:spcPct val="150000"/>
              </a:lnSpc>
            </a:pPr>
            <a:r>
              <a:rPr lang="en-GB" dirty="0">
                <a:latin typeface="Arial"/>
                <a:cs typeface="Calibri" panose="020F0502020204030204"/>
              </a:rPr>
              <a:t>Interview skills? </a:t>
            </a:r>
          </a:p>
        </p:txBody>
      </p:sp>
      <p:pic>
        <p:nvPicPr>
          <p:cNvPr id="2" name="Picture 2">
            <a:extLst>
              <a:ext uri="{FF2B5EF4-FFF2-40B4-BE49-F238E27FC236}">
                <a16:creationId xmlns:a16="http://schemas.microsoft.com/office/drawing/2014/main" id="{5AE84BA6-3525-066F-6654-13B16C530384}"/>
              </a:ext>
            </a:extLst>
          </p:cNvPr>
          <p:cNvPicPr>
            <a:picLocks noChangeAspect="1"/>
          </p:cNvPicPr>
          <p:nvPr/>
        </p:nvPicPr>
        <p:blipFill>
          <a:blip r:embed="rId4"/>
          <a:stretch>
            <a:fillRect/>
          </a:stretch>
        </p:blipFill>
        <p:spPr>
          <a:xfrm>
            <a:off x="5712178" y="4346569"/>
            <a:ext cx="6092237" cy="855381"/>
          </a:xfrm>
          <a:prstGeom prst="rect">
            <a:avLst/>
          </a:prstGeom>
        </p:spPr>
      </p:pic>
      <p:sp>
        <p:nvSpPr>
          <p:cNvPr id="3" name="Rectangle: Rounded Corners 2">
            <a:extLst>
              <a:ext uri="{FF2B5EF4-FFF2-40B4-BE49-F238E27FC236}">
                <a16:creationId xmlns:a16="http://schemas.microsoft.com/office/drawing/2014/main" id="{E20D3A44-9F69-4B3F-0A07-D844000DAD12}"/>
              </a:ext>
            </a:extLst>
          </p:cNvPr>
          <p:cNvSpPr/>
          <p:nvPr/>
        </p:nvSpPr>
        <p:spPr>
          <a:xfrm>
            <a:off x="5766740" y="2869259"/>
            <a:ext cx="5804370" cy="11947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a:cs typeface="Calibri"/>
              </a:rPr>
              <a:t>Complete the activity on Moodle – Week 2</a:t>
            </a:r>
            <a:r>
              <a:rPr lang="en-GB" dirty="0">
                <a:cs typeface="Calibri"/>
              </a:rPr>
              <a:t> </a:t>
            </a:r>
            <a:endParaRPr lang="en-GB" dirty="0"/>
          </a:p>
        </p:txBody>
      </p:sp>
    </p:spTree>
    <p:extLst>
      <p:ext uri="{BB962C8B-B14F-4D97-AF65-F5344CB8AC3E}">
        <p14:creationId xmlns:p14="http://schemas.microsoft.com/office/powerpoint/2010/main" val="6118502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E8726A2-C21E-44CD-AEB8-4688C6E4C3F1}"/>
              </a:ext>
            </a:extLst>
          </p:cNvPr>
          <p:cNvSpPr>
            <a:spLocks noGrp="1"/>
          </p:cNvSpPr>
          <p:nvPr>
            <p:ph type="title"/>
          </p:nvPr>
        </p:nvSpPr>
        <p:spPr>
          <a:xfrm>
            <a:off x="278606" y="127000"/>
            <a:ext cx="8384382" cy="1349375"/>
          </a:xfrm>
        </p:spPr>
        <p:txBody>
          <a:bodyPr/>
          <a:lstStyle/>
          <a:p>
            <a:r>
              <a:rPr lang="en-GB" dirty="0">
                <a:cs typeface="Calibri Light"/>
              </a:rPr>
              <a:t>The remainder of the session... </a:t>
            </a:r>
            <a:endParaRPr lang="en-GB" dirty="0"/>
          </a:p>
        </p:txBody>
      </p:sp>
      <p:pic>
        <p:nvPicPr>
          <p:cNvPr id="2" name="Picture 2" descr="Graphical user interface, application, website&#10;&#10;Description automatically generated">
            <a:extLst>
              <a:ext uri="{FF2B5EF4-FFF2-40B4-BE49-F238E27FC236}">
                <a16:creationId xmlns:a16="http://schemas.microsoft.com/office/drawing/2014/main" id="{B3618221-0B00-82FF-4725-E72C0A1574AA}"/>
              </a:ext>
            </a:extLst>
          </p:cNvPr>
          <p:cNvPicPr>
            <a:picLocks noGrp="1" noChangeAspect="1"/>
          </p:cNvPicPr>
          <p:nvPr>
            <p:ph idx="1"/>
          </p:nvPr>
        </p:nvPicPr>
        <p:blipFill>
          <a:blip r:embed="rId4"/>
          <a:stretch>
            <a:fillRect/>
          </a:stretch>
        </p:blipFill>
        <p:spPr>
          <a:xfrm>
            <a:off x="7698338" y="3135311"/>
            <a:ext cx="4355793" cy="2208214"/>
          </a:xfrm>
        </p:spPr>
      </p:pic>
      <p:pic>
        <p:nvPicPr>
          <p:cNvPr id="3" name="Picture 5">
            <a:extLst>
              <a:ext uri="{FF2B5EF4-FFF2-40B4-BE49-F238E27FC236}">
                <a16:creationId xmlns:a16="http://schemas.microsoft.com/office/drawing/2014/main" id="{65965D1B-39EB-55F0-9C42-AAFF10BF6E77}"/>
              </a:ext>
            </a:extLst>
          </p:cNvPr>
          <p:cNvPicPr>
            <a:picLocks noChangeAspect="1"/>
          </p:cNvPicPr>
          <p:nvPr/>
        </p:nvPicPr>
        <p:blipFill>
          <a:blip r:embed="rId5"/>
          <a:stretch>
            <a:fillRect/>
          </a:stretch>
        </p:blipFill>
        <p:spPr>
          <a:xfrm>
            <a:off x="7700963" y="549949"/>
            <a:ext cx="4350543" cy="2436258"/>
          </a:xfrm>
          <a:prstGeom prst="rect">
            <a:avLst/>
          </a:prstGeom>
        </p:spPr>
      </p:pic>
      <p:sp>
        <p:nvSpPr>
          <p:cNvPr id="6" name="TextBox 5">
            <a:extLst>
              <a:ext uri="{FF2B5EF4-FFF2-40B4-BE49-F238E27FC236}">
                <a16:creationId xmlns:a16="http://schemas.microsoft.com/office/drawing/2014/main" id="{1FBFB818-792E-B1D0-C921-D23CDE8A5B2D}"/>
              </a:ext>
            </a:extLst>
          </p:cNvPr>
          <p:cNvSpPr txBox="1"/>
          <p:nvPr/>
        </p:nvSpPr>
        <p:spPr>
          <a:xfrm>
            <a:off x="273844" y="1654968"/>
            <a:ext cx="6703218" cy="2807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000" dirty="0">
                <a:latin typeface="Arial"/>
                <a:cs typeface="Calibri"/>
              </a:rPr>
              <a:t>We will explore some of the features of the </a:t>
            </a:r>
            <a:r>
              <a:rPr lang="en-GB" sz="2000" dirty="0">
                <a:latin typeface="Arial"/>
                <a:cs typeface="Calibri"/>
                <a:hlinkClick r:id="rId6"/>
              </a:rPr>
              <a:t>Student Careers Service</a:t>
            </a:r>
            <a:r>
              <a:rPr lang="en-GB" sz="2000" dirty="0">
                <a:latin typeface="Arial"/>
                <a:cs typeface="Calibri"/>
              </a:rPr>
              <a:t> </a:t>
            </a:r>
            <a:endParaRPr lang="en-US"/>
          </a:p>
          <a:p>
            <a:pPr>
              <a:lnSpc>
                <a:spcPct val="150000"/>
              </a:lnSpc>
            </a:pPr>
            <a:endParaRPr lang="en-GB" sz="2000" dirty="0">
              <a:latin typeface="Arial"/>
              <a:cs typeface="Calibri"/>
            </a:endParaRPr>
          </a:p>
          <a:p>
            <a:pPr>
              <a:lnSpc>
                <a:spcPct val="150000"/>
              </a:lnSpc>
            </a:pPr>
            <a:r>
              <a:rPr lang="en-GB" sz="2000" dirty="0">
                <a:latin typeface="Arial"/>
                <a:cs typeface="Calibri"/>
              </a:rPr>
              <a:t>This will allow us to signpost you to areas that may have most relevance to developing skills that you would like to develop further</a:t>
            </a:r>
            <a:r>
              <a:rPr lang="en-GB" dirty="0">
                <a:cs typeface="Calibri"/>
              </a:rPr>
              <a:t>. </a:t>
            </a:r>
          </a:p>
        </p:txBody>
      </p:sp>
    </p:spTree>
    <p:extLst>
      <p:ext uri="{BB962C8B-B14F-4D97-AF65-F5344CB8AC3E}">
        <p14:creationId xmlns:p14="http://schemas.microsoft.com/office/powerpoint/2010/main" val="6788736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E8726A2-C21E-44CD-AEB8-4688C6E4C3F1}"/>
              </a:ext>
            </a:extLst>
          </p:cNvPr>
          <p:cNvSpPr>
            <a:spLocks noGrp="1"/>
          </p:cNvSpPr>
          <p:nvPr>
            <p:ph type="title"/>
          </p:nvPr>
        </p:nvSpPr>
        <p:spPr/>
        <p:txBody>
          <a:bodyPr/>
          <a:lstStyle/>
          <a:p>
            <a:r>
              <a:rPr lang="en-GB" dirty="0">
                <a:cs typeface="Calibri Light"/>
              </a:rPr>
              <a:t>Next week </a:t>
            </a:r>
            <a:endParaRPr lang="en-GB" dirty="0"/>
          </a:p>
        </p:txBody>
      </p:sp>
      <p:sp>
        <p:nvSpPr>
          <p:cNvPr id="5" name="Content Placeholder 4">
            <a:extLst>
              <a:ext uri="{FF2B5EF4-FFF2-40B4-BE49-F238E27FC236}">
                <a16:creationId xmlns:a16="http://schemas.microsoft.com/office/drawing/2014/main" id="{145C55D6-1550-49AB-A807-4225A3D64409}"/>
              </a:ext>
            </a:extLst>
          </p:cNvPr>
          <p:cNvSpPr>
            <a:spLocks noGrp="1"/>
          </p:cNvSpPr>
          <p:nvPr>
            <p:ph idx="1"/>
          </p:nvPr>
        </p:nvSpPr>
        <p:spPr>
          <a:xfrm>
            <a:off x="838200" y="1825625"/>
            <a:ext cx="10515600" cy="569561"/>
          </a:xfr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a:bodyPr>
          <a:lstStyle/>
          <a:p>
            <a:r>
              <a:rPr lang="en-GB" dirty="0">
                <a:latin typeface="Arial"/>
                <a:cs typeface="Calibri"/>
              </a:rPr>
              <a:t>Key Skill – Teamwork </a:t>
            </a:r>
            <a:endParaRPr lang="en-GB" dirty="0">
              <a:latin typeface="Arial"/>
            </a:endParaRPr>
          </a:p>
        </p:txBody>
      </p:sp>
    </p:spTree>
    <p:extLst>
      <p:ext uri="{BB962C8B-B14F-4D97-AF65-F5344CB8AC3E}">
        <p14:creationId xmlns:p14="http://schemas.microsoft.com/office/powerpoint/2010/main" val="3174819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26b46ff354950fc292ae14f9846cd05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9d2dbb4a39ed7b76caf7d21f4fab454"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9cd839b-d2f7-4d79-867e-33235b171cd7" xsi:nil="true"/>
  </documentManagement>
</p:properties>
</file>

<file path=customXml/itemProps1.xml><?xml version="1.0" encoding="utf-8"?>
<ds:datastoreItem xmlns:ds="http://schemas.openxmlformats.org/officeDocument/2006/customXml" ds:itemID="{B11EF097-B8DE-40D8-97C5-F450CEBBAE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FC78BC-BF99-46F5-B812-91A8064B5698}">
  <ds:schemaRefs>
    <ds:schemaRef ds:uri="http://schemas.microsoft.com/sharepoint/v3/contenttype/forms"/>
  </ds:schemaRefs>
</ds:datastoreItem>
</file>

<file path=customXml/itemProps3.xml><?xml version="1.0" encoding="utf-8"?>
<ds:datastoreItem xmlns:ds="http://schemas.openxmlformats.org/officeDocument/2006/customXml" ds:itemID="{2AB07EB2-5B1E-46C9-B10D-F882B631B5CC}">
  <ds:schemaRefs>
    <ds:schemaRef ds:uri="http://schemas.microsoft.com/office/2006/metadata/properties"/>
    <ds:schemaRef ds:uri="f9cd839b-d2f7-4d79-867e-33235b171cd7"/>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ebe861c4-9752-476b-95bf-faec8d80e167"/>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376</TotalTime>
  <Words>1387</Words>
  <Application>Microsoft Office PowerPoint</Application>
  <PresentationFormat>Widescreen</PresentationFormat>
  <Paragraphs>139</Paragraphs>
  <Slides>17</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Office Theme</vt:lpstr>
      <vt:lpstr>Key Skills Overview</vt:lpstr>
      <vt:lpstr>During the session…</vt:lpstr>
      <vt:lpstr>Assignment Briefs </vt:lpstr>
      <vt:lpstr>Guest Speaker – Hayley Trower </vt:lpstr>
      <vt:lpstr>Do all employers want the same things? </vt:lpstr>
      <vt:lpstr>Key skills within Health &amp; Social Care</vt:lpstr>
      <vt:lpstr>Working in Teams</vt:lpstr>
      <vt:lpstr>Critical Thinking and Problem Solving</vt:lpstr>
      <vt:lpstr>Effective Communication </vt:lpstr>
      <vt:lpstr>Coaching and Mentoring</vt:lpstr>
      <vt:lpstr>Reflection and goal setting </vt:lpstr>
      <vt:lpstr>Break – 25 mins</vt:lpstr>
      <vt:lpstr>What is important to me? </vt:lpstr>
      <vt:lpstr>Reflect on responses</vt:lpstr>
      <vt:lpstr>What do you most want to improve? </vt:lpstr>
      <vt:lpstr>The remainder of the session... </vt:lpstr>
      <vt:lpstr>Next week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Careers In Health and Social Care</dc:title>
  <dc:creator>Rebecca Stewart</dc:creator>
  <cp:lastModifiedBy>Olubukola Adegbite</cp:lastModifiedBy>
  <cp:revision>124</cp:revision>
  <dcterms:created xsi:type="dcterms:W3CDTF">2023-01-03T11:31:18Z</dcterms:created>
  <dcterms:modified xsi:type="dcterms:W3CDTF">2023-04-17T22:53:41Z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