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9"/>
  </p:notesMasterIdLst>
  <p:sldIdLst>
    <p:sldId id="270" r:id="rId5"/>
    <p:sldId id="307" r:id="rId6"/>
    <p:sldId id="279" r:id="rId7"/>
    <p:sldId id="305" r:id="rId8"/>
    <p:sldId id="294" r:id="rId9"/>
    <p:sldId id="304" r:id="rId10"/>
    <p:sldId id="302" r:id="rId11"/>
    <p:sldId id="284" r:id="rId12"/>
    <p:sldId id="290" r:id="rId13"/>
    <p:sldId id="291" r:id="rId14"/>
    <p:sldId id="299" r:id="rId15"/>
    <p:sldId id="268" r:id="rId16"/>
    <p:sldId id="306" r:id="rId17"/>
    <p:sldId id="289" r:id="rId18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307"/>
            <p14:sldId id="279"/>
            <p14:sldId id="305"/>
            <p14:sldId id="294"/>
            <p14:sldId id="304"/>
            <p14:sldId id="302"/>
            <p14:sldId id="284"/>
            <p14:sldId id="290"/>
            <p14:sldId id="291"/>
            <p14:sldId id="299"/>
            <p14:sldId id="268"/>
            <p14:sldId id="306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FB7920-5B86-44EE-B6E1-B35323313C15}" v="2" dt="2020-09-22T10:00:52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64" d="100"/>
          <a:sy n="64" d="100"/>
        </p:scale>
        <p:origin x="14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FFB7920-5B86-44EE-B6E1-B35323313C15}"/>
    <pc:docChg chg="undo custSel modSld">
      <pc:chgData name="James Williams" userId="c957a50b-491f-4d94-b4bc-52aca3e2340d" providerId="ADAL" clId="{2FFB7920-5B86-44EE-B6E1-B35323313C15}" dt="2020-09-22T10:00:58.066" v="210" actId="478"/>
      <pc:docMkLst>
        <pc:docMk/>
      </pc:docMkLst>
      <pc:sldChg chg="addSp modSp mod">
        <pc:chgData name="James Williams" userId="c957a50b-491f-4d94-b4bc-52aca3e2340d" providerId="ADAL" clId="{2FFB7920-5B86-44EE-B6E1-B35323313C15}" dt="2020-09-22T09:39:25.392" v="75" actId="20577"/>
        <pc:sldMkLst>
          <pc:docMk/>
          <pc:sldMk cId="3285734299" sldId="279"/>
        </pc:sldMkLst>
        <pc:spChg chg="add mod">
          <ac:chgData name="James Williams" userId="c957a50b-491f-4d94-b4bc-52aca3e2340d" providerId="ADAL" clId="{2FFB7920-5B86-44EE-B6E1-B35323313C15}" dt="2020-09-22T09:35:57.950" v="43" actId="1076"/>
          <ac:spMkLst>
            <pc:docMk/>
            <pc:sldMk cId="3285734299" sldId="279"/>
            <ac:spMk id="2" creationId="{78505289-923B-4162-897E-F588058E5D69}"/>
          </ac:spMkLst>
        </pc:spChg>
        <pc:spChg chg="mod">
          <ac:chgData name="James Williams" userId="c957a50b-491f-4d94-b4bc-52aca3e2340d" providerId="ADAL" clId="{2FFB7920-5B86-44EE-B6E1-B35323313C15}" dt="2020-09-22T09:39:25.392" v="75" actId="20577"/>
          <ac:spMkLst>
            <pc:docMk/>
            <pc:sldMk cId="3285734299" sldId="279"/>
            <ac:spMk id="4" creationId="{0833C173-4216-4B13-AEB2-DD282EBE7E44}"/>
          </ac:spMkLst>
        </pc:spChg>
        <pc:spChg chg="mod">
          <ac:chgData name="James Williams" userId="c957a50b-491f-4d94-b4bc-52aca3e2340d" providerId="ADAL" clId="{2FFB7920-5B86-44EE-B6E1-B35323313C15}" dt="2020-09-22T09:35:43.487" v="41" actId="20577"/>
          <ac:spMkLst>
            <pc:docMk/>
            <pc:sldMk cId="3285734299" sldId="279"/>
            <ac:spMk id="21" creationId="{BB38A1E2-3BDC-4484-999A-5C61E8E1B2CC}"/>
          </ac:spMkLst>
        </pc:spChg>
      </pc:sldChg>
      <pc:sldChg chg="addSp delSp modSp mod">
        <pc:chgData name="James Williams" userId="c957a50b-491f-4d94-b4bc-52aca3e2340d" providerId="ADAL" clId="{2FFB7920-5B86-44EE-B6E1-B35323313C15}" dt="2020-09-22T10:00:58.066" v="210" actId="478"/>
        <pc:sldMkLst>
          <pc:docMk/>
          <pc:sldMk cId="2110399098" sldId="291"/>
        </pc:sldMkLst>
        <pc:spChg chg="del mod">
          <ac:chgData name="James Williams" userId="c957a50b-491f-4d94-b4bc-52aca3e2340d" providerId="ADAL" clId="{2FFB7920-5B86-44EE-B6E1-B35323313C15}" dt="2020-09-22T10:00:50.902" v="208" actId="478"/>
          <ac:spMkLst>
            <pc:docMk/>
            <pc:sldMk cId="2110399098" sldId="291"/>
            <ac:spMk id="4" creationId="{0833C173-4216-4B13-AEB2-DD282EBE7E44}"/>
          </ac:spMkLst>
        </pc:spChg>
        <pc:spChg chg="add del mod">
          <ac:chgData name="James Williams" userId="c957a50b-491f-4d94-b4bc-52aca3e2340d" providerId="ADAL" clId="{2FFB7920-5B86-44EE-B6E1-B35323313C15}" dt="2020-09-22T10:00:58.066" v="210" actId="478"/>
          <ac:spMkLst>
            <pc:docMk/>
            <pc:sldMk cId="2110399098" sldId="291"/>
            <ac:spMk id="5" creationId="{04DB1F18-38FD-4F3E-B816-196957C2EFD9}"/>
          </ac:spMkLst>
        </pc:spChg>
        <pc:spChg chg="add mod">
          <ac:chgData name="James Williams" userId="c957a50b-491f-4d94-b4bc-52aca3e2340d" providerId="ADAL" clId="{2FFB7920-5B86-44EE-B6E1-B35323313C15}" dt="2020-09-22T10:00:52.447" v="209"/>
          <ac:spMkLst>
            <pc:docMk/>
            <pc:sldMk cId="2110399098" sldId="291"/>
            <ac:spMk id="7" creationId="{677AE73A-B26D-4882-BF0B-0835D6A911B4}"/>
          </ac:spMkLst>
        </pc:spChg>
        <pc:spChg chg="mod">
          <ac:chgData name="James Williams" userId="c957a50b-491f-4d94-b4bc-52aca3e2340d" providerId="ADAL" clId="{2FFB7920-5B86-44EE-B6E1-B35323313C15}" dt="2020-09-22T09:48:03.230" v="207" actId="404"/>
          <ac:spMkLst>
            <pc:docMk/>
            <pc:sldMk cId="2110399098" sldId="291"/>
            <ac:spMk id="21" creationId="{BB38A1E2-3BDC-4484-999A-5C61E8E1B2CC}"/>
          </ac:spMkLst>
        </pc:spChg>
      </pc:sldChg>
      <pc:sldChg chg="modSp mod">
        <pc:chgData name="James Williams" userId="c957a50b-491f-4d94-b4bc-52aca3e2340d" providerId="ADAL" clId="{2FFB7920-5B86-44EE-B6E1-B35323313C15}" dt="2020-09-22T09:41:24.342" v="115" actId="20577"/>
        <pc:sldMkLst>
          <pc:docMk/>
          <pc:sldMk cId="503530117" sldId="296"/>
        </pc:sldMkLst>
        <pc:spChg chg="mod">
          <ac:chgData name="James Williams" userId="c957a50b-491f-4d94-b4bc-52aca3e2340d" providerId="ADAL" clId="{2FFB7920-5B86-44EE-B6E1-B35323313C15}" dt="2020-09-22T09:41:24.342" v="115" actId="20577"/>
          <ac:spMkLst>
            <pc:docMk/>
            <pc:sldMk cId="503530117" sldId="296"/>
            <ac:spMk id="4" creationId="{0833C173-4216-4B13-AEB2-DD282EBE7E4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BA9F9D-E9F8-46CD-8DAF-F5F663E8F9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BB30F3E-4FEE-4EF5-B462-DA0A47D68B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Recommend Module Learning document (Save all notes and activity answers for Assignment).</a:t>
          </a:r>
          <a:endParaRPr lang="en-US" dirty="0"/>
        </a:p>
      </dgm:t>
    </dgm:pt>
    <dgm:pt modelId="{54F25856-4B03-447F-ADEE-810952DCC12E}" type="parTrans" cxnId="{E5B7455F-B06F-45DF-8420-D6CF75BC1965}">
      <dgm:prSet/>
      <dgm:spPr/>
      <dgm:t>
        <a:bodyPr/>
        <a:lstStyle/>
        <a:p>
          <a:endParaRPr lang="en-US"/>
        </a:p>
      </dgm:t>
    </dgm:pt>
    <dgm:pt modelId="{4FC7161D-15F3-4040-BCCD-9C4B51019C2E}" type="sibTrans" cxnId="{E5B7455F-B06F-45DF-8420-D6CF75BC19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A4EAF4-79F7-4824-8759-AE611488D8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Location of Weekly support slides (Moodle: Additional Resources tile).</a:t>
          </a:r>
          <a:endParaRPr lang="en-US"/>
        </a:p>
      </dgm:t>
    </dgm:pt>
    <dgm:pt modelId="{3D3ABF43-5CFF-46CC-884E-5A6A6852F95E}" type="parTrans" cxnId="{AA4A9B53-5BAA-4B67-A1D3-13CC1551E88D}">
      <dgm:prSet/>
      <dgm:spPr/>
      <dgm:t>
        <a:bodyPr/>
        <a:lstStyle/>
        <a:p>
          <a:endParaRPr lang="en-US"/>
        </a:p>
      </dgm:t>
    </dgm:pt>
    <dgm:pt modelId="{5040D1E2-B2D4-4F62-8C8C-C90C3BCEC71F}" type="sibTrans" cxnId="{AA4A9B53-5BAA-4B67-A1D3-13CC1551E8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38ECD4-CBCE-4DA2-B282-4F48C6A00B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Assignment 1: Location of ‘Generic Assessment criteria’.</a:t>
          </a:r>
          <a:endParaRPr lang="en-US"/>
        </a:p>
      </dgm:t>
    </dgm:pt>
    <dgm:pt modelId="{68D75B62-89B6-4EE6-B61C-3E213084CA34}" type="parTrans" cxnId="{678EE72A-E100-481A-85B8-E7482086909C}">
      <dgm:prSet/>
      <dgm:spPr/>
      <dgm:t>
        <a:bodyPr/>
        <a:lstStyle/>
        <a:p>
          <a:endParaRPr lang="en-US"/>
        </a:p>
      </dgm:t>
    </dgm:pt>
    <dgm:pt modelId="{99805B1E-1427-49C6-BD9A-5637AADB7A2E}" type="sibTrans" cxnId="{678EE72A-E100-481A-85B8-E7482086909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59F0DFB-1B50-4DFC-BAE2-FA1A59D82F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Assignment 1, Task 1 b.: Location of Test TURNITIN link.</a:t>
          </a:r>
          <a:endParaRPr lang="en-US"/>
        </a:p>
      </dgm:t>
    </dgm:pt>
    <dgm:pt modelId="{8736579B-C5CE-43D6-A090-1DEB59308FF6}" type="parTrans" cxnId="{63D2DA3B-FF70-43F1-896C-5FF381E126A9}">
      <dgm:prSet/>
      <dgm:spPr/>
      <dgm:t>
        <a:bodyPr/>
        <a:lstStyle/>
        <a:p>
          <a:endParaRPr lang="en-US"/>
        </a:p>
      </dgm:t>
    </dgm:pt>
    <dgm:pt modelId="{3F8C04D9-8113-4654-A78B-76A4989B24B2}" type="sibTrans" cxnId="{63D2DA3B-FF70-43F1-896C-5FF381E126A9}">
      <dgm:prSet/>
      <dgm:spPr/>
      <dgm:t>
        <a:bodyPr/>
        <a:lstStyle/>
        <a:p>
          <a:endParaRPr lang="en-US"/>
        </a:p>
      </dgm:t>
    </dgm:pt>
    <dgm:pt modelId="{479F3673-8C61-43EE-97A1-E0B60BC2C9EC}" type="pres">
      <dgm:prSet presAssocID="{E4BA9F9D-E9F8-46CD-8DAF-F5F663E8F958}" presName="root" presStyleCnt="0">
        <dgm:presLayoutVars>
          <dgm:dir/>
          <dgm:resizeHandles val="exact"/>
        </dgm:presLayoutVars>
      </dgm:prSet>
      <dgm:spPr/>
    </dgm:pt>
    <dgm:pt modelId="{5DF36D4E-3995-4441-B57C-3107C84D8FF5}" type="pres">
      <dgm:prSet presAssocID="{6BB30F3E-4FEE-4EF5-B462-DA0A47D68BEB}" presName="compNode" presStyleCnt="0"/>
      <dgm:spPr/>
    </dgm:pt>
    <dgm:pt modelId="{3C591971-261C-4453-A04D-E4D3852D7862}" type="pres">
      <dgm:prSet presAssocID="{6BB30F3E-4FEE-4EF5-B462-DA0A47D68BEB}" presName="bgRect" presStyleLbl="bgShp" presStyleIdx="0" presStyleCnt="4"/>
      <dgm:spPr/>
    </dgm:pt>
    <dgm:pt modelId="{E1E83204-6D03-4F7D-9767-70824E4815C7}" type="pres">
      <dgm:prSet presAssocID="{6BB30F3E-4FEE-4EF5-B462-DA0A47D68B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0B7DC8F-AC13-42C9-8B8E-15D359220443}" type="pres">
      <dgm:prSet presAssocID="{6BB30F3E-4FEE-4EF5-B462-DA0A47D68BEB}" presName="spaceRect" presStyleCnt="0"/>
      <dgm:spPr/>
    </dgm:pt>
    <dgm:pt modelId="{8886C7D1-C53C-4935-82A8-4985A9CA015B}" type="pres">
      <dgm:prSet presAssocID="{6BB30F3E-4FEE-4EF5-B462-DA0A47D68BEB}" presName="parTx" presStyleLbl="revTx" presStyleIdx="0" presStyleCnt="4">
        <dgm:presLayoutVars>
          <dgm:chMax val="0"/>
          <dgm:chPref val="0"/>
        </dgm:presLayoutVars>
      </dgm:prSet>
      <dgm:spPr/>
    </dgm:pt>
    <dgm:pt modelId="{2635D44E-50D4-4AB9-A12C-CA87BA47C708}" type="pres">
      <dgm:prSet presAssocID="{4FC7161D-15F3-4040-BCCD-9C4B51019C2E}" presName="sibTrans" presStyleCnt="0"/>
      <dgm:spPr/>
    </dgm:pt>
    <dgm:pt modelId="{8822C21F-CA4F-4F00-BB59-A183FF3D1EF6}" type="pres">
      <dgm:prSet presAssocID="{FAA4EAF4-79F7-4824-8759-AE611488D8D0}" presName="compNode" presStyleCnt="0"/>
      <dgm:spPr/>
    </dgm:pt>
    <dgm:pt modelId="{7E33C6AF-E91E-4AF8-A4E2-5C9710D52782}" type="pres">
      <dgm:prSet presAssocID="{FAA4EAF4-79F7-4824-8759-AE611488D8D0}" presName="bgRect" presStyleLbl="bgShp" presStyleIdx="1" presStyleCnt="4"/>
      <dgm:spPr/>
    </dgm:pt>
    <dgm:pt modelId="{7E27C2A3-D02C-4840-89B9-4821EBEB9814}" type="pres">
      <dgm:prSet presAssocID="{FAA4EAF4-79F7-4824-8759-AE611488D8D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46EDB71A-C1B4-453C-A516-4548307373A4}" type="pres">
      <dgm:prSet presAssocID="{FAA4EAF4-79F7-4824-8759-AE611488D8D0}" presName="spaceRect" presStyleCnt="0"/>
      <dgm:spPr/>
    </dgm:pt>
    <dgm:pt modelId="{C55A7DE4-27C5-409A-853D-C1C829A23FBD}" type="pres">
      <dgm:prSet presAssocID="{FAA4EAF4-79F7-4824-8759-AE611488D8D0}" presName="parTx" presStyleLbl="revTx" presStyleIdx="1" presStyleCnt="4">
        <dgm:presLayoutVars>
          <dgm:chMax val="0"/>
          <dgm:chPref val="0"/>
        </dgm:presLayoutVars>
      </dgm:prSet>
      <dgm:spPr/>
    </dgm:pt>
    <dgm:pt modelId="{E5E832B1-DB64-4856-9951-AC78DC46209C}" type="pres">
      <dgm:prSet presAssocID="{5040D1E2-B2D4-4F62-8C8C-C90C3BCEC71F}" presName="sibTrans" presStyleCnt="0"/>
      <dgm:spPr/>
    </dgm:pt>
    <dgm:pt modelId="{D9FF4EF0-9818-475D-BCF8-4B87A901384A}" type="pres">
      <dgm:prSet presAssocID="{C938ECD4-CBCE-4DA2-B282-4F48C6A00BAE}" presName="compNode" presStyleCnt="0"/>
      <dgm:spPr/>
    </dgm:pt>
    <dgm:pt modelId="{7F2441A0-D1EC-44B2-B89E-7AE9627A7FF3}" type="pres">
      <dgm:prSet presAssocID="{C938ECD4-CBCE-4DA2-B282-4F48C6A00BAE}" presName="bgRect" presStyleLbl="bgShp" presStyleIdx="2" presStyleCnt="4"/>
      <dgm:spPr/>
    </dgm:pt>
    <dgm:pt modelId="{712EC9AA-6ABB-4FD9-A855-ED94246A948D}" type="pres">
      <dgm:prSet presAssocID="{C938ECD4-CBCE-4DA2-B282-4F48C6A00BA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29860C1-96DF-4BB8-8D4E-2C54750F83D1}" type="pres">
      <dgm:prSet presAssocID="{C938ECD4-CBCE-4DA2-B282-4F48C6A00BAE}" presName="spaceRect" presStyleCnt="0"/>
      <dgm:spPr/>
    </dgm:pt>
    <dgm:pt modelId="{5715A5BF-21FC-4E6D-B353-CF57033442F3}" type="pres">
      <dgm:prSet presAssocID="{C938ECD4-CBCE-4DA2-B282-4F48C6A00BAE}" presName="parTx" presStyleLbl="revTx" presStyleIdx="2" presStyleCnt="4">
        <dgm:presLayoutVars>
          <dgm:chMax val="0"/>
          <dgm:chPref val="0"/>
        </dgm:presLayoutVars>
      </dgm:prSet>
      <dgm:spPr/>
    </dgm:pt>
    <dgm:pt modelId="{4980CC21-2256-4BD5-B762-84B7424BE4D4}" type="pres">
      <dgm:prSet presAssocID="{99805B1E-1427-49C6-BD9A-5637AADB7A2E}" presName="sibTrans" presStyleCnt="0"/>
      <dgm:spPr/>
    </dgm:pt>
    <dgm:pt modelId="{F9F54DF0-618A-4C0E-983B-117648296764}" type="pres">
      <dgm:prSet presAssocID="{B59F0DFB-1B50-4DFC-BAE2-FA1A59D82F7A}" presName="compNode" presStyleCnt="0"/>
      <dgm:spPr/>
    </dgm:pt>
    <dgm:pt modelId="{5C3E9997-BF70-4C1D-BE81-854B3A14C4D7}" type="pres">
      <dgm:prSet presAssocID="{B59F0DFB-1B50-4DFC-BAE2-FA1A59D82F7A}" presName="bgRect" presStyleLbl="bgShp" presStyleIdx="3" presStyleCnt="4"/>
      <dgm:spPr/>
    </dgm:pt>
    <dgm:pt modelId="{85C17E99-CA9D-4758-BC73-EB5E736814F2}" type="pres">
      <dgm:prSet presAssocID="{B59F0DFB-1B50-4DFC-BAE2-FA1A59D82F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03E46E4A-4195-4B36-B74F-DA450607B157}" type="pres">
      <dgm:prSet presAssocID="{B59F0DFB-1B50-4DFC-BAE2-FA1A59D82F7A}" presName="spaceRect" presStyleCnt="0"/>
      <dgm:spPr/>
    </dgm:pt>
    <dgm:pt modelId="{765937D1-CE58-4EA3-8C6B-E68161F09213}" type="pres">
      <dgm:prSet presAssocID="{B59F0DFB-1B50-4DFC-BAE2-FA1A59D82F7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78EE72A-E100-481A-85B8-E7482086909C}" srcId="{E4BA9F9D-E9F8-46CD-8DAF-F5F663E8F958}" destId="{C938ECD4-CBCE-4DA2-B282-4F48C6A00BAE}" srcOrd="2" destOrd="0" parTransId="{68D75B62-89B6-4EE6-B61C-3E213084CA34}" sibTransId="{99805B1E-1427-49C6-BD9A-5637AADB7A2E}"/>
    <dgm:cxn modelId="{63D2DA3B-FF70-43F1-896C-5FF381E126A9}" srcId="{E4BA9F9D-E9F8-46CD-8DAF-F5F663E8F958}" destId="{B59F0DFB-1B50-4DFC-BAE2-FA1A59D82F7A}" srcOrd="3" destOrd="0" parTransId="{8736579B-C5CE-43D6-A090-1DEB59308FF6}" sibTransId="{3F8C04D9-8113-4654-A78B-76A4989B24B2}"/>
    <dgm:cxn modelId="{E5B7455F-B06F-45DF-8420-D6CF75BC1965}" srcId="{E4BA9F9D-E9F8-46CD-8DAF-F5F663E8F958}" destId="{6BB30F3E-4FEE-4EF5-B462-DA0A47D68BEB}" srcOrd="0" destOrd="0" parTransId="{54F25856-4B03-447F-ADEE-810952DCC12E}" sibTransId="{4FC7161D-15F3-4040-BCCD-9C4B51019C2E}"/>
    <dgm:cxn modelId="{AA4A9B53-5BAA-4B67-A1D3-13CC1551E88D}" srcId="{E4BA9F9D-E9F8-46CD-8DAF-F5F663E8F958}" destId="{FAA4EAF4-79F7-4824-8759-AE611488D8D0}" srcOrd="1" destOrd="0" parTransId="{3D3ABF43-5CFF-46CC-884E-5A6A6852F95E}" sibTransId="{5040D1E2-B2D4-4F62-8C8C-C90C3BCEC71F}"/>
    <dgm:cxn modelId="{DFF64374-A230-43E5-874C-338E6C676C63}" type="presOf" srcId="{6BB30F3E-4FEE-4EF5-B462-DA0A47D68BEB}" destId="{8886C7D1-C53C-4935-82A8-4985A9CA015B}" srcOrd="0" destOrd="0" presId="urn:microsoft.com/office/officeart/2018/2/layout/IconVerticalSolidList"/>
    <dgm:cxn modelId="{0B9EEB7C-620C-4331-B708-88157DDD8E8D}" type="presOf" srcId="{FAA4EAF4-79F7-4824-8759-AE611488D8D0}" destId="{C55A7DE4-27C5-409A-853D-C1C829A23FBD}" srcOrd="0" destOrd="0" presId="urn:microsoft.com/office/officeart/2018/2/layout/IconVerticalSolidList"/>
    <dgm:cxn modelId="{CBAC2D93-7DB5-4032-94C2-374950019426}" type="presOf" srcId="{B59F0DFB-1B50-4DFC-BAE2-FA1A59D82F7A}" destId="{765937D1-CE58-4EA3-8C6B-E68161F09213}" srcOrd="0" destOrd="0" presId="urn:microsoft.com/office/officeart/2018/2/layout/IconVerticalSolidList"/>
    <dgm:cxn modelId="{35B414B8-472B-41DB-8102-FB1E148A374F}" type="presOf" srcId="{C938ECD4-CBCE-4DA2-B282-4F48C6A00BAE}" destId="{5715A5BF-21FC-4E6D-B353-CF57033442F3}" srcOrd="0" destOrd="0" presId="urn:microsoft.com/office/officeart/2018/2/layout/IconVerticalSolidList"/>
    <dgm:cxn modelId="{B66D6CF1-EF3F-452A-A22B-C9B9BE087CB2}" type="presOf" srcId="{E4BA9F9D-E9F8-46CD-8DAF-F5F663E8F958}" destId="{479F3673-8C61-43EE-97A1-E0B60BC2C9EC}" srcOrd="0" destOrd="0" presId="urn:microsoft.com/office/officeart/2018/2/layout/IconVerticalSolidList"/>
    <dgm:cxn modelId="{867E2D53-50AA-4E46-BFC5-41F6F935828D}" type="presParOf" srcId="{479F3673-8C61-43EE-97A1-E0B60BC2C9EC}" destId="{5DF36D4E-3995-4441-B57C-3107C84D8FF5}" srcOrd="0" destOrd="0" presId="urn:microsoft.com/office/officeart/2018/2/layout/IconVerticalSolidList"/>
    <dgm:cxn modelId="{6BA87216-7013-4DF7-8D2F-05CBAB1DFFB1}" type="presParOf" srcId="{5DF36D4E-3995-4441-B57C-3107C84D8FF5}" destId="{3C591971-261C-4453-A04D-E4D3852D7862}" srcOrd="0" destOrd="0" presId="urn:microsoft.com/office/officeart/2018/2/layout/IconVerticalSolidList"/>
    <dgm:cxn modelId="{B7B6A0E4-796D-4603-8D85-1E498E386526}" type="presParOf" srcId="{5DF36D4E-3995-4441-B57C-3107C84D8FF5}" destId="{E1E83204-6D03-4F7D-9767-70824E4815C7}" srcOrd="1" destOrd="0" presId="urn:microsoft.com/office/officeart/2018/2/layout/IconVerticalSolidList"/>
    <dgm:cxn modelId="{7F07B7F1-F232-496F-865C-0CED574E06CE}" type="presParOf" srcId="{5DF36D4E-3995-4441-B57C-3107C84D8FF5}" destId="{F0B7DC8F-AC13-42C9-8B8E-15D359220443}" srcOrd="2" destOrd="0" presId="urn:microsoft.com/office/officeart/2018/2/layout/IconVerticalSolidList"/>
    <dgm:cxn modelId="{609744EE-0112-4ECB-AF27-43225C4D66E6}" type="presParOf" srcId="{5DF36D4E-3995-4441-B57C-3107C84D8FF5}" destId="{8886C7D1-C53C-4935-82A8-4985A9CA015B}" srcOrd="3" destOrd="0" presId="urn:microsoft.com/office/officeart/2018/2/layout/IconVerticalSolidList"/>
    <dgm:cxn modelId="{22CB2633-B873-4190-92C4-F7BD67D97459}" type="presParOf" srcId="{479F3673-8C61-43EE-97A1-E0B60BC2C9EC}" destId="{2635D44E-50D4-4AB9-A12C-CA87BA47C708}" srcOrd="1" destOrd="0" presId="urn:microsoft.com/office/officeart/2018/2/layout/IconVerticalSolidList"/>
    <dgm:cxn modelId="{883C5D51-55EC-4AF4-AABB-811732DAA605}" type="presParOf" srcId="{479F3673-8C61-43EE-97A1-E0B60BC2C9EC}" destId="{8822C21F-CA4F-4F00-BB59-A183FF3D1EF6}" srcOrd="2" destOrd="0" presId="urn:microsoft.com/office/officeart/2018/2/layout/IconVerticalSolidList"/>
    <dgm:cxn modelId="{B071D577-86A2-48D9-B489-974CB1B1B543}" type="presParOf" srcId="{8822C21F-CA4F-4F00-BB59-A183FF3D1EF6}" destId="{7E33C6AF-E91E-4AF8-A4E2-5C9710D52782}" srcOrd="0" destOrd="0" presId="urn:microsoft.com/office/officeart/2018/2/layout/IconVerticalSolidList"/>
    <dgm:cxn modelId="{0E256334-9C65-4DC5-A639-AB0E1F5CAD2E}" type="presParOf" srcId="{8822C21F-CA4F-4F00-BB59-A183FF3D1EF6}" destId="{7E27C2A3-D02C-4840-89B9-4821EBEB9814}" srcOrd="1" destOrd="0" presId="urn:microsoft.com/office/officeart/2018/2/layout/IconVerticalSolidList"/>
    <dgm:cxn modelId="{0396C94C-6019-460B-9353-36A3C4507B3E}" type="presParOf" srcId="{8822C21F-CA4F-4F00-BB59-A183FF3D1EF6}" destId="{46EDB71A-C1B4-453C-A516-4548307373A4}" srcOrd="2" destOrd="0" presId="urn:microsoft.com/office/officeart/2018/2/layout/IconVerticalSolidList"/>
    <dgm:cxn modelId="{93AB193B-987E-43C8-8A3E-7B053F19833B}" type="presParOf" srcId="{8822C21F-CA4F-4F00-BB59-A183FF3D1EF6}" destId="{C55A7DE4-27C5-409A-853D-C1C829A23FBD}" srcOrd="3" destOrd="0" presId="urn:microsoft.com/office/officeart/2018/2/layout/IconVerticalSolidList"/>
    <dgm:cxn modelId="{E140949F-E105-4F1B-AC48-A480785F8CD2}" type="presParOf" srcId="{479F3673-8C61-43EE-97A1-E0B60BC2C9EC}" destId="{E5E832B1-DB64-4856-9951-AC78DC46209C}" srcOrd="3" destOrd="0" presId="urn:microsoft.com/office/officeart/2018/2/layout/IconVerticalSolidList"/>
    <dgm:cxn modelId="{1E918D0C-09FA-4C11-ABF7-DE4D9CF094CE}" type="presParOf" srcId="{479F3673-8C61-43EE-97A1-E0B60BC2C9EC}" destId="{D9FF4EF0-9818-475D-BCF8-4B87A901384A}" srcOrd="4" destOrd="0" presId="urn:microsoft.com/office/officeart/2018/2/layout/IconVerticalSolidList"/>
    <dgm:cxn modelId="{5842DD21-F185-4CFE-9643-3675374622B7}" type="presParOf" srcId="{D9FF4EF0-9818-475D-BCF8-4B87A901384A}" destId="{7F2441A0-D1EC-44B2-B89E-7AE9627A7FF3}" srcOrd="0" destOrd="0" presId="urn:microsoft.com/office/officeart/2018/2/layout/IconVerticalSolidList"/>
    <dgm:cxn modelId="{4B854982-4700-43AA-B99C-8EADFE23104D}" type="presParOf" srcId="{D9FF4EF0-9818-475D-BCF8-4B87A901384A}" destId="{712EC9AA-6ABB-4FD9-A855-ED94246A948D}" srcOrd="1" destOrd="0" presId="urn:microsoft.com/office/officeart/2018/2/layout/IconVerticalSolidList"/>
    <dgm:cxn modelId="{A56886D7-071C-40CE-9352-B7171E9A803F}" type="presParOf" srcId="{D9FF4EF0-9818-475D-BCF8-4B87A901384A}" destId="{429860C1-96DF-4BB8-8D4E-2C54750F83D1}" srcOrd="2" destOrd="0" presId="urn:microsoft.com/office/officeart/2018/2/layout/IconVerticalSolidList"/>
    <dgm:cxn modelId="{5AC31366-2962-4C51-BF59-ED6912A19064}" type="presParOf" srcId="{D9FF4EF0-9818-475D-BCF8-4B87A901384A}" destId="{5715A5BF-21FC-4E6D-B353-CF57033442F3}" srcOrd="3" destOrd="0" presId="urn:microsoft.com/office/officeart/2018/2/layout/IconVerticalSolidList"/>
    <dgm:cxn modelId="{7D38F61A-3A4F-4D28-88DD-334E9AFB4889}" type="presParOf" srcId="{479F3673-8C61-43EE-97A1-E0B60BC2C9EC}" destId="{4980CC21-2256-4BD5-B762-84B7424BE4D4}" srcOrd="5" destOrd="0" presId="urn:microsoft.com/office/officeart/2018/2/layout/IconVerticalSolidList"/>
    <dgm:cxn modelId="{2D0A58FD-93C5-4BC3-A7D2-70C14812E080}" type="presParOf" srcId="{479F3673-8C61-43EE-97A1-E0B60BC2C9EC}" destId="{F9F54DF0-618A-4C0E-983B-117648296764}" srcOrd="6" destOrd="0" presId="urn:microsoft.com/office/officeart/2018/2/layout/IconVerticalSolidList"/>
    <dgm:cxn modelId="{745774B2-3FB1-43C2-A6AF-A23C63586A30}" type="presParOf" srcId="{F9F54DF0-618A-4C0E-983B-117648296764}" destId="{5C3E9997-BF70-4C1D-BE81-854B3A14C4D7}" srcOrd="0" destOrd="0" presId="urn:microsoft.com/office/officeart/2018/2/layout/IconVerticalSolidList"/>
    <dgm:cxn modelId="{0BCBBB0A-8B90-40C6-A1C1-5CFBF282C687}" type="presParOf" srcId="{F9F54DF0-618A-4C0E-983B-117648296764}" destId="{85C17E99-CA9D-4758-BC73-EB5E736814F2}" srcOrd="1" destOrd="0" presId="urn:microsoft.com/office/officeart/2018/2/layout/IconVerticalSolidList"/>
    <dgm:cxn modelId="{4B2A2E05-E711-4243-831C-ACBEA93351CC}" type="presParOf" srcId="{F9F54DF0-618A-4C0E-983B-117648296764}" destId="{03E46E4A-4195-4B36-B74F-DA450607B157}" srcOrd="2" destOrd="0" presId="urn:microsoft.com/office/officeart/2018/2/layout/IconVerticalSolidList"/>
    <dgm:cxn modelId="{71D5C31C-7E6C-4B31-AE4E-2A6D5670EB2A}" type="presParOf" srcId="{F9F54DF0-618A-4C0E-983B-117648296764}" destId="{765937D1-CE58-4EA3-8C6B-E68161F092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91971-261C-4453-A04D-E4D3852D7862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83204-6D03-4F7D-9767-70824E4815C7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6C7D1-C53C-4935-82A8-4985A9CA015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Recommend Module Learning document (Save all notes and activity answers for Assignment).</a:t>
          </a:r>
          <a:endParaRPr lang="en-US" sz="2200" kern="1200" dirty="0"/>
        </a:p>
      </dsp:txBody>
      <dsp:txXfrm>
        <a:off x="1057183" y="1805"/>
        <a:ext cx="9458416" cy="915310"/>
      </dsp:txXfrm>
    </dsp:sp>
    <dsp:sp modelId="{7E33C6AF-E91E-4AF8-A4E2-5C9710D52782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7C2A3-D02C-4840-89B9-4821EBEB981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A7DE4-27C5-409A-853D-C1C829A23FBD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Location of Weekly support slides (Moodle: Additional Resources tile).</a:t>
          </a:r>
          <a:endParaRPr lang="en-US" sz="2200" kern="1200"/>
        </a:p>
      </dsp:txBody>
      <dsp:txXfrm>
        <a:off x="1057183" y="1145944"/>
        <a:ext cx="9458416" cy="915310"/>
      </dsp:txXfrm>
    </dsp:sp>
    <dsp:sp modelId="{7F2441A0-D1EC-44B2-B89E-7AE9627A7FF3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EC9AA-6ABB-4FD9-A855-ED94246A948D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5A5BF-21FC-4E6D-B353-CF57033442F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Assignment 1: Location of ‘Generic Assessment criteria’.</a:t>
          </a:r>
          <a:endParaRPr lang="en-US" sz="2200" kern="1200"/>
        </a:p>
      </dsp:txBody>
      <dsp:txXfrm>
        <a:off x="1057183" y="2290082"/>
        <a:ext cx="9458416" cy="915310"/>
      </dsp:txXfrm>
    </dsp:sp>
    <dsp:sp modelId="{5C3E9997-BF70-4C1D-BE81-854B3A14C4D7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17E99-CA9D-4758-BC73-EB5E736814F2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937D1-CE58-4EA3-8C6B-E68161F09213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Assignment 1, Task 1 b.: Location of Test TURNITIN link.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803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en.wikipedia.org/wiki/Yin_and_yang" TargetMode="External"/><Relationship Id="rId7" Type="http://schemas.openxmlformats.org/officeDocument/2006/relationships/hyperlink" Target="http://en.wikipedia.org/wiki/File:Choco_chip_cookie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hyperlink" Target="https://en.wikipedia.org/wiki/Tenom_coffee" TargetMode="Externa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clamorworld.com/hyderabads-high-on-tea-with-international-tea-day-today/" TargetMode="External"/><Relationship Id="rId7" Type="http://schemas.openxmlformats.org/officeDocument/2006/relationships/hyperlink" Target="https://en.wikipedia.org/wiki/Yin_and_yang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://whilehewasnapping.com/2016/01/how-to-make-a-snack-stadium-for-the-big-game/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15.jpg"/><Relationship Id="rId9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Support Tutorial 1.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L4 Online Learning module.</a:t>
            </a:r>
          </a:p>
          <a:p>
            <a:pPr marL="0" indent="0">
              <a:buNone/>
            </a:pPr>
            <a:r>
              <a:rPr lang="en-US" sz="2000" dirty="0"/>
              <a:t>The foundations for success.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DB9AB-4F48-4C91-8A9A-E26D0F428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/>
              <a:t>Reminders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AF526-9707-41BF-B98B-B176E92B00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96306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203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Last week’s -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Unit 1: Becoming an Independent Learner:</a:t>
            </a:r>
          </a:p>
          <a:p>
            <a:pPr marL="742950" indent="-457200">
              <a:buFont typeface="+mj-lt"/>
              <a:buAutoNum type="arabicPeriod"/>
            </a:pPr>
            <a:r>
              <a:rPr lang="en-US" sz="3200" b="1" dirty="0"/>
              <a:t>Topic 1 </a:t>
            </a:r>
            <a:r>
              <a:rPr lang="en-US" sz="3200" dirty="0"/>
              <a:t>- Skills for Success</a:t>
            </a:r>
          </a:p>
          <a:p>
            <a:pPr marL="742950" indent="-457200">
              <a:buFont typeface="+mj-lt"/>
              <a:buAutoNum type="arabicPeriod"/>
            </a:pPr>
            <a:r>
              <a:rPr lang="en-US" sz="3200" b="1" dirty="0"/>
              <a:t>Topic 2 </a:t>
            </a:r>
            <a:r>
              <a:rPr lang="en-US" sz="3200" dirty="0"/>
              <a:t>- Finding and Using Information</a:t>
            </a:r>
          </a:p>
          <a:p>
            <a:pPr marL="742950" indent="-457200">
              <a:buFont typeface="+mj-lt"/>
              <a:buAutoNum type="arabicPeriod"/>
            </a:pPr>
            <a:r>
              <a:rPr lang="en-US" sz="3200" b="1" dirty="0"/>
              <a:t>Start</a:t>
            </a:r>
            <a:r>
              <a:rPr lang="en-US" sz="3200" dirty="0"/>
              <a:t> </a:t>
            </a:r>
            <a:r>
              <a:rPr lang="en-US" sz="3200" b="1" dirty="0"/>
              <a:t>Task 1 - </a:t>
            </a:r>
            <a:r>
              <a:rPr lang="en-US" sz="3200" dirty="0"/>
              <a:t>Assignment 1.</a:t>
            </a:r>
          </a:p>
        </p:txBody>
      </p:sp>
    </p:spTree>
    <p:extLst>
      <p:ext uri="{BB962C8B-B14F-4D97-AF65-F5344CB8AC3E}">
        <p14:creationId xmlns:p14="http://schemas.microsoft.com/office/powerpoint/2010/main" val="3285734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5549E48-55B4-43FA-96F3-A3F777E0F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18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304802"/>
            <a:ext cx="11097349" cy="1573149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DCB74-CD2E-4C5D-B09C-2C753632D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405575"/>
            <a:ext cx="5001768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Hope you enjoyed</a:t>
            </a:r>
            <a:br>
              <a:rPr lang="en-US" sz="3600"/>
            </a:br>
            <a:r>
              <a:rPr lang="en-US" sz="3600"/>
              <a:t>Fav. Drinks &amp; Snacks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76442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2412" y="1067264"/>
            <a:ext cx="1021458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2319695"/>
            <a:ext cx="3703320" cy="370332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7" descr="A cup of coffee on a table&#10;&#10;Description automatically generated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3914" r="9419"/>
          <a:stretch/>
        </p:blipFill>
        <p:spPr>
          <a:xfrm>
            <a:off x="4253015" y="2086081"/>
            <a:ext cx="3685969" cy="4160520"/>
          </a:xfrm>
          <a:prstGeom prst="rect">
            <a:avLst/>
          </a:prstGeom>
        </p:spPr>
      </p:pic>
      <p:pic>
        <p:nvPicPr>
          <p:cNvPr id="5" name="Content Placeholder 4" descr="A piece of bread&#10;&#10;Description automatically generated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3284" r="24938"/>
          <a:stretch/>
        </p:blipFill>
        <p:spPr>
          <a:xfrm>
            <a:off x="8168125" y="2086081"/>
            <a:ext cx="3698253" cy="41605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2D1C23-75AB-4C3B-8DDF-AEBC693E9E88}"/>
              </a:ext>
            </a:extLst>
          </p:cNvPr>
          <p:cNvSpPr txBox="1"/>
          <p:nvPr/>
        </p:nvSpPr>
        <p:spPr>
          <a:xfrm>
            <a:off x="9559336" y="6046546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en.wikipedia.org/wiki/File:Choco_chip_cookie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0F0019-0B59-4D4F-A163-9535918816F7}"/>
              </a:ext>
            </a:extLst>
          </p:cNvPr>
          <p:cNvSpPr txBox="1"/>
          <p:nvPr/>
        </p:nvSpPr>
        <p:spPr>
          <a:xfrm>
            <a:off x="5631942" y="6046546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Tenom_coffe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1716318" y="582296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953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E4C9C7-42E2-4684-819D-185BA2147A68}"/>
              </a:ext>
            </a:extLst>
          </p:cNvPr>
          <p:cNvSpPr txBox="1"/>
          <p:nvPr/>
        </p:nvSpPr>
        <p:spPr>
          <a:xfrm>
            <a:off x="485932" y="1993396"/>
            <a:ext cx="4205990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FFFFFF"/>
                </a:solidFill>
                <a:effectLst/>
              </a:rPr>
              <a:t>COMPLETION OF ACTIVITIES </a:t>
            </a:r>
            <a:r>
              <a:rPr lang="en-US" sz="3200">
                <a:solidFill>
                  <a:srgbClr val="FFFFFF"/>
                </a:solidFill>
                <a:effectLst/>
              </a:rPr>
              <a:t>will </a:t>
            </a:r>
            <a:r>
              <a:rPr lang="en-US" sz="3200" b="1">
                <a:solidFill>
                  <a:srgbClr val="FFFFFF"/>
                </a:solidFill>
                <a:effectLst/>
              </a:rPr>
              <a:t>EARN YOU MARKS AND BADGES </a:t>
            </a:r>
            <a:r>
              <a:rPr lang="en-US" sz="3200">
                <a:solidFill>
                  <a:srgbClr val="FFFFFF"/>
                </a:solidFill>
                <a:effectLst/>
              </a:rPr>
              <a:t>towards the participation assessment element of the module.</a:t>
            </a:r>
            <a:endParaRPr lang="en-US" sz="3200" dirty="0">
              <a:solidFill>
                <a:srgbClr val="FFFFFF"/>
              </a:solidFill>
              <a:effectLst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A6D92D-05B4-48CF-8448-7726AD3C0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773"/>
          <a:stretch/>
        </p:blipFill>
        <p:spPr>
          <a:xfrm>
            <a:off x="6096000" y="3136045"/>
            <a:ext cx="5170711" cy="840096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perspectiveAbove"/>
            <a:lightRig rig="soft" dir="t">
              <a:rot lat="0" lon="0" rev="0"/>
            </a:lightRig>
          </a:scene3d>
          <a:sp3d contourW="44450" prstMaterial="matte">
            <a:bevelT w="63500" h="63500" prst="coolSlant"/>
            <a:contourClr>
              <a:srgbClr val="FFFFFF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165" y="254186"/>
            <a:ext cx="9126222" cy="114617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b="1" dirty="0"/>
              <a:t>Reminder: Progressing</a:t>
            </a:r>
            <a:r>
              <a:rPr lang="en-US" sz="40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through the Module</a:t>
            </a:r>
            <a:endParaRPr lang="en-US" sz="40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26409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week’s -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Unit 1: Becoming an Independent Learner:</a:t>
            </a:r>
          </a:p>
          <a:p>
            <a:pPr marL="742950" indent="-457200">
              <a:buFont typeface="+mj-lt"/>
              <a:buAutoNum type="arabicPeriod"/>
            </a:pPr>
            <a:r>
              <a:rPr lang="en-US" sz="3200" b="1" dirty="0"/>
              <a:t>Topic 3 </a:t>
            </a:r>
            <a:r>
              <a:rPr lang="en-US" sz="3200" dirty="0"/>
              <a:t>- Thinking and Writing Critically</a:t>
            </a:r>
          </a:p>
          <a:p>
            <a:pPr marL="742950" indent="-457200">
              <a:buFont typeface="+mj-lt"/>
              <a:buAutoNum type="arabicPeriod"/>
            </a:pPr>
            <a:r>
              <a:rPr lang="en-US" sz="3200" b="1" dirty="0"/>
              <a:t>Topic 4 </a:t>
            </a:r>
            <a:r>
              <a:rPr lang="en-US" sz="3200" dirty="0"/>
              <a:t>- Understanding Assessment</a:t>
            </a:r>
          </a:p>
          <a:p>
            <a:pPr marL="742950" indent="-457200">
              <a:buFont typeface="+mj-lt"/>
              <a:buAutoNum type="arabicPeriod"/>
            </a:pPr>
            <a:r>
              <a:rPr lang="en-US" sz="3200" b="1" dirty="0"/>
              <a:t>Task 1 - </a:t>
            </a:r>
            <a:r>
              <a:rPr lang="en-US" sz="3200" dirty="0"/>
              <a:t>Assignment 1.</a:t>
            </a:r>
          </a:p>
        </p:txBody>
      </p:sp>
    </p:spTree>
    <p:extLst>
      <p:ext uri="{BB962C8B-B14F-4D97-AF65-F5344CB8AC3E}">
        <p14:creationId xmlns:p14="http://schemas.microsoft.com/office/powerpoint/2010/main" val="4289173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A6B42B9F-F674-4D7F-AEFD-F5DC47A70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76"/>
          <a:stretch/>
        </p:blipFill>
        <p:spPr>
          <a:xfrm>
            <a:off x="-1" y="6"/>
            <a:ext cx="3922776" cy="393760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914" r="14108" b="1"/>
          <a:stretch/>
        </p:blipFill>
        <p:spPr>
          <a:xfrm>
            <a:off x="4131633" y="10"/>
            <a:ext cx="3922776" cy="3937599"/>
          </a:xfrm>
          <a:prstGeom prst="rect">
            <a:avLst/>
          </a:prstGeom>
        </p:spPr>
      </p:pic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E677BBB0-8A66-4619-B31B-5097655C5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4215384"/>
            <a:ext cx="7475146" cy="2093976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DCB74-CD2E-4C5D-B09C-2C753632D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325" y="4462819"/>
            <a:ext cx="2869683" cy="16083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Don’t forget:</a:t>
            </a:r>
          </a:p>
        </p:txBody>
      </p:sp>
      <p:sp>
        <p:nvSpPr>
          <p:cNvPr id="28" name="Rectangle 22">
            <a:extLst>
              <a:ext uri="{FF2B5EF4-FFF2-40B4-BE49-F238E27FC236}">
                <a16:creationId xmlns:a16="http://schemas.microsoft.com/office/drawing/2014/main" id="{FB56C437-7CF8-4D2B-8C62-6F9CEA561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8F414E-1A16-495F-8EF5-F55A4207E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92282" y="525322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DF56D9-BDD7-49B1-953D-5948E4A5B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1633" y="4464872"/>
            <a:ext cx="3712464" cy="1608383"/>
          </a:xfrm>
        </p:spPr>
        <p:txBody>
          <a:bodyPr anchor="ctr">
            <a:normAutofit/>
          </a:bodyPr>
          <a:lstStyle/>
          <a:p>
            <a:r>
              <a:rPr lang="en-US" sz="1800" dirty="0"/>
              <a:t>Fav. Drink &amp; Snack.</a:t>
            </a:r>
            <a:endParaRPr lang="en-US" sz="1700" dirty="0"/>
          </a:p>
        </p:txBody>
      </p:sp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4218" r="33606" b="-3"/>
          <a:stretch/>
        </p:blipFill>
        <p:spPr>
          <a:xfrm>
            <a:off x="8269224" y="-6"/>
            <a:ext cx="3922776" cy="630936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2D1C23-75AB-4C3B-8DDF-AEBC693E9E88}"/>
              </a:ext>
            </a:extLst>
          </p:cNvPr>
          <p:cNvSpPr txBox="1"/>
          <p:nvPr/>
        </p:nvSpPr>
        <p:spPr>
          <a:xfrm>
            <a:off x="5595081" y="3737554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whilehewasnapping.com/2016/01/how-to-make-a-snack-stadium-for-the-big-ga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0F0019-0B59-4D4F-A163-9535918816F7}"/>
              </a:ext>
            </a:extLst>
          </p:cNvPr>
          <p:cNvSpPr txBox="1"/>
          <p:nvPr/>
        </p:nvSpPr>
        <p:spPr>
          <a:xfrm>
            <a:off x="1735958" y="3737560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lamorworld.com/hyderabads-high-on-tea-with-international-tea-day-toda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10929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500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7404575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Assignment 1: Task 1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379730"/>
            <a:ext cx="10104040" cy="5052686"/>
          </a:xfrm>
        </p:spPr>
        <p:txBody>
          <a:bodyPr anchor="t"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sz="2000" b="1" dirty="0">
                <a:solidFill>
                  <a:schemeClr val="tx2"/>
                </a:solidFill>
              </a:rPr>
              <a:t>Unit 1 </a:t>
            </a:r>
            <a:r>
              <a:rPr lang="en-GB" sz="2000" dirty="0">
                <a:solidFill>
                  <a:schemeClr val="tx2"/>
                </a:solidFill>
              </a:rPr>
              <a:t>– </a:t>
            </a:r>
            <a:r>
              <a:rPr lang="en-GB" sz="2000" b="1" dirty="0">
                <a:solidFill>
                  <a:schemeClr val="tx2"/>
                </a:solidFill>
              </a:rPr>
              <a:t>Written summary </a:t>
            </a:r>
            <a:r>
              <a:rPr lang="en-GB" sz="2000" dirty="0">
                <a:solidFill>
                  <a:schemeClr val="tx2"/>
                </a:solidFill>
              </a:rPr>
              <a:t>(15 marks).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Produce a written summary of no more than 250 words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with some supporting visuals (images), on the topic of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essential skills for study and employment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 The summary should reference at least four sources, including one book and one credible article.  The correct referencing standard should be used throughout.</a:t>
            </a:r>
            <a:endParaRPr lang="en-GB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Submit your work to the Turnitin link 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(labelled Task One – Similarity Check) on the Moodle page (located in the Assessment tile) and check your similarity score.  In the same document as your summary above, include a reflection of up to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100 words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on:</a:t>
            </a:r>
            <a:endParaRPr lang="en-GB" sz="20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0150" lvl="2" indent="-285750">
              <a:lnSpc>
                <a:spcPct val="115000"/>
              </a:lnSpc>
              <a:buFont typeface="+mj-lt"/>
              <a:buAutoNum type="romanLcPeriod"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Your similarity score and how you could improve it next time.  </a:t>
            </a:r>
            <a:endParaRPr lang="en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0150" lvl="2" indent="-285750">
              <a:lnSpc>
                <a:spcPct val="115000"/>
              </a:lnSpc>
              <a:buFont typeface="+mj-lt"/>
              <a:buAutoNum type="romanLcPeriod"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Using the assessment criteria (located in the Assignment) as a guide, state the mark out of 100% you would award yourself and briefly explain why. 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15000"/>
              </a:lnSpc>
              <a:spcAft>
                <a:spcPts val="0"/>
              </a:spcAft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resources covered in Unit One of this module will help you to complete this task. </a:t>
            </a:r>
            <a:endParaRPr lang="en-GB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824779" y="299073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63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4870665" cy="265895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THE KEY TO SUCCESS FOR THIS MODULE IS TO MAKE </a:t>
            </a:r>
            <a:r>
              <a:rPr lang="en-US" sz="36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You will not be able to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209382" y="2096162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1035506" y="1730084"/>
            <a:ext cx="9260759" cy="2560351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/>
              <a:t>Unit 1:</a:t>
            </a:r>
            <a:endParaRPr lang="en-US" sz="3600" b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719138" indent="-547688">
              <a:buFont typeface="+mj-lt"/>
              <a:buAutoNum type="arabicPeriod"/>
            </a:pPr>
            <a:r>
              <a:rPr lang="en-US" sz="3600" b="1" dirty="0"/>
              <a:t>Topic 3: </a:t>
            </a:r>
            <a:r>
              <a:rPr lang="en-US" sz="3600" dirty="0"/>
              <a:t>Thinking &amp; Writing Critically (a.2hrs).</a:t>
            </a:r>
          </a:p>
          <a:p>
            <a:pPr marL="719138" indent="-547688">
              <a:buFont typeface="+mj-lt"/>
              <a:buAutoNum type="arabicPeriod"/>
            </a:pPr>
            <a:r>
              <a:rPr lang="en-US" sz="3600" b="1" dirty="0"/>
              <a:t>Topic 4: </a:t>
            </a:r>
            <a:r>
              <a:rPr lang="en-US" sz="3600" dirty="0"/>
              <a:t>Understanding Assessment (a.3hrs).</a:t>
            </a:r>
            <a:endParaRPr lang="en-US" sz="3600" b="1" dirty="0"/>
          </a:p>
          <a:p>
            <a:pPr marL="1209675" lvl="1" indent="-571500">
              <a:buFont typeface="Arial" panose="020B0604020202020204" pitchFamily="34" charset="0"/>
              <a:buChar char="•"/>
            </a:pPr>
            <a:r>
              <a:rPr lang="en-US" sz="3400" b="1" dirty="0"/>
              <a:t>+ Task 1 of Assignment 1.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163888" y="577741"/>
            <a:ext cx="1002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Next: </a:t>
            </a:r>
            <a:r>
              <a:rPr lang="en-US" sz="4000" b="1" kern="1200" dirty="0">
                <a:solidFill>
                  <a:schemeClr val="bg1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Go to Moodle &amp; complete</a:t>
            </a: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E50CA-1411-4BD2-8CE1-6D17B5EE54B9}"/>
              </a:ext>
            </a:extLst>
          </p:cNvPr>
          <p:cNvSpPr txBox="1"/>
          <p:nvPr/>
        </p:nvSpPr>
        <p:spPr>
          <a:xfrm>
            <a:off x="475415" y="4092300"/>
            <a:ext cx="54297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Note: For more information about the module please read the ‘</a:t>
            </a:r>
            <a:r>
              <a:rPr lang="en-US" sz="2000" b="1" dirty="0">
                <a:solidFill>
                  <a:srgbClr val="FFFFFF"/>
                </a:solidFill>
              </a:rPr>
              <a:t>Module introduction</a:t>
            </a:r>
            <a:r>
              <a:rPr lang="en-US" sz="2000" dirty="0">
                <a:solidFill>
                  <a:srgbClr val="FFFFFF"/>
                </a:solidFill>
              </a:rPr>
              <a:t>’ document in the ‘Welcome and Information’ section on Moodle.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Socialization: Breakout rooms 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555</Words>
  <Application>Microsoft Office PowerPoint</Application>
  <PresentationFormat>Widescreen</PresentationFormat>
  <Paragraphs>54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L4: Learning in the Digital Era</vt:lpstr>
      <vt:lpstr>Reminders</vt:lpstr>
      <vt:lpstr>PowerPoint Presentation</vt:lpstr>
      <vt:lpstr>Hope you enjoyed Fav. Drinks &amp; Snacks</vt:lpstr>
      <vt:lpstr>Reminder: Progressing through the Module</vt:lpstr>
      <vt:lpstr>PowerPoint Presentation</vt:lpstr>
      <vt:lpstr>Don’t forget:</vt:lpstr>
      <vt:lpstr>Assignment 1: Task 1 </vt:lpstr>
      <vt:lpstr>The Key to Success</vt:lpstr>
      <vt:lpstr>PowerPoint Presentation</vt:lpstr>
      <vt:lpstr>Register.</vt:lpstr>
      <vt:lpstr> Questions.</vt:lpstr>
      <vt:lpstr>Socialization: Breakout rooms  (Chat &amp; Support each other)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1</cp:revision>
  <dcterms:created xsi:type="dcterms:W3CDTF">2020-10-05T12:45:17Z</dcterms:created>
  <dcterms:modified xsi:type="dcterms:W3CDTF">2020-10-05T12:45:30Z</dcterms:modified>
</cp:coreProperties>
</file>