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4"/>
  </p:sldMasterIdLst>
  <p:notesMasterIdLst>
    <p:notesMasterId r:id="rId15"/>
  </p:notesMasterIdLst>
  <p:sldIdLst>
    <p:sldId id="257" r:id="rId5"/>
    <p:sldId id="282" r:id="rId6"/>
    <p:sldId id="258" r:id="rId7"/>
    <p:sldId id="275" r:id="rId8"/>
    <p:sldId id="276" r:id="rId9"/>
    <p:sldId id="277" r:id="rId10"/>
    <p:sldId id="278" r:id="rId11"/>
    <p:sldId id="280" r:id="rId12"/>
    <p:sldId id="274" r:id="rId13"/>
    <p:sldId id="27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335"/>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82" autoAdjust="0"/>
    <p:restoredTop sz="94614" autoAdjust="0"/>
  </p:normalViewPr>
  <p:slideViewPr>
    <p:cSldViewPr snapToGrid="0">
      <p:cViewPr varScale="1">
        <p:scale>
          <a:sx n="119" d="100"/>
          <a:sy n="119" d="100"/>
        </p:scale>
        <p:origin x="216" y="360"/>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hyperlink" Target="https://www.cyberbit.com/blog/ot-security/critical-infrastructure-cyber-threats/" TargetMode="External"/><Relationship Id="rId7" Type="http://schemas.openxmlformats.org/officeDocument/2006/relationships/hyperlink" Target="https://uk.indeed.com/Amazon-Administrative-jobs?vjk=4e2e0b0cb4360ead" TargetMode="External"/><Relationship Id="rId2" Type="http://schemas.openxmlformats.org/officeDocument/2006/relationships/hyperlink" Target="https://simplicable.com/en/academic-skills" TargetMode="External"/><Relationship Id="rId1" Type="http://schemas.openxmlformats.org/officeDocument/2006/relationships/hyperlink" Target="https://www.thebalancecareers.com/employability-skills-list-and-examples-4143571" TargetMode="External"/><Relationship Id="rId6" Type="http://schemas.openxmlformats.org/officeDocument/2006/relationships/hyperlink" Target="https://www.mbassett.com/blog/focus-on-sharpening-your-strengths" TargetMode="External"/><Relationship Id="rId5" Type="http://schemas.openxmlformats.org/officeDocument/2006/relationships/hyperlink" Target="https://www.ryan.co.nz/news/answering-what-are-your-weaknesses/" TargetMode="External"/><Relationship Id="rId4" Type="http://schemas.openxmlformats.org/officeDocument/2006/relationships/hyperlink" Target="https://www.brainshark.com/ideas-blog/2019/june/calculate-opportunity-win-rat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hyperlink" Target="https://www.cyberbit.com/blog/ot-security/critical-infrastructure-cyber-threats/" TargetMode="External"/><Relationship Id="rId7" Type="http://schemas.openxmlformats.org/officeDocument/2006/relationships/hyperlink" Target="https://uk.indeed.com/Amazon-Administrative-jobs?vjk=4e2e0b0cb4360ead" TargetMode="External"/><Relationship Id="rId2" Type="http://schemas.openxmlformats.org/officeDocument/2006/relationships/hyperlink" Target="https://simplicable.com/en/academic-skills" TargetMode="External"/><Relationship Id="rId1" Type="http://schemas.openxmlformats.org/officeDocument/2006/relationships/hyperlink" Target="https://www.thebalancecareers.com/employability-skills-list-and-examples-4143571" TargetMode="External"/><Relationship Id="rId6" Type="http://schemas.openxmlformats.org/officeDocument/2006/relationships/hyperlink" Target="https://www.mbassett.com/blog/focus-on-sharpening-your-strengths" TargetMode="External"/><Relationship Id="rId5" Type="http://schemas.openxmlformats.org/officeDocument/2006/relationships/hyperlink" Target="https://www.ryan.co.nz/news/answering-what-are-your-weaknesses/" TargetMode="External"/><Relationship Id="rId4" Type="http://schemas.openxmlformats.org/officeDocument/2006/relationships/hyperlink" Target="https://www.brainshark.com/ideas-blog/2019/june/calculate-opportunity-win-rat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6C9C1D-771F-7E4E-8FEB-16BF6FAD7C60}" type="doc">
      <dgm:prSet loTypeId="urn:microsoft.com/office/officeart/2005/8/layout/pyramid1" loCatId="list" qsTypeId="urn:microsoft.com/office/officeart/2005/8/quickstyle/3d4" qsCatId="3D" csTypeId="urn:microsoft.com/office/officeart/2005/8/colors/accent1_2" csCatId="accent1" phldr="1"/>
      <dgm:spPr/>
      <dgm:t>
        <a:bodyPr/>
        <a:lstStyle/>
        <a:p>
          <a:endParaRPr lang="en-US"/>
        </a:p>
      </dgm:t>
    </dgm:pt>
    <dgm:pt modelId="{D0319415-F163-FA49-883A-EC52AF8AEDA6}">
      <dgm:prSet phldrT="[Text]" custT="1"/>
      <dgm:spPr/>
      <dgm:t>
        <a:bodyPr/>
        <a:lstStyle/>
        <a:p>
          <a:pPr algn="ctr"/>
          <a:r>
            <a:rPr lang="en-US" sz="2400" b="1" dirty="0">
              <a:solidFill>
                <a:schemeClr val="bg1"/>
              </a:solidFill>
            </a:rPr>
            <a:t>CONCLUSION</a:t>
          </a:r>
        </a:p>
      </dgm:t>
    </dgm:pt>
    <dgm:pt modelId="{18176ABD-3078-2646-877B-968EEBA3AC87}" type="parTrans" cxnId="{039BFBEF-C1F6-CA49-8C66-D80C95241BE2}">
      <dgm:prSet/>
      <dgm:spPr/>
      <dgm:t>
        <a:bodyPr/>
        <a:lstStyle/>
        <a:p>
          <a:endParaRPr lang="en-US"/>
        </a:p>
      </dgm:t>
    </dgm:pt>
    <dgm:pt modelId="{8A506E2B-A763-C744-AD71-96FD6FB23C58}" type="sibTrans" cxnId="{039BFBEF-C1F6-CA49-8C66-D80C95241BE2}">
      <dgm:prSet/>
      <dgm:spPr/>
      <dgm:t>
        <a:bodyPr/>
        <a:lstStyle/>
        <a:p>
          <a:endParaRPr lang="en-US"/>
        </a:p>
      </dgm:t>
    </dgm:pt>
    <dgm:pt modelId="{0468C5EF-6295-9D41-B3CA-FD606C37B168}">
      <dgm:prSet phldrT="[Text]"/>
      <dgm:spPr/>
      <dgm:t>
        <a:bodyPr/>
        <a:lstStyle/>
        <a:p>
          <a:r>
            <a:rPr lang="en-US" dirty="0">
              <a:solidFill>
                <a:schemeClr val="bg1"/>
              </a:solidFill>
            </a:rPr>
            <a:t>PERSONAL SWOT ANALYSIS</a:t>
          </a:r>
        </a:p>
      </dgm:t>
    </dgm:pt>
    <dgm:pt modelId="{2F18B1E4-4D9A-A449-9D19-B630E0BAE310}" type="parTrans" cxnId="{49D02124-618C-8440-BAEF-A9B76691DE89}">
      <dgm:prSet/>
      <dgm:spPr/>
      <dgm:t>
        <a:bodyPr/>
        <a:lstStyle/>
        <a:p>
          <a:endParaRPr lang="en-US"/>
        </a:p>
      </dgm:t>
    </dgm:pt>
    <dgm:pt modelId="{1149108F-4528-2741-9E4E-0458E8B9E9AC}" type="sibTrans" cxnId="{49D02124-618C-8440-BAEF-A9B76691DE89}">
      <dgm:prSet/>
      <dgm:spPr/>
      <dgm:t>
        <a:bodyPr/>
        <a:lstStyle/>
        <a:p>
          <a:endParaRPr lang="en-US"/>
        </a:p>
      </dgm:t>
    </dgm:pt>
    <dgm:pt modelId="{904A4361-856E-EA4C-86EA-D87082D58CC1}">
      <dgm:prSet phldrT="[Text]" custT="1"/>
      <dgm:spPr/>
      <dgm:t>
        <a:bodyPr/>
        <a:lstStyle/>
        <a:p>
          <a:r>
            <a:rPr lang="en-US" sz="4000" dirty="0">
              <a:solidFill>
                <a:schemeClr val="bg1"/>
              </a:solidFill>
            </a:rPr>
            <a:t>AMAZON HR ASSISTANT</a:t>
          </a:r>
        </a:p>
      </dgm:t>
    </dgm:pt>
    <dgm:pt modelId="{878C6EC1-149F-A147-86E8-9260099AE424}" type="parTrans" cxnId="{1DF038DB-5B78-424C-966E-CEE76F690F0D}">
      <dgm:prSet/>
      <dgm:spPr/>
      <dgm:t>
        <a:bodyPr/>
        <a:lstStyle/>
        <a:p>
          <a:endParaRPr lang="en-US"/>
        </a:p>
      </dgm:t>
    </dgm:pt>
    <dgm:pt modelId="{5DC60258-AFEB-A942-87D6-E83FE4B0CA71}" type="sibTrans" cxnId="{1DF038DB-5B78-424C-966E-CEE76F690F0D}">
      <dgm:prSet/>
      <dgm:spPr/>
      <dgm:t>
        <a:bodyPr/>
        <a:lstStyle/>
        <a:p>
          <a:endParaRPr lang="en-US"/>
        </a:p>
      </dgm:t>
    </dgm:pt>
    <dgm:pt modelId="{8CCC1661-5338-E44E-A100-FCD1B8F965FB}">
      <dgm:prSet/>
      <dgm:spPr/>
      <dgm:t>
        <a:bodyPr/>
        <a:lstStyle/>
        <a:p>
          <a:endParaRPr lang="en-US"/>
        </a:p>
      </dgm:t>
    </dgm:pt>
    <dgm:pt modelId="{33797C72-6494-8949-980D-EC092EB210FA}" type="parTrans" cxnId="{D1E12B4E-C7A7-AA4E-8ED0-C2D36807C528}">
      <dgm:prSet/>
      <dgm:spPr/>
      <dgm:t>
        <a:bodyPr/>
        <a:lstStyle/>
        <a:p>
          <a:endParaRPr lang="en-US"/>
        </a:p>
      </dgm:t>
    </dgm:pt>
    <dgm:pt modelId="{0ECB17F9-997A-1E44-9D55-E0CF1D70A063}" type="sibTrans" cxnId="{D1E12B4E-C7A7-AA4E-8ED0-C2D36807C528}">
      <dgm:prSet/>
      <dgm:spPr/>
      <dgm:t>
        <a:bodyPr/>
        <a:lstStyle/>
        <a:p>
          <a:endParaRPr lang="en-US"/>
        </a:p>
      </dgm:t>
    </dgm:pt>
    <dgm:pt modelId="{124CD2FD-FD05-FA46-8A58-EB9ECF6F2FD0}" type="pres">
      <dgm:prSet presAssocID="{166C9C1D-771F-7E4E-8FEB-16BF6FAD7C60}" presName="Name0" presStyleCnt="0">
        <dgm:presLayoutVars>
          <dgm:dir/>
          <dgm:animLvl val="lvl"/>
          <dgm:resizeHandles val="exact"/>
        </dgm:presLayoutVars>
      </dgm:prSet>
      <dgm:spPr/>
    </dgm:pt>
    <dgm:pt modelId="{870639EF-D5D7-124D-A0C9-6080A38FE396}" type="pres">
      <dgm:prSet presAssocID="{D0319415-F163-FA49-883A-EC52AF8AEDA6}" presName="Name8" presStyleCnt="0"/>
      <dgm:spPr/>
    </dgm:pt>
    <dgm:pt modelId="{516F1F16-114C-D046-A079-1F2E995AACBE}" type="pres">
      <dgm:prSet presAssocID="{D0319415-F163-FA49-883A-EC52AF8AEDA6}" presName="level" presStyleLbl="node1" presStyleIdx="0" presStyleCnt="4" custLinFactNeighborX="0" custLinFactNeighborY="-1193">
        <dgm:presLayoutVars>
          <dgm:chMax val="1"/>
          <dgm:bulletEnabled val="1"/>
        </dgm:presLayoutVars>
      </dgm:prSet>
      <dgm:spPr/>
    </dgm:pt>
    <dgm:pt modelId="{123DFD3A-75C7-DE4F-BA64-DC54338FAA03}" type="pres">
      <dgm:prSet presAssocID="{D0319415-F163-FA49-883A-EC52AF8AEDA6}" presName="levelTx" presStyleLbl="revTx" presStyleIdx="0" presStyleCnt="0">
        <dgm:presLayoutVars>
          <dgm:chMax val="1"/>
          <dgm:bulletEnabled val="1"/>
        </dgm:presLayoutVars>
      </dgm:prSet>
      <dgm:spPr/>
    </dgm:pt>
    <dgm:pt modelId="{26AC9313-A934-9A43-B681-A0AB7BC08C1B}" type="pres">
      <dgm:prSet presAssocID="{0468C5EF-6295-9D41-B3CA-FD606C37B168}" presName="Name8" presStyleCnt="0"/>
      <dgm:spPr/>
    </dgm:pt>
    <dgm:pt modelId="{6DAED471-5EC8-F643-92A0-213C0320E518}" type="pres">
      <dgm:prSet presAssocID="{0468C5EF-6295-9D41-B3CA-FD606C37B168}" presName="level" presStyleLbl="node1" presStyleIdx="1" presStyleCnt="4">
        <dgm:presLayoutVars>
          <dgm:chMax val="1"/>
          <dgm:bulletEnabled val="1"/>
        </dgm:presLayoutVars>
      </dgm:prSet>
      <dgm:spPr/>
    </dgm:pt>
    <dgm:pt modelId="{84457EA3-8B15-A14A-ADE5-7C5B1520F6F7}" type="pres">
      <dgm:prSet presAssocID="{0468C5EF-6295-9D41-B3CA-FD606C37B168}" presName="levelTx" presStyleLbl="revTx" presStyleIdx="0" presStyleCnt="0">
        <dgm:presLayoutVars>
          <dgm:chMax val="1"/>
          <dgm:bulletEnabled val="1"/>
        </dgm:presLayoutVars>
      </dgm:prSet>
      <dgm:spPr/>
    </dgm:pt>
    <dgm:pt modelId="{44E805E4-C340-034F-AFC2-3981487FAF41}" type="pres">
      <dgm:prSet presAssocID="{904A4361-856E-EA4C-86EA-D87082D58CC1}" presName="Name8" presStyleCnt="0"/>
      <dgm:spPr/>
    </dgm:pt>
    <dgm:pt modelId="{817AFE0C-5D67-4545-A145-F487D6E5A2DA}" type="pres">
      <dgm:prSet presAssocID="{904A4361-856E-EA4C-86EA-D87082D58CC1}" presName="level" presStyleLbl="node1" presStyleIdx="2" presStyleCnt="4" custScaleX="99873">
        <dgm:presLayoutVars>
          <dgm:chMax val="1"/>
          <dgm:bulletEnabled val="1"/>
        </dgm:presLayoutVars>
      </dgm:prSet>
      <dgm:spPr/>
    </dgm:pt>
    <dgm:pt modelId="{C6DC7C4B-A6FA-F34C-9DD5-13A3887ED8B7}" type="pres">
      <dgm:prSet presAssocID="{904A4361-856E-EA4C-86EA-D87082D58CC1}" presName="levelTx" presStyleLbl="revTx" presStyleIdx="0" presStyleCnt="0">
        <dgm:presLayoutVars>
          <dgm:chMax val="1"/>
          <dgm:bulletEnabled val="1"/>
        </dgm:presLayoutVars>
      </dgm:prSet>
      <dgm:spPr/>
    </dgm:pt>
    <dgm:pt modelId="{A9A0DE97-4FB6-1148-8360-2136776E544A}" type="pres">
      <dgm:prSet presAssocID="{8CCC1661-5338-E44E-A100-FCD1B8F965FB}" presName="Name8" presStyleCnt="0"/>
      <dgm:spPr/>
    </dgm:pt>
    <dgm:pt modelId="{EF92FD29-7267-3542-87EC-8460BBA38DD0}" type="pres">
      <dgm:prSet presAssocID="{8CCC1661-5338-E44E-A100-FCD1B8F965FB}" presName="level" presStyleLbl="node1" presStyleIdx="3" presStyleCnt="4" custLinFactNeighborX="938" custLinFactNeighborY="-308">
        <dgm:presLayoutVars>
          <dgm:chMax val="1"/>
          <dgm:bulletEnabled val="1"/>
        </dgm:presLayoutVars>
      </dgm:prSet>
      <dgm:spPr/>
    </dgm:pt>
    <dgm:pt modelId="{D3CB4C1B-67E1-1647-92E9-EE4B68BB86F4}" type="pres">
      <dgm:prSet presAssocID="{8CCC1661-5338-E44E-A100-FCD1B8F965FB}" presName="levelTx" presStyleLbl="revTx" presStyleIdx="0" presStyleCnt="0">
        <dgm:presLayoutVars>
          <dgm:chMax val="1"/>
          <dgm:bulletEnabled val="1"/>
        </dgm:presLayoutVars>
      </dgm:prSet>
      <dgm:spPr/>
    </dgm:pt>
  </dgm:ptLst>
  <dgm:cxnLst>
    <dgm:cxn modelId="{E2EB3E0B-3AA9-224D-8461-EF2F396481D6}" type="presOf" srcId="{D0319415-F163-FA49-883A-EC52AF8AEDA6}" destId="{516F1F16-114C-D046-A079-1F2E995AACBE}" srcOrd="0" destOrd="0" presId="urn:microsoft.com/office/officeart/2005/8/layout/pyramid1"/>
    <dgm:cxn modelId="{9221E216-210F-3442-AF38-E153490F61CC}" type="presOf" srcId="{D0319415-F163-FA49-883A-EC52AF8AEDA6}" destId="{123DFD3A-75C7-DE4F-BA64-DC54338FAA03}" srcOrd="1" destOrd="0" presId="urn:microsoft.com/office/officeart/2005/8/layout/pyramid1"/>
    <dgm:cxn modelId="{49D02124-618C-8440-BAEF-A9B76691DE89}" srcId="{166C9C1D-771F-7E4E-8FEB-16BF6FAD7C60}" destId="{0468C5EF-6295-9D41-B3CA-FD606C37B168}" srcOrd="1" destOrd="0" parTransId="{2F18B1E4-4D9A-A449-9D19-B630E0BAE310}" sibTransId="{1149108F-4528-2741-9E4E-0458E8B9E9AC}"/>
    <dgm:cxn modelId="{D1E12B4E-C7A7-AA4E-8ED0-C2D36807C528}" srcId="{166C9C1D-771F-7E4E-8FEB-16BF6FAD7C60}" destId="{8CCC1661-5338-E44E-A100-FCD1B8F965FB}" srcOrd="3" destOrd="0" parTransId="{33797C72-6494-8949-980D-EC092EB210FA}" sibTransId="{0ECB17F9-997A-1E44-9D55-E0CF1D70A063}"/>
    <dgm:cxn modelId="{77934C55-79CF-9440-87D2-A6BC594BE30E}" type="presOf" srcId="{8CCC1661-5338-E44E-A100-FCD1B8F965FB}" destId="{EF92FD29-7267-3542-87EC-8460BBA38DD0}" srcOrd="0" destOrd="0" presId="urn:microsoft.com/office/officeart/2005/8/layout/pyramid1"/>
    <dgm:cxn modelId="{EB9AF559-DB4D-2549-BCD1-A1EAE2E57835}" type="presOf" srcId="{0468C5EF-6295-9D41-B3CA-FD606C37B168}" destId="{84457EA3-8B15-A14A-ADE5-7C5B1520F6F7}" srcOrd="1" destOrd="0" presId="urn:microsoft.com/office/officeart/2005/8/layout/pyramid1"/>
    <dgm:cxn modelId="{9F96C668-2106-AA4E-A4FA-47D87AB31D84}" type="presOf" srcId="{904A4361-856E-EA4C-86EA-D87082D58CC1}" destId="{817AFE0C-5D67-4545-A145-F487D6E5A2DA}" srcOrd="0" destOrd="0" presId="urn:microsoft.com/office/officeart/2005/8/layout/pyramid1"/>
    <dgm:cxn modelId="{DA874369-21F2-2549-AC25-E656D785E099}" type="presOf" srcId="{0468C5EF-6295-9D41-B3CA-FD606C37B168}" destId="{6DAED471-5EC8-F643-92A0-213C0320E518}" srcOrd="0" destOrd="0" presId="urn:microsoft.com/office/officeart/2005/8/layout/pyramid1"/>
    <dgm:cxn modelId="{BBBAE398-B7FD-C744-A5BE-452A77977EED}" type="presOf" srcId="{8CCC1661-5338-E44E-A100-FCD1B8F965FB}" destId="{D3CB4C1B-67E1-1647-92E9-EE4B68BB86F4}" srcOrd="1" destOrd="0" presId="urn:microsoft.com/office/officeart/2005/8/layout/pyramid1"/>
    <dgm:cxn modelId="{A5C894BB-A2C5-9849-B338-A11C2CEE46D4}" type="presOf" srcId="{904A4361-856E-EA4C-86EA-D87082D58CC1}" destId="{C6DC7C4B-A6FA-F34C-9DD5-13A3887ED8B7}" srcOrd="1" destOrd="0" presId="urn:microsoft.com/office/officeart/2005/8/layout/pyramid1"/>
    <dgm:cxn modelId="{1DF038DB-5B78-424C-966E-CEE76F690F0D}" srcId="{166C9C1D-771F-7E4E-8FEB-16BF6FAD7C60}" destId="{904A4361-856E-EA4C-86EA-D87082D58CC1}" srcOrd="2" destOrd="0" parTransId="{878C6EC1-149F-A147-86E8-9260099AE424}" sibTransId="{5DC60258-AFEB-A942-87D6-E83FE4B0CA71}"/>
    <dgm:cxn modelId="{5A9278E1-860D-3E4B-9288-62CC5A595200}" type="presOf" srcId="{166C9C1D-771F-7E4E-8FEB-16BF6FAD7C60}" destId="{124CD2FD-FD05-FA46-8A58-EB9ECF6F2FD0}" srcOrd="0" destOrd="0" presId="urn:microsoft.com/office/officeart/2005/8/layout/pyramid1"/>
    <dgm:cxn modelId="{039BFBEF-C1F6-CA49-8C66-D80C95241BE2}" srcId="{166C9C1D-771F-7E4E-8FEB-16BF6FAD7C60}" destId="{D0319415-F163-FA49-883A-EC52AF8AEDA6}" srcOrd="0" destOrd="0" parTransId="{18176ABD-3078-2646-877B-968EEBA3AC87}" sibTransId="{8A506E2B-A763-C744-AD71-96FD6FB23C58}"/>
    <dgm:cxn modelId="{136AB057-4958-0E43-9257-7FE5A059B0E9}" type="presParOf" srcId="{124CD2FD-FD05-FA46-8A58-EB9ECF6F2FD0}" destId="{870639EF-D5D7-124D-A0C9-6080A38FE396}" srcOrd="0" destOrd="0" presId="urn:microsoft.com/office/officeart/2005/8/layout/pyramid1"/>
    <dgm:cxn modelId="{7FFFA335-1AE1-EC41-A542-2EBAED79066D}" type="presParOf" srcId="{870639EF-D5D7-124D-A0C9-6080A38FE396}" destId="{516F1F16-114C-D046-A079-1F2E995AACBE}" srcOrd="0" destOrd="0" presId="urn:microsoft.com/office/officeart/2005/8/layout/pyramid1"/>
    <dgm:cxn modelId="{E4ADD6EA-FC1D-7645-8679-09A61696CFF0}" type="presParOf" srcId="{870639EF-D5D7-124D-A0C9-6080A38FE396}" destId="{123DFD3A-75C7-DE4F-BA64-DC54338FAA03}" srcOrd="1" destOrd="0" presId="urn:microsoft.com/office/officeart/2005/8/layout/pyramid1"/>
    <dgm:cxn modelId="{54E0624C-FD49-1649-A890-B676B60A6DA4}" type="presParOf" srcId="{124CD2FD-FD05-FA46-8A58-EB9ECF6F2FD0}" destId="{26AC9313-A934-9A43-B681-A0AB7BC08C1B}" srcOrd="1" destOrd="0" presId="urn:microsoft.com/office/officeart/2005/8/layout/pyramid1"/>
    <dgm:cxn modelId="{2030DE1B-B56D-5645-8935-BE9349963CD0}" type="presParOf" srcId="{26AC9313-A934-9A43-B681-A0AB7BC08C1B}" destId="{6DAED471-5EC8-F643-92A0-213C0320E518}" srcOrd="0" destOrd="0" presId="urn:microsoft.com/office/officeart/2005/8/layout/pyramid1"/>
    <dgm:cxn modelId="{269DB4D2-AAF4-5945-B23F-D080AFC2C9C8}" type="presParOf" srcId="{26AC9313-A934-9A43-B681-A0AB7BC08C1B}" destId="{84457EA3-8B15-A14A-ADE5-7C5B1520F6F7}" srcOrd="1" destOrd="0" presId="urn:microsoft.com/office/officeart/2005/8/layout/pyramid1"/>
    <dgm:cxn modelId="{8C97B830-A99C-0148-A411-544DDEC25DD2}" type="presParOf" srcId="{124CD2FD-FD05-FA46-8A58-EB9ECF6F2FD0}" destId="{44E805E4-C340-034F-AFC2-3981487FAF41}" srcOrd="2" destOrd="0" presId="urn:microsoft.com/office/officeart/2005/8/layout/pyramid1"/>
    <dgm:cxn modelId="{5CCCBFA8-289F-F44A-A350-2F0715A32530}" type="presParOf" srcId="{44E805E4-C340-034F-AFC2-3981487FAF41}" destId="{817AFE0C-5D67-4545-A145-F487D6E5A2DA}" srcOrd="0" destOrd="0" presId="urn:microsoft.com/office/officeart/2005/8/layout/pyramid1"/>
    <dgm:cxn modelId="{19F0855F-19B5-0741-A7D2-6F2DE3AB1A5A}" type="presParOf" srcId="{44E805E4-C340-034F-AFC2-3981487FAF41}" destId="{C6DC7C4B-A6FA-F34C-9DD5-13A3887ED8B7}" srcOrd="1" destOrd="0" presId="urn:microsoft.com/office/officeart/2005/8/layout/pyramid1"/>
    <dgm:cxn modelId="{A00B87D1-1965-304A-A360-D5C58E406EB2}" type="presParOf" srcId="{124CD2FD-FD05-FA46-8A58-EB9ECF6F2FD0}" destId="{A9A0DE97-4FB6-1148-8360-2136776E544A}" srcOrd="3" destOrd="0" presId="urn:microsoft.com/office/officeart/2005/8/layout/pyramid1"/>
    <dgm:cxn modelId="{688B3E05-A985-0B4A-8235-D7A241A6C636}" type="presParOf" srcId="{A9A0DE97-4FB6-1148-8360-2136776E544A}" destId="{EF92FD29-7267-3542-87EC-8460BBA38DD0}" srcOrd="0" destOrd="0" presId="urn:microsoft.com/office/officeart/2005/8/layout/pyramid1"/>
    <dgm:cxn modelId="{D3F3C8C7-4CBB-BE4A-AAE0-6E4F48076531}" type="presParOf" srcId="{A9A0DE97-4FB6-1148-8360-2136776E544A}" destId="{D3CB4C1B-67E1-1647-92E9-EE4B68BB86F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FE8900-58DC-4A98-968E-E98A27809C63}" type="doc">
      <dgm:prSet loTypeId="urn:microsoft.com/office/officeart/2018/2/layout/IconLabelList" loCatId="icon" qsTypeId="urn:microsoft.com/office/officeart/2005/8/quickstyle/3d1" qsCatId="3D" csTypeId="urn:microsoft.com/office/officeart/2005/8/colors/accent2_2" csCatId="accent2" phldr="1"/>
      <dgm:spPr/>
      <dgm:t>
        <a:bodyPr/>
        <a:lstStyle/>
        <a:p>
          <a:endParaRPr lang="en-US"/>
        </a:p>
      </dgm:t>
    </dgm:pt>
    <dgm:pt modelId="{FB4AFA94-BB5A-49EB-91EC-2059C3B9600B}">
      <dgm:prSet custT="1"/>
      <dgm:spPr/>
      <dgm:t>
        <a:bodyPr/>
        <a:lstStyle/>
        <a:p>
          <a:pPr>
            <a:lnSpc>
              <a:spcPct val="100000"/>
            </a:lnSpc>
          </a:pPr>
          <a:r>
            <a:rPr lang="en-US" sz="1800" b="1" dirty="0"/>
            <a:t>Employability skills are soft talents that enable you to cooperate well with people, apply knowledge to solve problems, and adapt to any work setting.</a:t>
          </a:r>
          <a:endParaRPr lang="en-US" sz="1800" dirty="0"/>
        </a:p>
      </dgm:t>
    </dgm:pt>
    <dgm:pt modelId="{692137C8-F494-4B1B-BAD4-BAE58865056F}" type="parTrans" cxnId="{93238F43-375A-4440-AF0D-5B6D73531C6A}">
      <dgm:prSet/>
      <dgm:spPr/>
      <dgm:t>
        <a:bodyPr/>
        <a:lstStyle/>
        <a:p>
          <a:endParaRPr lang="en-US"/>
        </a:p>
      </dgm:t>
    </dgm:pt>
    <dgm:pt modelId="{9E102D61-9532-4DE7-AF9E-0C4AF093440B}" type="sibTrans" cxnId="{93238F43-375A-4440-AF0D-5B6D73531C6A}">
      <dgm:prSet/>
      <dgm:spPr/>
      <dgm:t>
        <a:bodyPr/>
        <a:lstStyle/>
        <a:p>
          <a:endParaRPr lang="en-US"/>
        </a:p>
      </dgm:t>
    </dgm:pt>
    <dgm:pt modelId="{BB254C12-26F5-48D3-8873-7129727A4ADD}">
      <dgm:prSet custT="1"/>
      <dgm:spPr/>
      <dgm:t>
        <a:bodyPr/>
        <a:lstStyle/>
        <a:p>
          <a:pPr>
            <a:lnSpc>
              <a:spcPct val="100000"/>
            </a:lnSpc>
          </a:pPr>
          <a:r>
            <a:rPr lang="en-US" sz="1800" b="1" dirty="0"/>
            <a:t>Employability skills also contain the professional abilities that will help you succeed in the workplace. These are also referred to as transferable talents because they may be used in any industry.</a:t>
          </a:r>
          <a:r>
            <a:rPr lang="en-GB" sz="1800" b="0" i="0" dirty="0"/>
            <a:t> (</a:t>
          </a:r>
          <a:r>
            <a:rPr lang="en-GB" sz="1800" b="1" i="0" u="none" dirty="0">
              <a:solidFill>
                <a:schemeClr val="tx1"/>
              </a:solidFill>
            </a:rPr>
            <a:t>Alison Doyle, 2020)</a:t>
          </a:r>
          <a:br>
            <a:rPr lang="en-US" sz="1100" b="1" dirty="0"/>
          </a:br>
          <a:br>
            <a:rPr lang="en-US" sz="1100" dirty="0"/>
          </a:br>
          <a:br>
            <a:rPr lang="en-US" sz="1100" dirty="0"/>
          </a:br>
          <a:br>
            <a:rPr lang="en-US" sz="1100" dirty="0"/>
          </a:br>
          <a:br>
            <a:rPr lang="en-US" sz="1100" dirty="0"/>
          </a:br>
          <a:endParaRPr lang="en-US" sz="1100" dirty="0"/>
        </a:p>
      </dgm:t>
    </dgm:pt>
    <dgm:pt modelId="{19F1FF68-6BAE-49AB-92F7-0CB902F3A892}" type="parTrans" cxnId="{55EB3717-F143-402B-AD87-E9EB0098EA4E}">
      <dgm:prSet/>
      <dgm:spPr/>
      <dgm:t>
        <a:bodyPr/>
        <a:lstStyle/>
        <a:p>
          <a:endParaRPr lang="en-US"/>
        </a:p>
      </dgm:t>
    </dgm:pt>
    <dgm:pt modelId="{AD9FDB20-085E-4901-8346-47D6143E9865}" type="sibTrans" cxnId="{55EB3717-F143-402B-AD87-E9EB0098EA4E}">
      <dgm:prSet/>
      <dgm:spPr/>
      <dgm:t>
        <a:bodyPr/>
        <a:lstStyle/>
        <a:p>
          <a:endParaRPr lang="en-US"/>
        </a:p>
      </dgm:t>
    </dgm:pt>
    <dgm:pt modelId="{0F976167-AFFC-4467-9E94-B4C7244924D3}" type="pres">
      <dgm:prSet presAssocID="{3CFE8900-58DC-4A98-968E-E98A27809C63}" presName="root" presStyleCnt="0">
        <dgm:presLayoutVars>
          <dgm:dir/>
          <dgm:resizeHandles val="exact"/>
        </dgm:presLayoutVars>
      </dgm:prSet>
      <dgm:spPr/>
    </dgm:pt>
    <dgm:pt modelId="{AFBA8572-9860-454D-85F5-6B8687BEFBBE}" type="pres">
      <dgm:prSet presAssocID="{FB4AFA94-BB5A-49EB-91EC-2059C3B9600B}" presName="compNode" presStyleCnt="0"/>
      <dgm:spPr/>
    </dgm:pt>
    <dgm:pt modelId="{23C5EF9B-E252-4D54-9192-6C6C68DF6E41}" type="pres">
      <dgm:prSet presAssocID="{FB4AFA94-BB5A-49EB-91EC-2059C3B9600B}" presName="iconRect" presStyleLbl="node1" presStyleIdx="0" presStyleCnt="2" custScaleX="179712" custScaleY="141139" custLinFactNeighborX="-23615" custLinFactNeighborY="-588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165A4906-47CB-424F-ACA9-31C6DE93D06B}" type="pres">
      <dgm:prSet presAssocID="{FB4AFA94-BB5A-49EB-91EC-2059C3B9600B}" presName="spaceRect" presStyleCnt="0"/>
      <dgm:spPr/>
    </dgm:pt>
    <dgm:pt modelId="{5BF40525-A302-4894-B598-587530E13EC4}" type="pres">
      <dgm:prSet presAssocID="{FB4AFA94-BB5A-49EB-91EC-2059C3B9600B}" presName="textRect" presStyleLbl="revTx" presStyleIdx="0" presStyleCnt="2" custScaleX="160758" custScaleY="155544" custLinFactNeighborX="-246" custLinFactNeighborY="21217">
        <dgm:presLayoutVars>
          <dgm:chMax val="1"/>
          <dgm:chPref val="1"/>
        </dgm:presLayoutVars>
      </dgm:prSet>
      <dgm:spPr/>
    </dgm:pt>
    <dgm:pt modelId="{8768CED4-BC3B-4646-B618-7381D86C7D98}" type="pres">
      <dgm:prSet presAssocID="{9E102D61-9532-4DE7-AF9E-0C4AF093440B}" presName="sibTrans" presStyleCnt="0"/>
      <dgm:spPr/>
    </dgm:pt>
    <dgm:pt modelId="{2AA07F60-6C66-4DE0-B802-72EBAD71C896}" type="pres">
      <dgm:prSet presAssocID="{BB254C12-26F5-48D3-8873-7129727A4ADD}" presName="compNode" presStyleCnt="0"/>
      <dgm:spPr/>
    </dgm:pt>
    <dgm:pt modelId="{BA59A116-E7FE-45A4-9FCF-D10C08B599F9}" type="pres">
      <dgm:prSet presAssocID="{BB254C12-26F5-48D3-8873-7129727A4ADD}" presName="iconRect" presStyleLbl="node1" presStyleIdx="1" presStyleCnt="2" custScaleX="169679" custScaleY="145862" custLinFactNeighborX="-14131" custLinFactNeighborY="-619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87C26897-F78F-40F6-A02D-3092B8412A7C}" type="pres">
      <dgm:prSet presAssocID="{BB254C12-26F5-48D3-8873-7129727A4ADD}" presName="spaceRect" presStyleCnt="0"/>
      <dgm:spPr/>
    </dgm:pt>
    <dgm:pt modelId="{25836BCC-AEF8-4986-ABB6-D34E1EE9CCA8}" type="pres">
      <dgm:prSet presAssocID="{BB254C12-26F5-48D3-8873-7129727A4ADD}" presName="textRect" presStyleLbl="revTx" presStyleIdx="1" presStyleCnt="2" custScaleX="163253" custLinFactNeighborX="-7295" custLinFactNeighborY="-21579">
        <dgm:presLayoutVars>
          <dgm:chMax val="1"/>
          <dgm:chPref val="1"/>
        </dgm:presLayoutVars>
      </dgm:prSet>
      <dgm:spPr/>
    </dgm:pt>
  </dgm:ptLst>
  <dgm:cxnLst>
    <dgm:cxn modelId="{070C7003-CCB6-4C4B-89A7-3D519218016F}" type="presOf" srcId="{FB4AFA94-BB5A-49EB-91EC-2059C3B9600B}" destId="{5BF40525-A302-4894-B598-587530E13EC4}" srcOrd="0" destOrd="0" presId="urn:microsoft.com/office/officeart/2018/2/layout/IconLabelList"/>
    <dgm:cxn modelId="{55EB3717-F143-402B-AD87-E9EB0098EA4E}" srcId="{3CFE8900-58DC-4A98-968E-E98A27809C63}" destId="{BB254C12-26F5-48D3-8873-7129727A4ADD}" srcOrd="1" destOrd="0" parTransId="{19F1FF68-6BAE-49AB-92F7-0CB902F3A892}" sibTransId="{AD9FDB20-085E-4901-8346-47D6143E9865}"/>
    <dgm:cxn modelId="{A3DAA529-01C3-4B49-9B21-4A8CA39F2E7C}" type="presOf" srcId="{BB254C12-26F5-48D3-8873-7129727A4ADD}" destId="{25836BCC-AEF8-4986-ABB6-D34E1EE9CCA8}" srcOrd="0" destOrd="0" presId="urn:microsoft.com/office/officeart/2018/2/layout/IconLabelList"/>
    <dgm:cxn modelId="{93238F43-375A-4440-AF0D-5B6D73531C6A}" srcId="{3CFE8900-58DC-4A98-968E-E98A27809C63}" destId="{FB4AFA94-BB5A-49EB-91EC-2059C3B9600B}" srcOrd="0" destOrd="0" parTransId="{692137C8-F494-4B1B-BAD4-BAE58865056F}" sibTransId="{9E102D61-9532-4DE7-AF9E-0C4AF093440B}"/>
    <dgm:cxn modelId="{66B22945-031D-44F8-A27D-CB5AD92BE2B0}" type="presOf" srcId="{3CFE8900-58DC-4A98-968E-E98A27809C63}" destId="{0F976167-AFFC-4467-9E94-B4C7244924D3}" srcOrd="0" destOrd="0" presId="urn:microsoft.com/office/officeart/2018/2/layout/IconLabelList"/>
    <dgm:cxn modelId="{DF5F31CE-B694-4562-9004-984FD43A8049}" type="presParOf" srcId="{0F976167-AFFC-4467-9E94-B4C7244924D3}" destId="{AFBA8572-9860-454D-85F5-6B8687BEFBBE}" srcOrd="0" destOrd="0" presId="urn:microsoft.com/office/officeart/2018/2/layout/IconLabelList"/>
    <dgm:cxn modelId="{D25BAF39-03DD-4AAF-8B21-BD186F2828A3}" type="presParOf" srcId="{AFBA8572-9860-454D-85F5-6B8687BEFBBE}" destId="{23C5EF9B-E252-4D54-9192-6C6C68DF6E41}" srcOrd="0" destOrd="0" presId="urn:microsoft.com/office/officeart/2018/2/layout/IconLabelList"/>
    <dgm:cxn modelId="{A36B3A00-8FF4-47E1-B326-FE1DAA8AE776}" type="presParOf" srcId="{AFBA8572-9860-454D-85F5-6B8687BEFBBE}" destId="{165A4906-47CB-424F-ACA9-31C6DE93D06B}" srcOrd="1" destOrd="0" presId="urn:microsoft.com/office/officeart/2018/2/layout/IconLabelList"/>
    <dgm:cxn modelId="{1E70E7CF-28FB-4DA1-82BA-72B03E69FB44}" type="presParOf" srcId="{AFBA8572-9860-454D-85F5-6B8687BEFBBE}" destId="{5BF40525-A302-4894-B598-587530E13EC4}" srcOrd="2" destOrd="0" presId="urn:microsoft.com/office/officeart/2018/2/layout/IconLabelList"/>
    <dgm:cxn modelId="{B33FB97F-1D16-4ECC-BAD8-FEEBD54C2958}" type="presParOf" srcId="{0F976167-AFFC-4467-9E94-B4C7244924D3}" destId="{8768CED4-BC3B-4646-B618-7381D86C7D98}" srcOrd="1" destOrd="0" presId="urn:microsoft.com/office/officeart/2018/2/layout/IconLabelList"/>
    <dgm:cxn modelId="{C322A080-7EAA-4F51-ACD4-D578D3932BA7}" type="presParOf" srcId="{0F976167-AFFC-4467-9E94-B4C7244924D3}" destId="{2AA07F60-6C66-4DE0-B802-72EBAD71C896}" srcOrd="2" destOrd="0" presId="urn:microsoft.com/office/officeart/2018/2/layout/IconLabelList"/>
    <dgm:cxn modelId="{EA76D7D5-8759-4452-89F0-6A6B8C8EFF67}" type="presParOf" srcId="{2AA07F60-6C66-4DE0-B802-72EBAD71C896}" destId="{BA59A116-E7FE-45A4-9FCF-D10C08B599F9}" srcOrd="0" destOrd="0" presId="urn:microsoft.com/office/officeart/2018/2/layout/IconLabelList"/>
    <dgm:cxn modelId="{ACE49F44-8316-4CE2-B550-8A5556591F5A}" type="presParOf" srcId="{2AA07F60-6C66-4DE0-B802-72EBAD71C896}" destId="{87C26897-F78F-40F6-A02D-3092B8412A7C}" srcOrd="1" destOrd="0" presId="urn:microsoft.com/office/officeart/2018/2/layout/IconLabelList"/>
    <dgm:cxn modelId="{5E12A57B-9BDB-4E97-8F04-A3C3E556D199}" type="presParOf" srcId="{2AA07F60-6C66-4DE0-B802-72EBAD71C896}" destId="{25836BCC-AEF8-4986-ABB6-D34E1EE9CCA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D0CC80-4A4A-4193-9AE0-39AB3A796F86}" type="doc">
      <dgm:prSet loTypeId="urn:microsoft.com/office/officeart/2005/8/layout/vList2" loCatId="list" qsTypeId="urn:microsoft.com/office/officeart/2005/8/quickstyle/3d2" qsCatId="3D" csTypeId="urn:microsoft.com/office/officeart/2005/8/colors/accent0_3" csCatId="mainScheme" phldr="1"/>
      <dgm:spPr/>
      <dgm:t>
        <a:bodyPr/>
        <a:lstStyle/>
        <a:p>
          <a:endParaRPr lang="en-US"/>
        </a:p>
      </dgm:t>
    </dgm:pt>
    <dgm:pt modelId="{48FF1620-E5A7-49FE-8DEA-40D75D5E8DDF}">
      <dgm:prSet/>
      <dgm:spPr/>
      <dgm:t>
        <a:bodyPr/>
        <a:lstStyle/>
        <a:p>
          <a:r>
            <a:rPr lang="en-US" b="1" i="1" dirty="0"/>
            <a:t>Skills needed:</a:t>
          </a:r>
          <a:endParaRPr lang="en-US" dirty="0"/>
        </a:p>
      </dgm:t>
    </dgm:pt>
    <dgm:pt modelId="{58E89BEE-E45B-4B9E-A682-F395B4630EFD}" type="parTrans" cxnId="{E95DC9C9-0D20-42C6-A444-90750423EF84}">
      <dgm:prSet/>
      <dgm:spPr/>
      <dgm:t>
        <a:bodyPr/>
        <a:lstStyle/>
        <a:p>
          <a:endParaRPr lang="en-US"/>
        </a:p>
      </dgm:t>
    </dgm:pt>
    <dgm:pt modelId="{3D68D46C-FB3A-4A4D-BB6C-A93AB66914DC}" type="sibTrans" cxnId="{E95DC9C9-0D20-42C6-A444-90750423EF84}">
      <dgm:prSet/>
      <dgm:spPr/>
      <dgm:t>
        <a:bodyPr/>
        <a:lstStyle/>
        <a:p>
          <a:endParaRPr lang="en-US"/>
        </a:p>
      </dgm:t>
    </dgm:pt>
    <dgm:pt modelId="{5AE6E38D-CD15-45A0-9819-A4A77E784EFA}">
      <dgm:prSet/>
      <dgm:spPr/>
      <dgm:t>
        <a:bodyPr/>
        <a:lstStyle/>
        <a:p>
          <a:pPr>
            <a:buClr>
              <a:schemeClr val="tx2">
                <a:lumMod val="75000"/>
              </a:schemeClr>
            </a:buClr>
            <a:buFont typeface="Wingdings" pitchFamily="2" charset="2"/>
            <a:buChar char="Ø"/>
          </a:pPr>
          <a:r>
            <a:rPr lang="en-US" dirty="0"/>
            <a:t>Problem solving</a:t>
          </a:r>
        </a:p>
      </dgm:t>
    </dgm:pt>
    <dgm:pt modelId="{715545E2-2C3B-4AE7-9A5F-CCB1EFCCD810}" type="parTrans" cxnId="{F5DF9723-A26F-4FB0-9DD2-BE769A5DD4D6}">
      <dgm:prSet/>
      <dgm:spPr/>
      <dgm:t>
        <a:bodyPr/>
        <a:lstStyle/>
        <a:p>
          <a:endParaRPr lang="en-US"/>
        </a:p>
      </dgm:t>
    </dgm:pt>
    <dgm:pt modelId="{1718615E-1728-433E-8D43-4BB00F3ABEFB}" type="sibTrans" cxnId="{F5DF9723-A26F-4FB0-9DD2-BE769A5DD4D6}">
      <dgm:prSet/>
      <dgm:spPr/>
      <dgm:t>
        <a:bodyPr/>
        <a:lstStyle/>
        <a:p>
          <a:endParaRPr lang="en-US"/>
        </a:p>
      </dgm:t>
    </dgm:pt>
    <dgm:pt modelId="{B08E8C11-0552-418E-9098-176C151A6FB8}">
      <dgm:prSet/>
      <dgm:spPr/>
      <dgm:t>
        <a:bodyPr/>
        <a:lstStyle/>
        <a:p>
          <a:pPr>
            <a:buClr>
              <a:schemeClr val="tx2">
                <a:lumMod val="75000"/>
              </a:schemeClr>
            </a:buClr>
            <a:buFont typeface="Wingdings" pitchFamily="2" charset="2"/>
            <a:buChar char="Ø"/>
          </a:pPr>
          <a:r>
            <a:rPr lang="en-US" dirty="0"/>
            <a:t>Good communication skills</a:t>
          </a:r>
        </a:p>
      </dgm:t>
    </dgm:pt>
    <dgm:pt modelId="{09B101EC-9693-4DF0-BF79-DEA5D70CCD9F}" type="parTrans" cxnId="{D7E92CC9-00F2-4891-8AC6-2F2A033A81D9}">
      <dgm:prSet/>
      <dgm:spPr/>
      <dgm:t>
        <a:bodyPr/>
        <a:lstStyle/>
        <a:p>
          <a:endParaRPr lang="en-US"/>
        </a:p>
      </dgm:t>
    </dgm:pt>
    <dgm:pt modelId="{E9A21A0D-AF5E-4476-8961-2A0FD786AD72}" type="sibTrans" cxnId="{D7E92CC9-00F2-4891-8AC6-2F2A033A81D9}">
      <dgm:prSet/>
      <dgm:spPr/>
      <dgm:t>
        <a:bodyPr/>
        <a:lstStyle/>
        <a:p>
          <a:endParaRPr lang="en-US"/>
        </a:p>
      </dgm:t>
    </dgm:pt>
    <dgm:pt modelId="{D57B3CEF-F07F-4127-8E9A-912659B0DF7D}">
      <dgm:prSet/>
      <dgm:spPr/>
      <dgm:t>
        <a:bodyPr/>
        <a:lstStyle/>
        <a:p>
          <a:pPr>
            <a:buClr>
              <a:schemeClr val="tx2">
                <a:lumMod val="75000"/>
              </a:schemeClr>
            </a:buClr>
            <a:buFont typeface="Wingdings" pitchFamily="2" charset="2"/>
            <a:buChar char="Ø"/>
          </a:pPr>
          <a:r>
            <a:rPr lang="en-US" dirty="0"/>
            <a:t>Organization skills</a:t>
          </a:r>
        </a:p>
      </dgm:t>
    </dgm:pt>
    <dgm:pt modelId="{A5EF5DE4-B52B-40C2-84D2-0CB23656A271}" type="parTrans" cxnId="{2FB9B9A8-CEFE-4FC9-9014-A56DCE5F261B}">
      <dgm:prSet/>
      <dgm:spPr/>
      <dgm:t>
        <a:bodyPr/>
        <a:lstStyle/>
        <a:p>
          <a:endParaRPr lang="en-US"/>
        </a:p>
      </dgm:t>
    </dgm:pt>
    <dgm:pt modelId="{03B5A774-0C83-462B-85C3-05DE30674058}" type="sibTrans" cxnId="{2FB9B9A8-CEFE-4FC9-9014-A56DCE5F261B}">
      <dgm:prSet/>
      <dgm:spPr/>
      <dgm:t>
        <a:bodyPr/>
        <a:lstStyle/>
        <a:p>
          <a:endParaRPr lang="en-US"/>
        </a:p>
      </dgm:t>
    </dgm:pt>
    <dgm:pt modelId="{F28D9DE1-FA7A-41A8-A8F1-CE5BE212D68C}">
      <dgm:prSet/>
      <dgm:spPr/>
      <dgm:t>
        <a:bodyPr/>
        <a:lstStyle/>
        <a:p>
          <a:pPr>
            <a:buClr>
              <a:schemeClr val="tx2">
                <a:lumMod val="75000"/>
              </a:schemeClr>
            </a:buClr>
            <a:buFont typeface="Wingdings" pitchFamily="2" charset="2"/>
            <a:buChar char="Ø"/>
          </a:pPr>
          <a:r>
            <a:rPr lang="en-US" dirty="0"/>
            <a:t>Working in stressful conditions</a:t>
          </a:r>
        </a:p>
      </dgm:t>
    </dgm:pt>
    <dgm:pt modelId="{E37B0049-15D2-48C4-8E70-C06FD5A2F635}" type="parTrans" cxnId="{C2057E2E-8FB4-4FC5-8561-341C58BB2439}">
      <dgm:prSet/>
      <dgm:spPr/>
      <dgm:t>
        <a:bodyPr/>
        <a:lstStyle/>
        <a:p>
          <a:endParaRPr lang="en-US"/>
        </a:p>
      </dgm:t>
    </dgm:pt>
    <dgm:pt modelId="{80D59304-EC1E-4049-8446-B39CF9D09E75}" type="sibTrans" cxnId="{C2057E2E-8FB4-4FC5-8561-341C58BB2439}">
      <dgm:prSet/>
      <dgm:spPr/>
      <dgm:t>
        <a:bodyPr/>
        <a:lstStyle/>
        <a:p>
          <a:endParaRPr lang="en-US"/>
        </a:p>
      </dgm:t>
    </dgm:pt>
    <dgm:pt modelId="{B0C65D97-410E-45BE-B4A5-6194550B4ECC}">
      <dgm:prSet/>
      <dgm:spPr/>
      <dgm:t>
        <a:bodyPr/>
        <a:lstStyle/>
        <a:p>
          <a:pPr>
            <a:buClr>
              <a:schemeClr val="tx2">
                <a:lumMod val="75000"/>
              </a:schemeClr>
            </a:buClr>
            <a:buFont typeface="Wingdings" pitchFamily="2" charset="2"/>
            <a:buChar char="Ø"/>
          </a:pPr>
          <a:r>
            <a:rPr lang="en-US" dirty="0"/>
            <a:t>IT skills</a:t>
          </a:r>
        </a:p>
      </dgm:t>
    </dgm:pt>
    <dgm:pt modelId="{F073B8DA-3287-4C77-876F-4B7E2D977AE1}" type="parTrans" cxnId="{1C29197B-C342-4B07-8D22-0C129910FECC}">
      <dgm:prSet/>
      <dgm:spPr/>
      <dgm:t>
        <a:bodyPr/>
        <a:lstStyle/>
        <a:p>
          <a:endParaRPr lang="en-US"/>
        </a:p>
      </dgm:t>
    </dgm:pt>
    <dgm:pt modelId="{E12E8995-9CBD-422B-B998-CF6C6ED19084}" type="sibTrans" cxnId="{1C29197B-C342-4B07-8D22-0C129910FECC}">
      <dgm:prSet/>
      <dgm:spPr/>
      <dgm:t>
        <a:bodyPr/>
        <a:lstStyle/>
        <a:p>
          <a:endParaRPr lang="en-US"/>
        </a:p>
      </dgm:t>
    </dgm:pt>
    <dgm:pt modelId="{D8C34A35-FE6E-4281-B092-2EDDAF0120AF}">
      <dgm:prSet/>
      <dgm:spPr/>
      <dgm:t>
        <a:bodyPr/>
        <a:lstStyle/>
        <a:p>
          <a:pPr>
            <a:buClr>
              <a:schemeClr val="tx2">
                <a:lumMod val="75000"/>
              </a:schemeClr>
            </a:buClr>
            <a:buFont typeface="Wingdings" pitchFamily="2" charset="2"/>
            <a:buChar char="Ø"/>
          </a:pPr>
          <a:r>
            <a:rPr lang="en-US"/>
            <a:t>Writing reports</a:t>
          </a:r>
        </a:p>
      </dgm:t>
    </dgm:pt>
    <dgm:pt modelId="{7C02E2F8-CE22-4F7E-BCEC-6C1599B9EE69}" type="parTrans" cxnId="{37B64E84-0FC0-4644-89C8-8DDF7A6C8189}">
      <dgm:prSet/>
      <dgm:spPr/>
      <dgm:t>
        <a:bodyPr/>
        <a:lstStyle/>
        <a:p>
          <a:endParaRPr lang="en-US"/>
        </a:p>
      </dgm:t>
    </dgm:pt>
    <dgm:pt modelId="{03344F62-0075-477E-AF09-8FAD8B100E94}" type="sibTrans" cxnId="{37B64E84-0FC0-4644-89C8-8DDF7A6C8189}">
      <dgm:prSet/>
      <dgm:spPr/>
      <dgm:t>
        <a:bodyPr/>
        <a:lstStyle/>
        <a:p>
          <a:endParaRPr lang="en-US"/>
        </a:p>
      </dgm:t>
    </dgm:pt>
    <dgm:pt modelId="{7551CAD8-CC4C-41C6-86EA-934B09B67D3C}">
      <dgm:prSet/>
      <dgm:spPr/>
      <dgm:t>
        <a:bodyPr/>
        <a:lstStyle/>
        <a:p>
          <a:pPr>
            <a:buClr>
              <a:schemeClr val="tx2">
                <a:lumMod val="75000"/>
              </a:schemeClr>
            </a:buClr>
            <a:buFont typeface="Wingdings" pitchFamily="2" charset="2"/>
            <a:buChar char="Ø"/>
          </a:pPr>
          <a:r>
            <a:rPr lang="en-US" dirty="0"/>
            <a:t>Time management </a:t>
          </a:r>
        </a:p>
      </dgm:t>
    </dgm:pt>
    <dgm:pt modelId="{C2629855-71DD-4685-BD83-D12B7D6A4D77}" type="parTrans" cxnId="{CD5222E4-5EA5-49A8-8281-8D01635F051F}">
      <dgm:prSet/>
      <dgm:spPr/>
      <dgm:t>
        <a:bodyPr/>
        <a:lstStyle/>
        <a:p>
          <a:endParaRPr lang="en-US"/>
        </a:p>
      </dgm:t>
    </dgm:pt>
    <dgm:pt modelId="{7E5FDF57-E36D-427D-9380-2D587FE0378F}" type="sibTrans" cxnId="{CD5222E4-5EA5-49A8-8281-8D01635F051F}">
      <dgm:prSet/>
      <dgm:spPr/>
      <dgm:t>
        <a:bodyPr/>
        <a:lstStyle/>
        <a:p>
          <a:endParaRPr lang="en-US"/>
        </a:p>
      </dgm:t>
    </dgm:pt>
    <dgm:pt modelId="{3F76EC2B-2FF9-43B3-AC29-FD00ABDA1A3E}">
      <dgm:prSet/>
      <dgm:spPr/>
      <dgm:t>
        <a:bodyPr/>
        <a:lstStyle/>
        <a:p>
          <a:pPr>
            <a:buClr>
              <a:schemeClr val="tx2">
                <a:lumMod val="75000"/>
              </a:schemeClr>
            </a:buClr>
            <a:buFont typeface="Wingdings" pitchFamily="2" charset="2"/>
            <a:buChar char="Ø"/>
          </a:pPr>
          <a:r>
            <a:rPr lang="en-US" dirty="0"/>
            <a:t>Team working</a:t>
          </a:r>
        </a:p>
      </dgm:t>
    </dgm:pt>
    <dgm:pt modelId="{B70CC3A8-8C4C-49AD-BFB1-9683A4D0B5FD}" type="parTrans" cxnId="{1CDA9906-F979-4125-A9E2-E6E1C0C31F97}">
      <dgm:prSet/>
      <dgm:spPr/>
      <dgm:t>
        <a:bodyPr/>
        <a:lstStyle/>
        <a:p>
          <a:endParaRPr lang="en-US"/>
        </a:p>
      </dgm:t>
    </dgm:pt>
    <dgm:pt modelId="{1A6BDCEA-FB09-48BE-880E-91BBC9D74783}" type="sibTrans" cxnId="{1CDA9906-F979-4125-A9E2-E6E1C0C31F97}">
      <dgm:prSet/>
      <dgm:spPr/>
      <dgm:t>
        <a:bodyPr/>
        <a:lstStyle/>
        <a:p>
          <a:endParaRPr lang="en-US"/>
        </a:p>
      </dgm:t>
    </dgm:pt>
    <dgm:pt modelId="{333ED0A6-F4D3-9149-AD7E-5E1C783E8114}" type="pres">
      <dgm:prSet presAssocID="{F6D0CC80-4A4A-4193-9AE0-39AB3A796F86}" presName="linear" presStyleCnt="0">
        <dgm:presLayoutVars>
          <dgm:animLvl val="lvl"/>
          <dgm:resizeHandles val="exact"/>
        </dgm:presLayoutVars>
      </dgm:prSet>
      <dgm:spPr/>
    </dgm:pt>
    <dgm:pt modelId="{5889F560-D93A-AA42-B15B-26D4B107199D}" type="pres">
      <dgm:prSet presAssocID="{48FF1620-E5A7-49FE-8DEA-40D75D5E8DDF}" presName="parentText" presStyleLbl="node1" presStyleIdx="0" presStyleCnt="1" custLinFactNeighborX="89" custLinFactNeighborY="-1514">
        <dgm:presLayoutVars>
          <dgm:chMax val="0"/>
          <dgm:bulletEnabled val="1"/>
        </dgm:presLayoutVars>
      </dgm:prSet>
      <dgm:spPr/>
    </dgm:pt>
    <dgm:pt modelId="{F18C9B01-DCC6-3F4E-A979-975999CEF5D1}" type="pres">
      <dgm:prSet presAssocID="{48FF1620-E5A7-49FE-8DEA-40D75D5E8DDF}" presName="childText" presStyleLbl="revTx" presStyleIdx="0" presStyleCnt="1">
        <dgm:presLayoutVars>
          <dgm:bulletEnabled val="1"/>
        </dgm:presLayoutVars>
      </dgm:prSet>
      <dgm:spPr/>
    </dgm:pt>
  </dgm:ptLst>
  <dgm:cxnLst>
    <dgm:cxn modelId="{1CDA9906-F979-4125-A9E2-E6E1C0C31F97}" srcId="{48FF1620-E5A7-49FE-8DEA-40D75D5E8DDF}" destId="{3F76EC2B-2FF9-43B3-AC29-FD00ABDA1A3E}" srcOrd="7" destOrd="0" parTransId="{B70CC3A8-8C4C-49AD-BFB1-9683A4D0B5FD}" sibTransId="{1A6BDCEA-FB09-48BE-880E-91BBC9D74783}"/>
    <dgm:cxn modelId="{7010AA18-9C29-5142-87B5-8DD525CBA4F3}" type="presOf" srcId="{D8C34A35-FE6E-4281-B092-2EDDAF0120AF}" destId="{F18C9B01-DCC6-3F4E-A979-975999CEF5D1}" srcOrd="0" destOrd="5" presId="urn:microsoft.com/office/officeart/2005/8/layout/vList2"/>
    <dgm:cxn modelId="{F5DF9723-A26F-4FB0-9DD2-BE769A5DD4D6}" srcId="{48FF1620-E5A7-49FE-8DEA-40D75D5E8DDF}" destId="{5AE6E38D-CD15-45A0-9819-A4A77E784EFA}" srcOrd="0" destOrd="0" parTransId="{715545E2-2C3B-4AE7-9A5F-CCB1EFCCD810}" sibTransId="{1718615E-1728-433E-8D43-4BB00F3ABEFB}"/>
    <dgm:cxn modelId="{C2057E2E-8FB4-4FC5-8561-341C58BB2439}" srcId="{48FF1620-E5A7-49FE-8DEA-40D75D5E8DDF}" destId="{F28D9DE1-FA7A-41A8-A8F1-CE5BE212D68C}" srcOrd="3" destOrd="0" parTransId="{E37B0049-15D2-48C4-8E70-C06FD5A2F635}" sibTransId="{80D59304-EC1E-4049-8446-B39CF9D09E75}"/>
    <dgm:cxn modelId="{FAEB1D4C-DDD8-8048-AB11-DD3D6E56EF52}" type="presOf" srcId="{3F76EC2B-2FF9-43B3-AC29-FD00ABDA1A3E}" destId="{F18C9B01-DCC6-3F4E-A979-975999CEF5D1}" srcOrd="0" destOrd="7" presId="urn:microsoft.com/office/officeart/2005/8/layout/vList2"/>
    <dgm:cxn modelId="{47C0784E-D717-6040-83FF-DF64F9BB74F0}" type="presOf" srcId="{B0C65D97-410E-45BE-B4A5-6194550B4ECC}" destId="{F18C9B01-DCC6-3F4E-A979-975999CEF5D1}" srcOrd="0" destOrd="4" presId="urn:microsoft.com/office/officeart/2005/8/layout/vList2"/>
    <dgm:cxn modelId="{E5FC0C56-64AE-AF48-85FE-295589C9874F}" type="presOf" srcId="{7551CAD8-CC4C-41C6-86EA-934B09B67D3C}" destId="{F18C9B01-DCC6-3F4E-A979-975999CEF5D1}" srcOrd="0" destOrd="6" presId="urn:microsoft.com/office/officeart/2005/8/layout/vList2"/>
    <dgm:cxn modelId="{7C26BC5D-2418-4447-B944-B2A440544D5E}" type="presOf" srcId="{B08E8C11-0552-418E-9098-176C151A6FB8}" destId="{F18C9B01-DCC6-3F4E-A979-975999CEF5D1}" srcOrd="0" destOrd="1" presId="urn:microsoft.com/office/officeart/2005/8/layout/vList2"/>
    <dgm:cxn modelId="{9A597564-08DA-BD44-B65D-B3BA172953D5}" type="presOf" srcId="{5AE6E38D-CD15-45A0-9819-A4A77E784EFA}" destId="{F18C9B01-DCC6-3F4E-A979-975999CEF5D1}" srcOrd="0" destOrd="0" presId="urn:microsoft.com/office/officeart/2005/8/layout/vList2"/>
    <dgm:cxn modelId="{1C29197B-C342-4B07-8D22-0C129910FECC}" srcId="{48FF1620-E5A7-49FE-8DEA-40D75D5E8DDF}" destId="{B0C65D97-410E-45BE-B4A5-6194550B4ECC}" srcOrd="4" destOrd="0" parTransId="{F073B8DA-3287-4C77-876F-4B7E2D977AE1}" sibTransId="{E12E8995-9CBD-422B-B998-CF6C6ED19084}"/>
    <dgm:cxn modelId="{37B64E84-0FC0-4644-89C8-8DDF7A6C8189}" srcId="{48FF1620-E5A7-49FE-8DEA-40D75D5E8DDF}" destId="{D8C34A35-FE6E-4281-B092-2EDDAF0120AF}" srcOrd="5" destOrd="0" parTransId="{7C02E2F8-CE22-4F7E-BCEC-6C1599B9EE69}" sibTransId="{03344F62-0075-477E-AF09-8FAD8B100E94}"/>
    <dgm:cxn modelId="{C52F5A8E-A9AD-DE4F-9E61-319F81D1A42E}" type="presOf" srcId="{D57B3CEF-F07F-4127-8E9A-912659B0DF7D}" destId="{F18C9B01-DCC6-3F4E-A979-975999CEF5D1}" srcOrd="0" destOrd="2" presId="urn:microsoft.com/office/officeart/2005/8/layout/vList2"/>
    <dgm:cxn modelId="{D4945099-0273-4549-85F5-55E90E8DBFAC}" type="presOf" srcId="{F6D0CC80-4A4A-4193-9AE0-39AB3A796F86}" destId="{333ED0A6-F4D3-9149-AD7E-5E1C783E8114}" srcOrd="0" destOrd="0" presId="urn:microsoft.com/office/officeart/2005/8/layout/vList2"/>
    <dgm:cxn modelId="{CD6D82A6-09D3-6F4D-8C30-93D9099B1EFA}" type="presOf" srcId="{F28D9DE1-FA7A-41A8-A8F1-CE5BE212D68C}" destId="{F18C9B01-DCC6-3F4E-A979-975999CEF5D1}" srcOrd="0" destOrd="3" presId="urn:microsoft.com/office/officeart/2005/8/layout/vList2"/>
    <dgm:cxn modelId="{2FB9B9A8-CEFE-4FC9-9014-A56DCE5F261B}" srcId="{48FF1620-E5A7-49FE-8DEA-40D75D5E8DDF}" destId="{D57B3CEF-F07F-4127-8E9A-912659B0DF7D}" srcOrd="2" destOrd="0" parTransId="{A5EF5DE4-B52B-40C2-84D2-0CB23656A271}" sibTransId="{03B5A774-0C83-462B-85C3-05DE30674058}"/>
    <dgm:cxn modelId="{D7E92CC9-00F2-4891-8AC6-2F2A033A81D9}" srcId="{48FF1620-E5A7-49FE-8DEA-40D75D5E8DDF}" destId="{B08E8C11-0552-418E-9098-176C151A6FB8}" srcOrd="1" destOrd="0" parTransId="{09B101EC-9693-4DF0-BF79-DEA5D70CCD9F}" sibTransId="{E9A21A0D-AF5E-4476-8961-2A0FD786AD72}"/>
    <dgm:cxn modelId="{E95DC9C9-0D20-42C6-A444-90750423EF84}" srcId="{F6D0CC80-4A4A-4193-9AE0-39AB3A796F86}" destId="{48FF1620-E5A7-49FE-8DEA-40D75D5E8DDF}" srcOrd="0" destOrd="0" parTransId="{58E89BEE-E45B-4B9E-A682-F395B4630EFD}" sibTransId="{3D68D46C-FB3A-4A4D-BB6C-A93AB66914DC}"/>
    <dgm:cxn modelId="{28428ECB-2553-FD47-A88D-41742FFC60B4}" type="presOf" srcId="{48FF1620-E5A7-49FE-8DEA-40D75D5E8DDF}" destId="{5889F560-D93A-AA42-B15B-26D4B107199D}" srcOrd="0" destOrd="0" presId="urn:microsoft.com/office/officeart/2005/8/layout/vList2"/>
    <dgm:cxn modelId="{CD5222E4-5EA5-49A8-8281-8D01635F051F}" srcId="{48FF1620-E5A7-49FE-8DEA-40D75D5E8DDF}" destId="{7551CAD8-CC4C-41C6-86EA-934B09B67D3C}" srcOrd="6" destOrd="0" parTransId="{C2629855-71DD-4685-BD83-D12B7D6A4D77}" sibTransId="{7E5FDF57-E36D-427D-9380-2D587FE0378F}"/>
    <dgm:cxn modelId="{AC9EF718-31DD-F343-9003-442C477809AF}" type="presParOf" srcId="{333ED0A6-F4D3-9149-AD7E-5E1C783E8114}" destId="{5889F560-D93A-AA42-B15B-26D4B107199D}" srcOrd="0" destOrd="0" presId="urn:microsoft.com/office/officeart/2005/8/layout/vList2"/>
    <dgm:cxn modelId="{C59D42A3-B9CF-B247-B33D-84848189E6F9}" type="presParOf" srcId="{333ED0A6-F4D3-9149-AD7E-5E1C783E8114}" destId="{F18C9B01-DCC6-3F4E-A979-975999CEF5D1}"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A874A2-20A8-4A6E-B314-31C6ACAB94B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951B922-9600-4BCB-8A09-D3C977A97CED}">
      <dgm:prSet/>
      <dgm:spPr/>
      <dgm:t>
        <a:bodyPr/>
        <a:lstStyle/>
        <a:p>
          <a:r>
            <a:rPr lang="en-US">
              <a:hlinkClick xmlns:r="http://schemas.openxmlformats.org/officeDocument/2006/relationships" r:id="rId1"/>
            </a:rPr>
            <a:t>https://www.thebalancecareers.com/employability-skills-list-and-examples-4143571</a:t>
          </a:r>
          <a:endParaRPr lang="en-US"/>
        </a:p>
      </dgm:t>
    </dgm:pt>
    <dgm:pt modelId="{D4E6656C-432F-4F0E-83FC-53E0C2B7B389}" type="parTrans" cxnId="{4C3B91CF-209B-4FB7-A889-ACFDF481C775}">
      <dgm:prSet/>
      <dgm:spPr/>
      <dgm:t>
        <a:bodyPr/>
        <a:lstStyle/>
        <a:p>
          <a:endParaRPr lang="en-US"/>
        </a:p>
      </dgm:t>
    </dgm:pt>
    <dgm:pt modelId="{B8C7BF5A-D22A-4360-8740-DAEDDFBB9900}" type="sibTrans" cxnId="{4C3B91CF-209B-4FB7-A889-ACFDF481C775}">
      <dgm:prSet/>
      <dgm:spPr/>
      <dgm:t>
        <a:bodyPr/>
        <a:lstStyle/>
        <a:p>
          <a:endParaRPr lang="en-US"/>
        </a:p>
      </dgm:t>
    </dgm:pt>
    <dgm:pt modelId="{D5636CDD-55F8-4C06-9FDF-E166C5ACE54B}">
      <dgm:prSet/>
      <dgm:spPr/>
      <dgm:t>
        <a:bodyPr/>
        <a:lstStyle/>
        <a:p>
          <a:r>
            <a:rPr lang="en-US">
              <a:hlinkClick xmlns:r="http://schemas.openxmlformats.org/officeDocument/2006/relationships" r:id="rId2"/>
            </a:rPr>
            <a:t>https://simplicable.com/en/academic-skills</a:t>
          </a:r>
          <a:endParaRPr lang="en-US"/>
        </a:p>
      </dgm:t>
    </dgm:pt>
    <dgm:pt modelId="{EB0692D1-E01E-4844-9FF1-DFB25173837D}" type="parTrans" cxnId="{FDE14068-7883-4EE3-B034-A2349FA76624}">
      <dgm:prSet/>
      <dgm:spPr/>
      <dgm:t>
        <a:bodyPr/>
        <a:lstStyle/>
        <a:p>
          <a:endParaRPr lang="en-US"/>
        </a:p>
      </dgm:t>
    </dgm:pt>
    <dgm:pt modelId="{48CA2BE1-47AA-4F09-8FAB-DD4DD2CB454E}" type="sibTrans" cxnId="{FDE14068-7883-4EE3-B034-A2349FA76624}">
      <dgm:prSet/>
      <dgm:spPr/>
      <dgm:t>
        <a:bodyPr/>
        <a:lstStyle/>
        <a:p>
          <a:endParaRPr lang="en-US"/>
        </a:p>
      </dgm:t>
    </dgm:pt>
    <dgm:pt modelId="{EB4B5DE1-A1C8-4B4C-A550-2E4E51C96912}">
      <dgm:prSet/>
      <dgm:spPr/>
      <dgm:t>
        <a:bodyPr/>
        <a:lstStyle/>
        <a:p>
          <a:r>
            <a:rPr lang="en-US" dirty="0">
              <a:hlinkClick xmlns:r="http://schemas.openxmlformats.org/officeDocument/2006/relationships" r:id="rId3"/>
            </a:rPr>
            <a:t>https://www.cyberbit.com/blog/ot-security/critical-infrastructure-cyber-threats/</a:t>
          </a:r>
          <a:endParaRPr lang="en-US" dirty="0"/>
        </a:p>
      </dgm:t>
    </dgm:pt>
    <dgm:pt modelId="{54222C13-5D25-4D09-A2A1-E003EF4C7476}" type="parTrans" cxnId="{B8731533-0CDF-4C0B-9F1E-246FB4210660}">
      <dgm:prSet/>
      <dgm:spPr/>
      <dgm:t>
        <a:bodyPr/>
        <a:lstStyle/>
        <a:p>
          <a:endParaRPr lang="en-US"/>
        </a:p>
      </dgm:t>
    </dgm:pt>
    <dgm:pt modelId="{F8B156B8-EBF3-43F5-A792-B01F2BC5CD5A}" type="sibTrans" cxnId="{B8731533-0CDF-4C0B-9F1E-246FB4210660}">
      <dgm:prSet/>
      <dgm:spPr/>
      <dgm:t>
        <a:bodyPr/>
        <a:lstStyle/>
        <a:p>
          <a:endParaRPr lang="en-US"/>
        </a:p>
      </dgm:t>
    </dgm:pt>
    <dgm:pt modelId="{434EAE93-D5F2-45AF-811B-C97F4E305210}">
      <dgm:prSet/>
      <dgm:spPr/>
      <dgm:t>
        <a:bodyPr/>
        <a:lstStyle/>
        <a:p>
          <a:r>
            <a:rPr lang="en-US" dirty="0">
              <a:hlinkClick xmlns:r="http://schemas.openxmlformats.org/officeDocument/2006/relationships" r:id="rId4"/>
            </a:rPr>
            <a:t>https://www.brainshark.com/ideas-blog/2019/june/calculate-opportunity-win-rate</a:t>
          </a:r>
          <a:endParaRPr lang="en-US" dirty="0"/>
        </a:p>
      </dgm:t>
    </dgm:pt>
    <dgm:pt modelId="{0A9C54C2-65E0-4678-869D-17E13D1583AA}" type="parTrans" cxnId="{6093A7F6-CD81-42EB-ADD0-3EF2B18EE8DD}">
      <dgm:prSet/>
      <dgm:spPr/>
      <dgm:t>
        <a:bodyPr/>
        <a:lstStyle/>
        <a:p>
          <a:endParaRPr lang="en-US"/>
        </a:p>
      </dgm:t>
    </dgm:pt>
    <dgm:pt modelId="{B821C9E4-2BA9-4386-89A8-053442F18BEB}" type="sibTrans" cxnId="{6093A7F6-CD81-42EB-ADD0-3EF2B18EE8DD}">
      <dgm:prSet/>
      <dgm:spPr/>
      <dgm:t>
        <a:bodyPr/>
        <a:lstStyle/>
        <a:p>
          <a:endParaRPr lang="en-US"/>
        </a:p>
      </dgm:t>
    </dgm:pt>
    <dgm:pt modelId="{84023EFE-9429-4E76-B400-3A64EB01DB22}">
      <dgm:prSet/>
      <dgm:spPr/>
      <dgm:t>
        <a:bodyPr/>
        <a:lstStyle/>
        <a:p>
          <a:r>
            <a:rPr lang="en-US" dirty="0">
              <a:hlinkClick xmlns:r="http://schemas.openxmlformats.org/officeDocument/2006/relationships" r:id="rId5"/>
            </a:rPr>
            <a:t>https://www.ryan.co.nz/news/answering-what-are-your-weaknesses/</a:t>
          </a:r>
          <a:endParaRPr lang="en-US" dirty="0"/>
        </a:p>
      </dgm:t>
    </dgm:pt>
    <dgm:pt modelId="{76AA86EC-5B05-430A-A7B4-333A70B59B65}" type="parTrans" cxnId="{04FF689E-03CB-4465-A1C6-F92FD5881E62}">
      <dgm:prSet/>
      <dgm:spPr/>
      <dgm:t>
        <a:bodyPr/>
        <a:lstStyle/>
        <a:p>
          <a:endParaRPr lang="en-US"/>
        </a:p>
      </dgm:t>
    </dgm:pt>
    <dgm:pt modelId="{7BBB7C6D-7731-4BB4-B83B-55358939FAD4}" type="sibTrans" cxnId="{04FF689E-03CB-4465-A1C6-F92FD5881E62}">
      <dgm:prSet/>
      <dgm:spPr/>
      <dgm:t>
        <a:bodyPr/>
        <a:lstStyle/>
        <a:p>
          <a:endParaRPr lang="en-US"/>
        </a:p>
      </dgm:t>
    </dgm:pt>
    <dgm:pt modelId="{801AB41E-6964-478A-A8FE-7A4054869731}">
      <dgm:prSet/>
      <dgm:spPr/>
      <dgm:t>
        <a:bodyPr/>
        <a:lstStyle/>
        <a:p>
          <a:r>
            <a:rPr lang="en-US" dirty="0">
              <a:hlinkClick xmlns:r="http://schemas.openxmlformats.org/officeDocument/2006/relationships" r:id="rId6"/>
            </a:rPr>
            <a:t>https://www.mbassett.com/blog/focus-on-sharpening-your-strengths</a:t>
          </a:r>
          <a:endParaRPr lang="en-US" dirty="0"/>
        </a:p>
      </dgm:t>
    </dgm:pt>
    <dgm:pt modelId="{B5DF23BC-9309-42E0-844E-B6B9A4701759}" type="parTrans" cxnId="{B2C0DEB3-71A5-4BE5-A52E-BC20F759EE5B}">
      <dgm:prSet/>
      <dgm:spPr/>
      <dgm:t>
        <a:bodyPr/>
        <a:lstStyle/>
        <a:p>
          <a:endParaRPr lang="en-US"/>
        </a:p>
      </dgm:t>
    </dgm:pt>
    <dgm:pt modelId="{6DCF7168-0370-457E-B0BA-BAE89AC17688}" type="sibTrans" cxnId="{B2C0DEB3-71A5-4BE5-A52E-BC20F759EE5B}">
      <dgm:prSet/>
      <dgm:spPr/>
      <dgm:t>
        <a:bodyPr/>
        <a:lstStyle/>
        <a:p>
          <a:endParaRPr lang="en-US"/>
        </a:p>
      </dgm:t>
    </dgm:pt>
    <dgm:pt modelId="{F3F86DF9-450A-478E-B799-FE9EBC83F2AF}">
      <dgm:prSet/>
      <dgm:spPr/>
      <dgm:t>
        <a:bodyPr/>
        <a:lstStyle/>
        <a:p>
          <a:r>
            <a:rPr lang="en-US">
              <a:hlinkClick xmlns:r="http://schemas.openxmlformats.org/officeDocument/2006/relationships" r:id="rId7"/>
            </a:rPr>
            <a:t>https://uk.indeed.com/Amazon-Administrative-jobs?vjk=4e2e0b0cb4360ead</a:t>
          </a:r>
          <a:r>
            <a:rPr lang="en-US"/>
            <a:t> </a:t>
          </a:r>
        </a:p>
      </dgm:t>
    </dgm:pt>
    <dgm:pt modelId="{961B5535-6971-49D6-8C68-F73503BA711C}" type="parTrans" cxnId="{0EC7EDE1-7865-471F-AC7A-D951BE95E71F}">
      <dgm:prSet/>
      <dgm:spPr/>
      <dgm:t>
        <a:bodyPr/>
        <a:lstStyle/>
        <a:p>
          <a:endParaRPr lang="en-US"/>
        </a:p>
      </dgm:t>
    </dgm:pt>
    <dgm:pt modelId="{A3E5A394-DE35-40E9-8652-16D73CB82999}" type="sibTrans" cxnId="{0EC7EDE1-7865-471F-AC7A-D951BE95E71F}">
      <dgm:prSet/>
      <dgm:spPr/>
      <dgm:t>
        <a:bodyPr/>
        <a:lstStyle/>
        <a:p>
          <a:endParaRPr lang="en-US"/>
        </a:p>
      </dgm:t>
    </dgm:pt>
    <dgm:pt modelId="{8B987C61-664C-0440-9250-5D1F2E4702E5}" type="pres">
      <dgm:prSet presAssocID="{B9A874A2-20A8-4A6E-B314-31C6ACAB94B6}" presName="vert0" presStyleCnt="0">
        <dgm:presLayoutVars>
          <dgm:dir/>
          <dgm:animOne val="branch"/>
          <dgm:animLvl val="lvl"/>
        </dgm:presLayoutVars>
      </dgm:prSet>
      <dgm:spPr/>
    </dgm:pt>
    <dgm:pt modelId="{B3716CFA-C7F2-0B48-8A36-305FD648E6C1}" type="pres">
      <dgm:prSet presAssocID="{A951B922-9600-4BCB-8A09-D3C977A97CED}" presName="thickLine" presStyleLbl="alignNode1" presStyleIdx="0" presStyleCnt="7"/>
      <dgm:spPr/>
    </dgm:pt>
    <dgm:pt modelId="{90D3F953-D6BA-0445-AB10-F01BF001723C}" type="pres">
      <dgm:prSet presAssocID="{A951B922-9600-4BCB-8A09-D3C977A97CED}" presName="horz1" presStyleCnt="0"/>
      <dgm:spPr/>
    </dgm:pt>
    <dgm:pt modelId="{74476369-659A-9245-AF3D-90D542088095}" type="pres">
      <dgm:prSet presAssocID="{A951B922-9600-4BCB-8A09-D3C977A97CED}" presName="tx1" presStyleLbl="revTx" presStyleIdx="0" presStyleCnt="7"/>
      <dgm:spPr/>
    </dgm:pt>
    <dgm:pt modelId="{9604672B-57B6-8F4D-BAD1-D38F2FCAF267}" type="pres">
      <dgm:prSet presAssocID="{A951B922-9600-4BCB-8A09-D3C977A97CED}" presName="vert1" presStyleCnt="0"/>
      <dgm:spPr/>
    </dgm:pt>
    <dgm:pt modelId="{70C3A792-2703-D045-ADCF-C16FE0B7DB88}" type="pres">
      <dgm:prSet presAssocID="{D5636CDD-55F8-4C06-9FDF-E166C5ACE54B}" presName="thickLine" presStyleLbl="alignNode1" presStyleIdx="1" presStyleCnt="7"/>
      <dgm:spPr/>
    </dgm:pt>
    <dgm:pt modelId="{E5B4221D-AD72-E443-A362-4D04F590D130}" type="pres">
      <dgm:prSet presAssocID="{D5636CDD-55F8-4C06-9FDF-E166C5ACE54B}" presName="horz1" presStyleCnt="0"/>
      <dgm:spPr/>
    </dgm:pt>
    <dgm:pt modelId="{13383F7A-52F9-3F47-8C12-D96A5092B535}" type="pres">
      <dgm:prSet presAssocID="{D5636CDD-55F8-4C06-9FDF-E166C5ACE54B}" presName="tx1" presStyleLbl="revTx" presStyleIdx="1" presStyleCnt="7"/>
      <dgm:spPr/>
    </dgm:pt>
    <dgm:pt modelId="{8B15D509-B1B3-A844-8B02-73E2B46EFF1E}" type="pres">
      <dgm:prSet presAssocID="{D5636CDD-55F8-4C06-9FDF-E166C5ACE54B}" presName="vert1" presStyleCnt="0"/>
      <dgm:spPr/>
    </dgm:pt>
    <dgm:pt modelId="{78D114E1-D7C9-F645-8586-0DEABCD12AA1}" type="pres">
      <dgm:prSet presAssocID="{EB4B5DE1-A1C8-4B4C-A550-2E4E51C96912}" presName="thickLine" presStyleLbl="alignNode1" presStyleIdx="2" presStyleCnt="7"/>
      <dgm:spPr/>
    </dgm:pt>
    <dgm:pt modelId="{038C0069-6847-1043-B7D3-2DFFFF200920}" type="pres">
      <dgm:prSet presAssocID="{EB4B5DE1-A1C8-4B4C-A550-2E4E51C96912}" presName="horz1" presStyleCnt="0"/>
      <dgm:spPr/>
    </dgm:pt>
    <dgm:pt modelId="{4C6668D6-CA45-7E47-A570-C1A67624BB52}" type="pres">
      <dgm:prSet presAssocID="{EB4B5DE1-A1C8-4B4C-A550-2E4E51C96912}" presName="tx1" presStyleLbl="revTx" presStyleIdx="2" presStyleCnt="7"/>
      <dgm:spPr/>
    </dgm:pt>
    <dgm:pt modelId="{C3ED83C3-AC87-4641-8258-3D51E24CE80E}" type="pres">
      <dgm:prSet presAssocID="{EB4B5DE1-A1C8-4B4C-A550-2E4E51C96912}" presName="vert1" presStyleCnt="0"/>
      <dgm:spPr/>
    </dgm:pt>
    <dgm:pt modelId="{97449468-C40F-6342-965F-279DBF3990CF}" type="pres">
      <dgm:prSet presAssocID="{434EAE93-D5F2-45AF-811B-C97F4E305210}" presName="thickLine" presStyleLbl="alignNode1" presStyleIdx="3" presStyleCnt="7"/>
      <dgm:spPr/>
    </dgm:pt>
    <dgm:pt modelId="{D846B767-2D9D-914A-9139-77AF11F0895C}" type="pres">
      <dgm:prSet presAssocID="{434EAE93-D5F2-45AF-811B-C97F4E305210}" presName="horz1" presStyleCnt="0"/>
      <dgm:spPr/>
    </dgm:pt>
    <dgm:pt modelId="{F1877779-793A-2E49-B1C5-029BEC57D0FF}" type="pres">
      <dgm:prSet presAssocID="{434EAE93-D5F2-45AF-811B-C97F4E305210}" presName="tx1" presStyleLbl="revTx" presStyleIdx="3" presStyleCnt="7"/>
      <dgm:spPr/>
    </dgm:pt>
    <dgm:pt modelId="{BA45AED6-7DB6-D94F-A7E9-338D567231E7}" type="pres">
      <dgm:prSet presAssocID="{434EAE93-D5F2-45AF-811B-C97F4E305210}" presName="vert1" presStyleCnt="0"/>
      <dgm:spPr/>
    </dgm:pt>
    <dgm:pt modelId="{3193C2AC-D24D-D743-8546-6103A2BE2646}" type="pres">
      <dgm:prSet presAssocID="{84023EFE-9429-4E76-B400-3A64EB01DB22}" presName="thickLine" presStyleLbl="alignNode1" presStyleIdx="4" presStyleCnt="7"/>
      <dgm:spPr/>
    </dgm:pt>
    <dgm:pt modelId="{28708D25-EE1C-3143-BD96-5977C62E31A6}" type="pres">
      <dgm:prSet presAssocID="{84023EFE-9429-4E76-B400-3A64EB01DB22}" presName="horz1" presStyleCnt="0"/>
      <dgm:spPr/>
    </dgm:pt>
    <dgm:pt modelId="{2DEC514F-6F08-F844-943C-87EC3FDD0D5D}" type="pres">
      <dgm:prSet presAssocID="{84023EFE-9429-4E76-B400-3A64EB01DB22}" presName="tx1" presStyleLbl="revTx" presStyleIdx="4" presStyleCnt="7"/>
      <dgm:spPr/>
    </dgm:pt>
    <dgm:pt modelId="{A1A07E45-A2C9-504C-BBCA-BAD9CBA7DC3A}" type="pres">
      <dgm:prSet presAssocID="{84023EFE-9429-4E76-B400-3A64EB01DB22}" presName="vert1" presStyleCnt="0"/>
      <dgm:spPr/>
    </dgm:pt>
    <dgm:pt modelId="{314A0389-53F9-2442-9923-0396E0A867B2}" type="pres">
      <dgm:prSet presAssocID="{801AB41E-6964-478A-A8FE-7A4054869731}" presName="thickLine" presStyleLbl="alignNode1" presStyleIdx="5" presStyleCnt="7"/>
      <dgm:spPr/>
    </dgm:pt>
    <dgm:pt modelId="{535746E6-EFC8-DA49-8841-C0CDB5F628CB}" type="pres">
      <dgm:prSet presAssocID="{801AB41E-6964-478A-A8FE-7A4054869731}" presName="horz1" presStyleCnt="0"/>
      <dgm:spPr/>
    </dgm:pt>
    <dgm:pt modelId="{4CAF9A2D-EA7D-CB45-B4BA-617CD13D50A3}" type="pres">
      <dgm:prSet presAssocID="{801AB41E-6964-478A-A8FE-7A4054869731}" presName="tx1" presStyleLbl="revTx" presStyleIdx="5" presStyleCnt="7"/>
      <dgm:spPr/>
    </dgm:pt>
    <dgm:pt modelId="{02659E95-4F44-2B43-B734-6D1F9B33FF05}" type="pres">
      <dgm:prSet presAssocID="{801AB41E-6964-478A-A8FE-7A4054869731}" presName="vert1" presStyleCnt="0"/>
      <dgm:spPr/>
    </dgm:pt>
    <dgm:pt modelId="{F286DFAE-B5DC-4D47-8907-335916D1338E}" type="pres">
      <dgm:prSet presAssocID="{F3F86DF9-450A-478E-B799-FE9EBC83F2AF}" presName="thickLine" presStyleLbl="alignNode1" presStyleIdx="6" presStyleCnt="7"/>
      <dgm:spPr/>
    </dgm:pt>
    <dgm:pt modelId="{737DC5DE-B961-3648-81C7-9274AF5DA061}" type="pres">
      <dgm:prSet presAssocID="{F3F86DF9-450A-478E-B799-FE9EBC83F2AF}" presName="horz1" presStyleCnt="0"/>
      <dgm:spPr/>
    </dgm:pt>
    <dgm:pt modelId="{BE20DC98-24A1-FC46-977C-78CE79E6FA87}" type="pres">
      <dgm:prSet presAssocID="{F3F86DF9-450A-478E-B799-FE9EBC83F2AF}" presName="tx1" presStyleLbl="revTx" presStyleIdx="6" presStyleCnt="7"/>
      <dgm:spPr/>
    </dgm:pt>
    <dgm:pt modelId="{59687DE1-20B8-8047-BCF2-4D3FFD503E13}" type="pres">
      <dgm:prSet presAssocID="{F3F86DF9-450A-478E-B799-FE9EBC83F2AF}" presName="vert1" presStyleCnt="0"/>
      <dgm:spPr/>
    </dgm:pt>
  </dgm:ptLst>
  <dgm:cxnLst>
    <dgm:cxn modelId="{006CED05-F432-BB41-84B7-34B7D404DCDD}" type="presOf" srcId="{F3F86DF9-450A-478E-B799-FE9EBC83F2AF}" destId="{BE20DC98-24A1-FC46-977C-78CE79E6FA87}" srcOrd="0" destOrd="0" presId="urn:microsoft.com/office/officeart/2008/layout/LinedList"/>
    <dgm:cxn modelId="{96DFDB0C-684C-5C4D-88ED-81754D70EFA9}" type="presOf" srcId="{D5636CDD-55F8-4C06-9FDF-E166C5ACE54B}" destId="{13383F7A-52F9-3F47-8C12-D96A5092B535}" srcOrd="0" destOrd="0" presId="urn:microsoft.com/office/officeart/2008/layout/LinedList"/>
    <dgm:cxn modelId="{38CF7C21-9874-614F-8FEF-828940348DC7}" type="presOf" srcId="{EB4B5DE1-A1C8-4B4C-A550-2E4E51C96912}" destId="{4C6668D6-CA45-7E47-A570-C1A67624BB52}" srcOrd="0" destOrd="0" presId="urn:microsoft.com/office/officeart/2008/layout/LinedList"/>
    <dgm:cxn modelId="{B8731533-0CDF-4C0B-9F1E-246FB4210660}" srcId="{B9A874A2-20A8-4A6E-B314-31C6ACAB94B6}" destId="{EB4B5DE1-A1C8-4B4C-A550-2E4E51C96912}" srcOrd="2" destOrd="0" parTransId="{54222C13-5D25-4D09-A2A1-E003EF4C7476}" sibTransId="{F8B156B8-EBF3-43F5-A792-B01F2BC5CD5A}"/>
    <dgm:cxn modelId="{A5E69B61-09D6-C448-A80F-86693912E151}" type="presOf" srcId="{84023EFE-9429-4E76-B400-3A64EB01DB22}" destId="{2DEC514F-6F08-F844-943C-87EC3FDD0D5D}" srcOrd="0" destOrd="0" presId="urn:microsoft.com/office/officeart/2008/layout/LinedList"/>
    <dgm:cxn modelId="{FDE14068-7883-4EE3-B034-A2349FA76624}" srcId="{B9A874A2-20A8-4A6E-B314-31C6ACAB94B6}" destId="{D5636CDD-55F8-4C06-9FDF-E166C5ACE54B}" srcOrd="1" destOrd="0" parTransId="{EB0692D1-E01E-4844-9FF1-DFB25173837D}" sibTransId="{48CA2BE1-47AA-4F09-8FAB-DD4DD2CB454E}"/>
    <dgm:cxn modelId="{51DD8C72-F0A4-744D-8AFC-890E0455184E}" type="presOf" srcId="{A951B922-9600-4BCB-8A09-D3C977A97CED}" destId="{74476369-659A-9245-AF3D-90D542088095}" srcOrd="0" destOrd="0" presId="urn:microsoft.com/office/officeart/2008/layout/LinedList"/>
    <dgm:cxn modelId="{777D097C-4012-B541-B1FE-5401FB080EAE}" type="presOf" srcId="{434EAE93-D5F2-45AF-811B-C97F4E305210}" destId="{F1877779-793A-2E49-B1C5-029BEC57D0FF}" srcOrd="0" destOrd="0" presId="urn:microsoft.com/office/officeart/2008/layout/LinedList"/>
    <dgm:cxn modelId="{CAE74B90-419C-A84D-AFF6-B71A33BB7BA1}" type="presOf" srcId="{B9A874A2-20A8-4A6E-B314-31C6ACAB94B6}" destId="{8B987C61-664C-0440-9250-5D1F2E4702E5}" srcOrd="0" destOrd="0" presId="urn:microsoft.com/office/officeart/2008/layout/LinedList"/>
    <dgm:cxn modelId="{04FF689E-03CB-4465-A1C6-F92FD5881E62}" srcId="{B9A874A2-20A8-4A6E-B314-31C6ACAB94B6}" destId="{84023EFE-9429-4E76-B400-3A64EB01DB22}" srcOrd="4" destOrd="0" parTransId="{76AA86EC-5B05-430A-A7B4-333A70B59B65}" sibTransId="{7BBB7C6D-7731-4BB4-B83B-55358939FAD4}"/>
    <dgm:cxn modelId="{B2C0DEB3-71A5-4BE5-A52E-BC20F759EE5B}" srcId="{B9A874A2-20A8-4A6E-B314-31C6ACAB94B6}" destId="{801AB41E-6964-478A-A8FE-7A4054869731}" srcOrd="5" destOrd="0" parTransId="{B5DF23BC-9309-42E0-844E-B6B9A4701759}" sibTransId="{6DCF7168-0370-457E-B0BA-BAE89AC17688}"/>
    <dgm:cxn modelId="{AED7C9B5-059E-5D41-99E8-30BFED8D12AF}" type="presOf" srcId="{801AB41E-6964-478A-A8FE-7A4054869731}" destId="{4CAF9A2D-EA7D-CB45-B4BA-617CD13D50A3}" srcOrd="0" destOrd="0" presId="urn:microsoft.com/office/officeart/2008/layout/LinedList"/>
    <dgm:cxn modelId="{4C3B91CF-209B-4FB7-A889-ACFDF481C775}" srcId="{B9A874A2-20A8-4A6E-B314-31C6ACAB94B6}" destId="{A951B922-9600-4BCB-8A09-D3C977A97CED}" srcOrd="0" destOrd="0" parTransId="{D4E6656C-432F-4F0E-83FC-53E0C2B7B389}" sibTransId="{B8C7BF5A-D22A-4360-8740-DAEDDFBB9900}"/>
    <dgm:cxn modelId="{0EC7EDE1-7865-471F-AC7A-D951BE95E71F}" srcId="{B9A874A2-20A8-4A6E-B314-31C6ACAB94B6}" destId="{F3F86DF9-450A-478E-B799-FE9EBC83F2AF}" srcOrd="6" destOrd="0" parTransId="{961B5535-6971-49D6-8C68-F73503BA711C}" sibTransId="{A3E5A394-DE35-40E9-8652-16D73CB82999}"/>
    <dgm:cxn modelId="{6093A7F6-CD81-42EB-ADD0-3EF2B18EE8DD}" srcId="{B9A874A2-20A8-4A6E-B314-31C6ACAB94B6}" destId="{434EAE93-D5F2-45AF-811B-C97F4E305210}" srcOrd="3" destOrd="0" parTransId="{0A9C54C2-65E0-4678-869D-17E13D1583AA}" sibTransId="{B821C9E4-2BA9-4386-89A8-053442F18BEB}"/>
    <dgm:cxn modelId="{C35E27A1-BE1C-044C-AE27-EE8E22E11D00}" type="presParOf" srcId="{8B987C61-664C-0440-9250-5D1F2E4702E5}" destId="{B3716CFA-C7F2-0B48-8A36-305FD648E6C1}" srcOrd="0" destOrd="0" presId="urn:microsoft.com/office/officeart/2008/layout/LinedList"/>
    <dgm:cxn modelId="{D5C5A6BD-E0C8-E04C-8089-C13EE370D1DE}" type="presParOf" srcId="{8B987C61-664C-0440-9250-5D1F2E4702E5}" destId="{90D3F953-D6BA-0445-AB10-F01BF001723C}" srcOrd="1" destOrd="0" presId="urn:microsoft.com/office/officeart/2008/layout/LinedList"/>
    <dgm:cxn modelId="{B92C07E9-63B0-7B46-8265-FC5F2163489B}" type="presParOf" srcId="{90D3F953-D6BA-0445-AB10-F01BF001723C}" destId="{74476369-659A-9245-AF3D-90D542088095}" srcOrd="0" destOrd="0" presId="urn:microsoft.com/office/officeart/2008/layout/LinedList"/>
    <dgm:cxn modelId="{0A4042EC-D120-5942-ABA5-1E22AB586844}" type="presParOf" srcId="{90D3F953-D6BA-0445-AB10-F01BF001723C}" destId="{9604672B-57B6-8F4D-BAD1-D38F2FCAF267}" srcOrd="1" destOrd="0" presId="urn:microsoft.com/office/officeart/2008/layout/LinedList"/>
    <dgm:cxn modelId="{72A25938-C2F2-EA4B-BCF7-772420434558}" type="presParOf" srcId="{8B987C61-664C-0440-9250-5D1F2E4702E5}" destId="{70C3A792-2703-D045-ADCF-C16FE0B7DB88}" srcOrd="2" destOrd="0" presId="urn:microsoft.com/office/officeart/2008/layout/LinedList"/>
    <dgm:cxn modelId="{B24DED62-029A-6B41-93B0-DD6DFC981DC0}" type="presParOf" srcId="{8B987C61-664C-0440-9250-5D1F2E4702E5}" destId="{E5B4221D-AD72-E443-A362-4D04F590D130}" srcOrd="3" destOrd="0" presId="urn:microsoft.com/office/officeart/2008/layout/LinedList"/>
    <dgm:cxn modelId="{B5DA90B8-8DCF-B54D-8034-79C703E0AE71}" type="presParOf" srcId="{E5B4221D-AD72-E443-A362-4D04F590D130}" destId="{13383F7A-52F9-3F47-8C12-D96A5092B535}" srcOrd="0" destOrd="0" presId="urn:microsoft.com/office/officeart/2008/layout/LinedList"/>
    <dgm:cxn modelId="{683067D3-9512-C04D-8DF0-9CEFEB7D2C95}" type="presParOf" srcId="{E5B4221D-AD72-E443-A362-4D04F590D130}" destId="{8B15D509-B1B3-A844-8B02-73E2B46EFF1E}" srcOrd="1" destOrd="0" presId="urn:microsoft.com/office/officeart/2008/layout/LinedList"/>
    <dgm:cxn modelId="{EB069F56-ED56-4C42-9D10-1CC4171C90D3}" type="presParOf" srcId="{8B987C61-664C-0440-9250-5D1F2E4702E5}" destId="{78D114E1-D7C9-F645-8586-0DEABCD12AA1}" srcOrd="4" destOrd="0" presId="urn:microsoft.com/office/officeart/2008/layout/LinedList"/>
    <dgm:cxn modelId="{A7E507ED-4653-B340-BA4D-2D1BA8723912}" type="presParOf" srcId="{8B987C61-664C-0440-9250-5D1F2E4702E5}" destId="{038C0069-6847-1043-B7D3-2DFFFF200920}" srcOrd="5" destOrd="0" presId="urn:microsoft.com/office/officeart/2008/layout/LinedList"/>
    <dgm:cxn modelId="{9E4E7AFC-FF47-2143-9A08-DE89AF1516EF}" type="presParOf" srcId="{038C0069-6847-1043-B7D3-2DFFFF200920}" destId="{4C6668D6-CA45-7E47-A570-C1A67624BB52}" srcOrd="0" destOrd="0" presId="urn:microsoft.com/office/officeart/2008/layout/LinedList"/>
    <dgm:cxn modelId="{9132CF77-DC01-EE46-A1F9-8954486962D5}" type="presParOf" srcId="{038C0069-6847-1043-B7D3-2DFFFF200920}" destId="{C3ED83C3-AC87-4641-8258-3D51E24CE80E}" srcOrd="1" destOrd="0" presId="urn:microsoft.com/office/officeart/2008/layout/LinedList"/>
    <dgm:cxn modelId="{208320FD-5EB7-FF47-B268-0AAC70619720}" type="presParOf" srcId="{8B987C61-664C-0440-9250-5D1F2E4702E5}" destId="{97449468-C40F-6342-965F-279DBF3990CF}" srcOrd="6" destOrd="0" presId="urn:microsoft.com/office/officeart/2008/layout/LinedList"/>
    <dgm:cxn modelId="{EDE60831-0363-EA47-A25C-DB17C63437D4}" type="presParOf" srcId="{8B987C61-664C-0440-9250-5D1F2E4702E5}" destId="{D846B767-2D9D-914A-9139-77AF11F0895C}" srcOrd="7" destOrd="0" presId="urn:microsoft.com/office/officeart/2008/layout/LinedList"/>
    <dgm:cxn modelId="{D7BBF9F1-F1A1-E040-83CA-69B9ED0C2605}" type="presParOf" srcId="{D846B767-2D9D-914A-9139-77AF11F0895C}" destId="{F1877779-793A-2E49-B1C5-029BEC57D0FF}" srcOrd="0" destOrd="0" presId="urn:microsoft.com/office/officeart/2008/layout/LinedList"/>
    <dgm:cxn modelId="{4FDF87DA-A794-2349-9D21-F6C7654B14C6}" type="presParOf" srcId="{D846B767-2D9D-914A-9139-77AF11F0895C}" destId="{BA45AED6-7DB6-D94F-A7E9-338D567231E7}" srcOrd="1" destOrd="0" presId="urn:microsoft.com/office/officeart/2008/layout/LinedList"/>
    <dgm:cxn modelId="{0FECD7F5-F3DA-EF43-BF15-6C1B9AD16189}" type="presParOf" srcId="{8B987C61-664C-0440-9250-5D1F2E4702E5}" destId="{3193C2AC-D24D-D743-8546-6103A2BE2646}" srcOrd="8" destOrd="0" presId="urn:microsoft.com/office/officeart/2008/layout/LinedList"/>
    <dgm:cxn modelId="{09EFC669-38D3-0442-9C9A-34DA7947E22B}" type="presParOf" srcId="{8B987C61-664C-0440-9250-5D1F2E4702E5}" destId="{28708D25-EE1C-3143-BD96-5977C62E31A6}" srcOrd="9" destOrd="0" presId="urn:microsoft.com/office/officeart/2008/layout/LinedList"/>
    <dgm:cxn modelId="{0F2BB9AD-BD12-F84A-9FF7-C78A7935B274}" type="presParOf" srcId="{28708D25-EE1C-3143-BD96-5977C62E31A6}" destId="{2DEC514F-6F08-F844-943C-87EC3FDD0D5D}" srcOrd="0" destOrd="0" presId="urn:microsoft.com/office/officeart/2008/layout/LinedList"/>
    <dgm:cxn modelId="{2D0A486E-0E8E-0444-98CF-8ADFDB592F55}" type="presParOf" srcId="{28708D25-EE1C-3143-BD96-5977C62E31A6}" destId="{A1A07E45-A2C9-504C-BBCA-BAD9CBA7DC3A}" srcOrd="1" destOrd="0" presId="urn:microsoft.com/office/officeart/2008/layout/LinedList"/>
    <dgm:cxn modelId="{BBCF8C02-1CC0-E642-B181-E39629A00451}" type="presParOf" srcId="{8B987C61-664C-0440-9250-5D1F2E4702E5}" destId="{314A0389-53F9-2442-9923-0396E0A867B2}" srcOrd="10" destOrd="0" presId="urn:microsoft.com/office/officeart/2008/layout/LinedList"/>
    <dgm:cxn modelId="{17409C62-EFB4-3643-A48A-6BD525C5FC14}" type="presParOf" srcId="{8B987C61-664C-0440-9250-5D1F2E4702E5}" destId="{535746E6-EFC8-DA49-8841-C0CDB5F628CB}" srcOrd="11" destOrd="0" presId="urn:microsoft.com/office/officeart/2008/layout/LinedList"/>
    <dgm:cxn modelId="{1356F701-E639-2E44-9D23-E6CABF1C4632}" type="presParOf" srcId="{535746E6-EFC8-DA49-8841-C0CDB5F628CB}" destId="{4CAF9A2D-EA7D-CB45-B4BA-617CD13D50A3}" srcOrd="0" destOrd="0" presId="urn:microsoft.com/office/officeart/2008/layout/LinedList"/>
    <dgm:cxn modelId="{8520A7A0-6AD3-E54C-94C6-C605A94A4853}" type="presParOf" srcId="{535746E6-EFC8-DA49-8841-C0CDB5F628CB}" destId="{02659E95-4F44-2B43-B734-6D1F9B33FF05}" srcOrd="1" destOrd="0" presId="urn:microsoft.com/office/officeart/2008/layout/LinedList"/>
    <dgm:cxn modelId="{B4F50C20-6B12-9248-89F5-A59661D0179F}" type="presParOf" srcId="{8B987C61-664C-0440-9250-5D1F2E4702E5}" destId="{F286DFAE-B5DC-4D47-8907-335916D1338E}" srcOrd="12" destOrd="0" presId="urn:microsoft.com/office/officeart/2008/layout/LinedList"/>
    <dgm:cxn modelId="{511B0549-A062-F64A-B87A-1FB2A4B56A09}" type="presParOf" srcId="{8B987C61-664C-0440-9250-5D1F2E4702E5}" destId="{737DC5DE-B961-3648-81C7-9274AF5DA061}" srcOrd="13" destOrd="0" presId="urn:microsoft.com/office/officeart/2008/layout/LinedList"/>
    <dgm:cxn modelId="{0AD306C7-5A26-2646-BD13-5CD88C86F83B}" type="presParOf" srcId="{737DC5DE-B961-3648-81C7-9274AF5DA061}" destId="{BE20DC98-24A1-FC46-977C-78CE79E6FA87}" srcOrd="0" destOrd="0" presId="urn:microsoft.com/office/officeart/2008/layout/LinedList"/>
    <dgm:cxn modelId="{41837386-C003-E84D-AA87-E871A2C86DDE}" type="presParOf" srcId="{737DC5DE-B961-3648-81C7-9274AF5DA061}" destId="{59687DE1-20B8-8047-BCF2-4D3FFD503E1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F1F16-114C-D046-A079-1F2E995AACBE}">
      <dsp:nvSpPr>
        <dsp:cNvPr id="0" name=""/>
        <dsp:cNvSpPr/>
      </dsp:nvSpPr>
      <dsp:spPr>
        <a:xfrm>
          <a:off x="3069963" y="0"/>
          <a:ext cx="2046642" cy="137115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bg1"/>
              </a:solidFill>
            </a:rPr>
            <a:t>CONCLUSION</a:t>
          </a:r>
        </a:p>
      </dsp:txBody>
      <dsp:txXfrm>
        <a:off x="3069963" y="0"/>
        <a:ext cx="2046642" cy="1371151"/>
      </dsp:txXfrm>
    </dsp:sp>
    <dsp:sp modelId="{6DAED471-5EC8-F643-92A0-213C0320E518}">
      <dsp:nvSpPr>
        <dsp:cNvPr id="0" name=""/>
        <dsp:cNvSpPr/>
      </dsp:nvSpPr>
      <dsp:spPr>
        <a:xfrm>
          <a:off x="2046642" y="1371151"/>
          <a:ext cx="4093285" cy="137115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PERSONAL SWOT ANALYSIS</a:t>
          </a:r>
        </a:p>
      </dsp:txBody>
      <dsp:txXfrm>
        <a:off x="2762967" y="1371151"/>
        <a:ext cx="2660635" cy="1371151"/>
      </dsp:txXfrm>
    </dsp:sp>
    <dsp:sp modelId="{817AFE0C-5D67-4545-A145-F487D6E5A2DA}">
      <dsp:nvSpPr>
        <dsp:cNvPr id="0" name=""/>
        <dsp:cNvSpPr/>
      </dsp:nvSpPr>
      <dsp:spPr>
        <a:xfrm>
          <a:off x="1027220" y="2742303"/>
          <a:ext cx="6132129" cy="137115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chemeClr val="bg1"/>
              </a:solidFill>
            </a:rPr>
            <a:t>AMAZON HR ASSISTANT</a:t>
          </a:r>
        </a:p>
      </dsp:txBody>
      <dsp:txXfrm>
        <a:off x="2100342" y="2742303"/>
        <a:ext cx="3985884" cy="1371151"/>
      </dsp:txXfrm>
    </dsp:sp>
    <dsp:sp modelId="{EF92FD29-7267-3542-87EC-8460BBA38DD0}">
      <dsp:nvSpPr>
        <dsp:cNvPr id="0" name=""/>
        <dsp:cNvSpPr/>
      </dsp:nvSpPr>
      <dsp:spPr>
        <a:xfrm>
          <a:off x="0" y="4109231"/>
          <a:ext cx="8186570" cy="137115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1432649" y="4109231"/>
        <a:ext cx="5321270" cy="13711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5EF9B-E252-4D54-9192-6C6C68DF6E41}">
      <dsp:nvSpPr>
        <dsp:cNvPr id="0" name=""/>
        <dsp:cNvSpPr/>
      </dsp:nvSpPr>
      <dsp:spPr>
        <a:xfrm>
          <a:off x="1021017" y="453293"/>
          <a:ext cx="2793061" cy="21935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BF40525-A302-4894-B598-587530E13EC4}">
      <dsp:nvSpPr>
        <dsp:cNvPr id="0" name=""/>
        <dsp:cNvSpPr/>
      </dsp:nvSpPr>
      <dsp:spPr>
        <a:xfrm>
          <a:off x="0" y="2855187"/>
          <a:ext cx="5552179" cy="2275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Employability skills are soft talents that enable you to cooperate well with people, apply knowledge to solve problems, and adapt to any work setting.</a:t>
          </a:r>
          <a:endParaRPr lang="en-US" sz="1800" kern="1200" dirty="0"/>
        </a:p>
      </dsp:txBody>
      <dsp:txXfrm>
        <a:off x="0" y="2855187"/>
        <a:ext cx="5552179" cy="2275775"/>
      </dsp:txXfrm>
    </dsp:sp>
    <dsp:sp modelId="{BA59A116-E7FE-45A4-9FCF-D10C08B599F9}">
      <dsp:nvSpPr>
        <dsp:cNvPr id="0" name=""/>
        <dsp:cNvSpPr/>
      </dsp:nvSpPr>
      <dsp:spPr>
        <a:xfrm>
          <a:off x="7446053" y="633291"/>
          <a:ext cx="2637129" cy="2266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25836BCC-AEF8-4986-ABB6-D34E1EE9CCA8}">
      <dsp:nvSpPr>
        <dsp:cNvPr id="0" name=""/>
        <dsp:cNvSpPr/>
      </dsp:nvSpPr>
      <dsp:spPr>
        <a:xfrm>
          <a:off x="5913114" y="2856888"/>
          <a:ext cx="5638350" cy="1463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Employability skills also contain the professional abilities that will help you succeed in the workplace. These are also referred to as transferable talents because they may be used in any industry.</a:t>
          </a:r>
          <a:r>
            <a:rPr lang="en-GB" sz="1800" b="0" i="0" kern="1200" dirty="0"/>
            <a:t> (</a:t>
          </a:r>
          <a:r>
            <a:rPr lang="en-GB" sz="1800" b="1" i="0" u="none" kern="1200" dirty="0">
              <a:solidFill>
                <a:schemeClr val="tx1"/>
              </a:solidFill>
            </a:rPr>
            <a:t>Alison Doyle, 2020)</a:t>
          </a:r>
          <a:br>
            <a:rPr lang="en-US" sz="1100" b="1" kern="1200" dirty="0"/>
          </a:br>
          <a:br>
            <a:rPr lang="en-US" sz="1100" kern="1200" dirty="0"/>
          </a:br>
          <a:br>
            <a:rPr lang="en-US" sz="1100" kern="1200" dirty="0"/>
          </a:br>
          <a:br>
            <a:rPr lang="en-US" sz="1100" kern="1200" dirty="0"/>
          </a:br>
          <a:br>
            <a:rPr lang="en-US" sz="1100" kern="1200" dirty="0"/>
          </a:br>
          <a:endParaRPr lang="en-US" sz="1100" kern="1200" dirty="0"/>
        </a:p>
      </dsp:txBody>
      <dsp:txXfrm>
        <a:off x="5913114" y="2856888"/>
        <a:ext cx="5638350" cy="14631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9F560-D93A-AA42-B15B-26D4B107199D}">
      <dsp:nvSpPr>
        <dsp:cNvPr id="0" name=""/>
        <dsp:cNvSpPr/>
      </dsp:nvSpPr>
      <dsp:spPr>
        <a:xfrm>
          <a:off x="0" y="0"/>
          <a:ext cx="5931946" cy="887445"/>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b="1" i="1" kern="1200" dirty="0"/>
            <a:t>Skills needed:</a:t>
          </a:r>
          <a:endParaRPr lang="en-US" sz="3700" kern="1200" dirty="0"/>
        </a:p>
      </dsp:txBody>
      <dsp:txXfrm>
        <a:off x="43321" y="43321"/>
        <a:ext cx="5845304" cy="800803"/>
      </dsp:txXfrm>
    </dsp:sp>
    <dsp:sp modelId="{F18C9B01-DCC6-3F4E-A979-975999CEF5D1}">
      <dsp:nvSpPr>
        <dsp:cNvPr id="0" name=""/>
        <dsp:cNvSpPr/>
      </dsp:nvSpPr>
      <dsp:spPr>
        <a:xfrm>
          <a:off x="0" y="910988"/>
          <a:ext cx="5931946" cy="3982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339" tIns="46990" rIns="263144" bIns="46990" numCol="1" spcCol="1270" anchor="t" anchorCtr="0">
          <a:noAutofit/>
        </a:bodyPr>
        <a:lstStyle/>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Problem solving</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Good communication skills</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Organization skills</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Working in stressful conditions</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IT skills</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a:t>Writing reports</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Time management </a:t>
          </a:r>
        </a:p>
        <a:p>
          <a:pPr marL="285750" lvl="1" indent="-285750" algn="l" defTabSz="1289050">
            <a:lnSpc>
              <a:spcPct val="90000"/>
            </a:lnSpc>
            <a:spcBef>
              <a:spcPct val="0"/>
            </a:spcBef>
            <a:spcAft>
              <a:spcPct val="20000"/>
            </a:spcAft>
            <a:buClr>
              <a:schemeClr val="tx2">
                <a:lumMod val="75000"/>
              </a:schemeClr>
            </a:buClr>
            <a:buFont typeface="Wingdings" pitchFamily="2" charset="2"/>
            <a:buChar char="Ø"/>
          </a:pPr>
          <a:r>
            <a:rPr lang="en-US" sz="2900" kern="1200" dirty="0"/>
            <a:t>Team working</a:t>
          </a:r>
        </a:p>
      </dsp:txBody>
      <dsp:txXfrm>
        <a:off x="0" y="910988"/>
        <a:ext cx="5931946" cy="39826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16CFA-C7F2-0B48-8A36-305FD648E6C1}">
      <dsp:nvSpPr>
        <dsp:cNvPr id="0" name=""/>
        <dsp:cNvSpPr/>
      </dsp:nvSpPr>
      <dsp:spPr>
        <a:xfrm>
          <a:off x="0" y="600"/>
          <a:ext cx="5886291"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476369-659A-9245-AF3D-90D542088095}">
      <dsp:nvSpPr>
        <dsp:cNvPr id="0" name=""/>
        <dsp:cNvSpPr/>
      </dsp:nvSpPr>
      <dsp:spPr>
        <a:xfrm>
          <a:off x="0" y="600"/>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hlinkClick xmlns:r="http://schemas.openxmlformats.org/officeDocument/2006/relationships" r:id="rId1"/>
            </a:rPr>
            <a:t>https://www.thebalancecareers.com/employability-skills-list-and-examples-4143571</a:t>
          </a:r>
          <a:endParaRPr lang="en-US" sz="1900" kern="1200"/>
        </a:p>
      </dsp:txBody>
      <dsp:txXfrm>
        <a:off x="0" y="600"/>
        <a:ext cx="5886291" cy="702287"/>
      </dsp:txXfrm>
    </dsp:sp>
    <dsp:sp modelId="{70C3A792-2703-D045-ADCF-C16FE0B7DB88}">
      <dsp:nvSpPr>
        <dsp:cNvPr id="0" name=""/>
        <dsp:cNvSpPr/>
      </dsp:nvSpPr>
      <dsp:spPr>
        <a:xfrm>
          <a:off x="0" y="702887"/>
          <a:ext cx="5886291" cy="0"/>
        </a:xfrm>
        <a:prstGeom prst="line">
          <a:avLst/>
        </a:prstGeom>
        <a:solidFill>
          <a:schemeClr val="accent2">
            <a:hueOff val="268931"/>
            <a:satOff val="-143"/>
            <a:lumOff val="947"/>
            <a:alphaOff val="0"/>
          </a:schemeClr>
        </a:solidFill>
        <a:ln w="19050" cap="rnd" cmpd="sng" algn="ctr">
          <a:solidFill>
            <a:schemeClr val="accent2">
              <a:hueOff val="268931"/>
              <a:satOff val="-143"/>
              <a:lumOff val="9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83F7A-52F9-3F47-8C12-D96A5092B535}">
      <dsp:nvSpPr>
        <dsp:cNvPr id="0" name=""/>
        <dsp:cNvSpPr/>
      </dsp:nvSpPr>
      <dsp:spPr>
        <a:xfrm>
          <a:off x="0" y="702887"/>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hlinkClick xmlns:r="http://schemas.openxmlformats.org/officeDocument/2006/relationships" r:id="rId2"/>
            </a:rPr>
            <a:t>https://simplicable.com/en/academic-skills</a:t>
          </a:r>
          <a:endParaRPr lang="en-US" sz="1900" kern="1200"/>
        </a:p>
      </dsp:txBody>
      <dsp:txXfrm>
        <a:off x="0" y="702887"/>
        <a:ext cx="5886291" cy="702287"/>
      </dsp:txXfrm>
    </dsp:sp>
    <dsp:sp modelId="{78D114E1-D7C9-F645-8586-0DEABCD12AA1}">
      <dsp:nvSpPr>
        <dsp:cNvPr id="0" name=""/>
        <dsp:cNvSpPr/>
      </dsp:nvSpPr>
      <dsp:spPr>
        <a:xfrm>
          <a:off x="0" y="1405174"/>
          <a:ext cx="5886291" cy="0"/>
        </a:xfrm>
        <a:prstGeom prst="line">
          <a:avLst/>
        </a:prstGeom>
        <a:solidFill>
          <a:schemeClr val="accent2">
            <a:hueOff val="537861"/>
            <a:satOff val="-285"/>
            <a:lumOff val="1895"/>
            <a:alphaOff val="0"/>
          </a:schemeClr>
        </a:solidFill>
        <a:ln w="19050" cap="rnd" cmpd="sng" algn="ctr">
          <a:solidFill>
            <a:schemeClr val="accent2">
              <a:hueOff val="537861"/>
              <a:satOff val="-285"/>
              <a:lumOff val="18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6668D6-CA45-7E47-A570-C1A67624BB52}">
      <dsp:nvSpPr>
        <dsp:cNvPr id="0" name=""/>
        <dsp:cNvSpPr/>
      </dsp:nvSpPr>
      <dsp:spPr>
        <a:xfrm>
          <a:off x="0" y="1405174"/>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hlinkClick xmlns:r="http://schemas.openxmlformats.org/officeDocument/2006/relationships" r:id="rId3"/>
            </a:rPr>
            <a:t>https://www.cyberbit.com/blog/ot-security/critical-infrastructure-cyber-threats/</a:t>
          </a:r>
          <a:endParaRPr lang="en-US" sz="1900" kern="1200" dirty="0"/>
        </a:p>
      </dsp:txBody>
      <dsp:txXfrm>
        <a:off x="0" y="1405174"/>
        <a:ext cx="5886291" cy="702287"/>
      </dsp:txXfrm>
    </dsp:sp>
    <dsp:sp modelId="{97449468-C40F-6342-965F-279DBF3990CF}">
      <dsp:nvSpPr>
        <dsp:cNvPr id="0" name=""/>
        <dsp:cNvSpPr/>
      </dsp:nvSpPr>
      <dsp:spPr>
        <a:xfrm>
          <a:off x="0" y="2107461"/>
          <a:ext cx="5886291" cy="0"/>
        </a:xfrm>
        <a:prstGeom prst="line">
          <a:avLst/>
        </a:prstGeom>
        <a:solidFill>
          <a:schemeClr val="accent2">
            <a:hueOff val="806792"/>
            <a:satOff val="-428"/>
            <a:lumOff val="2842"/>
            <a:alphaOff val="0"/>
          </a:schemeClr>
        </a:solidFill>
        <a:ln w="19050" cap="rnd" cmpd="sng" algn="ctr">
          <a:solidFill>
            <a:schemeClr val="accent2">
              <a:hueOff val="806792"/>
              <a:satOff val="-428"/>
              <a:lumOff val="28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877779-793A-2E49-B1C5-029BEC57D0FF}">
      <dsp:nvSpPr>
        <dsp:cNvPr id="0" name=""/>
        <dsp:cNvSpPr/>
      </dsp:nvSpPr>
      <dsp:spPr>
        <a:xfrm>
          <a:off x="0" y="2107461"/>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hlinkClick xmlns:r="http://schemas.openxmlformats.org/officeDocument/2006/relationships" r:id="rId4"/>
            </a:rPr>
            <a:t>https://www.brainshark.com/ideas-blog/2019/june/calculate-opportunity-win-rate</a:t>
          </a:r>
          <a:endParaRPr lang="en-US" sz="1900" kern="1200" dirty="0"/>
        </a:p>
      </dsp:txBody>
      <dsp:txXfrm>
        <a:off x="0" y="2107461"/>
        <a:ext cx="5886291" cy="702287"/>
      </dsp:txXfrm>
    </dsp:sp>
    <dsp:sp modelId="{3193C2AC-D24D-D743-8546-6103A2BE2646}">
      <dsp:nvSpPr>
        <dsp:cNvPr id="0" name=""/>
        <dsp:cNvSpPr/>
      </dsp:nvSpPr>
      <dsp:spPr>
        <a:xfrm>
          <a:off x="0" y="2809749"/>
          <a:ext cx="5886291" cy="0"/>
        </a:xfrm>
        <a:prstGeom prst="line">
          <a:avLst/>
        </a:prstGeom>
        <a:solidFill>
          <a:schemeClr val="accent2">
            <a:hueOff val="1075723"/>
            <a:satOff val="-571"/>
            <a:lumOff val="3790"/>
            <a:alphaOff val="0"/>
          </a:schemeClr>
        </a:solidFill>
        <a:ln w="19050" cap="rnd" cmpd="sng" algn="ctr">
          <a:solidFill>
            <a:schemeClr val="accent2">
              <a:hueOff val="1075723"/>
              <a:satOff val="-571"/>
              <a:lumOff val="37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EC514F-6F08-F844-943C-87EC3FDD0D5D}">
      <dsp:nvSpPr>
        <dsp:cNvPr id="0" name=""/>
        <dsp:cNvSpPr/>
      </dsp:nvSpPr>
      <dsp:spPr>
        <a:xfrm>
          <a:off x="0" y="2809749"/>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hlinkClick xmlns:r="http://schemas.openxmlformats.org/officeDocument/2006/relationships" r:id="rId5"/>
            </a:rPr>
            <a:t>https://www.ryan.co.nz/news/answering-what-are-your-weaknesses/</a:t>
          </a:r>
          <a:endParaRPr lang="en-US" sz="1900" kern="1200" dirty="0"/>
        </a:p>
      </dsp:txBody>
      <dsp:txXfrm>
        <a:off x="0" y="2809749"/>
        <a:ext cx="5886291" cy="702287"/>
      </dsp:txXfrm>
    </dsp:sp>
    <dsp:sp modelId="{314A0389-53F9-2442-9923-0396E0A867B2}">
      <dsp:nvSpPr>
        <dsp:cNvPr id="0" name=""/>
        <dsp:cNvSpPr/>
      </dsp:nvSpPr>
      <dsp:spPr>
        <a:xfrm>
          <a:off x="0" y="3512036"/>
          <a:ext cx="5886291" cy="0"/>
        </a:xfrm>
        <a:prstGeom prst="line">
          <a:avLst/>
        </a:prstGeom>
        <a:solidFill>
          <a:schemeClr val="accent2">
            <a:hueOff val="1344653"/>
            <a:satOff val="-713"/>
            <a:lumOff val="4737"/>
            <a:alphaOff val="0"/>
          </a:schemeClr>
        </a:solidFill>
        <a:ln w="19050" cap="rnd" cmpd="sng" algn="ctr">
          <a:solidFill>
            <a:schemeClr val="accent2">
              <a:hueOff val="1344653"/>
              <a:satOff val="-713"/>
              <a:lumOff val="47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AF9A2D-EA7D-CB45-B4BA-617CD13D50A3}">
      <dsp:nvSpPr>
        <dsp:cNvPr id="0" name=""/>
        <dsp:cNvSpPr/>
      </dsp:nvSpPr>
      <dsp:spPr>
        <a:xfrm>
          <a:off x="0" y="3512036"/>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hlinkClick xmlns:r="http://schemas.openxmlformats.org/officeDocument/2006/relationships" r:id="rId6"/>
            </a:rPr>
            <a:t>https://www.mbassett.com/blog/focus-on-sharpening-your-strengths</a:t>
          </a:r>
          <a:endParaRPr lang="en-US" sz="1900" kern="1200" dirty="0"/>
        </a:p>
      </dsp:txBody>
      <dsp:txXfrm>
        <a:off x="0" y="3512036"/>
        <a:ext cx="5886291" cy="702287"/>
      </dsp:txXfrm>
    </dsp:sp>
    <dsp:sp modelId="{F286DFAE-B5DC-4D47-8907-335916D1338E}">
      <dsp:nvSpPr>
        <dsp:cNvPr id="0" name=""/>
        <dsp:cNvSpPr/>
      </dsp:nvSpPr>
      <dsp:spPr>
        <a:xfrm>
          <a:off x="0" y="4214323"/>
          <a:ext cx="5886291" cy="0"/>
        </a:xfrm>
        <a:prstGeom prst="line">
          <a:avLst/>
        </a:prstGeom>
        <a:solidFill>
          <a:schemeClr val="accent2">
            <a:hueOff val="1613584"/>
            <a:satOff val="-856"/>
            <a:lumOff val="5685"/>
            <a:alphaOff val="0"/>
          </a:schemeClr>
        </a:solidFill>
        <a:ln w="19050" cap="rnd" cmpd="sng" algn="ctr">
          <a:solidFill>
            <a:schemeClr val="accent2">
              <a:hueOff val="1613584"/>
              <a:satOff val="-856"/>
              <a:lumOff val="56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20DC98-24A1-FC46-977C-78CE79E6FA87}">
      <dsp:nvSpPr>
        <dsp:cNvPr id="0" name=""/>
        <dsp:cNvSpPr/>
      </dsp:nvSpPr>
      <dsp:spPr>
        <a:xfrm>
          <a:off x="0" y="4214323"/>
          <a:ext cx="5886291" cy="702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hlinkClick xmlns:r="http://schemas.openxmlformats.org/officeDocument/2006/relationships" r:id="rId7"/>
            </a:rPr>
            <a:t>https://uk.indeed.com/Amazon-Administrative-jobs?vjk=4e2e0b0cb4360ead</a:t>
          </a:r>
          <a:r>
            <a:rPr lang="en-US" sz="1900" kern="1200"/>
            <a:t> </a:t>
          </a:r>
        </a:p>
      </dsp:txBody>
      <dsp:txXfrm>
        <a:off x="0" y="4214323"/>
        <a:ext cx="5886291" cy="7022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12/7/21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noProof="0" dirty="0"/>
          </a:p>
        </p:txBody>
      </p:sp>
      <p:sp>
        <p:nvSpPr>
          <p:cNvPr id="6" name="Slide Number Placeholder 5"/>
          <p:cNvSpPr>
            <a:spLocks noGrp="1"/>
          </p:cNvSpPr>
          <p:nvPr>
            <p:ph type="sldNum" sz="quarter" idx="12"/>
          </p:nvPr>
        </p:nvSpPr>
        <p:spPr>
          <a:xfrm>
            <a:off x="10608958" y="5870575"/>
            <a:ext cx="551167" cy="377825"/>
          </a:xfrm>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69679138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31458481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77069753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95884512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400817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45559268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730815402"/>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63268444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34785299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7286917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90826017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09570702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03448392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8724231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74664543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621807208"/>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12/7/21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17120864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14663924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5642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17043916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6833147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380672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5 X Number &amp; Icon">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12/7/21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noProof="0"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09518856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 id="2147483733" r:id="rId17"/>
    <p:sldLayoutId id="2147483734" r:id="rId18"/>
    <p:sldLayoutId id="2147483735" r:id="rId19"/>
    <p:sldLayoutId id="2147483736" r:id="rId20"/>
    <p:sldLayoutId id="2147483737" r:id="rId21"/>
    <p:sldLayoutId id="2147483738" r:id="rId22"/>
    <p:sldLayoutId id="2147483660" r:id="rId23"/>
    <p:sldLayoutId id="2147483661" r:id="rId24"/>
    <p:sldLayoutId id="2147483662" r:id="rId25"/>
    <p:sldLayoutId id="2147483663" r:id="rId26"/>
    <p:sldLayoutId id="2147483665" r:id="rId27"/>
    <p:sldLayoutId id="2147483666" r:id="rId28"/>
    <p:sldLayoutId id="2147483667" r:id="rId29"/>
    <p:sldLayoutId id="2147483668" r:id="rId30"/>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image" Target="../media/image3.png"/><Relationship Id="rId1" Type="http://schemas.openxmlformats.org/officeDocument/2006/relationships/slideLayout" Target="../slideLayouts/slideLayout21.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Doctor pointing on a large display">
            <a:extLst>
              <a:ext uri="{FF2B5EF4-FFF2-40B4-BE49-F238E27FC236}">
                <a16:creationId xmlns:a16="http://schemas.microsoft.com/office/drawing/2014/main" id="{8F02F647-7DBC-4618-AFF3-8CED69C5CDEF}"/>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a:xfrm>
            <a:off x="3184264" y="-75304"/>
            <a:ext cx="9007736" cy="6933303"/>
          </a:xfrm>
        </p:spPr>
        <p:txBody>
          <a:bodyPr/>
          <a:lstStyle/>
          <a:p>
            <a:pPr>
              <a:lnSpc>
                <a:spcPct val="110000"/>
              </a:lnSpc>
            </a:pPr>
            <a:r>
              <a:rPr lang="en-US" dirty="0"/>
              <a:t>Academic and employability skills</a:t>
            </a:r>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4113025" y="4220143"/>
            <a:ext cx="3965949" cy="358607"/>
          </a:xfrm>
          <a:gradFill>
            <a:gsLst>
              <a:gs pos="8000">
                <a:schemeClr val="tx2"/>
              </a:gs>
              <a:gs pos="100000">
                <a:schemeClr val="accent2"/>
              </a:gs>
            </a:gsLst>
            <a:lin ang="14400000" scaled="0"/>
          </a:gradFill>
        </p:spPr>
        <p:txBody>
          <a:bodyPr>
            <a:normAutofit fontScale="70000" lnSpcReduction="20000"/>
          </a:bodyPr>
          <a:lstStyle/>
          <a:p>
            <a:r>
              <a:rPr lang="en-US" dirty="0">
                <a:solidFill>
                  <a:schemeClr val="accent1">
                    <a:lumMod val="20000"/>
                    <a:lumOff val="80000"/>
                  </a:schemeClr>
                </a:solidFill>
              </a:rPr>
              <a:t>           </a:t>
            </a:r>
            <a:r>
              <a:rPr lang="en-US" sz="2800" dirty="0">
                <a:solidFill>
                  <a:schemeClr val="accent1">
                    <a:lumMod val="40000"/>
                    <a:lumOff val="60000"/>
                  </a:schemeClr>
                </a:solidFill>
              </a:rPr>
              <a:t>BMSW4001</a:t>
            </a:r>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87084" y="344153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4113024" y="4896461"/>
            <a:ext cx="3965949" cy="460863"/>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LECTURER: LIZETA DEMETROIU</a:t>
            </a:r>
          </a:p>
        </p:txBody>
      </p:sp>
      <p:sp>
        <p:nvSpPr>
          <p:cNvPr id="2" name="TextBox 1">
            <a:extLst>
              <a:ext uri="{FF2B5EF4-FFF2-40B4-BE49-F238E27FC236}">
                <a16:creationId xmlns:a16="http://schemas.microsoft.com/office/drawing/2014/main" id="{E6FE9206-812C-6641-86A9-D107E5D0049E}"/>
              </a:ext>
            </a:extLst>
          </p:cNvPr>
          <p:cNvSpPr txBox="1"/>
          <p:nvPr/>
        </p:nvSpPr>
        <p:spPr>
          <a:xfrm>
            <a:off x="7240253" y="5955027"/>
            <a:ext cx="5544273" cy="707886"/>
          </a:xfrm>
          <a:prstGeom prst="rect">
            <a:avLst/>
          </a:prstGeom>
          <a:noFill/>
        </p:spPr>
        <p:txBody>
          <a:bodyPr wrap="square" rtlCol="0">
            <a:spAutoFit/>
          </a:bodyPr>
          <a:lstStyle/>
          <a:p>
            <a:r>
              <a:rPr lang="en-US" sz="2000" b="1" dirty="0">
                <a:solidFill>
                  <a:srgbClr val="FFFF00"/>
                </a:solidFill>
              </a:rPr>
              <a:t>STUDENT NAME: LEONARD HONDOR</a:t>
            </a:r>
          </a:p>
          <a:p>
            <a:r>
              <a:rPr lang="en-US" sz="2000" b="1" dirty="0">
                <a:solidFill>
                  <a:srgbClr val="FFFF00"/>
                </a:solidFill>
              </a:rPr>
              <a:t>STUDENT ID: 2115347</a:t>
            </a:r>
          </a:p>
        </p:txBody>
      </p:sp>
    </p:spTree>
    <p:extLst>
      <p:ext uri="{BB962C8B-B14F-4D97-AF65-F5344CB8AC3E}">
        <p14:creationId xmlns:p14="http://schemas.microsoft.com/office/powerpoint/2010/main" val="850593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02B6F-F0C4-3248-9CBC-983F82B04997}"/>
              </a:ext>
            </a:extLst>
          </p:cNvPr>
          <p:cNvSpPr>
            <a:spLocks noGrp="1"/>
          </p:cNvSpPr>
          <p:nvPr>
            <p:ph type="sldNum" sz="quarter" idx="12"/>
          </p:nvPr>
        </p:nvSpPr>
        <p:spPr/>
        <p:txBody>
          <a:bodyPr/>
          <a:lstStyle/>
          <a:p>
            <a:fld id="{EECC7194-A4D0-457B-9D3E-53681723AFF7}" type="slidenum">
              <a:rPr lang="en-US" noProof="0" smtClean="0"/>
              <a:pPr/>
              <a:t>2</a:t>
            </a:fld>
            <a:endParaRPr lang="en-US" noProof="0" dirty="0"/>
          </a:p>
        </p:txBody>
      </p:sp>
      <p:graphicFrame>
        <p:nvGraphicFramePr>
          <p:cNvPr id="5" name="Diagram 4">
            <a:extLst>
              <a:ext uri="{FF2B5EF4-FFF2-40B4-BE49-F238E27FC236}">
                <a16:creationId xmlns:a16="http://schemas.microsoft.com/office/drawing/2014/main" id="{949B0433-E22B-D64C-A21D-2A7453E1EC76}"/>
              </a:ext>
            </a:extLst>
          </p:cNvPr>
          <p:cNvGraphicFramePr/>
          <p:nvPr>
            <p:extLst>
              <p:ext uri="{D42A27DB-BD31-4B8C-83A1-F6EECF244321}">
                <p14:modId xmlns:p14="http://schemas.microsoft.com/office/powerpoint/2010/main" val="1479647029"/>
              </p:ext>
            </p:extLst>
          </p:nvPr>
        </p:nvGraphicFramePr>
        <p:xfrm>
          <a:off x="2002715" y="1075765"/>
          <a:ext cx="8186570" cy="5484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104E320-6409-F546-A617-278A1A74C503}"/>
              </a:ext>
            </a:extLst>
          </p:cNvPr>
          <p:cNvSpPr txBox="1"/>
          <p:nvPr/>
        </p:nvSpPr>
        <p:spPr>
          <a:xfrm>
            <a:off x="4402408" y="5516632"/>
            <a:ext cx="3883510" cy="707886"/>
          </a:xfrm>
          <a:prstGeom prst="rect">
            <a:avLst/>
          </a:prstGeom>
          <a:noFill/>
        </p:spPr>
        <p:txBody>
          <a:bodyPr wrap="square" rtlCol="0">
            <a:spAutoFit/>
          </a:bodyPr>
          <a:lstStyle/>
          <a:p>
            <a:r>
              <a:rPr lang="en-US" sz="4000" dirty="0">
                <a:solidFill>
                  <a:schemeClr val="bg1"/>
                </a:solidFill>
              </a:rPr>
              <a:t>INTRODUCTION</a:t>
            </a:r>
          </a:p>
        </p:txBody>
      </p:sp>
      <p:sp>
        <p:nvSpPr>
          <p:cNvPr id="9" name="TextBox 8">
            <a:extLst>
              <a:ext uri="{FF2B5EF4-FFF2-40B4-BE49-F238E27FC236}">
                <a16:creationId xmlns:a16="http://schemas.microsoft.com/office/drawing/2014/main" id="{A0F53590-1FCA-2644-9EE6-E7174E9F584A}"/>
              </a:ext>
            </a:extLst>
          </p:cNvPr>
          <p:cNvSpPr txBox="1"/>
          <p:nvPr/>
        </p:nvSpPr>
        <p:spPr>
          <a:xfrm>
            <a:off x="139849" y="1744989"/>
            <a:ext cx="5357309" cy="923330"/>
          </a:xfrm>
          <a:prstGeom prst="rect">
            <a:avLst/>
          </a:prstGeom>
          <a:noFill/>
        </p:spPr>
        <p:txBody>
          <a:bodyPr wrap="square" rtlCol="0">
            <a:spAutoFit/>
          </a:bodyPr>
          <a:lstStyle/>
          <a:p>
            <a:r>
              <a:rPr lang="en-US" sz="4400" dirty="0">
                <a:solidFill>
                  <a:schemeClr val="tx2"/>
                </a:solidFill>
              </a:rPr>
              <a:t>OVERVIEW</a:t>
            </a:r>
            <a:r>
              <a:rPr lang="en-US" sz="5400" dirty="0">
                <a:solidFill>
                  <a:schemeClr val="tx2"/>
                </a:solidFill>
              </a:rPr>
              <a:t>:</a:t>
            </a:r>
          </a:p>
        </p:txBody>
      </p:sp>
    </p:spTree>
    <p:extLst>
      <p:ext uri="{BB962C8B-B14F-4D97-AF65-F5344CB8AC3E}">
        <p14:creationId xmlns:p14="http://schemas.microsoft.com/office/powerpoint/2010/main" val="398062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xfrm>
            <a:off x="11920" y="717631"/>
            <a:ext cx="7448062" cy="4433104"/>
          </a:xfrm>
          <a:gradFill>
            <a:gsLst>
              <a:gs pos="0">
                <a:schemeClr val="tx2"/>
              </a:gs>
              <a:gs pos="100000">
                <a:schemeClr val="accent2"/>
              </a:gs>
            </a:gsLst>
            <a:lin ang="14400000" scaled="0"/>
          </a:gradFill>
        </p:spPr>
        <p:txBody>
          <a:bodyPr/>
          <a:lstStyle/>
          <a:p>
            <a:r>
              <a:rPr lang="en-US" sz="2800" b="1" i="1" dirty="0">
                <a:solidFill>
                  <a:srgbClr val="FFFF00"/>
                </a:solidFill>
              </a:rPr>
              <a:t>ACADEMIC SKILLS</a:t>
            </a:r>
            <a:r>
              <a:rPr lang="en-US" sz="2800" i="1" dirty="0">
                <a:solidFill>
                  <a:srgbClr val="FFFF00"/>
                </a:solidFill>
              </a:rPr>
              <a:t>:</a:t>
            </a:r>
          </a:p>
          <a:p>
            <a:pPr marL="342900" indent="-342900">
              <a:buClr>
                <a:srgbClr val="FF0000"/>
              </a:buClr>
              <a:buFont typeface="Wingdings" pitchFamily="2" charset="2"/>
              <a:buChar char="Ø"/>
            </a:pPr>
            <a:r>
              <a:rPr lang="en-US" sz="2400" dirty="0"/>
              <a:t>Academic skills are abilities and habits that help students succeed in educational career such as research, report writing, and presentations. Analysis, communication, social, planning, studying, test-taking, and technical abilities are among them. </a:t>
            </a:r>
          </a:p>
          <a:p>
            <a:r>
              <a:rPr lang="en-US" sz="2400" dirty="0"/>
              <a:t>https://</a:t>
            </a:r>
            <a:r>
              <a:rPr lang="en-US" sz="2400" dirty="0" err="1"/>
              <a:t>simplicable.com</a:t>
            </a:r>
            <a:r>
              <a:rPr lang="en-US" sz="2400" dirty="0"/>
              <a:t>/</a:t>
            </a:r>
            <a:r>
              <a:rPr lang="en-US" sz="2400" dirty="0" err="1"/>
              <a:t>en</a:t>
            </a:r>
            <a:r>
              <a:rPr lang="en-US" sz="2400" dirty="0"/>
              <a:t>/academic-skills</a:t>
            </a:r>
          </a:p>
          <a:p>
            <a:endParaRPr lang="en-US" dirty="0"/>
          </a:p>
        </p:txBody>
      </p:sp>
      <p:pic>
        <p:nvPicPr>
          <p:cNvPr id="28" name="Picture Placeholder 27" descr="Woman walking through a door">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rotWithShape="1">
          <a:blip r:embed="rId2" cstate="screen">
            <a:extLst>
              <a:ext uri="{28A0092B-C50C-407E-A947-70E740481C1C}">
                <a14:useLocalDpi xmlns:a14="http://schemas.microsoft.com/office/drawing/2010/main"/>
              </a:ext>
            </a:extLst>
          </a:blip>
          <a:srcRect l="46" r="46"/>
          <a:stretch/>
        </p:blipFill>
        <p:spPr/>
      </p:pic>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3</a:t>
            </a:fld>
            <a:endParaRPr lang="en-US" dirty="0"/>
          </a:p>
        </p:txBody>
      </p:sp>
      <p:sp>
        <p:nvSpPr>
          <p:cNvPr id="3" name="Title 2">
            <a:extLst>
              <a:ext uri="{FF2B5EF4-FFF2-40B4-BE49-F238E27FC236}">
                <a16:creationId xmlns:a16="http://schemas.microsoft.com/office/drawing/2014/main" id="{E9BE4A06-2673-41EF-AF84-96B0EDEC0F01}"/>
              </a:ext>
            </a:extLst>
          </p:cNvPr>
          <p:cNvSpPr>
            <a:spLocks noGrp="1"/>
          </p:cNvSpPr>
          <p:nvPr>
            <p:ph type="title"/>
          </p:nvPr>
        </p:nvSpPr>
        <p:spPr>
          <a:xfrm>
            <a:off x="1156111" y="213631"/>
            <a:ext cx="6058185" cy="1008000"/>
          </a:xfrm>
        </p:spPr>
        <p:txBody>
          <a:bodyPr>
            <a:normAutofit/>
          </a:bodyPr>
          <a:lstStyle/>
          <a:p>
            <a:r>
              <a:rPr lang="en-US" sz="5400" b="1" dirty="0">
                <a:solidFill>
                  <a:schemeClr val="tx1"/>
                </a:solidFill>
              </a:rPr>
              <a:t>Introduction</a:t>
            </a:r>
          </a:p>
        </p:txBody>
      </p:sp>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180000" y="1352715"/>
            <a:ext cx="7337776" cy="4898571"/>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i="1" dirty="0">
                <a:solidFill>
                  <a:srgbClr val="00B050"/>
                </a:solidFill>
              </a:rPr>
              <a:t>ACADEMIC SKILLS</a:t>
            </a:r>
            <a:r>
              <a:rPr lang="en-US" sz="3600" i="1" dirty="0">
                <a:solidFill>
                  <a:srgbClr val="00B050"/>
                </a:solidFill>
              </a:rPr>
              <a:t>:</a:t>
            </a:r>
          </a:p>
          <a:p>
            <a:pPr marL="342900" indent="-342900">
              <a:buClr>
                <a:schemeClr val="accent1">
                  <a:lumMod val="60000"/>
                  <a:lumOff val="40000"/>
                </a:schemeClr>
              </a:buClr>
              <a:buFont typeface="Wingdings" pitchFamily="2" charset="2"/>
              <a:buChar char="Ø"/>
            </a:pPr>
            <a:r>
              <a:rPr lang="en-US" sz="2000" dirty="0">
                <a:solidFill>
                  <a:schemeClr val="bg1"/>
                </a:solidFill>
              </a:rPr>
              <a:t>Academic skills are abilities and habits that help students succeed in educational career such as research, report writing, and presentations. </a:t>
            </a:r>
          </a:p>
          <a:p>
            <a:pPr marL="342900" indent="-342900">
              <a:buClr>
                <a:schemeClr val="accent1">
                  <a:lumMod val="60000"/>
                  <a:lumOff val="40000"/>
                </a:schemeClr>
              </a:buClr>
              <a:buFont typeface="Wingdings" pitchFamily="2" charset="2"/>
              <a:buChar char="Ø"/>
            </a:pPr>
            <a:endParaRPr lang="en-US" sz="2000" dirty="0">
              <a:solidFill>
                <a:schemeClr val="bg1"/>
              </a:solidFill>
            </a:endParaRPr>
          </a:p>
          <a:p>
            <a:pPr marL="342900" indent="-342900">
              <a:buClr>
                <a:schemeClr val="accent1">
                  <a:lumMod val="60000"/>
                  <a:lumOff val="40000"/>
                </a:schemeClr>
              </a:buClr>
              <a:buFont typeface="Wingdings" pitchFamily="2" charset="2"/>
              <a:buChar char="Ø"/>
            </a:pPr>
            <a:r>
              <a:rPr lang="en-US" sz="2000" dirty="0">
                <a:solidFill>
                  <a:schemeClr val="bg1"/>
                </a:solidFill>
              </a:rPr>
              <a:t>Analysis, communication, social, planning, studying, test-taking, and technical abilities are among them. (John Spacey, 2020)</a:t>
            </a:r>
          </a:p>
        </p:txBody>
      </p:sp>
    </p:spTree>
    <p:extLst>
      <p:ext uri="{BB962C8B-B14F-4D97-AF65-F5344CB8AC3E}">
        <p14:creationId xmlns:p14="http://schemas.microsoft.com/office/powerpoint/2010/main" val="3043203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FD2DEFD-6405-6148-8D89-2629CC81A80A}"/>
              </a:ext>
            </a:extLst>
          </p:cNvPr>
          <p:cNvSpPr>
            <a:spLocks noGrp="1"/>
          </p:cNvSpPr>
          <p:nvPr>
            <p:ph type="body" sz="quarter" idx="12"/>
          </p:nvPr>
        </p:nvSpPr>
        <p:spPr/>
        <p:txBody>
          <a:bodyPr>
            <a:normAutofit fontScale="92500" lnSpcReduction="20000"/>
          </a:bodyPr>
          <a:lstStyle/>
          <a:p>
            <a:r>
              <a:rPr lang="en-US" dirty="0"/>
              <a:t>   </a:t>
            </a:r>
          </a:p>
        </p:txBody>
      </p:sp>
      <p:sp>
        <p:nvSpPr>
          <p:cNvPr id="3" name="Title 2">
            <a:extLst>
              <a:ext uri="{FF2B5EF4-FFF2-40B4-BE49-F238E27FC236}">
                <a16:creationId xmlns:a16="http://schemas.microsoft.com/office/drawing/2014/main" id="{E7B2E1F3-EA2D-4D42-A7EB-B9C0B41D9CF9}"/>
              </a:ext>
            </a:extLst>
          </p:cNvPr>
          <p:cNvSpPr>
            <a:spLocks noGrp="1"/>
          </p:cNvSpPr>
          <p:nvPr>
            <p:ph type="title"/>
          </p:nvPr>
        </p:nvSpPr>
        <p:spPr>
          <a:xfrm>
            <a:off x="576232" y="594684"/>
            <a:ext cx="8184427" cy="537475"/>
          </a:xfrm>
        </p:spPr>
        <p:txBody>
          <a:bodyPr>
            <a:noAutofit/>
          </a:bodyPr>
          <a:lstStyle/>
          <a:p>
            <a:r>
              <a:rPr lang="en-US" sz="4400" b="1" dirty="0"/>
              <a:t>EMPLOYABIKITY SKILLS:</a:t>
            </a:r>
          </a:p>
        </p:txBody>
      </p:sp>
      <p:graphicFrame>
        <p:nvGraphicFramePr>
          <p:cNvPr id="7" name="Content Placeholder 3">
            <a:extLst>
              <a:ext uri="{FF2B5EF4-FFF2-40B4-BE49-F238E27FC236}">
                <a16:creationId xmlns:a16="http://schemas.microsoft.com/office/drawing/2014/main" id="{7B9AD6AC-F22B-4F7B-9E12-8F0A468313E7}"/>
              </a:ext>
            </a:extLst>
          </p:cNvPr>
          <p:cNvGraphicFramePr>
            <a:graphicFrameLocks noGrp="1"/>
          </p:cNvGraphicFramePr>
          <p:nvPr>
            <p:ph idx="1"/>
            <p:extLst>
              <p:ext uri="{D42A27DB-BD31-4B8C-83A1-F6EECF244321}">
                <p14:modId xmlns:p14="http://schemas.microsoft.com/office/powerpoint/2010/main" val="3106074265"/>
              </p:ext>
            </p:extLst>
          </p:nvPr>
        </p:nvGraphicFramePr>
        <p:xfrm>
          <a:off x="182880" y="1132357"/>
          <a:ext cx="11811896" cy="5365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E431A0A7-29EA-9C4A-B9E0-2C242FA20A5E}"/>
              </a:ext>
            </a:extLst>
          </p:cNvPr>
          <p:cNvSpPr>
            <a:spLocks noGrp="1"/>
          </p:cNvSpPr>
          <p:nvPr>
            <p:ph type="sldNum" sz="quarter" idx="11"/>
          </p:nvPr>
        </p:nvSpPr>
        <p:spPr/>
        <p:txBody>
          <a:bodyPr/>
          <a:lstStyle/>
          <a:p>
            <a:fld id="{EECC7194-A4D0-457B-9D3E-53681723AFF7}" type="slidenum">
              <a:rPr lang="en-US" smtClean="0"/>
              <a:pPr/>
              <a:t>4</a:t>
            </a:fld>
            <a:endParaRPr lang="en-US" dirty="0"/>
          </a:p>
        </p:txBody>
      </p:sp>
    </p:spTree>
    <p:extLst>
      <p:ext uri="{BB962C8B-B14F-4D97-AF65-F5344CB8AC3E}">
        <p14:creationId xmlns:p14="http://schemas.microsoft.com/office/powerpoint/2010/main" val="3158653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E030E8D-3825-4C70-ADBA-EFB46B910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C9770057-550A-4957-AACA-B42922A7A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4FFFC4-5679-499A-8D35-EDDE26630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D293D1AF-D732-41A0-8FFB-379DCF6C3C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51CA30CC-C594-3E4B-89E0-A3833DDBE12D}"/>
              </a:ext>
            </a:extLst>
          </p:cNvPr>
          <p:cNvSpPr>
            <a:spLocks noGrp="1"/>
          </p:cNvSpPr>
          <p:nvPr>
            <p:ph type="title"/>
          </p:nvPr>
        </p:nvSpPr>
        <p:spPr>
          <a:xfrm>
            <a:off x="3176" y="-642221"/>
            <a:ext cx="4783978" cy="2841390"/>
          </a:xfrm>
        </p:spPr>
        <p:txBody>
          <a:bodyPr vert="horz" lIns="91440" tIns="45720" rIns="91440" bIns="45720" rtlCol="0" anchor="ctr">
            <a:noAutofit/>
          </a:bodyPr>
          <a:lstStyle/>
          <a:p>
            <a:r>
              <a:rPr lang="en-US" b="1" dirty="0">
                <a:solidFill>
                  <a:srgbClr val="0070C0"/>
                </a:solidFill>
                <a:latin typeface="+mn-lt"/>
                <a:ea typeface="Apple Color Emoji" pitchFamily="2" charset="0"/>
                <a:cs typeface="Al Nile" pitchFamily="2" charset="-78"/>
              </a:rPr>
              <a:t>Amazon </a:t>
            </a:r>
            <a:r>
              <a:rPr lang="en-US" b="1" dirty="0" err="1">
                <a:solidFill>
                  <a:srgbClr val="0070C0"/>
                </a:solidFill>
                <a:latin typeface="+mn-lt"/>
                <a:ea typeface="Apple Color Emoji" pitchFamily="2" charset="0"/>
                <a:cs typeface="Al Nile" pitchFamily="2" charset="-78"/>
              </a:rPr>
              <a:t>hr</a:t>
            </a:r>
            <a:r>
              <a:rPr lang="en-US" b="1" dirty="0">
                <a:solidFill>
                  <a:srgbClr val="0070C0"/>
                </a:solidFill>
                <a:latin typeface="+mn-lt"/>
                <a:ea typeface="Apple Color Emoji" pitchFamily="2" charset="0"/>
                <a:cs typeface="Al Nile" pitchFamily="2" charset="-78"/>
              </a:rPr>
              <a:t> assistant</a:t>
            </a:r>
          </a:p>
        </p:txBody>
      </p:sp>
      <p:sp useBgFill="1">
        <p:nvSpPr>
          <p:cNvPr id="19" name="Rectangle 18">
            <a:extLst>
              <a:ext uri="{FF2B5EF4-FFF2-40B4-BE49-F238E27FC236}">
                <a16:creationId xmlns:a16="http://schemas.microsoft.com/office/drawing/2014/main" id="{BF7724F1-4B44-4E0A-9B7D-370097EA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7BB6FF6-83CE-ED41-9BCC-38B867AAB3DD}"/>
              </a:ext>
            </a:extLst>
          </p:cNvPr>
          <p:cNvSpPr>
            <a:spLocks noGrp="1"/>
          </p:cNvSpPr>
          <p:nvPr>
            <p:ph type="sldNum" sz="quarter" idx="11"/>
          </p:nvPr>
        </p:nvSpPr>
        <p:spPr>
          <a:xfrm>
            <a:off x="629299" y="5870575"/>
            <a:ext cx="551167" cy="377825"/>
          </a:xfrm>
        </p:spPr>
        <p:txBody>
          <a:bodyPr vert="horz" lIns="91440" tIns="45720" rIns="91440" bIns="45720" rtlCol="0" anchor="ctr">
            <a:normAutofit/>
          </a:bodyPr>
          <a:lstStyle/>
          <a:p>
            <a:pPr algn="l">
              <a:spcAft>
                <a:spcPts val="600"/>
              </a:spcAft>
            </a:pPr>
            <a:fld id="{EECC7194-A4D0-457B-9D3E-53681723AFF7}" type="slidenum">
              <a:rPr lang="en-US" noProof="0">
                <a:solidFill>
                  <a:schemeClr val="bg2"/>
                </a:solidFill>
              </a:rPr>
              <a:pPr algn="l">
                <a:spcAft>
                  <a:spcPts val="600"/>
                </a:spcAft>
              </a:pPr>
              <a:t>5</a:t>
            </a:fld>
            <a:endParaRPr lang="en-US" noProof="0">
              <a:solidFill>
                <a:schemeClr val="bg2"/>
              </a:solidFill>
            </a:endParaRPr>
          </a:p>
        </p:txBody>
      </p:sp>
      <p:sp>
        <p:nvSpPr>
          <p:cNvPr id="3" name="Text Placeholder 2">
            <a:extLst>
              <a:ext uri="{FF2B5EF4-FFF2-40B4-BE49-F238E27FC236}">
                <a16:creationId xmlns:a16="http://schemas.microsoft.com/office/drawing/2014/main" id="{1D901914-25E1-3948-A891-3791D146F601}"/>
              </a:ext>
            </a:extLst>
          </p:cNvPr>
          <p:cNvSpPr>
            <a:spLocks noGrp="1"/>
          </p:cNvSpPr>
          <p:nvPr>
            <p:ph type="body" sz="quarter" idx="12"/>
          </p:nvPr>
        </p:nvSpPr>
        <p:spPr>
          <a:xfrm>
            <a:off x="-6350" y="838927"/>
            <a:ext cx="4570380" cy="5031647"/>
          </a:xfrm>
        </p:spPr>
        <p:txBody>
          <a:bodyPr>
            <a:noAutofit/>
          </a:bodyPr>
          <a:lstStyle/>
          <a:p>
            <a:pPr marL="457200" indent="-457200">
              <a:buClr>
                <a:srgbClr val="0070C0"/>
              </a:buClr>
              <a:buFont typeface="Wingdings" pitchFamily="2" charset="2"/>
              <a:buChar char="ü"/>
            </a:pPr>
            <a:r>
              <a:rPr lang="en-US" sz="2400" b="1" dirty="0"/>
              <a:t>Responsibilities as a HR Assistant at Amazon contain dealing with day to day queries (e.g. payment, attendance, policy guidance), time management, confidence in verbal and written communication in English and Good IT competence. (</a:t>
            </a:r>
            <a:r>
              <a:rPr lang="en-US" sz="2400" b="1" dirty="0" err="1"/>
              <a:t>Indeed.com</a:t>
            </a:r>
            <a:r>
              <a:rPr lang="en-US" sz="2400" b="1" dirty="0"/>
              <a:t>)</a:t>
            </a:r>
          </a:p>
        </p:txBody>
      </p:sp>
      <p:graphicFrame>
        <p:nvGraphicFramePr>
          <p:cNvPr id="7" name="TextBox 4">
            <a:extLst>
              <a:ext uri="{FF2B5EF4-FFF2-40B4-BE49-F238E27FC236}">
                <a16:creationId xmlns:a16="http://schemas.microsoft.com/office/drawing/2014/main" id="{B8D3B307-D781-4C51-88C8-30B3F55A8151}"/>
              </a:ext>
            </a:extLst>
          </p:cNvPr>
          <p:cNvGraphicFramePr/>
          <p:nvPr>
            <p:extLst>
              <p:ext uri="{D42A27DB-BD31-4B8C-83A1-F6EECF244321}">
                <p14:modId xmlns:p14="http://schemas.microsoft.com/office/powerpoint/2010/main" val="3851626624"/>
              </p:ext>
            </p:extLst>
          </p:nvPr>
        </p:nvGraphicFramePr>
        <p:xfrm>
          <a:off x="5421854" y="804671"/>
          <a:ext cx="5931946"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35139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D650E-5AFE-BF4F-9D59-602CFD578B93}"/>
              </a:ext>
            </a:extLst>
          </p:cNvPr>
          <p:cNvSpPr>
            <a:spLocks noGrp="1"/>
          </p:cNvSpPr>
          <p:nvPr>
            <p:ph type="title"/>
          </p:nvPr>
        </p:nvSpPr>
        <p:spPr>
          <a:xfrm>
            <a:off x="1539629" y="480350"/>
            <a:ext cx="9880009" cy="823913"/>
          </a:xfrm>
        </p:spPr>
        <p:txBody>
          <a:bodyPr>
            <a:noAutofit/>
          </a:bodyPr>
          <a:lstStyle/>
          <a:p>
            <a:r>
              <a:rPr lang="en-US" sz="6000" b="1" dirty="0">
                <a:solidFill>
                  <a:schemeClr val="tx2"/>
                </a:solidFill>
              </a:rPr>
              <a:t>Personal SWOT </a:t>
            </a:r>
            <a:r>
              <a:rPr lang="en-US" sz="6000" b="1" dirty="0" err="1">
                <a:solidFill>
                  <a:schemeClr val="tx2"/>
                </a:solidFill>
              </a:rPr>
              <a:t>ANAlysis</a:t>
            </a:r>
            <a:endParaRPr lang="en-US" sz="6000" b="1" dirty="0">
              <a:solidFill>
                <a:schemeClr val="tx2"/>
              </a:solidFill>
            </a:endParaRPr>
          </a:p>
        </p:txBody>
      </p:sp>
      <p:sp>
        <p:nvSpPr>
          <p:cNvPr id="3" name="Slide Number Placeholder 2">
            <a:extLst>
              <a:ext uri="{FF2B5EF4-FFF2-40B4-BE49-F238E27FC236}">
                <a16:creationId xmlns:a16="http://schemas.microsoft.com/office/drawing/2014/main" id="{11612E79-FF4C-6D44-9D3F-10C9544462CA}"/>
              </a:ext>
            </a:extLst>
          </p:cNvPr>
          <p:cNvSpPr>
            <a:spLocks noGrp="1"/>
          </p:cNvSpPr>
          <p:nvPr>
            <p:ph type="sldNum" sz="quarter" idx="11"/>
          </p:nvPr>
        </p:nvSpPr>
        <p:spPr/>
        <p:txBody>
          <a:bodyPr/>
          <a:lstStyle/>
          <a:p>
            <a:fld id="{EECC7194-A4D0-457B-9D3E-53681723AFF7}" type="slidenum">
              <a:rPr lang="en-US" noProof="0" smtClean="0"/>
              <a:pPr/>
              <a:t>6</a:t>
            </a:fld>
            <a:endParaRPr lang="en-US" noProof="0" dirty="0"/>
          </a:p>
        </p:txBody>
      </p:sp>
      <p:sp>
        <p:nvSpPr>
          <p:cNvPr id="4" name="Text Placeholder 3">
            <a:extLst>
              <a:ext uri="{FF2B5EF4-FFF2-40B4-BE49-F238E27FC236}">
                <a16:creationId xmlns:a16="http://schemas.microsoft.com/office/drawing/2014/main" id="{B85CEA4B-D0C5-8543-A719-BBBE3DDDC0D5}"/>
              </a:ext>
            </a:extLst>
          </p:cNvPr>
          <p:cNvSpPr>
            <a:spLocks noGrp="1"/>
          </p:cNvSpPr>
          <p:nvPr>
            <p:ph type="body" sz="quarter" idx="13"/>
          </p:nvPr>
        </p:nvSpPr>
        <p:spPr>
          <a:xfrm>
            <a:off x="800800" y="4622905"/>
            <a:ext cx="3663250" cy="2873163"/>
          </a:xfrm>
        </p:spPr>
        <p:txBody>
          <a:bodyPr>
            <a:noAutofit/>
          </a:bodyPr>
          <a:lstStyle/>
          <a:p>
            <a:pPr>
              <a:buFont typeface="Wingdings" pitchFamily="2" charset="2"/>
              <a:buChar char="v"/>
            </a:pPr>
            <a:r>
              <a:rPr lang="en-US" sz="2400" dirty="0">
                <a:solidFill>
                  <a:schemeClr val="bg1"/>
                </a:solidFill>
              </a:rPr>
              <a:t>Flexibility</a:t>
            </a:r>
          </a:p>
          <a:p>
            <a:pPr>
              <a:buFont typeface="Wingdings" pitchFamily="2" charset="2"/>
              <a:buChar char="v"/>
            </a:pPr>
            <a:r>
              <a:rPr lang="en-US" sz="2400" dirty="0">
                <a:solidFill>
                  <a:schemeClr val="bg1"/>
                </a:solidFill>
              </a:rPr>
              <a:t>Focused</a:t>
            </a:r>
          </a:p>
          <a:p>
            <a:pPr>
              <a:buFont typeface="Wingdings" pitchFamily="2" charset="2"/>
              <a:buChar char="v"/>
            </a:pPr>
            <a:r>
              <a:rPr lang="en-US" sz="2400" dirty="0">
                <a:solidFill>
                  <a:schemeClr val="bg1"/>
                </a:solidFill>
              </a:rPr>
              <a:t>Problem-solving</a:t>
            </a:r>
          </a:p>
          <a:p>
            <a:pPr>
              <a:buFont typeface="Wingdings" pitchFamily="2" charset="2"/>
              <a:buChar char="v"/>
            </a:pPr>
            <a:r>
              <a:rPr lang="en-US" sz="2400" dirty="0">
                <a:solidFill>
                  <a:schemeClr val="bg1"/>
                </a:solidFill>
              </a:rPr>
              <a:t>Teamwork</a:t>
            </a:r>
          </a:p>
          <a:p>
            <a:pPr>
              <a:buFont typeface="Wingdings" pitchFamily="2" charset="2"/>
              <a:buChar char="v"/>
            </a:pPr>
            <a:r>
              <a:rPr lang="en-US" sz="2400" dirty="0">
                <a:solidFill>
                  <a:schemeClr val="bg1"/>
                </a:solidFill>
              </a:rPr>
              <a:t>Organization skills</a:t>
            </a:r>
          </a:p>
          <a:p>
            <a:pPr>
              <a:buFont typeface="Wingdings" pitchFamily="2" charset="2"/>
              <a:buChar char="v"/>
            </a:pPr>
            <a:r>
              <a:rPr lang="en-US" sz="2400" dirty="0">
                <a:solidFill>
                  <a:schemeClr val="bg1"/>
                </a:solidFill>
              </a:rPr>
              <a:t>IT skills</a:t>
            </a: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p>
        </p:txBody>
      </p:sp>
      <p:sp>
        <p:nvSpPr>
          <p:cNvPr id="5" name="Text Placeholder 4">
            <a:extLst>
              <a:ext uri="{FF2B5EF4-FFF2-40B4-BE49-F238E27FC236}">
                <a16:creationId xmlns:a16="http://schemas.microsoft.com/office/drawing/2014/main" id="{0AC2019B-A3EE-B748-97E6-42AA86467AC2}"/>
              </a:ext>
            </a:extLst>
          </p:cNvPr>
          <p:cNvSpPr>
            <a:spLocks noGrp="1"/>
          </p:cNvSpPr>
          <p:nvPr>
            <p:ph type="body" sz="quarter" idx="14"/>
          </p:nvPr>
        </p:nvSpPr>
        <p:spPr>
          <a:xfrm>
            <a:off x="682863" y="2605089"/>
            <a:ext cx="4050502" cy="823912"/>
          </a:xfrm>
        </p:spPr>
        <p:txBody>
          <a:bodyPr>
            <a:normAutofit/>
          </a:bodyPr>
          <a:lstStyle/>
          <a:p>
            <a:r>
              <a:rPr lang="en-US" sz="4400" dirty="0"/>
              <a:t>    </a:t>
            </a:r>
            <a:r>
              <a:rPr lang="en-US" sz="4400" dirty="0">
                <a:solidFill>
                  <a:srgbClr val="00B050"/>
                </a:solidFill>
              </a:rPr>
              <a:t>STRENGTHS</a:t>
            </a:r>
          </a:p>
        </p:txBody>
      </p:sp>
      <p:sp>
        <p:nvSpPr>
          <p:cNvPr id="6" name="Text Placeholder 5">
            <a:extLst>
              <a:ext uri="{FF2B5EF4-FFF2-40B4-BE49-F238E27FC236}">
                <a16:creationId xmlns:a16="http://schemas.microsoft.com/office/drawing/2014/main" id="{9DFB176C-A5DB-9043-8D24-928C83DE706F}"/>
              </a:ext>
            </a:extLst>
          </p:cNvPr>
          <p:cNvSpPr>
            <a:spLocks noGrp="1"/>
          </p:cNvSpPr>
          <p:nvPr>
            <p:ph type="body" sz="quarter" idx="15"/>
          </p:nvPr>
        </p:nvSpPr>
        <p:spPr>
          <a:xfrm>
            <a:off x="7465807" y="3631760"/>
            <a:ext cx="4518212" cy="2238815"/>
          </a:xfrm>
        </p:spPr>
        <p:txBody>
          <a:bodyPr>
            <a:normAutofit/>
          </a:bodyPr>
          <a:lstStyle/>
          <a:p>
            <a:pPr>
              <a:buFont typeface="Wingdings" pitchFamily="2" charset="2"/>
              <a:buChar char="v"/>
            </a:pPr>
            <a:r>
              <a:rPr lang="en-US" sz="2400" dirty="0">
                <a:solidFill>
                  <a:schemeClr val="bg1"/>
                </a:solidFill>
              </a:rPr>
              <a:t>Speak in front of an audience</a:t>
            </a:r>
          </a:p>
          <a:p>
            <a:pPr>
              <a:buFont typeface="Wingdings" pitchFamily="2" charset="2"/>
              <a:buChar char="v"/>
            </a:pPr>
            <a:r>
              <a:rPr lang="en-US" sz="2400" dirty="0">
                <a:solidFill>
                  <a:schemeClr val="bg1"/>
                </a:solidFill>
              </a:rPr>
              <a:t>Confidence in verbal and written communication in English.</a:t>
            </a:r>
          </a:p>
          <a:p>
            <a:pPr>
              <a:buFont typeface="Wingdings" pitchFamily="2" charset="2"/>
              <a:buChar char="v"/>
            </a:pPr>
            <a:endParaRPr lang="en-US" sz="1800" dirty="0">
              <a:solidFill>
                <a:schemeClr val="bg1"/>
              </a:solidFill>
            </a:endParaRPr>
          </a:p>
        </p:txBody>
      </p:sp>
      <p:sp>
        <p:nvSpPr>
          <p:cNvPr id="7" name="Text Placeholder 6">
            <a:extLst>
              <a:ext uri="{FF2B5EF4-FFF2-40B4-BE49-F238E27FC236}">
                <a16:creationId xmlns:a16="http://schemas.microsoft.com/office/drawing/2014/main" id="{4A5EB045-2E83-8441-A096-13C0C704D90E}"/>
              </a:ext>
            </a:extLst>
          </p:cNvPr>
          <p:cNvSpPr>
            <a:spLocks noGrp="1"/>
          </p:cNvSpPr>
          <p:nvPr>
            <p:ph type="body" sz="quarter" idx="16"/>
          </p:nvPr>
        </p:nvSpPr>
        <p:spPr>
          <a:xfrm>
            <a:off x="7465807" y="2605089"/>
            <a:ext cx="3725410" cy="823911"/>
          </a:xfrm>
        </p:spPr>
        <p:txBody>
          <a:bodyPr>
            <a:normAutofit/>
          </a:bodyPr>
          <a:lstStyle/>
          <a:p>
            <a:r>
              <a:rPr lang="en-US" sz="4400" dirty="0"/>
              <a:t>  </a:t>
            </a:r>
            <a:r>
              <a:rPr lang="en-US" sz="4400" dirty="0">
                <a:solidFill>
                  <a:srgbClr val="00B050"/>
                </a:solidFill>
              </a:rPr>
              <a:t>WEAKNESSES</a:t>
            </a:r>
          </a:p>
        </p:txBody>
      </p:sp>
      <p:sp>
        <p:nvSpPr>
          <p:cNvPr id="8" name="Text Placeholder 7">
            <a:extLst>
              <a:ext uri="{FF2B5EF4-FFF2-40B4-BE49-F238E27FC236}">
                <a16:creationId xmlns:a16="http://schemas.microsoft.com/office/drawing/2014/main" id="{09D86F57-4B2F-654C-A501-FF984893FDCB}"/>
              </a:ext>
            </a:extLst>
          </p:cNvPr>
          <p:cNvSpPr>
            <a:spLocks noGrp="1"/>
          </p:cNvSpPr>
          <p:nvPr>
            <p:ph type="body" sz="quarter" idx="17"/>
          </p:nvPr>
        </p:nvSpPr>
        <p:spPr>
          <a:xfrm>
            <a:off x="9434044" y="7469767"/>
            <a:ext cx="3276000" cy="2238815"/>
          </a:xfrm>
        </p:spPr>
        <p:txBody>
          <a:bodyPr/>
          <a:lstStyle/>
          <a:p>
            <a:pPr marL="0" indent="0">
              <a:buNone/>
            </a:pPr>
            <a:endParaRPr lang="en-US" dirty="0"/>
          </a:p>
        </p:txBody>
      </p:sp>
      <p:pic>
        <p:nvPicPr>
          <p:cNvPr id="19" name="Picture Placeholder 18" descr="Icon&#10;&#10;Description automatically generated with medium confidence">
            <a:extLst>
              <a:ext uri="{FF2B5EF4-FFF2-40B4-BE49-F238E27FC236}">
                <a16:creationId xmlns:a16="http://schemas.microsoft.com/office/drawing/2014/main" id="{32B8BADA-E96B-F549-AED2-23462C2FE86C}"/>
              </a:ext>
            </a:extLst>
          </p:cNvPr>
          <p:cNvPicPr>
            <a:picLocks noGrp="1" noChangeAspect="1"/>
          </p:cNvPicPr>
          <p:nvPr>
            <p:ph type="pic" sz="quarter" idx="24"/>
          </p:nvPr>
        </p:nvPicPr>
        <p:blipFill>
          <a:blip r:embed="rId2">
            <a:extLst>
              <a:ext uri="{28A0092B-C50C-407E-A947-70E740481C1C}">
                <a14:useLocalDpi xmlns:a14="http://schemas.microsoft.com/office/drawing/2010/main" val="0"/>
              </a:ext>
            </a:extLst>
          </a:blip>
          <a:srcRect l="16625" r="16625"/>
          <a:stretch>
            <a:fillRect/>
          </a:stretch>
        </p:blipFill>
        <p:spPr>
          <a:xfrm>
            <a:off x="8616874" y="1570616"/>
            <a:ext cx="1516789" cy="1017009"/>
          </a:xfrm>
        </p:spPr>
      </p:pic>
      <p:sp>
        <p:nvSpPr>
          <p:cNvPr id="13" name="Text Placeholder 12">
            <a:extLst>
              <a:ext uri="{FF2B5EF4-FFF2-40B4-BE49-F238E27FC236}">
                <a16:creationId xmlns:a16="http://schemas.microsoft.com/office/drawing/2014/main" id="{27A6D169-1D84-9F4E-90DC-1B914725823F}"/>
              </a:ext>
            </a:extLst>
          </p:cNvPr>
          <p:cNvSpPr>
            <a:spLocks noGrp="1"/>
          </p:cNvSpPr>
          <p:nvPr>
            <p:ph type="body" sz="quarter" idx="12"/>
          </p:nvPr>
        </p:nvSpPr>
        <p:spPr/>
        <p:txBody>
          <a:bodyPr>
            <a:normAutofit fontScale="92500" lnSpcReduction="20000"/>
          </a:bodyPr>
          <a:lstStyle/>
          <a:p>
            <a:r>
              <a:rPr lang="en-US" dirty="0"/>
              <a:t>   </a:t>
            </a:r>
          </a:p>
        </p:txBody>
      </p:sp>
      <p:pic>
        <p:nvPicPr>
          <p:cNvPr id="17" name="Picture Placeholder 16" descr="A person holding a skateboard&#10;&#10;Description automatically generated with medium confidence">
            <a:extLst>
              <a:ext uri="{FF2B5EF4-FFF2-40B4-BE49-F238E27FC236}">
                <a16:creationId xmlns:a16="http://schemas.microsoft.com/office/drawing/2014/main" id="{E5942BE6-8B41-8543-A660-FCE5A7DD2760}"/>
              </a:ext>
            </a:extLst>
          </p:cNvPr>
          <p:cNvPicPr>
            <a:picLocks noGrp="1" noChangeAspect="1"/>
          </p:cNvPicPr>
          <p:nvPr>
            <p:ph type="pic" sz="quarter" idx="23"/>
          </p:nvPr>
        </p:nvPicPr>
        <p:blipFill>
          <a:blip r:embed="rId3">
            <a:extLst>
              <a:ext uri="{28A0092B-C50C-407E-A947-70E740481C1C}">
                <a14:useLocalDpi xmlns:a14="http://schemas.microsoft.com/office/drawing/2010/main" val="0"/>
              </a:ext>
            </a:extLst>
          </a:blip>
          <a:srcRect l="11631" r="11631"/>
          <a:stretch>
            <a:fillRect/>
          </a:stretch>
        </p:blipFill>
        <p:spPr>
          <a:xfrm>
            <a:off x="1787094" y="1652353"/>
            <a:ext cx="1516789" cy="936935"/>
          </a:xfrm>
        </p:spPr>
      </p:pic>
      <p:cxnSp>
        <p:nvCxnSpPr>
          <p:cNvPr id="21" name="Straight Arrow Connector 20">
            <a:extLst>
              <a:ext uri="{FF2B5EF4-FFF2-40B4-BE49-F238E27FC236}">
                <a16:creationId xmlns:a16="http://schemas.microsoft.com/office/drawing/2014/main" id="{F2AE51D6-21FF-0843-BCA3-9339A189A115}"/>
              </a:ext>
            </a:extLst>
          </p:cNvPr>
          <p:cNvCxnSpPr/>
          <p:nvPr/>
        </p:nvCxnSpPr>
        <p:spPr>
          <a:xfrm>
            <a:off x="6096000" y="1765643"/>
            <a:ext cx="0" cy="43769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259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A426-6BA1-F547-A541-C0A8C897141B}"/>
              </a:ext>
            </a:extLst>
          </p:cNvPr>
          <p:cNvSpPr>
            <a:spLocks noGrp="1"/>
          </p:cNvSpPr>
          <p:nvPr>
            <p:ph type="title"/>
          </p:nvPr>
        </p:nvSpPr>
        <p:spPr>
          <a:xfrm>
            <a:off x="685801" y="609600"/>
            <a:ext cx="10131425" cy="45719"/>
          </a:xfrm>
        </p:spPr>
        <p:txBody>
          <a:bodyPr>
            <a:normAutofit fontScale="90000"/>
          </a:bodyPr>
          <a:lstStyle/>
          <a:p>
            <a:r>
              <a:rPr lang="en-US" dirty="0"/>
              <a:t>   </a:t>
            </a:r>
          </a:p>
        </p:txBody>
      </p:sp>
      <p:sp>
        <p:nvSpPr>
          <p:cNvPr id="3" name="Text Placeholder 2">
            <a:extLst>
              <a:ext uri="{FF2B5EF4-FFF2-40B4-BE49-F238E27FC236}">
                <a16:creationId xmlns:a16="http://schemas.microsoft.com/office/drawing/2014/main" id="{33B8DD9B-46C3-AB4C-94D9-4957078D3833}"/>
              </a:ext>
            </a:extLst>
          </p:cNvPr>
          <p:cNvSpPr>
            <a:spLocks noGrp="1"/>
          </p:cNvSpPr>
          <p:nvPr>
            <p:ph type="body" idx="1"/>
          </p:nvPr>
        </p:nvSpPr>
        <p:spPr>
          <a:xfrm>
            <a:off x="805162" y="294142"/>
            <a:ext cx="5290838" cy="1834410"/>
          </a:xfrm>
        </p:spPr>
        <p:txBody>
          <a:bodyPr/>
          <a:lstStyle/>
          <a:p>
            <a:r>
              <a:rPr lang="en-US" sz="4400" dirty="0">
                <a:solidFill>
                  <a:schemeClr val="tx2"/>
                </a:solidFill>
              </a:rPr>
              <a:t>Opportunities  </a:t>
            </a:r>
          </a:p>
        </p:txBody>
      </p:sp>
      <p:sp>
        <p:nvSpPr>
          <p:cNvPr id="4" name="Content Placeholder 3">
            <a:extLst>
              <a:ext uri="{FF2B5EF4-FFF2-40B4-BE49-F238E27FC236}">
                <a16:creationId xmlns:a16="http://schemas.microsoft.com/office/drawing/2014/main" id="{9FBFEA06-9EDA-A94B-A7DB-5770FEAE4724}"/>
              </a:ext>
            </a:extLst>
          </p:cNvPr>
          <p:cNvSpPr>
            <a:spLocks noGrp="1"/>
          </p:cNvSpPr>
          <p:nvPr>
            <p:ph sz="half" idx="2"/>
          </p:nvPr>
        </p:nvSpPr>
        <p:spPr>
          <a:xfrm>
            <a:off x="174283" y="2444010"/>
            <a:ext cx="5290838" cy="3017190"/>
          </a:xfrm>
        </p:spPr>
        <p:txBody>
          <a:bodyPr>
            <a:normAutofit/>
          </a:bodyPr>
          <a:lstStyle/>
          <a:p>
            <a:pPr>
              <a:buClr>
                <a:schemeClr val="tx2">
                  <a:lumMod val="60000"/>
                  <a:lumOff val="40000"/>
                </a:schemeClr>
              </a:buClr>
              <a:buFont typeface="Wingdings" pitchFamily="2" charset="2"/>
              <a:buChar char="v"/>
            </a:pPr>
            <a:r>
              <a:rPr lang="en-US" sz="2400" dirty="0">
                <a:solidFill>
                  <a:schemeClr val="bg1"/>
                </a:solidFill>
              </a:rPr>
              <a:t>Professional training</a:t>
            </a:r>
          </a:p>
          <a:p>
            <a:pPr>
              <a:buClr>
                <a:schemeClr val="tx2">
                  <a:lumMod val="60000"/>
                  <a:lumOff val="40000"/>
                </a:schemeClr>
              </a:buClr>
              <a:buFont typeface="Wingdings" pitchFamily="2" charset="2"/>
              <a:buChar char="v"/>
            </a:pPr>
            <a:r>
              <a:rPr lang="en-US" sz="2400" dirty="0">
                <a:solidFill>
                  <a:schemeClr val="bg1"/>
                </a:solidFill>
              </a:rPr>
              <a:t>The chance to grow professionally</a:t>
            </a:r>
          </a:p>
          <a:p>
            <a:pPr>
              <a:buClr>
                <a:schemeClr val="tx2">
                  <a:lumMod val="60000"/>
                  <a:lumOff val="40000"/>
                </a:schemeClr>
              </a:buClr>
              <a:buFont typeface="Wingdings" pitchFamily="2" charset="2"/>
              <a:buChar char="v"/>
            </a:pPr>
            <a:endParaRPr lang="en-US" sz="2400" dirty="0">
              <a:solidFill>
                <a:schemeClr val="bg1"/>
              </a:solidFill>
            </a:endParaRPr>
          </a:p>
        </p:txBody>
      </p:sp>
      <p:sp>
        <p:nvSpPr>
          <p:cNvPr id="5" name="Text Placeholder 4">
            <a:extLst>
              <a:ext uri="{FF2B5EF4-FFF2-40B4-BE49-F238E27FC236}">
                <a16:creationId xmlns:a16="http://schemas.microsoft.com/office/drawing/2014/main" id="{E8E1817A-0ADF-C441-815B-4745BE91DCF2}"/>
              </a:ext>
            </a:extLst>
          </p:cNvPr>
          <p:cNvSpPr>
            <a:spLocks noGrp="1"/>
          </p:cNvSpPr>
          <p:nvPr>
            <p:ph type="body" sz="quarter" idx="3"/>
          </p:nvPr>
        </p:nvSpPr>
        <p:spPr>
          <a:xfrm>
            <a:off x="7201902" y="-29534"/>
            <a:ext cx="5136092" cy="2072005"/>
          </a:xfrm>
        </p:spPr>
        <p:txBody>
          <a:bodyPr/>
          <a:lstStyle/>
          <a:p>
            <a:r>
              <a:rPr lang="en-US" sz="4400" dirty="0">
                <a:solidFill>
                  <a:schemeClr val="tx2"/>
                </a:solidFill>
              </a:rPr>
              <a:t>Threats</a:t>
            </a:r>
          </a:p>
        </p:txBody>
      </p:sp>
      <p:sp>
        <p:nvSpPr>
          <p:cNvPr id="6" name="Content Placeholder 5">
            <a:extLst>
              <a:ext uri="{FF2B5EF4-FFF2-40B4-BE49-F238E27FC236}">
                <a16:creationId xmlns:a16="http://schemas.microsoft.com/office/drawing/2014/main" id="{AE8581A7-E1DE-2D43-A3BF-A5A94661E076}"/>
              </a:ext>
            </a:extLst>
          </p:cNvPr>
          <p:cNvSpPr>
            <a:spLocks noGrp="1"/>
          </p:cNvSpPr>
          <p:nvPr>
            <p:ph sz="quarter" idx="4"/>
          </p:nvPr>
        </p:nvSpPr>
        <p:spPr>
          <a:xfrm>
            <a:off x="6246370" y="2084039"/>
            <a:ext cx="5136093" cy="3017189"/>
          </a:xfrm>
        </p:spPr>
        <p:txBody>
          <a:bodyPr>
            <a:normAutofit/>
          </a:bodyPr>
          <a:lstStyle/>
          <a:p>
            <a:pPr>
              <a:buClr>
                <a:schemeClr val="tx2">
                  <a:lumMod val="60000"/>
                  <a:lumOff val="40000"/>
                </a:schemeClr>
              </a:buClr>
              <a:buFont typeface="Wingdings" pitchFamily="2" charset="2"/>
              <a:buChar char="v"/>
            </a:pPr>
            <a:r>
              <a:rPr lang="en-US" sz="2400" dirty="0">
                <a:solidFill>
                  <a:schemeClr val="bg1"/>
                </a:solidFill>
              </a:rPr>
              <a:t>Frozen holiday on December</a:t>
            </a:r>
          </a:p>
          <a:p>
            <a:pPr>
              <a:buClr>
                <a:schemeClr val="tx2">
                  <a:lumMod val="60000"/>
                  <a:lumOff val="40000"/>
                </a:schemeClr>
              </a:buClr>
              <a:buFont typeface="Wingdings" pitchFamily="2" charset="2"/>
              <a:buChar char="v"/>
            </a:pPr>
            <a:r>
              <a:rPr lang="en-US" sz="2400" dirty="0">
                <a:solidFill>
                  <a:schemeClr val="bg1"/>
                </a:solidFill>
              </a:rPr>
              <a:t>Not enough laptops on site</a:t>
            </a:r>
          </a:p>
          <a:p>
            <a:pPr>
              <a:buClr>
                <a:schemeClr val="tx2">
                  <a:lumMod val="60000"/>
                  <a:lumOff val="40000"/>
                </a:schemeClr>
              </a:buClr>
              <a:buFont typeface="Wingdings" pitchFamily="2" charset="2"/>
              <a:buChar char="v"/>
            </a:pPr>
            <a:r>
              <a:rPr lang="en-US" sz="2400" dirty="0">
                <a:solidFill>
                  <a:schemeClr val="bg1"/>
                </a:solidFill>
              </a:rPr>
              <a:t>Car park restrictions</a:t>
            </a:r>
          </a:p>
        </p:txBody>
      </p:sp>
      <p:sp>
        <p:nvSpPr>
          <p:cNvPr id="7" name="Slide Number Placeholder 6">
            <a:extLst>
              <a:ext uri="{FF2B5EF4-FFF2-40B4-BE49-F238E27FC236}">
                <a16:creationId xmlns:a16="http://schemas.microsoft.com/office/drawing/2014/main" id="{3B98EFEA-2783-B645-AF54-41F9B26DDF81}"/>
              </a:ext>
            </a:extLst>
          </p:cNvPr>
          <p:cNvSpPr>
            <a:spLocks noGrp="1"/>
          </p:cNvSpPr>
          <p:nvPr>
            <p:ph type="sldNum" sz="quarter" idx="12"/>
          </p:nvPr>
        </p:nvSpPr>
        <p:spPr/>
        <p:txBody>
          <a:bodyPr/>
          <a:lstStyle/>
          <a:p>
            <a:fld id="{EECC7194-A4D0-457B-9D3E-53681723AFF7}" type="slidenum">
              <a:rPr lang="en-US" noProof="0" smtClean="0"/>
              <a:pPr/>
              <a:t>7</a:t>
            </a:fld>
            <a:endParaRPr lang="en-US" noProof="0" dirty="0"/>
          </a:p>
        </p:txBody>
      </p:sp>
      <p:pic>
        <p:nvPicPr>
          <p:cNvPr id="1026" name="Picture 2" descr="How to Calculate Opportunity Win Rate | Brainshark">
            <a:extLst>
              <a:ext uri="{FF2B5EF4-FFF2-40B4-BE49-F238E27FC236}">
                <a16:creationId xmlns:a16="http://schemas.microsoft.com/office/drawing/2014/main" id="{927EBD1E-2864-6D48-A1A1-B3C26FD62C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848" y="3578742"/>
            <a:ext cx="4697142" cy="17942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p Critical Infrastructure Cyber Threats Critical Infrastructure Cyber">
            <a:extLst>
              <a:ext uri="{FF2B5EF4-FFF2-40B4-BE49-F238E27FC236}">
                <a16:creationId xmlns:a16="http://schemas.microsoft.com/office/drawing/2014/main" id="{D59D167A-AB62-7048-B0F5-ED0EB04F3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740" y="3570739"/>
            <a:ext cx="4721226" cy="1810254"/>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F7A65A51-ACE1-D747-9313-0C24E4C5B31E}"/>
              </a:ext>
            </a:extLst>
          </p:cNvPr>
          <p:cNvCxnSpPr>
            <a:cxnSpLocks noChangeAspect="1"/>
          </p:cNvCxnSpPr>
          <p:nvPr/>
        </p:nvCxnSpPr>
        <p:spPr>
          <a:xfrm>
            <a:off x="5615491" y="1503381"/>
            <a:ext cx="0" cy="435600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16243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8C87-6452-BF4B-9380-9B160242E922}"/>
              </a:ext>
            </a:extLst>
          </p:cNvPr>
          <p:cNvSpPr>
            <a:spLocks noGrp="1"/>
          </p:cNvSpPr>
          <p:nvPr>
            <p:ph type="title"/>
          </p:nvPr>
        </p:nvSpPr>
        <p:spPr>
          <a:xfrm>
            <a:off x="813342" y="1434152"/>
            <a:ext cx="10131425" cy="1456267"/>
          </a:xfrm>
        </p:spPr>
        <p:txBody>
          <a:bodyPr/>
          <a:lstStyle/>
          <a:p>
            <a:r>
              <a:rPr lang="en-US" sz="6000" b="1" dirty="0">
                <a:solidFill>
                  <a:srgbClr val="FFFF00"/>
                </a:solidFill>
              </a:rPr>
              <a:t>                </a:t>
            </a:r>
            <a:r>
              <a:rPr lang="en-US" sz="6000" b="1" dirty="0">
                <a:solidFill>
                  <a:schemeClr val="tx2"/>
                </a:solidFill>
              </a:rPr>
              <a:t>Conclusion</a:t>
            </a:r>
            <a:r>
              <a:rPr lang="en-US" dirty="0">
                <a:solidFill>
                  <a:schemeClr val="tx2"/>
                </a:solidFill>
              </a:rPr>
              <a:t> </a:t>
            </a:r>
          </a:p>
        </p:txBody>
      </p:sp>
      <p:sp>
        <p:nvSpPr>
          <p:cNvPr id="3" name="Content Placeholder 2">
            <a:extLst>
              <a:ext uri="{FF2B5EF4-FFF2-40B4-BE49-F238E27FC236}">
                <a16:creationId xmlns:a16="http://schemas.microsoft.com/office/drawing/2014/main" id="{EA28EB21-3A9B-384E-9091-D1AF42EFD7B0}"/>
              </a:ext>
            </a:extLst>
          </p:cNvPr>
          <p:cNvSpPr>
            <a:spLocks noGrp="1"/>
          </p:cNvSpPr>
          <p:nvPr>
            <p:ph idx="1"/>
          </p:nvPr>
        </p:nvSpPr>
        <p:spPr>
          <a:xfrm>
            <a:off x="204396" y="1850315"/>
            <a:ext cx="11349318" cy="4485939"/>
          </a:xfrm>
        </p:spPr>
        <p:txBody>
          <a:bodyPr>
            <a:normAutofit/>
          </a:bodyPr>
          <a:lstStyle/>
          <a:p>
            <a:pPr>
              <a:buClr>
                <a:srgbClr val="002060"/>
              </a:buClr>
              <a:buFont typeface="Wingdings" pitchFamily="2" charset="2"/>
              <a:buChar char="v"/>
            </a:pPr>
            <a:r>
              <a:rPr lang="en-US" sz="3200" dirty="0">
                <a:solidFill>
                  <a:schemeClr val="bg1"/>
                </a:solidFill>
                <a:latin typeface="Apple Symbols" panose="02000000000000000000" pitchFamily="2" charset="-79"/>
                <a:ea typeface="Apple Symbols" panose="02000000000000000000" pitchFamily="2" charset="-79"/>
                <a:cs typeface="Apple Symbols" panose="02000000000000000000" pitchFamily="2" charset="-79"/>
              </a:rPr>
              <a:t>The purpose of this assessment was to demonstrate how important academic and employability skills are in a student life who wants to reach the peak of his career.</a:t>
            </a:r>
          </a:p>
        </p:txBody>
      </p:sp>
      <p:sp>
        <p:nvSpPr>
          <p:cNvPr id="4" name="Slide Number Placeholder 3">
            <a:extLst>
              <a:ext uri="{FF2B5EF4-FFF2-40B4-BE49-F238E27FC236}">
                <a16:creationId xmlns:a16="http://schemas.microsoft.com/office/drawing/2014/main" id="{D786898F-E5E3-C64D-B7CB-EF6A9D3E29D7}"/>
              </a:ext>
            </a:extLst>
          </p:cNvPr>
          <p:cNvSpPr>
            <a:spLocks noGrp="1"/>
          </p:cNvSpPr>
          <p:nvPr>
            <p:ph type="sldNum" sz="quarter" idx="12"/>
          </p:nvPr>
        </p:nvSpPr>
        <p:spPr/>
        <p:txBody>
          <a:bodyPr/>
          <a:lstStyle/>
          <a:p>
            <a:fld id="{EECC7194-A4D0-457B-9D3E-53681723AFF7}" type="slidenum">
              <a:rPr lang="en-US" noProof="0" smtClean="0"/>
              <a:pPr/>
              <a:t>8</a:t>
            </a:fld>
            <a:endParaRPr lang="en-US" noProof="0" dirty="0"/>
          </a:p>
        </p:txBody>
      </p:sp>
    </p:spTree>
    <p:extLst>
      <p:ext uri="{BB962C8B-B14F-4D97-AF65-F5344CB8AC3E}">
        <p14:creationId xmlns:p14="http://schemas.microsoft.com/office/powerpoint/2010/main" val="2450994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Scientist looking at test tube">
            <a:extLst>
              <a:ext uri="{FF2B5EF4-FFF2-40B4-BE49-F238E27FC236}">
                <a16:creationId xmlns:a16="http://schemas.microsoft.com/office/drawing/2014/main" id="{F923CFB6-5709-405C-8762-B310D3F21953}"/>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t="52" b="52"/>
          <a:stretch>
            <a:fillRect/>
          </a:stretch>
        </p:blipFill>
        <p:spPr/>
      </p:pic>
      <p:sp>
        <p:nvSpPr>
          <p:cNvPr id="3" name="Title 2">
            <a:extLst>
              <a:ext uri="{FF2B5EF4-FFF2-40B4-BE49-F238E27FC236}">
                <a16:creationId xmlns:a16="http://schemas.microsoft.com/office/drawing/2014/main" id="{C17F5BF1-88DB-42F2-98A6-4C7FBFC311C4}"/>
              </a:ext>
            </a:extLst>
          </p:cNvPr>
          <p:cNvSpPr>
            <a:spLocks noGrp="1"/>
          </p:cNvSpPr>
          <p:nvPr>
            <p:ph type="ctrTitle"/>
          </p:nvPr>
        </p:nvSpPr>
        <p:spPr>
          <a:xfrm>
            <a:off x="0" y="85664"/>
            <a:ext cx="8461094" cy="6857999"/>
          </a:xfrm>
        </p:spPr>
        <p:txBody>
          <a:bodyPr/>
          <a:lstStyle/>
          <a:p>
            <a:r>
              <a:rPr lang="en-US" sz="6000" dirty="0"/>
              <a:t>Thank  YOU!</a:t>
            </a:r>
          </a:p>
        </p:txBody>
      </p:sp>
      <p:sp>
        <p:nvSpPr>
          <p:cNvPr id="4" name="Text Placeholder 3">
            <a:extLst>
              <a:ext uri="{FF2B5EF4-FFF2-40B4-BE49-F238E27FC236}">
                <a16:creationId xmlns:a16="http://schemas.microsoft.com/office/drawing/2014/main" id="{7E7E363B-55F5-4528-8A9D-A5D90055CD92}"/>
              </a:ext>
            </a:extLst>
          </p:cNvPr>
          <p:cNvSpPr>
            <a:spLocks noGrp="1"/>
          </p:cNvSpPr>
          <p:nvPr>
            <p:ph type="body" sz="quarter" idx="13"/>
          </p:nvPr>
        </p:nvSpPr>
        <p:spPr>
          <a:xfrm>
            <a:off x="2233940" y="4362434"/>
            <a:ext cx="3314700" cy="918951"/>
          </a:xfrm>
        </p:spPr>
        <p:txBody>
          <a:bodyPr>
            <a:noAutofit/>
          </a:bodyPr>
          <a:lstStyle/>
          <a:p>
            <a:r>
              <a:rPr lang="en-US" sz="3600" b="1" dirty="0"/>
              <a:t>Leonard </a:t>
            </a:r>
            <a:r>
              <a:rPr lang="en-US" sz="3600" b="1" dirty="0" err="1"/>
              <a:t>Hondor</a:t>
            </a:r>
            <a:endParaRPr lang="en-US" sz="3600" b="1" dirty="0"/>
          </a:p>
        </p:txBody>
      </p:sp>
      <p:sp>
        <p:nvSpPr>
          <p:cNvPr id="5" name="Text Placeholder 4">
            <a:extLst>
              <a:ext uri="{FF2B5EF4-FFF2-40B4-BE49-F238E27FC236}">
                <a16:creationId xmlns:a16="http://schemas.microsoft.com/office/drawing/2014/main" id="{045FEE4F-333C-40EF-B46D-8D25C79C05D2}"/>
              </a:ext>
            </a:extLst>
          </p:cNvPr>
          <p:cNvSpPr>
            <a:spLocks noGrp="1"/>
          </p:cNvSpPr>
          <p:nvPr>
            <p:ph type="body" sz="quarter" idx="14"/>
          </p:nvPr>
        </p:nvSpPr>
        <p:spPr/>
        <p:txBody>
          <a:bodyPr>
            <a:normAutofit fontScale="55000" lnSpcReduction="20000"/>
          </a:bodyPr>
          <a:lstStyle/>
          <a:p>
            <a:r>
              <a:rPr lang="en-US" dirty="0"/>
              <a:t>   </a:t>
            </a:r>
          </a:p>
        </p:txBody>
      </p:sp>
      <p:sp>
        <p:nvSpPr>
          <p:cNvPr id="6" name="Text Placeholder 5">
            <a:extLst>
              <a:ext uri="{FF2B5EF4-FFF2-40B4-BE49-F238E27FC236}">
                <a16:creationId xmlns:a16="http://schemas.microsoft.com/office/drawing/2014/main" id="{05F44DEB-FABF-4ADE-B7EB-29DFAFA3DFF6}"/>
              </a:ext>
            </a:extLst>
          </p:cNvPr>
          <p:cNvSpPr>
            <a:spLocks noGrp="1"/>
          </p:cNvSpPr>
          <p:nvPr>
            <p:ph type="body" sz="quarter" idx="15"/>
          </p:nvPr>
        </p:nvSpPr>
        <p:spPr/>
        <p:txBody>
          <a:bodyPr>
            <a:normAutofit fontScale="55000" lnSpcReduction="20000"/>
          </a:bodyPr>
          <a:lstStyle/>
          <a:p>
            <a:r>
              <a:rPr lang="en-US" dirty="0"/>
              <a:t>            </a:t>
            </a:r>
          </a:p>
        </p:txBody>
      </p:sp>
      <p:sp>
        <p:nvSpPr>
          <p:cNvPr id="7" name="Text Placeholder 6">
            <a:extLst>
              <a:ext uri="{FF2B5EF4-FFF2-40B4-BE49-F238E27FC236}">
                <a16:creationId xmlns:a16="http://schemas.microsoft.com/office/drawing/2014/main" id="{CF795760-75DB-4415-BB10-2C6299BBF11C}"/>
              </a:ext>
            </a:extLst>
          </p:cNvPr>
          <p:cNvSpPr>
            <a:spLocks noGrp="1"/>
          </p:cNvSpPr>
          <p:nvPr>
            <p:ph type="body" sz="quarter" idx="16"/>
          </p:nvPr>
        </p:nvSpPr>
        <p:spPr/>
        <p:txBody>
          <a:bodyPr>
            <a:normAutofit fontScale="92500" lnSpcReduction="20000"/>
          </a:bodyPr>
          <a:lstStyle/>
          <a:p>
            <a:r>
              <a:rPr lang="en-US" dirty="0"/>
              <a:t>   </a:t>
            </a:r>
          </a:p>
        </p:txBody>
      </p:sp>
      <p:sp>
        <p:nvSpPr>
          <p:cNvPr id="18" name="Rectangle 17">
            <a:extLst>
              <a:ext uri="{FF2B5EF4-FFF2-40B4-BE49-F238E27FC236}">
                <a16:creationId xmlns:a16="http://schemas.microsoft.com/office/drawing/2014/main" id="{AAF39051-1049-4508-8373-6A289966AA59}"/>
              </a:ext>
              <a:ext uri="{C183D7F6-B498-43B3-948B-1728B52AA6E4}">
                <adec:decorative xmlns:adec="http://schemas.microsoft.com/office/drawing/2017/decorative" val="1"/>
              </a:ext>
            </a:extLst>
          </p:cNvPr>
          <p:cNvSpPr/>
          <p:nvPr/>
        </p:nvSpPr>
        <p:spPr>
          <a:xfrm>
            <a:off x="781399" y="2238573"/>
            <a:ext cx="10629202" cy="1190427"/>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bject 7" descr="Beige rectangle">
            <a:extLst>
              <a:ext uri="{FF2B5EF4-FFF2-40B4-BE49-F238E27FC236}">
                <a16:creationId xmlns:a16="http://schemas.microsoft.com/office/drawing/2014/main" id="{2D7851E8-1907-4C8A-A16F-E461B5BFA940}"/>
              </a:ext>
            </a:extLst>
          </p:cNvPr>
          <p:cNvSpPr/>
          <p:nvPr/>
        </p:nvSpPr>
        <p:spPr bwMode="white">
          <a:xfrm flipV="1">
            <a:off x="1204699" y="37916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grpSp>
        <p:nvGrpSpPr>
          <p:cNvPr id="55" name="Group 54" descr="Icon Person">
            <a:extLst>
              <a:ext uri="{FF2B5EF4-FFF2-40B4-BE49-F238E27FC236}">
                <a16:creationId xmlns:a16="http://schemas.microsoft.com/office/drawing/2014/main" id="{9E1A2D9D-4A3F-4720-9A14-FFD74FC5C7A2}"/>
              </a:ext>
            </a:extLst>
          </p:cNvPr>
          <p:cNvGrpSpPr/>
          <p:nvPr/>
        </p:nvGrpSpPr>
        <p:grpSpPr>
          <a:xfrm>
            <a:off x="398033" y="4049024"/>
            <a:ext cx="1699708" cy="1391657"/>
            <a:chOff x="1334697" y="4580661"/>
            <a:chExt cx="360000" cy="360000"/>
          </a:xfrm>
        </p:grpSpPr>
        <p:grpSp>
          <p:nvGrpSpPr>
            <p:cNvPr id="56" name="Group 55">
              <a:extLst>
                <a:ext uri="{FF2B5EF4-FFF2-40B4-BE49-F238E27FC236}">
                  <a16:creationId xmlns:a16="http://schemas.microsoft.com/office/drawing/2014/main" id="{FBC59C07-FDEC-40D0-BE4E-E1FAC0DEBC4A}"/>
                </a:ext>
              </a:extLst>
            </p:cNvPr>
            <p:cNvGrpSpPr/>
            <p:nvPr/>
          </p:nvGrpSpPr>
          <p:grpSpPr>
            <a:xfrm>
              <a:off x="1421012" y="4633770"/>
              <a:ext cx="180975" cy="231458"/>
              <a:chOff x="1443237" y="4633770"/>
              <a:chExt cx="180975" cy="231458"/>
            </a:xfrm>
          </p:grpSpPr>
          <p:sp>
            <p:nvSpPr>
              <p:cNvPr id="58" name="Freeform: Shape 57">
                <a:extLst>
                  <a:ext uri="{FF2B5EF4-FFF2-40B4-BE49-F238E27FC236}">
                    <a16:creationId xmlns:a16="http://schemas.microsoft.com/office/drawing/2014/main" id="{15EC7012-98A7-4A94-8CC9-0EC3408A6BC4}"/>
                  </a:ext>
                </a:extLst>
              </p:cNvPr>
              <p:cNvSpPr/>
              <p:nvPr/>
            </p:nvSpPr>
            <p:spPr>
              <a:xfrm>
                <a:off x="1478479" y="4633770"/>
                <a:ext cx="114300" cy="114300"/>
              </a:xfrm>
              <a:custGeom>
                <a:avLst/>
                <a:gdLst>
                  <a:gd name="connsiteX0" fmla="*/ 118110 w 114300"/>
                  <a:gd name="connsiteY0" fmla="*/ 59055 h 114300"/>
                  <a:gd name="connsiteX1" fmla="*/ 59055 w 114300"/>
                  <a:gd name="connsiteY1" fmla="*/ 118110 h 114300"/>
                  <a:gd name="connsiteX2" fmla="*/ 0 w 114300"/>
                  <a:gd name="connsiteY2" fmla="*/ 59055 h 114300"/>
                  <a:gd name="connsiteX3" fmla="*/ 59055 w 114300"/>
                  <a:gd name="connsiteY3" fmla="*/ 0 h 114300"/>
                  <a:gd name="connsiteX4" fmla="*/ 118110 w 114300"/>
                  <a:gd name="connsiteY4" fmla="*/ 59055 h 114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0" h="114300">
                    <a:moveTo>
                      <a:pt x="118110" y="59055"/>
                    </a:moveTo>
                    <a:cubicBezTo>
                      <a:pt x="118110" y="91440"/>
                      <a:pt x="91440" y="118110"/>
                      <a:pt x="59055" y="118110"/>
                    </a:cubicBezTo>
                    <a:cubicBezTo>
                      <a:pt x="26670" y="118110"/>
                      <a:pt x="0" y="91440"/>
                      <a:pt x="0" y="59055"/>
                    </a:cubicBezTo>
                    <a:cubicBezTo>
                      <a:pt x="0" y="26670"/>
                      <a:pt x="26670" y="0"/>
                      <a:pt x="59055" y="0"/>
                    </a:cubicBezTo>
                    <a:cubicBezTo>
                      <a:pt x="91440" y="0"/>
                      <a:pt x="118110" y="25718"/>
                      <a:pt x="118110" y="59055"/>
                    </a:cubicBezTo>
                    <a:close/>
                  </a:path>
                </a:pathLst>
              </a:custGeom>
              <a:noFill/>
              <a:ln w="23813" cap="flat">
                <a:solidFill>
                  <a:schemeClr val="accent1"/>
                </a:solid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519FE88-ED74-4D46-86D2-F2530BE46026}"/>
                  </a:ext>
                </a:extLst>
              </p:cNvPr>
              <p:cNvSpPr/>
              <p:nvPr/>
            </p:nvSpPr>
            <p:spPr>
              <a:xfrm>
                <a:off x="1443237" y="4798553"/>
                <a:ext cx="180975" cy="66675"/>
              </a:xfrm>
              <a:custGeom>
                <a:avLst/>
                <a:gdLst>
                  <a:gd name="connsiteX0" fmla="*/ 0 w 180975"/>
                  <a:gd name="connsiteY0" fmla="*/ 72390 h 66675"/>
                  <a:gd name="connsiteX1" fmla="*/ 94298 w 180975"/>
                  <a:gd name="connsiteY1" fmla="*/ 0 h 66675"/>
                  <a:gd name="connsiteX2" fmla="*/ 188595 w 180975"/>
                  <a:gd name="connsiteY2" fmla="*/ 72390 h 66675"/>
                </a:gdLst>
                <a:ahLst/>
                <a:cxnLst>
                  <a:cxn ang="0">
                    <a:pos x="connsiteX0" y="connsiteY0"/>
                  </a:cxn>
                  <a:cxn ang="0">
                    <a:pos x="connsiteX1" y="connsiteY1"/>
                  </a:cxn>
                  <a:cxn ang="0">
                    <a:pos x="connsiteX2" y="connsiteY2"/>
                  </a:cxn>
                </a:cxnLst>
                <a:rect l="l" t="t" r="r" b="b"/>
                <a:pathLst>
                  <a:path w="180975" h="66675">
                    <a:moveTo>
                      <a:pt x="0" y="72390"/>
                    </a:moveTo>
                    <a:cubicBezTo>
                      <a:pt x="0" y="20955"/>
                      <a:pt x="41910" y="0"/>
                      <a:pt x="94298" y="0"/>
                    </a:cubicBezTo>
                    <a:cubicBezTo>
                      <a:pt x="146685" y="0"/>
                      <a:pt x="188595" y="20955"/>
                      <a:pt x="188595" y="72390"/>
                    </a:cubicBezTo>
                  </a:path>
                </a:pathLst>
              </a:custGeom>
              <a:noFill/>
              <a:ln w="23813" cap="flat">
                <a:solidFill>
                  <a:schemeClr val="accent1"/>
                </a:solidFill>
                <a:prstDash val="solid"/>
                <a:miter/>
              </a:ln>
            </p:spPr>
            <p:txBody>
              <a:bodyPr rtlCol="0" anchor="ctr"/>
              <a:lstStyle/>
              <a:p>
                <a:endParaRPr lang="en-US" dirty="0"/>
              </a:p>
            </p:txBody>
          </p:sp>
        </p:grpSp>
        <p:sp>
          <p:nvSpPr>
            <p:cNvPr id="57" name="Freeform: Shape 56">
              <a:extLst>
                <a:ext uri="{FF2B5EF4-FFF2-40B4-BE49-F238E27FC236}">
                  <a16:creationId xmlns:a16="http://schemas.microsoft.com/office/drawing/2014/main" id="{03AF6D1D-DE4A-460B-A540-E7DACF1F333F}"/>
                </a:ext>
              </a:extLst>
            </p:cNvPr>
            <p:cNvSpPr/>
            <p:nvPr/>
          </p:nvSpPr>
          <p:spPr>
            <a:xfrm>
              <a:off x="1334697" y="4580661"/>
              <a:ext cx="360000" cy="360000"/>
            </a:xfrm>
            <a:custGeom>
              <a:avLst/>
              <a:gdLst>
                <a:gd name="connsiteX0" fmla="*/ 0 w 360000"/>
                <a:gd name="connsiteY0" fmla="*/ 0 h 360000"/>
                <a:gd name="connsiteX1" fmla="*/ 83322 w 360000"/>
                <a:gd name="connsiteY1" fmla="*/ 0 h 360000"/>
                <a:gd name="connsiteX2" fmla="*/ 83322 w 360000"/>
                <a:gd name="connsiteY2" fmla="*/ 68850 h 360000"/>
                <a:gd name="connsiteX3" fmla="*/ 276679 w 360000"/>
                <a:gd name="connsiteY3" fmla="*/ 68850 h 360000"/>
                <a:gd name="connsiteX4" fmla="*/ 276679 w 360000"/>
                <a:gd name="connsiteY4" fmla="*/ 0 h 360000"/>
                <a:gd name="connsiteX5" fmla="*/ 360000 w 360000"/>
                <a:gd name="connsiteY5" fmla="*/ 0 h 360000"/>
                <a:gd name="connsiteX6" fmla="*/ 360000 w 360000"/>
                <a:gd name="connsiteY6" fmla="*/ 360000 h 360000"/>
                <a:gd name="connsiteX7" fmla="*/ 0 w 360000"/>
                <a:gd name="connsiteY7" fmla="*/ 360000 h 360000"/>
                <a:gd name="connsiteX0" fmla="*/ 276679 w 368119"/>
                <a:gd name="connsiteY0" fmla="*/ 68850 h 360000"/>
                <a:gd name="connsiteX1" fmla="*/ 276679 w 368119"/>
                <a:gd name="connsiteY1" fmla="*/ 0 h 360000"/>
                <a:gd name="connsiteX2" fmla="*/ 360000 w 368119"/>
                <a:gd name="connsiteY2" fmla="*/ 0 h 360000"/>
                <a:gd name="connsiteX3" fmla="*/ 360000 w 368119"/>
                <a:gd name="connsiteY3" fmla="*/ 360000 h 360000"/>
                <a:gd name="connsiteX4" fmla="*/ 0 w 368119"/>
                <a:gd name="connsiteY4" fmla="*/ 360000 h 360000"/>
                <a:gd name="connsiteX5" fmla="*/ 0 w 368119"/>
                <a:gd name="connsiteY5" fmla="*/ 0 h 360000"/>
                <a:gd name="connsiteX6" fmla="*/ 83322 w 368119"/>
                <a:gd name="connsiteY6" fmla="*/ 0 h 360000"/>
                <a:gd name="connsiteX7" fmla="*/ 83322 w 368119"/>
                <a:gd name="connsiteY7" fmla="*/ 68850 h 360000"/>
                <a:gd name="connsiteX8" fmla="*/ 368119 w 368119"/>
                <a:gd name="connsiteY8" fmla="*/ 16029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7" fmla="*/ 83322 w 360000"/>
                <a:gd name="connsiteY7" fmla="*/ 6885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0" fmla="*/ 276679 w 360000"/>
                <a:gd name="connsiteY0" fmla="*/ 0 h 360000"/>
                <a:gd name="connsiteX1" fmla="*/ 360000 w 360000"/>
                <a:gd name="connsiteY1" fmla="*/ 0 h 360000"/>
                <a:gd name="connsiteX2" fmla="*/ 360000 w 360000"/>
                <a:gd name="connsiteY2" fmla="*/ 360000 h 360000"/>
                <a:gd name="connsiteX3" fmla="*/ 0 w 360000"/>
                <a:gd name="connsiteY3" fmla="*/ 360000 h 360000"/>
                <a:gd name="connsiteX4" fmla="*/ 0 w 360000"/>
                <a:gd name="connsiteY4" fmla="*/ 0 h 360000"/>
                <a:gd name="connsiteX5" fmla="*/ 83322 w 360000"/>
                <a:gd name="connsiteY5" fmla="*/ 0 h 3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0000" h="360000">
                  <a:moveTo>
                    <a:pt x="276679" y="0"/>
                  </a:moveTo>
                  <a:lnTo>
                    <a:pt x="360000" y="0"/>
                  </a:lnTo>
                  <a:lnTo>
                    <a:pt x="360000" y="360000"/>
                  </a:lnTo>
                  <a:lnTo>
                    <a:pt x="0" y="360000"/>
                  </a:lnTo>
                  <a:lnTo>
                    <a:pt x="0" y="0"/>
                  </a:lnTo>
                  <a:lnTo>
                    <a:pt x="83322" y="0"/>
                  </a:lnTo>
                </a:path>
              </a:pathLst>
            </a:custGeom>
            <a:noFill/>
            <a:ln w="9525" cap="flat">
              <a:solidFill>
                <a:schemeClr val="bg1">
                  <a:lumMod val="75000"/>
                </a:schemeClr>
              </a:solidFill>
              <a:prstDash val="solid"/>
              <a:miter/>
            </a:ln>
          </p:spPr>
          <p:txBody>
            <a:bodyPr rtlCol="0" anchor="ctr"/>
            <a:lstStyle/>
            <a:p>
              <a:endParaRPr lang="en-US" dirty="0"/>
            </a:p>
          </p:txBody>
        </p:sp>
      </p:grpSp>
    </p:spTree>
    <p:extLst>
      <p:ext uri="{BB962C8B-B14F-4D97-AF65-F5344CB8AC3E}">
        <p14:creationId xmlns:p14="http://schemas.microsoft.com/office/powerpoint/2010/main" val="3476954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9770057-550A-4957-AACA-B42922A7A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34FFFC4-5679-499A-8D35-EDDE26630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293D1AF-D732-41A0-8FFB-379DCF6C3C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E459E754-D010-0A40-9605-ED12EC99C028}"/>
              </a:ext>
            </a:extLst>
          </p:cNvPr>
          <p:cNvSpPr>
            <a:spLocks noGrp="1"/>
          </p:cNvSpPr>
          <p:nvPr>
            <p:ph type="title"/>
          </p:nvPr>
        </p:nvSpPr>
        <p:spPr>
          <a:xfrm>
            <a:off x="685801" y="643466"/>
            <a:ext cx="3351530" cy="4995333"/>
          </a:xfrm>
        </p:spPr>
        <p:txBody>
          <a:bodyPr>
            <a:normAutofit/>
          </a:bodyPr>
          <a:lstStyle/>
          <a:p>
            <a:r>
              <a:rPr lang="en-US">
                <a:solidFill>
                  <a:srgbClr val="FFFFFF"/>
                </a:solidFill>
              </a:rPr>
              <a:t>References:</a:t>
            </a:r>
          </a:p>
        </p:txBody>
      </p:sp>
      <p:sp useBgFill="1">
        <p:nvSpPr>
          <p:cNvPr id="16" name="Rectangle 15">
            <a:extLst>
              <a:ext uri="{FF2B5EF4-FFF2-40B4-BE49-F238E27FC236}">
                <a16:creationId xmlns:a16="http://schemas.microsoft.com/office/drawing/2014/main" id="{BF7724F1-4B44-4E0A-9B7D-370097EA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8C7F9C1-9B71-1145-B583-9A4D04CE6703}"/>
              </a:ext>
            </a:extLst>
          </p:cNvPr>
          <p:cNvSpPr>
            <a:spLocks noGrp="1"/>
          </p:cNvSpPr>
          <p:nvPr>
            <p:ph type="sldNum" sz="quarter" idx="12"/>
          </p:nvPr>
        </p:nvSpPr>
        <p:spPr>
          <a:xfrm>
            <a:off x="629299" y="5870575"/>
            <a:ext cx="551167" cy="377825"/>
          </a:xfrm>
        </p:spPr>
        <p:txBody>
          <a:bodyPr>
            <a:normAutofit/>
          </a:bodyPr>
          <a:lstStyle/>
          <a:p>
            <a:pPr algn="l">
              <a:spcAft>
                <a:spcPts val="600"/>
              </a:spcAft>
            </a:pPr>
            <a:fld id="{EECC7194-A4D0-457B-9D3E-53681723AFF7}" type="slidenum">
              <a:rPr lang="en-US" noProof="0">
                <a:solidFill>
                  <a:schemeClr val="bg2"/>
                </a:solidFill>
              </a:rPr>
              <a:pPr algn="l">
                <a:spcAft>
                  <a:spcPts val="600"/>
                </a:spcAft>
              </a:pPr>
              <a:t>10</a:t>
            </a:fld>
            <a:endParaRPr lang="en-US" noProof="0">
              <a:solidFill>
                <a:schemeClr val="bg2"/>
              </a:solidFill>
            </a:endParaRPr>
          </a:p>
        </p:txBody>
      </p:sp>
      <p:graphicFrame>
        <p:nvGraphicFramePr>
          <p:cNvPr id="6" name="Content Placeholder 2">
            <a:extLst>
              <a:ext uri="{FF2B5EF4-FFF2-40B4-BE49-F238E27FC236}">
                <a16:creationId xmlns:a16="http://schemas.microsoft.com/office/drawing/2014/main" id="{6A1E807E-DD8C-4E03-9832-D063AAADE284}"/>
              </a:ext>
            </a:extLst>
          </p:cNvPr>
          <p:cNvGraphicFramePr>
            <a:graphicFrameLocks noGrp="1"/>
          </p:cNvGraphicFramePr>
          <p:nvPr>
            <p:ph idx="1"/>
            <p:extLst>
              <p:ext uri="{D42A27DB-BD31-4B8C-83A1-F6EECF244321}">
                <p14:modId xmlns:p14="http://schemas.microsoft.com/office/powerpoint/2010/main" val="3038663351"/>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17602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4BDB64-2AF8-42D4-96C8-B6B6F098993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C66BDC7-24D2-4343-8D41-18F9C23F860A}">
  <ds:schemaRefs>
    <ds:schemaRef ds:uri="http://schemas.microsoft.com/sharepoint/v3/contenttype/forms"/>
  </ds:schemaRefs>
</ds:datastoreItem>
</file>

<file path=customXml/itemProps3.xml><?xml version="1.0" encoding="utf-8"?>
<ds:datastoreItem xmlns:ds="http://schemas.openxmlformats.org/officeDocument/2006/customXml" ds:itemID="{533BAED8-F9E7-4D41-86E9-333473F909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{DBE07606-D053-C24D-BF28-1052074B75DE}tf10001058</Template>
  <TotalTime>427</TotalTime>
  <Words>469</Words>
  <Application>Microsoft Macintosh PowerPoint</Application>
  <PresentationFormat>Widescreen</PresentationFormat>
  <Paragraphs>78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Apple Symbols</vt:lpstr>
      <vt:lpstr>Arial</vt:lpstr>
      <vt:lpstr>Calibri</vt:lpstr>
      <vt:lpstr>Calibri Light</vt:lpstr>
      <vt:lpstr>Wingdings</vt:lpstr>
      <vt:lpstr>Celestial</vt:lpstr>
      <vt:lpstr>Academic and employability skills</vt:lpstr>
      <vt:lpstr>PowerPoint Presentation</vt:lpstr>
      <vt:lpstr>Introduction</vt:lpstr>
      <vt:lpstr>EMPLOYABIKITY SKILLS:</vt:lpstr>
      <vt:lpstr>Amazon hr assistant</vt:lpstr>
      <vt:lpstr>Personal SWOT ANAlysis</vt:lpstr>
      <vt:lpstr>   </vt:lpstr>
      <vt:lpstr>                Conclusion </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Leonard Hondor (2115347)</dc:creator>
  <cp:lastModifiedBy>Leonard Hondor (2115347)</cp:lastModifiedBy>
  <cp:revision>3</cp:revision>
  <dcterms:created xsi:type="dcterms:W3CDTF">2021-12-06T17:56:23Z</dcterms:created>
  <dcterms:modified xsi:type="dcterms:W3CDTF">2021-12-07T22:51:44Z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