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8"/>
  </p:notesMasterIdLst>
  <p:handoutMasterIdLst>
    <p:handoutMasterId r:id="rId9"/>
  </p:handoutMasterIdLst>
  <p:sldIdLst>
    <p:sldId id="277" r:id="rId2"/>
    <p:sldId id="278" r:id="rId3"/>
    <p:sldId id="289" r:id="rId4"/>
    <p:sldId id="288" r:id="rId5"/>
    <p:sldId id="284" r:id="rId6"/>
    <p:sldId id="287" r:id="rId7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68" autoAdjust="0"/>
    <p:restoredTop sz="93372" autoAdjust="0"/>
  </p:normalViewPr>
  <p:slideViewPr>
    <p:cSldViewPr>
      <p:cViewPr varScale="1">
        <p:scale>
          <a:sx n="71" d="100"/>
          <a:sy n="71" d="100"/>
        </p:scale>
        <p:origin x="1440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26/02/2023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26/02/2023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26/02/2023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26/02/2023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26/02/2023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26/02/2023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26/02/2023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26/02/2023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26/02/2023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26/02/2023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26/02/2023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26/02/2023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LCBB4004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Marketing Fundamentals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6</a:t>
            </a:r>
          </a:p>
          <a:p>
            <a:pPr eaLnBrk="1" hangingPunct="1"/>
            <a:r>
              <a:rPr lang="en-GB" altLang="en-US" b="1" dirty="0">
                <a:solidFill>
                  <a:srgbClr val="FF0000"/>
                </a:solidFill>
              </a:rPr>
              <a:t>Assignment Workshop</a:t>
            </a: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C15BC9-2580-4787-BEAD-BB2CC59E5F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772195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Assignment Workshop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51EF66-AFB0-4AF2-B6BD-F6ADD4FBA9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908720"/>
            <a:ext cx="8713663" cy="4608513"/>
          </a:xfrm>
        </p:spPr>
        <p:txBody>
          <a:bodyPr/>
          <a:lstStyle/>
          <a:p>
            <a:pPr marL="0" lvl="0" indent="0">
              <a:buNone/>
            </a:pPr>
            <a:r>
              <a:rPr lang="en-GB" sz="3600" b="1" dirty="0"/>
              <a:t>TASK 1 Report (1500 Words)</a:t>
            </a:r>
          </a:p>
          <a:p>
            <a:pPr marL="0" lvl="0" indent="0">
              <a:buNone/>
            </a:pPr>
            <a:r>
              <a:rPr lang="en-GB" sz="2400" b="1" dirty="0"/>
              <a:t>Each individual contributing 1500 words (submitting individually) providing a critical analysis and evaluation of the following:</a:t>
            </a:r>
          </a:p>
          <a:p>
            <a:pPr marL="0" lvl="0" indent="0">
              <a:buNone/>
            </a:pPr>
            <a:endParaRPr lang="en-GB" sz="3600" b="1" dirty="0"/>
          </a:p>
          <a:p>
            <a:pPr marL="0" lvl="0" indent="0">
              <a:buNone/>
            </a:pPr>
            <a:r>
              <a:rPr lang="en-GB" sz="2400" b="1" dirty="0"/>
              <a:t>Your mission is to select ONE company from either from Retail or Tourism or Hospitality </a:t>
            </a:r>
          </a:p>
          <a:p>
            <a:pPr marL="0" lvl="0" indent="0">
              <a:buNone/>
            </a:pPr>
            <a:endParaRPr lang="en-GB" sz="2400" b="1" dirty="0"/>
          </a:p>
          <a:p>
            <a:pPr marL="0" lvl="0" indent="0">
              <a:buNone/>
            </a:pPr>
            <a:r>
              <a:rPr lang="en-GB" sz="2800" b="1" dirty="0"/>
              <a:t>Evaluate their Marketing Mix, Review and evaluate their opportunities and challenges. </a:t>
            </a:r>
          </a:p>
          <a:p>
            <a:pPr marL="0" lvl="0" indent="0">
              <a:buNone/>
            </a:pPr>
            <a:endParaRPr lang="en-GB" sz="3600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9813B-B6E1-4BCE-A3A9-746641513B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26/02/2023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FCF86D-C67B-4DC0-AA48-A482DB80F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850324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581E04-6A4E-298C-12EE-F6FB93F1C7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Catchup on week 5 Lecture slides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688EE7-5CD0-A594-EAA7-21CB21F8D3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3888433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Open week 5 Slides</a:t>
            </a:r>
          </a:p>
          <a:p>
            <a:endParaRPr lang="en-GB" dirty="0"/>
          </a:p>
          <a:p>
            <a:r>
              <a:rPr lang="en-GB" dirty="0"/>
              <a:t>More insight about the world around us: 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r>
              <a:rPr lang="en-GB" dirty="0"/>
              <a:t>https://www.youtube.com/watch?v=gUc5oN_ffRo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D82B6E-EF6F-4699-15C5-FB002A69C1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26/02/2023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3D8936-157F-99C5-540D-9F8A0BCE07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221038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45A21B-6832-0334-FB5D-F069FCDEB1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Workshop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21F61E-5265-D751-8039-8A4A90564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133055"/>
          </a:xfrm>
        </p:spPr>
        <p:txBody>
          <a:bodyPr/>
          <a:lstStyle/>
          <a:p>
            <a:r>
              <a:rPr lang="en-GB" sz="2800" dirty="0"/>
              <a:t>Evaluate their Marketing Mix, Review and evaluate their opportunities and challenges. </a:t>
            </a:r>
          </a:p>
          <a:p>
            <a:r>
              <a:rPr lang="en-GB" sz="2800" dirty="0"/>
              <a:t>Work in groups (max 3 people per group) to discuss your Group case study </a:t>
            </a:r>
          </a:p>
          <a:p>
            <a:r>
              <a:rPr lang="en-GB" sz="2800" dirty="0"/>
              <a:t>Group diary completed (monitored by lecturer) on every meeting of what discussed, who attended and what was agreed.  </a:t>
            </a:r>
          </a:p>
          <a:p>
            <a:r>
              <a:rPr lang="en-GB" sz="2800" dirty="0"/>
              <a:t>Report must be written and submitted Individually 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B1D099-0E28-1D25-18A7-9E4DC906A8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26/02/2023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7352195-5E33-589E-2477-1DA71F7986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342743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C15BC9-2580-4787-BEAD-BB2CC59E5F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556171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Assignment 2 Workshop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51EF66-AFB0-4AF2-B6BD-F6ADD4FBA9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908720"/>
            <a:ext cx="8713663" cy="4608513"/>
          </a:xfrm>
        </p:spPr>
        <p:txBody>
          <a:bodyPr/>
          <a:lstStyle/>
          <a:p>
            <a:pPr marL="114300" indent="0">
              <a:buNone/>
            </a:pPr>
            <a:r>
              <a:rPr lang="en-GB" sz="2400" b="1" dirty="0">
                <a:solidFill>
                  <a:srgbClr val="FF0000"/>
                </a:solidFill>
                <a:ea typeface="Arial" panose="020B0604020202020204" pitchFamily="34" charset="0"/>
              </a:rPr>
              <a:t>TASK 2 (3500 words) 19/03/23 – 3pm</a:t>
            </a:r>
          </a:p>
          <a:p>
            <a:pPr marL="114300" indent="0">
              <a:buNone/>
            </a:pPr>
            <a:endParaRPr lang="en-GB" sz="1800" dirty="0">
              <a:ea typeface="Arial" panose="020B0604020202020204" pitchFamily="34" charset="0"/>
            </a:endParaRPr>
          </a:p>
          <a:p>
            <a:pPr marL="114300" indent="0">
              <a:buNone/>
            </a:pPr>
            <a:r>
              <a:rPr lang="en-GB" sz="1800" dirty="0">
                <a:ea typeface="Arial" panose="020B0604020202020204" pitchFamily="34" charset="0"/>
              </a:rPr>
              <a:t>Write an </a:t>
            </a:r>
            <a:r>
              <a:rPr lang="en-GB" sz="1800" b="1" dirty="0">
                <a:solidFill>
                  <a:srgbClr val="FF0000"/>
                </a:solidFill>
                <a:ea typeface="Arial" panose="020B0604020202020204" pitchFamily="34" charset="0"/>
              </a:rPr>
              <a:t>INDIVIDUAL report </a:t>
            </a:r>
            <a:r>
              <a:rPr lang="en-GB" sz="1800" dirty="0">
                <a:ea typeface="Arial" panose="020B0604020202020204" pitchFamily="34" charset="0"/>
              </a:rPr>
              <a:t>providing a critical analysis and evaluation of the following:</a:t>
            </a:r>
          </a:p>
          <a:p>
            <a:pPr marL="114300" indent="0">
              <a:buNone/>
            </a:pPr>
            <a:r>
              <a:rPr lang="en-GB" sz="1800" dirty="0">
                <a:ea typeface="Arial" panose="020B0604020202020204" pitchFamily="34" charset="0"/>
              </a:rPr>
              <a:t>Select One of the following Two questions.  </a:t>
            </a:r>
          </a:p>
          <a:p>
            <a:pPr marL="114300" indent="0">
              <a:buNone/>
            </a:pPr>
            <a:endParaRPr lang="en-GB" sz="1800" dirty="0">
              <a:ea typeface="Arial" panose="020B0604020202020204" pitchFamily="34" charset="0"/>
            </a:endParaRPr>
          </a:p>
          <a:p>
            <a:pPr marL="114300" indent="0">
              <a:buNone/>
            </a:pPr>
            <a:r>
              <a:rPr lang="en-GB" sz="1800" dirty="0">
                <a:ea typeface="Arial" panose="020B0604020202020204" pitchFamily="34" charset="0"/>
              </a:rPr>
              <a:t>•	Considering Global Marketing Environment, identify how hosting the Commonwealth Games impacts Birmingham</a:t>
            </a:r>
          </a:p>
          <a:p>
            <a:pPr marL="114300" indent="0">
              <a:buNone/>
            </a:pPr>
            <a:endParaRPr lang="en-GB" sz="1800" dirty="0">
              <a:ea typeface="Arial" panose="020B0604020202020204" pitchFamily="34" charset="0"/>
            </a:endParaRPr>
          </a:p>
          <a:p>
            <a:pPr marL="114300" indent="0">
              <a:buNone/>
            </a:pPr>
            <a:r>
              <a:rPr lang="en-GB" sz="1800" b="1" dirty="0">
                <a:solidFill>
                  <a:srgbClr val="FF0000"/>
                </a:solidFill>
                <a:ea typeface="Arial" panose="020B0604020202020204" pitchFamily="34" charset="0"/>
              </a:rPr>
              <a:t>Or </a:t>
            </a:r>
          </a:p>
          <a:p>
            <a:pPr marL="114300" indent="0">
              <a:buNone/>
            </a:pPr>
            <a:endParaRPr lang="en-GB" sz="1800" dirty="0">
              <a:ea typeface="Arial" panose="020B0604020202020204" pitchFamily="34" charset="0"/>
            </a:endParaRPr>
          </a:p>
          <a:p>
            <a:pPr marL="114300" indent="0">
              <a:buNone/>
            </a:pPr>
            <a:r>
              <a:rPr lang="en-GB" sz="1800" dirty="0">
                <a:ea typeface="Arial" panose="020B0604020202020204" pitchFamily="34" charset="0"/>
              </a:rPr>
              <a:t>•	Explore range of Marketing Functions within a UK based organisation and how these functions impact customer needs</a:t>
            </a:r>
          </a:p>
          <a:p>
            <a:pPr marL="114300" indent="0">
              <a:buNone/>
            </a:pPr>
            <a:endParaRPr lang="en-GB" sz="1800" dirty="0">
              <a:ea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9813B-B6E1-4BCE-A3A9-746641513B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26/02/2023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FCF86D-C67B-4DC0-AA48-A482DB80F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118028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C15BC9-2580-4787-BEAD-BB2CC59E5F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556171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Assignment Workshop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51EF66-AFB0-4AF2-B6BD-F6ADD4FBA9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908720"/>
            <a:ext cx="8713663" cy="4608513"/>
          </a:xfrm>
        </p:spPr>
        <p:txBody>
          <a:bodyPr/>
          <a:lstStyle/>
          <a:p>
            <a:pPr marL="342900" marR="215900" lvl="0" indent="-342900" algn="just">
              <a:lnSpc>
                <a:spcPct val="99000"/>
              </a:lnSpc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GB" dirty="0">
              <a:effectLst/>
              <a:ea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571500" indent="-457200" algn="just"/>
            <a:endParaRPr lang="en-GB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9813B-B6E1-4BCE-A3A9-746641513B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26/02/2023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FCF86D-C67B-4DC0-AA48-A482DB80F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pic>
        <p:nvPicPr>
          <p:cNvPr id="1026" name="Picture 2" descr="Good Luck Ecards. Send Good Luck Cards By Email Now | Send Charity  Christmas eCard, Birthday Ecards">
            <a:extLst>
              <a:ext uri="{FF2B5EF4-FFF2-40B4-BE49-F238E27FC236}">
                <a16:creationId xmlns:a16="http://schemas.microsoft.com/office/drawing/2014/main" id="{2DDFEB4B-A5A0-42D3-8D08-A5DB4D010A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268760"/>
            <a:ext cx="5904655" cy="3816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485607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2736</TotalTime>
  <Words>241</Words>
  <Application>Microsoft Office PowerPoint</Application>
  <PresentationFormat>On-screen Show (4:3)</PresentationFormat>
  <Paragraphs>49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Myriad Pro</vt:lpstr>
      <vt:lpstr>Verdana</vt:lpstr>
      <vt:lpstr>20140311PresentationUWTSDTemplate</vt:lpstr>
      <vt:lpstr>LCBB4004</vt:lpstr>
      <vt:lpstr>Assignment Workshop</vt:lpstr>
      <vt:lpstr>Catchup on week 5 Lecture slides</vt:lpstr>
      <vt:lpstr>Assignment Workshop</vt:lpstr>
      <vt:lpstr>Assignment 2 Workshop</vt:lpstr>
      <vt:lpstr>Assignment Workshop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Abdi Rahman</cp:lastModifiedBy>
  <cp:revision>172</cp:revision>
  <cp:lastPrinted>2018-07-09T15:27:01Z</cp:lastPrinted>
  <dcterms:created xsi:type="dcterms:W3CDTF">2002-10-07T19:43:58Z</dcterms:created>
  <dcterms:modified xsi:type="dcterms:W3CDTF">2023-02-26T09:19:40Z</dcterms:modified>
</cp:coreProperties>
</file>