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notesMasterIdLst>
    <p:notesMasterId r:id="rId8"/>
  </p:notesMasterIdLst>
  <p:handoutMasterIdLst>
    <p:handoutMasterId r:id="rId9"/>
  </p:handoutMasterIdLst>
  <p:sldIdLst>
    <p:sldId id="262" r:id="rId2"/>
    <p:sldId id="257" r:id="rId3"/>
    <p:sldId id="259" r:id="rId4"/>
    <p:sldId id="261" r:id="rId5"/>
    <p:sldId id="260" r:id="rId6"/>
    <p:sldId id="263"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574F70C-3508-40E5-BF13-0821A0AC5506}">
          <p14:sldIdLst>
            <p14:sldId id="262"/>
            <p14:sldId id="257"/>
            <p14:sldId id="259"/>
            <p14:sldId id="261"/>
            <p14:sldId id="260"/>
            <p14:sldId id="26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F0CB8-A9E0-400F-BDE5-2EA18BE9EDD2}" v="116" dt="2022-03-06T21:58:31.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Merriman" userId="74e9386e8efcfec2" providerId="LiveId" clId="{3D9F0CB8-A9E0-400F-BDE5-2EA18BE9EDD2}"/>
    <pc:docChg chg="undo custSel addSld delSld modSld modMainMaster addSection delSection modSection">
      <pc:chgData name="Kelly Merriman" userId="74e9386e8efcfec2" providerId="LiveId" clId="{3D9F0CB8-A9E0-400F-BDE5-2EA18BE9EDD2}" dt="2022-03-06T21:59:23.457" v="1442" actId="255"/>
      <pc:docMkLst>
        <pc:docMk/>
      </pc:docMkLst>
      <pc:sldChg chg="addSp delSp modSp del mod">
        <pc:chgData name="Kelly Merriman" userId="74e9386e8efcfec2" providerId="LiveId" clId="{3D9F0CB8-A9E0-400F-BDE5-2EA18BE9EDD2}" dt="2022-03-06T21:22:15.770" v="1253" actId="2696"/>
        <pc:sldMkLst>
          <pc:docMk/>
          <pc:sldMk cId="3346702765" sldId="256"/>
        </pc:sldMkLst>
        <pc:spChg chg="mod">
          <ac:chgData name="Kelly Merriman" userId="74e9386e8efcfec2" providerId="LiveId" clId="{3D9F0CB8-A9E0-400F-BDE5-2EA18BE9EDD2}" dt="2022-03-06T21:19:54.902" v="1236" actId="14100"/>
          <ac:spMkLst>
            <pc:docMk/>
            <pc:sldMk cId="3346702765" sldId="256"/>
            <ac:spMk id="2" creationId="{14590FF9-7850-4D6B-808C-D4D85E9369C3}"/>
          </ac:spMkLst>
        </pc:spChg>
        <pc:spChg chg="mod">
          <ac:chgData name="Kelly Merriman" userId="74e9386e8efcfec2" providerId="LiveId" clId="{3D9F0CB8-A9E0-400F-BDE5-2EA18BE9EDD2}" dt="2022-03-06T21:16:29.634" v="1227" actId="113"/>
          <ac:spMkLst>
            <pc:docMk/>
            <pc:sldMk cId="3346702765" sldId="256"/>
            <ac:spMk id="3" creationId="{C59E61E2-32AD-4212-A9E1-572597017432}"/>
          </ac:spMkLst>
        </pc:spChg>
        <pc:picChg chg="add del mod">
          <ac:chgData name="Kelly Merriman" userId="74e9386e8efcfec2" providerId="LiveId" clId="{3D9F0CB8-A9E0-400F-BDE5-2EA18BE9EDD2}" dt="2022-03-06T20:28:19.841" v="878"/>
          <ac:picMkLst>
            <pc:docMk/>
            <pc:sldMk cId="3346702765" sldId="256"/>
            <ac:picMk id="5122" creationId="{F8DCED0D-DF64-46B0-BA1F-A33C4C44B964}"/>
          </ac:picMkLst>
        </pc:picChg>
        <pc:picChg chg="add mod">
          <ac:chgData name="Kelly Merriman" userId="74e9386e8efcfec2" providerId="LiveId" clId="{3D9F0CB8-A9E0-400F-BDE5-2EA18BE9EDD2}" dt="2022-03-06T20:31:06.261" v="896" actId="14100"/>
          <ac:picMkLst>
            <pc:docMk/>
            <pc:sldMk cId="3346702765" sldId="256"/>
            <ac:picMk id="5124" creationId="{C2336DE2-B2A6-41C3-96F0-7AAF9CB3D481}"/>
          </ac:picMkLst>
        </pc:picChg>
      </pc:sldChg>
      <pc:sldChg chg="addSp delSp modSp new mod modClrScheme chgLayout">
        <pc:chgData name="Kelly Merriman" userId="74e9386e8efcfec2" providerId="LiveId" clId="{3D9F0CB8-A9E0-400F-BDE5-2EA18BE9EDD2}" dt="2022-03-06T21:18:39.892" v="1232" actId="1076"/>
        <pc:sldMkLst>
          <pc:docMk/>
          <pc:sldMk cId="1659340034" sldId="257"/>
        </pc:sldMkLst>
        <pc:spChg chg="mod ord">
          <ac:chgData name="Kelly Merriman" userId="74e9386e8efcfec2" providerId="LiveId" clId="{3D9F0CB8-A9E0-400F-BDE5-2EA18BE9EDD2}" dt="2022-02-27T19:44:04.206" v="275" actId="14100"/>
          <ac:spMkLst>
            <pc:docMk/>
            <pc:sldMk cId="1659340034" sldId="257"/>
            <ac:spMk id="2" creationId="{07D3DF81-21D3-4154-9467-3F3EEA1DC8A4}"/>
          </ac:spMkLst>
        </pc:spChg>
        <pc:spChg chg="del">
          <ac:chgData name="Kelly Merriman" userId="74e9386e8efcfec2" providerId="LiveId" clId="{3D9F0CB8-A9E0-400F-BDE5-2EA18BE9EDD2}" dt="2022-02-27T19:05:25.604" v="194"/>
          <ac:spMkLst>
            <pc:docMk/>
            <pc:sldMk cId="1659340034" sldId="257"/>
            <ac:spMk id="3" creationId="{B88CC1CD-F75B-4097-902D-97254D24D315}"/>
          </ac:spMkLst>
        </pc:spChg>
        <pc:spChg chg="del mod">
          <ac:chgData name="Kelly Merriman" userId="74e9386e8efcfec2" providerId="LiveId" clId="{3D9F0CB8-A9E0-400F-BDE5-2EA18BE9EDD2}" dt="2022-02-27T19:43:06.293" v="274" actId="478"/>
          <ac:spMkLst>
            <pc:docMk/>
            <pc:sldMk cId="1659340034" sldId="257"/>
            <ac:spMk id="4" creationId="{D5B49464-B122-4EC5-834D-E04399E4B745}"/>
          </ac:spMkLst>
        </pc:spChg>
        <pc:spChg chg="add mod">
          <ac:chgData name="Kelly Merriman" userId="74e9386e8efcfec2" providerId="LiveId" clId="{3D9F0CB8-A9E0-400F-BDE5-2EA18BE9EDD2}" dt="2022-02-27T19:47:46.823" v="292" actId="20577"/>
          <ac:spMkLst>
            <pc:docMk/>
            <pc:sldMk cId="1659340034" sldId="257"/>
            <ac:spMk id="5" creationId="{A139CB06-A9A8-4CC6-9212-37D1EBBAB89E}"/>
          </ac:spMkLst>
        </pc:spChg>
        <pc:picChg chg="add mod ord">
          <ac:chgData name="Kelly Merriman" userId="74e9386e8efcfec2" providerId="LiveId" clId="{3D9F0CB8-A9E0-400F-BDE5-2EA18BE9EDD2}" dt="2022-03-06T21:18:39.892" v="1232" actId="1076"/>
          <ac:picMkLst>
            <pc:docMk/>
            <pc:sldMk cId="1659340034" sldId="257"/>
            <ac:picMk id="1026" creationId="{507FCB50-5BFA-4DD8-9002-325F68341807}"/>
          </ac:picMkLst>
        </pc:picChg>
      </pc:sldChg>
      <pc:sldChg chg="new del">
        <pc:chgData name="Kelly Merriman" userId="74e9386e8efcfec2" providerId="LiveId" clId="{3D9F0CB8-A9E0-400F-BDE5-2EA18BE9EDD2}" dt="2022-02-27T17:53:42.056" v="167" actId="2696"/>
        <pc:sldMkLst>
          <pc:docMk/>
          <pc:sldMk cId="2988008519" sldId="257"/>
        </pc:sldMkLst>
      </pc:sldChg>
      <pc:sldChg chg="new del">
        <pc:chgData name="Kelly Merriman" userId="74e9386e8efcfec2" providerId="LiveId" clId="{3D9F0CB8-A9E0-400F-BDE5-2EA18BE9EDD2}" dt="2022-02-27T22:07:59.574" v="297" actId="2696"/>
        <pc:sldMkLst>
          <pc:docMk/>
          <pc:sldMk cId="1855205973" sldId="258"/>
        </pc:sldMkLst>
      </pc:sldChg>
      <pc:sldChg chg="new del">
        <pc:chgData name="Kelly Merriman" userId="74e9386e8efcfec2" providerId="LiveId" clId="{3D9F0CB8-A9E0-400F-BDE5-2EA18BE9EDD2}" dt="2022-02-27T22:07:37.266" v="294" actId="2696"/>
        <pc:sldMkLst>
          <pc:docMk/>
          <pc:sldMk cId="3716160748" sldId="258"/>
        </pc:sldMkLst>
      </pc:sldChg>
      <pc:sldChg chg="addSp delSp modSp new mod modClrScheme chgLayout">
        <pc:chgData name="Kelly Merriman" userId="74e9386e8efcfec2" providerId="LiveId" clId="{3D9F0CB8-A9E0-400F-BDE5-2EA18BE9EDD2}" dt="2022-03-06T21:56:26.739" v="1404" actId="1076"/>
        <pc:sldMkLst>
          <pc:docMk/>
          <pc:sldMk cId="1255915370" sldId="259"/>
        </pc:sldMkLst>
        <pc:spChg chg="add del mod ord">
          <ac:chgData name="Kelly Merriman" userId="74e9386e8efcfec2" providerId="LiveId" clId="{3D9F0CB8-A9E0-400F-BDE5-2EA18BE9EDD2}" dt="2022-02-27T22:12:38.892" v="314" actId="700"/>
          <ac:spMkLst>
            <pc:docMk/>
            <pc:sldMk cId="1255915370" sldId="259"/>
            <ac:spMk id="2" creationId="{5D6507C8-69AB-4E07-8022-9BFB33C52D61}"/>
          </ac:spMkLst>
        </pc:spChg>
        <pc:spChg chg="add del mod ord">
          <ac:chgData name="Kelly Merriman" userId="74e9386e8efcfec2" providerId="LiveId" clId="{3D9F0CB8-A9E0-400F-BDE5-2EA18BE9EDD2}" dt="2022-02-27T22:12:38.892" v="314" actId="700"/>
          <ac:spMkLst>
            <pc:docMk/>
            <pc:sldMk cId="1255915370" sldId="259"/>
            <ac:spMk id="3" creationId="{1A44E8B3-9E48-42C2-9791-4E62260A3397}"/>
          </ac:spMkLst>
        </pc:spChg>
        <pc:spChg chg="add del mod ord">
          <ac:chgData name="Kelly Merriman" userId="74e9386e8efcfec2" providerId="LiveId" clId="{3D9F0CB8-A9E0-400F-BDE5-2EA18BE9EDD2}" dt="2022-02-27T22:12:21.985" v="308" actId="700"/>
          <ac:spMkLst>
            <pc:docMk/>
            <pc:sldMk cId="1255915370" sldId="259"/>
            <ac:spMk id="5" creationId="{EF117425-6BE8-4D83-B28D-4732CCCD0509}"/>
          </ac:spMkLst>
        </pc:spChg>
        <pc:spChg chg="add del mod ord">
          <ac:chgData name="Kelly Merriman" userId="74e9386e8efcfec2" providerId="LiveId" clId="{3D9F0CB8-A9E0-400F-BDE5-2EA18BE9EDD2}" dt="2022-02-27T22:12:21.985" v="308" actId="700"/>
          <ac:spMkLst>
            <pc:docMk/>
            <pc:sldMk cId="1255915370" sldId="259"/>
            <ac:spMk id="6" creationId="{E42DF815-700B-4279-BEB6-F0F00351D472}"/>
          </ac:spMkLst>
        </pc:spChg>
        <pc:spChg chg="add mod ord">
          <ac:chgData name="Kelly Merriman" userId="74e9386e8efcfec2" providerId="LiveId" clId="{3D9F0CB8-A9E0-400F-BDE5-2EA18BE9EDD2}" dt="2022-03-06T21:17:29.520" v="1231" actId="27636"/>
          <ac:spMkLst>
            <pc:docMk/>
            <pc:sldMk cId="1255915370" sldId="259"/>
            <ac:spMk id="7" creationId="{A8B06DF4-85A6-47F9-B7D1-57D0522578AD}"/>
          </ac:spMkLst>
        </pc:spChg>
        <pc:spChg chg="add mod ord">
          <ac:chgData name="Kelly Merriman" userId="74e9386e8efcfec2" providerId="LiveId" clId="{3D9F0CB8-A9E0-400F-BDE5-2EA18BE9EDD2}" dt="2022-03-06T14:09:52.952" v="681" actId="255"/>
          <ac:spMkLst>
            <pc:docMk/>
            <pc:sldMk cId="1255915370" sldId="259"/>
            <ac:spMk id="8" creationId="{E47A6551-F937-4BA9-82B1-B9DC4653E1A1}"/>
          </ac:spMkLst>
        </pc:spChg>
        <pc:spChg chg="add del mod ord">
          <ac:chgData name="Kelly Merriman" userId="74e9386e8efcfec2" providerId="LiveId" clId="{3D9F0CB8-A9E0-400F-BDE5-2EA18BE9EDD2}" dt="2022-02-27T22:12:42.619" v="315"/>
          <ac:spMkLst>
            <pc:docMk/>
            <pc:sldMk cId="1255915370" sldId="259"/>
            <ac:spMk id="9" creationId="{80C206E3-7983-4130-A261-848BA92B6CD1}"/>
          </ac:spMkLst>
        </pc:spChg>
        <pc:spChg chg="add del mod">
          <ac:chgData name="Kelly Merriman" userId="74e9386e8efcfec2" providerId="LiveId" clId="{3D9F0CB8-A9E0-400F-BDE5-2EA18BE9EDD2}" dt="2022-03-06T21:53:48.732" v="1335"/>
          <ac:spMkLst>
            <pc:docMk/>
            <pc:sldMk cId="1255915370" sldId="259"/>
            <ac:spMk id="13" creationId="{E19C1180-D0DA-4A9D-A88E-1640A9D8312F}"/>
          </ac:spMkLst>
        </pc:spChg>
        <pc:spChg chg="add mod">
          <ac:chgData name="Kelly Merriman" userId="74e9386e8efcfec2" providerId="LiveId" clId="{3D9F0CB8-A9E0-400F-BDE5-2EA18BE9EDD2}" dt="2022-03-06T21:54:51.669" v="1372" actId="1076"/>
          <ac:spMkLst>
            <pc:docMk/>
            <pc:sldMk cId="1255915370" sldId="259"/>
            <ac:spMk id="14" creationId="{D303861E-B158-40F3-9420-19CE2C74732F}"/>
          </ac:spMkLst>
        </pc:spChg>
        <pc:spChg chg="add mod">
          <ac:chgData name="Kelly Merriman" userId="74e9386e8efcfec2" providerId="LiveId" clId="{3D9F0CB8-A9E0-400F-BDE5-2EA18BE9EDD2}" dt="2022-03-06T21:56:26.739" v="1404" actId="1076"/>
          <ac:spMkLst>
            <pc:docMk/>
            <pc:sldMk cId="1255915370" sldId="259"/>
            <ac:spMk id="15" creationId="{C274D94F-7048-4508-ADFC-3F5D225E479C}"/>
          </ac:spMkLst>
        </pc:spChg>
        <pc:picChg chg="add del mod ord">
          <ac:chgData name="Kelly Merriman" userId="74e9386e8efcfec2" providerId="LiveId" clId="{3D9F0CB8-A9E0-400F-BDE5-2EA18BE9EDD2}" dt="2022-02-27T22:12:26.405" v="313"/>
          <ac:picMkLst>
            <pc:docMk/>
            <pc:sldMk cId="1255915370" sldId="259"/>
            <ac:picMk id="4" creationId="{9431CA67-7BA0-4091-937C-58EB096CB511}"/>
          </ac:picMkLst>
        </pc:picChg>
        <pc:picChg chg="add mod">
          <ac:chgData name="Kelly Merriman" userId="74e9386e8efcfec2" providerId="LiveId" clId="{3D9F0CB8-A9E0-400F-BDE5-2EA18BE9EDD2}" dt="2022-03-06T21:53:38.965" v="1331" actId="14100"/>
          <ac:picMkLst>
            <pc:docMk/>
            <pc:sldMk cId="1255915370" sldId="259"/>
            <ac:picMk id="10" creationId="{66CD347F-5C2B-42A2-A8A8-3A3A3D8651E4}"/>
          </ac:picMkLst>
        </pc:picChg>
        <pc:picChg chg="add mod">
          <ac:chgData name="Kelly Merriman" userId="74e9386e8efcfec2" providerId="LiveId" clId="{3D9F0CB8-A9E0-400F-BDE5-2EA18BE9EDD2}" dt="2022-03-06T21:55:30.540" v="1374" actId="14100"/>
          <ac:picMkLst>
            <pc:docMk/>
            <pc:sldMk cId="1255915370" sldId="259"/>
            <ac:picMk id="2050" creationId="{40F78416-90D9-4120-9D3C-E6CFAC7FC7AA}"/>
          </ac:picMkLst>
        </pc:picChg>
      </pc:sldChg>
      <pc:sldChg chg="addSp delSp modSp new mod">
        <pc:chgData name="Kelly Merriman" userId="74e9386e8efcfec2" providerId="LiveId" clId="{3D9F0CB8-A9E0-400F-BDE5-2EA18BE9EDD2}" dt="2022-03-06T21:25:05.870" v="1264" actId="14100"/>
        <pc:sldMkLst>
          <pc:docMk/>
          <pc:sldMk cId="656042070" sldId="260"/>
        </pc:sldMkLst>
        <pc:spChg chg="mod">
          <ac:chgData name="Kelly Merriman" userId="74e9386e8efcfec2" providerId="LiveId" clId="{3D9F0CB8-A9E0-400F-BDE5-2EA18BE9EDD2}" dt="2022-03-06T20:54:17.529" v="1013" actId="27636"/>
          <ac:spMkLst>
            <pc:docMk/>
            <pc:sldMk cId="656042070" sldId="260"/>
            <ac:spMk id="2" creationId="{8996A53A-2E14-431F-A15A-8ECC23A78C55}"/>
          </ac:spMkLst>
        </pc:spChg>
        <pc:spChg chg="del">
          <ac:chgData name="Kelly Merriman" userId="74e9386e8efcfec2" providerId="LiveId" clId="{3D9F0CB8-A9E0-400F-BDE5-2EA18BE9EDD2}" dt="2022-03-06T14:41:09.087" v="683"/>
          <ac:spMkLst>
            <pc:docMk/>
            <pc:sldMk cId="656042070" sldId="260"/>
            <ac:spMk id="3" creationId="{C62A0D54-A2EB-4AF6-9CAE-5C1026FCE714}"/>
          </ac:spMkLst>
        </pc:spChg>
        <pc:spChg chg="del">
          <ac:chgData name="Kelly Merriman" userId="74e9386e8efcfec2" providerId="LiveId" clId="{3D9F0CB8-A9E0-400F-BDE5-2EA18BE9EDD2}" dt="2022-03-06T14:42:37.320" v="684"/>
          <ac:spMkLst>
            <pc:docMk/>
            <pc:sldMk cId="656042070" sldId="260"/>
            <ac:spMk id="4" creationId="{E068512B-5974-4CF4-8181-C2F48DED1688}"/>
          </ac:spMkLst>
        </pc:spChg>
        <pc:spChg chg="add del mod">
          <ac:chgData name="Kelly Merriman" userId="74e9386e8efcfec2" providerId="LiveId" clId="{3D9F0CB8-A9E0-400F-BDE5-2EA18BE9EDD2}" dt="2022-03-06T14:45:42.678" v="737"/>
          <ac:spMkLst>
            <pc:docMk/>
            <pc:sldMk cId="656042070" sldId="260"/>
            <ac:spMk id="5" creationId="{9499D7A4-5D43-4647-BEE6-879088B86D5D}"/>
          </ac:spMkLst>
        </pc:spChg>
        <pc:spChg chg="add mod">
          <ac:chgData name="Kelly Merriman" userId="74e9386e8efcfec2" providerId="LiveId" clId="{3D9F0CB8-A9E0-400F-BDE5-2EA18BE9EDD2}" dt="2022-03-06T20:51:13.821" v="946" actId="1076"/>
          <ac:spMkLst>
            <pc:docMk/>
            <pc:sldMk cId="656042070" sldId="260"/>
            <ac:spMk id="6" creationId="{77A39B1D-03DB-4450-A1D0-9396C6E96328}"/>
          </ac:spMkLst>
        </pc:spChg>
        <pc:spChg chg="add del mod">
          <ac:chgData name="Kelly Merriman" userId="74e9386e8efcfec2" providerId="LiveId" clId="{3D9F0CB8-A9E0-400F-BDE5-2EA18BE9EDD2}" dt="2022-03-06T14:55:06.064" v="766" actId="478"/>
          <ac:spMkLst>
            <pc:docMk/>
            <pc:sldMk cId="656042070" sldId="260"/>
            <ac:spMk id="7" creationId="{86904A1E-B05A-4516-B840-784FDD688E42}"/>
          </ac:spMkLst>
        </pc:spChg>
        <pc:spChg chg="add del mod">
          <ac:chgData name="Kelly Merriman" userId="74e9386e8efcfec2" providerId="LiveId" clId="{3D9F0CB8-A9E0-400F-BDE5-2EA18BE9EDD2}" dt="2022-03-06T20:51:09.150" v="945"/>
          <ac:spMkLst>
            <pc:docMk/>
            <pc:sldMk cId="656042070" sldId="260"/>
            <ac:spMk id="8" creationId="{01787556-7315-42E1-B5E6-D262B7115C4B}"/>
          </ac:spMkLst>
        </pc:spChg>
        <pc:spChg chg="add del mod">
          <ac:chgData name="Kelly Merriman" userId="74e9386e8efcfec2" providerId="LiveId" clId="{3D9F0CB8-A9E0-400F-BDE5-2EA18BE9EDD2}" dt="2022-03-06T20:51:38.631" v="951"/>
          <ac:spMkLst>
            <pc:docMk/>
            <pc:sldMk cId="656042070" sldId="260"/>
            <ac:spMk id="9" creationId="{0B831B43-8964-4B86-9C32-97040029BEBC}"/>
          </ac:spMkLst>
        </pc:spChg>
        <pc:spChg chg="add mod">
          <ac:chgData name="Kelly Merriman" userId="74e9386e8efcfec2" providerId="LiveId" clId="{3D9F0CB8-A9E0-400F-BDE5-2EA18BE9EDD2}" dt="2022-03-06T21:24:30.363" v="1260" actId="14100"/>
          <ac:spMkLst>
            <pc:docMk/>
            <pc:sldMk cId="656042070" sldId="260"/>
            <ac:spMk id="10" creationId="{F7E22110-8BFB-4C31-9DED-2ED89B2035EA}"/>
          </ac:spMkLst>
        </pc:spChg>
        <pc:spChg chg="add del mod ord">
          <ac:chgData name="Kelly Merriman" userId="74e9386e8efcfec2" providerId="LiveId" clId="{3D9F0CB8-A9E0-400F-BDE5-2EA18BE9EDD2}" dt="2022-03-06T20:53:58.449" v="1011" actId="11529"/>
          <ac:spMkLst>
            <pc:docMk/>
            <pc:sldMk cId="656042070" sldId="260"/>
            <ac:spMk id="11" creationId="{63495740-8168-4743-87FA-B58D84C75414}"/>
          </ac:spMkLst>
        </pc:spChg>
        <pc:spChg chg="add mod">
          <ac:chgData name="Kelly Merriman" userId="74e9386e8efcfec2" providerId="LiveId" clId="{3D9F0CB8-A9E0-400F-BDE5-2EA18BE9EDD2}" dt="2022-03-06T21:24:55.436" v="1262" actId="207"/>
          <ac:spMkLst>
            <pc:docMk/>
            <pc:sldMk cId="656042070" sldId="260"/>
            <ac:spMk id="12" creationId="{860DBA7E-B646-4EC1-9117-0FFCECCE2E09}"/>
          </ac:spMkLst>
        </pc:spChg>
        <pc:picChg chg="add mod">
          <ac:chgData name="Kelly Merriman" userId="74e9386e8efcfec2" providerId="LiveId" clId="{3D9F0CB8-A9E0-400F-BDE5-2EA18BE9EDD2}" dt="2022-03-06T21:24:45.916" v="1261" actId="14100"/>
          <ac:picMkLst>
            <pc:docMk/>
            <pc:sldMk cId="656042070" sldId="260"/>
            <ac:picMk id="3074" creationId="{5598A9CC-B155-4934-9F83-90B377A1731A}"/>
          </ac:picMkLst>
        </pc:picChg>
        <pc:picChg chg="add del mod">
          <ac:chgData name="Kelly Merriman" userId="74e9386e8efcfec2" providerId="LiveId" clId="{3D9F0CB8-A9E0-400F-BDE5-2EA18BE9EDD2}" dt="2022-03-06T14:45:38.572" v="736" actId="478"/>
          <ac:picMkLst>
            <pc:docMk/>
            <pc:sldMk cId="656042070" sldId="260"/>
            <ac:picMk id="3076" creationId="{BA4DC0FE-E7D0-4615-9D11-4CC7147F8226}"/>
          </ac:picMkLst>
        </pc:picChg>
        <pc:picChg chg="add mod">
          <ac:chgData name="Kelly Merriman" userId="74e9386e8efcfec2" providerId="LiveId" clId="{3D9F0CB8-A9E0-400F-BDE5-2EA18BE9EDD2}" dt="2022-03-06T21:25:05.870" v="1264" actId="14100"/>
          <ac:picMkLst>
            <pc:docMk/>
            <pc:sldMk cId="656042070" sldId="260"/>
            <ac:picMk id="3078" creationId="{73BD51AB-3BF4-4BE3-B3C2-A75B0AD8838D}"/>
          </ac:picMkLst>
        </pc:picChg>
      </pc:sldChg>
      <pc:sldChg chg="addSp delSp modSp new mod modClrScheme chgLayout">
        <pc:chgData name="Kelly Merriman" userId="74e9386e8efcfec2" providerId="LiveId" clId="{3D9F0CB8-A9E0-400F-BDE5-2EA18BE9EDD2}" dt="2022-03-06T21:59:23.457" v="1442" actId="255"/>
        <pc:sldMkLst>
          <pc:docMk/>
          <pc:sldMk cId="1341702413" sldId="261"/>
        </pc:sldMkLst>
        <pc:spChg chg="mod ord">
          <ac:chgData name="Kelly Merriman" userId="74e9386e8efcfec2" providerId="LiveId" clId="{3D9F0CB8-A9E0-400F-BDE5-2EA18BE9EDD2}" dt="2022-03-06T21:23:44.342" v="1258" actId="14100"/>
          <ac:spMkLst>
            <pc:docMk/>
            <pc:sldMk cId="1341702413" sldId="261"/>
            <ac:spMk id="2" creationId="{B0F40D39-2D0E-459B-85C0-65F60A6BA214}"/>
          </ac:spMkLst>
        </pc:spChg>
        <pc:spChg chg="del mod ord">
          <ac:chgData name="Kelly Merriman" userId="74e9386e8efcfec2" providerId="LiveId" clId="{3D9F0CB8-A9E0-400F-BDE5-2EA18BE9EDD2}" dt="2022-03-06T20:45:35.245" v="940" actId="700"/>
          <ac:spMkLst>
            <pc:docMk/>
            <pc:sldMk cId="1341702413" sldId="261"/>
            <ac:spMk id="3" creationId="{0260A696-B0E1-4245-AD59-83F8EA9C0A9F}"/>
          </ac:spMkLst>
        </pc:spChg>
        <pc:spChg chg="del">
          <ac:chgData name="Kelly Merriman" userId="74e9386e8efcfec2" providerId="LiveId" clId="{3D9F0CB8-A9E0-400F-BDE5-2EA18BE9EDD2}" dt="2022-03-06T15:03:51.276" v="791"/>
          <ac:spMkLst>
            <pc:docMk/>
            <pc:sldMk cId="1341702413" sldId="261"/>
            <ac:spMk id="4" creationId="{AD9D94CC-E153-4F38-A61B-3A3C171F0D70}"/>
          </ac:spMkLst>
        </pc:spChg>
        <pc:spChg chg="add del mod">
          <ac:chgData name="Kelly Merriman" userId="74e9386e8efcfec2" providerId="LiveId" clId="{3D9F0CB8-A9E0-400F-BDE5-2EA18BE9EDD2}" dt="2022-03-06T15:22:50.551" v="869" actId="700"/>
          <ac:spMkLst>
            <pc:docMk/>
            <pc:sldMk cId="1341702413" sldId="261"/>
            <ac:spMk id="5" creationId="{74FDA539-FF5A-4745-A359-F0FA172B663F}"/>
          </ac:spMkLst>
        </pc:spChg>
        <pc:spChg chg="add del mod">
          <ac:chgData name="Kelly Merriman" userId="74e9386e8efcfec2" providerId="LiveId" clId="{3D9F0CB8-A9E0-400F-BDE5-2EA18BE9EDD2}" dt="2022-03-06T20:40:43.243" v="902" actId="11529"/>
          <ac:spMkLst>
            <pc:docMk/>
            <pc:sldMk cId="1341702413" sldId="261"/>
            <ac:spMk id="6" creationId="{7BEB99CA-E789-4BE9-AFF4-87B1CE99896F}"/>
          </ac:spMkLst>
        </pc:spChg>
        <pc:spChg chg="add del">
          <ac:chgData name="Kelly Merriman" userId="74e9386e8efcfec2" providerId="LiveId" clId="{3D9F0CB8-A9E0-400F-BDE5-2EA18BE9EDD2}" dt="2022-03-06T20:40:59.523" v="904" actId="11529"/>
          <ac:spMkLst>
            <pc:docMk/>
            <pc:sldMk cId="1341702413" sldId="261"/>
            <ac:spMk id="7" creationId="{7D8BDB34-6C30-487E-AE16-C4B14D5B9F94}"/>
          </ac:spMkLst>
        </pc:spChg>
        <pc:spChg chg="add mod">
          <ac:chgData name="Kelly Merriman" userId="74e9386e8efcfec2" providerId="LiveId" clId="{3D9F0CB8-A9E0-400F-BDE5-2EA18BE9EDD2}" dt="2022-03-06T21:14:28.872" v="1222" actId="14100"/>
          <ac:spMkLst>
            <pc:docMk/>
            <pc:sldMk cId="1341702413" sldId="261"/>
            <ac:spMk id="8" creationId="{E55F2295-699F-4D42-879A-B7A96334BC9C}"/>
          </ac:spMkLst>
        </pc:spChg>
        <pc:spChg chg="add mod">
          <ac:chgData name="Kelly Merriman" userId="74e9386e8efcfec2" providerId="LiveId" clId="{3D9F0CB8-A9E0-400F-BDE5-2EA18BE9EDD2}" dt="2022-03-06T21:57:48.191" v="1410" actId="14100"/>
          <ac:spMkLst>
            <pc:docMk/>
            <pc:sldMk cId="1341702413" sldId="261"/>
            <ac:spMk id="9" creationId="{85B53EEC-2573-49E7-9478-8EC7488FD6FB}"/>
          </ac:spMkLst>
        </pc:spChg>
        <pc:spChg chg="add mod">
          <ac:chgData name="Kelly Merriman" userId="74e9386e8efcfec2" providerId="LiveId" clId="{3D9F0CB8-A9E0-400F-BDE5-2EA18BE9EDD2}" dt="2022-03-06T21:14:38.323" v="1225" actId="14100"/>
          <ac:spMkLst>
            <pc:docMk/>
            <pc:sldMk cId="1341702413" sldId="261"/>
            <ac:spMk id="10" creationId="{B4042C4F-6686-48DE-95C7-4CE543DD9053}"/>
          </ac:spMkLst>
        </pc:spChg>
        <pc:spChg chg="add del mod">
          <ac:chgData name="Kelly Merriman" userId="74e9386e8efcfec2" providerId="LiveId" clId="{3D9F0CB8-A9E0-400F-BDE5-2EA18BE9EDD2}" dt="2022-03-06T21:59:05.779" v="1440"/>
          <ac:spMkLst>
            <pc:docMk/>
            <pc:sldMk cId="1341702413" sldId="261"/>
            <ac:spMk id="11" creationId="{F9E4D0A1-A675-4AF6-8D6B-3449A45EF258}"/>
          </ac:spMkLst>
        </pc:spChg>
        <pc:spChg chg="add mod">
          <ac:chgData name="Kelly Merriman" userId="74e9386e8efcfec2" providerId="LiveId" clId="{3D9F0CB8-A9E0-400F-BDE5-2EA18BE9EDD2}" dt="2022-03-06T21:59:23.457" v="1442" actId="255"/>
          <ac:spMkLst>
            <pc:docMk/>
            <pc:sldMk cId="1341702413" sldId="261"/>
            <ac:spMk id="12" creationId="{00B4DD1C-9D60-459D-8FE3-ED926D07B5B2}"/>
          </ac:spMkLst>
        </pc:spChg>
        <pc:picChg chg="add del mod">
          <ac:chgData name="Kelly Merriman" userId="74e9386e8efcfec2" providerId="LiveId" clId="{3D9F0CB8-A9E0-400F-BDE5-2EA18BE9EDD2}" dt="2022-03-06T15:19:26.143" v="848" actId="478"/>
          <ac:picMkLst>
            <pc:docMk/>
            <pc:sldMk cId="1341702413" sldId="261"/>
            <ac:picMk id="4098" creationId="{548210F8-F151-4D5C-BFB7-15202B41695E}"/>
          </ac:picMkLst>
        </pc:picChg>
        <pc:picChg chg="add mod">
          <ac:chgData name="Kelly Merriman" userId="74e9386e8efcfec2" providerId="LiveId" clId="{3D9F0CB8-A9E0-400F-BDE5-2EA18BE9EDD2}" dt="2022-03-06T21:23:33.757" v="1257" actId="14100"/>
          <ac:picMkLst>
            <pc:docMk/>
            <pc:sldMk cId="1341702413" sldId="261"/>
            <ac:picMk id="4100" creationId="{8F84C7BB-43E0-41B9-AB5A-24E205E0818E}"/>
          </ac:picMkLst>
        </pc:picChg>
      </pc:sldChg>
      <pc:sldChg chg="addSp modSp new mod">
        <pc:chgData name="Kelly Merriman" userId="74e9386e8efcfec2" providerId="LiveId" clId="{3D9F0CB8-A9E0-400F-BDE5-2EA18BE9EDD2}" dt="2022-03-06T21:52:15.606" v="1328" actId="20577"/>
        <pc:sldMkLst>
          <pc:docMk/>
          <pc:sldMk cId="2521713293" sldId="262"/>
        </pc:sldMkLst>
        <pc:spChg chg="mod">
          <ac:chgData name="Kelly Merriman" userId="74e9386e8efcfec2" providerId="LiveId" clId="{3D9F0CB8-A9E0-400F-BDE5-2EA18BE9EDD2}" dt="2022-03-06T21:20:56.112" v="1242" actId="27636"/>
          <ac:spMkLst>
            <pc:docMk/>
            <pc:sldMk cId="2521713293" sldId="262"/>
            <ac:spMk id="2" creationId="{97B61D21-769F-44BF-A0B7-A4D9F6178CDD}"/>
          </ac:spMkLst>
        </pc:spChg>
        <pc:spChg chg="mod">
          <ac:chgData name="Kelly Merriman" userId="74e9386e8efcfec2" providerId="LiveId" clId="{3D9F0CB8-A9E0-400F-BDE5-2EA18BE9EDD2}" dt="2022-03-06T21:33:24.310" v="1289" actId="113"/>
          <ac:spMkLst>
            <pc:docMk/>
            <pc:sldMk cId="2521713293" sldId="262"/>
            <ac:spMk id="3" creationId="{FC3061F1-361B-492D-8604-D1668D7A1F93}"/>
          </ac:spMkLst>
        </pc:spChg>
        <pc:spChg chg="add mod">
          <ac:chgData name="Kelly Merriman" userId="74e9386e8efcfec2" providerId="LiveId" clId="{3D9F0CB8-A9E0-400F-BDE5-2EA18BE9EDD2}" dt="2022-03-06T21:52:15.606" v="1328" actId="20577"/>
          <ac:spMkLst>
            <pc:docMk/>
            <pc:sldMk cId="2521713293" sldId="262"/>
            <ac:spMk id="5" creationId="{1F27632A-C679-47B7-92E6-F3C7F13676B0}"/>
          </ac:spMkLst>
        </pc:spChg>
        <pc:picChg chg="add mod">
          <ac:chgData name="Kelly Merriman" userId="74e9386e8efcfec2" providerId="LiveId" clId="{3D9F0CB8-A9E0-400F-BDE5-2EA18BE9EDD2}" dt="2022-03-06T21:22:05.947" v="1252"/>
          <ac:picMkLst>
            <pc:docMk/>
            <pc:sldMk cId="2521713293" sldId="262"/>
            <ac:picMk id="4" creationId="{2FE56509-EB5A-4777-BF91-B166859065DB}"/>
          </ac:picMkLst>
        </pc:picChg>
      </pc:sldChg>
      <pc:sldChg chg="modSp new mod">
        <pc:chgData name="Kelly Merriman" userId="74e9386e8efcfec2" providerId="LiveId" clId="{3D9F0CB8-A9E0-400F-BDE5-2EA18BE9EDD2}" dt="2022-03-06T21:40:01.609" v="1299" actId="20577"/>
        <pc:sldMkLst>
          <pc:docMk/>
          <pc:sldMk cId="2320587569" sldId="263"/>
        </pc:sldMkLst>
        <pc:spChg chg="mod">
          <ac:chgData name="Kelly Merriman" userId="74e9386e8efcfec2" providerId="LiveId" clId="{3D9F0CB8-A9E0-400F-BDE5-2EA18BE9EDD2}" dt="2022-03-06T21:40:01.609" v="1299" actId="20577"/>
          <ac:spMkLst>
            <pc:docMk/>
            <pc:sldMk cId="2320587569" sldId="263"/>
            <ac:spMk id="2" creationId="{3B20F882-AD36-44E5-A790-6AE094FF46B9}"/>
          </ac:spMkLst>
        </pc:spChg>
      </pc:sldChg>
      <pc:sldChg chg="addSp delSp modSp new del mod modClrScheme chgLayout">
        <pc:chgData name="Kelly Merriman" userId="74e9386e8efcfec2" providerId="LiveId" clId="{3D9F0CB8-A9E0-400F-BDE5-2EA18BE9EDD2}" dt="2022-03-06T21:32:11.326" v="1282" actId="680"/>
        <pc:sldMkLst>
          <pc:docMk/>
          <pc:sldMk cId="2900561623" sldId="263"/>
        </pc:sldMkLst>
        <pc:spChg chg="add del mod">
          <ac:chgData name="Kelly Merriman" userId="74e9386e8efcfec2" providerId="LiveId" clId="{3D9F0CB8-A9E0-400F-BDE5-2EA18BE9EDD2}" dt="2022-03-06T21:31:08.281" v="1275" actId="22"/>
          <ac:spMkLst>
            <pc:docMk/>
            <pc:sldMk cId="2900561623" sldId="263"/>
            <ac:spMk id="3" creationId="{EA7A96E6-A249-4DB8-B926-CE81BC1758C3}"/>
          </ac:spMkLst>
        </pc:spChg>
        <pc:spChg chg="add del mod">
          <ac:chgData name="Kelly Merriman" userId="74e9386e8efcfec2" providerId="LiveId" clId="{3D9F0CB8-A9E0-400F-BDE5-2EA18BE9EDD2}" dt="2022-03-06T21:32:11.028" v="1281" actId="700"/>
          <ac:spMkLst>
            <pc:docMk/>
            <pc:sldMk cId="2900561623" sldId="263"/>
            <ac:spMk id="4" creationId="{0194DFE4-593B-43F1-902B-10F1CEC5725B}"/>
          </ac:spMkLst>
        </pc:spChg>
      </pc:sldChg>
      <pc:sldMasterChg chg="setBg">
        <pc:chgData name="Kelly Merriman" userId="74e9386e8efcfec2" providerId="LiveId" clId="{3D9F0CB8-A9E0-400F-BDE5-2EA18BE9EDD2}" dt="2022-03-06T13:35:50.410" v="634"/>
        <pc:sldMasterMkLst>
          <pc:docMk/>
          <pc:sldMasterMk cId="1337718808" sldId="2147483832"/>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4B451C3-C0F8-48A2-BCEC-2AF1CE6E53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FFAC5B6-D9AE-47D9-A1D3-F66BEE0C4C3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B5C5C1B-736B-4B76-B9E0-CFC77C3B741C}" type="datetimeFigureOut">
              <a:rPr lang="en-GB" smtClean="0"/>
              <a:t>27/02/2022</a:t>
            </a:fld>
            <a:endParaRPr lang="en-GB"/>
          </a:p>
        </p:txBody>
      </p:sp>
      <p:sp>
        <p:nvSpPr>
          <p:cNvPr id="4" name="Footer Placeholder 3">
            <a:extLst>
              <a:ext uri="{FF2B5EF4-FFF2-40B4-BE49-F238E27FC236}">
                <a16:creationId xmlns:a16="http://schemas.microsoft.com/office/drawing/2014/main" id="{3BF8E9BA-2982-4D6C-A0C0-BC2145DC635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72B1330-ECF0-460D-9620-62F1B2EDBD5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29C2F9C-EB3C-4656-9E95-AB75A72CAA3D}" type="slidenum">
              <a:rPr lang="en-GB" smtClean="0"/>
              <a:t>‹#›</a:t>
            </a:fld>
            <a:endParaRPr lang="en-GB"/>
          </a:p>
        </p:txBody>
      </p:sp>
    </p:spTree>
    <p:extLst>
      <p:ext uri="{BB962C8B-B14F-4D97-AF65-F5344CB8AC3E}">
        <p14:creationId xmlns:p14="http://schemas.microsoft.com/office/powerpoint/2010/main" val="115363053"/>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F7913B-597B-40AF-A4E3-40331555A9A9}"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7ACAE7-2187-42CB-8BA2-2F9DFE39190F}" type="slidenum">
              <a:rPr lang="en-GB" smtClean="0"/>
              <a:t>‹#›</a:t>
            </a:fld>
            <a:endParaRPr lang="en-GB"/>
          </a:p>
        </p:txBody>
      </p:sp>
    </p:spTree>
    <p:extLst>
      <p:ext uri="{BB962C8B-B14F-4D97-AF65-F5344CB8AC3E}">
        <p14:creationId xmlns:p14="http://schemas.microsoft.com/office/powerpoint/2010/main" val="3888983192"/>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18841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D5A7FA2-79B0-45E5-B896-766A019F2762}"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403900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5A7FA2-79B0-45E5-B896-766A019F2762}"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1633618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5A7FA2-79B0-45E5-B896-766A019F2762}"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132494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85159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5A7FA2-79B0-45E5-B896-766A019F2762}"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3300311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5A7FA2-79B0-45E5-B896-766A019F2762}"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2212178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5A7FA2-79B0-45E5-B896-766A019F2762}"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210504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3107493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297670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1083911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570984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83228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5A7FA2-79B0-45E5-B896-766A019F2762}"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3293763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5A7FA2-79B0-45E5-B896-766A019F2762}"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1589128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5A7FA2-79B0-45E5-B896-766A019F2762}"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2443308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5A7FA2-79B0-45E5-B896-766A019F2762}"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1888708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5A7FA2-79B0-45E5-B896-766A019F2762}"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9DAF7-8F05-45B1-9811-C12DEED99234}" type="slidenum">
              <a:rPr lang="en-GB" smtClean="0"/>
              <a:t>‹#›</a:t>
            </a:fld>
            <a:endParaRPr lang="en-GB"/>
          </a:p>
        </p:txBody>
      </p:sp>
    </p:spTree>
    <p:extLst>
      <p:ext uri="{BB962C8B-B14F-4D97-AF65-F5344CB8AC3E}">
        <p14:creationId xmlns:p14="http://schemas.microsoft.com/office/powerpoint/2010/main" val="322459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9D5A7FA2-79B0-45E5-B896-766A019F2762}" type="datetimeFigureOut">
              <a:rPr lang="en-GB" smtClean="0"/>
              <a:t>27/02/2022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CB9DAF7-8F05-45B1-9811-C12DEED99234}" type="slidenum">
              <a:rPr lang="en-GB" smtClean="0"/>
              <a:t>‹#›</a:t>
            </a:fld>
            <a:endParaRPr lang="en-GB"/>
          </a:p>
        </p:txBody>
      </p:sp>
    </p:spTree>
    <p:extLst>
      <p:ext uri="{BB962C8B-B14F-4D97-AF65-F5344CB8AC3E}">
        <p14:creationId xmlns:p14="http://schemas.microsoft.com/office/powerpoint/2010/main" val="3295284961"/>
      </p:ext>
    </p:extLst>
  </p:cSld>
  <p:clrMap bg1="dk1" tx1="lt1" bg2="dk2" tx2="lt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 id="2147483910" r:id="rId12"/>
    <p:sldLayoutId id="2147483911" r:id="rId13"/>
    <p:sldLayoutId id="2147483912" r:id="rId14"/>
    <p:sldLayoutId id="2147483913" r:id="rId15"/>
    <p:sldLayoutId id="2147483914" r:id="rId16"/>
    <p:sldLayoutId id="214748391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gov.wales/sites/default/files/publications/2019-08/well-being-of-future-generations-wales-act-2015-the-essentials.pdf#:~:text=The%20Well-being%20of%20Future%20Generations%20%28Wales%29%20Act%20is,prevent%20problems%20and%20take%20a%20more%20joined-up%20approach." TargetMode="External"/><Relationship Id="rId3" Type="http://schemas.openxmlformats.org/officeDocument/2006/relationships/hyperlink" Target="https://gov.wales/sites/default/files/publications/2018-03/successful-futures.pdf" TargetMode="External"/><Relationship Id="rId7" Type="http://schemas.openxmlformats.org/officeDocument/2006/relationships/hyperlink" Target="https://hwb.gov.wales/storage/eaf467e6-30fe-45c9-93ef-cb30f31f1c90/common-understanding-for-school.pdf" TargetMode="External"/><Relationship Id="rId2" Type="http://schemas.openxmlformats.org/officeDocument/2006/relationships/hyperlink" Target="https://www.savethechildren.org.uk/what-we-do/childrens-rights/united-nations-convention-of-the-rights-of-the-child#!" TargetMode="External"/><Relationship Id="rId1" Type="http://schemas.openxmlformats.org/officeDocument/2006/relationships/slideLayout" Target="../slideLayouts/slideLayout6.xml"/><Relationship Id="rId6" Type="http://schemas.openxmlformats.org/officeDocument/2006/relationships/hyperlink" Target="https://www.undp.org/sustainable-development-goals" TargetMode="External"/><Relationship Id="rId5" Type="http://schemas.openxmlformats.org/officeDocument/2006/relationships/hyperlink" Target="https://www.un.org/sustainabledevelopment/sustainable-development-goals/" TargetMode="External"/><Relationship Id="rId4" Type="http://schemas.openxmlformats.org/officeDocument/2006/relationships/hyperlink" Target="https://www.t2group.co.uk/esdgc.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1D21-769F-44BF-A0B7-A4D9F6178CDD}"/>
              </a:ext>
            </a:extLst>
          </p:cNvPr>
          <p:cNvSpPr>
            <a:spLocks noGrp="1"/>
          </p:cNvSpPr>
          <p:nvPr>
            <p:ph type="title"/>
          </p:nvPr>
        </p:nvSpPr>
        <p:spPr>
          <a:xfrm>
            <a:off x="838200" y="-71119"/>
            <a:ext cx="10515600" cy="1554480"/>
          </a:xfrm>
        </p:spPr>
        <p:txBody>
          <a:bodyPr>
            <a:normAutofit/>
          </a:bodyPr>
          <a:lstStyle/>
          <a:p>
            <a:r>
              <a:rPr lang="en-GB" sz="4400" dirty="0">
                <a:solidFill>
                  <a:schemeClr val="accent1"/>
                </a:solidFill>
                <a:latin typeface="Century Gothic" panose="020B0502020202020204" pitchFamily="34" charset="0"/>
              </a:rPr>
              <a:t>Education for Sustainable Development and Global Citizenship</a:t>
            </a:r>
            <a:endParaRPr lang="en-GB" sz="4400" dirty="0"/>
          </a:p>
        </p:txBody>
      </p:sp>
      <p:sp>
        <p:nvSpPr>
          <p:cNvPr id="3" name="Content Placeholder 2">
            <a:extLst>
              <a:ext uri="{FF2B5EF4-FFF2-40B4-BE49-F238E27FC236}">
                <a16:creationId xmlns:a16="http://schemas.microsoft.com/office/drawing/2014/main" id="{FC3061F1-361B-492D-8604-D1668D7A1F93}"/>
              </a:ext>
            </a:extLst>
          </p:cNvPr>
          <p:cNvSpPr>
            <a:spLocks noGrp="1"/>
          </p:cNvSpPr>
          <p:nvPr>
            <p:ph idx="1"/>
          </p:nvPr>
        </p:nvSpPr>
        <p:spPr>
          <a:xfrm>
            <a:off x="1120000" y="1825625"/>
            <a:ext cx="10233800" cy="3254375"/>
          </a:xfrm>
        </p:spPr>
        <p:txBody>
          <a:bodyPr>
            <a:normAutofit fontScale="62500" lnSpcReduction="20000"/>
          </a:bodyPr>
          <a:lstStyle/>
          <a:p>
            <a:pPr algn="l">
              <a:buClr>
                <a:schemeClr val="accent1"/>
              </a:buClr>
              <a:buFont typeface="Arial" panose="020B0604020202020204" pitchFamily="34" charset="0"/>
              <a:buChar char="•"/>
            </a:pPr>
            <a:r>
              <a:rPr lang="en-GB" sz="4000" b="0" i="0" dirty="0">
                <a:solidFill>
                  <a:srgbClr val="333333"/>
                </a:solidFill>
                <a:effectLst/>
                <a:latin typeface="Century Gothic" panose="020B0502020202020204" pitchFamily="34" charset="0"/>
              </a:rPr>
              <a:t> </a:t>
            </a:r>
            <a:r>
              <a:rPr lang="en-GB" sz="2800" i="0" dirty="0">
                <a:solidFill>
                  <a:schemeClr val="tx1"/>
                </a:solidFill>
                <a:effectLst/>
                <a:latin typeface="Century Gothic" panose="020B0502020202020204" pitchFamily="34" charset="0"/>
              </a:rPr>
              <a:t>The links between society, economy and environment and between our own lives and those of people throughout the world</a:t>
            </a:r>
          </a:p>
          <a:p>
            <a:pPr algn="l">
              <a:buClr>
                <a:schemeClr val="accent1"/>
              </a:buClr>
              <a:buFont typeface="Arial" panose="020B0604020202020204" pitchFamily="34" charset="0"/>
              <a:buChar char="•"/>
            </a:pPr>
            <a:endParaRPr lang="en-GB" sz="2800" i="0" dirty="0">
              <a:solidFill>
                <a:schemeClr val="tx1"/>
              </a:solidFill>
              <a:effectLst/>
              <a:latin typeface="Century Gothic" panose="020B0502020202020204" pitchFamily="34" charset="0"/>
            </a:endParaRPr>
          </a:p>
          <a:p>
            <a:pPr algn="l">
              <a:buClr>
                <a:schemeClr val="accent1"/>
              </a:buClr>
              <a:buFont typeface="Arial" panose="020B0604020202020204" pitchFamily="34" charset="0"/>
              <a:buChar char="•"/>
            </a:pPr>
            <a:r>
              <a:rPr lang="en-GB" sz="2800" i="0" dirty="0">
                <a:solidFill>
                  <a:schemeClr val="tx1"/>
                </a:solidFill>
                <a:effectLst/>
                <a:latin typeface="Century Gothic" panose="020B0502020202020204" pitchFamily="34" charset="0"/>
              </a:rPr>
              <a:t>The needs and rights of both present and future generations</a:t>
            </a:r>
          </a:p>
          <a:p>
            <a:pPr algn="l">
              <a:buClr>
                <a:schemeClr val="accent1"/>
              </a:buClr>
              <a:buFont typeface="Arial" panose="020B0604020202020204" pitchFamily="34" charset="0"/>
              <a:buChar char="•"/>
            </a:pPr>
            <a:endParaRPr lang="en-GB" sz="2800" i="0" dirty="0">
              <a:solidFill>
                <a:schemeClr val="tx1"/>
              </a:solidFill>
              <a:effectLst/>
              <a:latin typeface="Century Gothic" panose="020B0502020202020204" pitchFamily="34" charset="0"/>
            </a:endParaRPr>
          </a:p>
          <a:p>
            <a:pPr algn="l">
              <a:buClr>
                <a:schemeClr val="accent1"/>
              </a:buClr>
              <a:buFont typeface="Arial" panose="020B0604020202020204" pitchFamily="34" charset="0"/>
              <a:buChar char="•"/>
            </a:pPr>
            <a:r>
              <a:rPr lang="en-GB" sz="2800" i="0" dirty="0">
                <a:solidFill>
                  <a:schemeClr val="tx1"/>
                </a:solidFill>
                <a:effectLst/>
                <a:latin typeface="Century Gothic" panose="020B0502020202020204" pitchFamily="34" charset="0"/>
              </a:rPr>
              <a:t>The relationship between power, resources and human rights</a:t>
            </a:r>
          </a:p>
          <a:p>
            <a:pPr algn="l">
              <a:buClr>
                <a:schemeClr val="accent1"/>
              </a:buClr>
              <a:buFont typeface="Arial" panose="020B0604020202020204" pitchFamily="34" charset="0"/>
              <a:buChar char="•"/>
            </a:pPr>
            <a:endParaRPr lang="en-GB" sz="2800" i="0" dirty="0">
              <a:solidFill>
                <a:schemeClr val="tx1"/>
              </a:solidFill>
              <a:effectLst/>
              <a:latin typeface="Century Gothic" panose="020B0502020202020204" pitchFamily="34" charset="0"/>
            </a:endParaRPr>
          </a:p>
          <a:p>
            <a:pPr algn="l">
              <a:buClr>
                <a:schemeClr val="accent1"/>
              </a:buClr>
              <a:buFont typeface="Arial" panose="020B0604020202020204" pitchFamily="34" charset="0"/>
              <a:buChar char="•"/>
            </a:pPr>
            <a:r>
              <a:rPr lang="en-GB" sz="2800" i="0" dirty="0">
                <a:solidFill>
                  <a:schemeClr val="tx1"/>
                </a:solidFill>
                <a:effectLst/>
                <a:latin typeface="Century Gothic" panose="020B0502020202020204" pitchFamily="34" charset="0"/>
              </a:rPr>
              <a:t>The local and global implications of everything we do and the actions that individuals and organisations can take in response to local and global issues.</a:t>
            </a:r>
          </a:p>
          <a:p>
            <a:pPr algn="ctr"/>
            <a:r>
              <a:rPr lang="en-GB" sz="1800" i="0" dirty="0">
                <a:solidFill>
                  <a:schemeClr val="tx1"/>
                </a:solidFill>
                <a:effectLst/>
                <a:latin typeface="Century Gothic" panose="020B0502020202020204" pitchFamily="34" charset="0"/>
              </a:rPr>
              <a:t> </a:t>
            </a:r>
          </a:p>
          <a:p>
            <a:pPr algn="l"/>
            <a:r>
              <a:rPr lang="en-GB" sz="1200" dirty="0">
                <a:solidFill>
                  <a:schemeClr val="tx1"/>
                </a:solidFill>
              </a:rPr>
              <a:t>(T2 Group) </a:t>
            </a:r>
            <a:endParaRPr lang="en-GB" dirty="0">
              <a:solidFill>
                <a:schemeClr val="tx1"/>
              </a:solidFill>
            </a:endParaRPr>
          </a:p>
        </p:txBody>
      </p:sp>
      <p:pic>
        <p:nvPicPr>
          <p:cNvPr id="4" name="Picture 4" descr="Image result for global citizenship">
            <a:extLst>
              <a:ext uri="{FF2B5EF4-FFF2-40B4-BE49-F238E27FC236}">
                <a16:creationId xmlns:a16="http://schemas.microsoft.com/office/drawing/2014/main" id="{2FE56509-EB5A-4777-BF91-B166859065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0160" y="5083175"/>
            <a:ext cx="6766560" cy="17240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F27632A-C679-47B7-92E6-F3C7F13676B0}"/>
              </a:ext>
            </a:extLst>
          </p:cNvPr>
          <p:cNvSpPr txBox="1"/>
          <p:nvPr/>
        </p:nvSpPr>
        <p:spPr>
          <a:xfrm>
            <a:off x="9507557" y="6202496"/>
            <a:ext cx="2809301" cy="307777"/>
          </a:xfrm>
          <a:prstGeom prst="rect">
            <a:avLst/>
          </a:prstGeom>
          <a:noFill/>
        </p:spPr>
        <p:txBody>
          <a:bodyPr wrap="square" rtlCol="0">
            <a:spAutoFit/>
          </a:bodyPr>
          <a:lstStyle/>
          <a:p>
            <a:r>
              <a:rPr lang="en-GB" sz="1400" dirty="0" err="1">
                <a:latin typeface="Century Gothic" panose="020B0502020202020204" pitchFamily="34" charset="0"/>
              </a:rPr>
              <a:t>Technocracy.news</a:t>
            </a:r>
            <a:r>
              <a:rPr lang="en-GB" sz="1400" dirty="0">
                <a:latin typeface="Century Gothic" panose="020B0502020202020204" pitchFamily="34" charset="0"/>
              </a:rPr>
              <a:t> (2019)</a:t>
            </a:r>
          </a:p>
        </p:txBody>
      </p:sp>
    </p:spTree>
    <p:extLst>
      <p:ext uri="{BB962C8B-B14F-4D97-AF65-F5344CB8AC3E}">
        <p14:creationId xmlns:p14="http://schemas.microsoft.com/office/powerpoint/2010/main" val="2521713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DF81-21D3-4154-9467-3F3EEA1DC8A4}"/>
              </a:ext>
            </a:extLst>
          </p:cNvPr>
          <p:cNvSpPr>
            <a:spLocks noGrp="1"/>
          </p:cNvSpPr>
          <p:nvPr>
            <p:ph type="title"/>
          </p:nvPr>
        </p:nvSpPr>
        <p:spPr>
          <a:xfrm>
            <a:off x="838200" y="365125"/>
            <a:ext cx="10515600" cy="813435"/>
          </a:xfrm>
        </p:spPr>
        <p:txBody>
          <a:bodyPr>
            <a:normAutofit fontScale="90000"/>
          </a:bodyPr>
          <a:lstStyle/>
          <a:p>
            <a:r>
              <a:rPr lang="en-GB" sz="5400" dirty="0">
                <a:solidFill>
                  <a:schemeClr val="accent1"/>
                </a:solidFill>
                <a:latin typeface="Century Gothic" panose="020B0502020202020204" pitchFamily="34" charset="0"/>
              </a:rPr>
              <a:t>17 Goals to transform the world</a:t>
            </a:r>
          </a:p>
        </p:txBody>
      </p:sp>
      <p:pic>
        <p:nvPicPr>
          <p:cNvPr id="1026" name="Picture 2" descr="See the source image">
            <a:extLst>
              <a:ext uri="{FF2B5EF4-FFF2-40B4-BE49-F238E27FC236}">
                <a16:creationId xmlns:a16="http://schemas.microsoft.com/office/drawing/2014/main" id="{507FCB50-5BFA-4DD8-9002-325F68341807}"/>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944880" y="1330444"/>
            <a:ext cx="9885363" cy="48355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39CB06-A9A8-4CC6-9212-37D1EBBAB89E}"/>
              </a:ext>
            </a:extLst>
          </p:cNvPr>
          <p:cNvSpPr txBox="1"/>
          <p:nvPr/>
        </p:nvSpPr>
        <p:spPr>
          <a:xfrm>
            <a:off x="944880" y="6165969"/>
            <a:ext cx="2052320" cy="369332"/>
          </a:xfrm>
          <a:prstGeom prst="rect">
            <a:avLst/>
          </a:prstGeom>
          <a:noFill/>
        </p:spPr>
        <p:txBody>
          <a:bodyPr wrap="square" rtlCol="0">
            <a:spAutoFit/>
          </a:bodyPr>
          <a:lstStyle/>
          <a:p>
            <a:r>
              <a:rPr lang="en-GB" dirty="0">
                <a:latin typeface="Century Gothic" panose="020B0502020202020204" pitchFamily="34" charset="0"/>
              </a:rPr>
              <a:t>(</a:t>
            </a:r>
            <a:r>
              <a:rPr lang="en-GB" dirty="0" err="1">
                <a:latin typeface="Century Gothic" panose="020B0502020202020204" pitchFamily="34" charset="0"/>
              </a:rPr>
              <a:t>UN.Org</a:t>
            </a:r>
            <a:r>
              <a:rPr lang="en-GB" dirty="0">
                <a:latin typeface="Century Gothic" panose="020B0502020202020204" pitchFamily="34" charset="0"/>
              </a:rPr>
              <a:t>)</a:t>
            </a:r>
          </a:p>
        </p:txBody>
      </p:sp>
    </p:spTree>
    <p:extLst>
      <p:ext uri="{BB962C8B-B14F-4D97-AF65-F5344CB8AC3E}">
        <p14:creationId xmlns:p14="http://schemas.microsoft.com/office/powerpoint/2010/main" val="165934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8B06DF4-85A6-47F9-B7D1-57D0522578AD}"/>
              </a:ext>
            </a:extLst>
          </p:cNvPr>
          <p:cNvSpPr>
            <a:spLocks noGrp="1"/>
          </p:cNvSpPr>
          <p:nvPr>
            <p:ph type="title"/>
          </p:nvPr>
        </p:nvSpPr>
        <p:spPr/>
        <p:txBody>
          <a:bodyPr>
            <a:normAutofit fontScale="90000"/>
          </a:bodyPr>
          <a:lstStyle/>
          <a:p>
            <a:r>
              <a:rPr lang="en-GB" dirty="0">
                <a:solidFill>
                  <a:schemeClr val="accent1"/>
                </a:solidFill>
                <a:latin typeface="Century Gothic" panose="020B0502020202020204" pitchFamily="34" charset="0"/>
              </a:rPr>
              <a:t>United Nations Convention on the Rights of the Child</a:t>
            </a:r>
          </a:p>
        </p:txBody>
      </p:sp>
      <p:sp>
        <p:nvSpPr>
          <p:cNvPr id="8" name="Content Placeholder 7">
            <a:extLst>
              <a:ext uri="{FF2B5EF4-FFF2-40B4-BE49-F238E27FC236}">
                <a16:creationId xmlns:a16="http://schemas.microsoft.com/office/drawing/2014/main" id="{E47A6551-F937-4BA9-82B1-B9DC4653E1A1}"/>
              </a:ext>
            </a:extLst>
          </p:cNvPr>
          <p:cNvSpPr>
            <a:spLocks noGrp="1"/>
          </p:cNvSpPr>
          <p:nvPr>
            <p:ph sz="half" idx="1"/>
          </p:nvPr>
        </p:nvSpPr>
        <p:spPr>
          <a:xfrm>
            <a:off x="838200" y="1825624"/>
            <a:ext cx="5307605" cy="4890135"/>
          </a:xfrm>
        </p:spPr>
        <p:txBody>
          <a:bodyPr>
            <a:normAutofit fontScale="62500" lnSpcReduction="20000"/>
          </a:bodyPr>
          <a:lstStyle/>
          <a:p>
            <a:pPr marL="0" indent="0">
              <a:buNone/>
            </a:pPr>
            <a:r>
              <a:rPr lang="en-GB" sz="3800" dirty="0">
                <a:latin typeface="Century Gothic" panose="020B0502020202020204" pitchFamily="34" charset="0"/>
              </a:rPr>
              <a:t>Proclaimed and agreed that everyone is entitled to all the rights and freedoms without distinction of any kind such as:</a:t>
            </a:r>
          </a:p>
          <a:p>
            <a:pPr>
              <a:buClr>
                <a:srgbClr val="0070C0"/>
              </a:buClr>
            </a:pPr>
            <a:r>
              <a:rPr lang="en-GB" sz="3800" dirty="0">
                <a:latin typeface="Century Gothic" panose="020B0502020202020204" pitchFamily="34" charset="0"/>
              </a:rPr>
              <a:t>Race</a:t>
            </a:r>
          </a:p>
          <a:p>
            <a:pPr>
              <a:buClr>
                <a:srgbClr val="0070C0"/>
              </a:buClr>
            </a:pPr>
            <a:r>
              <a:rPr lang="en-GB" sz="3800" dirty="0">
                <a:latin typeface="Century Gothic" panose="020B0502020202020204" pitchFamily="34" charset="0"/>
              </a:rPr>
              <a:t>Colour</a:t>
            </a:r>
          </a:p>
          <a:p>
            <a:pPr>
              <a:buClr>
                <a:srgbClr val="0070C0"/>
              </a:buClr>
            </a:pPr>
            <a:r>
              <a:rPr lang="en-GB" sz="3800" dirty="0">
                <a:latin typeface="Century Gothic" panose="020B0502020202020204" pitchFamily="34" charset="0"/>
              </a:rPr>
              <a:t>Sex</a:t>
            </a:r>
          </a:p>
          <a:p>
            <a:pPr>
              <a:buClr>
                <a:srgbClr val="0070C0"/>
              </a:buClr>
            </a:pPr>
            <a:r>
              <a:rPr lang="en-GB" sz="3800" dirty="0">
                <a:latin typeface="Century Gothic" panose="020B0502020202020204" pitchFamily="34" charset="0"/>
              </a:rPr>
              <a:t>Language</a:t>
            </a:r>
          </a:p>
          <a:p>
            <a:pPr>
              <a:buClr>
                <a:srgbClr val="0070C0"/>
              </a:buClr>
            </a:pPr>
            <a:r>
              <a:rPr lang="en-GB" sz="3800" dirty="0">
                <a:latin typeface="Century Gothic" panose="020B0502020202020204" pitchFamily="34" charset="0"/>
              </a:rPr>
              <a:t>Religion</a:t>
            </a:r>
          </a:p>
          <a:p>
            <a:pPr>
              <a:buClr>
                <a:srgbClr val="0070C0"/>
              </a:buClr>
            </a:pPr>
            <a:r>
              <a:rPr lang="en-GB" sz="3800" dirty="0">
                <a:latin typeface="Century Gothic" panose="020B0502020202020204" pitchFamily="34" charset="0"/>
              </a:rPr>
              <a:t>Political</a:t>
            </a:r>
          </a:p>
          <a:p>
            <a:pPr>
              <a:buClr>
                <a:srgbClr val="0070C0"/>
              </a:buClr>
            </a:pPr>
            <a:r>
              <a:rPr lang="en-GB" sz="3800" dirty="0">
                <a:latin typeface="Century Gothic" panose="020B0502020202020204" pitchFamily="34" charset="0"/>
              </a:rPr>
              <a:t>National or social origin </a:t>
            </a:r>
          </a:p>
          <a:p>
            <a:pPr>
              <a:buClr>
                <a:srgbClr val="0070C0"/>
              </a:buClr>
            </a:pPr>
            <a:endParaRPr lang="en-GB" sz="3800" dirty="0">
              <a:latin typeface="Century Gothic" panose="020B0502020202020204" pitchFamily="34" charset="0"/>
            </a:endParaRPr>
          </a:p>
          <a:p>
            <a:pPr>
              <a:buClr>
                <a:srgbClr val="0070C0"/>
              </a:buClr>
            </a:pPr>
            <a:endParaRPr lang="en-GB" sz="2600" dirty="0">
              <a:latin typeface="Century Gothic" panose="020B0502020202020204" pitchFamily="34" charset="0"/>
            </a:endParaRPr>
          </a:p>
          <a:p>
            <a:pPr marL="0" indent="0">
              <a:buClr>
                <a:srgbClr val="0070C0"/>
              </a:buClr>
              <a:buNone/>
            </a:pPr>
            <a:r>
              <a:rPr lang="en-GB" sz="1800" dirty="0">
                <a:latin typeface="Century Gothic" panose="020B0502020202020204" pitchFamily="34" charset="0"/>
              </a:rPr>
              <a:t>(Unicef.org.uk)</a:t>
            </a:r>
          </a:p>
          <a:p>
            <a:pPr>
              <a:buClr>
                <a:srgbClr val="0070C0"/>
              </a:buClr>
            </a:pPr>
            <a:endParaRPr lang="en-GB" dirty="0">
              <a:latin typeface="Century Gothic" panose="020B0502020202020204" pitchFamily="34" charset="0"/>
            </a:endParaRPr>
          </a:p>
          <a:p>
            <a:endParaRPr lang="en-GB" dirty="0">
              <a:latin typeface="Century Gothic" panose="020B0502020202020204" pitchFamily="34" charset="0"/>
            </a:endParaRPr>
          </a:p>
        </p:txBody>
      </p:sp>
      <p:pic>
        <p:nvPicPr>
          <p:cNvPr id="10" name="Content Placeholder 9">
            <a:extLst>
              <a:ext uri="{FF2B5EF4-FFF2-40B4-BE49-F238E27FC236}">
                <a16:creationId xmlns:a16="http://schemas.microsoft.com/office/drawing/2014/main" id="{66CD347F-5C2B-42A2-A8A8-3A3A3D8651E4}"/>
              </a:ext>
            </a:extLst>
          </p:cNvPr>
          <p:cNvPicPr>
            <a:picLocks noGrp="1" noChangeAspect="1"/>
          </p:cNvPicPr>
          <p:nvPr>
            <p:ph sz="half" idx="2"/>
          </p:nvPr>
        </p:nvPicPr>
        <p:blipFill>
          <a:blip r:embed="rId3"/>
          <a:stretch>
            <a:fillRect/>
          </a:stretch>
        </p:blipFill>
        <p:spPr>
          <a:xfrm>
            <a:off x="9010650" y="1027906"/>
            <a:ext cx="2857500" cy="2401094"/>
          </a:xfrm>
          <a:prstGeom prst="rect">
            <a:avLst/>
          </a:prstGeom>
        </p:spPr>
      </p:pic>
      <p:pic>
        <p:nvPicPr>
          <p:cNvPr id="2050" name="Picture 2" descr="See the source image">
            <a:extLst>
              <a:ext uri="{FF2B5EF4-FFF2-40B4-BE49-F238E27FC236}">
                <a16:creationId xmlns:a16="http://schemas.microsoft.com/office/drawing/2014/main" id="{40F78416-90D9-4120-9D3C-E6CFAC7FC7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2333" y="3960297"/>
            <a:ext cx="6222119" cy="223118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303861E-B158-40F3-9420-19CE2C74732F}"/>
              </a:ext>
            </a:extLst>
          </p:cNvPr>
          <p:cNvSpPr txBox="1"/>
          <p:nvPr/>
        </p:nvSpPr>
        <p:spPr>
          <a:xfrm>
            <a:off x="8648241" y="3509982"/>
            <a:ext cx="3426246" cy="369332"/>
          </a:xfrm>
          <a:prstGeom prst="rect">
            <a:avLst/>
          </a:prstGeom>
          <a:noFill/>
        </p:spPr>
        <p:txBody>
          <a:bodyPr wrap="square" rtlCol="0">
            <a:spAutoFit/>
          </a:bodyPr>
          <a:lstStyle/>
          <a:p>
            <a:r>
              <a:rPr lang="en-GB" sz="1600" dirty="0">
                <a:latin typeface="Century Gothic" panose="020B0502020202020204" pitchFamily="34" charset="0"/>
              </a:rPr>
              <a:t>Equity for children.org (2014</a:t>
            </a:r>
            <a:r>
              <a:rPr lang="en-GB" dirty="0"/>
              <a:t>)</a:t>
            </a:r>
          </a:p>
        </p:txBody>
      </p:sp>
      <p:sp>
        <p:nvSpPr>
          <p:cNvPr id="15" name="TextBox 14">
            <a:extLst>
              <a:ext uri="{FF2B5EF4-FFF2-40B4-BE49-F238E27FC236}">
                <a16:creationId xmlns:a16="http://schemas.microsoft.com/office/drawing/2014/main" id="{C274D94F-7048-4508-ADFC-3F5D225E479C}"/>
              </a:ext>
            </a:extLst>
          </p:cNvPr>
          <p:cNvSpPr txBox="1"/>
          <p:nvPr/>
        </p:nvSpPr>
        <p:spPr>
          <a:xfrm>
            <a:off x="9010650" y="6191481"/>
            <a:ext cx="4560982" cy="369332"/>
          </a:xfrm>
          <a:prstGeom prst="rect">
            <a:avLst/>
          </a:prstGeom>
          <a:noFill/>
        </p:spPr>
        <p:txBody>
          <a:bodyPr wrap="square" rtlCol="0">
            <a:spAutoFit/>
          </a:bodyPr>
          <a:lstStyle/>
          <a:p>
            <a:r>
              <a:rPr lang="en-GB" sz="1600" dirty="0">
                <a:latin typeface="Century Gothic" panose="020B0502020202020204" pitchFamily="34" charset="0"/>
              </a:rPr>
              <a:t>Planningtank.com (2018</a:t>
            </a:r>
            <a:r>
              <a:rPr lang="en-GB" dirty="0"/>
              <a:t>)</a:t>
            </a:r>
          </a:p>
        </p:txBody>
      </p:sp>
    </p:spTree>
    <p:extLst>
      <p:ext uri="{BB962C8B-B14F-4D97-AF65-F5344CB8AC3E}">
        <p14:creationId xmlns:p14="http://schemas.microsoft.com/office/powerpoint/2010/main" val="1255915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Image result for Welsh Clip Art">
            <a:extLst>
              <a:ext uri="{FF2B5EF4-FFF2-40B4-BE49-F238E27FC236}">
                <a16:creationId xmlns:a16="http://schemas.microsoft.com/office/drawing/2014/main" id="{8F84C7BB-43E0-41B9-AB5A-24E205E081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1200" y="152400"/>
            <a:ext cx="3674652" cy="24180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0F40D39-2D0E-459B-85C0-65F60A6BA214}"/>
              </a:ext>
            </a:extLst>
          </p:cNvPr>
          <p:cNvSpPr>
            <a:spLocks noGrp="1"/>
          </p:cNvSpPr>
          <p:nvPr>
            <p:ph type="title"/>
          </p:nvPr>
        </p:nvSpPr>
        <p:spPr>
          <a:xfrm>
            <a:off x="284480" y="1"/>
            <a:ext cx="8757920" cy="1636516"/>
          </a:xfrm>
        </p:spPr>
        <p:txBody>
          <a:bodyPr>
            <a:normAutofit/>
          </a:bodyPr>
          <a:lstStyle/>
          <a:p>
            <a:r>
              <a:rPr lang="en-GB" sz="4000" dirty="0">
                <a:solidFill>
                  <a:schemeClr val="accent1"/>
                </a:solidFill>
                <a:latin typeface="Century Gothic" panose="020B0502020202020204" pitchFamily="34" charset="0"/>
              </a:rPr>
              <a:t>Sustainable development goals</a:t>
            </a:r>
          </a:p>
        </p:txBody>
      </p:sp>
      <p:sp>
        <p:nvSpPr>
          <p:cNvPr id="8" name="Thought Bubble: Cloud 7">
            <a:extLst>
              <a:ext uri="{FF2B5EF4-FFF2-40B4-BE49-F238E27FC236}">
                <a16:creationId xmlns:a16="http://schemas.microsoft.com/office/drawing/2014/main" id="{E55F2295-699F-4D42-879A-B7A96334BC9C}"/>
              </a:ext>
            </a:extLst>
          </p:cNvPr>
          <p:cNvSpPr/>
          <p:nvPr/>
        </p:nvSpPr>
        <p:spPr>
          <a:xfrm rot="20330419">
            <a:off x="-82173" y="1523222"/>
            <a:ext cx="4781117" cy="299191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1600" dirty="0">
                <a:latin typeface="Century Gothic" panose="020B0502020202020204" pitchFamily="34" charset="0"/>
              </a:rPr>
              <a:t>“Climate change, poverty, conflict and consumer pressure are all part of our world today. ESDGC seeks to find ways to raise awareness and action to address the consequences of our lifestyle choices”</a:t>
            </a:r>
            <a:r>
              <a:rPr lang="en-GB" sz="1600" dirty="0"/>
              <a:t> </a:t>
            </a:r>
            <a:r>
              <a:rPr lang="en-GB" sz="1600" dirty="0">
                <a:latin typeface="Century Gothic" panose="020B0502020202020204" pitchFamily="34" charset="0"/>
              </a:rPr>
              <a:t>(Hutt, 2008, Strategy for Action)</a:t>
            </a:r>
          </a:p>
        </p:txBody>
      </p:sp>
      <p:sp>
        <p:nvSpPr>
          <p:cNvPr id="9" name="Thought Bubble: Cloud 8">
            <a:extLst>
              <a:ext uri="{FF2B5EF4-FFF2-40B4-BE49-F238E27FC236}">
                <a16:creationId xmlns:a16="http://schemas.microsoft.com/office/drawing/2014/main" id="{85B53EEC-2573-49E7-9478-8EC7488FD6FB}"/>
              </a:ext>
            </a:extLst>
          </p:cNvPr>
          <p:cNvSpPr/>
          <p:nvPr/>
        </p:nvSpPr>
        <p:spPr>
          <a:xfrm rot="1586429">
            <a:off x="7969199" y="3317965"/>
            <a:ext cx="4179089" cy="245191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“Sustainable Development is not an option that will go away - it is the only way forward” (Rhodri Morgan, 2004)</a:t>
            </a:r>
          </a:p>
        </p:txBody>
      </p:sp>
      <p:sp>
        <p:nvSpPr>
          <p:cNvPr id="10" name="Thought Bubble: Cloud 9">
            <a:extLst>
              <a:ext uri="{FF2B5EF4-FFF2-40B4-BE49-F238E27FC236}">
                <a16:creationId xmlns:a16="http://schemas.microsoft.com/office/drawing/2014/main" id="{B4042C4F-6686-48DE-95C7-4CE543DD9053}"/>
              </a:ext>
            </a:extLst>
          </p:cNvPr>
          <p:cNvSpPr/>
          <p:nvPr/>
        </p:nvSpPr>
        <p:spPr>
          <a:xfrm>
            <a:off x="3688080" y="2570480"/>
            <a:ext cx="4378959" cy="3241040"/>
          </a:xfrm>
          <a:prstGeom prst="cloud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“Education for Sustainable Development and Global Citizenship is an intrinsic part of the existing school curriculum. It is not an additional requirement.” - Jane Hutt, Minister for Education and Lifelong Learning, WAG, 2008</a:t>
            </a:r>
          </a:p>
        </p:txBody>
      </p:sp>
      <p:sp>
        <p:nvSpPr>
          <p:cNvPr id="12" name="TextBox 11">
            <a:extLst>
              <a:ext uri="{FF2B5EF4-FFF2-40B4-BE49-F238E27FC236}">
                <a16:creationId xmlns:a16="http://schemas.microsoft.com/office/drawing/2014/main" id="{00B4DD1C-9D60-459D-8FE3-ED926D07B5B2}"/>
              </a:ext>
            </a:extLst>
          </p:cNvPr>
          <p:cNvSpPr txBox="1"/>
          <p:nvPr/>
        </p:nvSpPr>
        <p:spPr>
          <a:xfrm>
            <a:off x="10081984" y="2515796"/>
            <a:ext cx="2188029" cy="523220"/>
          </a:xfrm>
          <a:prstGeom prst="rect">
            <a:avLst/>
          </a:prstGeom>
          <a:noFill/>
        </p:spPr>
        <p:txBody>
          <a:bodyPr wrap="square" rtlCol="0">
            <a:spAutoFit/>
          </a:bodyPr>
          <a:lstStyle/>
          <a:p>
            <a:r>
              <a:rPr lang="en-GB" sz="1400" dirty="0">
                <a:latin typeface="Century Gothic" panose="020B0502020202020204" pitchFamily="34" charset="0"/>
              </a:rPr>
              <a:t>Clipartbest.com ((2015)</a:t>
            </a:r>
          </a:p>
        </p:txBody>
      </p:sp>
    </p:spTree>
    <p:extLst>
      <p:ext uri="{BB962C8B-B14F-4D97-AF65-F5344CB8AC3E}">
        <p14:creationId xmlns:p14="http://schemas.microsoft.com/office/powerpoint/2010/main" val="1341702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6A53A-2E14-431F-A15A-8ECC23A78C55}"/>
              </a:ext>
            </a:extLst>
          </p:cNvPr>
          <p:cNvSpPr>
            <a:spLocks noGrp="1"/>
          </p:cNvSpPr>
          <p:nvPr>
            <p:ph type="title"/>
          </p:nvPr>
        </p:nvSpPr>
        <p:spPr>
          <a:xfrm>
            <a:off x="838200" y="365126"/>
            <a:ext cx="10515600" cy="630942"/>
          </a:xfrm>
        </p:spPr>
        <p:txBody>
          <a:bodyPr>
            <a:normAutofit fontScale="90000"/>
          </a:bodyPr>
          <a:lstStyle/>
          <a:p>
            <a:pPr algn="ctr"/>
            <a:r>
              <a:rPr lang="en-GB" dirty="0">
                <a:solidFill>
                  <a:schemeClr val="accent1"/>
                </a:solidFill>
                <a:latin typeface="Century Gothic" panose="020B0502020202020204" pitchFamily="34" charset="0"/>
              </a:rPr>
              <a:t>What is Wales doing?</a:t>
            </a:r>
          </a:p>
        </p:txBody>
      </p:sp>
      <p:pic>
        <p:nvPicPr>
          <p:cNvPr id="3074" name="Picture 2" descr="See the source image">
            <a:extLst>
              <a:ext uri="{FF2B5EF4-FFF2-40B4-BE49-F238E27FC236}">
                <a16:creationId xmlns:a16="http://schemas.microsoft.com/office/drawing/2014/main" id="{5598A9CC-B155-4934-9F83-90B377A1731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70561" y="1510595"/>
            <a:ext cx="4351338" cy="39961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73BD51AB-3BF4-4BE3-B3C2-A75B0AD8838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65076" y="1432561"/>
            <a:ext cx="4934109" cy="43300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7A39B1D-03DB-4450-A1D0-9396C6E96328}"/>
              </a:ext>
            </a:extLst>
          </p:cNvPr>
          <p:cNvSpPr txBox="1"/>
          <p:nvPr/>
        </p:nvSpPr>
        <p:spPr>
          <a:xfrm flipH="1">
            <a:off x="351949" y="6231265"/>
            <a:ext cx="3651090" cy="261610"/>
          </a:xfrm>
          <a:prstGeom prst="rect">
            <a:avLst/>
          </a:prstGeom>
          <a:noFill/>
        </p:spPr>
        <p:txBody>
          <a:bodyPr wrap="square" rtlCol="0">
            <a:spAutoFit/>
          </a:bodyPr>
          <a:lstStyle/>
          <a:p>
            <a:r>
              <a:rPr lang="en-GB" sz="1100" dirty="0">
                <a:latin typeface="Century Gothic" panose="020B0502020202020204" pitchFamily="34" charset="0"/>
              </a:rPr>
              <a:t>(</a:t>
            </a:r>
            <a:r>
              <a:rPr lang="en-GB" sz="1100" dirty="0" err="1">
                <a:latin typeface="Century Gothic" panose="020B0502020202020204" pitchFamily="34" charset="0"/>
              </a:rPr>
              <a:t>Gov.Wales</a:t>
            </a:r>
            <a:r>
              <a:rPr lang="en-GB" sz="1100" dirty="0">
                <a:latin typeface="Century Gothic" panose="020B0502020202020204" pitchFamily="34" charset="0"/>
              </a:rPr>
              <a:t>)</a:t>
            </a:r>
          </a:p>
        </p:txBody>
      </p:sp>
      <p:sp>
        <p:nvSpPr>
          <p:cNvPr id="10" name="TextBox 9">
            <a:extLst>
              <a:ext uri="{FF2B5EF4-FFF2-40B4-BE49-F238E27FC236}">
                <a16:creationId xmlns:a16="http://schemas.microsoft.com/office/drawing/2014/main" id="{F7E22110-8BFB-4C31-9DED-2ED89B2035EA}"/>
              </a:ext>
            </a:extLst>
          </p:cNvPr>
          <p:cNvSpPr txBox="1"/>
          <p:nvPr/>
        </p:nvSpPr>
        <p:spPr>
          <a:xfrm>
            <a:off x="2519680" y="5638800"/>
            <a:ext cx="3931920" cy="830997"/>
          </a:xfrm>
          <a:prstGeom prst="rect">
            <a:avLst/>
          </a:prstGeom>
          <a:noFill/>
        </p:spPr>
        <p:txBody>
          <a:bodyPr wrap="square" rtlCol="0">
            <a:spAutoFit/>
          </a:bodyPr>
          <a:lstStyle/>
          <a:p>
            <a:r>
              <a:rPr lang="en-GB" sz="2400" dirty="0">
                <a:latin typeface="Century Gothic" panose="020B0502020202020204" pitchFamily="34" charset="0"/>
              </a:rPr>
              <a:t>Wellbeing of Future Generations Act (2015)</a:t>
            </a:r>
          </a:p>
        </p:txBody>
      </p:sp>
      <p:sp>
        <p:nvSpPr>
          <p:cNvPr id="12" name="TextBox 11">
            <a:extLst>
              <a:ext uri="{FF2B5EF4-FFF2-40B4-BE49-F238E27FC236}">
                <a16:creationId xmlns:a16="http://schemas.microsoft.com/office/drawing/2014/main" id="{860DBA7E-B646-4EC1-9117-0FFCECCE2E09}"/>
              </a:ext>
            </a:extLst>
          </p:cNvPr>
          <p:cNvSpPr txBox="1"/>
          <p:nvPr/>
        </p:nvSpPr>
        <p:spPr>
          <a:xfrm>
            <a:off x="8478521" y="5861932"/>
            <a:ext cx="2875279" cy="830997"/>
          </a:xfrm>
          <a:prstGeom prst="rect">
            <a:avLst/>
          </a:prstGeom>
          <a:noFill/>
        </p:spPr>
        <p:txBody>
          <a:bodyPr wrap="square" rtlCol="0">
            <a:spAutoFit/>
          </a:bodyPr>
          <a:lstStyle/>
          <a:p>
            <a:r>
              <a:rPr lang="en-GB" sz="2400" dirty="0">
                <a:latin typeface="Century Gothic" panose="020B0502020202020204" pitchFamily="34" charset="0"/>
              </a:rPr>
              <a:t>Successful Futures (2015)</a:t>
            </a:r>
          </a:p>
        </p:txBody>
      </p:sp>
    </p:spTree>
    <p:extLst>
      <p:ext uri="{BB962C8B-B14F-4D97-AF65-F5344CB8AC3E}">
        <p14:creationId xmlns:p14="http://schemas.microsoft.com/office/powerpoint/2010/main" val="656042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F882-AD36-44E5-A790-6AE094FF46B9}"/>
              </a:ext>
            </a:extLst>
          </p:cNvPr>
          <p:cNvSpPr>
            <a:spLocks noGrp="1"/>
          </p:cNvSpPr>
          <p:nvPr>
            <p:ph type="title"/>
          </p:nvPr>
        </p:nvSpPr>
        <p:spPr>
          <a:xfrm>
            <a:off x="838200" y="365125"/>
            <a:ext cx="10515600" cy="5892456"/>
          </a:xfrm>
        </p:spPr>
        <p:txBody>
          <a:bodyPr>
            <a:normAutofit fontScale="90000"/>
          </a:bodyPr>
          <a:lstStyle/>
          <a:p>
            <a:pPr>
              <a:lnSpc>
                <a:spcPct val="107000"/>
              </a:lnSpc>
              <a:spcAft>
                <a:spcPts val="800"/>
              </a:spcAft>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References</a:t>
            </a:r>
            <a:br>
              <a:rPr lang="en-GB" sz="1800" dirty="0">
                <a:effectLst/>
                <a:latin typeface="Century Gothic" panose="020B0502020202020204" pitchFamily="34" charset="0"/>
                <a:ea typeface="Calibri" panose="020F0502020204030204" pitchFamily="34" charset="0"/>
                <a:cs typeface="Times New Roman" panose="02020603050405020304" pitchFamily="18" charset="0"/>
              </a:rPr>
            </a:br>
            <a:br>
              <a:rPr lang="en-GB" sz="1800" dirty="0">
                <a:effectLst/>
                <a:latin typeface="Century Gothic" panose="020B050202020202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Save the children (date unknown) International Human rights agreement.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2"/>
              </a:rPr>
              <a:t>UN Convention On The Rights Of The Child | Save the Children UK</a:t>
            </a:r>
            <a:b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Successful Futures (2015) Independent Review of Curriculum and Assessment Arrangements in Wales.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3"/>
              </a:rPr>
              <a:t>successful-futures.pdf (</a:t>
            </a:r>
            <a:r>
              <a:rPr lang="en-GB" sz="1600" u="sng" dirty="0" err="1">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3"/>
              </a:rPr>
              <a:t>gov.wales</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3"/>
              </a:rPr>
              <a:t>)</a:t>
            </a:r>
            <a:b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T2 Group (date unknown). Education for Sustainable Development and Global Citizenship (ESDGC)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4"/>
              </a:rPr>
              <a:t>https://www.t2group.co.uk/esdgc.html</a:t>
            </a:r>
            <a:r>
              <a:rPr lang="en-GB" sz="1600" dirty="0">
                <a:effectLst/>
                <a:latin typeface="Century Gothic" panose="020B0502020202020204" pitchFamily="34" charset="0"/>
                <a:ea typeface="Calibri" panose="020F0502020204030204" pitchFamily="34" charset="0"/>
                <a:cs typeface="Times New Roman" panose="02020603050405020304" pitchFamily="18" charset="0"/>
              </a:rPr>
              <a:t> </a:t>
            </a:r>
            <a:br>
              <a:rPr lang="en-GB" sz="1600" dirty="0">
                <a:effectLst/>
                <a:latin typeface="Century Gothic" panose="020B050202020202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entury Gothic" panose="020B0502020202020204" pitchFamily="34" charset="0"/>
                <a:ea typeface="Calibri" panose="020F0502020204030204" pitchFamily="34" charset="0"/>
                <a:cs typeface="Times New Roman" panose="02020603050405020304" pitchFamily="18" charset="0"/>
              </a:rPr>
              <a:t>United Nations (UN) (date unknown). Education for Sustainable Development and Global Citizenship.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5"/>
              </a:rPr>
              <a:t>https://www.un.org/sustainabledevelopment/sustainable-development-goals/</a:t>
            </a:r>
            <a:b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UNDP (date unknown). What are the Sustainable Development Goals?.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6"/>
              </a:rPr>
              <a:t>https://www.undp.org/sustainable-development-goals</a:t>
            </a:r>
            <a:b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Welsh Assembly Government (2008) Education for Sustainable Development and Global Citizenship. Available at </a:t>
            </a:r>
            <a:r>
              <a:rPr lang="en-GB" sz="1600" u="sng" dirty="0">
                <a:solidFill>
                  <a:srgbClr val="0000FF"/>
                </a:solidFill>
                <a:effectLst/>
                <a:latin typeface="Century Gothic" panose="020B0502020202020204" pitchFamily="34" charset="0"/>
                <a:ea typeface="Calibri" panose="020F0502020204030204" pitchFamily="34" charset="0"/>
                <a:cs typeface="Times New Roman" panose="02020603050405020304" pitchFamily="18" charset="0"/>
                <a:hlinkClick r:id="rId7"/>
              </a:rPr>
              <a:t>common-understanding-for-school.pdf (</a:t>
            </a:r>
            <a:r>
              <a:rPr lang="en-GB" sz="1600" u="sng" dirty="0" err="1">
                <a:solidFill>
                  <a:srgbClr val="0000FF"/>
                </a:solidFill>
                <a:effectLst/>
                <a:latin typeface="Century Gothic" panose="020B0502020202020204" pitchFamily="34" charset="0"/>
                <a:ea typeface="Calibri" panose="020F0502020204030204" pitchFamily="34" charset="0"/>
                <a:cs typeface="Times New Roman" panose="02020603050405020304" pitchFamily="18" charset="0"/>
                <a:hlinkClick r:id="rId7"/>
              </a:rPr>
              <a:t>gov.wales</a:t>
            </a:r>
            <a:r>
              <a:rPr lang="en-GB" sz="1600" u="sng" dirty="0">
                <a:solidFill>
                  <a:srgbClr val="0000FF"/>
                </a:solidFill>
                <a:effectLst/>
                <a:latin typeface="Century Gothic" panose="020B0502020202020204" pitchFamily="34" charset="0"/>
                <a:ea typeface="Calibri" panose="020F0502020204030204" pitchFamily="34" charset="0"/>
                <a:cs typeface="Times New Roman" panose="02020603050405020304" pitchFamily="18" charset="0"/>
                <a:hlinkClick r:id="rId7"/>
              </a:rPr>
              <a:t>)</a:t>
            </a:r>
            <a:br>
              <a:rPr lang="en-GB" sz="1600" u="sng" dirty="0">
                <a:solidFill>
                  <a:srgbClr val="0000FF"/>
                </a:solidFill>
                <a:effectLst/>
                <a:latin typeface="Century Gothic" panose="020B0502020202020204" pitchFamily="34" charset="0"/>
                <a:ea typeface="Calibri" panose="020F0502020204030204" pitchFamily="34" charset="0"/>
                <a:cs typeface="Times New Roman" panose="02020603050405020304" pitchFamily="18" charset="0"/>
              </a:rPr>
            </a:br>
            <a:br>
              <a:rPr lang="en-GB" sz="1600" u="sng" dirty="0">
                <a:solidFill>
                  <a:srgbClr val="0000FF"/>
                </a:solidFill>
                <a:effectLst/>
                <a:latin typeface="Century Gothic" panose="020B050202020202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Welsh Assembly Government (2015) Well-being of Future Generations (Wales) Act 2015. Available at </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8"/>
              </a:rPr>
              <a:t>well-being-of-future-generations-wales-act-2015-the-essentials.pdf (</a:t>
            </a:r>
            <a:r>
              <a:rPr lang="en-GB" sz="1600" u="sng" dirty="0" err="1">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8"/>
              </a:rPr>
              <a:t>gov.wales</a:t>
            </a:r>
            <a:r>
              <a:rPr lang="en-GB" sz="1600" u="sng"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8"/>
              </a:rPr>
              <a:t>)</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Century Gothic" panose="020B0502020202020204" pitchFamily="34" charset="0"/>
                <a:ea typeface="Calibri" panose="020F0502020204030204" pitchFamily="34" charset="0"/>
                <a:cs typeface="Times New Roman" panose="02020603050405020304" pitchFamily="18" charset="0"/>
              </a:rPr>
              <a:t>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spTree>
    <p:extLst>
      <p:ext uri="{BB962C8B-B14F-4D97-AF65-F5344CB8AC3E}">
        <p14:creationId xmlns:p14="http://schemas.microsoft.com/office/powerpoint/2010/main" val="232058756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10468</TotalTime>
  <Words>506</Words>
  <Application>Microsoft Office PowerPoint</Application>
  <PresentationFormat>Widescreen</PresentationFormat>
  <Paragraphs>37</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Corbel</vt:lpstr>
      <vt:lpstr>Depth</vt:lpstr>
      <vt:lpstr>Education for Sustainable Development and Global Citizenship</vt:lpstr>
      <vt:lpstr>17 Goals to transform the world</vt:lpstr>
      <vt:lpstr>United Nations Convention on the Rights of the Child</vt:lpstr>
      <vt:lpstr>Sustainable development goals</vt:lpstr>
      <vt:lpstr>What is Wales doing?</vt:lpstr>
      <vt:lpstr>References   Save the children (date unknown) International Human rights agreement. Available at UN Convention On The Rights Of The Child | Save the Children UK  Successful Futures (2015) Independent Review of Curriculum and Assessment Arrangements in Wales. Available at successful-futures.pdf (gov.wales)  T2 Group (date unknown). Education for Sustainable Development and Global Citizenship (ESDGC) Available at https://www.t2group.co.uk/esdgc.html   United Nations (UN) (date unknown). Education for Sustainable Development and Global Citizenship. Available at:  https://www.un.org/sustainabledevelopment/sustainable-development-goals/  UNDP (date unknown). What are the Sustainable Development Goals?. Available at https://www.undp.org/sustainable-development-goals  Welsh Assembly Government (2008) Education for Sustainable Development and Global Citizenship. Available at common-understanding-for-school.pdf (gov.wales)  Welsh Assembly Government (2015) Well-being of Future Generations (Wales) Act 2015. Available at well-being-of-future-generations-wales-act-2015-the-essentials.pdf (gov.wales)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Merriman</dc:creator>
  <cp:lastModifiedBy>Kelly Merriman</cp:lastModifiedBy>
  <cp:revision>1</cp:revision>
  <dcterms:created xsi:type="dcterms:W3CDTF">2022-02-27T15:30:57Z</dcterms:created>
  <dcterms:modified xsi:type="dcterms:W3CDTF">2022-03-06T21:59:29Z</dcterms:modified>
</cp:coreProperties>
</file>