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diagrams/data28.xml" ContentType="application/vnd.openxmlformats-officedocument.drawingml.diagramData+xml"/>
  <Override PartName="/ppt/diagrams/layout28.xml" ContentType="application/vnd.openxmlformats-officedocument.drawingml.diagramLayout+xml"/>
  <Override PartName="/ppt/diagrams/quickStyle28.xml" ContentType="application/vnd.openxmlformats-officedocument.drawingml.diagramStyle+xml"/>
  <Override PartName="/ppt/diagrams/colors28.xml" ContentType="application/vnd.openxmlformats-officedocument.drawingml.diagramColors+xml"/>
  <Override PartName="/ppt/diagrams/drawing28.xml" ContentType="application/vnd.ms-office.drawingml.diagramDrawing+xml"/>
  <Override PartName="/ppt/diagrams/data29.xml" ContentType="application/vnd.openxmlformats-officedocument.drawingml.diagramData+xml"/>
  <Override PartName="/ppt/diagrams/layout29.xml" ContentType="application/vnd.openxmlformats-officedocument.drawingml.diagramLayout+xml"/>
  <Override PartName="/ppt/diagrams/quickStyle29.xml" ContentType="application/vnd.openxmlformats-officedocument.drawingml.diagramStyle+xml"/>
  <Override PartName="/ppt/diagrams/colors29.xml" ContentType="application/vnd.openxmlformats-officedocument.drawingml.diagramColors+xml"/>
  <Override PartName="/ppt/diagrams/drawing29.xml" ContentType="application/vnd.ms-office.drawingml.diagramDrawing+xml"/>
  <Override PartName="/ppt/diagrams/data30.xml" ContentType="application/vnd.openxmlformats-officedocument.drawingml.diagramData+xml"/>
  <Override PartName="/ppt/diagrams/layout30.xml" ContentType="application/vnd.openxmlformats-officedocument.drawingml.diagramLayout+xml"/>
  <Override PartName="/ppt/diagrams/quickStyle30.xml" ContentType="application/vnd.openxmlformats-officedocument.drawingml.diagramStyle+xml"/>
  <Override PartName="/ppt/diagrams/colors30.xml" ContentType="application/vnd.openxmlformats-officedocument.drawingml.diagramColors+xml"/>
  <Override PartName="/ppt/diagrams/drawing30.xml" ContentType="application/vnd.ms-office.drawingml.diagramDrawing+xml"/>
  <Override PartName="/ppt/diagrams/data31.xml" ContentType="application/vnd.openxmlformats-officedocument.drawingml.diagramData+xml"/>
  <Override PartName="/ppt/diagrams/layout31.xml" ContentType="application/vnd.openxmlformats-officedocument.drawingml.diagramLayout+xml"/>
  <Override PartName="/ppt/diagrams/quickStyle31.xml" ContentType="application/vnd.openxmlformats-officedocument.drawingml.diagramStyle+xml"/>
  <Override PartName="/ppt/diagrams/colors31.xml" ContentType="application/vnd.openxmlformats-officedocument.drawingml.diagramColors+xml"/>
  <Override PartName="/ppt/diagrams/drawing31.xml" ContentType="application/vnd.ms-office.drawingml.diagramDrawing+xml"/>
  <Override PartName="/ppt/diagrams/data32.xml" ContentType="application/vnd.openxmlformats-officedocument.drawingml.diagramData+xml"/>
  <Override PartName="/ppt/diagrams/layout32.xml" ContentType="application/vnd.openxmlformats-officedocument.drawingml.diagramLayout+xml"/>
  <Override PartName="/ppt/diagrams/quickStyle32.xml" ContentType="application/vnd.openxmlformats-officedocument.drawingml.diagramStyle+xml"/>
  <Override PartName="/ppt/diagrams/colors32.xml" ContentType="application/vnd.openxmlformats-officedocument.drawingml.diagramColors+xml"/>
  <Override PartName="/ppt/diagrams/drawing32.xml" ContentType="application/vnd.ms-office.drawingml.diagramDrawing+xml"/>
  <Override PartName="/ppt/notesSlides/notesSlide1.xml" ContentType="application/vnd.openxmlformats-officedocument.presentationml.notesSlide+xml"/>
  <Override PartName="/ppt/diagrams/data33.xml" ContentType="application/vnd.openxmlformats-officedocument.drawingml.diagramData+xml"/>
  <Override PartName="/ppt/diagrams/layout33.xml" ContentType="application/vnd.openxmlformats-officedocument.drawingml.diagramLayout+xml"/>
  <Override PartName="/ppt/diagrams/quickStyle33.xml" ContentType="application/vnd.openxmlformats-officedocument.drawingml.diagramStyle+xml"/>
  <Override PartName="/ppt/diagrams/colors33.xml" ContentType="application/vnd.openxmlformats-officedocument.drawingml.diagramColors+xml"/>
  <Override PartName="/ppt/diagrams/drawing3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82" r:id="rId4"/>
  </p:sldMasterIdLst>
  <p:notesMasterIdLst>
    <p:notesMasterId r:id="rId70"/>
  </p:notesMasterIdLst>
  <p:sldIdLst>
    <p:sldId id="259" r:id="rId5"/>
    <p:sldId id="345" r:id="rId6"/>
    <p:sldId id="346" r:id="rId7"/>
    <p:sldId id="293" r:id="rId8"/>
    <p:sldId id="342" r:id="rId9"/>
    <p:sldId id="343" r:id="rId10"/>
    <p:sldId id="298" r:id="rId11"/>
    <p:sldId id="299" r:id="rId12"/>
    <p:sldId id="294" r:id="rId13"/>
    <p:sldId id="296" r:id="rId14"/>
    <p:sldId id="324" r:id="rId15"/>
    <p:sldId id="295" r:id="rId16"/>
    <p:sldId id="352" r:id="rId17"/>
    <p:sldId id="347" r:id="rId18"/>
    <p:sldId id="319" r:id="rId19"/>
    <p:sldId id="325" r:id="rId20"/>
    <p:sldId id="326" r:id="rId21"/>
    <p:sldId id="303" r:id="rId22"/>
    <p:sldId id="327" r:id="rId23"/>
    <p:sldId id="322" r:id="rId24"/>
    <p:sldId id="304" r:id="rId25"/>
    <p:sldId id="328" r:id="rId26"/>
    <p:sldId id="359" r:id="rId27"/>
    <p:sldId id="356" r:id="rId28"/>
    <p:sldId id="357" r:id="rId29"/>
    <p:sldId id="358" r:id="rId30"/>
    <p:sldId id="362" r:id="rId31"/>
    <p:sldId id="271" r:id="rId32"/>
    <p:sldId id="305" r:id="rId33"/>
    <p:sldId id="261" r:id="rId34"/>
    <p:sldId id="329" r:id="rId35"/>
    <p:sldId id="264" r:id="rId36"/>
    <p:sldId id="266" r:id="rId37"/>
    <p:sldId id="330" r:id="rId38"/>
    <p:sldId id="267" r:id="rId39"/>
    <p:sldId id="268" r:id="rId40"/>
    <p:sldId id="363" r:id="rId41"/>
    <p:sldId id="310" r:id="rId42"/>
    <p:sldId id="331" r:id="rId43"/>
    <p:sldId id="274" r:id="rId44"/>
    <p:sldId id="276" r:id="rId45"/>
    <p:sldId id="332" r:id="rId46"/>
    <p:sldId id="279" r:id="rId47"/>
    <p:sldId id="333" r:id="rId48"/>
    <p:sldId id="280" r:id="rId49"/>
    <p:sldId id="311" r:id="rId50"/>
    <p:sldId id="336" r:id="rId51"/>
    <p:sldId id="286" r:id="rId52"/>
    <p:sldId id="337" r:id="rId53"/>
    <p:sldId id="287" r:id="rId54"/>
    <p:sldId id="360" r:id="rId55"/>
    <p:sldId id="338" r:id="rId56"/>
    <p:sldId id="288" r:id="rId57"/>
    <p:sldId id="339" r:id="rId58"/>
    <p:sldId id="340" r:id="rId59"/>
    <p:sldId id="290" r:id="rId60"/>
    <p:sldId id="291" r:id="rId61"/>
    <p:sldId id="284" r:id="rId62"/>
    <p:sldId id="341" r:id="rId63"/>
    <p:sldId id="312" r:id="rId64"/>
    <p:sldId id="292" r:id="rId65"/>
    <p:sldId id="320" r:id="rId66"/>
    <p:sldId id="353" r:id="rId67"/>
    <p:sldId id="354" r:id="rId68"/>
    <p:sldId id="315" r:id="rId69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2DC6410-C90E-42C1-B05E-AA95CE2B54B7}" v="46" dt="2026-10-06T11:44:32.7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31"/>
    <p:restoredTop sz="94811"/>
  </p:normalViewPr>
  <p:slideViewPr>
    <p:cSldViewPr snapToGrid="0" snapToObjects="1">
      <p:cViewPr varScale="1">
        <p:scale>
          <a:sx n="97" d="100"/>
          <a:sy n="97" d="100"/>
        </p:scale>
        <p:origin x="904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66" Type="http://schemas.openxmlformats.org/officeDocument/2006/relationships/slide" Target="slides/slide62.xml"/><Relationship Id="rId74" Type="http://schemas.openxmlformats.org/officeDocument/2006/relationships/tableStyles" Target="tableStyles.xml"/><Relationship Id="rId5" Type="http://schemas.openxmlformats.org/officeDocument/2006/relationships/slide" Target="slides/slide1.xml"/><Relationship Id="rId61" Type="http://schemas.openxmlformats.org/officeDocument/2006/relationships/slide" Target="slides/slide57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slide" Target="slides/slide52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notesMaster" Target="notesMasters/notesMaster1.xml"/><Relationship Id="rId75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microsoft.com/office/2015/10/relationships/revisionInfo" Target="revisionInfo.xml"/><Relationship Id="rId7" Type="http://schemas.openxmlformats.org/officeDocument/2006/relationships/slide" Target="slides/slide3.xml"/><Relationship Id="rId71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chola Welton" userId="33867cc6-3c98-481e-a066-a55221f849bb" providerId="ADAL" clId="{7DCD6B17-FCAD-4BDD-95BC-B6B309404EF6}"/>
    <pc:docChg chg="undo custSel addSld delSld modSld sldOrd">
      <pc:chgData name="Nichola Welton" userId="33867cc6-3c98-481e-a066-a55221f849bb" providerId="ADAL" clId="{7DCD6B17-FCAD-4BDD-95BC-B6B309404EF6}" dt="2026-10-06T12:20:55.795" v="615" actId="20577"/>
      <pc:docMkLst>
        <pc:docMk/>
      </pc:docMkLst>
      <pc:sldChg chg="modSp mod">
        <pc:chgData name="Nichola Welton" userId="33867cc6-3c98-481e-a066-a55221f849bb" providerId="ADAL" clId="{7DCD6B17-FCAD-4BDD-95BC-B6B309404EF6}" dt="2026-10-06T12:17:59.412" v="610" actId="2711"/>
        <pc:sldMkLst>
          <pc:docMk/>
          <pc:sldMk cId="2537598040" sldId="259"/>
        </pc:sldMkLst>
        <pc:spChg chg="mod">
          <ac:chgData name="Nichola Welton" userId="33867cc6-3c98-481e-a066-a55221f849bb" providerId="ADAL" clId="{7DCD6B17-FCAD-4BDD-95BC-B6B309404EF6}" dt="2026-10-06T12:17:59.412" v="610" actId="2711"/>
          <ac:spMkLst>
            <pc:docMk/>
            <pc:sldMk cId="2537598040" sldId="259"/>
            <ac:spMk id="2" creationId="{4B33F933-F88F-4632-9695-080E7ACD6589}"/>
          </ac:spMkLst>
        </pc:spChg>
      </pc:sldChg>
      <pc:sldChg chg="addSp delSp modSp mod modClrScheme chgLayout">
        <pc:chgData name="Nichola Welton" userId="33867cc6-3c98-481e-a066-a55221f849bb" providerId="ADAL" clId="{7DCD6B17-FCAD-4BDD-95BC-B6B309404EF6}" dt="2026-10-06T11:42:57.686" v="588" actId="700"/>
        <pc:sldMkLst>
          <pc:docMk/>
          <pc:sldMk cId="3792447380" sldId="267"/>
        </pc:sldMkLst>
        <pc:spChg chg="mod ord">
          <ac:chgData name="Nichola Welton" userId="33867cc6-3c98-481e-a066-a55221f849bb" providerId="ADAL" clId="{7DCD6B17-FCAD-4BDD-95BC-B6B309404EF6}" dt="2026-10-06T11:42:57.686" v="588" actId="700"/>
          <ac:spMkLst>
            <pc:docMk/>
            <pc:sldMk cId="3792447380" sldId="267"/>
            <ac:spMk id="2" creationId="{00000000-0000-0000-0000-000000000000}"/>
          </ac:spMkLst>
        </pc:spChg>
        <pc:spChg chg="mod ord">
          <ac:chgData name="Nichola Welton" userId="33867cc6-3c98-481e-a066-a55221f849bb" providerId="ADAL" clId="{7DCD6B17-FCAD-4BDD-95BC-B6B309404EF6}" dt="2026-10-06T11:42:57.686" v="588" actId="700"/>
          <ac:spMkLst>
            <pc:docMk/>
            <pc:sldMk cId="3792447380" sldId="267"/>
            <ac:spMk id="3" creationId="{00000000-0000-0000-0000-000000000000}"/>
          </ac:spMkLst>
        </pc:spChg>
        <pc:spChg chg="add del mod ord">
          <ac:chgData name="Nichola Welton" userId="33867cc6-3c98-481e-a066-a55221f849bb" providerId="ADAL" clId="{7DCD6B17-FCAD-4BDD-95BC-B6B309404EF6}" dt="2026-10-06T11:42:57.686" v="588" actId="700"/>
          <ac:spMkLst>
            <pc:docMk/>
            <pc:sldMk cId="3792447380" sldId="267"/>
            <ac:spMk id="4" creationId="{C08800E1-4AA2-7A03-99AF-31F90E280C9F}"/>
          </ac:spMkLst>
        </pc:spChg>
      </pc:sldChg>
      <pc:sldChg chg="addSp mod">
        <pc:chgData name="Nichola Welton" userId="33867cc6-3c98-481e-a066-a55221f849bb" providerId="ADAL" clId="{7DCD6B17-FCAD-4BDD-95BC-B6B309404EF6}" dt="2026-10-06T11:41:44.344" v="560" actId="22"/>
        <pc:sldMkLst>
          <pc:docMk/>
          <pc:sldMk cId="405847335" sldId="271"/>
        </pc:sldMkLst>
        <pc:spChg chg="add">
          <ac:chgData name="Nichola Welton" userId="33867cc6-3c98-481e-a066-a55221f849bb" providerId="ADAL" clId="{7DCD6B17-FCAD-4BDD-95BC-B6B309404EF6}" dt="2026-10-06T11:41:44.344" v="560" actId="22"/>
          <ac:spMkLst>
            <pc:docMk/>
            <pc:sldMk cId="405847335" sldId="271"/>
            <ac:spMk id="3" creationId="{6FE570CB-4D4C-EEA0-106F-7D2432123898}"/>
          </ac:spMkLst>
        </pc:spChg>
      </pc:sldChg>
      <pc:sldChg chg="modSp del mod">
        <pc:chgData name="Nichola Welton" userId="33867cc6-3c98-481e-a066-a55221f849bb" providerId="ADAL" clId="{7DCD6B17-FCAD-4BDD-95BC-B6B309404EF6}" dt="2026-10-06T11:44:14.737" v="600" actId="47"/>
        <pc:sldMkLst>
          <pc:docMk/>
          <pc:sldMk cId="160628831" sldId="273"/>
        </pc:sldMkLst>
        <pc:graphicFrameChg chg="modGraphic">
          <ac:chgData name="Nichola Welton" userId="33867cc6-3c98-481e-a066-a55221f849bb" providerId="ADAL" clId="{7DCD6B17-FCAD-4BDD-95BC-B6B309404EF6}" dt="2026-10-06T11:42:17.378" v="583" actId="20577"/>
          <ac:graphicFrameMkLst>
            <pc:docMk/>
            <pc:sldMk cId="160628831" sldId="273"/>
            <ac:graphicFrameMk id="4" creationId="{00000000-0000-0000-0000-000000000000}"/>
          </ac:graphicFrameMkLst>
        </pc:graphicFrameChg>
      </pc:sldChg>
      <pc:sldChg chg="del">
        <pc:chgData name="Nichola Welton" userId="33867cc6-3c98-481e-a066-a55221f849bb" providerId="ADAL" clId="{7DCD6B17-FCAD-4BDD-95BC-B6B309404EF6}" dt="2026-10-06T11:07:54.260" v="247" actId="47"/>
        <pc:sldMkLst>
          <pc:docMk/>
          <pc:sldMk cId="2796759907" sldId="282"/>
        </pc:sldMkLst>
      </pc:sldChg>
      <pc:sldChg chg="del">
        <pc:chgData name="Nichola Welton" userId="33867cc6-3c98-481e-a066-a55221f849bb" providerId="ADAL" clId="{7DCD6B17-FCAD-4BDD-95BC-B6B309404EF6}" dt="2026-10-06T11:07:48.591" v="245" actId="47"/>
        <pc:sldMkLst>
          <pc:docMk/>
          <pc:sldMk cId="3698324594" sldId="283"/>
        </pc:sldMkLst>
      </pc:sldChg>
      <pc:sldChg chg="modSp">
        <pc:chgData name="Nichola Welton" userId="33867cc6-3c98-481e-a066-a55221f849bb" providerId="ADAL" clId="{7DCD6B17-FCAD-4BDD-95BC-B6B309404EF6}" dt="2026-10-06T11:08:41.166" v="251" actId="478"/>
        <pc:sldMkLst>
          <pc:docMk/>
          <pc:sldMk cId="3744734962" sldId="287"/>
        </pc:sldMkLst>
        <pc:graphicFrameChg chg="mod">
          <ac:chgData name="Nichola Welton" userId="33867cc6-3c98-481e-a066-a55221f849bb" providerId="ADAL" clId="{7DCD6B17-FCAD-4BDD-95BC-B6B309404EF6}" dt="2026-10-06T11:08:41.166" v="251" actId="478"/>
          <ac:graphicFrameMkLst>
            <pc:docMk/>
            <pc:sldMk cId="3744734962" sldId="287"/>
            <ac:graphicFrameMk id="4" creationId="{00000000-0000-0000-0000-000000000000}"/>
          </ac:graphicFrameMkLst>
        </pc:graphicFrameChg>
      </pc:sldChg>
      <pc:sldChg chg="del">
        <pc:chgData name="Nichola Welton" userId="33867cc6-3c98-481e-a066-a55221f849bb" providerId="ADAL" clId="{7DCD6B17-FCAD-4BDD-95BC-B6B309404EF6}" dt="2026-10-06T10:31:05.350" v="33" actId="47"/>
        <pc:sldMkLst>
          <pc:docMk/>
          <pc:sldMk cId="2556482025" sldId="297"/>
        </pc:sldMkLst>
      </pc:sldChg>
      <pc:sldChg chg="addSp delSp modSp mod ord">
        <pc:chgData name="Nichola Welton" userId="33867cc6-3c98-481e-a066-a55221f849bb" providerId="ADAL" clId="{7DCD6B17-FCAD-4BDD-95BC-B6B309404EF6}" dt="2026-10-06T11:47:50.813" v="608" actId="478"/>
        <pc:sldMkLst>
          <pc:docMk/>
          <pc:sldMk cId="3280774278" sldId="305"/>
        </pc:sldMkLst>
        <pc:spChg chg="add del">
          <ac:chgData name="Nichola Welton" userId="33867cc6-3c98-481e-a066-a55221f849bb" providerId="ADAL" clId="{7DCD6B17-FCAD-4BDD-95BC-B6B309404EF6}" dt="2026-10-06T11:47:50.813" v="608" actId="478"/>
          <ac:spMkLst>
            <pc:docMk/>
            <pc:sldMk cId="3280774278" sldId="305"/>
            <ac:spMk id="3" creationId="{782C4DBC-DB0C-02E8-8ECF-DA4863D3C3A0}"/>
          </ac:spMkLst>
        </pc:spChg>
        <pc:spChg chg="mod">
          <ac:chgData name="Nichola Welton" userId="33867cc6-3c98-481e-a066-a55221f849bb" providerId="ADAL" clId="{7DCD6B17-FCAD-4BDD-95BC-B6B309404EF6}" dt="2026-10-06T11:41:24.331" v="555" actId="1076"/>
          <ac:spMkLst>
            <pc:docMk/>
            <pc:sldMk cId="3280774278" sldId="305"/>
            <ac:spMk id="6" creationId="{930957D8-3102-4748-A5A0-5220ECC7194E}"/>
          </ac:spMkLst>
        </pc:spChg>
        <pc:spChg chg="mod">
          <ac:chgData name="Nichola Welton" userId="33867cc6-3c98-481e-a066-a55221f849bb" providerId="ADAL" clId="{7DCD6B17-FCAD-4BDD-95BC-B6B309404EF6}" dt="2026-10-06T11:39:52.656" v="533" actId="207"/>
          <ac:spMkLst>
            <pc:docMk/>
            <pc:sldMk cId="3280774278" sldId="305"/>
            <ac:spMk id="8" creationId="{E11973BD-129B-4977-A7C7-D26246DF0B6A}"/>
          </ac:spMkLst>
        </pc:spChg>
      </pc:sldChg>
      <pc:sldChg chg="modSp mod">
        <pc:chgData name="Nichola Welton" userId="33867cc6-3c98-481e-a066-a55221f849bb" providerId="ADAL" clId="{7DCD6B17-FCAD-4BDD-95BC-B6B309404EF6}" dt="2026-10-06T11:15:11.469" v="458"/>
        <pc:sldMkLst>
          <pc:docMk/>
          <pc:sldMk cId="3916069934" sldId="312"/>
        </pc:sldMkLst>
        <pc:graphicFrameChg chg="mod modGraphic">
          <ac:chgData name="Nichola Welton" userId="33867cc6-3c98-481e-a066-a55221f849bb" providerId="ADAL" clId="{7DCD6B17-FCAD-4BDD-95BC-B6B309404EF6}" dt="2026-10-06T11:15:11.469" v="458"/>
          <ac:graphicFrameMkLst>
            <pc:docMk/>
            <pc:sldMk cId="3916069934" sldId="312"/>
            <ac:graphicFrameMk id="10" creationId="{6AF98041-916D-4701-8B9C-A4F18FA1203D}"/>
          </ac:graphicFrameMkLst>
        </pc:graphicFrameChg>
      </pc:sldChg>
      <pc:sldChg chg="del">
        <pc:chgData name="Nichola Welton" userId="33867cc6-3c98-481e-a066-a55221f849bb" providerId="ADAL" clId="{7DCD6B17-FCAD-4BDD-95BC-B6B309404EF6}" dt="2026-10-06T11:08:00.851" v="250" actId="47"/>
        <pc:sldMkLst>
          <pc:docMk/>
          <pc:sldMk cId="3109622042" sldId="314"/>
        </pc:sldMkLst>
      </pc:sldChg>
      <pc:sldChg chg="modSp mod">
        <pc:chgData name="Nichola Welton" userId="33867cc6-3c98-481e-a066-a55221f849bb" providerId="ADAL" clId="{7DCD6B17-FCAD-4BDD-95BC-B6B309404EF6}" dt="2026-10-06T12:20:55.795" v="615" actId="20577"/>
        <pc:sldMkLst>
          <pc:docMk/>
          <pc:sldMk cId="2694898950" sldId="315"/>
        </pc:sldMkLst>
        <pc:graphicFrameChg chg="modGraphic">
          <ac:chgData name="Nichola Welton" userId="33867cc6-3c98-481e-a066-a55221f849bb" providerId="ADAL" clId="{7DCD6B17-FCAD-4BDD-95BC-B6B309404EF6}" dt="2026-10-06T12:20:55.795" v="615" actId="20577"/>
          <ac:graphicFrameMkLst>
            <pc:docMk/>
            <pc:sldMk cId="2694898950" sldId="315"/>
            <ac:graphicFrameMk id="4" creationId="{CE950A12-2ED5-4FCC-AA9F-AF0565FC22B8}"/>
          </ac:graphicFrameMkLst>
        </pc:graphicFrameChg>
      </pc:sldChg>
      <pc:sldChg chg="del">
        <pc:chgData name="Nichola Welton" userId="33867cc6-3c98-481e-a066-a55221f849bb" providerId="ADAL" clId="{7DCD6B17-FCAD-4BDD-95BC-B6B309404EF6}" dt="2026-10-06T11:07:58.301" v="249" actId="47"/>
        <pc:sldMkLst>
          <pc:docMk/>
          <pc:sldMk cId="637875976" sldId="318"/>
        </pc:sldMkLst>
      </pc:sldChg>
      <pc:sldChg chg="modSp mod">
        <pc:chgData name="Nichola Welton" userId="33867cc6-3c98-481e-a066-a55221f849bb" providerId="ADAL" clId="{7DCD6B17-FCAD-4BDD-95BC-B6B309404EF6}" dt="2026-10-06T11:37:59.168" v="499" actId="20577"/>
        <pc:sldMkLst>
          <pc:docMk/>
          <pc:sldMk cId="4217170121" sldId="319"/>
        </pc:sldMkLst>
        <pc:graphicFrameChg chg="mod modGraphic">
          <ac:chgData name="Nichola Welton" userId="33867cc6-3c98-481e-a066-a55221f849bb" providerId="ADAL" clId="{7DCD6B17-FCAD-4BDD-95BC-B6B309404EF6}" dt="2026-10-06T11:37:59.168" v="499" actId="20577"/>
          <ac:graphicFrameMkLst>
            <pc:docMk/>
            <pc:sldMk cId="4217170121" sldId="319"/>
            <ac:graphicFrameMk id="4" creationId="{3747E8E6-24AE-7B7A-AA63-928E95209148}"/>
          </ac:graphicFrameMkLst>
        </pc:graphicFrameChg>
      </pc:sldChg>
      <pc:sldChg chg="modSp mod">
        <pc:chgData name="Nichola Welton" userId="33867cc6-3c98-481e-a066-a55221f849bb" providerId="ADAL" clId="{7DCD6B17-FCAD-4BDD-95BC-B6B309404EF6}" dt="2026-10-06T11:03:01.763" v="238" actId="27636"/>
        <pc:sldMkLst>
          <pc:docMk/>
          <pc:sldMk cId="1620324687" sldId="320"/>
        </pc:sldMkLst>
        <pc:spChg chg="mod">
          <ac:chgData name="Nichola Welton" userId="33867cc6-3c98-481e-a066-a55221f849bb" providerId="ADAL" clId="{7DCD6B17-FCAD-4BDD-95BC-B6B309404EF6}" dt="2026-10-06T11:03:01.753" v="237" actId="27636"/>
          <ac:spMkLst>
            <pc:docMk/>
            <pc:sldMk cId="1620324687" sldId="320"/>
            <ac:spMk id="2" creationId="{9652443D-08C7-DA95-A6D3-170A736326FD}"/>
          </ac:spMkLst>
        </pc:spChg>
        <pc:spChg chg="mod">
          <ac:chgData name="Nichola Welton" userId="33867cc6-3c98-481e-a066-a55221f849bb" providerId="ADAL" clId="{7DCD6B17-FCAD-4BDD-95BC-B6B309404EF6}" dt="2026-10-06T11:03:01.763" v="238" actId="27636"/>
          <ac:spMkLst>
            <pc:docMk/>
            <pc:sldMk cId="1620324687" sldId="320"/>
            <ac:spMk id="5" creationId="{8D363170-42F4-3E6B-4236-8EE009B21901}"/>
          </ac:spMkLst>
        </pc:spChg>
      </pc:sldChg>
      <pc:sldChg chg="modSp mod">
        <pc:chgData name="Nichola Welton" userId="33867cc6-3c98-481e-a066-a55221f849bb" providerId="ADAL" clId="{7DCD6B17-FCAD-4BDD-95BC-B6B309404EF6}" dt="2026-10-06T10:17:36.535" v="32"/>
        <pc:sldMkLst>
          <pc:docMk/>
          <pc:sldMk cId="2543299832" sldId="322"/>
        </pc:sldMkLst>
        <pc:graphicFrameChg chg="mod modGraphic">
          <ac:chgData name="Nichola Welton" userId="33867cc6-3c98-481e-a066-a55221f849bb" providerId="ADAL" clId="{7DCD6B17-FCAD-4BDD-95BC-B6B309404EF6}" dt="2026-10-06T10:16:24.400" v="30" actId="20577"/>
          <ac:graphicFrameMkLst>
            <pc:docMk/>
            <pc:sldMk cId="2543299832" sldId="322"/>
            <ac:graphicFrameMk id="5" creationId="{00000000-0000-0000-0000-000000000000}"/>
          </ac:graphicFrameMkLst>
        </pc:graphicFrameChg>
        <pc:graphicFrameChg chg="mod">
          <ac:chgData name="Nichola Welton" userId="33867cc6-3c98-481e-a066-a55221f849bb" providerId="ADAL" clId="{7DCD6B17-FCAD-4BDD-95BC-B6B309404EF6}" dt="2026-10-06T10:17:36.535" v="32"/>
          <ac:graphicFrameMkLst>
            <pc:docMk/>
            <pc:sldMk cId="2543299832" sldId="322"/>
            <ac:graphicFrameMk id="8" creationId="{63A5DA2B-2ACB-130A-A9E7-5439DEFDF406}"/>
          </ac:graphicFrameMkLst>
        </pc:graphicFrameChg>
      </pc:sldChg>
      <pc:sldChg chg="modSp mod">
        <pc:chgData name="Nichola Welton" userId="33867cc6-3c98-481e-a066-a55221f849bb" providerId="ADAL" clId="{7DCD6B17-FCAD-4BDD-95BC-B6B309404EF6}" dt="2026-10-06T12:18:35.272" v="611" actId="2711"/>
        <pc:sldMkLst>
          <pc:docMk/>
          <pc:sldMk cId="1317730911" sldId="325"/>
        </pc:sldMkLst>
        <pc:spChg chg="mod">
          <ac:chgData name="Nichola Welton" userId="33867cc6-3c98-481e-a066-a55221f849bb" providerId="ADAL" clId="{7DCD6B17-FCAD-4BDD-95BC-B6B309404EF6}" dt="2026-10-06T12:18:35.272" v="611" actId="2711"/>
          <ac:spMkLst>
            <pc:docMk/>
            <pc:sldMk cId="1317730911" sldId="325"/>
            <ac:spMk id="3" creationId="{00000000-0000-0000-0000-000000000000}"/>
          </ac:spMkLst>
        </pc:spChg>
      </pc:sldChg>
      <pc:sldChg chg="modSp mod">
        <pc:chgData name="Nichola Welton" userId="33867cc6-3c98-481e-a066-a55221f849bb" providerId="ADAL" clId="{7DCD6B17-FCAD-4BDD-95BC-B6B309404EF6}" dt="2026-10-06T12:19:27.654" v="613" actId="2711"/>
        <pc:sldMkLst>
          <pc:docMk/>
          <pc:sldMk cId="1066351238" sldId="330"/>
        </pc:sldMkLst>
        <pc:spChg chg="mod">
          <ac:chgData name="Nichola Welton" userId="33867cc6-3c98-481e-a066-a55221f849bb" providerId="ADAL" clId="{7DCD6B17-FCAD-4BDD-95BC-B6B309404EF6}" dt="2026-10-06T12:19:27.654" v="613" actId="2711"/>
          <ac:spMkLst>
            <pc:docMk/>
            <pc:sldMk cId="1066351238" sldId="330"/>
            <ac:spMk id="3" creationId="{00000000-0000-0000-0000-000000000000}"/>
          </ac:spMkLst>
        </pc:spChg>
      </pc:sldChg>
      <pc:sldChg chg="del">
        <pc:chgData name="Nichola Welton" userId="33867cc6-3c98-481e-a066-a55221f849bb" providerId="ADAL" clId="{7DCD6B17-FCAD-4BDD-95BC-B6B309404EF6}" dt="2026-10-06T11:07:56.522" v="248" actId="47"/>
        <pc:sldMkLst>
          <pc:docMk/>
          <pc:sldMk cId="3755839186" sldId="334"/>
        </pc:sldMkLst>
      </pc:sldChg>
      <pc:sldChg chg="del">
        <pc:chgData name="Nichola Welton" userId="33867cc6-3c98-481e-a066-a55221f849bb" providerId="ADAL" clId="{7DCD6B17-FCAD-4BDD-95BC-B6B309404EF6}" dt="2026-10-06T11:07:51.034" v="246" actId="47"/>
        <pc:sldMkLst>
          <pc:docMk/>
          <pc:sldMk cId="1608913555" sldId="335"/>
        </pc:sldMkLst>
      </pc:sldChg>
      <pc:sldChg chg="modSp">
        <pc:chgData name="Nichola Welton" userId="33867cc6-3c98-481e-a066-a55221f849bb" providerId="ADAL" clId="{7DCD6B17-FCAD-4BDD-95BC-B6B309404EF6}" dt="2026-10-06T11:09:03.124" v="253"/>
        <pc:sldMkLst>
          <pc:docMk/>
          <pc:sldMk cId="1742721454" sldId="337"/>
        </pc:sldMkLst>
        <pc:graphicFrameChg chg="mod">
          <ac:chgData name="Nichola Welton" userId="33867cc6-3c98-481e-a066-a55221f849bb" providerId="ADAL" clId="{7DCD6B17-FCAD-4BDD-95BC-B6B309404EF6}" dt="2026-10-06T11:09:03.124" v="253"/>
          <ac:graphicFrameMkLst>
            <pc:docMk/>
            <pc:sldMk cId="1742721454" sldId="337"/>
            <ac:graphicFrameMk id="4" creationId="{00000000-0000-0000-0000-000000000000}"/>
          </ac:graphicFrameMkLst>
        </pc:graphicFrameChg>
      </pc:sldChg>
      <pc:sldChg chg="modSp mod">
        <pc:chgData name="Nichola Welton" userId="33867cc6-3c98-481e-a066-a55221f849bb" providerId="ADAL" clId="{7DCD6B17-FCAD-4BDD-95BC-B6B309404EF6}" dt="2026-10-06T11:13:24.521" v="374" actId="20577"/>
        <pc:sldMkLst>
          <pc:docMk/>
          <pc:sldMk cId="3783217582" sldId="341"/>
        </pc:sldMkLst>
        <pc:graphicFrameChg chg="modGraphic">
          <ac:chgData name="Nichola Welton" userId="33867cc6-3c98-481e-a066-a55221f849bb" providerId="ADAL" clId="{7DCD6B17-FCAD-4BDD-95BC-B6B309404EF6}" dt="2026-10-06T11:13:24.521" v="374" actId="20577"/>
          <ac:graphicFrameMkLst>
            <pc:docMk/>
            <pc:sldMk cId="3783217582" sldId="341"/>
            <ac:graphicFrameMk id="10" creationId="{6AF98041-916D-4701-8B9C-A4F18FA1203D}"/>
          </ac:graphicFrameMkLst>
        </pc:graphicFrameChg>
      </pc:sldChg>
      <pc:sldChg chg="modSp mod">
        <pc:chgData name="Nichola Welton" userId="33867cc6-3c98-481e-a066-a55221f849bb" providerId="ADAL" clId="{7DCD6B17-FCAD-4BDD-95BC-B6B309404EF6}" dt="2026-10-06T10:00:00.605" v="0" actId="13926"/>
        <pc:sldMkLst>
          <pc:docMk/>
          <pc:sldMk cId="2760453733" sldId="342"/>
        </pc:sldMkLst>
        <pc:spChg chg="mod">
          <ac:chgData name="Nichola Welton" userId="33867cc6-3c98-481e-a066-a55221f849bb" providerId="ADAL" clId="{7DCD6B17-FCAD-4BDD-95BC-B6B309404EF6}" dt="2026-10-06T10:00:00.605" v="0" actId="13926"/>
          <ac:spMkLst>
            <pc:docMk/>
            <pc:sldMk cId="2760453733" sldId="342"/>
            <ac:spMk id="11" creationId="{1CD6203B-E9C6-707A-4F36-B54D09FB0680}"/>
          </ac:spMkLst>
        </pc:spChg>
      </pc:sldChg>
      <pc:sldChg chg="modSp mod">
        <pc:chgData name="Nichola Welton" userId="33867cc6-3c98-481e-a066-a55221f849bb" providerId="ADAL" clId="{7DCD6B17-FCAD-4BDD-95BC-B6B309404EF6}" dt="2026-10-06T10:00:09.833" v="1" actId="13926"/>
        <pc:sldMkLst>
          <pc:docMk/>
          <pc:sldMk cId="2439513088" sldId="343"/>
        </pc:sldMkLst>
        <pc:spChg chg="mod">
          <ac:chgData name="Nichola Welton" userId="33867cc6-3c98-481e-a066-a55221f849bb" providerId="ADAL" clId="{7DCD6B17-FCAD-4BDD-95BC-B6B309404EF6}" dt="2026-10-06T10:00:09.833" v="1" actId="13926"/>
          <ac:spMkLst>
            <pc:docMk/>
            <pc:sldMk cId="2439513088" sldId="343"/>
            <ac:spMk id="4" creationId="{28CB7817-2249-0194-D92B-1E57019297C2}"/>
          </ac:spMkLst>
        </pc:spChg>
      </pc:sldChg>
      <pc:sldChg chg="modSp del mod">
        <pc:chgData name="Nichola Welton" userId="33867cc6-3c98-481e-a066-a55221f849bb" providerId="ADAL" clId="{7DCD6B17-FCAD-4BDD-95BC-B6B309404EF6}" dt="2026-10-06T11:16:14.440" v="459" actId="47"/>
        <pc:sldMkLst>
          <pc:docMk/>
          <pc:sldMk cId="1554766606" sldId="344"/>
        </pc:sldMkLst>
        <pc:spChg chg="mod">
          <ac:chgData name="Nichola Welton" userId="33867cc6-3c98-481e-a066-a55221f849bb" providerId="ADAL" clId="{7DCD6B17-FCAD-4BDD-95BC-B6B309404EF6}" dt="2026-10-06T11:03:33.280" v="242" actId="207"/>
          <ac:spMkLst>
            <pc:docMk/>
            <pc:sldMk cId="1554766606" sldId="344"/>
            <ac:spMk id="3" creationId="{4838E23D-CB5A-2A54-E88F-E093651C8D1E}"/>
          </ac:spMkLst>
        </pc:spChg>
        <pc:spChg chg="mod">
          <ac:chgData name="Nichola Welton" userId="33867cc6-3c98-481e-a066-a55221f849bb" providerId="ADAL" clId="{7DCD6B17-FCAD-4BDD-95BC-B6B309404EF6}" dt="2026-10-06T11:03:39.500" v="243" actId="207"/>
          <ac:spMkLst>
            <pc:docMk/>
            <pc:sldMk cId="1554766606" sldId="344"/>
            <ac:spMk id="4" creationId="{BDB4C3B1-3980-8270-3C4C-80333F72B0B4}"/>
          </ac:spMkLst>
        </pc:spChg>
      </pc:sldChg>
      <pc:sldChg chg="addSp modSp mod">
        <pc:chgData name="Nichola Welton" userId="33867cc6-3c98-481e-a066-a55221f849bb" providerId="ADAL" clId="{7DCD6B17-FCAD-4BDD-95BC-B6B309404EF6}" dt="2026-10-06T11:37:21.802" v="466" actId="207"/>
        <pc:sldMkLst>
          <pc:docMk/>
          <pc:sldMk cId="4224657640" sldId="346"/>
        </pc:sldMkLst>
        <pc:spChg chg="add mod">
          <ac:chgData name="Nichola Welton" userId="33867cc6-3c98-481e-a066-a55221f849bb" providerId="ADAL" clId="{7DCD6B17-FCAD-4BDD-95BC-B6B309404EF6}" dt="2026-10-06T11:37:21.802" v="466" actId="207"/>
          <ac:spMkLst>
            <pc:docMk/>
            <pc:sldMk cId="4224657640" sldId="346"/>
            <ac:spMk id="5" creationId="{DB6550D2-E766-F245-9F69-1CE8E12DDCC5}"/>
          </ac:spMkLst>
        </pc:spChg>
      </pc:sldChg>
      <pc:sldChg chg="modSp new del mod">
        <pc:chgData name="Nichola Welton" userId="33867cc6-3c98-481e-a066-a55221f849bb" providerId="ADAL" clId="{7DCD6B17-FCAD-4BDD-95BC-B6B309404EF6}" dt="2026-10-06T11:00:54.275" v="231" actId="47"/>
        <pc:sldMkLst>
          <pc:docMk/>
          <pc:sldMk cId="2518745303" sldId="355"/>
        </pc:sldMkLst>
        <pc:spChg chg="mod">
          <ac:chgData name="Nichola Welton" userId="33867cc6-3c98-481e-a066-a55221f849bb" providerId="ADAL" clId="{7DCD6B17-FCAD-4BDD-95BC-B6B309404EF6}" dt="2026-10-06T10:31:22.759" v="56" actId="27636"/>
          <ac:spMkLst>
            <pc:docMk/>
            <pc:sldMk cId="2518745303" sldId="355"/>
            <ac:spMk id="2" creationId="{3F17FE1B-5A33-DB3B-2C74-8089FBD7F015}"/>
          </ac:spMkLst>
        </pc:spChg>
        <pc:spChg chg="mod">
          <ac:chgData name="Nichola Welton" userId="33867cc6-3c98-481e-a066-a55221f849bb" providerId="ADAL" clId="{7DCD6B17-FCAD-4BDD-95BC-B6B309404EF6}" dt="2026-10-06T10:31:16.141" v="39" actId="27636"/>
          <ac:spMkLst>
            <pc:docMk/>
            <pc:sldMk cId="2518745303" sldId="355"/>
            <ac:spMk id="3" creationId="{5BD4F077-E7D9-AEDF-5EC8-2045C9E8CC06}"/>
          </ac:spMkLst>
        </pc:spChg>
        <pc:spChg chg="mod">
          <ac:chgData name="Nichola Welton" userId="33867cc6-3c98-481e-a066-a55221f849bb" providerId="ADAL" clId="{7DCD6B17-FCAD-4BDD-95BC-B6B309404EF6}" dt="2026-10-06T10:31:16.157" v="40" actId="27636"/>
          <ac:spMkLst>
            <pc:docMk/>
            <pc:sldMk cId="2518745303" sldId="355"/>
            <ac:spMk id="4" creationId="{BA5389E1-34BA-0E47-B3AF-95A6DB78F2A8}"/>
          </ac:spMkLst>
        </pc:spChg>
      </pc:sldChg>
      <pc:sldChg chg="addSp delSp modSp new mod">
        <pc:chgData name="Nichola Welton" userId="33867cc6-3c98-481e-a066-a55221f849bb" providerId="ADAL" clId="{7DCD6B17-FCAD-4BDD-95BC-B6B309404EF6}" dt="2026-10-06T10:59:23.823" v="213" actId="1076"/>
        <pc:sldMkLst>
          <pc:docMk/>
          <pc:sldMk cId="3724254522" sldId="356"/>
        </pc:sldMkLst>
        <pc:spChg chg="mod">
          <ac:chgData name="Nichola Welton" userId="33867cc6-3c98-481e-a066-a55221f849bb" providerId="ADAL" clId="{7DCD6B17-FCAD-4BDD-95BC-B6B309404EF6}" dt="2026-10-06T10:57:49.011" v="193" actId="20577"/>
          <ac:spMkLst>
            <pc:docMk/>
            <pc:sldMk cId="3724254522" sldId="356"/>
            <ac:spMk id="2" creationId="{0B5BDBAA-A02F-5591-0041-1F2341D1E542}"/>
          </ac:spMkLst>
        </pc:spChg>
        <pc:spChg chg="del mod">
          <ac:chgData name="Nichola Welton" userId="33867cc6-3c98-481e-a066-a55221f849bb" providerId="ADAL" clId="{7DCD6B17-FCAD-4BDD-95BC-B6B309404EF6}" dt="2026-10-06T10:59:19.401" v="212" actId="12084"/>
          <ac:spMkLst>
            <pc:docMk/>
            <pc:sldMk cId="3724254522" sldId="356"/>
            <ac:spMk id="3" creationId="{2E1BB8C0-C873-AA35-A18D-CCEB03669163}"/>
          </ac:spMkLst>
        </pc:spChg>
        <pc:spChg chg="add del mod">
          <ac:chgData name="Nichola Welton" userId="33867cc6-3c98-481e-a066-a55221f849bb" providerId="ADAL" clId="{7DCD6B17-FCAD-4BDD-95BC-B6B309404EF6}" dt="2026-10-06T10:58:55.947" v="208" actId="12084"/>
          <ac:spMkLst>
            <pc:docMk/>
            <pc:sldMk cId="3724254522" sldId="356"/>
            <ac:spMk id="4" creationId="{AB7CD764-F85D-778F-D885-7B6D243780D1}"/>
          </ac:spMkLst>
        </pc:spChg>
        <pc:graphicFrameChg chg="add mod">
          <ac:chgData name="Nichola Welton" userId="33867cc6-3c98-481e-a066-a55221f849bb" providerId="ADAL" clId="{7DCD6B17-FCAD-4BDD-95BC-B6B309404EF6}" dt="2026-10-06T10:58:51.971" v="207" actId="12084"/>
          <ac:graphicFrameMkLst>
            <pc:docMk/>
            <pc:sldMk cId="3724254522" sldId="356"/>
            <ac:graphicFrameMk id="5" creationId="{E2CAD88A-1603-843B-3A98-DB9F9095669A}"/>
          </ac:graphicFrameMkLst>
        </pc:graphicFrameChg>
        <pc:graphicFrameChg chg="add mod modGraphic">
          <ac:chgData name="Nichola Welton" userId="33867cc6-3c98-481e-a066-a55221f849bb" providerId="ADAL" clId="{7DCD6B17-FCAD-4BDD-95BC-B6B309404EF6}" dt="2026-10-06T10:59:23.823" v="213" actId="1076"/>
          <ac:graphicFrameMkLst>
            <pc:docMk/>
            <pc:sldMk cId="3724254522" sldId="356"/>
            <ac:graphicFrameMk id="6" creationId="{0A86EB9A-5991-BFBE-3A1A-B4061B6C02AD}"/>
          </ac:graphicFrameMkLst>
        </pc:graphicFrameChg>
        <pc:graphicFrameChg chg="add mod">
          <ac:chgData name="Nichola Welton" userId="33867cc6-3c98-481e-a066-a55221f849bb" providerId="ADAL" clId="{7DCD6B17-FCAD-4BDD-95BC-B6B309404EF6}" dt="2026-10-06T10:59:19.401" v="212" actId="12084"/>
          <ac:graphicFrameMkLst>
            <pc:docMk/>
            <pc:sldMk cId="3724254522" sldId="356"/>
            <ac:graphicFrameMk id="7" creationId="{D4BF315B-E5EE-385F-CEB7-38D181A686E1}"/>
          </ac:graphicFrameMkLst>
        </pc:graphicFrameChg>
      </pc:sldChg>
      <pc:sldChg chg="addSp delSp modSp new mod">
        <pc:chgData name="Nichola Welton" userId="33867cc6-3c98-481e-a066-a55221f849bb" providerId="ADAL" clId="{7DCD6B17-FCAD-4BDD-95BC-B6B309404EF6}" dt="2026-10-06T11:00:35.108" v="230" actId="1076"/>
        <pc:sldMkLst>
          <pc:docMk/>
          <pc:sldMk cId="3956190245" sldId="357"/>
        </pc:sldMkLst>
        <pc:spChg chg="mod">
          <ac:chgData name="Nichola Welton" userId="33867cc6-3c98-481e-a066-a55221f849bb" providerId="ADAL" clId="{7DCD6B17-FCAD-4BDD-95BC-B6B309404EF6}" dt="2026-10-06T10:32:32.570" v="95" actId="27636"/>
          <ac:spMkLst>
            <pc:docMk/>
            <pc:sldMk cId="3956190245" sldId="357"/>
            <ac:spMk id="2" creationId="{E7CA4CE3-417D-00A2-03C7-779B90F2F480}"/>
          </ac:spMkLst>
        </pc:spChg>
        <pc:spChg chg="del mod">
          <ac:chgData name="Nichola Welton" userId="33867cc6-3c98-481e-a066-a55221f849bb" providerId="ADAL" clId="{7DCD6B17-FCAD-4BDD-95BC-B6B309404EF6}" dt="2026-10-06T11:00:27.335" v="227" actId="12084"/>
          <ac:spMkLst>
            <pc:docMk/>
            <pc:sldMk cId="3956190245" sldId="357"/>
            <ac:spMk id="3" creationId="{856E1597-8CF1-ACF6-C0B2-B5CFE50EA3A9}"/>
          </ac:spMkLst>
        </pc:spChg>
        <pc:spChg chg="add del mod">
          <ac:chgData name="Nichola Welton" userId="33867cc6-3c98-481e-a066-a55221f849bb" providerId="ADAL" clId="{7DCD6B17-FCAD-4BDD-95BC-B6B309404EF6}" dt="2026-10-06T11:00:31.461" v="229" actId="12084"/>
          <ac:spMkLst>
            <pc:docMk/>
            <pc:sldMk cId="3956190245" sldId="357"/>
            <ac:spMk id="4" creationId="{688EC2CB-EF99-CC15-1C57-6083F015DDB0}"/>
          </ac:spMkLst>
        </pc:spChg>
        <pc:graphicFrameChg chg="add mod">
          <ac:chgData name="Nichola Welton" userId="33867cc6-3c98-481e-a066-a55221f849bb" providerId="ADAL" clId="{7DCD6B17-FCAD-4BDD-95BC-B6B309404EF6}" dt="2026-10-06T10:59:41.622" v="215" actId="12084"/>
          <ac:graphicFrameMkLst>
            <pc:docMk/>
            <pc:sldMk cId="3956190245" sldId="357"/>
            <ac:graphicFrameMk id="5" creationId="{92E49FCC-2CAC-114C-DA40-B9F8EB387B49}"/>
          </ac:graphicFrameMkLst>
        </pc:graphicFrameChg>
        <pc:graphicFrameChg chg="add mod">
          <ac:chgData name="Nichola Welton" userId="33867cc6-3c98-481e-a066-a55221f849bb" providerId="ADAL" clId="{7DCD6B17-FCAD-4BDD-95BC-B6B309404EF6}" dt="2026-10-06T11:00:35.108" v="230" actId="1076"/>
          <ac:graphicFrameMkLst>
            <pc:docMk/>
            <pc:sldMk cId="3956190245" sldId="357"/>
            <ac:graphicFrameMk id="6" creationId="{D2FF7420-E5B3-9AC7-0500-418741AE1F53}"/>
          </ac:graphicFrameMkLst>
        </pc:graphicFrameChg>
        <pc:graphicFrameChg chg="add mod">
          <ac:chgData name="Nichola Welton" userId="33867cc6-3c98-481e-a066-a55221f849bb" providerId="ADAL" clId="{7DCD6B17-FCAD-4BDD-95BC-B6B309404EF6}" dt="2026-10-06T11:00:31.461" v="229" actId="12084"/>
          <ac:graphicFrameMkLst>
            <pc:docMk/>
            <pc:sldMk cId="3956190245" sldId="357"/>
            <ac:graphicFrameMk id="7" creationId="{24EBBC6D-484E-631D-E830-5F3DEF880D94}"/>
          </ac:graphicFrameMkLst>
        </pc:graphicFrameChg>
      </pc:sldChg>
      <pc:sldChg chg="addSp delSp modSp new mod modClrScheme chgLayout">
        <pc:chgData name="Nichola Welton" userId="33867cc6-3c98-481e-a066-a55221f849bb" providerId="ADAL" clId="{7DCD6B17-FCAD-4BDD-95BC-B6B309404EF6}" dt="2026-10-06T11:01:10.118" v="232" actId="207"/>
        <pc:sldMkLst>
          <pc:docMk/>
          <pc:sldMk cId="3736799989" sldId="358"/>
        </pc:sldMkLst>
        <pc:spChg chg="del mod ord">
          <ac:chgData name="Nichola Welton" userId="33867cc6-3c98-481e-a066-a55221f849bb" providerId="ADAL" clId="{7DCD6B17-FCAD-4BDD-95BC-B6B309404EF6}" dt="2026-10-06T10:35:50.321" v="120" actId="700"/>
          <ac:spMkLst>
            <pc:docMk/>
            <pc:sldMk cId="3736799989" sldId="358"/>
            <ac:spMk id="2" creationId="{6EC2D028-960D-0B5E-811F-E35CA66A1389}"/>
          </ac:spMkLst>
        </pc:spChg>
        <pc:spChg chg="del mod ord">
          <ac:chgData name="Nichola Welton" userId="33867cc6-3c98-481e-a066-a55221f849bb" providerId="ADAL" clId="{7DCD6B17-FCAD-4BDD-95BC-B6B309404EF6}" dt="2026-10-06T10:35:50.321" v="120" actId="700"/>
          <ac:spMkLst>
            <pc:docMk/>
            <pc:sldMk cId="3736799989" sldId="358"/>
            <ac:spMk id="3" creationId="{2B5955CC-620F-A5C6-6B6F-7149115BB50E}"/>
          </ac:spMkLst>
        </pc:spChg>
        <pc:spChg chg="add del">
          <ac:chgData name="Nichola Welton" userId="33867cc6-3c98-481e-a066-a55221f849bb" providerId="ADAL" clId="{7DCD6B17-FCAD-4BDD-95BC-B6B309404EF6}" dt="2026-10-06T10:35:50.321" v="120" actId="700"/>
          <ac:spMkLst>
            <pc:docMk/>
            <pc:sldMk cId="3736799989" sldId="358"/>
            <ac:spMk id="4" creationId="{E7BCDD90-8569-B3AF-F57A-A5EA0A50B968}"/>
          </ac:spMkLst>
        </pc:spChg>
        <pc:spChg chg="add mod ord">
          <ac:chgData name="Nichola Welton" userId="33867cc6-3c98-481e-a066-a55221f849bb" providerId="ADAL" clId="{7DCD6B17-FCAD-4BDD-95BC-B6B309404EF6}" dt="2026-10-06T10:37:00.633" v="130" actId="27636"/>
          <ac:spMkLst>
            <pc:docMk/>
            <pc:sldMk cId="3736799989" sldId="358"/>
            <ac:spMk id="6" creationId="{CF233421-D4AB-DD32-54C8-C395E3B81060}"/>
          </ac:spMkLst>
        </pc:spChg>
        <pc:spChg chg="add del mod ord">
          <ac:chgData name="Nichola Welton" userId="33867cc6-3c98-481e-a066-a55221f849bb" providerId="ADAL" clId="{7DCD6B17-FCAD-4BDD-95BC-B6B309404EF6}" dt="2026-10-06T10:35:52.595" v="121"/>
          <ac:spMkLst>
            <pc:docMk/>
            <pc:sldMk cId="3736799989" sldId="358"/>
            <ac:spMk id="7" creationId="{7FDA57E5-C3BD-7FE9-3CCE-0AC2549ADC0C}"/>
          </ac:spMkLst>
        </pc:spChg>
        <pc:graphicFrameChg chg="add mod">
          <ac:chgData name="Nichola Welton" userId="33867cc6-3c98-481e-a066-a55221f849bb" providerId="ADAL" clId="{7DCD6B17-FCAD-4BDD-95BC-B6B309404EF6}" dt="2026-10-06T10:35:46.545" v="119"/>
          <ac:graphicFrameMkLst>
            <pc:docMk/>
            <pc:sldMk cId="3736799989" sldId="358"/>
            <ac:graphicFrameMk id="5" creationId="{0B641D92-B6A2-74F5-86EB-A0A9E2BCDF5D}"/>
          </ac:graphicFrameMkLst>
        </pc:graphicFrameChg>
        <pc:graphicFrameChg chg="add mod modGraphic">
          <ac:chgData name="Nichola Welton" userId="33867cc6-3c98-481e-a066-a55221f849bb" providerId="ADAL" clId="{7DCD6B17-FCAD-4BDD-95BC-B6B309404EF6}" dt="2026-10-06T11:01:10.118" v="232" actId="207"/>
          <ac:graphicFrameMkLst>
            <pc:docMk/>
            <pc:sldMk cId="3736799989" sldId="358"/>
            <ac:graphicFrameMk id="8" creationId="{D97ED291-51AF-81B0-A71E-0CDA7BEEFE51}"/>
          </ac:graphicFrameMkLst>
        </pc:graphicFrameChg>
      </pc:sldChg>
      <pc:sldChg chg="addSp delSp modSp new mod modClrScheme chgLayout">
        <pc:chgData name="Nichola Welton" userId="33867cc6-3c98-481e-a066-a55221f849bb" providerId="ADAL" clId="{7DCD6B17-FCAD-4BDD-95BC-B6B309404EF6}" dt="2026-10-06T10:57:34.919" v="188" actId="1076"/>
        <pc:sldMkLst>
          <pc:docMk/>
          <pc:sldMk cId="3880764148" sldId="359"/>
        </pc:sldMkLst>
        <pc:spChg chg="add del mod ord">
          <ac:chgData name="Nichola Welton" userId="33867cc6-3c98-481e-a066-a55221f849bb" providerId="ADAL" clId="{7DCD6B17-FCAD-4BDD-95BC-B6B309404EF6}" dt="2026-10-06T10:56:23.412" v="156" actId="700"/>
          <ac:spMkLst>
            <pc:docMk/>
            <pc:sldMk cId="3880764148" sldId="359"/>
            <ac:spMk id="2" creationId="{957482F4-22C6-B87F-D36A-DADAF68D5146}"/>
          </ac:spMkLst>
        </pc:spChg>
        <pc:spChg chg="add del mod ord">
          <ac:chgData name="Nichola Welton" userId="33867cc6-3c98-481e-a066-a55221f849bb" providerId="ADAL" clId="{7DCD6B17-FCAD-4BDD-95BC-B6B309404EF6}" dt="2026-10-06T10:56:23.412" v="156" actId="700"/>
          <ac:spMkLst>
            <pc:docMk/>
            <pc:sldMk cId="3880764148" sldId="359"/>
            <ac:spMk id="3" creationId="{209D1B15-F5D4-7627-6FA9-A415496BD4F0}"/>
          </ac:spMkLst>
        </pc:spChg>
        <pc:spChg chg="add del mod ord">
          <ac:chgData name="Nichola Welton" userId="33867cc6-3c98-481e-a066-a55221f849bb" providerId="ADAL" clId="{7DCD6B17-FCAD-4BDD-95BC-B6B309404EF6}" dt="2026-10-06T10:56:23.412" v="156" actId="700"/>
          <ac:spMkLst>
            <pc:docMk/>
            <pc:sldMk cId="3880764148" sldId="359"/>
            <ac:spMk id="4" creationId="{09A78F7E-6C07-EFBD-A0BF-D1CCEFDDC609}"/>
          </ac:spMkLst>
        </pc:spChg>
        <pc:spChg chg="add del mod ord">
          <ac:chgData name="Nichola Welton" userId="33867cc6-3c98-481e-a066-a55221f849bb" providerId="ADAL" clId="{7DCD6B17-FCAD-4BDD-95BC-B6B309404EF6}" dt="2026-10-06T10:55:19.713" v="133" actId="700"/>
          <ac:spMkLst>
            <pc:docMk/>
            <pc:sldMk cId="3880764148" sldId="359"/>
            <ac:spMk id="5" creationId="{B1191EC7-84E9-910C-360A-46E2807F8CAD}"/>
          </ac:spMkLst>
        </pc:spChg>
        <pc:spChg chg="add del mod ord">
          <ac:chgData name="Nichola Welton" userId="33867cc6-3c98-481e-a066-a55221f849bb" providerId="ADAL" clId="{7DCD6B17-FCAD-4BDD-95BC-B6B309404EF6}" dt="2026-10-06T10:55:19.713" v="133" actId="700"/>
          <ac:spMkLst>
            <pc:docMk/>
            <pc:sldMk cId="3880764148" sldId="359"/>
            <ac:spMk id="6" creationId="{6622CAF1-32A5-5B06-1DCF-442770EE444B}"/>
          </ac:spMkLst>
        </pc:spChg>
        <pc:spChg chg="add del mod ord">
          <ac:chgData name="Nichola Welton" userId="33867cc6-3c98-481e-a066-a55221f849bb" providerId="ADAL" clId="{7DCD6B17-FCAD-4BDD-95BC-B6B309404EF6}" dt="2026-10-06T10:56:17.990" v="155" actId="700"/>
          <ac:spMkLst>
            <pc:docMk/>
            <pc:sldMk cId="3880764148" sldId="359"/>
            <ac:spMk id="7" creationId="{E2B37A87-2C1E-474A-A644-532CBFBE890E}"/>
          </ac:spMkLst>
        </pc:spChg>
        <pc:spChg chg="add del mod ord">
          <ac:chgData name="Nichola Welton" userId="33867cc6-3c98-481e-a066-a55221f849bb" providerId="ADAL" clId="{7DCD6B17-FCAD-4BDD-95BC-B6B309404EF6}" dt="2026-10-06T10:56:17.990" v="155" actId="700"/>
          <ac:spMkLst>
            <pc:docMk/>
            <pc:sldMk cId="3880764148" sldId="359"/>
            <ac:spMk id="8" creationId="{674C1FB6-C9ED-29F7-468C-5991F3E1296A}"/>
          </ac:spMkLst>
        </pc:spChg>
        <pc:spChg chg="add del mod ord">
          <ac:chgData name="Nichola Welton" userId="33867cc6-3c98-481e-a066-a55221f849bb" providerId="ADAL" clId="{7DCD6B17-FCAD-4BDD-95BC-B6B309404EF6}" dt="2026-10-06T10:56:14.684" v="148" actId="700"/>
          <ac:spMkLst>
            <pc:docMk/>
            <pc:sldMk cId="3880764148" sldId="359"/>
            <ac:spMk id="10" creationId="{9C42B395-5E0E-EA62-8233-7B6F6F977DD4}"/>
          </ac:spMkLst>
        </pc:spChg>
        <pc:spChg chg="add del mod ord">
          <ac:chgData name="Nichola Welton" userId="33867cc6-3c98-481e-a066-a55221f849bb" providerId="ADAL" clId="{7DCD6B17-FCAD-4BDD-95BC-B6B309404EF6}" dt="2026-10-06T10:56:14.684" v="148" actId="700"/>
          <ac:spMkLst>
            <pc:docMk/>
            <pc:sldMk cId="3880764148" sldId="359"/>
            <ac:spMk id="11" creationId="{19A6C921-F63E-E05C-70D3-8E916A30BB8F}"/>
          </ac:spMkLst>
        </pc:spChg>
        <pc:spChg chg="add mod ord">
          <ac:chgData name="Nichola Welton" userId="33867cc6-3c98-481e-a066-a55221f849bb" providerId="ADAL" clId="{7DCD6B17-FCAD-4BDD-95BC-B6B309404EF6}" dt="2026-10-06T10:57:29.799" v="187" actId="207"/>
          <ac:spMkLst>
            <pc:docMk/>
            <pc:sldMk cId="3880764148" sldId="359"/>
            <ac:spMk id="12" creationId="{0D601D79-3752-2539-2216-9207C1553BB1}"/>
          </ac:spMkLst>
        </pc:spChg>
        <pc:spChg chg="add mod ord">
          <ac:chgData name="Nichola Welton" userId="33867cc6-3c98-481e-a066-a55221f849bb" providerId="ADAL" clId="{7DCD6B17-FCAD-4BDD-95BC-B6B309404EF6}" dt="2026-10-06T10:57:34.919" v="188" actId="1076"/>
          <ac:spMkLst>
            <pc:docMk/>
            <pc:sldMk cId="3880764148" sldId="359"/>
            <ac:spMk id="13" creationId="{50C990C9-67F8-A4A6-607D-697B8C4028AE}"/>
          </ac:spMkLst>
        </pc:spChg>
        <pc:spChg chg="add mod ord">
          <ac:chgData name="Nichola Welton" userId="33867cc6-3c98-481e-a066-a55221f849bb" providerId="ADAL" clId="{7DCD6B17-FCAD-4BDD-95BC-B6B309404EF6}" dt="2026-10-06T10:57:18.459" v="185"/>
          <ac:spMkLst>
            <pc:docMk/>
            <pc:sldMk cId="3880764148" sldId="359"/>
            <ac:spMk id="14" creationId="{41C681C0-7504-7F24-D800-9452FED330C0}"/>
          </ac:spMkLst>
        </pc:spChg>
        <pc:picChg chg="add mod ord">
          <ac:chgData name="Nichola Welton" userId="33867cc6-3c98-481e-a066-a55221f849bb" providerId="ADAL" clId="{7DCD6B17-FCAD-4BDD-95BC-B6B309404EF6}" dt="2026-10-06T10:56:17.443" v="154"/>
          <ac:picMkLst>
            <pc:docMk/>
            <pc:sldMk cId="3880764148" sldId="359"/>
            <ac:picMk id="9" creationId="{93B9240E-925A-79B0-CF62-A36A77EE64D1}"/>
          </ac:picMkLst>
        </pc:picChg>
        <pc:picChg chg="add mod">
          <ac:chgData name="Nichola Welton" userId="33867cc6-3c98-481e-a066-a55221f849bb" providerId="ADAL" clId="{7DCD6B17-FCAD-4BDD-95BC-B6B309404EF6}" dt="2026-10-06T10:56:40.024" v="163" actId="14100"/>
          <ac:picMkLst>
            <pc:docMk/>
            <pc:sldMk cId="3880764148" sldId="359"/>
            <ac:picMk id="15" creationId="{079C51F9-B5AA-1BD9-2892-8DE68A95012E}"/>
          </ac:picMkLst>
        </pc:picChg>
      </pc:sldChg>
      <pc:sldChg chg="addSp delSp modSp new mod modClrScheme chgLayout">
        <pc:chgData name="Nichola Welton" userId="33867cc6-3c98-481e-a066-a55221f849bb" providerId="ADAL" clId="{7DCD6B17-FCAD-4BDD-95BC-B6B309404EF6}" dt="2026-10-06T11:11:55.134" v="365" actId="1076"/>
        <pc:sldMkLst>
          <pc:docMk/>
          <pc:sldMk cId="935341849" sldId="360"/>
        </pc:sldMkLst>
        <pc:spChg chg="del mod ord">
          <ac:chgData name="Nichola Welton" userId="33867cc6-3c98-481e-a066-a55221f849bb" providerId="ADAL" clId="{7DCD6B17-FCAD-4BDD-95BC-B6B309404EF6}" dt="2026-10-06T11:09:11.650" v="255" actId="700"/>
          <ac:spMkLst>
            <pc:docMk/>
            <pc:sldMk cId="935341849" sldId="360"/>
            <ac:spMk id="2" creationId="{0319CF6B-47DE-80E1-6350-5761063F15FA}"/>
          </ac:spMkLst>
        </pc:spChg>
        <pc:spChg chg="del mod ord">
          <ac:chgData name="Nichola Welton" userId="33867cc6-3c98-481e-a066-a55221f849bb" providerId="ADAL" clId="{7DCD6B17-FCAD-4BDD-95BC-B6B309404EF6}" dt="2026-10-06T11:09:11.650" v="255" actId="700"/>
          <ac:spMkLst>
            <pc:docMk/>
            <pc:sldMk cId="935341849" sldId="360"/>
            <ac:spMk id="3" creationId="{35900AB0-C6E9-C83D-D108-742B8C07486D}"/>
          </ac:spMkLst>
        </pc:spChg>
        <pc:spChg chg="add mod ord">
          <ac:chgData name="Nichola Welton" userId="33867cc6-3c98-481e-a066-a55221f849bb" providerId="ADAL" clId="{7DCD6B17-FCAD-4BDD-95BC-B6B309404EF6}" dt="2026-10-06T11:11:45.748" v="363" actId="27636"/>
          <ac:spMkLst>
            <pc:docMk/>
            <pc:sldMk cId="935341849" sldId="360"/>
            <ac:spMk id="4" creationId="{58C9C775-853B-1503-469B-2ACCAB5CC0E7}"/>
          </ac:spMkLst>
        </pc:spChg>
        <pc:spChg chg="add mod ord">
          <ac:chgData name="Nichola Welton" userId="33867cc6-3c98-481e-a066-a55221f849bb" providerId="ADAL" clId="{7DCD6B17-FCAD-4BDD-95BC-B6B309404EF6}" dt="2026-10-06T11:11:50.039" v="364" actId="1076"/>
          <ac:spMkLst>
            <pc:docMk/>
            <pc:sldMk cId="935341849" sldId="360"/>
            <ac:spMk id="5" creationId="{19D6B76A-1E90-A5CD-9F41-6A85B86B0375}"/>
          </ac:spMkLst>
        </pc:spChg>
        <pc:spChg chg="add mod ord">
          <ac:chgData name="Nichola Welton" userId="33867cc6-3c98-481e-a066-a55221f849bb" providerId="ADAL" clId="{7DCD6B17-FCAD-4BDD-95BC-B6B309404EF6}" dt="2026-10-06T11:11:55.134" v="365" actId="1076"/>
          <ac:spMkLst>
            <pc:docMk/>
            <pc:sldMk cId="935341849" sldId="360"/>
            <ac:spMk id="6" creationId="{4F39CD82-778D-5F03-31D3-3AD560C8710B}"/>
          </ac:spMkLst>
        </pc:spChg>
      </pc:sldChg>
      <pc:sldChg chg="addSp delSp new del mod">
        <pc:chgData name="Nichola Welton" userId="33867cc6-3c98-481e-a066-a55221f849bb" providerId="ADAL" clId="{7DCD6B17-FCAD-4BDD-95BC-B6B309404EF6}" dt="2026-10-06T11:41:49.841" v="563" actId="2696"/>
        <pc:sldMkLst>
          <pc:docMk/>
          <pc:sldMk cId="3500642843" sldId="361"/>
        </pc:sldMkLst>
        <pc:spChg chg="add del">
          <ac:chgData name="Nichola Welton" userId="33867cc6-3c98-481e-a066-a55221f849bb" providerId="ADAL" clId="{7DCD6B17-FCAD-4BDD-95BC-B6B309404EF6}" dt="2026-10-06T11:41:40.112" v="558" actId="22"/>
          <ac:spMkLst>
            <pc:docMk/>
            <pc:sldMk cId="3500642843" sldId="361"/>
            <ac:spMk id="6" creationId="{AE88A6A6-7FB3-B910-7686-A1A4625AB3DE}"/>
          </ac:spMkLst>
        </pc:spChg>
      </pc:sldChg>
      <pc:sldChg chg="delSp add mod">
        <pc:chgData name="Nichola Welton" userId="33867cc6-3c98-481e-a066-a55221f849bb" providerId="ADAL" clId="{7DCD6B17-FCAD-4BDD-95BC-B6B309404EF6}" dt="2026-10-06T12:19:04.935" v="612" actId="478"/>
        <pc:sldMkLst>
          <pc:docMk/>
          <pc:sldMk cId="1905201461" sldId="362"/>
        </pc:sldMkLst>
        <pc:spChg chg="del">
          <ac:chgData name="Nichola Welton" userId="33867cc6-3c98-481e-a066-a55221f849bb" providerId="ADAL" clId="{7DCD6B17-FCAD-4BDD-95BC-B6B309404EF6}" dt="2026-10-06T12:19:04.935" v="612" actId="478"/>
          <ac:spMkLst>
            <pc:docMk/>
            <pc:sldMk cId="1905201461" sldId="362"/>
            <ac:spMk id="3" creationId="{782C4DBC-DB0C-02E8-8ECF-DA4863D3C3A0}"/>
          </ac:spMkLst>
        </pc:spChg>
      </pc:sldChg>
      <pc:sldChg chg="addSp delSp modSp new mod chgLayout">
        <pc:chgData name="Nichola Welton" userId="33867cc6-3c98-481e-a066-a55221f849bb" providerId="ADAL" clId="{7DCD6B17-FCAD-4BDD-95BC-B6B309404EF6}" dt="2026-10-06T11:46:33.032" v="607" actId="20577"/>
        <pc:sldMkLst>
          <pc:docMk/>
          <pc:sldMk cId="953761918" sldId="363"/>
        </pc:sldMkLst>
        <pc:spChg chg="del">
          <ac:chgData name="Nichola Welton" userId="33867cc6-3c98-481e-a066-a55221f849bb" providerId="ADAL" clId="{7DCD6B17-FCAD-4BDD-95BC-B6B309404EF6}" dt="2026-10-06T11:43:02.628" v="589" actId="700"/>
          <ac:spMkLst>
            <pc:docMk/>
            <pc:sldMk cId="953761918" sldId="363"/>
            <ac:spMk id="2" creationId="{53485FBC-A3EF-7E9C-66AC-08DF08B37EFC}"/>
          </ac:spMkLst>
        </pc:spChg>
        <pc:spChg chg="del">
          <ac:chgData name="Nichola Welton" userId="33867cc6-3c98-481e-a066-a55221f849bb" providerId="ADAL" clId="{7DCD6B17-FCAD-4BDD-95BC-B6B309404EF6}" dt="2026-10-06T11:43:02.628" v="589" actId="700"/>
          <ac:spMkLst>
            <pc:docMk/>
            <pc:sldMk cId="953761918" sldId="363"/>
            <ac:spMk id="3" creationId="{48691BC1-8F02-3B9C-C4B3-EF54506B4CC1}"/>
          </ac:spMkLst>
        </pc:spChg>
        <pc:spChg chg="del">
          <ac:chgData name="Nichola Welton" userId="33867cc6-3c98-481e-a066-a55221f849bb" providerId="ADAL" clId="{7DCD6B17-FCAD-4BDD-95BC-B6B309404EF6}" dt="2026-10-06T11:43:02.628" v="589" actId="700"/>
          <ac:spMkLst>
            <pc:docMk/>
            <pc:sldMk cId="953761918" sldId="363"/>
            <ac:spMk id="4" creationId="{CD8B5E30-03A2-8929-E121-CAC933097869}"/>
          </ac:spMkLst>
        </pc:spChg>
        <pc:spChg chg="add mod ord">
          <ac:chgData name="Nichola Welton" userId="33867cc6-3c98-481e-a066-a55221f849bb" providerId="ADAL" clId="{7DCD6B17-FCAD-4BDD-95BC-B6B309404EF6}" dt="2026-10-06T11:43:02.628" v="589" actId="700"/>
          <ac:spMkLst>
            <pc:docMk/>
            <pc:sldMk cId="953761918" sldId="363"/>
            <ac:spMk id="5" creationId="{E4334B95-D444-1702-E55A-98F702E8A430}"/>
          </ac:spMkLst>
        </pc:spChg>
        <pc:spChg chg="add mod ord">
          <ac:chgData name="Nichola Welton" userId="33867cc6-3c98-481e-a066-a55221f849bb" providerId="ADAL" clId="{7DCD6B17-FCAD-4BDD-95BC-B6B309404EF6}" dt="2026-10-06T11:46:30.960" v="606" actId="20577"/>
          <ac:spMkLst>
            <pc:docMk/>
            <pc:sldMk cId="953761918" sldId="363"/>
            <ac:spMk id="6" creationId="{10D1861D-D869-E655-535E-4E8D575C51CF}"/>
          </ac:spMkLst>
        </pc:spChg>
        <pc:spChg chg="add mod ord">
          <ac:chgData name="Nichola Welton" userId="33867cc6-3c98-481e-a066-a55221f849bb" providerId="ADAL" clId="{7DCD6B17-FCAD-4BDD-95BC-B6B309404EF6}" dt="2026-10-06T11:46:33.032" v="607" actId="20577"/>
          <ac:spMkLst>
            <pc:docMk/>
            <pc:sldMk cId="953761918" sldId="363"/>
            <ac:spMk id="7" creationId="{2D25B2C0-CCB5-BA8D-D2A5-AD1380F9FBDB}"/>
          </ac:spMkLst>
        </pc:spChg>
        <pc:spChg chg="add mod">
          <ac:chgData name="Nichola Welton" userId="33867cc6-3c98-481e-a066-a55221f849bb" providerId="ADAL" clId="{7DCD6B17-FCAD-4BDD-95BC-B6B309404EF6}" dt="2026-10-06T11:44:43.271" v="605" actId="207"/>
          <ac:spMkLst>
            <pc:docMk/>
            <pc:sldMk cId="953761918" sldId="363"/>
            <ac:spMk id="8" creationId="{F89EC613-92BE-9C80-BA84-CA9A517D3C6D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1#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1#2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1#3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tNode1NoLn">
    <dgm:fillClrLst meth="repeat">
      <a:schemeClr val="accent1">
        <a:tint val="75000"/>
      </a:schemeClr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NoLn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revTxLt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/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1#4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#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#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#1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#1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#1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#1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0_1#5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#1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#1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#1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#17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#18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#19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8.xml><?xml version="1.0" encoding="utf-8"?>
<dgm:colorsDef xmlns:dgm="http://schemas.openxmlformats.org/drawingml/2006/diagram" xmlns:a="http://schemas.openxmlformats.org/drawingml/2006/main" uniqueId="urn:microsoft.com/office/officeart/2005/8/colors/accent1_2#20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9.xml><?xml version="1.0" encoding="utf-8"?>
<dgm:colorsDef xmlns:dgm="http://schemas.openxmlformats.org/drawingml/2006/diagram" xmlns:a="http://schemas.openxmlformats.org/drawingml/2006/main" uniqueId="urn:microsoft.com/office/officeart/2005/8/colors/accent1_2#2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0.xml><?xml version="1.0" encoding="utf-8"?>
<dgm:colorsDef xmlns:dgm="http://schemas.openxmlformats.org/drawingml/2006/diagram" xmlns:a="http://schemas.openxmlformats.org/drawingml/2006/main" uniqueId="urn:microsoft.com/office/officeart/2005/8/colors/accent1_2#2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1.xml><?xml version="1.0" encoding="utf-8"?>
<dgm:colorsDef xmlns:dgm="http://schemas.openxmlformats.org/drawingml/2006/diagram" xmlns:a="http://schemas.openxmlformats.org/drawingml/2006/main" uniqueId="urn:microsoft.com/office/officeart/2005/8/colors/accent1_2#2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2.xml><?xml version="1.0" encoding="utf-8"?>
<dgm:colorsDef xmlns:dgm="http://schemas.openxmlformats.org/drawingml/2006/diagram" xmlns:a="http://schemas.openxmlformats.org/drawingml/2006/main" uniqueId="urn:microsoft.com/office/officeart/2005/8/colors/accent1_2#2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3.xml><?xml version="1.0" encoding="utf-8"?>
<dgm:colorsDef xmlns:dgm="http://schemas.openxmlformats.org/drawingml/2006/diagram" xmlns:a="http://schemas.openxmlformats.org/drawingml/2006/main" uniqueId="urn:microsoft.com/office/officeart/2005/8/colors/accent1_2#2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2B90BE2-7410-40CD-A597-2E17B33995FC}" type="doc">
      <dgm:prSet loTypeId="urn:microsoft.com/office/officeart/2005/8/layout/vList2" loCatId="list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y-GB"/>
        </a:p>
      </dgm:t>
    </dgm:pt>
    <dgm:pt modelId="{42BE88E4-18F6-4EFF-91EE-3F7E3B13EE79}">
      <dgm:prSet/>
      <dgm:spPr/>
      <dgm:t>
        <a:bodyPr/>
        <a:lstStyle/>
        <a:p>
          <a:r>
            <a:rPr lang="en-GB" dirty="0"/>
            <a:t>Your individual programme manager will set your deadline please discuss with them: See </a:t>
          </a:r>
          <a:r>
            <a:rPr lang="en-GB" dirty="0" err="1"/>
            <a:t>moodle</a:t>
          </a:r>
          <a:r>
            <a:rPr lang="en-GB" dirty="0"/>
            <a:t> page (5</a:t>
          </a:r>
          <a:r>
            <a:rPr lang="en-GB" baseline="30000" dirty="0"/>
            <a:t>th</a:t>
          </a:r>
          <a:r>
            <a:rPr lang="en-GB" dirty="0"/>
            <a:t> April for July Graduation)</a:t>
          </a:r>
          <a:endParaRPr lang="cy-GB" b="1" i="1" dirty="0"/>
        </a:p>
      </dgm:t>
    </dgm:pt>
    <dgm:pt modelId="{88AE0A47-08D3-4C63-A26A-03DC5622D465}" type="parTrans" cxnId="{E6F47DD3-93CF-4D40-92DD-EB61087D840C}">
      <dgm:prSet/>
      <dgm:spPr/>
      <dgm:t>
        <a:bodyPr/>
        <a:lstStyle/>
        <a:p>
          <a:endParaRPr lang="cy-GB"/>
        </a:p>
      </dgm:t>
    </dgm:pt>
    <dgm:pt modelId="{D052CD0C-1877-4C35-B423-F4601971D064}" type="sibTrans" cxnId="{E6F47DD3-93CF-4D40-92DD-EB61087D840C}">
      <dgm:prSet/>
      <dgm:spPr/>
      <dgm:t>
        <a:bodyPr/>
        <a:lstStyle/>
        <a:p>
          <a:endParaRPr lang="cy-GB"/>
        </a:p>
      </dgm:t>
    </dgm:pt>
    <dgm:pt modelId="{F012ACF4-8E8E-4884-A81D-0BBD11624456}" type="pres">
      <dgm:prSet presAssocID="{12B90BE2-7410-40CD-A597-2E17B33995FC}" presName="linear" presStyleCnt="0">
        <dgm:presLayoutVars>
          <dgm:animLvl val="lvl"/>
          <dgm:resizeHandles val="exact"/>
        </dgm:presLayoutVars>
      </dgm:prSet>
      <dgm:spPr/>
    </dgm:pt>
    <dgm:pt modelId="{2524BF93-DBA4-4A10-AD9E-98D340E59D4C}" type="pres">
      <dgm:prSet presAssocID="{42BE88E4-18F6-4EFF-91EE-3F7E3B13EE79}" presName="parentText" presStyleLbl="node1" presStyleIdx="0" presStyleCnt="1" custLinFactNeighborY="-881">
        <dgm:presLayoutVars>
          <dgm:chMax val="0"/>
          <dgm:bulletEnabled val="1"/>
        </dgm:presLayoutVars>
      </dgm:prSet>
      <dgm:spPr/>
    </dgm:pt>
  </dgm:ptLst>
  <dgm:cxnLst>
    <dgm:cxn modelId="{CA2ACB6D-F928-4B7F-976C-55019FB08627}" type="presOf" srcId="{42BE88E4-18F6-4EFF-91EE-3F7E3B13EE79}" destId="{2524BF93-DBA4-4A10-AD9E-98D340E59D4C}" srcOrd="0" destOrd="0" presId="urn:microsoft.com/office/officeart/2005/8/layout/vList2"/>
    <dgm:cxn modelId="{85659EB8-9756-452B-97C7-BBE0E73677BE}" type="presOf" srcId="{12B90BE2-7410-40CD-A597-2E17B33995FC}" destId="{F012ACF4-8E8E-4884-A81D-0BBD11624456}" srcOrd="0" destOrd="0" presId="urn:microsoft.com/office/officeart/2005/8/layout/vList2"/>
    <dgm:cxn modelId="{E6F47DD3-93CF-4D40-92DD-EB61087D840C}" srcId="{12B90BE2-7410-40CD-A597-2E17B33995FC}" destId="{42BE88E4-18F6-4EFF-91EE-3F7E3B13EE79}" srcOrd="0" destOrd="0" parTransId="{88AE0A47-08D3-4C63-A26A-03DC5622D465}" sibTransId="{D052CD0C-1877-4C35-B423-F4601971D064}"/>
    <dgm:cxn modelId="{3DB67C47-2E51-4F4B-BD11-8093720E7C4F}" type="presParOf" srcId="{F012ACF4-8E8E-4884-A81D-0BBD11624456}" destId="{2524BF93-DBA4-4A10-AD9E-98D340E59D4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#2" qsCatId="simple" csTypeId="urn:microsoft.com/office/officeart/2005/8/colors/accent0_1#1" csCatId="mainScheme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/>
            <a:t>Crynodeb</a:t>
          </a:r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/>
            <a:t>Cynnwys</a:t>
          </a:r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/>
            <a:t>Cyflwyniad</a:t>
          </a:r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/>
            <a:t>Adolygiad llenyddiaeth</a:t>
          </a:r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532D9FEA-BEC8-4179-8580-865632D8F099}">
      <dgm:prSet phldrT="[Text]"/>
      <dgm:spPr/>
      <dgm:t>
        <a:bodyPr/>
        <a:lstStyle/>
        <a:p>
          <a:r>
            <a:rPr lang="cy-GB" noProof="0" dirty="0"/>
            <a:t>Methodoleg/ Dulliau</a:t>
          </a:r>
        </a:p>
      </dgm:t>
    </dgm:pt>
    <dgm:pt modelId="{D2A036F7-6247-4A9C-A9A2-C060DB2F9332}" type="parTrans" cxnId="{ACED4484-790C-464A-B50E-46C8764C0CBA}">
      <dgm:prSet/>
      <dgm:spPr/>
      <dgm:t>
        <a:bodyPr/>
        <a:lstStyle/>
        <a:p>
          <a:endParaRPr lang="en-US"/>
        </a:p>
      </dgm:t>
    </dgm:pt>
    <dgm:pt modelId="{67379939-7345-46DA-AB87-CDF94F5CF689}" type="sibTrans" cxnId="{ACED4484-790C-464A-B50E-46C8764C0CBA}">
      <dgm:prSet/>
      <dgm:spPr/>
      <dgm:t>
        <a:bodyPr/>
        <a:lstStyle/>
        <a:p>
          <a:endParaRPr lang="en-US"/>
        </a:p>
      </dgm:t>
    </dgm:pt>
    <dgm:pt modelId="{B4434260-AB53-4AA9-97FB-77D08C804EC9}">
      <dgm:prSet phldrT="[Text]"/>
      <dgm:spPr/>
      <dgm:t>
        <a:bodyPr/>
        <a:lstStyle/>
        <a:p>
          <a:r>
            <a:rPr lang="cy-GB" noProof="0" dirty="0"/>
            <a:t>Canfyddiadau (os casglwch ddata empirig)</a:t>
          </a:r>
        </a:p>
      </dgm:t>
    </dgm:pt>
    <dgm:pt modelId="{85759B16-B911-46B5-A6BC-9D071619FF96}" type="parTrans" cxnId="{808B7625-61AC-48CB-A3AF-5DD567423521}">
      <dgm:prSet/>
      <dgm:spPr/>
      <dgm:t>
        <a:bodyPr/>
        <a:lstStyle/>
        <a:p>
          <a:endParaRPr lang="en-GB"/>
        </a:p>
      </dgm:t>
    </dgm:pt>
    <dgm:pt modelId="{46838D66-EA66-4557-9A03-8AA375B7824E}" type="sibTrans" cxnId="{808B7625-61AC-48CB-A3AF-5DD567423521}">
      <dgm:prSet/>
      <dgm:spPr/>
      <dgm:t>
        <a:bodyPr/>
        <a:lstStyle/>
        <a:p>
          <a:endParaRPr lang="en-GB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/>
            <a:t>Trafod a Dadansoddi</a:t>
          </a:r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/>
            <a:t>Casgliadau / Argymhellion</a:t>
          </a:r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</dgm:pt>
    <dgm:pt modelId="{62A00B8C-696D-4FD2-AB1F-CE771AB27EAD}" type="pres">
      <dgm:prSet presAssocID="{B1C2EE81-2DBD-4FFA-B42E-8023E2BA3505}" presName="node" presStyleLbl="node1" presStyleIdx="0" presStyleCnt="8">
        <dgm:presLayoutVars>
          <dgm:bulletEnabled val="1"/>
        </dgm:presLayoutVars>
      </dgm:prSet>
      <dgm:spPr/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8" custLinFactNeighborX="2144" custLinFactNeighborY="-93">
        <dgm:presLayoutVars>
          <dgm:bulletEnabled val="1"/>
        </dgm:presLayoutVars>
      </dgm:prSet>
      <dgm:spPr/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8">
        <dgm:presLayoutVars>
          <dgm:bulletEnabled val="1"/>
        </dgm:presLayoutVars>
      </dgm:prSet>
      <dgm:spPr/>
    </dgm:pt>
    <dgm:pt modelId="{11163151-9D1C-4843-9895-6922D39FF886}" type="pres">
      <dgm:prSet presAssocID="{5A8C8CAC-FA23-423A-9B41-A219D576E4FF}" presName="sibTrans" presStyleCnt="0"/>
      <dgm:spPr/>
    </dgm:pt>
    <dgm:pt modelId="{5AD312A7-8B26-4BAB-AD97-DD61DEB85322}" type="pres">
      <dgm:prSet presAssocID="{8ED5D139-4EBD-4D0D-9D26-C3BC6767349F}" presName="node" presStyleLbl="node1" presStyleIdx="3" presStyleCnt="8">
        <dgm:presLayoutVars>
          <dgm:bulletEnabled val="1"/>
        </dgm:presLayoutVars>
      </dgm:prSet>
      <dgm:spPr/>
    </dgm:pt>
    <dgm:pt modelId="{C873D6E6-4B65-42D8-B7A0-53789CD5EF4A}" type="pres">
      <dgm:prSet presAssocID="{1DE3F3CE-EF3F-4186-93FC-D9FEBFE163F1}" presName="sibTrans" presStyleCnt="0"/>
      <dgm:spPr/>
    </dgm:pt>
    <dgm:pt modelId="{527594E9-1838-409E-A3AB-CC8BE8F789B7}" type="pres">
      <dgm:prSet presAssocID="{532D9FEA-BEC8-4179-8580-865632D8F099}" presName="node" presStyleLbl="node1" presStyleIdx="4" presStyleCnt="8">
        <dgm:presLayoutVars>
          <dgm:bulletEnabled val="1"/>
        </dgm:presLayoutVars>
      </dgm:prSet>
      <dgm:spPr/>
    </dgm:pt>
    <dgm:pt modelId="{68CB3A4F-014C-4B08-9970-3327A7E21173}" type="pres">
      <dgm:prSet presAssocID="{67379939-7345-46DA-AB87-CDF94F5CF689}" presName="sibTrans" presStyleCnt="0"/>
      <dgm:spPr/>
    </dgm:pt>
    <dgm:pt modelId="{17230887-3F6B-45CB-AE0E-E71E8D014D53}" type="pres">
      <dgm:prSet presAssocID="{B4434260-AB53-4AA9-97FB-77D08C804EC9}" presName="node" presStyleLbl="node1" presStyleIdx="5" presStyleCnt="8">
        <dgm:presLayoutVars>
          <dgm:bulletEnabled val="1"/>
        </dgm:presLayoutVars>
      </dgm:prSet>
      <dgm:spPr/>
    </dgm:pt>
    <dgm:pt modelId="{2BBEA142-A265-49D2-88B4-270857E2088F}" type="pres">
      <dgm:prSet presAssocID="{46838D66-EA66-4557-9A03-8AA375B7824E}" presName="sibTrans" presStyleCnt="0"/>
      <dgm:spPr/>
    </dgm:pt>
    <dgm:pt modelId="{3D57761D-56F2-444D-9BF0-5D41E3B5D841}" type="pres">
      <dgm:prSet presAssocID="{CF72A1F9-73C9-4478-A1D7-A81034D3DB79}" presName="node" presStyleLbl="node1" presStyleIdx="6" presStyleCnt="8">
        <dgm:presLayoutVars>
          <dgm:bulletEnabled val="1"/>
        </dgm:presLayoutVars>
      </dgm:prSet>
      <dgm:spPr/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7" presStyleCnt="8">
        <dgm:presLayoutVars>
          <dgm:bulletEnabled val="1"/>
        </dgm:presLayoutVars>
      </dgm:prSet>
      <dgm:spPr/>
    </dgm:pt>
  </dgm:ptLst>
  <dgm:cxnLst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808B7625-61AC-48CB-A3AF-5DD567423521}" srcId="{8B08882B-9F3B-42AE-88D9-5D8BA4DCAAF2}" destId="{B4434260-AB53-4AA9-97FB-77D08C804EC9}" srcOrd="5" destOrd="0" parTransId="{85759B16-B911-46B5-A6BC-9D071619FF96}" sibTransId="{46838D66-EA66-4557-9A03-8AA375B7824E}"/>
    <dgm:cxn modelId="{1D8C3A29-BAC7-4194-B00C-638E20BA4D73}" type="presOf" srcId="{B4434260-AB53-4AA9-97FB-77D08C804EC9}" destId="{17230887-3F6B-45CB-AE0E-E71E8D014D53}" srcOrd="0" destOrd="0" presId="urn:microsoft.com/office/officeart/2005/8/layout/default"/>
    <dgm:cxn modelId="{EA6BA43E-3322-4869-B67D-B41507753720}" type="presOf" srcId="{532D9FEA-BEC8-4179-8580-865632D8F099}" destId="{527594E9-1838-409E-A3AB-CC8BE8F789B7}" srcOrd="0" destOrd="0" presId="urn:microsoft.com/office/officeart/2005/8/layout/default"/>
    <dgm:cxn modelId="{8221235F-876F-4CB1-ADD6-492DC9FEFAB9}" srcId="{8B08882B-9F3B-42AE-88D9-5D8BA4DCAAF2}" destId="{8ED5D139-4EBD-4D0D-9D26-C3BC6767349F}" srcOrd="3" destOrd="0" parTransId="{E38F37B5-DA66-471D-9039-C8F70711A285}" sibTransId="{1DE3F3CE-EF3F-4186-93FC-D9FEBFE163F1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ACED4484-790C-464A-B50E-46C8764C0CBA}" srcId="{8B08882B-9F3B-42AE-88D9-5D8BA4DCAAF2}" destId="{532D9FEA-BEC8-4179-8580-865632D8F099}" srcOrd="4" destOrd="0" parTransId="{D2A036F7-6247-4A9C-A9A2-C060DB2F9332}" sibTransId="{67379939-7345-46DA-AB87-CDF94F5CF689}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65EBF0A4-6D16-4EFF-94E3-90ACFFA1E1B4}" srcId="{8B08882B-9F3B-42AE-88D9-5D8BA4DCAAF2}" destId="{12DA5B01-BCBC-4042-885B-0A804EDF1948}" srcOrd="7" destOrd="0" parTransId="{BB69712E-4732-4514-9D42-02E6163445B7}" sibTransId="{7C06B7D6-83CB-4CA2-9D41-15286D2180E5}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7D6C9F6-93C4-4A77-9C69-D57123590E1E}" srcId="{8B08882B-9F3B-42AE-88D9-5D8BA4DCAAF2}" destId="{CF72A1F9-73C9-4478-A1D7-A81034D3DB79}" srcOrd="6" destOrd="0" parTransId="{5CE21F56-B012-4BB6-9C6E-3604495EBDD7}" sibTransId="{9DE67E73-C17C-4ED8-8B42-1CBC9F051BF0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F7E23455-D0FC-464D-A976-B66ABBD24852}" type="presParOf" srcId="{47464F2E-34F0-41F8-89CB-2A0C288B6FF1}" destId="{5AD312A7-8B26-4BAB-AD97-DD61DEB85322}" srcOrd="6" destOrd="0" presId="urn:microsoft.com/office/officeart/2005/8/layout/default"/>
    <dgm:cxn modelId="{881B45BE-B637-4DDA-B67D-52E0B92D8DF0}" type="presParOf" srcId="{47464F2E-34F0-41F8-89CB-2A0C288B6FF1}" destId="{C873D6E6-4B65-42D8-B7A0-53789CD5EF4A}" srcOrd="7" destOrd="0" presId="urn:microsoft.com/office/officeart/2005/8/layout/default"/>
    <dgm:cxn modelId="{DCEA167A-0164-4816-8AAD-243A26F6DFD5}" type="presParOf" srcId="{47464F2E-34F0-41F8-89CB-2A0C288B6FF1}" destId="{527594E9-1838-409E-A3AB-CC8BE8F789B7}" srcOrd="8" destOrd="0" presId="urn:microsoft.com/office/officeart/2005/8/layout/default"/>
    <dgm:cxn modelId="{3981E89E-1808-46EE-B563-C12EF246BC4C}" type="presParOf" srcId="{47464F2E-34F0-41F8-89CB-2A0C288B6FF1}" destId="{68CB3A4F-014C-4B08-9970-3327A7E21173}" srcOrd="9" destOrd="0" presId="urn:microsoft.com/office/officeart/2005/8/layout/default"/>
    <dgm:cxn modelId="{D62DE86D-E8DB-4E54-9905-E57A5B532AC9}" type="presParOf" srcId="{47464F2E-34F0-41F8-89CB-2A0C288B6FF1}" destId="{17230887-3F6B-45CB-AE0E-E71E8D014D53}" srcOrd="10" destOrd="0" presId="urn:microsoft.com/office/officeart/2005/8/layout/default"/>
    <dgm:cxn modelId="{955B28A4-D1B4-4948-B389-16BFC603650F}" type="presParOf" srcId="{47464F2E-34F0-41F8-89CB-2A0C288B6FF1}" destId="{2BBEA142-A265-49D2-88B4-270857E2088F}" srcOrd="11" destOrd="0" presId="urn:microsoft.com/office/officeart/2005/8/layout/default"/>
    <dgm:cxn modelId="{7C455947-8661-41DD-99E8-E29930D159DA}" type="presParOf" srcId="{47464F2E-34F0-41F8-89CB-2A0C288B6FF1}" destId="{3D57761D-56F2-444D-9BF0-5D41E3B5D841}" srcOrd="12" destOrd="0" presId="urn:microsoft.com/office/officeart/2005/8/layout/default"/>
    <dgm:cxn modelId="{6B00845E-0AE2-4315-9EFC-6AD145C5E933}" type="presParOf" srcId="{47464F2E-34F0-41F8-89CB-2A0C288B6FF1}" destId="{5CBE4C09-848F-47E7-A66F-10DD705AA187}" srcOrd="13" destOrd="0" presId="urn:microsoft.com/office/officeart/2005/8/layout/default"/>
    <dgm:cxn modelId="{C97AD684-7D5A-40F8-954C-0A68157FEC43}" type="presParOf" srcId="{47464F2E-34F0-41F8-89CB-2A0C288B6FF1}" destId="{234F82C1-3E28-4EDA-88B0-339799AD280C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#3" qsCatId="simple" csTypeId="urn:microsoft.com/office/officeart/2005/8/colors/accent1_2#2" csCatId="accent1" phldr="1"/>
      <dgm:spPr/>
      <dgm:t>
        <a:bodyPr/>
        <a:lstStyle/>
        <a:p>
          <a:endParaRPr lang="en-US"/>
        </a:p>
      </dgm:t>
    </dgm:pt>
    <dgm:pt modelId="{DC439356-FFF0-4871-AEC0-A480413C7D25}">
      <dgm:prSet phldrT="[Text]" custT="1"/>
      <dgm:spPr/>
      <dgm:t>
        <a:bodyPr/>
        <a:lstStyle/>
        <a:p>
          <a:r>
            <a:rPr lang="en-US" sz="1600" dirty="0"/>
            <a:t>Abstract</a:t>
          </a:r>
          <a:r>
            <a:rPr lang="en-US" sz="1000" dirty="0"/>
            <a:t> </a:t>
          </a:r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B87B454C-A4A7-4DF2-94DD-BF2568DE95B2}">
      <dgm:prSet phldrT="[Text]" custT="1"/>
      <dgm:spPr/>
      <dgm:t>
        <a:bodyPr/>
        <a:lstStyle/>
        <a:p>
          <a:r>
            <a:rPr lang="en-US" sz="1600" dirty="0"/>
            <a:t>Contents</a:t>
          </a:r>
          <a:r>
            <a:rPr lang="en-US" sz="1000" dirty="0"/>
            <a:t> </a:t>
          </a:r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 custT="1"/>
      <dgm:spPr/>
      <dgm:t>
        <a:bodyPr/>
        <a:lstStyle/>
        <a:p>
          <a:r>
            <a:rPr lang="en-US" sz="1600" dirty="0"/>
            <a:t>Introduction </a:t>
          </a:r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 custT="1"/>
      <dgm:spPr/>
      <dgm:t>
        <a:bodyPr/>
        <a:lstStyle/>
        <a:p>
          <a:r>
            <a:rPr lang="en-US" sz="1600" dirty="0"/>
            <a:t>Literature review </a:t>
          </a:r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300E967B-99C3-4BCE-A260-B967C8230EC3}">
      <dgm:prSet phldrT="[Text]" custT="1"/>
      <dgm:spPr/>
      <dgm:t>
        <a:bodyPr/>
        <a:lstStyle/>
        <a:p>
          <a:r>
            <a:rPr lang="en-US" sz="1600" dirty="0"/>
            <a:t>Methodology/Methods </a:t>
          </a:r>
        </a:p>
      </dgm:t>
    </dgm:pt>
    <dgm:pt modelId="{C226864B-58A4-45F3-9578-3B8BF77EAD9D}" type="parTrans" cxnId="{2F6DA948-57FD-45E9-88BB-0EAF2D3D552D}">
      <dgm:prSet/>
      <dgm:spPr/>
      <dgm:t>
        <a:bodyPr/>
        <a:lstStyle/>
        <a:p>
          <a:endParaRPr lang="en-US"/>
        </a:p>
      </dgm:t>
    </dgm:pt>
    <dgm:pt modelId="{9B247555-ACF8-47B4-8D74-E8AEC297A9CB}" type="sibTrans" cxnId="{2F6DA948-57FD-45E9-88BB-0EAF2D3D552D}">
      <dgm:prSet/>
      <dgm:spPr/>
      <dgm:t>
        <a:bodyPr/>
        <a:lstStyle/>
        <a:p>
          <a:endParaRPr lang="en-US"/>
        </a:p>
      </dgm:t>
    </dgm:pt>
    <dgm:pt modelId="{A01FCDAB-92F3-4064-9B17-8D9DDDB92988}">
      <dgm:prSet phldrT="[Text]" custT="1"/>
      <dgm:spPr/>
      <dgm:t>
        <a:bodyPr/>
        <a:lstStyle/>
        <a:p>
          <a:r>
            <a:rPr lang="en-US" sz="1600" dirty="0"/>
            <a:t>Findings (if collecting empirical data) </a:t>
          </a:r>
        </a:p>
      </dgm:t>
    </dgm:pt>
    <dgm:pt modelId="{201F2B86-8134-4C98-8635-039990F96C4A}" type="parTrans" cxnId="{2C4CA4B0-14D0-4ED6-BA1C-8861F32F86A1}">
      <dgm:prSet/>
      <dgm:spPr/>
      <dgm:t>
        <a:bodyPr/>
        <a:lstStyle/>
        <a:p>
          <a:endParaRPr lang="en-US"/>
        </a:p>
      </dgm:t>
    </dgm:pt>
    <dgm:pt modelId="{49CD6E7F-66B6-4281-9A5D-B18C89214F52}" type="sibTrans" cxnId="{2C4CA4B0-14D0-4ED6-BA1C-8861F32F86A1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 custT="1"/>
      <dgm:spPr/>
      <dgm:t>
        <a:bodyPr/>
        <a:lstStyle/>
        <a:p>
          <a:r>
            <a:rPr lang="en-US" sz="1600" dirty="0"/>
            <a:t>Discussion and Analysis </a:t>
          </a:r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 custT="1"/>
      <dgm:spPr/>
      <dgm:t>
        <a:bodyPr/>
        <a:lstStyle/>
        <a:p>
          <a:r>
            <a:rPr lang="en-US" sz="1600" dirty="0"/>
            <a:t>Conclusions / Recommendations</a:t>
          </a:r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</dgm:pt>
    <dgm:pt modelId="{5A3219B3-CFAE-494B-BE18-26CCA31E61E1}" type="pres">
      <dgm:prSet presAssocID="{DC439356-FFF0-4871-AEC0-A480413C7D25}" presName="node" presStyleLbl="node1" presStyleIdx="0" presStyleCnt="8">
        <dgm:presLayoutVars>
          <dgm:bulletEnabled val="1"/>
        </dgm:presLayoutVars>
      </dgm:prSet>
      <dgm:spPr/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8">
        <dgm:presLayoutVars>
          <dgm:bulletEnabled val="1"/>
        </dgm:presLayoutVars>
      </dgm:prSet>
      <dgm:spPr/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8">
        <dgm:presLayoutVars>
          <dgm:bulletEnabled val="1"/>
        </dgm:presLayoutVars>
      </dgm:prSet>
      <dgm:spPr/>
    </dgm:pt>
    <dgm:pt modelId="{12DE8C08-F29B-4946-B5E5-76E129911A33}" type="pres">
      <dgm:prSet presAssocID="{CFCF3713-68AF-46E1-BFD6-D233392BF476}" presName="sibTrans" presStyleCnt="0"/>
      <dgm:spPr/>
    </dgm:pt>
    <dgm:pt modelId="{F7673166-9F2B-4B6E-8AEF-D700D6FA7B48}" type="pres">
      <dgm:prSet presAssocID="{5EAA4637-6309-4A22-93F4-B866362E0736}" presName="node" presStyleLbl="node1" presStyleIdx="3" presStyleCnt="8">
        <dgm:presLayoutVars>
          <dgm:bulletEnabled val="1"/>
        </dgm:presLayoutVars>
      </dgm:prSet>
      <dgm:spPr/>
    </dgm:pt>
    <dgm:pt modelId="{A332702C-7BF1-4B8B-A39E-21FEB3D4B1A5}" type="pres">
      <dgm:prSet presAssocID="{20063F23-6AE7-4A7D-91A4-AB6E632ADA48}" presName="sibTrans" presStyleCnt="0"/>
      <dgm:spPr/>
    </dgm:pt>
    <dgm:pt modelId="{1E1FACA4-2EA6-49BB-9205-301D5A053EDC}" type="pres">
      <dgm:prSet presAssocID="{300E967B-99C3-4BCE-A260-B967C8230EC3}" presName="node" presStyleLbl="node1" presStyleIdx="4" presStyleCnt="8">
        <dgm:presLayoutVars>
          <dgm:bulletEnabled val="1"/>
        </dgm:presLayoutVars>
      </dgm:prSet>
      <dgm:spPr/>
    </dgm:pt>
    <dgm:pt modelId="{23D5A2FC-8AB3-45B7-8B16-C457CCD0FBDC}" type="pres">
      <dgm:prSet presAssocID="{9B247555-ACF8-47B4-8D74-E8AEC297A9CB}" presName="sibTrans" presStyleCnt="0"/>
      <dgm:spPr/>
    </dgm:pt>
    <dgm:pt modelId="{25D6D313-C71A-4A78-A656-BFFF3844DA61}" type="pres">
      <dgm:prSet presAssocID="{A01FCDAB-92F3-4064-9B17-8D9DDDB92988}" presName="node" presStyleLbl="node1" presStyleIdx="5" presStyleCnt="8">
        <dgm:presLayoutVars>
          <dgm:bulletEnabled val="1"/>
        </dgm:presLayoutVars>
      </dgm:prSet>
      <dgm:spPr/>
    </dgm:pt>
    <dgm:pt modelId="{780BAC89-458C-4ABE-8A80-E036A273D259}" type="pres">
      <dgm:prSet presAssocID="{49CD6E7F-66B6-4281-9A5D-B18C89214F52}" presName="sibTrans" presStyleCnt="0"/>
      <dgm:spPr/>
    </dgm:pt>
    <dgm:pt modelId="{68C81091-6FEC-4214-9DBE-769AA7B2FA6E}" type="pres">
      <dgm:prSet presAssocID="{53ADA421-5C9A-47B9-A8D5-03BCA4E01ECC}" presName="node" presStyleLbl="node1" presStyleIdx="6" presStyleCnt="8">
        <dgm:presLayoutVars>
          <dgm:bulletEnabled val="1"/>
        </dgm:presLayoutVars>
      </dgm:prSet>
      <dgm:spPr/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7" presStyleCnt="8">
        <dgm:presLayoutVars>
          <dgm:bulletEnabled val="1"/>
        </dgm:presLayoutVars>
      </dgm:prSet>
      <dgm:spPr/>
    </dgm:pt>
  </dgm:ptLst>
  <dgm:cxnLst>
    <dgm:cxn modelId="{CAD33415-66A6-40B4-836C-FDBC7EFEFC60}" type="presOf" srcId="{300E967B-99C3-4BCE-A260-B967C8230EC3}" destId="{1E1FACA4-2EA6-49BB-9205-301D5A053EDC}" srcOrd="0" destOrd="0" presId="urn:microsoft.com/office/officeart/2005/8/layout/default"/>
    <dgm:cxn modelId="{F7ACF317-E548-4986-A6DA-BB27782E0193}" srcId="{5D9A8453-AF91-491C-9BE6-60195D0D1353}" destId="{53ADA421-5C9A-47B9-A8D5-03BCA4E01ECC}" srcOrd="6" destOrd="0" parTransId="{4B72C831-A72D-4C56-9988-7D5B40382437}" sibTransId="{35D4A49A-E449-4851-AA45-633ECA5FF413}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FC7BAB5F-C4B5-4938-90A4-ECE36D833C32}" srcId="{5D9A8453-AF91-491C-9BE6-60195D0D1353}" destId="{6E5AB14E-C41F-441D-B380-E65A519E43C6}" srcOrd="7" destOrd="0" parTransId="{B0B9674D-3C26-4A0E-8BC3-48DD39AD7287}" sibTransId="{35440C6F-519C-4616-AF4C-DA883BBBD48B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2F6DA948-57FD-45E9-88BB-0EAF2D3D552D}" srcId="{5D9A8453-AF91-491C-9BE6-60195D0D1353}" destId="{300E967B-99C3-4BCE-A260-B967C8230EC3}" srcOrd="4" destOrd="0" parTransId="{C226864B-58A4-45F3-9578-3B8BF77EAD9D}" sibTransId="{9B247555-ACF8-47B4-8D74-E8AEC297A9CB}"/>
    <dgm:cxn modelId="{D133B869-0B7F-498D-A40B-687607B0AC98}" srcId="{5D9A8453-AF91-491C-9BE6-60195D0D1353}" destId="{5EAA4637-6309-4A22-93F4-B866362E0736}" srcOrd="3" destOrd="0" parTransId="{6A5783A3-CC6A-41AE-AC44-CB0D581F3189}" sibTransId="{20063F23-6AE7-4A7D-91A4-AB6E632ADA48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1AA5D187-FC6F-4FB7-9D5E-383C62F238F3}" type="presOf" srcId="{A01FCDAB-92F3-4064-9B17-8D9DDDB92988}" destId="{25D6D313-C71A-4A78-A656-BFFF3844DA61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2C4CA4B0-14D0-4ED6-BA1C-8861F32F86A1}" srcId="{5D9A8453-AF91-491C-9BE6-60195D0D1353}" destId="{A01FCDAB-92F3-4064-9B17-8D9DDDB92988}" srcOrd="5" destOrd="0" parTransId="{201F2B86-8134-4C98-8635-039990F96C4A}" sibTransId="{49CD6E7F-66B6-4281-9A5D-B18C89214F52}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2ABCACD8-AA9F-4CD4-9A21-B317738B8979}" type="presParOf" srcId="{A7DEC131-D7F2-4D59-ABB1-403D94ECC01B}" destId="{F7673166-9F2B-4B6E-8AEF-D700D6FA7B48}" srcOrd="6" destOrd="0" presId="urn:microsoft.com/office/officeart/2005/8/layout/default"/>
    <dgm:cxn modelId="{6CA93EEF-CB44-4C99-AB1D-8E1A52F95C35}" type="presParOf" srcId="{A7DEC131-D7F2-4D59-ABB1-403D94ECC01B}" destId="{A332702C-7BF1-4B8B-A39E-21FEB3D4B1A5}" srcOrd="7" destOrd="0" presId="urn:microsoft.com/office/officeart/2005/8/layout/default"/>
    <dgm:cxn modelId="{B613AEB8-D1C7-489E-9745-03777C1C0BE6}" type="presParOf" srcId="{A7DEC131-D7F2-4D59-ABB1-403D94ECC01B}" destId="{1E1FACA4-2EA6-49BB-9205-301D5A053EDC}" srcOrd="8" destOrd="0" presId="urn:microsoft.com/office/officeart/2005/8/layout/default"/>
    <dgm:cxn modelId="{A796BB63-5467-406C-B336-EAEBC199F7A0}" type="presParOf" srcId="{A7DEC131-D7F2-4D59-ABB1-403D94ECC01B}" destId="{23D5A2FC-8AB3-45B7-8B16-C457CCD0FBDC}" srcOrd="9" destOrd="0" presId="urn:microsoft.com/office/officeart/2005/8/layout/default"/>
    <dgm:cxn modelId="{0F084D08-6B28-4763-950D-E35DF458DC64}" type="presParOf" srcId="{A7DEC131-D7F2-4D59-ABB1-403D94ECC01B}" destId="{25D6D313-C71A-4A78-A656-BFFF3844DA61}" srcOrd="10" destOrd="0" presId="urn:microsoft.com/office/officeart/2005/8/layout/default"/>
    <dgm:cxn modelId="{0305F315-DD8A-44CA-9B5C-C99BA13C961C}" type="presParOf" srcId="{A7DEC131-D7F2-4D59-ABB1-403D94ECC01B}" destId="{780BAC89-458C-4ABE-8A80-E036A273D259}" srcOrd="11" destOrd="0" presId="urn:microsoft.com/office/officeart/2005/8/layout/default"/>
    <dgm:cxn modelId="{7F2D29AD-B123-45EE-AEC6-3AB6E7E58A5F}" type="presParOf" srcId="{A7DEC131-D7F2-4D59-ABB1-403D94ECC01B}" destId="{68C81091-6FEC-4214-9DBE-769AA7B2FA6E}" srcOrd="12" destOrd="0" presId="urn:microsoft.com/office/officeart/2005/8/layout/default"/>
    <dgm:cxn modelId="{61E8A56A-08CD-49B6-81FC-06F9208BF24B}" type="presParOf" srcId="{A7DEC131-D7F2-4D59-ABB1-403D94ECC01B}" destId="{9FF38225-01CC-49D3-8778-0DF5A93FD2D8}" srcOrd="13" destOrd="0" presId="urn:microsoft.com/office/officeart/2005/8/layout/default"/>
    <dgm:cxn modelId="{7D2EE3C5-8834-4815-A4F1-6EF8740672D5}" type="presParOf" srcId="{A7DEC131-D7F2-4D59-ABB1-403D94ECC01B}" destId="{00F513D4-2023-4B68-9EAC-8477225FB588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D9A8453-AF91-491C-9BE6-60195D0D1353}" type="doc">
      <dgm:prSet loTypeId="urn:microsoft.com/office/officeart/2005/8/layout/default" loCatId="list" qsTypeId="urn:microsoft.com/office/officeart/2005/8/quickstyle/simple1#4" qsCatId="simple" csTypeId="urn:microsoft.com/office/officeart/2005/8/colors/accent1_2#3" csCatId="accent1" phldr="1"/>
      <dgm:spPr/>
      <dgm:t>
        <a:bodyPr/>
        <a:lstStyle/>
        <a:p>
          <a:endParaRPr lang="en-US"/>
        </a:p>
      </dgm:t>
    </dgm:pt>
    <dgm:pt modelId="{B87B454C-A4A7-4DF2-94DD-BF2568DE95B2}">
      <dgm:prSet phldrT="[Text]"/>
      <dgm:spPr/>
      <dgm:t>
        <a:bodyPr/>
        <a:lstStyle/>
        <a:p>
          <a:r>
            <a:rPr lang="en-US" dirty="0"/>
            <a:t>Contents </a:t>
          </a:r>
        </a:p>
      </dgm:t>
    </dgm:pt>
    <dgm:pt modelId="{DC7FF259-0366-4BDD-9FAF-B0E42F9173F4}" type="parTrans" cxnId="{D576A0F7-96F4-48F3-81F4-6099C61F1EC5}">
      <dgm:prSet/>
      <dgm:spPr/>
      <dgm:t>
        <a:bodyPr/>
        <a:lstStyle/>
        <a:p>
          <a:endParaRPr lang="en-US"/>
        </a:p>
      </dgm:t>
    </dgm:pt>
    <dgm:pt modelId="{43E6FD97-28B4-4081-A4E8-FB8A8265C108}" type="sibTrans" cxnId="{D576A0F7-96F4-48F3-81F4-6099C61F1EC5}">
      <dgm:prSet/>
      <dgm:spPr/>
      <dgm:t>
        <a:bodyPr/>
        <a:lstStyle/>
        <a:p>
          <a:endParaRPr lang="en-US"/>
        </a:p>
      </dgm:t>
    </dgm:pt>
    <dgm:pt modelId="{C3606422-8305-4A82-BBD1-5549D11A9077}">
      <dgm:prSet phldrT="[Text]"/>
      <dgm:spPr/>
      <dgm:t>
        <a:bodyPr/>
        <a:lstStyle/>
        <a:p>
          <a:r>
            <a:rPr lang="en-US" dirty="0"/>
            <a:t>Introduction </a:t>
          </a:r>
        </a:p>
      </dgm:t>
    </dgm:pt>
    <dgm:pt modelId="{B89B0EB3-B099-40D0-B730-73516F9B0401}" type="parTrans" cxnId="{687010CD-1CEE-4FDD-AEFD-946500B67BAE}">
      <dgm:prSet/>
      <dgm:spPr/>
      <dgm:t>
        <a:bodyPr/>
        <a:lstStyle/>
        <a:p>
          <a:endParaRPr lang="en-US"/>
        </a:p>
      </dgm:t>
    </dgm:pt>
    <dgm:pt modelId="{CFCF3713-68AF-46E1-BFD6-D233392BF476}" type="sibTrans" cxnId="{687010CD-1CEE-4FDD-AEFD-946500B67BAE}">
      <dgm:prSet/>
      <dgm:spPr/>
      <dgm:t>
        <a:bodyPr/>
        <a:lstStyle/>
        <a:p>
          <a:endParaRPr lang="en-US"/>
        </a:p>
      </dgm:t>
    </dgm:pt>
    <dgm:pt modelId="{5EAA4637-6309-4A22-93F4-B866362E0736}">
      <dgm:prSet phldrT="[Text]"/>
      <dgm:spPr/>
      <dgm:t>
        <a:bodyPr/>
        <a:lstStyle/>
        <a:p>
          <a:r>
            <a:rPr lang="en-US" dirty="0"/>
            <a:t>Literature review :</a:t>
          </a:r>
        </a:p>
        <a:p>
          <a:r>
            <a:rPr lang="en-US" dirty="0"/>
            <a:t>Themes </a:t>
          </a:r>
        </a:p>
      </dgm:t>
    </dgm:pt>
    <dgm:pt modelId="{6A5783A3-CC6A-41AE-AC44-CB0D581F3189}" type="parTrans" cxnId="{D133B869-0B7F-498D-A40B-687607B0AC98}">
      <dgm:prSet/>
      <dgm:spPr/>
      <dgm:t>
        <a:bodyPr/>
        <a:lstStyle/>
        <a:p>
          <a:endParaRPr lang="en-US"/>
        </a:p>
      </dgm:t>
    </dgm:pt>
    <dgm:pt modelId="{20063F23-6AE7-4A7D-91A4-AB6E632ADA48}" type="sibTrans" cxnId="{D133B869-0B7F-498D-A40B-687607B0AC98}">
      <dgm:prSet/>
      <dgm:spPr/>
      <dgm:t>
        <a:bodyPr/>
        <a:lstStyle/>
        <a:p>
          <a:endParaRPr lang="en-US"/>
        </a:p>
      </dgm:t>
    </dgm:pt>
    <dgm:pt modelId="{53ADA421-5C9A-47B9-A8D5-03BCA4E01ECC}">
      <dgm:prSet phldrT="[Text]"/>
      <dgm:spPr/>
      <dgm:t>
        <a:bodyPr/>
        <a:lstStyle/>
        <a:p>
          <a:r>
            <a:rPr lang="en-US" dirty="0"/>
            <a:t>Discussion and Analysis </a:t>
          </a:r>
        </a:p>
      </dgm:t>
    </dgm:pt>
    <dgm:pt modelId="{4B72C831-A72D-4C56-9988-7D5B40382437}" type="parTrans" cxnId="{F7ACF317-E548-4986-A6DA-BB27782E0193}">
      <dgm:prSet/>
      <dgm:spPr/>
      <dgm:t>
        <a:bodyPr/>
        <a:lstStyle/>
        <a:p>
          <a:endParaRPr lang="en-US"/>
        </a:p>
      </dgm:t>
    </dgm:pt>
    <dgm:pt modelId="{35D4A49A-E449-4851-AA45-633ECA5FF413}" type="sibTrans" cxnId="{F7ACF317-E548-4986-A6DA-BB27782E0193}">
      <dgm:prSet/>
      <dgm:spPr/>
      <dgm:t>
        <a:bodyPr/>
        <a:lstStyle/>
        <a:p>
          <a:endParaRPr lang="en-US"/>
        </a:p>
      </dgm:t>
    </dgm:pt>
    <dgm:pt modelId="{6E5AB14E-C41F-441D-B380-E65A519E43C6}">
      <dgm:prSet phldrT="[Text]"/>
      <dgm:spPr/>
      <dgm:t>
        <a:bodyPr/>
        <a:lstStyle/>
        <a:p>
          <a:r>
            <a:rPr lang="en-US" dirty="0"/>
            <a:t>Conclusions / Recommendations</a:t>
          </a:r>
        </a:p>
      </dgm:t>
    </dgm:pt>
    <dgm:pt modelId="{35440C6F-519C-4616-AF4C-DA883BBBD48B}" type="sibTrans" cxnId="{FC7BAB5F-C4B5-4938-90A4-ECE36D833C32}">
      <dgm:prSet/>
      <dgm:spPr/>
      <dgm:t>
        <a:bodyPr/>
        <a:lstStyle/>
        <a:p>
          <a:endParaRPr lang="en-US"/>
        </a:p>
      </dgm:t>
    </dgm:pt>
    <dgm:pt modelId="{B0B9674D-3C26-4A0E-8BC3-48DD39AD7287}" type="parTrans" cxnId="{FC7BAB5F-C4B5-4938-90A4-ECE36D833C32}">
      <dgm:prSet/>
      <dgm:spPr/>
      <dgm:t>
        <a:bodyPr/>
        <a:lstStyle/>
        <a:p>
          <a:endParaRPr lang="en-US"/>
        </a:p>
      </dgm:t>
    </dgm:pt>
    <dgm:pt modelId="{DC439356-FFF0-4871-AEC0-A480413C7D25}">
      <dgm:prSet phldrT="[Text]"/>
      <dgm:spPr/>
      <dgm:t>
        <a:bodyPr/>
        <a:lstStyle/>
        <a:p>
          <a:r>
            <a:rPr lang="en-US" dirty="0"/>
            <a:t>Abstract </a:t>
          </a:r>
        </a:p>
      </dgm:t>
    </dgm:pt>
    <dgm:pt modelId="{F5148D40-211A-4823-90E5-3050EA1AD412}" type="sibTrans" cxnId="{20DE649F-CDCA-4C3D-8C4C-62ECDBF366A4}">
      <dgm:prSet/>
      <dgm:spPr/>
      <dgm:t>
        <a:bodyPr/>
        <a:lstStyle/>
        <a:p>
          <a:endParaRPr lang="en-US"/>
        </a:p>
      </dgm:t>
    </dgm:pt>
    <dgm:pt modelId="{DA49673C-72FB-448F-AB6D-985C2886EF9E}" type="parTrans" cxnId="{20DE649F-CDCA-4C3D-8C4C-62ECDBF366A4}">
      <dgm:prSet/>
      <dgm:spPr/>
      <dgm:t>
        <a:bodyPr/>
        <a:lstStyle/>
        <a:p>
          <a:endParaRPr lang="en-US"/>
        </a:p>
      </dgm:t>
    </dgm:pt>
    <dgm:pt modelId="{5C102484-5D60-46AC-A8E7-F7F7B90422A9}">
      <dgm:prSet phldrT="[Text]" phldr="0"/>
      <dgm:spPr/>
      <dgm:t>
        <a:bodyPr/>
        <a:lstStyle/>
        <a:p>
          <a:r>
            <a:rPr lang="en-GB" dirty="0"/>
            <a:t>Lit Review Methodology </a:t>
          </a:r>
        </a:p>
      </dgm:t>
    </dgm:pt>
    <dgm:pt modelId="{3A9EBED3-EBFA-4A6F-BAB4-DD683DD48E0B}" type="parTrans" cxnId="{23410062-790B-4A31-80BC-0DAB54DE88B1}">
      <dgm:prSet/>
      <dgm:spPr/>
      <dgm:t>
        <a:bodyPr/>
        <a:lstStyle/>
        <a:p>
          <a:endParaRPr lang="en-GB"/>
        </a:p>
      </dgm:t>
    </dgm:pt>
    <dgm:pt modelId="{48BE3877-3687-46B5-BFF0-14D17B35B5F2}" type="sibTrans" cxnId="{23410062-790B-4A31-80BC-0DAB54DE88B1}">
      <dgm:prSet/>
      <dgm:spPr/>
      <dgm:t>
        <a:bodyPr/>
        <a:lstStyle/>
        <a:p>
          <a:endParaRPr lang="en-GB"/>
        </a:p>
      </dgm:t>
    </dgm:pt>
    <dgm:pt modelId="{A7DEC131-D7F2-4D59-ABB1-403D94ECC01B}" type="pres">
      <dgm:prSet presAssocID="{5D9A8453-AF91-491C-9BE6-60195D0D1353}" presName="diagram" presStyleCnt="0">
        <dgm:presLayoutVars>
          <dgm:dir/>
          <dgm:resizeHandles val="exact"/>
        </dgm:presLayoutVars>
      </dgm:prSet>
      <dgm:spPr/>
    </dgm:pt>
    <dgm:pt modelId="{5A3219B3-CFAE-494B-BE18-26CCA31E61E1}" type="pres">
      <dgm:prSet presAssocID="{DC439356-FFF0-4871-AEC0-A480413C7D25}" presName="node" presStyleLbl="node1" presStyleIdx="0" presStyleCnt="7">
        <dgm:presLayoutVars>
          <dgm:bulletEnabled val="1"/>
        </dgm:presLayoutVars>
      </dgm:prSet>
      <dgm:spPr/>
    </dgm:pt>
    <dgm:pt modelId="{2DFEBE4D-02D2-492A-BBF0-0D3FA611FCEA}" type="pres">
      <dgm:prSet presAssocID="{F5148D40-211A-4823-90E5-3050EA1AD412}" presName="sibTrans" presStyleCnt="0"/>
      <dgm:spPr/>
    </dgm:pt>
    <dgm:pt modelId="{08774544-D9FE-4263-A1E6-A89225A39295}" type="pres">
      <dgm:prSet presAssocID="{B87B454C-A4A7-4DF2-94DD-BF2568DE95B2}" presName="node" presStyleLbl="node1" presStyleIdx="1" presStyleCnt="7">
        <dgm:presLayoutVars>
          <dgm:bulletEnabled val="1"/>
        </dgm:presLayoutVars>
      </dgm:prSet>
      <dgm:spPr/>
    </dgm:pt>
    <dgm:pt modelId="{A46D5AD7-9581-4650-B43F-BDD4DB2EACD8}" type="pres">
      <dgm:prSet presAssocID="{43E6FD97-28B4-4081-A4E8-FB8A8265C108}" presName="sibTrans" presStyleCnt="0"/>
      <dgm:spPr/>
    </dgm:pt>
    <dgm:pt modelId="{C0DE8C18-0185-4A75-88C5-B1C0FD029DAE}" type="pres">
      <dgm:prSet presAssocID="{C3606422-8305-4A82-BBD1-5549D11A9077}" presName="node" presStyleLbl="node1" presStyleIdx="2" presStyleCnt="7">
        <dgm:presLayoutVars>
          <dgm:bulletEnabled val="1"/>
        </dgm:presLayoutVars>
      </dgm:prSet>
      <dgm:spPr/>
    </dgm:pt>
    <dgm:pt modelId="{12DE8C08-F29B-4946-B5E5-76E129911A33}" type="pres">
      <dgm:prSet presAssocID="{CFCF3713-68AF-46E1-BFD6-D233392BF476}" presName="sibTrans" presStyleCnt="0"/>
      <dgm:spPr/>
    </dgm:pt>
    <dgm:pt modelId="{997BFFA3-7FC4-4131-BED7-6B3E22C524C5}" type="pres">
      <dgm:prSet presAssocID="{5C102484-5D60-46AC-A8E7-F7F7B90422A9}" presName="node" presStyleLbl="node1" presStyleIdx="3" presStyleCnt="7">
        <dgm:presLayoutVars>
          <dgm:bulletEnabled val="1"/>
        </dgm:presLayoutVars>
      </dgm:prSet>
      <dgm:spPr/>
    </dgm:pt>
    <dgm:pt modelId="{D1700FC0-73CF-4103-BDF4-B5687808A4AB}" type="pres">
      <dgm:prSet presAssocID="{48BE3877-3687-46B5-BFF0-14D17B35B5F2}" presName="sibTrans" presStyleCnt="0"/>
      <dgm:spPr/>
    </dgm:pt>
    <dgm:pt modelId="{F7673166-9F2B-4B6E-8AEF-D700D6FA7B48}" type="pres">
      <dgm:prSet presAssocID="{5EAA4637-6309-4A22-93F4-B866362E0736}" presName="node" presStyleLbl="node1" presStyleIdx="4" presStyleCnt="7">
        <dgm:presLayoutVars>
          <dgm:bulletEnabled val="1"/>
        </dgm:presLayoutVars>
      </dgm:prSet>
      <dgm:spPr/>
    </dgm:pt>
    <dgm:pt modelId="{A332702C-7BF1-4B8B-A39E-21FEB3D4B1A5}" type="pres">
      <dgm:prSet presAssocID="{20063F23-6AE7-4A7D-91A4-AB6E632ADA48}" presName="sibTrans" presStyleCnt="0"/>
      <dgm:spPr/>
    </dgm:pt>
    <dgm:pt modelId="{68C81091-6FEC-4214-9DBE-769AA7B2FA6E}" type="pres">
      <dgm:prSet presAssocID="{53ADA421-5C9A-47B9-A8D5-03BCA4E01ECC}" presName="node" presStyleLbl="node1" presStyleIdx="5" presStyleCnt="7">
        <dgm:presLayoutVars>
          <dgm:bulletEnabled val="1"/>
        </dgm:presLayoutVars>
      </dgm:prSet>
      <dgm:spPr/>
    </dgm:pt>
    <dgm:pt modelId="{9FF38225-01CC-49D3-8778-0DF5A93FD2D8}" type="pres">
      <dgm:prSet presAssocID="{35D4A49A-E449-4851-AA45-633ECA5FF413}" presName="sibTrans" presStyleCnt="0"/>
      <dgm:spPr/>
    </dgm:pt>
    <dgm:pt modelId="{00F513D4-2023-4B68-9EAC-8477225FB588}" type="pres">
      <dgm:prSet presAssocID="{6E5AB14E-C41F-441D-B380-E65A519E43C6}" presName="node" presStyleLbl="node1" presStyleIdx="6" presStyleCnt="7">
        <dgm:presLayoutVars>
          <dgm:bulletEnabled val="1"/>
        </dgm:presLayoutVars>
      </dgm:prSet>
      <dgm:spPr/>
    </dgm:pt>
  </dgm:ptLst>
  <dgm:cxnLst>
    <dgm:cxn modelId="{F7ACF317-E548-4986-A6DA-BB27782E0193}" srcId="{5D9A8453-AF91-491C-9BE6-60195D0D1353}" destId="{53ADA421-5C9A-47B9-A8D5-03BCA4E01ECC}" srcOrd="5" destOrd="0" parTransId="{4B72C831-A72D-4C56-9988-7D5B40382437}" sibTransId="{35D4A49A-E449-4851-AA45-633ECA5FF413}"/>
    <dgm:cxn modelId="{E59F7423-740A-4E9A-8FBE-F28524DDB3F8}" type="presOf" srcId="{C3606422-8305-4A82-BBD1-5549D11A9077}" destId="{C0DE8C18-0185-4A75-88C5-B1C0FD029DAE}" srcOrd="0" destOrd="0" presId="urn:microsoft.com/office/officeart/2005/8/layout/default"/>
    <dgm:cxn modelId="{FC7BAB5F-C4B5-4938-90A4-ECE36D833C32}" srcId="{5D9A8453-AF91-491C-9BE6-60195D0D1353}" destId="{6E5AB14E-C41F-441D-B380-E65A519E43C6}" srcOrd="6" destOrd="0" parTransId="{B0B9674D-3C26-4A0E-8BC3-48DD39AD7287}" sibTransId="{35440C6F-519C-4616-AF4C-DA883BBBD48B}"/>
    <dgm:cxn modelId="{23410062-790B-4A31-80BC-0DAB54DE88B1}" srcId="{5D9A8453-AF91-491C-9BE6-60195D0D1353}" destId="{5C102484-5D60-46AC-A8E7-F7F7B90422A9}" srcOrd="3" destOrd="0" parTransId="{3A9EBED3-EBFA-4A6F-BAB4-DD683DD48E0B}" sibTransId="{48BE3877-3687-46B5-BFF0-14D17B35B5F2}"/>
    <dgm:cxn modelId="{3E29DE66-ABF0-483E-AC1C-A9FAC3D336FA}" type="presOf" srcId="{DC439356-FFF0-4871-AEC0-A480413C7D25}" destId="{5A3219B3-CFAE-494B-BE18-26CCA31E61E1}" srcOrd="0" destOrd="0" presId="urn:microsoft.com/office/officeart/2005/8/layout/default"/>
    <dgm:cxn modelId="{D133B869-0B7F-498D-A40B-687607B0AC98}" srcId="{5D9A8453-AF91-491C-9BE6-60195D0D1353}" destId="{5EAA4637-6309-4A22-93F4-B866362E0736}" srcOrd="4" destOrd="0" parTransId="{6A5783A3-CC6A-41AE-AC44-CB0D581F3189}" sibTransId="{20063F23-6AE7-4A7D-91A4-AB6E632ADA48}"/>
    <dgm:cxn modelId="{D864706A-82F2-4030-9BC6-EA8D2D21C711}" type="presOf" srcId="{6E5AB14E-C41F-441D-B380-E65A519E43C6}" destId="{00F513D4-2023-4B68-9EAC-8477225FB588}" srcOrd="0" destOrd="0" presId="urn:microsoft.com/office/officeart/2005/8/layout/default"/>
    <dgm:cxn modelId="{76F2B46C-E432-423F-B94C-3DCD5214FF3C}" type="presOf" srcId="{B87B454C-A4A7-4DF2-94DD-BF2568DE95B2}" destId="{08774544-D9FE-4263-A1E6-A89225A39295}" srcOrd="0" destOrd="0" presId="urn:microsoft.com/office/officeart/2005/8/layout/default"/>
    <dgm:cxn modelId="{60BED692-F3D3-4560-A55E-A7E239ED935E}" type="presOf" srcId="{5C102484-5D60-46AC-A8E7-F7F7B90422A9}" destId="{997BFFA3-7FC4-4131-BED7-6B3E22C524C5}" srcOrd="0" destOrd="0" presId="urn:microsoft.com/office/officeart/2005/8/layout/default"/>
    <dgm:cxn modelId="{6BF35694-74C9-4097-982C-62819EC268A3}" type="presOf" srcId="{53ADA421-5C9A-47B9-A8D5-03BCA4E01ECC}" destId="{68C81091-6FEC-4214-9DBE-769AA7B2FA6E}" srcOrd="0" destOrd="0" presId="urn:microsoft.com/office/officeart/2005/8/layout/default"/>
    <dgm:cxn modelId="{1DCF8995-DF51-4F42-B4A3-35DCAB4F3530}" type="presOf" srcId="{5D9A8453-AF91-491C-9BE6-60195D0D1353}" destId="{A7DEC131-D7F2-4D59-ABB1-403D94ECC01B}" srcOrd="0" destOrd="0" presId="urn:microsoft.com/office/officeart/2005/8/layout/default"/>
    <dgm:cxn modelId="{20DE649F-CDCA-4C3D-8C4C-62ECDBF366A4}" srcId="{5D9A8453-AF91-491C-9BE6-60195D0D1353}" destId="{DC439356-FFF0-4871-AEC0-A480413C7D25}" srcOrd="0" destOrd="0" parTransId="{DA49673C-72FB-448F-AB6D-985C2886EF9E}" sibTransId="{F5148D40-211A-4823-90E5-3050EA1AD412}"/>
    <dgm:cxn modelId="{687010CD-1CEE-4FDD-AEFD-946500B67BAE}" srcId="{5D9A8453-AF91-491C-9BE6-60195D0D1353}" destId="{C3606422-8305-4A82-BBD1-5549D11A9077}" srcOrd="2" destOrd="0" parTransId="{B89B0EB3-B099-40D0-B730-73516F9B0401}" sibTransId="{CFCF3713-68AF-46E1-BFD6-D233392BF476}"/>
    <dgm:cxn modelId="{1DAD54E3-AF05-4D84-A0A6-B541DE6E62B0}" type="presOf" srcId="{5EAA4637-6309-4A22-93F4-B866362E0736}" destId="{F7673166-9F2B-4B6E-8AEF-D700D6FA7B48}" srcOrd="0" destOrd="0" presId="urn:microsoft.com/office/officeart/2005/8/layout/default"/>
    <dgm:cxn modelId="{D576A0F7-96F4-48F3-81F4-6099C61F1EC5}" srcId="{5D9A8453-AF91-491C-9BE6-60195D0D1353}" destId="{B87B454C-A4A7-4DF2-94DD-BF2568DE95B2}" srcOrd="1" destOrd="0" parTransId="{DC7FF259-0366-4BDD-9FAF-B0E42F9173F4}" sibTransId="{43E6FD97-28B4-4081-A4E8-FB8A8265C108}"/>
    <dgm:cxn modelId="{EA91E560-C40C-4DF0-9C00-56B3E6CEB94E}" type="presParOf" srcId="{A7DEC131-D7F2-4D59-ABB1-403D94ECC01B}" destId="{5A3219B3-CFAE-494B-BE18-26CCA31E61E1}" srcOrd="0" destOrd="0" presId="urn:microsoft.com/office/officeart/2005/8/layout/default"/>
    <dgm:cxn modelId="{1AE04EC0-9464-4C39-9647-1237DD35009A}" type="presParOf" srcId="{A7DEC131-D7F2-4D59-ABB1-403D94ECC01B}" destId="{2DFEBE4D-02D2-492A-BBF0-0D3FA611FCEA}" srcOrd="1" destOrd="0" presId="urn:microsoft.com/office/officeart/2005/8/layout/default"/>
    <dgm:cxn modelId="{F3490AC1-0822-4B57-8767-0AB40D08DE8A}" type="presParOf" srcId="{A7DEC131-D7F2-4D59-ABB1-403D94ECC01B}" destId="{08774544-D9FE-4263-A1E6-A89225A39295}" srcOrd="2" destOrd="0" presId="urn:microsoft.com/office/officeart/2005/8/layout/default"/>
    <dgm:cxn modelId="{DFF74A91-F9D5-42E9-94D8-C44B8F3030A8}" type="presParOf" srcId="{A7DEC131-D7F2-4D59-ABB1-403D94ECC01B}" destId="{A46D5AD7-9581-4650-B43F-BDD4DB2EACD8}" srcOrd="3" destOrd="0" presId="urn:microsoft.com/office/officeart/2005/8/layout/default"/>
    <dgm:cxn modelId="{DB6F80E8-DA41-4B70-89EF-AA81CD8E81E1}" type="presParOf" srcId="{A7DEC131-D7F2-4D59-ABB1-403D94ECC01B}" destId="{C0DE8C18-0185-4A75-88C5-B1C0FD029DAE}" srcOrd="4" destOrd="0" presId="urn:microsoft.com/office/officeart/2005/8/layout/default"/>
    <dgm:cxn modelId="{82FF2FE1-BBFD-4F2F-84C5-1E06EB03B531}" type="presParOf" srcId="{A7DEC131-D7F2-4D59-ABB1-403D94ECC01B}" destId="{12DE8C08-F29B-4946-B5E5-76E129911A33}" srcOrd="5" destOrd="0" presId="urn:microsoft.com/office/officeart/2005/8/layout/default"/>
    <dgm:cxn modelId="{CEDD7467-01EA-407C-9387-6315F57D83EC}" type="presParOf" srcId="{A7DEC131-D7F2-4D59-ABB1-403D94ECC01B}" destId="{997BFFA3-7FC4-4131-BED7-6B3E22C524C5}" srcOrd="6" destOrd="0" presId="urn:microsoft.com/office/officeart/2005/8/layout/default"/>
    <dgm:cxn modelId="{381F0839-12BD-4BF6-9715-5348041C8AE5}" type="presParOf" srcId="{A7DEC131-D7F2-4D59-ABB1-403D94ECC01B}" destId="{D1700FC0-73CF-4103-BDF4-B5687808A4AB}" srcOrd="7" destOrd="0" presId="urn:microsoft.com/office/officeart/2005/8/layout/default"/>
    <dgm:cxn modelId="{2ABCACD8-AA9F-4CD4-9A21-B317738B8979}" type="presParOf" srcId="{A7DEC131-D7F2-4D59-ABB1-403D94ECC01B}" destId="{F7673166-9F2B-4B6E-8AEF-D700D6FA7B48}" srcOrd="8" destOrd="0" presId="urn:microsoft.com/office/officeart/2005/8/layout/default"/>
    <dgm:cxn modelId="{6CA93EEF-CB44-4C99-AB1D-8E1A52F95C35}" type="presParOf" srcId="{A7DEC131-D7F2-4D59-ABB1-403D94ECC01B}" destId="{A332702C-7BF1-4B8B-A39E-21FEB3D4B1A5}" srcOrd="9" destOrd="0" presId="urn:microsoft.com/office/officeart/2005/8/layout/default"/>
    <dgm:cxn modelId="{7F2D29AD-B123-45EE-AEC6-3AB6E7E58A5F}" type="presParOf" srcId="{A7DEC131-D7F2-4D59-ABB1-403D94ECC01B}" destId="{68C81091-6FEC-4214-9DBE-769AA7B2FA6E}" srcOrd="10" destOrd="0" presId="urn:microsoft.com/office/officeart/2005/8/layout/default"/>
    <dgm:cxn modelId="{61E8A56A-08CD-49B6-81FC-06F9208BF24B}" type="presParOf" srcId="{A7DEC131-D7F2-4D59-ABB1-403D94ECC01B}" destId="{9FF38225-01CC-49D3-8778-0DF5A93FD2D8}" srcOrd="11" destOrd="0" presId="urn:microsoft.com/office/officeart/2005/8/layout/default"/>
    <dgm:cxn modelId="{7D2EE3C5-8834-4815-A4F1-6EF8740672D5}" type="presParOf" srcId="{A7DEC131-D7F2-4D59-ABB1-403D94ECC01B}" destId="{00F513D4-2023-4B68-9EAC-8477225FB588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B08882B-9F3B-42AE-88D9-5D8BA4DCAAF2}" type="doc">
      <dgm:prSet loTypeId="urn:microsoft.com/office/officeart/2005/8/layout/default" loCatId="list" qsTypeId="urn:microsoft.com/office/officeart/2005/8/quickstyle/simple1#5" qsCatId="simple" csTypeId="urn:microsoft.com/office/officeart/2005/8/colors/accent0_1#2" csCatId="mainScheme" phldr="1"/>
      <dgm:spPr/>
      <dgm:t>
        <a:bodyPr/>
        <a:lstStyle/>
        <a:p>
          <a:endParaRPr lang="en-US"/>
        </a:p>
      </dgm:t>
    </dgm:pt>
    <dgm:pt modelId="{B1C2EE81-2DBD-4FFA-B42E-8023E2BA3505}">
      <dgm:prSet phldrT="[Text]"/>
      <dgm:spPr/>
      <dgm:t>
        <a:bodyPr/>
        <a:lstStyle/>
        <a:p>
          <a:r>
            <a:rPr lang="cy-GB" noProof="0" dirty="0"/>
            <a:t>Crynodeb</a:t>
          </a:r>
        </a:p>
      </dgm:t>
    </dgm:pt>
    <dgm:pt modelId="{37D04D9D-C9C1-4021-A776-2FBA6F830599}" type="parTrans" cxnId="{B3AC5043-14AC-418F-9B31-D73A43D815A0}">
      <dgm:prSet/>
      <dgm:spPr/>
      <dgm:t>
        <a:bodyPr/>
        <a:lstStyle/>
        <a:p>
          <a:endParaRPr lang="en-US"/>
        </a:p>
      </dgm:t>
    </dgm:pt>
    <dgm:pt modelId="{F7356E59-52D4-4428-8104-1E4107E49442}" type="sibTrans" cxnId="{B3AC5043-14AC-418F-9B31-D73A43D815A0}">
      <dgm:prSet/>
      <dgm:spPr/>
      <dgm:t>
        <a:bodyPr/>
        <a:lstStyle/>
        <a:p>
          <a:endParaRPr lang="en-US"/>
        </a:p>
      </dgm:t>
    </dgm:pt>
    <dgm:pt modelId="{4B21D04B-21F5-49BC-84FC-59792CE92BEB}">
      <dgm:prSet phldrT="[Text]"/>
      <dgm:spPr/>
      <dgm:t>
        <a:bodyPr/>
        <a:lstStyle/>
        <a:p>
          <a:r>
            <a:rPr lang="cy-GB" noProof="0" dirty="0"/>
            <a:t>Cynnwys</a:t>
          </a:r>
        </a:p>
      </dgm:t>
    </dgm:pt>
    <dgm:pt modelId="{38F378EE-1387-4F19-AAA4-F6D919D02B14}" type="parTrans" cxnId="{EFF9AC64-4817-4C4C-B027-8B52ECE62353}">
      <dgm:prSet/>
      <dgm:spPr/>
      <dgm:t>
        <a:bodyPr/>
        <a:lstStyle/>
        <a:p>
          <a:endParaRPr lang="en-US"/>
        </a:p>
      </dgm:t>
    </dgm:pt>
    <dgm:pt modelId="{E3441E30-6B8E-4223-8C77-D0BB54AAFD8A}" type="sibTrans" cxnId="{EFF9AC64-4817-4C4C-B027-8B52ECE62353}">
      <dgm:prSet/>
      <dgm:spPr/>
      <dgm:t>
        <a:bodyPr/>
        <a:lstStyle/>
        <a:p>
          <a:endParaRPr lang="en-US"/>
        </a:p>
      </dgm:t>
    </dgm:pt>
    <dgm:pt modelId="{F75D471B-F480-4091-A51C-A221424A30D0}">
      <dgm:prSet phldrT="[Text]"/>
      <dgm:spPr/>
      <dgm:t>
        <a:bodyPr/>
        <a:lstStyle/>
        <a:p>
          <a:r>
            <a:rPr lang="cy-GB" noProof="0" dirty="0"/>
            <a:t>Cyflwyniad</a:t>
          </a:r>
        </a:p>
      </dgm:t>
    </dgm:pt>
    <dgm:pt modelId="{26D827F1-BAAF-4598-A0AB-0F2F7FCE45CF}" type="parTrans" cxnId="{BDFF9A84-6300-406E-9890-1C28227C0286}">
      <dgm:prSet/>
      <dgm:spPr/>
      <dgm:t>
        <a:bodyPr/>
        <a:lstStyle/>
        <a:p>
          <a:endParaRPr lang="en-US"/>
        </a:p>
      </dgm:t>
    </dgm:pt>
    <dgm:pt modelId="{5A8C8CAC-FA23-423A-9B41-A219D576E4FF}" type="sibTrans" cxnId="{BDFF9A84-6300-406E-9890-1C28227C0286}">
      <dgm:prSet/>
      <dgm:spPr/>
      <dgm:t>
        <a:bodyPr/>
        <a:lstStyle/>
        <a:p>
          <a:endParaRPr lang="en-US"/>
        </a:p>
      </dgm:t>
    </dgm:pt>
    <dgm:pt modelId="{8ED5D139-4EBD-4D0D-9D26-C3BC6767349F}">
      <dgm:prSet phldrT="[Text]"/>
      <dgm:spPr/>
      <dgm:t>
        <a:bodyPr/>
        <a:lstStyle/>
        <a:p>
          <a:r>
            <a:rPr lang="cy-GB" noProof="0" dirty="0"/>
            <a:t>Adolygiad llenyddiaeth</a:t>
          </a:r>
        </a:p>
      </dgm:t>
    </dgm:pt>
    <dgm:pt modelId="{E38F37B5-DA66-471D-9039-C8F70711A285}" type="parTrans" cxnId="{8221235F-876F-4CB1-ADD6-492DC9FEFAB9}">
      <dgm:prSet/>
      <dgm:spPr/>
      <dgm:t>
        <a:bodyPr/>
        <a:lstStyle/>
        <a:p>
          <a:endParaRPr lang="en-US"/>
        </a:p>
      </dgm:t>
    </dgm:pt>
    <dgm:pt modelId="{1DE3F3CE-EF3F-4186-93FC-D9FEBFE163F1}" type="sibTrans" cxnId="{8221235F-876F-4CB1-ADD6-492DC9FEFAB9}">
      <dgm:prSet/>
      <dgm:spPr/>
      <dgm:t>
        <a:bodyPr/>
        <a:lstStyle/>
        <a:p>
          <a:endParaRPr lang="en-US"/>
        </a:p>
      </dgm:t>
    </dgm:pt>
    <dgm:pt modelId="{CF72A1F9-73C9-4478-A1D7-A81034D3DB79}">
      <dgm:prSet phldrT="[Text]"/>
      <dgm:spPr/>
      <dgm:t>
        <a:bodyPr/>
        <a:lstStyle/>
        <a:p>
          <a:r>
            <a:rPr lang="cy-GB" noProof="0" dirty="0"/>
            <a:t>Trafod a Dadansoddi</a:t>
          </a:r>
        </a:p>
      </dgm:t>
    </dgm:pt>
    <dgm:pt modelId="{5CE21F56-B012-4BB6-9C6E-3604495EBDD7}" type="parTrans" cxnId="{17D6C9F6-93C4-4A77-9C69-D57123590E1E}">
      <dgm:prSet/>
      <dgm:spPr/>
      <dgm:t>
        <a:bodyPr/>
        <a:lstStyle/>
        <a:p>
          <a:endParaRPr lang="en-GB"/>
        </a:p>
      </dgm:t>
    </dgm:pt>
    <dgm:pt modelId="{9DE67E73-C17C-4ED8-8B42-1CBC9F051BF0}" type="sibTrans" cxnId="{17D6C9F6-93C4-4A77-9C69-D57123590E1E}">
      <dgm:prSet/>
      <dgm:spPr/>
      <dgm:t>
        <a:bodyPr/>
        <a:lstStyle/>
        <a:p>
          <a:endParaRPr lang="en-GB"/>
        </a:p>
      </dgm:t>
    </dgm:pt>
    <dgm:pt modelId="{12DA5B01-BCBC-4042-885B-0A804EDF1948}">
      <dgm:prSet phldrT="[Text]"/>
      <dgm:spPr/>
      <dgm:t>
        <a:bodyPr/>
        <a:lstStyle/>
        <a:p>
          <a:r>
            <a:rPr lang="cy-GB" noProof="0" dirty="0"/>
            <a:t>Casgliadau / Argymhellion</a:t>
          </a:r>
        </a:p>
      </dgm:t>
    </dgm:pt>
    <dgm:pt modelId="{BB69712E-4732-4514-9D42-02E6163445B7}" type="parTrans" cxnId="{65EBF0A4-6D16-4EFF-94E3-90ACFFA1E1B4}">
      <dgm:prSet/>
      <dgm:spPr/>
      <dgm:t>
        <a:bodyPr/>
        <a:lstStyle/>
        <a:p>
          <a:endParaRPr lang="en-GB"/>
        </a:p>
      </dgm:t>
    </dgm:pt>
    <dgm:pt modelId="{7C06B7D6-83CB-4CA2-9D41-15286D2180E5}" type="sibTrans" cxnId="{65EBF0A4-6D16-4EFF-94E3-90ACFFA1E1B4}">
      <dgm:prSet/>
      <dgm:spPr/>
      <dgm:t>
        <a:bodyPr/>
        <a:lstStyle/>
        <a:p>
          <a:endParaRPr lang="en-GB"/>
        </a:p>
      </dgm:t>
    </dgm:pt>
    <dgm:pt modelId="{5D16261D-3B28-4765-9AC4-D48802698429}">
      <dgm:prSet phldrT="[Text]"/>
      <dgm:spPr/>
      <dgm:t>
        <a:bodyPr/>
        <a:lstStyle/>
        <a:p>
          <a:pPr>
            <a:buFont typeface="+mj-lt"/>
            <a:buAutoNum type="arabicPeriod"/>
          </a:pPr>
          <a:r>
            <a:rPr lang="en-GB" dirty="0" err="1"/>
            <a:t>Methodoleg</a:t>
          </a:r>
          <a:r>
            <a:rPr lang="en-GB" dirty="0"/>
            <a:t> </a:t>
          </a:r>
          <a:r>
            <a:rPr lang="en-GB" dirty="0" err="1"/>
            <a:t>Adolygu</a:t>
          </a:r>
          <a:r>
            <a:rPr lang="en-GB" dirty="0"/>
            <a:t> Lit </a:t>
          </a:r>
        </a:p>
      </dgm:t>
    </dgm:pt>
    <dgm:pt modelId="{C4114ED9-0DCF-4FCA-BD47-98D7434EDAA5}" type="parTrans" cxnId="{CBFC5574-4DDB-4CBD-AE84-960DECF744DB}">
      <dgm:prSet/>
      <dgm:spPr/>
      <dgm:t>
        <a:bodyPr/>
        <a:lstStyle/>
        <a:p>
          <a:endParaRPr lang="en-GB"/>
        </a:p>
      </dgm:t>
    </dgm:pt>
    <dgm:pt modelId="{21482905-D8C6-4E67-BB58-BEFEBC7469A4}" type="sibTrans" cxnId="{CBFC5574-4DDB-4CBD-AE84-960DECF744DB}">
      <dgm:prSet/>
      <dgm:spPr/>
      <dgm:t>
        <a:bodyPr/>
        <a:lstStyle/>
        <a:p>
          <a:endParaRPr lang="en-GB"/>
        </a:p>
      </dgm:t>
    </dgm:pt>
    <dgm:pt modelId="{47464F2E-34F0-41F8-89CB-2A0C288B6FF1}" type="pres">
      <dgm:prSet presAssocID="{8B08882B-9F3B-42AE-88D9-5D8BA4DCAAF2}" presName="diagram" presStyleCnt="0">
        <dgm:presLayoutVars>
          <dgm:dir/>
          <dgm:resizeHandles val="exact"/>
        </dgm:presLayoutVars>
      </dgm:prSet>
      <dgm:spPr/>
    </dgm:pt>
    <dgm:pt modelId="{62A00B8C-696D-4FD2-AB1F-CE771AB27EAD}" type="pres">
      <dgm:prSet presAssocID="{B1C2EE81-2DBD-4FFA-B42E-8023E2BA3505}" presName="node" presStyleLbl="node1" presStyleIdx="0" presStyleCnt="7">
        <dgm:presLayoutVars>
          <dgm:bulletEnabled val="1"/>
        </dgm:presLayoutVars>
      </dgm:prSet>
      <dgm:spPr/>
    </dgm:pt>
    <dgm:pt modelId="{4BEB6F28-DD25-456B-9352-1B74F1B99494}" type="pres">
      <dgm:prSet presAssocID="{F7356E59-52D4-4428-8104-1E4107E49442}" presName="sibTrans" presStyleCnt="0"/>
      <dgm:spPr/>
    </dgm:pt>
    <dgm:pt modelId="{571C94EE-3849-42C0-A22D-F2D9D3DFB466}" type="pres">
      <dgm:prSet presAssocID="{4B21D04B-21F5-49BC-84FC-59792CE92BEB}" presName="node" presStyleLbl="node1" presStyleIdx="1" presStyleCnt="7" custLinFactNeighborX="2144" custLinFactNeighborY="-93">
        <dgm:presLayoutVars>
          <dgm:bulletEnabled val="1"/>
        </dgm:presLayoutVars>
      </dgm:prSet>
      <dgm:spPr/>
    </dgm:pt>
    <dgm:pt modelId="{BA240C61-172D-429F-A8FD-9B72EA65A266}" type="pres">
      <dgm:prSet presAssocID="{E3441E30-6B8E-4223-8C77-D0BB54AAFD8A}" presName="sibTrans" presStyleCnt="0"/>
      <dgm:spPr/>
    </dgm:pt>
    <dgm:pt modelId="{72505763-D144-4BFF-A48D-EE164CE2F3F0}" type="pres">
      <dgm:prSet presAssocID="{F75D471B-F480-4091-A51C-A221424A30D0}" presName="node" presStyleLbl="node1" presStyleIdx="2" presStyleCnt="7">
        <dgm:presLayoutVars>
          <dgm:bulletEnabled val="1"/>
        </dgm:presLayoutVars>
      </dgm:prSet>
      <dgm:spPr/>
    </dgm:pt>
    <dgm:pt modelId="{11163151-9D1C-4843-9895-6922D39FF886}" type="pres">
      <dgm:prSet presAssocID="{5A8C8CAC-FA23-423A-9B41-A219D576E4FF}" presName="sibTrans" presStyleCnt="0"/>
      <dgm:spPr/>
    </dgm:pt>
    <dgm:pt modelId="{2CAAC75F-8D70-4BF2-9063-7748EA9AE19C}" type="pres">
      <dgm:prSet presAssocID="{5D16261D-3B28-4765-9AC4-D48802698429}" presName="node" presStyleLbl="node1" presStyleIdx="3" presStyleCnt="7">
        <dgm:presLayoutVars>
          <dgm:bulletEnabled val="1"/>
        </dgm:presLayoutVars>
      </dgm:prSet>
      <dgm:spPr/>
    </dgm:pt>
    <dgm:pt modelId="{2B7BD939-D4D4-40C6-9105-C3DD52D79BFD}" type="pres">
      <dgm:prSet presAssocID="{21482905-D8C6-4E67-BB58-BEFEBC7469A4}" presName="sibTrans" presStyleCnt="0"/>
      <dgm:spPr/>
    </dgm:pt>
    <dgm:pt modelId="{5AD312A7-8B26-4BAB-AD97-DD61DEB85322}" type="pres">
      <dgm:prSet presAssocID="{8ED5D139-4EBD-4D0D-9D26-C3BC6767349F}" presName="node" presStyleLbl="node1" presStyleIdx="4" presStyleCnt="7">
        <dgm:presLayoutVars>
          <dgm:bulletEnabled val="1"/>
        </dgm:presLayoutVars>
      </dgm:prSet>
      <dgm:spPr/>
    </dgm:pt>
    <dgm:pt modelId="{C873D6E6-4B65-42D8-B7A0-53789CD5EF4A}" type="pres">
      <dgm:prSet presAssocID="{1DE3F3CE-EF3F-4186-93FC-D9FEBFE163F1}" presName="sibTrans" presStyleCnt="0"/>
      <dgm:spPr/>
    </dgm:pt>
    <dgm:pt modelId="{3D57761D-56F2-444D-9BF0-5D41E3B5D841}" type="pres">
      <dgm:prSet presAssocID="{CF72A1F9-73C9-4478-A1D7-A81034D3DB79}" presName="node" presStyleLbl="node1" presStyleIdx="5" presStyleCnt="7">
        <dgm:presLayoutVars>
          <dgm:bulletEnabled val="1"/>
        </dgm:presLayoutVars>
      </dgm:prSet>
      <dgm:spPr/>
    </dgm:pt>
    <dgm:pt modelId="{5CBE4C09-848F-47E7-A66F-10DD705AA187}" type="pres">
      <dgm:prSet presAssocID="{9DE67E73-C17C-4ED8-8B42-1CBC9F051BF0}" presName="sibTrans" presStyleCnt="0"/>
      <dgm:spPr/>
    </dgm:pt>
    <dgm:pt modelId="{234F82C1-3E28-4EDA-88B0-339799AD280C}" type="pres">
      <dgm:prSet presAssocID="{12DA5B01-BCBC-4042-885B-0A804EDF1948}" presName="node" presStyleLbl="node1" presStyleIdx="6" presStyleCnt="7">
        <dgm:presLayoutVars>
          <dgm:bulletEnabled val="1"/>
        </dgm:presLayoutVars>
      </dgm:prSet>
      <dgm:spPr/>
    </dgm:pt>
  </dgm:ptLst>
  <dgm:cxnLst>
    <dgm:cxn modelId="{354E1803-1EFD-4B10-B54A-0A117E97D119}" type="presOf" srcId="{B1C2EE81-2DBD-4FFA-B42E-8023E2BA3505}" destId="{62A00B8C-696D-4FD2-AB1F-CE771AB27EAD}" srcOrd="0" destOrd="0" presId="urn:microsoft.com/office/officeart/2005/8/layout/default"/>
    <dgm:cxn modelId="{E08C7F3B-6444-4020-BBCE-4850641D1D2C}" type="presOf" srcId="{5D16261D-3B28-4765-9AC4-D48802698429}" destId="{2CAAC75F-8D70-4BF2-9063-7748EA9AE19C}" srcOrd="0" destOrd="0" presId="urn:microsoft.com/office/officeart/2005/8/layout/default"/>
    <dgm:cxn modelId="{8221235F-876F-4CB1-ADD6-492DC9FEFAB9}" srcId="{8B08882B-9F3B-42AE-88D9-5D8BA4DCAAF2}" destId="{8ED5D139-4EBD-4D0D-9D26-C3BC6767349F}" srcOrd="4" destOrd="0" parTransId="{E38F37B5-DA66-471D-9039-C8F70711A285}" sibTransId="{1DE3F3CE-EF3F-4186-93FC-D9FEBFE163F1}"/>
    <dgm:cxn modelId="{B3AC5043-14AC-418F-9B31-D73A43D815A0}" srcId="{8B08882B-9F3B-42AE-88D9-5D8BA4DCAAF2}" destId="{B1C2EE81-2DBD-4FFA-B42E-8023E2BA3505}" srcOrd="0" destOrd="0" parTransId="{37D04D9D-C9C1-4021-A776-2FBA6F830599}" sibTransId="{F7356E59-52D4-4428-8104-1E4107E49442}"/>
    <dgm:cxn modelId="{EFF9AC64-4817-4C4C-B027-8B52ECE62353}" srcId="{8B08882B-9F3B-42AE-88D9-5D8BA4DCAAF2}" destId="{4B21D04B-21F5-49BC-84FC-59792CE92BEB}" srcOrd="1" destOrd="0" parTransId="{38F378EE-1387-4F19-AAA4-F6D919D02B14}" sibTransId="{E3441E30-6B8E-4223-8C77-D0BB54AAFD8A}"/>
    <dgm:cxn modelId="{48691873-AD96-4838-9E45-A6D71C068798}" type="presOf" srcId="{8B08882B-9F3B-42AE-88D9-5D8BA4DCAAF2}" destId="{47464F2E-34F0-41F8-89CB-2A0C288B6FF1}" srcOrd="0" destOrd="0" presId="urn:microsoft.com/office/officeart/2005/8/layout/default"/>
    <dgm:cxn modelId="{CBFC5574-4DDB-4CBD-AE84-960DECF744DB}" srcId="{8B08882B-9F3B-42AE-88D9-5D8BA4DCAAF2}" destId="{5D16261D-3B28-4765-9AC4-D48802698429}" srcOrd="3" destOrd="0" parTransId="{C4114ED9-0DCF-4FCA-BD47-98D7434EDAA5}" sibTransId="{21482905-D8C6-4E67-BB58-BEFEBC7469A4}"/>
    <dgm:cxn modelId="{C2943884-4FC2-4DCE-A6CC-54768FCB1D3D}" type="presOf" srcId="{8ED5D139-4EBD-4D0D-9D26-C3BC6767349F}" destId="{5AD312A7-8B26-4BAB-AD97-DD61DEB85322}" srcOrd="0" destOrd="0" presId="urn:microsoft.com/office/officeart/2005/8/layout/default"/>
    <dgm:cxn modelId="{BDFF9A84-6300-406E-9890-1C28227C0286}" srcId="{8B08882B-9F3B-42AE-88D9-5D8BA4DCAAF2}" destId="{F75D471B-F480-4091-A51C-A221424A30D0}" srcOrd="2" destOrd="0" parTransId="{26D827F1-BAAF-4598-A0AB-0F2F7FCE45CF}" sibTransId="{5A8C8CAC-FA23-423A-9B41-A219D576E4FF}"/>
    <dgm:cxn modelId="{BA7AD99C-8736-4E98-B98B-EF2B938397C6}" type="presOf" srcId="{CF72A1F9-73C9-4478-A1D7-A81034D3DB79}" destId="{3D57761D-56F2-444D-9BF0-5D41E3B5D841}" srcOrd="0" destOrd="0" presId="urn:microsoft.com/office/officeart/2005/8/layout/default"/>
    <dgm:cxn modelId="{65EBF0A4-6D16-4EFF-94E3-90ACFFA1E1B4}" srcId="{8B08882B-9F3B-42AE-88D9-5D8BA4DCAAF2}" destId="{12DA5B01-BCBC-4042-885B-0A804EDF1948}" srcOrd="6" destOrd="0" parTransId="{BB69712E-4732-4514-9D42-02E6163445B7}" sibTransId="{7C06B7D6-83CB-4CA2-9D41-15286D2180E5}"/>
    <dgm:cxn modelId="{17221CB5-19AD-472A-9305-77CC87C6C797}" type="presOf" srcId="{F75D471B-F480-4091-A51C-A221424A30D0}" destId="{72505763-D144-4BFF-A48D-EE164CE2F3F0}" srcOrd="0" destOrd="0" presId="urn:microsoft.com/office/officeart/2005/8/layout/default"/>
    <dgm:cxn modelId="{17D6C9F6-93C4-4A77-9C69-D57123590E1E}" srcId="{8B08882B-9F3B-42AE-88D9-5D8BA4DCAAF2}" destId="{CF72A1F9-73C9-4478-A1D7-A81034D3DB79}" srcOrd="5" destOrd="0" parTransId="{5CE21F56-B012-4BB6-9C6E-3604495EBDD7}" sibTransId="{9DE67E73-C17C-4ED8-8B42-1CBC9F051BF0}"/>
    <dgm:cxn modelId="{2CA59CFB-F335-4843-B52E-B5FFAB1E6647}" type="presOf" srcId="{4B21D04B-21F5-49BC-84FC-59792CE92BEB}" destId="{571C94EE-3849-42C0-A22D-F2D9D3DFB466}" srcOrd="0" destOrd="0" presId="urn:microsoft.com/office/officeart/2005/8/layout/default"/>
    <dgm:cxn modelId="{ACCBA7FB-B37B-422B-9698-9DEC4C4D62E2}" type="presOf" srcId="{12DA5B01-BCBC-4042-885B-0A804EDF1948}" destId="{234F82C1-3E28-4EDA-88B0-339799AD280C}" srcOrd="0" destOrd="0" presId="urn:microsoft.com/office/officeart/2005/8/layout/default"/>
    <dgm:cxn modelId="{2388587F-5893-408B-9F95-CDC39C0DEF85}" type="presParOf" srcId="{47464F2E-34F0-41F8-89CB-2A0C288B6FF1}" destId="{62A00B8C-696D-4FD2-AB1F-CE771AB27EAD}" srcOrd="0" destOrd="0" presId="urn:microsoft.com/office/officeart/2005/8/layout/default"/>
    <dgm:cxn modelId="{18B9CADF-D360-43AA-BE0F-742864D9CAC7}" type="presParOf" srcId="{47464F2E-34F0-41F8-89CB-2A0C288B6FF1}" destId="{4BEB6F28-DD25-456B-9352-1B74F1B99494}" srcOrd="1" destOrd="0" presId="urn:microsoft.com/office/officeart/2005/8/layout/default"/>
    <dgm:cxn modelId="{20B1E3CC-1530-4087-9E77-533ED51E5648}" type="presParOf" srcId="{47464F2E-34F0-41F8-89CB-2A0C288B6FF1}" destId="{571C94EE-3849-42C0-A22D-F2D9D3DFB466}" srcOrd="2" destOrd="0" presId="urn:microsoft.com/office/officeart/2005/8/layout/default"/>
    <dgm:cxn modelId="{8CBE1238-2298-4CE1-8402-2FEA8682CAF2}" type="presParOf" srcId="{47464F2E-34F0-41F8-89CB-2A0C288B6FF1}" destId="{BA240C61-172D-429F-A8FD-9B72EA65A266}" srcOrd="3" destOrd="0" presId="urn:microsoft.com/office/officeart/2005/8/layout/default"/>
    <dgm:cxn modelId="{4A1CD642-7EF4-49D3-B0E8-D5DD6BF772E7}" type="presParOf" srcId="{47464F2E-34F0-41F8-89CB-2A0C288B6FF1}" destId="{72505763-D144-4BFF-A48D-EE164CE2F3F0}" srcOrd="4" destOrd="0" presId="urn:microsoft.com/office/officeart/2005/8/layout/default"/>
    <dgm:cxn modelId="{69FD3DDE-2AA2-48CE-860F-006ACD333EBC}" type="presParOf" srcId="{47464F2E-34F0-41F8-89CB-2A0C288B6FF1}" destId="{11163151-9D1C-4843-9895-6922D39FF886}" srcOrd="5" destOrd="0" presId="urn:microsoft.com/office/officeart/2005/8/layout/default"/>
    <dgm:cxn modelId="{DD01B981-2AC5-41E7-9DDD-77DE022D4832}" type="presParOf" srcId="{47464F2E-34F0-41F8-89CB-2A0C288B6FF1}" destId="{2CAAC75F-8D70-4BF2-9063-7748EA9AE19C}" srcOrd="6" destOrd="0" presId="urn:microsoft.com/office/officeart/2005/8/layout/default"/>
    <dgm:cxn modelId="{2268D9C7-7F16-4E49-AAEF-469FC453CF27}" type="presParOf" srcId="{47464F2E-34F0-41F8-89CB-2A0C288B6FF1}" destId="{2B7BD939-D4D4-40C6-9105-C3DD52D79BFD}" srcOrd="7" destOrd="0" presId="urn:microsoft.com/office/officeart/2005/8/layout/default"/>
    <dgm:cxn modelId="{F7E23455-D0FC-464D-A976-B66ABBD24852}" type="presParOf" srcId="{47464F2E-34F0-41F8-89CB-2A0C288B6FF1}" destId="{5AD312A7-8B26-4BAB-AD97-DD61DEB85322}" srcOrd="8" destOrd="0" presId="urn:microsoft.com/office/officeart/2005/8/layout/default"/>
    <dgm:cxn modelId="{881B45BE-B637-4DDA-B67D-52E0B92D8DF0}" type="presParOf" srcId="{47464F2E-34F0-41F8-89CB-2A0C288B6FF1}" destId="{C873D6E6-4B65-42D8-B7A0-53789CD5EF4A}" srcOrd="9" destOrd="0" presId="urn:microsoft.com/office/officeart/2005/8/layout/default"/>
    <dgm:cxn modelId="{7C455947-8661-41DD-99E8-E29930D159DA}" type="presParOf" srcId="{47464F2E-34F0-41F8-89CB-2A0C288B6FF1}" destId="{3D57761D-56F2-444D-9BF0-5D41E3B5D841}" srcOrd="10" destOrd="0" presId="urn:microsoft.com/office/officeart/2005/8/layout/default"/>
    <dgm:cxn modelId="{6B00845E-0AE2-4315-9EFC-6AD145C5E933}" type="presParOf" srcId="{47464F2E-34F0-41F8-89CB-2A0C288B6FF1}" destId="{5CBE4C09-848F-47E7-A66F-10DD705AA187}" srcOrd="11" destOrd="0" presId="urn:microsoft.com/office/officeart/2005/8/layout/default"/>
    <dgm:cxn modelId="{C97AD684-7D5A-40F8-954C-0A68157FEC43}" type="presParOf" srcId="{47464F2E-34F0-41F8-89CB-2A0C288B6FF1}" destId="{234F82C1-3E28-4EDA-88B0-339799AD280C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7CD14FE-DA43-4FBC-9237-564CEDD924B6}" type="doc">
      <dgm:prSet loTypeId="urn:microsoft.com/office/officeart/2005/8/layout/vList2" loCatId="list" qsTypeId="urn:microsoft.com/office/officeart/2005/8/quickstyle/simple1#6" qsCatId="simple" csTypeId="urn:microsoft.com/office/officeart/2005/8/colors/accent1_2#4" csCatId="accent1"/>
      <dgm:spPr/>
      <dgm:t>
        <a:bodyPr/>
        <a:lstStyle/>
        <a:p>
          <a:endParaRPr lang="en-GB"/>
        </a:p>
      </dgm:t>
    </dgm:pt>
    <dgm:pt modelId="{AD39A260-54E8-4A17-AFF2-739B234A4BFE}">
      <dgm:prSet/>
      <dgm:spPr/>
      <dgm:t>
        <a:bodyPr/>
        <a:lstStyle/>
        <a:p>
          <a:r>
            <a:rPr lang="en-GB" b="1" dirty="0"/>
            <a:t>SEE DISSERTATION HANDBOOK ON MOODLE </a:t>
          </a:r>
          <a:endParaRPr lang="en-GB" dirty="0"/>
        </a:p>
      </dgm:t>
    </dgm:pt>
    <dgm:pt modelId="{5FBCAEEE-3ECA-4D1D-AD02-C03DF9A3F349}" type="parTrans" cxnId="{8E695BCD-FF8E-403C-88A9-34CFDE2E5B14}">
      <dgm:prSet/>
      <dgm:spPr/>
      <dgm:t>
        <a:bodyPr/>
        <a:lstStyle/>
        <a:p>
          <a:endParaRPr lang="en-GB"/>
        </a:p>
      </dgm:t>
    </dgm:pt>
    <dgm:pt modelId="{6FF95783-41D8-43A6-B12D-A94AA61A9183}" type="sibTrans" cxnId="{8E695BCD-FF8E-403C-88A9-34CFDE2E5B14}">
      <dgm:prSet/>
      <dgm:spPr/>
      <dgm:t>
        <a:bodyPr/>
        <a:lstStyle/>
        <a:p>
          <a:endParaRPr lang="en-GB"/>
        </a:p>
      </dgm:t>
    </dgm:pt>
    <dgm:pt modelId="{31977D38-6DA4-4D29-9912-5D0D793CFFF5}" type="pres">
      <dgm:prSet presAssocID="{47CD14FE-DA43-4FBC-9237-564CEDD924B6}" presName="linear" presStyleCnt="0">
        <dgm:presLayoutVars>
          <dgm:animLvl val="lvl"/>
          <dgm:resizeHandles val="exact"/>
        </dgm:presLayoutVars>
      </dgm:prSet>
      <dgm:spPr/>
    </dgm:pt>
    <dgm:pt modelId="{19304D5B-1F66-455D-958B-F3C1864AE692}" type="pres">
      <dgm:prSet presAssocID="{AD39A260-54E8-4A17-AFF2-739B234A4BFE}" presName="parentText" presStyleLbl="node1" presStyleIdx="0" presStyleCnt="1" custLinFactNeighborX="0" custLinFactNeighborY="-2142">
        <dgm:presLayoutVars>
          <dgm:chMax val="0"/>
          <dgm:bulletEnabled val="1"/>
        </dgm:presLayoutVars>
      </dgm:prSet>
      <dgm:spPr/>
    </dgm:pt>
  </dgm:ptLst>
  <dgm:cxnLst>
    <dgm:cxn modelId="{8E695BCD-FF8E-403C-88A9-34CFDE2E5B14}" srcId="{47CD14FE-DA43-4FBC-9237-564CEDD924B6}" destId="{AD39A260-54E8-4A17-AFF2-739B234A4BFE}" srcOrd="0" destOrd="0" parTransId="{5FBCAEEE-3ECA-4D1D-AD02-C03DF9A3F349}" sibTransId="{6FF95783-41D8-43A6-B12D-A94AA61A9183}"/>
    <dgm:cxn modelId="{5CF9F9ED-B0C3-48CB-8417-07CDC977FBCB}" type="presOf" srcId="{AD39A260-54E8-4A17-AFF2-739B234A4BFE}" destId="{19304D5B-1F66-455D-958B-F3C1864AE692}" srcOrd="0" destOrd="0" presId="urn:microsoft.com/office/officeart/2005/8/layout/vList2"/>
    <dgm:cxn modelId="{97EE57FE-72B2-4AC1-84FA-9482E6D1B7B3}" type="presOf" srcId="{47CD14FE-DA43-4FBC-9237-564CEDD924B6}" destId="{31977D38-6DA4-4D29-9912-5D0D793CFFF5}" srcOrd="0" destOrd="0" presId="urn:microsoft.com/office/officeart/2005/8/layout/vList2"/>
    <dgm:cxn modelId="{DF93C2D0-4E4C-49E1-A2B2-04D4F277C54C}" type="presParOf" srcId="{31977D38-6DA4-4D29-9912-5D0D793CFFF5}" destId="{19304D5B-1F66-455D-958B-F3C1864AE69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7CD14FE-DA43-4FBC-9237-564CEDD924B6}" type="doc">
      <dgm:prSet loTypeId="urn:microsoft.com/office/officeart/2005/8/layout/vList2" loCatId="list" qsTypeId="urn:microsoft.com/office/officeart/2005/8/quickstyle/simple1#7" qsCatId="simple" csTypeId="urn:microsoft.com/office/officeart/2005/8/colors/accent0_1#3" csCatId="mainScheme" phldr="1"/>
      <dgm:spPr/>
      <dgm:t>
        <a:bodyPr/>
        <a:lstStyle/>
        <a:p>
          <a:endParaRPr lang="en-GB"/>
        </a:p>
      </dgm:t>
    </dgm:pt>
    <dgm:pt modelId="{AD39A260-54E8-4A17-AFF2-739B234A4BFE}">
      <dgm:prSet/>
      <dgm:spPr/>
      <dgm:t>
        <a:bodyPr/>
        <a:lstStyle/>
        <a:p>
          <a:r>
            <a:rPr lang="en-GB" b="1" dirty="0"/>
            <a:t>GWELER LLAWLYFR Y TRAETHAWD HIR AR MOODLE </a:t>
          </a:r>
          <a:endParaRPr lang="en-GB" dirty="0"/>
        </a:p>
      </dgm:t>
    </dgm:pt>
    <dgm:pt modelId="{5FBCAEEE-3ECA-4D1D-AD02-C03DF9A3F349}" type="parTrans" cxnId="{8E695BCD-FF8E-403C-88A9-34CFDE2E5B14}">
      <dgm:prSet/>
      <dgm:spPr/>
      <dgm:t>
        <a:bodyPr/>
        <a:lstStyle/>
        <a:p>
          <a:endParaRPr lang="en-GB"/>
        </a:p>
      </dgm:t>
    </dgm:pt>
    <dgm:pt modelId="{6FF95783-41D8-43A6-B12D-A94AA61A9183}" type="sibTrans" cxnId="{8E695BCD-FF8E-403C-88A9-34CFDE2E5B14}">
      <dgm:prSet/>
      <dgm:spPr/>
      <dgm:t>
        <a:bodyPr/>
        <a:lstStyle/>
        <a:p>
          <a:endParaRPr lang="en-GB"/>
        </a:p>
      </dgm:t>
    </dgm:pt>
    <dgm:pt modelId="{31977D38-6DA4-4D29-9912-5D0D793CFFF5}" type="pres">
      <dgm:prSet presAssocID="{47CD14FE-DA43-4FBC-9237-564CEDD924B6}" presName="linear" presStyleCnt="0">
        <dgm:presLayoutVars>
          <dgm:animLvl val="lvl"/>
          <dgm:resizeHandles val="exact"/>
        </dgm:presLayoutVars>
      </dgm:prSet>
      <dgm:spPr/>
    </dgm:pt>
    <dgm:pt modelId="{19304D5B-1F66-455D-958B-F3C1864AE692}" type="pres">
      <dgm:prSet presAssocID="{AD39A260-54E8-4A17-AFF2-739B234A4BFE}" presName="parentText" presStyleLbl="node1" presStyleIdx="0" presStyleCnt="1" custLinFactX="-8374" custLinFactNeighborX="-100000" custLinFactNeighborY="-6">
        <dgm:presLayoutVars>
          <dgm:chMax val="0"/>
          <dgm:bulletEnabled val="1"/>
        </dgm:presLayoutVars>
      </dgm:prSet>
      <dgm:spPr/>
    </dgm:pt>
  </dgm:ptLst>
  <dgm:cxnLst>
    <dgm:cxn modelId="{8E695BCD-FF8E-403C-88A9-34CFDE2E5B14}" srcId="{47CD14FE-DA43-4FBC-9237-564CEDD924B6}" destId="{AD39A260-54E8-4A17-AFF2-739B234A4BFE}" srcOrd="0" destOrd="0" parTransId="{5FBCAEEE-3ECA-4D1D-AD02-C03DF9A3F349}" sibTransId="{6FF95783-41D8-43A6-B12D-A94AA61A9183}"/>
    <dgm:cxn modelId="{5CF9F9ED-B0C3-48CB-8417-07CDC977FBCB}" type="presOf" srcId="{AD39A260-54E8-4A17-AFF2-739B234A4BFE}" destId="{19304D5B-1F66-455D-958B-F3C1864AE692}" srcOrd="0" destOrd="0" presId="urn:microsoft.com/office/officeart/2005/8/layout/vList2"/>
    <dgm:cxn modelId="{97EE57FE-72B2-4AC1-84FA-9482E6D1B7B3}" type="presOf" srcId="{47CD14FE-DA43-4FBC-9237-564CEDD924B6}" destId="{31977D38-6DA4-4D29-9912-5D0D793CFFF5}" srcOrd="0" destOrd="0" presId="urn:microsoft.com/office/officeart/2005/8/layout/vList2"/>
    <dgm:cxn modelId="{DF93C2D0-4E4C-49E1-A2B2-04D4F277C54C}" type="presParOf" srcId="{31977D38-6DA4-4D29-9912-5D0D793CFFF5}" destId="{19304D5B-1F66-455D-958B-F3C1864AE692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64BF042-DB76-49D4-8910-7C98D6DC83B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D8C841B6-B46D-41FE-82BB-3E03A6B2FED5}">
      <dgm:prSet/>
      <dgm:spPr/>
      <dgm:t>
        <a:bodyPr/>
        <a:lstStyle/>
        <a:p>
          <a:r>
            <a:rPr lang="en-GB"/>
            <a:t>Mae pwnc cryf yn gwneud pum peth ar yr un pryd:</a:t>
          </a:r>
        </a:p>
      </dgm:t>
    </dgm:pt>
    <dgm:pt modelId="{40306609-79C4-4F2B-BEDA-861D882E63FA}" type="parTrans" cxnId="{93089024-948C-4CDA-AC70-92FD449103E4}">
      <dgm:prSet/>
      <dgm:spPr/>
      <dgm:t>
        <a:bodyPr/>
        <a:lstStyle/>
        <a:p>
          <a:endParaRPr lang="en-GB"/>
        </a:p>
      </dgm:t>
    </dgm:pt>
    <dgm:pt modelId="{67C6D74C-2187-4905-9B53-8A81174C37E1}" type="sibTrans" cxnId="{93089024-948C-4CDA-AC70-92FD449103E4}">
      <dgm:prSet/>
      <dgm:spPr/>
      <dgm:t>
        <a:bodyPr/>
        <a:lstStyle/>
        <a:p>
          <a:endParaRPr lang="en-GB"/>
        </a:p>
      </dgm:t>
    </dgm:pt>
    <dgm:pt modelId="{B474035F-412D-407F-9EB3-4EEA07A0B98E}">
      <dgm:prSet/>
      <dgm:spPr/>
      <dgm:t>
        <a:bodyPr/>
        <a:lstStyle/>
        <a:p>
          <a:r>
            <a:rPr lang="en-GB"/>
            <a:t>Yn </a:t>
          </a:r>
          <a:r>
            <a:rPr lang="en-GB" b="1"/>
            <a:t>canolbwyntio</a:t>
          </a:r>
          <a:r>
            <a:rPr lang="en-GB"/>
            <a:t> 'n ddigon fel y gallwch ei archwilio yn ddwfn, nid ei sgimio</a:t>
          </a:r>
        </a:p>
      </dgm:t>
    </dgm:pt>
    <dgm:pt modelId="{A23C021C-104A-43CA-A0BF-ED15D9269968}" type="parTrans" cxnId="{E63BB35D-30CD-4F48-96D3-83BBB6BCAD0E}">
      <dgm:prSet/>
      <dgm:spPr/>
      <dgm:t>
        <a:bodyPr/>
        <a:lstStyle/>
        <a:p>
          <a:endParaRPr lang="en-GB"/>
        </a:p>
      </dgm:t>
    </dgm:pt>
    <dgm:pt modelId="{1FDC4019-2B40-4C3B-AE63-F7D770598E8D}" type="sibTrans" cxnId="{E63BB35D-30CD-4F48-96D3-83BBB6BCAD0E}">
      <dgm:prSet/>
      <dgm:spPr/>
      <dgm:t>
        <a:bodyPr/>
        <a:lstStyle/>
        <a:p>
          <a:endParaRPr lang="en-GB"/>
        </a:p>
      </dgm:t>
    </dgm:pt>
    <dgm:pt modelId="{641B3A43-2847-4EB3-A561-91255799B4D3}">
      <dgm:prSet/>
      <dgm:spPr/>
      <dgm:t>
        <a:bodyPr/>
        <a:lstStyle/>
        <a:p>
          <a:r>
            <a:rPr lang="en-GB" dirty="0"/>
            <a:t>Yn </a:t>
          </a:r>
          <a:r>
            <a:rPr lang="en-GB" b="1" dirty="0" err="1"/>
            <a:t>wreiddiol</a:t>
          </a:r>
          <a:r>
            <a:rPr lang="en-GB" dirty="0"/>
            <a:t> </a:t>
          </a:r>
          <a:r>
            <a:rPr lang="en-GB" dirty="0" err="1"/>
            <a:t>neu'n</a:t>
          </a:r>
          <a:r>
            <a:rPr lang="en-GB" dirty="0"/>
            <a:t> </a:t>
          </a:r>
          <a:r>
            <a:rPr lang="en-GB" dirty="0" err="1"/>
            <a:t>cynnig</a:t>
          </a:r>
          <a:r>
            <a:rPr lang="en-GB" dirty="0"/>
            <a:t> </a:t>
          </a:r>
          <a:r>
            <a:rPr lang="en-GB" dirty="0" err="1"/>
            <a:t>ongl</a:t>
          </a:r>
          <a:r>
            <a:rPr lang="en-GB" dirty="0"/>
            <a:t> </a:t>
          </a:r>
          <a:r>
            <a:rPr lang="en-GB" dirty="0" err="1"/>
            <a:t>newydd</a:t>
          </a:r>
          <a:r>
            <a:rPr lang="en-GB" dirty="0"/>
            <a:t> </a:t>
          </a:r>
          <a:r>
            <a:rPr lang="en-GB" dirty="0" err="1"/>
            <a:t>ar</a:t>
          </a:r>
          <a:r>
            <a:rPr lang="en-GB" dirty="0"/>
            <a:t> </a:t>
          </a:r>
          <a:r>
            <a:rPr lang="en-GB" dirty="0" err="1"/>
            <a:t>broblem</a:t>
          </a:r>
          <a:r>
            <a:rPr lang="en-GB" dirty="0"/>
            <a:t> </a:t>
          </a:r>
          <a:r>
            <a:rPr lang="en-GB" dirty="0" err="1"/>
            <a:t>hysbys</a:t>
          </a:r>
          <a:endParaRPr lang="en-GB" dirty="0"/>
        </a:p>
      </dgm:t>
    </dgm:pt>
    <dgm:pt modelId="{6586278B-F216-4612-8060-AA8C103711CE}" type="parTrans" cxnId="{8F32D410-BED8-4592-B0CA-6F822B3327D0}">
      <dgm:prSet/>
      <dgm:spPr/>
      <dgm:t>
        <a:bodyPr/>
        <a:lstStyle/>
        <a:p>
          <a:endParaRPr lang="en-GB"/>
        </a:p>
      </dgm:t>
    </dgm:pt>
    <dgm:pt modelId="{536E6817-0709-4E35-B76E-0C2165D18187}" type="sibTrans" cxnId="{8F32D410-BED8-4592-B0CA-6F822B3327D0}">
      <dgm:prSet/>
      <dgm:spPr/>
      <dgm:t>
        <a:bodyPr/>
        <a:lstStyle/>
        <a:p>
          <a:endParaRPr lang="en-GB"/>
        </a:p>
      </dgm:t>
    </dgm:pt>
    <dgm:pt modelId="{B5E86112-95B4-4AC1-AEC6-6CA6A53A2B12}">
      <dgm:prSet/>
      <dgm:spPr/>
      <dgm:t>
        <a:bodyPr/>
        <a:lstStyle/>
        <a:p>
          <a:r>
            <a:rPr lang="en-GB" dirty="0"/>
            <a:t>Yn </a:t>
          </a:r>
          <a:r>
            <a:rPr lang="en-GB" dirty="0" err="1"/>
            <a:t>cysylltu'n</a:t>
          </a:r>
          <a:r>
            <a:rPr lang="en-GB" dirty="0"/>
            <a:t> </a:t>
          </a:r>
          <a:r>
            <a:rPr lang="en-GB" dirty="0" err="1"/>
            <a:t>glir</a:t>
          </a:r>
          <a:r>
            <a:rPr lang="en-GB" dirty="0"/>
            <a:t> </a:t>
          </a:r>
          <a:r>
            <a:rPr lang="en-GB" dirty="0" err="1"/>
            <a:t>â'ch</a:t>
          </a:r>
          <a:r>
            <a:rPr lang="en-GB" dirty="0"/>
            <a:t> </a:t>
          </a:r>
          <a:r>
            <a:rPr lang="en-GB" b="1" dirty="0" err="1"/>
            <a:t>maes</a:t>
          </a:r>
          <a:r>
            <a:rPr lang="en-GB" b="1" dirty="0"/>
            <a:t> </a:t>
          </a:r>
          <a:r>
            <a:rPr lang="en-GB" b="1" dirty="0" err="1"/>
            <a:t>academaidd</a:t>
          </a:r>
          <a:r>
            <a:rPr lang="en-GB" dirty="0"/>
            <a:t> a </a:t>
          </a:r>
          <a:r>
            <a:rPr lang="en-GB" dirty="0" err="1"/>
            <a:t>chanlyniadau</a:t>
          </a:r>
          <a:r>
            <a:rPr lang="en-GB" dirty="0"/>
            <a:t> </a:t>
          </a:r>
          <a:r>
            <a:rPr lang="en-GB" dirty="0" err="1"/>
            <a:t>modiwl</a:t>
          </a:r>
          <a:endParaRPr lang="en-GB" dirty="0"/>
        </a:p>
      </dgm:t>
    </dgm:pt>
    <dgm:pt modelId="{7B8052AB-7176-40E6-8B69-3BD241F24264}" type="parTrans" cxnId="{4FFE093D-C51C-487D-89A6-0764B6773BCF}">
      <dgm:prSet/>
      <dgm:spPr/>
      <dgm:t>
        <a:bodyPr/>
        <a:lstStyle/>
        <a:p>
          <a:endParaRPr lang="en-GB"/>
        </a:p>
      </dgm:t>
    </dgm:pt>
    <dgm:pt modelId="{EEEFBDC8-942B-407F-838F-8A6A04CC1246}" type="sibTrans" cxnId="{4FFE093D-C51C-487D-89A6-0764B6773BCF}">
      <dgm:prSet/>
      <dgm:spPr/>
      <dgm:t>
        <a:bodyPr/>
        <a:lstStyle/>
        <a:p>
          <a:endParaRPr lang="en-GB"/>
        </a:p>
      </dgm:t>
    </dgm:pt>
    <dgm:pt modelId="{6ADAC2E4-8468-44AC-9A96-2F7F077FF16E}">
      <dgm:prSet/>
      <dgm:spPr/>
      <dgm:t>
        <a:bodyPr/>
        <a:lstStyle/>
        <a:p>
          <a:r>
            <a:rPr lang="en-GB"/>
            <a:t>A ellir </a:t>
          </a:r>
          <a:r>
            <a:rPr lang="en-GB" b="1"/>
            <a:t>ymchwilio</a:t>
          </a:r>
          <a:r>
            <a:rPr lang="en-GB"/>
            <a:t> — mae'r data, y ffynonellau neu'r cyfranogwyr yn bodoli ac yn gyrraeddadwy</a:t>
          </a:r>
        </a:p>
      </dgm:t>
    </dgm:pt>
    <dgm:pt modelId="{3E702ECB-D4AA-4F77-BF9E-E053B48F0E00}" type="parTrans" cxnId="{5751BE11-6CB2-403F-8F23-DB5A1E9FB2DE}">
      <dgm:prSet/>
      <dgm:spPr/>
      <dgm:t>
        <a:bodyPr/>
        <a:lstStyle/>
        <a:p>
          <a:endParaRPr lang="en-GB"/>
        </a:p>
      </dgm:t>
    </dgm:pt>
    <dgm:pt modelId="{48C1BD48-C9E7-45C0-9EE8-EDCCC9CE4923}" type="sibTrans" cxnId="{5751BE11-6CB2-403F-8F23-DB5A1E9FB2DE}">
      <dgm:prSet/>
      <dgm:spPr/>
      <dgm:t>
        <a:bodyPr/>
        <a:lstStyle/>
        <a:p>
          <a:endParaRPr lang="en-GB"/>
        </a:p>
      </dgm:t>
    </dgm:pt>
    <dgm:pt modelId="{F28D1774-21EE-4DF2-A99F-071B9D53399C}">
      <dgm:prSet/>
      <dgm:spPr/>
      <dgm:t>
        <a:bodyPr/>
        <a:lstStyle/>
        <a:p>
          <a:r>
            <a:rPr lang="en-GB"/>
            <a:t>Yn wirioneddol </a:t>
          </a:r>
          <a:r>
            <a:rPr lang="en-GB" b="1"/>
            <a:t>ddiddordeb i chi</a:t>
          </a:r>
          <a:r>
            <a:rPr lang="en-GB"/>
            <a:t>, oherwydd byddwch chi'n byw gydag ef am fisoedd</a:t>
          </a:r>
        </a:p>
      </dgm:t>
    </dgm:pt>
    <dgm:pt modelId="{C018C7F5-6015-4136-9BFB-67CF7FCF67E5}" type="parTrans" cxnId="{EE9EE754-DAF2-4E24-A89D-1706DB3F7EFC}">
      <dgm:prSet/>
      <dgm:spPr/>
      <dgm:t>
        <a:bodyPr/>
        <a:lstStyle/>
        <a:p>
          <a:endParaRPr lang="en-GB"/>
        </a:p>
      </dgm:t>
    </dgm:pt>
    <dgm:pt modelId="{04D45FAB-E747-4F29-BCAB-0F868CB7D67D}" type="sibTrans" cxnId="{EE9EE754-DAF2-4E24-A89D-1706DB3F7EFC}">
      <dgm:prSet/>
      <dgm:spPr/>
      <dgm:t>
        <a:bodyPr/>
        <a:lstStyle/>
        <a:p>
          <a:endParaRPr lang="en-GB"/>
        </a:p>
      </dgm:t>
    </dgm:pt>
    <dgm:pt modelId="{02FB5287-6683-47F3-BCDD-E7968A115036}" type="pres">
      <dgm:prSet presAssocID="{864BF042-DB76-49D4-8910-7C98D6DC83B5}" presName="linear" presStyleCnt="0">
        <dgm:presLayoutVars>
          <dgm:animLvl val="lvl"/>
          <dgm:resizeHandles val="exact"/>
        </dgm:presLayoutVars>
      </dgm:prSet>
      <dgm:spPr/>
    </dgm:pt>
    <dgm:pt modelId="{0568CC73-E145-4479-AC56-413F56844962}" type="pres">
      <dgm:prSet presAssocID="{D8C841B6-B46D-41FE-82BB-3E03A6B2FED5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FB36005C-A2BB-4096-A7B8-7CB6939E1FD5}" type="pres">
      <dgm:prSet presAssocID="{D8C841B6-B46D-41FE-82BB-3E03A6B2FED5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8F32D410-BED8-4592-B0CA-6F822B3327D0}" srcId="{D8C841B6-B46D-41FE-82BB-3E03A6B2FED5}" destId="{641B3A43-2847-4EB3-A561-91255799B4D3}" srcOrd="1" destOrd="0" parTransId="{6586278B-F216-4612-8060-AA8C103711CE}" sibTransId="{536E6817-0709-4E35-B76E-0C2165D18187}"/>
    <dgm:cxn modelId="{5751BE11-6CB2-403F-8F23-DB5A1E9FB2DE}" srcId="{D8C841B6-B46D-41FE-82BB-3E03A6B2FED5}" destId="{6ADAC2E4-8468-44AC-9A96-2F7F077FF16E}" srcOrd="3" destOrd="0" parTransId="{3E702ECB-D4AA-4F77-BF9E-E053B48F0E00}" sibTransId="{48C1BD48-C9E7-45C0-9EE8-EDCCC9CE4923}"/>
    <dgm:cxn modelId="{93089024-948C-4CDA-AC70-92FD449103E4}" srcId="{864BF042-DB76-49D4-8910-7C98D6DC83B5}" destId="{D8C841B6-B46D-41FE-82BB-3E03A6B2FED5}" srcOrd="0" destOrd="0" parTransId="{40306609-79C4-4F2B-BEDA-861D882E63FA}" sibTransId="{67C6D74C-2187-4905-9B53-8A81174C37E1}"/>
    <dgm:cxn modelId="{3C478528-F492-4325-A090-4DEB8237F49D}" type="presOf" srcId="{6ADAC2E4-8468-44AC-9A96-2F7F077FF16E}" destId="{FB36005C-A2BB-4096-A7B8-7CB6939E1FD5}" srcOrd="0" destOrd="3" presId="urn:microsoft.com/office/officeart/2005/8/layout/vList2"/>
    <dgm:cxn modelId="{4FFE093D-C51C-487D-89A6-0764B6773BCF}" srcId="{D8C841B6-B46D-41FE-82BB-3E03A6B2FED5}" destId="{B5E86112-95B4-4AC1-AEC6-6CA6A53A2B12}" srcOrd="2" destOrd="0" parTransId="{7B8052AB-7176-40E6-8B69-3BD241F24264}" sibTransId="{EEEFBDC8-942B-407F-838F-8A6A04CC1246}"/>
    <dgm:cxn modelId="{E63BB35D-30CD-4F48-96D3-83BBB6BCAD0E}" srcId="{D8C841B6-B46D-41FE-82BB-3E03A6B2FED5}" destId="{B474035F-412D-407F-9EB3-4EEA07A0B98E}" srcOrd="0" destOrd="0" parTransId="{A23C021C-104A-43CA-A0BF-ED15D9269968}" sibTransId="{1FDC4019-2B40-4C3B-AE63-F7D770598E8D}"/>
    <dgm:cxn modelId="{EE9EE754-DAF2-4E24-A89D-1706DB3F7EFC}" srcId="{D8C841B6-B46D-41FE-82BB-3E03A6B2FED5}" destId="{F28D1774-21EE-4DF2-A99F-071B9D53399C}" srcOrd="4" destOrd="0" parTransId="{C018C7F5-6015-4136-9BFB-67CF7FCF67E5}" sibTransId="{04D45FAB-E747-4F29-BCAB-0F868CB7D67D}"/>
    <dgm:cxn modelId="{7DE8F254-419E-4ED3-8BB8-0FAFE3C50226}" type="presOf" srcId="{B5E86112-95B4-4AC1-AEC6-6CA6A53A2B12}" destId="{FB36005C-A2BB-4096-A7B8-7CB6939E1FD5}" srcOrd="0" destOrd="2" presId="urn:microsoft.com/office/officeart/2005/8/layout/vList2"/>
    <dgm:cxn modelId="{EB7E947B-DD92-472D-824D-BD2DAF29E10A}" type="presOf" srcId="{864BF042-DB76-49D4-8910-7C98D6DC83B5}" destId="{02FB5287-6683-47F3-BCDD-E7968A115036}" srcOrd="0" destOrd="0" presId="urn:microsoft.com/office/officeart/2005/8/layout/vList2"/>
    <dgm:cxn modelId="{03F96C83-67CA-4CAC-BD3A-EB80026A72D9}" type="presOf" srcId="{F28D1774-21EE-4DF2-A99F-071B9D53399C}" destId="{FB36005C-A2BB-4096-A7B8-7CB6939E1FD5}" srcOrd="0" destOrd="4" presId="urn:microsoft.com/office/officeart/2005/8/layout/vList2"/>
    <dgm:cxn modelId="{F89B6CBD-621A-4520-8DDD-B0EFB7229DD1}" type="presOf" srcId="{B474035F-412D-407F-9EB3-4EEA07A0B98E}" destId="{FB36005C-A2BB-4096-A7B8-7CB6939E1FD5}" srcOrd="0" destOrd="0" presId="urn:microsoft.com/office/officeart/2005/8/layout/vList2"/>
    <dgm:cxn modelId="{4693E5D5-0F24-4154-ADA1-69FF7F697CA4}" type="presOf" srcId="{D8C841B6-B46D-41FE-82BB-3E03A6B2FED5}" destId="{0568CC73-E145-4479-AC56-413F56844962}" srcOrd="0" destOrd="0" presId="urn:microsoft.com/office/officeart/2005/8/layout/vList2"/>
    <dgm:cxn modelId="{FEE3E1E5-FC93-4E6C-BAC3-E6A06EB63460}" type="presOf" srcId="{641B3A43-2847-4EB3-A561-91255799B4D3}" destId="{FB36005C-A2BB-4096-A7B8-7CB6939E1FD5}" srcOrd="0" destOrd="1" presId="urn:microsoft.com/office/officeart/2005/8/layout/vList2"/>
    <dgm:cxn modelId="{3E24F879-5F84-4703-9A01-B9FCDDCA0943}" type="presParOf" srcId="{02FB5287-6683-47F3-BCDD-E7968A115036}" destId="{0568CC73-E145-4479-AC56-413F56844962}" srcOrd="0" destOrd="0" presId="urn:microsoft.com/office/officeart/2005/8/layout/vList2"/>
    <dgm:cxn modelId="{8ABD540A-BF5D-40FA-9DA5-C756FA32DF9E}" type="presParOf" srcId="{02FB5287-6683-47F3-BCDD-E7968A115036}" destId="{FB36005C-A2BB-4096-A7B8-7CB6939E1FD5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FB98F08-3469-46C3-B1EA-CD8A3463FF8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75AB0A8D-FD88-4536-9BB7-F1DA5D31007E}">
      <dgm:prSet/>
      <dgm:spPr/>
      <dgm:t>
        <a:bodyPr/>
        <a:lstStyle/>
        <a:p>
          <a:r>
            <a:rPr lang="en-GB"/>
            <a:t>A strong topic does five things at once:</a:t>
          </a:r>
        </a:p>
      </dgm:t>
    </dgm:pt>
    <dgm:pt modelId="{BBE9F9F1-A2B8-499D-A8AA-CEC419AFB363}" type="parTrans" cxnId="{E8A494C6-08BB-416E-BEC7-285AA3D4405E}">
      <dgm:prSet/>
      <dgm:spPr/>
      <dgm:t>
        <a:bodyPr/>
        <a:lstStyle/>
        <a:p>
          <a:endParaRPr lang="en-GB"/>
        </a:p>
      </dgm:t>
    </dgm:pt>
    <dgm:pt modelId="{DB2ED282-7BC9-4454-B942-BA957680B660}" type="sibTrans" cxnId="{E8A494C6-08BB-416E-BEC7-285AA3D4405E}">
      <dgm:prSet/>
      <dgm:spPr/>
      <dgm:t>
        <a:bodyPr/>
        <a:lstStyle/>
        <a:p>
          <a:endParaRPr lang="en-GB"/>
        </a:p>
      </dgm:t>
    </dgm:pt>
    <dgm:pt modelId="{1CC9DFF1-BC1F-4D16-8DDA-A347E68B7BC0}">
      <dgm:prSet/>
      <dgm:spPr/>
      <dgm:t>
        <a:bodyPr/>
        <a:lstStyle/>
        <a:p>
          <a:r>
            <a:rPr lang="en-GB" dirty="0">
              <a:solidFill>
                <a:schemeClr val="accent1"/>
              </a:solidFill>
            </a:rPr>
            <a:t>Is </a:t>
          </a:r>
          <a:r>
            <a:rPr lang="en-GB" b="1" dirty="0">
              <a:solidFill>
                <a:schemeClr val="accent1"/>
              </a:solidFill>
            </a:rPr>
            <a:t>focused</a:t>
          </a:r>
          <a:r>
            <a:rPr lang="en-GB" dirty="0">
              <a:solidFill>
                <a:schemeClr val="accent1"/>
              </a:solidFill>
            </a:rPr>
            <a:t> enough that you can explore it in depth, not skim it</a:t>
          </a:r>
        </a:p>
      </dgm:t>
    </dgm:pt>
    <dgm:pt modelId="{725EA850-9BB6-4A1A-B34A-7499F1D58001}" type="parTrans" cxnId="{91EF31A2-DFA7-46F1-A001-B114BC9C5F67}">
      <dgm:prSet/>
      <dgm:spPr/>
      <dgm:t>
        <a:bodyPr/>
        <a:lstStyle/>
        <a:p>
          <a:endParaRPr lang="en-GB"/>
        </a:p>
      </dgm:t>
    </dgm:pt>
    <dgm:pt modelId="{305B14BA-11EB-4E05-BAB1-4E007498D60A}" type="sibTrans" cxnId="{91EF31A2-DFA7-46F1-A001-B114BC9C5F67}">
      <dgm:prSet/>
      <dgm:spPr/>
      <dgm:t>
        <a:bodyPr/>
        <a:lstStyle/>
        <a:p>
          <a:endParaRPr lang="en-GB"/>
        </a:p>
      </dgm:t>
    </dgm:pt>
    <dgm:pt modelId="{5FA6D9F8-B482-49AD-BDB9-DB56AE47F6A5}">
      <dgm:prSet/>
      <dgm:spPr/>
      <dgm:t>
        <a:bodyPr/>
        <a:lstStyle/>
        <a:p>
          <a:r>
            <a:rPr lang="en-GB" dirty="0">
              <a:solidFill>
                <a:schemeClr val="accent1"/>
              </a:solidFill>
            </a:rPr>
            <a:t>Is </a:t>
          </a:r>
          <a:r>
            <a:rPr lang="en-GB" b="1" dirty="0">
              <a:solidFill>
                <a:schemeClr val="accent1"/>
              </a:solidFill>
            </a:rPr>
            <a:t>original</a:t>
          </a:r>
          <a:r>
            <a:rPr lang="en-GB" dirty="0">
              <a:solidFill>
                <a:schemeClr val="accent1"/>
              </a:solidFill>
            </a:rPr>
            <a:t> or offers a fresh angle on a known problem</a:t>
          </a:r>
        </a:p>
      </dgm:t>
    </dgm:pt>
    <dgm:pt modelId="{7D12B039-DE80-49CD-8A02-F606F740A1A7}" type="parTrans" cxnId="{DC096ADD-D50A-4F39-97E7-3E2C1309CB55}">
      <dgm:prSet/>
      <dgm:spPr/>
      <dgm:t>
        <a:bodyPr/>
        <a:lstStyle/>
        <a:p>
          <a:endParaRPr lang="en-GB"/>
        </a:p>
      </dgm:t>
    </dgm:pt>
    <dgm:pt modelId="{41606289-DA0F-44DC-90D6-F9ADB880BC64}" type="sibTrans" cxnId="{DC096ADD-D50A-4F39-97E7-3E2C1309CB55}">
      <dgm:prSet/>
      <dgm:spPr/>
      <dgm:t>
        <a:bodyPr/>
        <a:lstStyle/>
        <a:p>
          <a:endParaRPr lang="en-GB"/>
        </a:p>
      </dgm:t>
    </dgm:pt>
    <dgm:pt modelId="{5BCCAF16-9266-4B9C-9EEB-871B375D8C9C}">
      <dgm:prSet/>
      <dgm:spPr/>
      <dgm:t>
        <a:bodyPr/>
        <a:lstStyle/>
        <a:p>
          <a:r>
            <a:rPr lang="en-GB" dirty="0">
              <a:solidFill>
                <a:schemeClr val="accent1"/>
              </a:solidFill>
            </a:rPr>
            <a:t>Connects clearly to your </a:t>
          </a:r>
          <a:r>
            <a:rPr lang="en-GB" b="1" dirty="0">
              <a:solidFill>
                <a:schemeClr val="accent1"/>
              </a:solidFill>
            </a:rPr>
            <a:t>academic field</a:t>
          </a:r>
          <a:r>
            <a:rPr lang="en-GB" dirty="0">
              <a:solidFill>
                <a:schemeClr val="accent1"/>
              </a:solidFill>
            </a:rPr>
            <a:t> and module outcomes</a:t>
          </a:r>
        </a:p>
      </dgm:t>
    </dgm:pt>
    <dgm:pt modelId="{6ADABF2C-CFA0-4AE1-8560-5E4AD2B4BD97}" type="parTrans" cxnId="{3C70107B-429D-4EBF-8826-F2993CD29160}">
      <dgm:prSet/>
      <dgm:spPr/>
      <dgm:t>
        <a:bodyPr/>
        <a:lstStyle/>
        <a:p>
          <a:endParaRPr lang="en-GB"/>
        </a:p>
      </dgm:t>
    </dgm:pt>
    <dgm:pt modelId="{12528E19-D5C8-4191-8E45-691507747D71}" type="sibTrans" cxnId="{3C70107B-429D-4EBF-8826-F2993CD29160}">
      <dgm:prSet/>
      <dgm:spPr/>
      <dgm:t>
        <a:bodyPr/>
        <a:lstStyle/>
        <a:p>
          <a:endParaRPr lang="en-GB"/>
        </a:p>
      </dgm:t>
    </dgm:pt>
    <dgm:pt modelId="{24BBFC47-2AEA-4DEF-BDB8-42A6F51C8A3D}">
      <dgm:prSet/>
      <dgm:spPr/>
      <dgm:t>
        <a:bodyPr/>
        <a:lstStyle/>
        <a:p>
          <a:r>
            <a:rPr lang="en-GB" dirty="0">
              <a:solidFill>
                <a:schemeClr val="accent1"/>
              </a:solidFill>
            </a:rPr>
            <a:t>Is </a:t>
          </a:r>
          <a:r>
            <a:rPr lang="en-GB" b="1" dirty="0">
              <a:solidFill>
                <a:schemeClr val="accent1"/>
              </a:solidFill>
            </a:rPr>
            <a:t>researchable</a:t>
          </a:r>
          <a:r>
            <a:rPr lang="en-GB" dirty="0">
              <a:solidFill>
                <a:schemeClr val="accent1"/>
              </a:solidFill>
            </a:rPr>
            <a:t> — the data, sources or participants exist and are reachable</a:t>
          </a:r>
        </a:p>
      </dgm:t>
    </dgm:pt>
    <dgm:pt modelId="{98766929-962A-462E-91E6-398C4D67E70C}" type="parTrans" cxnId="{52D55ADB-3E54-49C2-AF85-E70A10A9697A}">
      <dgm:prSet/>
      <dgm:spPr/>
      <dgm:t>
        <a:bodyPr/>
        <a:lstStyle/>
        <a:p>
          <a:endParaRPr lang="en-GB"/>
        </a:p>
      </dgm:t>
    </dgm:pt>
    <dgm:pt modelId="{3F18171D-4B62-434C-9A30-A76D97045500}" type="sibTrans" cxnId="{52D55ADB-3E54-49C2-AF85-E70A10A9697A}">
      <dgm:prSet/>
      <dgm:spPr/>
      <dgm:t>
        <a:bodyPr/>
        <a:lstStyle/>
        <a:p>
          <a:endParaRPr lang="en-GB"/>
        </a:p>
      </dgm:t>
    </dgm:pt>
    <dgm:pt modelId="{57AE251D-B830-4B36-A932-76BFECAFC3E3}">
      <dgm:prSet/>
      <dgm:spPr/>
      <dgm:t>
        <a:bodyPr/>
        <a:lstStyle/>
        <a:p>
          <a:r>
            <a:rPr lang="en-GB" dirty="0">
              <a:solidFill>
                <a:schemeClr val="accent1"/>
              </a:solidFill>
            </a:rPr>
            <a:t>Genuinely </a:t>
          </a:r>
          <a:r>
            <a:rPr lang="en-GB" b="1" dirty="0">
              <a:solidFill>
                <a:schemeClr val="accent1"/>
              </a:solidFill>
            </a:rPr>
            <a:t>interests you</a:t>
          </a:r>
          <a:r>
            <a:rPr lang="en-GB" dirty="0">
              <a:solidFill>
                <a:schemeClr val="accent1"/>
              </a:solidFill>
            </a:rPr>
            <a:t>, because you will live with it for months</a:t>
          </a:r>
        </a:p>
      </dgm:t>
    </dgm:pt>
    <dgm:pt modelId="{159C7EDC-C18C-4978-B9B6-6108CDC5BBD3}" type="parTrans" cxnId="{85B3152F-D077-403E-BDA5-5AB71382F5C1}">
      <dgm:prSet/>
      <dgm:spPr/>
      <dgm:t>
        <a:bodyPr/>
        <a:lstStyle/>
        <a:p>
          <a:endParaRPr lang="en-GB"/>
        </a:p>
      </dgm:t>
    </dgm:pt>
    <dgm:pt modelId="{A4FC906A-9CC7-4444-A332-10EDF2D00F6E}" type="sibTrans" cxnId="{85B3152F-D077-403E-BDA5-5AB71382F5C1}">
      <dgm:prSet/>
      <dgm:spPr/>
      <dgm:t>
        <a:bodyPr/>
        <a:lstStyle/>
        <a:p>
          <a:endParaRPr lang="en-GB"/>
        </a:p>
      </dgm:t>
    </dgm:pt>
    <dgm:pt modelId="{EF1DCEDD-14E3-49A9-8A87-D2431A13D839}" type="pres">
      <dgm:prSet presAssocID="{AFB98F08-3469-46C3-B1EA-CD8A3463FF86}" presName="linear" presStyleCnt="0">
        <dgm:presLayoutVars>
          <dgm:animLvl val="lvl"/>
          <dgm:resizeHandles val="exact"/>
        </dgm:presLayoutVars>
      </dgm:prSet>
      <dgm:spPr/>
    </dgm:pt>
    <dgm:pt modelId="{1D5F4A70-22E8-49E8-8987-785BBE7F0636}" type="pres">
      <dgm:prSet presAssocID="{75AB0A8D-FD88-4536-9BB7-F1DA5D31007E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0375932-4A93-47AE-9206-B3D1C5338703}" type="pres">
      <dgm:prSet presAssocID="{75AB0A8D-FD88-4536-9BB7-F1DA5D31007E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9BB74C03-52BF-4C1C-B243-567B5B3E8481}" type="presOf" srcId="{57AE251D-B830-4B36-A932-76BFECAFC3E3}" destId="{00375932-4A93-47AE-9206-B3D1C5338703}" srcOrd="0" destOrd="4" presId="urn:microsoft.com/office/officeart/2005/8/layout/vList2"/>
    <dgm:cxn modelId="{1D55B218-F313-41D3-B1BB-D12380A01628}" type="presOf" srcId="{75AB0A8D-FD88-4536-9BB7-F1DA5D31007E}" destId="{1D5F4A70-22E8-49E8-8987-785BBE7F0636}" srcOrd="0" destOrd="0" presId="urn:microsoft.com/office/officeart/2005/8/layout/vList2"/>
    <dgm:cxn modelId="{85B3152F-D077-403E-BDA5-5AB71382F5C1}" srcId="{75AB0A8D-FD88-4536-9BB7-F1DA5D31007E}" destId="{57AE251D-B830-4B36-A932-76BFECAFC3E3}" srcOrd="4" destOrd="0" parTransId="{159C7EDC-C18C-4978-B9B6-6108CDC5BBD3}" sibTransId="{A4FC906A-9CC7-4444-A332-10EDF2D00F6E}"/>
    <dgm:cxn modelId="{3C70107B-429D-4EBF-8826-F2993CD29160}" srcId="{75AB0A8D-FD88-4536-9BB7-F1DA5D31007E}" destId="{5BCCAF16-9266-4B9C-9EEB-871B375D8C9C}" srcOrd="2" destOrd="0" parTransId="{6ADABF2C-CFA0-4AE1-8560-5E4AD2B4BD97}" sibTransId="{12528E19-D5C8-4191-8E45-691507747D71}"/>
    <dgm:cxn modelId="{AE5CFC8F-3D79-4B0E-B6F0-09B6F5A7CE8C}" type="presOf" srcId="{24BBFC47-2AEA-4DEF-BDB8-42A6F51C8A3D}" destId="{00375932-4A93-47AE-9206-B3D1C5338703}" srcOrd="0" destOrd="3" presId="urn:microsoft.com/office/officeart/2005/8/layout/vList2"/>
    <dgm:cxn modelId="{40047198-D898-4498-A8C0-6A13883EC18E}" type="presOf" srcId="{1CC9DFF1-BC1F-4D16-8DDA-A347E68B7BC0}" destId="{00375932-4A93-47AE-9206-B3D1C5338703}" srcOrd="0" destOrd="0" presId="urn:microsoft.com/office/officeart/2005/8/layout/vList2"/>
    <dgm:cxn modelId="{91EF31A2-DFA7-46F1-A001-B114BC9C5F67}" srcId="{75AB0A8D-FD88-4536-9BB7-F1DA5D31007E}" destId="{1CC9DFF1-BC1F-4D16-8DDA-A347E68B7BC0}" srcOrd="0" destOrd="0" parTransId="{725EA850-9BB6-4A1A-B34A-7499F1D58001}" sibTransId="{305B14BA-11EB-4E05-BAB1-4E007498D60A}"/>
    <dgm:cxn modelId="{E8A494C6-08BB-416E-BEC7-285AA3D4405E}" srcId="{AFB98F08-3469-46C3-B1EA-CD8A3463FF86}" destId="{75AB0A8D-FD88-4536-9BB7-F1DA5D31007E}" srcOrd="0" destOrd="0" parTransId="{BBE9F9F1-A2B8-499D-A8AA-CEC419AFB363}" sibTransId="{DB2ED282-7BC9-4454-B942-BA957680B660}"/>
    <dgm:cxn modelId="{C4B6D2CD-A300-48AC-8F90-0BC62E0394B8}" type="presOf" srcId="{5BCCAF16-9266-4B9C-9EEB-871B375D8C9C}" destId="{00375932-4A93-47AE-9206-B3D1C5338703}" srcOrd="0" destOrd="2" presId="urn:microsoft.com/office/officeart/2005/8/layout/vList2"/>
    <dgm:cxn modelId="{52D55ADB-3E54-49C2-AF85-E70A10A9697A}" srcId="{75AB0A8D-FD88-4536-9BB7-F1DA5D31007E}" destId="{24BBFC47-2AEA-4DEF-BDB8-42A6F51C8A3D}" srcOrd="3" destOrd="0" parTransId="{98766929-962A-462E-91E6-398C4D67E70C}" sibTransId="{3F18171D-4B62-434C-9A30-A76D97045500}"/>
    <dgm:cxn modelId="{DC096ADD-D50A-4F39-97E7-3E2C1309CB55}" srcId="{75AB0A8D-FD88-4536-9BB7-F1DA5D31007E}" destId="{5FA6D9F8-B482-49AD-BDB9-DB56AE47F6A5}" srcOrd="1" destOrd="0" parTransId="{7D12B039-DE80-49CD-8A02-F606F740A1A7}" sibTransId="{41606289-DA0F-44DC-90D6-F9ADB880BC64}"/>
    <dgm:cxn modelId="{91EBEBF0-F464-4B15-B456-D1C54F2C73E3}" type="presOf" srcId="{AFB98F08-3469-46C3-B1EA-CD8A3463FF86}" destId="{EF1DCEDD-14E3-49A9-8A87-D2431A13D839}" srcOrd="0" destOrd="0" presId="urn:microsoft.com/office/officeart/2005/8/layout/vList2"/>
    <dgm:cxn modelId="{758EF5F9-3DA7-4705-AAC9-30B8B56F8DAA}" type="presOf" srcId="{5FA6D9F8-B482-49AD-BDB9-DB56AE47F6A5}" destId="{00375932-4A93-47AE-9206-B3D1C5338703}" srcOrd="0" destOrd="1" presId="urn:microsoft.com/office/officeart/2005/8/layout/vList2"/>
    <dgm:cxn modelId="{CED02826-056B-42AC-95C8-87C34FB79C71}" type="presParOf" srcId="{EF1DCEDD-14E3-49A9-8A87-D2431A13D839}" destId="{1D5F4A70-22E8-49E8-8987-785BBE7F0636}" srcOrd="0" destOrd="0" presId="urn:microsoft.com/office/officeart/2005/8/layout/vList2"/>
    <dgm:cxn modelId="{969E5C86-1AAE-4C09-92EC-729FDF8B27B3}" type="presParOf" srcId="{EF1DCEDD-14E3-49A9-8A87-D2431A13D839}" destId="{00375932-4A93-47AE-9206-B3D1C5338703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E632D5B-B966-4FB7-8DB0-EA8AD7D94D2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8D8CAC5F-BD93-4803-99D4-B33C6700B6CB}">
      <dgm:prSet/>
      <dgm:spPr/>
      <dgm:t>
        <a:bodyPr/>
        <a:lstStyle/>
        <a:p>
          <a:r>
            <a:rPr lang="en-GB"/>
            <a:t>Mae gwybod beth i beidio â gwneud yn hanner y frwydr. Osgoi'r trapiau ailadroddus hyn:</a:t>
          </a:r>
        </a:p>
      </dgm:t>
    </dgm:pt>
    <dgm:pt modelId="{0C1EF8AD-B113-4B25-8066-4EB4F6B43D5C}" type="parTrans" cxnId="{448CEAF0-69BB-41AD-AA4F-11A14202128D}">
      <dgm:prSet/>
      <dgm:spPr/>
      <dgm:t>
        <a:bodyPr/>
        <a:lstStyle/>
        <a:p>
          <a:endParaRPr lang="en-GB"/>
        </a:p>
      </dgm:t>
    </dgm:pt>
    <dgm:pt modelId="{CFD7CB0C-BD2E-4FDC-A713-7D02C9B25BC8}" type="sibTrans" cxnId="{448CEAF0-69BB-41AD-AA4F-11A14202128D}">
      <dgm:prSet/>
      <dgm:spPr/>
      <dgm:t>
        <a:bodyPr/>
        <a:lstStyle/>
        <a:p>
          <a:endParaRPr lang="en-GB"/>
        </a:p>
      </dgm:t>
    </dgm:pt>
    <dgm:pt modelId="{CE1CE521-9293-4765-B240-14CB95666D5B}">
      <dgm:prSet/>
      <dgm:spPr/>
      <dgm:t>
        <a:bodyPr/>
        <a:lstStyle/>
        <a:p>
          <a:r>
            <a:rPr lang="en-GB"/>
            <a:t>Dewis pwnc sy'n llawer rhy eang i'w gwmpasu yn y cyfrif geiriau</a:t>
          </a:r>
        </a:p>
      </dgm:t>
    </dgm:pt>
    <dgm:pt modelId="{E0CF3E4A-76E5-4265-99CA-FC366B9A0FD0}" type="parTrans" cxnId="{45BB8A5E-E561-436F-84F6-8CDDE36DCDF6}">
      <dgm:prSet/>
      <dgm:spPr/>
      <dgm:t>
        <a:bodyPr/>
        <a:lstStyle/>
        <a:p>
          <a:endParaRPr lang="en-GB"/>
        </a:p>
      </dgm:t>
    </dgm:pt>
    <dgm:pt modelId="{C0DCE9FA-0F4B-4F5C-9155-A8F42D1C3761}" type="sibTrans" cxnId="{45BB8A5E-E561-436F-84F6-8CDDE36DCDF6}">
      <dgm:prSet/>
      <dgm:spPr/>
      <dgm:t>
        <a:bodyPr/>
        <a:lstStyle/>
        <a:p>
          <a:endParaRPr lang="en-GB"/>
        </a:p>
      </dgm:t>
    </dgm:pt>
    <dgm:pt modelId="{AEA5ACD1-38CE-498E-8880-AFC379890EA1}">
      <dgm:prSet/>
      <dgm:spPr/>
      <dgm:t>
        <a:bodyPr/>
        <a:lstStyle/>
        <a:p>
          <a:r>
            <a:rPr lang="en-GB"/>
            <a:t>Dewis pwnc heb ddata, sampl neu ffynonellau hygyrch</a:t>
          </a:r>
        </a:p>
      </dgm:t>
    </dgm:pt>
    <dgm:pt modelId="{3F3A599D-C5B8-4F91-88F3-D56460DA84A1}" type="parTrans" cxnId="{741C1D36-278F-48D2-9D8C-B7DA16F4C8F9}">
      <dgm:prSet/>
      <dgm:spPr/>
      <dgm:t>
        <a:bodyPr/>
        <a:lstStyle/>
        <a:p>
          <a:endParaRPr lang="en-GB"/>
        </a:p>
      </dgm:t>
    </dgm:pt>
    <dgm:pt modelId="{2C25ABEB-AECF-45FE-9DDA-E6AE13C0733C}" type="sibTrans" cxnId="{741C1D36-278F-48D2-9D8C-B7DA16F4C8F9}">
      <dgm:prSet/>
      <dgm:spPr/>
      <dgm:t>
        <a:bodyPr/>
        <a:lstStyle/>
        <a:p>
          <a:endParaRPr lang="en-GB"/>
        </a:p>
      </dgm:t>
    </dgm:pt>
    <dgm:pt modelId="{15F6DB6A-8F30-4C7B-9FE0-501A9CCA5B78}">
      <dgm:prSet/>
      <dgm:spPr/>
      <dgm:t>
        <a:bodyPr/>
        <a:lstStyle/>
        <a:p>
          <a:r>
            <a:rPr lang="en-GB"/>
            <a:t>Dewis maes gor-ymchwilio lle nad oes bwlch go iawn ar ôl i'w lenwi</a:t>
          </a:r>
        </a:p>
      </dgm:t>
    </dgm:pt>
    <dgm:pt modelId="{147A4E83-FECA-4E1A-8B0B-7A6B4D4B8D30}" type="parTrans" cxnId="{753CA0B8-F3A7-4BFE-A52F-8CCF693C6110}">
      <dgm:prSet/>
      <dgm:spPr/>
      <dgm:t>
        <a:bodyPr/>
        <a:lstStyle/>
        <a:p>
          <a:endParaRPr lang="en-GB"/>
        </a:p>
      </dgm:t>
    </dgm:pt>
    <dgm:pt modelId="{446C8449-DA03-4B5C-83B5-A78336960CC0}" type="sibTrans" cxnId="{753CA0B8-F3A7-4BFE-A52F-8CCF693C6110}">
      <dgm:prSet/>
      <dgm:spPr/>
      <dgm:t>
        <a:bodyPr/>
        <a:lstStyle/>
        <a:p>
          <a:endParaRPr lang="en-GB"/>
        </a:p>
      </dgm:t>
    </dgm:pt>
    <dgm:pt modelId="{675F4BD0-0E35-40B7-AE4A-F748F2F606CC}">
      <dgm:prSet/>
      <dgm:spPr/>
      <dgm:t>
        <a:bodyPr/>
        <a:lstStyle/>
        <a:p>
          <a:r>
            <a:rPr lang="en-GB"/>
            <a:t>Anwybyddu canlyniadau eich modiwl neu arbenigedd eich goruchwyliwr</a:t>
          </a:r>
        </a:p>
      </dgm:t>
    </dgm:pt>
    <dgm:pt modelId="{A795090A-1349-4C28-B325-748D0B4F84DF}" type="parTrans" cxnId="{99F75E6F-90C4-4EC8-87C8-7FF010268551}">
      <dgm:prSet/>
      <dgm:spPr/>
      <dgm:t>
        <a:bodyPr/>
        <a:lstStyle/>
        <a:p>
          <a:endParaRPr lang="en-GB"/>
        </a:p>
      </dgm:t>
    </dgm:pt>
    <dgm:pt modelId="{29CE01DF-37ED-47A9-A76F-A1733918794C}" type="sibTrans" cxnId="{99F75E6F-90C4-4EC8-87C8-7FF010268551}">
      <dgm:prSet/>
      <dgm:spPr/>
      <dgm:t>
        <a:bodyPr/>
        <a:lstStyle/>
        <a:p>
          <a:endParaRPr lang="en-GB"/>
        </a:p>
      </dgm:t>
    </dgm:pt>
    <dgm:pt modelId="{3570B998-A625-4DEB-990C-C536A3FD411A}">
      <dgm:prSet/>
      <dgm:spPr/>
      <dgm:t>
        <a:bodyPr/>
        <a:lstStyle/>
        <a:p>
          <a:r>
            <a:rPr lang="en-GB"/>
            <a:t>Cloi pwnc cyn gwirio'r gofynion moeseg</a:t>
          </a:r>
        </a:p>
      </dgm:t>
    </dgm:pt>
    <dgm:pt modelId="{98D6BBD7-3F5C-437E-A8EE-E18D0F46005D}" type="parTrans" cxnId="{3DEE1303-424A-4128-AF29-6C57FC6E6C0F}">
      <dgm:prSet/>
      <dgm:spPr/>
      <dgm:t>
        <a:bodyPr/>
        <a:lstStyle/>
        <a:p>
          <a:endParaRPr lang="en-GB"/>
        </a:p>
      </dgm:t>
    </dgm:pt>
    <dgm:pt modelId="{87412131-B54C-483F-BFE0-DDB2743E9184}" type="sibTrans" cxnId="{3DEE1303-424A-4128-AF29-6C57FC6E6C0F}">
      <dgm:prSet/>
      <dgm:spPr/>
      <dgm:t>
        <a:bodyPr/>
        <a:lstStyle/>
        <a:p>
          <a:endParaRPr lang="en-GB"/>
        </a:p>
      </dgm:t>
    </dgm:pt>
    <dgm:pt modelId="{1D7C8277-8C6E-4236-85FB-2914B93B869C}">
      <dgm:prSet/>
      <dgm:spPr/>
      <dgm:t>
        <a:bodyPr/>
        <a:lstStyle/>
        <a:p>
          <a:r>
            <a:rPr lang="en-GB" dirty="0"/>
            <a:t>Dewis </a:t>
          </a:r>
          <a:r>
            <a:rPr lang="en-GB" dirty="0" err="1"/>
            <a:t>rhywbeth</a:t>
          </a:r>
          <a:r>
            <a:rPr lang="en-GB" dirty="0"/>
            <a:t> </a:t>
          </a:r>
          <a:r>
            <a:rPr lang="en-GB" dirty="0" err="1"/>
            <a:t>rydych</a:t>
          </a:r>
          <a:r>
            <a:rPr lang="en-GB" dirty="0"/>
            <a:t> </a:t>
          </a:r>
          <a:r>
            <a:rPr lang="en-GB" dirty="0" err="1"/>
            <a:t>chi'n</a:t>
          </a:r>
          <a:r>
            <a:rPr lang="en-GB" dirty="0"/>
            <a:t> </a:t>
          </a:r>
          <a:r>
            <a:rPr lang="en-GB" dirty="0" err="1"/>
            <a:t>ei</a:t>
          </a:r>
          <a:r>
            <a:rPr lang="en-GB" dirty="0"/>
            <a:t> </a:t>
          </a:r>
          <a:r>
            <a:rPr lang="en-GB" dirty="0" err="1"/>
            <a:t>chael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ddiflas</a:t>
          </a:r>
          <a:r>
            <a:rPr lang="en-GB" dirty="0"/>
            <a:t> dim </a:t>
          </a:r>
          <a:r>
            <a:rPr lang="en-GB" dirty="0" err="1"/>
            <a:t>ond</a:t>
          </a:r>
          <a:r>
            <a:rPr lang="en-GB" dirty="0"/>
            <a:t> </a:t>
          </a:r>
          <a:r>
            <a:rPr lang="en-GB" dirty="0" err="1"/>
            <a:t>oherwydd</a:t>
          </a:r>
          <a:r>
            <a:rPr lang="en-GB" dirty="0"/>
            <a:t> </a:t>
          </a:r>
          <a:r>
            <a:rPr lang="en-GB" dirty="0" err="1"/>
            <a:t>ei</a:t>
          </a:r>
          <a:r>
            <a:rPr lang="en-GB" dirty="0"/>
            <a:t> </a:t>
          </a:r>
          <a:r>
            <a:rPr lang="en-GB" dirty="0" err="1"/>
            <a:t>fod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edrych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"</a:t>
          </a:r>
          <a:r>
            <a:rPr lang="en-GB" dirty="0" err="1"/>
            <a:t>ddiogel</a:t>
          </a:r>
          <a:r>
            <a:rPr lang="en-GB" dirty="0"/>
            <a:t>"</a:t>
          </a:r>
        </a:p>
      </dgm:t>
    </dgm:pt>
    <dgm:pt modelId="{CBB3986C-00DE-4D56-BFD3-EB74F397FEA8}" type="parTrans" cxnId="{06B1F470-E442-460C-A2AF-2D630A1D7997}">
      <dgm:prSet/>
      <dgm:spPr/>
      <dgm:t>
        <a:bodyPr/>
        <a:lstStyle/>
        <a:p>
          <a:endParaRPr lang="en-GB"/>
        </a:p>
      </dgm:t>
    </dgm:pt>
    <dgm:pt modelId="{09105AAF-217B-40F9-9F41-C1A8FDB99F34}" type="sibTrans" cxnId="{06B1F470-E442-460C-A2AF-2D630A1D7997}">
      <dgm:prSet/>
      <dgm:spPr/>
      <dgm:t>
        <a:bodyPr/>
        <a:lstStyle/>
        <a:p>
          <a:endParaRPr lang="en-GB"/>
        </a:p>
      </dgm:t>
    </dgm:pt>
    <dgm:pt modelId="{35B93BB5-A0DF-46A5-98A5-F33242DC5325}" type="pres">
      <dgm:prSet presAssocID="{4E632D5B-B966-4FB7-8DB0-EA8AD7D94D20}" presName="linear" presStyleCnt="0">
        <dgm:presLayoutVars>
          <dgm:animLvl val="lvl"/>
          <dgm:resizeHandles val="exact"/>
        </dgm:presLayoutVars>
      </dgm:prSet>
      <dgm:spPr/>
    </dgm:pt>
    <dgm:pt modelId="{0F9C2D31-3BE3-4E84-8030-283A69E8CD09}" type="pres">
      <dgm:prSet presAssocID="{8D8CAC5F-BD93-4803-99D4-B33C6700B6CB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E74B7F1C-76FE-413D-AD5B-53C971C51398}" type="pres">
      <dgm:prSet presAssocID="{8D8CAC5F-BD93-4803-99D4-B33C6700B6C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3DEE1303-424A-4128-AF29-6C57FC6E6C0F}" srcId="{8D8CAC5F-BD93-4803-99D4-B33C6700B6CB}" destId="{3570B998-A625-4DEB-990C-C536A3FD411A}" srcOrd="4" destOrd="0" parTransId="{98D6BBD7-3F5C-437E-A8EE-E18D0F46005D}" sibTransId="{87412131-B54C-483F-BFE0-DDB2743E9184}"/>
    <dgm:cxn modelId="{BAD64E0F-E007-4978-B032-B1E4B9F76FD9}" type="presOf" srcId="{1D7C8277-8C6E-4236-85FB-2914B93B869C}" destId="{E74B7F1C-76FE-413D-AD5B-53C971C51398}" srcOrd="0" destOrd="5" presId="urn:microsoft.com/office/officeart/2005/8/layout/vList2"/>
    <dgm:cxn modelId="{48747D26-64A7-4640-92A6-31CFFA108F9E}" type="presOf" srcId="{CE1CE521-9293-4765-B240-14CB95666D5B}" destId="{E74B7F1C-76FE-413D-AD5B-53C971C51398}" srcOrd="0" destOrd="0" presId="urn:microsoft.com/office/officeart/2005/8/layout/vList2"/>
    <dgm:cxn modelId="{741C1D36-278F-48D2-9D8C-B7DA16F4C8F9}" srcId="{8D8CAC5F-BD93-4803-99D4-B33C6700B6CB}" destId="{AEA5ACD1-38CE-498E-8880-AFC379890EA1}" srcOrd="1" destOrd="0" parTransId="{3F3A599D-C5B8-4F91-88F3-D56460DA84A1}" sibTransId="{2C25ABEB-AECF-45FE-9DDA-E6AE13C0733C}"/>
    <dgm:cxn modelId="{45BB8A5E-E561-436F-84F6-8CDDE36DCDF6}" srcId="{8D8CAC5F-BD93-4803-99D4-B33C6700B6CB}" destId="{CE1CE521-9293-4765-B240-14CB95666D5B}" srcOrd="0" destOrd="0" parTransId="{E0CF3E4A-76E5-4265-99CA-FC366B9A0FD0}" sibTransId="{C0DCE9FA-0F4B-4F5C-9155-A8F42D1C3761}"/>
    <dgm:cxn modelId="{99F75E6F-90C4-4EC8-87C8-7FF010268551}" srcId="{8D8CAC5F-BD93-4803-99D4-B33C6700B6CB}" destId="{675F4BD0-0E35-40B7-AE4A-F748F2F606CC}" srcOrd="3" destOrd="0" parTransId="{A795090A-1349-4C28-B325-748D0B4F84DF}" sibTransId="{29CE01DF-37ED-47A9-A76F-A1733918794C}"/>
    <dgm:cxn modelId="{06B1F470-E442-460C-A2AF-2D630A1D7997}" srcId="{8D8CAC5F-BD93-4803-99D4-B33C6700B6CB}" destId="{1D7C8277-8C6E-4236-85FB-2914B93B869C}" srcOrd="5" destOrd="0" parTransId="{CBB3986C-00DE-4D56-BFD3-EB74F397FEA8}" sibTransId="{09105AAF-217B-40F9-9F41-C1A8FDB99F34}"/>
    <dgm:cxn modelId="{AEE1A574-1C83-49C7-9C18-43E95A3CFF0C}" type="presOf" srcId="{675F4BD0-0E35-40B7-AE4A-F748F2F606CC}" destId="{E74B7F1C-76FE-413D-AD5B-53C971C51398}" srcOrd="0" destOrd="3" presId="urn:microsoft.com/office/officeart/2005/8/layout/vList2"/>
    <dgm:cxn modelId="{113A1C96-35ED-4B3E-8335-5EDD8C2EB509}" type="presOf" srcId="{8D8CAC5F-BD93-4803-99D4-B33C6700B6CB}" destId="{0F9C2D31-3BE3-4E84-8030-283A69E8CD09}" srcOrd="0" destOrd="0" presId="urn:microsoft.com/office/officeart/2005/8/layout/vList2"/>
    <dgm:cxn modelId="{31114FB4-A46B-49E5-83CC-A1504F488F6B}" type="presOf" srcId="{AEA5ACD1-38CE-498E-8880-AFC379890EA1}" destId="{E74B7F1C-76FE-413D-AD5B-53C971C51398}" srcOrd="0" destOrd="1" presId="urn:microsoft.com/office/officeart/2005/8/layout/vList2"/>
    <dgm:cxn modelId="{753CA0B8-F3A7-4BFE-A52F-8CCF693C6110}" srcId="{8D8CAC5F-BD93-4803-99D4-B33C6700B6CB}" destId="{15F6DB6A-8F30-4C7B-9FE0-501A9CCA5B78}" srcOrd="2" destOrd="0" parTransId="{147A4E83-FECA-4E1A-8B0B-7A6B4D4B8D30}" sibTransId="{446C8449-DA03-4B5C-83B5-A78336960CC0}"/>
    <dgm:cxn modelId="{DA49C1BE-592E-4257-BB9F-1AEA45325E12}" type="presOf" srcId="{3570B998-A625-4DEB-990C-C536A3FD411A}" destId="{E74B7F1C-76FE-413D-AD5B-53C971C51398}" srcOrd="0" destOrd="4" presId="urn:microsoft.com/office/officeart/2005/8/layout/vList2"/>
    <dgm:cxn modelId="{EE6CDFD3-BAE4-486E-AF77-6FE22DAE1FBB}" type="presOf" srcId="{15F6DB6A-8F30-4C7B-9FE0-501A9CCA5B78}" destId="{E74B7F1C-76FE-413D-AD5B-53C971C51398}" srcOrd="0" destOrd="2" presId="urn:microsoft.com/office/officeart/2005/8/layout/vList2"/>
    <dgm:cxn modelId="{7C5211F0-B470-413F-A3F1-295BC9A9CBF9}" type="presOf" srcId="{4E632D5B-B966-4FB7-8DB0-EA8AD7D94D20}" destId="{35B93BB5-A0DF-46A5-98A5-F33242DC5325}" srcOrd="0" destOrd="0" presId="urn:microsoft.com/office/officeart/2005/8/layout/vList2"/>
    <dgm:cxn modelId="{448CEAF0-69BB-41AD-AA4F-11A14202128D}" srcId="{4E632D5B-B966-4FB7-8DB0-EA8AD7D94D20}" destId="{8D8CAC5F-BD93-4803-99D4-B33C6700B6CB}" srcOrd="0" destOrd="0" parTransId="{0C1EF8AD-B113-4B25-8066-4EB4F6B43D5C}" sibTransId="{CFD7CB0C-BD2E-4FDC-A713-7D02C9B25BC8}"/>
    <dgm:cxn modelId="{C7985E51-4CD0-4DDE-BD60-71FCCDD99593}" type="presParOf" srcId="{35B93BB5-A0DF-46A5-98A5-F33242DC5325}" destId="{0F9C2D31-3BE3-4E84-8030-283A69E8CD09}" srcOrd="0" destOrd="0" presId="urn:microsoft.com/office/officeart/2005/8/layout/vList2"/>
    <dgm:cxn modelId="{6DF38246-8157-49FF-A1DD-974375189C02}" type="presParOf" srcId="{35B93BB5-A0DF-46A5-98A5-F33242DC5325}" destId="{E74B7F1C-76FE-413D-AD5B-53C971C51398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66E3CA5-48F2-4E1F-AD7E-36CB81C9A9E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64BE022E-12D8-4731-B53B-6C3A444BE93B}">
      <dgm:prSet/>
      <dgm:spPr/>
      <dgm:t>
        <a:bodyPr/>
        <a:lstStyle/>
        <a:p>
          <a:r>
            <a:rPr lang="en-GB"/>
            <a:t>Knowing what not to do is half the battle. Avoid these recurring traps:</a:t>
          </a:r>
        </a:p>
      </dgm:t>
    </dgm:pt>
    <dgm:pt modelId="{2EFD4591-DA72-4928-AA8F-94629F879456}" type="parTrans" cxnId="{DC669EFE-F857-4A35-9080-53F5B38102E2}">
      <dgm:prSet/>
      <dgm:spPr/>
      <dgm:t>
        <a:bodyPr/>
        <a:lstStyle/>
        <a:p>
          <a:endParaRPr lang="en-GB"/>
        </a:p>
      </dgm:t>
    </dgm:pt>
    <dgm:pt modelId="{974E95CC-9998-444A-8054-98C7F8147216}" type="sibTrans" cxnId="{DC669EFE-F857-4A35-9080-53F5B38102E2}">
      <dgm:prSet/>
      <dgm:spPr/>
      <dgm:t>
        <a:bodyPr/>
        <a:lstStyle/>
        <a:p>
          <a:endParaRPr lang="en-GB"/>
        </a:p>
      </dgm:t>
    </dgm:pt>
    <dgm:pt modelId="{7ADE6404-1F9F-4D63-85C0-3F1506838DC5}">
      <dgm:prSet/>
      <dgm:spPr/>
      <dgm:t>
        <a:bodyPr/>
        <a:lstStyle/>
        <a:p>
          <a:r>
            <a:rPr lang="en-GB"/>
            <a:t>Choosing a topic that is far too broad to cover in the word count</a:t>
          </a:r>
        </a:p>
      </dgm:t>
    </dgm:pt>
    <dgm:pt modelId="{1143A0B4-CA6E-4E0C-BFC3-571C2228FF20}" type="parTrans" cxnId="{C4DBEEDD-3FD9-42DB-B7FE-AD17D5F2ADD9}">
      <dgm:prSet/>
      <dgm:spPr/>
      <dgm:t>
        <a:bodyPr/>
        <a:lstStyle/>
        <a:p>
          <a:endParaRPr lang="en-GB"/>
        </a:p>
      </dgm:t>
    </dgm:pt>
    <dgm:pt modelId="{DCD126B5-1E37-4D44-AA0C-B567A172F647}" type="sibTrans" cxnId="{C4DBEEDD-3FD9-42DB-B7FE-AD17D5F2ADD9}">
      <dgm:prSet/>
      <dgm:spPr/>
      <dgm:t>
        <a:bodyPr/>
        <a:lstStyle/>
        <a:p>
          <a:endParaRPr lang="en-GB"/>
        </a:p>
      </dgm:t>
    </dgm:pt>
    <dgm:pt modelId="{953A1D79-A51E-4066-94E2-89A12F2937DD}">
      <dgm:prSet/>
      <dgm:spPr/>
      <dgm:t>
        <a:bodyPr/>
        <a:lstStyle/>
        <a:p>
          <a:r>
            <a:rPr lang="en-GB"/>
            <a:t>Picking a subject with no accessible data, sample or sources</a:t>
          </a:r>
        </a:p>
      </dgm:t>
    </dgm:pt>
    <dgm:pt modelId="{C4A45660-173E-42B8-8564-FEF76CC1273A}" type="parTrans" cxnId="{C1CEE2CA-A117-4D3D-AA9F-A0E866E492F5}">
      <dgm:prSet/>
      <dgm:spPr/>
      <dgm:t>
        <a:bodyPr/>
        <a:lstStyle/>
        <a:p>
          <a:endParaRPr lang="en-GB"/>
        </a:p>
      </dgm:t>
    </dgm:pt>
    <dgm:pt modelId="{A988013D-BEC1-48B5-82C6-A35D31D539A0}" type="sibTrans" cxnId="{C1CEE2CA-A117-4D3D-AA9F-A0E866E492F5}">
      <dgm:prSet/>
      <dgm:spPr/>
      <dgm:t>
        <a:bodyPr/>
        <a:lstStyle/>
        <a:p>
          <a:endParaRPr lang="en-GB"/>
        </a:p>
      </dgm:t>
    </dgm:pt>
    <dgm:pt modelId="{45348D90-59C6-4A1C-AEAE-83289BB9A1FD}">
      <dgm:prSet/>
      <dgm:spPr/>
      <dgm:t>
        <a:bodyPr/>
        <a:lstStyle/>
        <a:p>
          <a:r>
            <a:rPr lang="en-GB"/>
            <a:t>Selecting an over-researched area where there is no real gap left to fill</a:t>
          </a:r>
        </a:p>
      </dgm:t>
    </dgm:pt>
    <dgm:pt modelId="{18F8EC75-43E6-4635-BFEA-AB93F0B85AC3}" type="parTrans" cxnId="{9634432F-A9BF-4712-90F5-762F9827D197}">
      <dgm:prSet/>
      <dgm:spPr/>
      <dgm:t>
        <a:bodyPr/>
        <a:lstStyle/>
        <a:p>
          <a:endParaRPr lang="en-GB"/>
        </a:p>
      </dgm:t>
    </dgm:pt>
    <dgm:pt modelId="{084E2303-A55F-4560-AB4F-2EDF726AE05E}" type="sibTrans" cxnId="{9634432F-A9BF-4712-90F5-762F9827D197}">
      <dgm:prSet/>
      <dgm:spPr/>
      <dgm:t>
        <a:bodyPr/>
        <a:lstStyle/>
        <a:p>
          <a:endParaRPr lang="en-GB"/>
        </a:p>
      </dgm:t>
    </dgm:pt>
    <dgm:pt modelId="{53EDB0B3-E33D-4B35-848F-6F1D5CAAA4CB}">
      <dgm:prSet/>
      <dgm:spPr/>
      <dgm:t>
        <a:bodyPr/>
        <a:lstStyle/>
        <a:p>
          <a:r>
            <a:rPr lang="en-GB" dirty="0"/>
            <a:t>Ignoring your module outcomes or your supervisor’s expertise</a:t>
          </a:r>
        </a:p>
      </dgm:t>
    </dgm:pt>
    <dgm:pt modelId="{A3A31774-03F2-448E-9D9D-1C6A280DD887}" type="parTrans" cxnId="{C0DFFC32-CE6E-45D2-8681-B07ED3913C9A}">
      <dgm:prSet/>
      <dgm:spPr/>
      <dgm:t>
        <a:bodyPr/>
        <a:lstStyle/>
        <a:p>
          <a:endParaRPr lang="en-GB"/>
        </a:p>
      </dgm:t>
    </dgm:pt>
    <dgm:pt modelId="{331EF23E-C367-4E4B-B1B8-63DEEACCD069}" type="sibTrans" cxnId="{C0DFFC32-CE6E-45D2-8681-B07ED3913C9A}">
      <dgm:prSet/>
      <dgm:spPr/>
      <dgm:t>
        <a:bodyPr/>
        <a:lstStyle/>
        <a:p>
          <a:endParaRPr lang="en-GB"/>
        </a:p>
      </dgm:t>
    </dgm:pt>
    <dgm:pt modelId="{C8D05147-9FA1-4B0F-BE38-DC05D64E1879}">
      <dgm:prSet/>
      <dgm:spPr/>
      <dgm:t>
        <a:bodyPr/>
        <a:lstStyle/>
        <a:p>
          <a:r>
            <a:rPr lang="en-GB"/>
            <a:t>Locking in a topic before checking the ethics requirements</a:t>
          </a:r>
        </a:p>
      </dgm:t>
    </dgm:pt>
    <dgm:pt modelId="{3BFDC20C-E9A8-4FF5-843A-6C202EA7DC21}" type="parTrans" cxnId="{DD3BD521-4AC4-4E3B-AB48-19882F32EA0A}">
      <dgm:prSet/>
      <dgm:spPr/>
      <dgm:t>
        <a:bodyPr/>
        <a:lstStyle/>
        <a:p>
          <a:endParaRPr lang="en-GB"/>
        </a:p>
      </dgm:t>
    </dgm:pt>
    <dgm:pt modelId="{57F02713-3DC0-42DB-86F6-40C7EEF986AE}" type="sibTrans" cxnId="{DD3BD521-4AC4-4E3B-AB48-19882F32EA0A}">
      <dgm:prSet/>
      <dgm:spPr/>
      <dgm:t>
        <a:bodyPr/>
        <a:lstStyle/>
        <a:p>
          <a:endParaRPr lang="en-GB"/>
        </a:p>
      </dgm:t>
    </dgm:pt>
    <dgm:pt modelId="{9400D624-FDA6-4E10-9DE1-F581A2C78E6F}">
      <dgm:prSet/>
      <dgm:spPr/>
      <dgm:t>
        <a:bodyPr/>
        <a:lstStyle/>
        <a:p>
          <a:r>
            <a:rPr lang="en-GB"/>
            <a:t>Choosing something you find dull simply because it looks “safe”</a:t>
          </a:r>
        </a:p>
      </dgm:t>
    </dgm:pt>
    <dgm:pt modelId="{B450C5DE-24C8-41B2-8B49-919A2660B7B8}" type="parTrans" cxnId="{A2162722-3778-469C-B0EB-B5E552BC9F15}">
      <dgm:prSet/>
      <dgm:spPr/>
      <dgm:t>
        <a:bodyPr/>
        <a:lstStyle/>
        <a:p>
          <a:endParaRPr lang="en-GB"/>
        </a:p>
      </dgm:t>
    </dgm:pt>
    <dgm:pt modelId="{75D335F4-ACD1-4381-B4DE-EA035B74031D}" type="sibTrans" cxnId="{A2162722-3778-469C-B0EB-B5E552BC9F15}">
      <dgm:prSet/>
      <dgm:spPr/>
      <dgm:t>
        <a:bodyPr/>
        <a:lstStyle/>
        <a:p>
          <a:endParaRPr lang="en-GB"/>
        </a:p>
      </dgm:t>
    </dgm:pt>
    <dgm:pt modelId="{793F96B4-2D22-489B-8772-AB1FD104FD63}" type="pres">
      <dgm:prSet presAssocID="{566E3CA5-48F2-4E1F-AD7E-36CB81C9A9ED}" presName="linear" presStyleCnt="0">
        <dgm:presLayoutVars>
          <dgm:animLvl val="lvl"/>
          <dgm:resizeHandles val="exact"/>
        </dgm:presLayoutVars>
      </dgm:prSet>
      <dgm:spPr/>
    </dgm:pt>
    <dgm:pt modelId="{06010C16-0B83-42A4-9F60-2F379950329D}" type="pres">
      <dgm:prSet presAssocID="{64BE022E-12D8-4731-B53B-6C3A444BE93B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97E168AD-FB28-4524-8767-3E560BEF349D}" type="pres">
      <dgm:prSet presAssocID="{64BE022E-12D8-4731-B53B-6C3A444BE93B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73AE9306-D12D-44E0-962B-11A8668C2A2B}" type="presOf" srcId="{64BE022E-12D8-4731-B53B-6C3A444BE93B}" destId="{06010C16-0B83-42A4-9F60-2F379950329D}" srcOrd="0" destOrd="0" presId="urn:microsoft.com/office/officeart/2005/8/layout/vList2"/>
    <dgm:cxn modelId="{DD3BD521-4AC4-4E3B-AB48-19882F32EA0A}" srcId="{64BE022E-12D8-4731-B53B-6C3A444BE93B}" destId="{C8D05147-9FA1-4B0F-BE38-DC05D64E1879}" srcOrd="4" destOrd="0" parTransId="{3BFDC20C-E9A8-4FF5-843A-6C202EA7DC21}" sibTransId="{57F02713-3DC0-42DB-86F6-40C7EEF986AE}"/>
    <dgm:cxn modelId="{A2162722-3778-469C-B0EB-B5E552BC9F15}" srcId="{64BE022E-12D8-4731-B53B-6C3A444BE93B}" destId="{9400D624-FDA6-4E10-9DE1-F581A2C78E6F}" srcOrd="5" destOrd="0" parTransId="{B450C5DE-24C8-41B2-8B49-919A2660B7B8}" sibTransId="{75D335F4-ACD1-4381-B4DE-EA035B74031D}"/>
    <dgm:cxn modelId="{9634432F-A9BF-4712-90F5-762F9827D197}" srcId="{64BE022E-12D8-4731-B53B-6C3A444BE93B}" destId="{45348D90-59C6-4A1C-AEAE-83289BB9A1FD}" srcOrd="2" destOrd="0" parTransId="{18F8EC75-43E6-4635-BFEA-AB93F0B85AC3}" sibTransId="{084E2303-A55F-4560-AB4F-2EDF726AE05E}"/>
    <dgm:cxn modelId="{C0DFFC32-CE6E-45D2-8681-B07ED3913C9A}" srcId="{64BE022E-12D8-4731-B53B-6C3A444BE93B}" destId="{53EDB0B3-E33D-4B35-848F-6F1D5CAAA4CB}" srcOrd="3" destOrd="0" parTransId="{A3A31774-03F2-448E-9D9D-1C6A280DD887}" sibTransId="{331EF23E-C367-4E4B-B1B8-63DEEACCD069}"/>
    <dgm:cxn modelId="{63674C37-EEDD-4BFB-AD0E-A9CE0EEA89D7}" type="presOf" srcId="{7ADE6404-1F9F-4D63-85C0-3F1506838DC5}" destId="{97E168AD-FB28-4524-8767-3E560BEF349D}" srcOrd="0" destOrd="0" presId="urn:microsoft.com/office/officeart/2005/8/layout/vList2"/>
    <dgm:cxn modelId="{9F20C770-46EA-4D43-9FC4-75F7813FB1F1}" type="presOf" srcId="{953A1D79-A51E-4066-94E2-89A12F2937DD}" destId="{97E168AD-FB28-4524-8767-3E560BEF349D}" srcOrd="0" destOrd="1" presId="urn:microsoft.com/office/officeart/2005/8/layout/vList2"/>
    <dgm:cxn modelId="{C14FB896-A5DF-41C5-9960-C4478D364732}" type="presOf" srcId="{9400D624-FDA6-4E10-9DE1-F581A2C78E6F}" destId="{97E168AD-FB28-4524-8767-3E560BEF349D}" srcOrd="0" destOrd="5" presId="urn:microsoft.com/office/officeart/2005/8/layout/vList2"/>
    <dgm:cxn modelId="{99D2DBA1-B15B-483D-8885-5C3F7623C43C}" type="presOf" srcId="{53EDB0B3-E33D-4B35-848F-6F1D5CAAA4CB}" destId="{97E168AD-FB28-4524-8767-3E560BEF349D}" srcOrd="0" destOrd="3" presId="urn:microsoft.com/office/officeart/2005/8/layout/vList2"/>
    <dgm:cxn modelId="{6DD21FC5-DE6E-451C-84CB-1337172F2F3C}" type="presOf" srcId="{45348D90-59C6-4A1C-AEAE-83289BB9A1FD}" destId="{97E168AD-FB28-4524-8767-3E560BEF349D}" srcOrd="0" destOrd="2" presId="urn:microsoft.com/office/officeart/2005/8/layout/vList2"/>
    <dgm:cxn modelId="{C1CEE2CA-A117-4D3D-AA9F-A0E866E492F5}" srcId="{64BE022E-12D8-4731-B53B-6C3A444BE93B}" destId="{953A1D79-A51E-4066-94E2-89A12F2937DD}" srcOrd="1" destOrd="0" parTransId="{C4A45660-173E-42B8-8564-FEF76CC1273A}" sibTransId="{A988013D-BEC1-48B5-82C6-A35D31D539A0}"/>
    <dgm:cxn modelId="{F258CFCF-2786-4FD3-AD35-1E7D07976FBB}" type="presOf" srcId="{C8D05147-9FA1-4B0F-BE38-DC05D64E1879}" destId="{97E168AD-FB28-4524-8767-3E560BEF349D}" srcOrd="0" destOrd="4" presId="urn:microsoft.com/office/officeart/2005/8/layout/vList2"/>
    <dgm:cxn modelId="{C4DBEEDD-3FD9-42DB-B7FE-AD17D5F2ADD9}" srcId="{64BE022E-12D8-4731-B53B-6C3A444BE93B}" destId="{7ADE6404-1F9F-4D63-85C0-3F1506838DC5}" srcOrd="0" destOrd="0" parTransId="{1143A0B4-CA6E-4E0C-BFC3-571C2228FF20}" sibTransId="{DCD126B5-1E37-4D44-AA0C-B567A172F647}"/>
    <dgm:cxn modelId="{6DAC02EE-9036-4370-ABF2-1D207D53C062}" type="presOf" srcId="{566E3CA5-48F2-4E1F-AD7E-36CB81C9A9ED}" destId="{793F96B4-2D22-489B-8772-AB1FD104FD63}" srcOrd="0" destOrd="0" presId="urn:microsoft.com/office/officeart/2005/8/layout/vList2"/>
    <dgm:cxn modelId="{DC669EFE-F857-4A35-9080-53F5B38102E2}" srcId="{566E3CA5-48F2-4E1F-AD7E-36CB81C9A9ED}" destId="{64BE022E-12D8-4731-B53B-6C3A444BE93B}" srcOrd="0" destOrd="0" parTransId="{2EFD4591-DA72-4928-AA8F-94629F879456}" sibTransId="{974E95CC-9998-444A-8054-98C7F8147216}"/>
    <dgm:cxn modelId="{39BF84A2-7833-4F85-B928-6FBA0A39222A}" type="presParOf" srcId="{793F96B4-2D22-489B-8772-AB1FD104FD63}" destId="{06010C16-0B83-42A4-9F60-2F379950329D}" srcOrd="0" destOrd="0" presId="urn:microsoft.com/office/officeart/2005/8/layout/vList2"/>
    <dgm:cxn modelId="{9AEAF00C-80BB-4E30-958F-37E57A4AEDF8}" type="presParOf" srcId="{793F96B4-2D22-489B-8772-AB1FD104FD63}" destId="{97E168AD-FB28-4524-8767-3E560BEF349D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7C7B320-3167-4BAB-8EDA-10FAD62BA4B9}" type="doc">
      <dgm:prSet loTypeId="urn:microsoft.com/office/officeart/2005/8/layout/hierarchy3" loCatId="hierarchy" qsTypeId="urn:microsoft.com/office/officeart/2005/8/quickstyle/simple1#8" qsCatId="simple" csTypeId="urn:microsoft.com/office/officeart/2005/8/colors/accent0_1#4" csCatId="mainScheme" phldr="1"/>
      <dgm:spPr/>
      <dgm:t>
        <a:bodyPr/>
        <a:lstStyle/>
        <a:p>
          <a:endParaRPr lang="en-US"/>
        </a:p>
      </dgm:t>
    </dgm:pt>
    <dgm:pt modelId="{B9D948BE-1C73-45CC-A1C2-18B83703E2BD}">
      <dgm:prSet/>
      <dgm:spPr/>
      <dgm:t>
        <a:bodyPr/>
        <a:lstStyle/>
        <a:p>
          <a:pPr rtl="0"/>
          <a:r>
            <a:rPr lang="cy-GB" dirty="0"/>
            <a:t>Fel arfer ni dderbynnir traethodau hir i’w hasesu oni bai iddynt fod trwy broses o oruchwyliaeth gan diwtor.</a:t>
          </a:r>
          <a:endParaRPr lang="en-GB" dirty="0"/>
        </a:p>
      </dgm:t>
    </dgm:pt>
    <dgm:pt modelId="{846EFE86-E818-4C6A-9886-04F29EBEC63B}" type="parTrans" cxnId="{491CB0C8-FDEC-4FF0-81A8-BBE68017047A}">
      <dgm:prSet/>
      <dgm:spPr/>
      <dgm:t>
        <a:bodyPr/>
        <a:lstStyle/>
        <a:p>
          <a:endParaRPr lang="en-US"/>
        </a:p>
      </dgm:t>
    </dgm:pt>
    <dgm:pt modelId="{9507148B-4520-46EE-9275-41CC65D8DEB6}" type="sibTrans" cxnId="{491CB0C8-FDEC-4FF0-81A8-BBE68017047A}">
      <dgm:prSet/>
      <dgm:spPr/>
      <dgm:t>
        <a:bodyPr/>
        <a:lstStyle/>
        <a:p>
          <a:endParaRPr lang="en-US"/>
        </a:p>
      </dgm:t>
    </dgm:pt>
    <dgm:pt modelId="{FF26BB2F-7927-4ED3-B72E-4384334C6286}">
      <dgm:prSet/>
      <dgm:spPr>
        <a:solidFill>
          <a:schemeClr val="accent1"/>
        </a:solidFill>
      </dgm:spPr>
      <dgm:t>
        <a:bodyPr/>
        <a:lstStyle/>
        <a:p>
          <a:pPr rtl="0"/>
          <a:r>
            <a:rPr lang="en-GB" dirty="0"/>
            <a:t>Dissertations shall not normally be accepted for assessment unless they have undergone a process of tutorial supervision. </a:t>
          </a:r>
        </a:p>
      </dgm:t>
    </dgm:pt>
    <dgm:pt modelId="{3D676E2D-4462-4B82-8677-F492801C120E}" type="parTrans" cxnId="{2965E55B-68D9-4B19-AB5D-EA2546D90A37}">
      <dgm:prSet/>
      <dgm:spPr/>
      <dgm:t>
        <a:bodyPr/>
        <a:lstStyle/>
        <a:p>
          <a:endParaRPr lang="en-US"/>
        </a:p>
      </dgm:t>
    </dgm:pt>
    <dgm:pt modelId="{8226FAF0-8AED-4DED-AEC4-5197C160F049}" type="sibTrans" cxnId="{2965E55B-68D9-4B19-AB5D-EA2546D90A37}">
      <dgm:prSet/>
      <dgm:spPr/>
      <dgm:t>
        <a:bodyPr/>
        <a:lstStyle/>
        <a:p>
          <a:endParaRPr lang="en-US"/>
        </a:p>
      </dgm:t>
    </dgm:pt>
    <dgm:pt modelId="{5966B0CA-30E9-4DA1-BE35-0654B57D8CDE}" type="pres">
      <dgm:prSet presAssocID="{27C7B320-3167-4BAB-8EDA-10FAD62BA4B9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1AF4B212-7D5C-43F4-9A30-4AFB90FE37E2}" type="pres">
      <dgm:prSet presAssocID="{B9D948BE-1C73-45CC-A1C2-18B83703E2BD}" presName="root" presStyleCnt="0"/>
      <dgm:spPr/>
    </dgm:pt>
    <dgm:pt modelId="{B677DA59-7016-4505-93B6-8625A7DDE7F3}" type="pres">
      <dgm:prSet presAssocID="{B9D948BE-1C73-45CC-A1C2-18B83703E2BD}" presName="rootComposite" presStyleCnt="0"/>
      <dgm:spPr/>
    </dgm:pt>
    <dgm:pt modelId="{5E277EDE-0B36-4DDD-9555-620B2355070F}" type="pres">
      <dgm:prSet presAssocID="{B9D948BE-1C73-45CC-A1C2-18B83703E2BD}" presName="rootText" presStyleLbl="node1" presStyleIdx="0" presStyleCnt="2" custScaleX="121510" custScaleY="208748"/>
      <dgm:spPr/>
    </dgm:pt>
    <dgm:pt modelId="{CB2D5975-7574-42BD-9B6D-DDA10067184C}" type="pres">
      <dgm:prSet presAssocID="{B9D948BE-1C73-45CC-A1C2-18B83703E2BD}" presName="rootConnector" presStyleLbl="node1" presStyleIdx="0" presStyleCnt="2"/>
      <dgm:spPr/>
    </dgm:pt>
    <dgm:pt modelId="{56AE4D49-4B71-48B0-8042-58EEB17CD8F4}" type="pres">
      <dgm:prSet presAssocID="{B9D948BE-1C73-45CC-A1C2-18B83703E2BD}" presName="childShape" presStyleCnt="0"/>
      <dgm:spPr/>
    </dgm:pt>
    <dgm:pt modelId="{CD1A12AF-53DD-4B64-A983-AD3946693DDC}" type="pres">
      <dgm:prSet presAssocID="{FF26BB2F-7927-4ED3-B72E-4384334C6286}" presName="root" presStyleCnt="0"/>
      <dgm:spPr/>
    </dgm:pt>
    <dgm:pt modelId="{58DEA955-C8B1-43B6-917F-F024CCC96227}" type="pres">
      <dgm:prSet presAssocID="{FF26BB2F-7927-4ED3-B72E-4384334C6286}" presName="rootComposite" presStyleCnt="0"/>
      <dgm:spPr/>
    </dgm:pt>
    <dgm:pt modelId="{C39AD7AF-4537-4A88-A1E1-33B588B53A0C}" type="pres">
      <dgm:prSet presAssocID="{FF26BB2F-7927-4ED3-B72E-4384334C6286}" presName="rootText" presStyleLbl="node1" presStyleIdx="1" presStyleCnt="2" custScaleX="108770" custScaleY="198020"/>
      <dgm:spPr/>
    </dgm:pt>
    <dgm:pt modelId="{52D1A864-0A5D-4622-886E-91BC5ED794B7}" type="pres">
      <dgm:prSet presAssocID="{FF26BB2F-7927-4ED3-B72E-4384334C6286}" presName="rootConnector" presStyleLbl="node1" presStyleIdx="1" presStyleCnt="2"/>
      <dgm:spPr/>
    </dgm:pt>
    <dgm:pt modelId="{3E0E1DB9-33B6-4FF2-AB4A-3FA2678F5FC6}" type="pres">
      <dgm:prSet presAssocID="{FF26BB2F-7927-4ED3-B72E-4384334C6286}" presName="childShape" presStyleCnt="0"/>
      <dgm:spPr/>
    </dgm:pt>
  </dgm:ptLst>
  <dgm:cxnLst>
    <dgm:cxn modelId="{2965E55B-68D9-4B19-AB5D-EA2546D90A37}" srcId="{27C7B320-3167-4BAB-8EDA-10FAD62BA4B9}" destId="{FF26BB2F-7927-4ED3-B72E-4384334C6286}" srcOrd="1" destOrd="0" parTransId="{3D676E2D-4462-4B82-8677-F492801C120E}" sibTransId="{8226FAF0-8AED-4DED-AEC4-5197C160F049}"/>
    <dgm:cxn modelId="{1DD39241-0170-45FE-8189-EEE05C89D456}" type="presOf" srcId="{FF26BB2F-7927-4ED3-B72E-4384334C6286}" destId="{52D1A864-0A5D-4622-886E-91BC5ED794B7}" srcOrd="1" destOrd="0" presId="urn:microsoft.com/office/officeart/2005/8/layout/hierarchy3"/>
    <dgm:cxn modelId="{11EA4C6A-7823-4F8F-97B8-5A1223D319D0}" type="presOf" srcId="{B9D948BE-1C73-45CC-A1C2-18B83703E2BD}" destId="{CB2D5975-7574-42BD-9B6D-DDA10067184C}" srcOrd="1" destOrd="0" presId="urn:microsoft.com/office/officeart/2005/8/layout/hierarchy3"/>
    <dgm:cxn modelId="{88B03A54-7FB6-4F81-857B-D9D83A952385}" type="presOf" srcId="{B9D948BE-1C73-45CC-A1C2-18B83703E2BD}" destId="{5E277EDE-0B36-4DDD-9555-620B2355070F}" srcOrd="0" destOrd="0" presId="urn:microsoft.com/office/officeart/2005/8/layout/hierarchy3"/>
    <dgm:cxn modelId="{19D90785-E6C4-4F9D-BCD9-D2D07BE9A0A3}" type="presOf" srcId="{27C7B320-3167-4BAB-8EDA-10FAD62BA4B9}" destId="{5966B0CA-30E9-4DA1-BE35-0654B57D8CDE}" srcOrd="0" destOrd="0" presId="urn:microsoft.com/office/officeart/2005/8/layout/hierarchy3"/>
    <dgm:cxn modelId="{491CB0C8-FDEC-4FF0-81A8-BBE68017047A}" srcId="{27C7B320-3167-4BAB-8EDA-10FAD62BA4B9}" destId="{B9D948BE-1C73-45CC-A1C2-18B83703E2BD}" srcOrd="0" destOrd="0" parTransId="{846EFE86-E818-4C6A-9886-04F29EBEC63B}" sibTransId="{9507148B-4520-46EE-9275-41CC65D8DEB6}"/>
    <dgm:cxn modelId="{CCD7E8EF-8D24-488A-8C89-D65AEAFA45EC}" type="presOf" srcId="{FF26BB2F-7927-4ED3-B72E-4384334C6286}" destId="{C39AD7AF-4537-4A88-A1E1-33B588B53A0C}" srcOrd="0" destOrd="0" presId="urn:microsoft.com/office/officeart/2005/8/layout/hierarchy3"/>
    <dgm:cxn modelId="{E3ED01D5-B0C5-4BB6-9F4D-40BD0E36F91F}" type="presParOf" srcId="{5966B0CA-30E9-4DA1-BE35-0654B57D8CDE}" destId="{1AF4B212-7D5C-43F4-9A30-4AFB90FE37E2}" srcOrd="0" destOrd="0" presId="urn:microsoft.com/office/officeart/2005/8/layout/hierarchy3"/>
    <dgm:cxn modelId="{CCA11F6B-9435-4437-80AB-E928F3D19D92}" type="presParOf" srcId="{1AF4B212-7D5C-43F4-9A30-4AFB90FE37E2}" destId="{B677DA59-7016-4505-93B6-8625A7DDE7F3}" srcOrd="0" destOrd="0" presId="urn:microsoft.com/office/officeart/2005/8/layout/hierarchy3"/>
    <dgm:cxn modelId="{ED62E783-95F6-479C-B828-A0B569FAC7B9}" type="presParOf" srcId="{B677DA59-7016-4505-93B6-8625A7DDE7F3}" destId="{5E277EDE-0B36-4DDD-9555-620B2355070F}" srcOrd="0" destOrd="0" presId="urn:microsoft.com/office/officeart/2005/8/layout/hierarchy3"/>
    <dgm:cxn modelId="{F19AAEA1-2D04-4DD5-90C6-0E0CE75C8D91}" type="presParOf" srcId="{B677DA59-7016-4505-93B6-8625A7DDE7F3}" destId="{CB2D5975-7574-42BD-9B6D-DDA10067184C}" srcOrd="1" destOrd="0" presId="urn:microsoft.com/office/officeart/2005/8/layout/hierarchy3"/>
    <dgm:cxn modelId="{0616C0DA-9B9F-413C-8D49-812A6C6405D0}" type="presParOf" srcId="{1AF4B212-7D5C-43F4-9A30-4AFB90FE37E2}" destId="{56AE4D49-4B71-48B0-8042-58EEB17CD8F4}" srcOrd="1" destOrd="0" presId="urn:microsoft.com/office/officeart/2005/8/layout/hierarchy3"/>
    <dgm:cxn modelId="{A6F41CA1-2DFA-44EC-A99F-335E650F782D}" type="presParOf" srcId="{5966B0CA-30E9-4DA1-BE35-0654B57D8CDE}" destId="{CD1A12AF-53DD-4B64-A983-AD3946693DDC}" srcOrd="1" destOrd="0" presId="urn:microsoft.com/office/officeart/2005/8/layout/hierarchy3"/>
    <dgm:cxn modelId="{144CF6B5-903C-4AD9-BC40-AFBE7019AFA6}" type="presParOf" srcId="{CD1A12AF-53DD-4B64-A983-AD3946693DDC}" destId="{58DEA955-C8B1-43B6-917F-F024CCC96227}" srcOrd="0" destOrd="0" presId="urn:microsoft.com/office/officeart/2005/8/layout/hierarchy3"/>
    <dgm:cxn modelId="{1BD85963-362D-4602-9FC8-F9BD72560B97}" type="presParOf" srcId="{58DEA955-C8B1-43B6-917F-F024CCC96227}" destId="{C39AD7AF-4537-4A88-A1E1-33B588B53A0C}" srcOrd="0" destOrd="0" presId="urn:microsoft.com/office/officeart/2005/8/layout/hierarchy3"/>
    <dgm:cxn modelId="{8F3A34E1-7ACF-43C3-A7A0-76DA22E6B2E1}" type="presParOf" srcId="{58DEA955-C8B1-43B6-917F-F024CCC96227}" destId="{52D1A864-0A5D-4622-886E-91BC5ED794B7}" srcOrd="1" destOrd="0" presId="urn:microsoft.com/office/officeart/2005/8/layout/hierarchy3"/>
    <dgm:cxn modelId="{925FB90E-C834-4B09-B02D-EE4B8F7E18F3}" type="presParOf" srcId="{CD1A12AF-53DD-4B64-A983-AD3946693DDC}" destId="{3E0E1DB9-33B6-4FF2-AB4A-3FA2678F5FC6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B45802E6-29C1-4F91-A5B1-7AC149CEB94D}" type="doc">
      <dgm:prSet loTypeId="urn:microsoft.com/office/officeart/2005/8/layout/chevron2" loCatId="process" qsTypeId="urn:microsoft.com/office/officeart/2005/8/quickstyle/simple1#9" qsCatId="simple" csTypeId="urn:microsoft.com/office/officeart/2005/8/colors/accent1_2#5" csCatId="accent1"/>
      <dgm:spPr/>
      <dgm:t>
        <a:bodyPr/>
        <a:lstStyle/>
        <a:p>
          <a:endParaRPr lang="en-US"/>
        </a:p>
      </dgm:t>
    </dgm:pt>
    <dgm:pt modelId="{8484384E-0FE2-4CF6-A0FB-ABBE555E1C40}">
      <dgm:prSet/>
      <dgm:spPr/>
      <dgm:t>
        <a:bodyPr/>
        <a:lstStyle/>
        <a:p>
          <a:pPr rtl="0"/>
          <a:r>
            <a:rPr lang="en-GB"/>
            <a:t>Cwestiynau </a:t>
          </a:r>
        </a:p>
      </dgm:t>
    </dgm:pt>
    <dgm:pt modelId="{48EEB18B-D89D-4AD6-BF78-74D08A123C9D}" type="parTrans" cxnId="{76A4EDCF-E48E-4FAC-B368-879733D6743F}">
      <dgm:prSet/>
      <dgm:spPr/>
      <dgm:t>
        <a:bodyPr/>
        <a:lstStyle/>
        <a:p>
          <a:endParaRPr lang="en-US"/>
        </a:p>
      </dgm:t>
    </dgm:pt>
    <dgm:pt modelId="{403D81AC-4C5C-4F43-B7A5-4E9B4966A0F1}" type="sibTrans" cxnId="{76A4EDCF-E48E-4FAC-B368-879733D6743F}">
      <dgm:prSet/>
      <dgm:spPr/>
      <dgm:t>
        <a:bodyPr/>
        <a:lstStyle/>
        <a:p>
          <a:endParaRPr lang="en-US"/>
        </a:p>
      </dgm:t>
    </dgm:pt>
    <dgm:pt modelId="{71B2CD7F-B31C-4E4A-A7C6-79F566F70E9A}">
      <dgm:prSet/>
      <dgm:spPr/>
      <dgm:t>
        <a:bodyPr/>
        <a:lstStyle/>
        <a:p>
          <a:pPr rtl="0"/>
          <a:r>
            <a:rPr lang="en-GB" dirty="0" err="1"/>
            <a:t>Codwch</a:t>
          </a:r>
          <a:r>
            <a:rPr lang="en-GB" dirty="0"/>
            <a:t> </a:t>
          </a:r>
          <a:r>
            <a:rPr lang="en-GB" dirty="0" err="1"/>
            <a:t>eich</a:t>
          </a:r>
          <a:r>
            <a:rPr lang="en-GB" dirty="0"/>
            <a:t> </a:t>
          </a:r>
          <a:r>
            <a:rPr lang="en-GB" dirty="0" err="1"/>
            <a:t>llaw</a:t>
          </a:r>
          <a:r>
            <a:rPr lang="en-GB" dirty="0"/>
            <a:t> </a:t>
          </a:r>
          <a:r>
            <a:rPr lang="en-GB" dirty="0" err="1"/>
            <a:t>electronig</a:t>
          </a:r>
          <a:r>
            <a:rPr lang="en-GB" dirty="0"/>
            <a:t> </a:t>
          </a:r>
        </a:p>
      </dgm:t>
    </dgm:pt>
    <dgm:pt modelId="{D0B24FB9-8494-4EC6-9C31-949A1FABABAB}" type="parTrans" cxnId="{6CE04194-5E2D-40E1-A4B0-EA361308A29E}">
      <dgm:prSet/>
      <dgm:spPr/>
      <dgm:t>
        <a:bodyPr/>
        <a:lstStyle/>
        <a:p>
          <a:endParaRPr lang="en-US"/>
        </a:p>
      </dgm:t>
    </dgm:pt>
    <dgm:pt modelId="{3CECDD01-A33E-4726-A15B-D244B3DDA56E}" type="sibTrans" cxnId="{6CE04194-5E2D-40E1-A4B0-EA361308A29E}">
      <dgm:prSet/>
      <dgm:spPr/>
      <dgm:t>
        <a:bodyPr/>
        <a:lstStyle/>
        <a:p>
          <a:endParaRPr lang="en-US"/>
        </a:p>
      </dgm:t>
    </dgm:pt>
    <dgm:pt modelId="{6C36DD5B-B240-4D3E-B753-D4F4989BE529}">
      <dgm:prSet/>
      <dgm:spPr/>
      <dgm:t>
        <a:bodyPr/>
        <a:lstStyle/>
        <a:p>
          <a:pPr rtl="0"/>
          <a:r>
            <a:rPr lang="en-GB" dirty="0"/>
            <a:t>Neu </a:t>
          </a:r>
          <a:r>
            <a:rPr lang="en-GB" dirty="0" err="1"/>
            <a:t>ysgrifennwch</a:t>
          </a:r>
          <a:r>
            <a:rPr lang="en-GB" dirty="0"/>
            <a:t> </a:t>
          </a:r>
          <a:r>
            <a:rPr lang="en-GB" dirty="0" err="1"/>
            <a:t>yn</a:t>
          </a:r>
          <a:r>
            <a:rPr lang="en-GB" dirty="0"/>
            <a:t> y </a:t>
          </a:r>
          <a:r>
            <a:rPr lang="en-GB" dirty="0" err="1"/>
            <a:t>sgwrs</a:t>
          </a:r>
          <a:r>
            <a:rPr lang="en-GB" dirty="0"/>
            <a:t> </a:t>
          </a:r>
        </a:p>
      </dgm:t>
    </dgm:pt>
    <dgm:pt modelId="{2E3B7784-6464-49CA-8877-FB2D9066257E}" type="parTrans" cxnId="{0398AC37-1770-473E-B990-1BF8ED5EBF72}">
      <dgm:prSet/>
      <dgm:spPr/>
      <dgm:t>
        <a:bodyPr/>
        <a:lstStyle/>
        <a:p>
          <a:endParaRPr lang="en-US"/>
        </a:p>
      </dgm:t>
    </dgm:pt>
    <dgm:pt modelId="{ABD14533-7BA5-405F-8029-076F3187738B}" type="sibTrans" cxnId="{0398AC37-1770-473E-B990-1BF8ED5EBF72}">
      <dgm:prSet/>
      <dgm:spPr/>
      <dgm:t>
        <a:bodyPr/>
        <a:lstStyle/>
        <a:p>
          <a:endParaRPr lang="en-US"/>
        </a:p>
      </dgm:t>
    </dgm:pt>
    <dgm:pt modelId="{3260C113-A203-44AF-B5A2-A57F87F6977C}" type="pres">
      <dgm:prSet presAssocID="{B45802E6-29C1-4F91-A5B1-7AC149CEB94D}" presName="linearFlow" presStyleCnt="0">
        <dgm:presLayoutVars>
          <dgm:dir/>
          <dgm:animLvl val="lvl"/>
          <dgm:resizeHandles val="exact"/>
        </dgm:presLayoutVars>
      </dgm:prSet>
      <dgm:spPr/>
    </dgm:pt>
    <dgm:pt modelId="{133C62BF-6BAC-452A-BE4F-602FC5795026}" type="pres">
      <dgm:prSet presAssocID="{8484384E-0FE2-4CF6-A0FB-ABBE555E1C40}" presName="composite" presStyleCnt="0"/>
      <dgm:spPr/>
    </dgm:pt>
    <dgm:pt modelId="{EFBF686E-9442-4FD0-BE60-3D58EDF1A341}" type="pres">
      <dgm:prSet presAssocID="{8484384E-0FE2-4CF6-A0FB-ABBE555E1C40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F189132-1971-4895-9EB8-A2C31B8E34D5}" type="pres">
      <dgm:prSet presAssocID="{8484384E-0FE2-4CF6-A0FB-ABBE555E1C40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0398AC37-1770-473E-B990-1BF8ED5EBF72}" srcId="{8484384E-0FE2-4CF6-A0FB-ABBE555E1C40}" destId="{6C36DD5B-B240-4D3E-B753-D4F4989BE529}" srcOrd="1" destOrd="0" parTransId="{2E3B7784-6464-49CA-8877-FB2D9066257E}" sibTransId="{ABD14533-7BA5-405F-8029-076F3187738B}"/>
    <dgm:cxn modelId="{FBF60B5C-E108-4004-9BD2-44F86A4D9856}" type="presOf" srcId="{6C36DD5B-B240-4D3E-B753-D4F4989BE529}" destId="{EF189132-1971-4895-9EB8-A2C31B8E34D5}" srcOrd="0" destOrd="1" presId="urn:microsoft.com/office/officeart/2005/8/layout/chevron2"/>
    <dgm:cxn modelId="{6CE04194-5E2D-40E1-A4B0-EA361308A29E}" srcId="{8484384E-0FE2-4CF6-A0FB-ABBE555E1C40}" destId="{71B2CD7F-B31C-4E4A-A7C6-79F566F70E9A}" srcOrd="0" destOrd="0" parTransId="{D0B24FB9-8494-4EC6-9C31-949A1FABABAB}" sibTransId="{3CECDD01-A33E-4726-A15B-D244B3DDA56E}"/>
    <dgm:cxn modelId="{76A4EDCF-E48E-4FAC-B368-879733D6743F}" srcId="{B45802E6-29C1-4F91-A5B1-7AC149CEB94D}" destId="{8484384E-0FE2-4CF6-A0FB-ABBE555E1C40}" srcOrd="0" destOrd="0" parTransId="{48EEB18B-D89D-4AD6-BF78-74D08A123C9D}" sibTransId="{403D81AC-4C5C-4F43-B7A5-4E9B4966A0F1}"/>
    <dgm:cxn modelId="{3FE94FD6-178E-4F39-BF9B-044965F66EB0}" type="presOf" srcId="{B45802E6-29C1-4F91-A5B1-7AC149CEB94D}" destId="{3260C113-A203-44AF-B5A2-A57F87F6977C}" srcOrd="0" destOrd="0" presId="urn:microsoft.com/office/officeart/2005/8/layout/chevron2"/>
    <dgm:cxn modelId="{618A6AF5-CA0F-42F2-BC28-86FC45A5EC5C}" type="presOf" srcId="{71B2CD7F-B31C-4E4A-A7C6-79F566F70E9A}" destId="{EF189132-1971-4895-9EB8-A2C31B8E34D5}" srcOrd="0" destOrd="0" presId="urn:microsoft.com/office/officeart/2005/8/layout/chevron2"/>
    <dgm:cxn modelId="{5BBE87F7-2A42-4530-A560-F7292130E002}" type="presOf" srcId="{8484384E-0FE2-4CF6-A0FB-ABBE555E1C40}" destId="{EFBF686E-9442-4FD0-BE60-3D58EDF1A341}" srcOrd="0" destOrd="0" presId="urn:microsoft.com/office/officeart/2005/8/layout/chevron2"/>
    <dgm:cxn modelId="{6BE479EF-1C5C-4361-BC4F-68798A99701D}" type="presParOf" srcId="{3260C113-A203-44AF-B5A2-A57F87F6977C}" destId="{133C62BF-6BAC-452A-BE4F-602FC5795026}" srcOrd="0" destOrd="0" presId="urn:microsoft.com/office/officeart/2005/8/layout/chevron2"/>
    <dgm:cxn modelId="{5CAC0237-B80C-4ED9-95BD-8BA668682C0F}" type="presParOf" srcId="{133C62BF-6BAC-452A-BE4F-602FC5795026}" destId="{EFBF686E-9442-4FD0-BE60-3D58EDF1A341}" srcOrd="0" destOrd="0" presId="urn:microsoft.com/office/officeart/2005/8/layout/chevron2"/>
    <dgm:cxn modelId="{C8586CA2-2928-4490-A8DF-A8138097D021}" type="presParOf" srcId="{133C62BF-6BAC-452A-BE4F-602FC5795026}" destId="{EF189132-1971-4895-9EB8-A2C31B8E34D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1D77062-F61F-4458-BF70-48BB38E18C6D}" type="doc">
      <dgm:prSet loTypeId="urn:microsoft.com/office/officeart/2005/8/layout/chevron2" loCatId="process" qsTypeId="urn:microsoft.com/office/officeart/2005/8/quickstyle/simple1#10" qsCatId="simple" csTypeId="urn:microsoft.com/office/officeart/2005/8/colors/accent1_2#6" csCatId="accent1" phldr="1"/>
      <dgm:spPr/>
      <dgm:t>
        <a:bodyPr/>
        <a:lstStyle/>
        <a:p>
          <a:endParaRPr lang="en-US"/>
        </a:p>
      </dgm:t>
    </dgm:pt>
    <dgm:pt modelId="{D94DD183-31F6-474A-A7F4-094C858E3844}">
      <dgm:prSet/>
      <dgm:spPr/>
      <dgm:t>
        <a:bodyPr/>
        <a:lstStyle/>
        <a:p>
          <a:pPr rtl="0"/>
          <a:r>
            <a:rPr lang="en-GB"/>
            <a:t>Questions </a:t>
          </a:r>
        </a:p>
      </dgm:t>
    </dgm:pt>
    <dgm:pt modelId="{B0CF98AD-BCDC-4869-B4CE-6D821E79C5CD}" type="parTrans" cxnId="{5CA0874B-9D61-4D85-B2D4-35A2A383F9DE}">
      <dgm:prSet/>
      <dgm:spPr/>
      <dgm:t>
        <a:bodyPr/>
        <a:lstStyle/>
        <a:p>
          <a:endParaRPr lang="en-US"/>
        </a:p>
      </dgm:t>
    </dgm:pt>
    <dgm:pt modelId="{81AC45E9-50C7-4153-ABD9-98DBA0990E2D}" type="sibTrans" cxnId="{5CA0874B-9D61-4D85-B2D4-35A2A383F9DE}">
      <dgm:prSet/>
      <dgm:spPr/>
      <dgm:t>
        <a:bodyPr/>
        <a:lstStyle/>
        <a:p>
          <a:endParaRPr lang="en-US"/>
        </a:p>
      </dgm:t>
    </dgm:pt>
    <dgm:pt modelId="{E73560A7-9298-44C6-93B7-700896C8D5DC}">
      <dgm:prSet custT="1"/>
      <dgm:spPr/>
      <dgm:t>
        <a:bodyPr/>
        <a:lstStyle/>
        <a:p>
          <a:pPr rtl="0"/>
          <a:r>
            <a:rPr lang="en-GB" sz="2400" dirty="0"/>
            <a:t>Please write in the chat if have a question and we can discuss </a:t>
          </a:r>
        </a:p>
      </dgm:t>
    </dgm:pt>
    <dgm:pt modelId="{7FB4A28E-FD5A-4CAA-B5F7-7806EE815DA0}" type="parTrans" cxnId="{265EDF98-AF16-401E-917F-01F6B2B68272}">
      <dgm:prSet/>
      <dgm:spPr/>
      <dgm:t>
        <a:bodyPr/>
        <a:lstStyle/>
        <a:p>
          <a:endParaRPr lang="en-US"/>
        </a:p>
      </dgm:t>
    </dgm:pt>
    <dgm:pt modelId="{56DAAA8E-BB7E-4739-9FA5-EA4BED2D5FE5}" type="sibTrans" cxnId="{265EDF98-AF16-401E-917F-01F6B2B68272}">
      <dgm:prSet/>
      <dgm:spPr/>
      <dgm:t>
        <a:bodyPr/>
        <a:lstStyle/>
        <a:p>
          <a:endParaRPr lang="en-US"/>
        </a:p>
      </dgm:t>
    </dgm:pt>
    <dgm:pt modelId="{5C22D3D4-7912-456D-9BF3-02A5278DC425}" type="pres">
      <dgm:prSet presAssocID="{A1D77062-F61F-4458-BF70-48BB38E18C6D}" presName="linearFlow" presStyleCnt="0">
        <dgm:presLayoutVars>
          <dgm:dir/>
          <dgm:animLvl val="lvl"/>
          <dgm:resizeHandles val="exact"/>
        </dgm:presLayoutVars>
      </dgm:prSet>
      <dgm:spPr/>
    </dgm:pt>
    <dgm:pt modelId="{AEC514F7-48EC-4E6D-B049-0FE3ED3B642F}" type="pres">
      <dgm:prSet presAssocID="{D94DD183-31F6-474A-A7F4-094C858E3844}" presName="composite" presStyleCnt="0"/>
      <dgm:spPr/>
    </dgm:pt>
    <dgm:pt modelId="{AF4BB671-A88A-46E4-935C-CCD00E9444A8}" type="pres">
      <dgm:prSet presAssocID="{D94DD183-31F6-474A-A7F4-094C858E3844}" presName="parentText" presStyleLbl="alignNode1" presStyleIdx="0" presStyleCnt="1" custLinFactNeighborX="0">
        <dgm:presLayoutVars>
          <dgm:chMax val="1"/>
          <dgm:bulletEnabled val="1"/>
        </dgm:presLayoutVars>
      </dgm:prSet>
      <dgm:spPr/>
    </dgm:pt>
    <dgm:pt modelId="{A1E6EDA5-8CDD-44A1-82B6-9F8BD6153C60}" type="pres">
      <dgm:prSet presAssocID="{D94DD183-31F6-474A-A7F4-094C858E3844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52AF6514-D29A-40F7-8E19-22B50AD31A8E}" type="presOf" srcId="{E73560A7-9298-44C6-93B7-700896C8D5DC}" destId="{A1E6EDA5-8CDD-44A1-82B6-9F8BD6153C60}" srcOrd="0" destOrd="0" presId="urn:microsoft.com/office/officeart/2005/8/layout/chevron2"/>
    <dgm:cxn modelId="{0B1C9338-4E3D-4949-92C8-E59F083BA868}" type="presOf" srcId="{A1D77062-F61F-4458-BF70-48BB38E18C6D}" destId="{5C22D3D4-7912-456D-9BF3-02A5278DC425}" srcOrd="0" destOrd="0" presId="urn:microsoft.com/office/officeart/2005/8/layout/chevron2"/>
    <dgm:cxn modelId="{5CA0874B-9D61-4D85-B2D4-35A2A383F9DE}" srcId="{A1D77062-F61F-4458-BF70-48BB38E18C6D}" destId="{D94DD183-31F6-474A-A7F4-094C858E3844}" srcOrd="0" destOrd="0" parTransId="{B0CF98AD-BCDC-4869-B4CE-6D821E79C5CD}" sibTransId="{81AC45E9-50C7-4153-ABD9-98DBA0990E2D}"/>
    <dgm:cxn modelId="{292BCD78-8112-434D-84F3-F8C8A9F97AA5}" type="presOf" srcId="{D94DD183-31F6-474A-A7F4-094C858E3844}" destId="{AF4BB671-A88A-46E4-935C-CCD00E9444A8}" srcOrd="0" destOrd="0" presId="urn:microsoft.com/office/officeart/2005/8/layout/chevron2"/>
    <dgm:cxn modelId="{265EDF98-AF16-401E-917F-01F6B2B68272}" srcId="{D94DD183-31F6-474A-A7F4-094C858E3844}" destId="{E73560A7-9298-44C6-93B7-700896C8D5DC}" srcOrd="0" destOrd="0" parTransId="{7FB4A28E-FD5A-4CAA-B5F7-7806EE815DA0}" sibTransId="{56DAAA8E-BB7E-4739-9FA5-EA4BED2D5FE5}"/>
    <dgm:cxn modelId="{35CE5AB1-F7F0-4FD4-8FBF-A986C366DE76}" type="presParOf" srcId="{5C22D3D4-7912-456D-9BF3-02A5278DC425}" destId="{AEC514F7-48EC-4E6D-B049-0FE3ED3B642F}" srcOrd="0" destOrd="0" presId="urn:microsoft.com/office/officeart/2005/8/layout/chevron2"/>
    <dgm:cxn modelId="{D67B1C93-FD04-474B-8155-4DDD5BDA3C92}" type="presParOf" srcId="{AEC514F7-48EC-4E6D-B049-0FE3ED3B642F}" destId="{AF4BB671-A88A-46E4-935C-CCD00E9444A8}" srcOrd="0" destOrd="0" presId="urn:microsoft.com/office/officeart/2005/8/layout/chevron2"/>
    <dgm:cxn modelId="{BE4F3DAC-EC09-4678-B31D-22B8E718C5DA}" type="presParOf" srcId="{AEC514F7-48EC-4E6D-B049-0FE3ED3B642F}" destId="{A1E6EDA5-8CDD-44A1-82B6-9F8BD6153C6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C5A14BDD-AFFD-4F36-9061-55DEEA85A6D1}" type="doc">
      <dgm:prSet loTypeId="urn:microsoft.com/office/officeart/2005/8/layout/vList2" loCatId="list" qsTypeId="urn:microsoft.com/office/officeart/2005/8/quickstyle/simple1#12" qsCatId="simple" csTypeId="urn:microsoft.com/office/officeart/2005/8/colors/accent1_2#8" csCatId="accent1" phldr="1"/>
      <dgm:spPr/>
      <dgm:t>
        <a:bodyPr/>
        <a:lstStyle/>
        <a:p>
          <a:endParaRPr lang="en-US"/>
        </a:p>
      </dgm:t>
    </dgm:pt>
    <dgm:pt modelId="{CB7C7452-5FAD-4337-A1ED-6D0F0E4F2AA5}">
      <dgm:prSet/>
      <dgm:spPr/>
      <dgm:t>
        <a:bodyPr/>
        <a:lstStyle/>
        <a:p>
          <a:pPr rtl="0"/>
          <a:r>
            <a:rPr lang="cy-GB" noProof="0" dirty="0"/>
            <a:t>Eglur ac â Ffocws, mae hwn yn brosiect ar raddfa fach. 15,000 o eiriau: </a:t>
          </a:r>
        </a:p>
      </dgm:t>
    </dgm:pt>
    <dgm:pt modelId="{448BFC65-E3EC-4FB1-BCAB-EAF202C06E37}" type="parTrans" cxnId="{1BDEEC9A-8821-472F-B33C-B2A7C805AE3B}">
      <dgm:prSet/>
      <dgm:spPr/>
      <dgm:t>
        <a:bodyPr/>
        <a:lstStyle/>
        <a:p>
          <a:endParaRPr lang="en-US"/>
        </a:p>
      </dgm:t>
    </dgm:pt>
    <dgm:pt modelId="{25B2BD66-24B8-4A82-A082-A02D9EA1E70F}" type="sibTrans" cxnId="{1BDEEC9A-8821-472F-B33C-B2A7C805AE3B}">
      <dgm:prSet/>
      <dgm:spPr/>
      <dgm:t>
        <a:bodyPr/>
        <a:lstStyle/>
        <a:p>
          <a:endParaRPr lang="en-US"/>
        </a:p>
      </dgm:t>
    </dgm:pt>
    <dgm:pt modelId="{68E62FC1-257B-41C6-A825-09840B9F650E}">
      <dgm:prSet/>
      <dgm:spPr/>
      <dgm:t>
        <a:bodyPr/>
        <a:lstStyle/>
        <a:p>
          <a:pPr rtl="0"/>
          <a:r>
            <a:rPr lang="cy-GB" noProof="0" dirty="0"/>
            <a:t>Cwestiwn Ymchwil / Mater </a:t>
          </a:r>
        </a:p>
      </dgm:t>
    </dgm:pt>
    <dgm:pt modelId="{4E572ACB-FDC9-4FA5-82BE-46979610580F}" type="parTrans" cxnId="{F33311AC-98A7-4532-8C56-0ADF830B9327}">
      <dgm:prSet/>
      <dgm:spPr/>
      <dgm:t>
        <a:bodyPr/>
        <a:lstStyle/>
        <a:p>
          <a:endParaRPr lang="en-US"/>
        </a:p>
      </dgm:t>
    </dgm:pt>
    <dgm:pt modelId="{E13A9184-7977-4A2A-8FBA-580863BF596A}" type="sibTrans" cxnId="{F33311AC-98A7-4532-8C56-0ADF830B9327}">
      <dgm:prSet/>
      <dgm:spPr/>
      <dgm:t>
        <a:bodyPr/>
        <a:lstStyle/>
        <a:p>
          <a:endParaRPr lang="en-US"/>
        </a:p>
      </dgm:t>
    </dgm:pt>
    <dgm:pt modelId="{ED99B883-C1AD-4F4A-A286-1CE1F6871EA2}">
      <dgm:prSet/>
      <dgm:spPr/>
      <dgm:t>
        <a:bodyPr/>
        <a:lstStyle/>
        <a:p>
          <a:pPr rtl="0"/>
          <a:r>
            <a:rPr lang="cy-GB" noProof="0" dirty="0"/>
            <a:t>Nod (Beth rydych yn gobeithio ei gyflawni) </a:t>
          </a:r>
        </a:p>
      </dgm:t>
    </dgm:pt>
    <dgm:pt modelId="{C1E0A6DC-0B10-43DD-AA25-CADDB43C626F}" type="parTrans" cxnId="{C3185C76-4360-4714-ABEE-6B075566225D}">
      <dgm:prSet/>
      <dgm:spPr/>
      <dgm:t>
        <a:bodyPr/>
        <a:lstStyle/>
        <a:p>
          <a:endParaRPr lang="en-US"/>
        </a:p>
      </dgm:t>
    </dgm:pt>
    <dgm:pt modelId="{B2F1AEAA-A406-4DE7-AD24-F3C14EC5BEDD}" type="sibTrans" cxnId="{C3185C76-4360-4714-ABEE-6B075566225D}">
      <dgm:prSet/>
      <dgm:spPr/>
      <dgm:t>
        <a:bodyPr/>
        <a:lstStyle/>
        <a:p>
          <a:endParaRPr lang="en-US"/>
        </a:p>
      </dgm:t>
    </dgm:pt>
    <dgm:pt modelId="{DF24C043-A3C5-464E-B763-54641D854769}">
      <dgm:prSet/>
      <dgm:spPr/>
      <dgm:t>
        <a:bodyPr/>
        <a:lstStyle/>
        <a:p>
          <a:pPr rtl="0"/>
          <a:r>
            <a:rPr lang="cy-GB" noProof="0" dirty="0"/>
            <a:t>Amcanion - 4 ar y mwyaf (Sut byddwch yn cyflawni) eich nod </a:t>
          </a:r>
        </a:p>
      </dgm:t>
    </dgm:pt>
    <dgm:pt modelId="{35EFD7A1-CFB5-493D-A473-3E7392D9891E}" type="parTrans" cxnId="{6196F081-FA37-4895-8E2E-D17E62B52E06}">
      <dgm:prSet/>
      <dgm:spPr/>
      <dgm:t>
        <a:bodyPr/>
        <a:lstStyle/>
        <a:p>
          <a:endParaRPr lang="en-US"/>
        </a:p>
      </dgm:t>
    </dgm:pt>
    <dgm:pt modelId="{A68C02C1-B6B6-4A5A-B391-0F99FAE07C8F}" type="sibTrans" cxnId="{6196F081-FA37-4895-8E2E-D17E62B52E06}">
      <dgm:prSet/>
      <dgm:spPr/>
      <dgm:t>
        <a:bodyPr/>
        <a:lstStyle/>
        <a:p>
          <a:endParaRPr lang="en-US"/>
        </a:p>
      </dgm:t>
    </dgm:pt>
    <dgm:pt modelId="{F17FEDA4-2C9B-4E31-8AAA-3C2A776749C7}">
      <dgm:prSet custT="1"/>
      <dgm:spPr/>
      <dgm:t>
        <a:bodyPr/>
        <a:lstStyle/>
        <a:p>
          <a:pPr rtl="0"/>
          <a:r>
            <a:rPr lang="cy-GB" sz="3000" noProof="0" dirty="0"/>
            <a:t>Adolygiad Llenyddiaeth neu Astudiaeth Empirig </a:t>
          </a:r>
        </a:p>
      </dgm:t>
    </dgm:pt>
    <dgm:pt modelId="{83B13330-355D-4B06-8435-353A807D9EDF}" type="parTrans" cxnId="{5FD7946D-47D6-45B6-B3CC-86B64B83EE49}">
      <dgm:prSet/>
      <dgm:spPr/>
      <dgm:t>
        <a:bodyPr/>
        <a:lstStyle/>
        <a:p>
          <a:endParaRPr lang="en-US"/>
        </a:p>
      </dgm:t>
    </dgm:pt>
    <dgm:pt modelId="{1E6E175F-66AC-4C99-A0ED-416F73CC7304}" type="sibTrans" cxnId="{5FD7946D-47D6-45B6-B3CC-86B64B83EE49}">
      <dgm:prSet/>
      <dgm:spPr/>
      <dgm:t>
        <a:bodyPr/>
        <a:lstStyle/>
        <a:p>
          <a:endParaRPr lang="en-US"/>
        </a:p>
      </dgm:t>
    </dgm:pt>
    <dgm:pt modelId="{2CEE4D55-DDAB-43F7-8DCE-5EE5611272DF}">
      <dgm:prSet/>
      <dgm:spPr/>
      <dgm:t>
        <a:bodyPr/>
        <a:lstStyle/>
        <a:p>
          <a:pPr rtl="0"/>
          <a:r>
            <a:rPr lang="cy-GB" noProof="0" dirty="0"/>
            <a:t>Methodoleg </a:t>
          </a:r>
        </a:p>
      </dgm:t>
    </dgm:pt>
    <dgm:pt modelId="{30CBF7D4-4D51-46D3-975F-50FFED9A9BBA}" type="parTrans" cxnId="{BCC8A29E-7F35-4402-A77D-1466B998F92D}">
      <dgm:prSet/>
      <dgm:spPr/>
      <dgm:t>
        <a:bodyPr/>
        <a:lstStyle/>
        <a:p>
          <a:endParaRPr lang="cy-GB"/>
        </a:p>
      </dgm:t>
    </dgm:pt>
    <dgm:pt modelId="{ED9514CE-11FE-4D23-851E-A860A58462F2}" type="sibTrans" cxnId="{BCC8A29E-7F35-4402-A77D-1466B998F92D}">
      <dgm:prSet/>
      <dgm:spPr/>
      <dgm:t>
        <a:bodyPr/>
        <a:lstStyle/>
        <a:p>
          <a:endParaRPr lang="cy-GB"/>
        </a:p>
      </dgm:t>
    </dgm:pt>
    <dgm:pt modelId="{355A501F-F312-45DB-9EA6-D2E9B22DBBB0}" type="pres">
      <dgm:prSet presAssocID="{C5A14BDD-AFFD-4F36-9061-55DEEA85A6D1}" presName="linear" presStyleCnt="0">
        <dgm:presLayoutVars>
          <dgm:animLvl val="lvl"/>
          <dgm:resizeHandles val="exact"/>
        </dgm:presLayoutVars>
      </dgm:prSet>
      <dgm:spPr/>
    </dgm:pt>
    <dgm:pt modelId="{F1C527A2-645A-499F-8529-C7458A904450}" type="pres">
      <dgm:prSet presAssocID="{CB7C7452-5FAD-4337-A1ED-6D0F0E4F2AA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E136BA1-B0E6-43A6-BAE0-8FB7F057EBD1}" type="pres">
      <dgm:prSet presAssocID="{CB7C7452-5FAD-4337-A1ED-6D0F0E4F2AA5}" presName="childText" presStyleLbl="revTx" presStyleIdx="0" presStyleCnt="1">
        <dgm:presLayoutVars>
          <dgm:bulletEnabled val="1"/>
        </dgm:presLayoutVars>
      </dgm:prSet>
      <dgm:spPr/>
    </dgm:pt>
    <dgm:pt modelId="{D818FDF9-6F7D-4F99-880A-1C6E052BED15}" type="pres">
      <dgm:prSet presAssocID="{F17FEDA4-2C9B-4E31-8AAA-3C2A776749C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BBA2F13-03C5-4A36-81E7-C6CDC98C8D8E}" type="presOf" srcId="{C5A14BDD-AFFD-4F36-9061-55DEEA85A6D1}" destId="{355A501F-F312-45DB-9EA6-D2E9B22DBBB0}" srcOrd="0" destOrd="0" presId="urn:microsoft.com/office/officeart/2005/8/layout/vList2"/>
    <dgm:cxn modelId="{A4B9DA47-4597-4A8C-93E6-C13A68C74243}" type="presOf" srcId="{DF24C043-A3C5-464E-B763-54641D854769}" destId="{3E136BA1-B0E6-43A6-BAE0-8FB7F057EBD1}" srcOrd="0" destOrd="2" presId="urn:microsoft.com/office/officeart/2005/8/layout/vList2"/>
    <dgm:cxn modelId="{5FD7946D-47D6-45B6-B3CC-86B64B83EE49}" srcId="{C5A14BDD-AFFD-4F36-9061-55DEEA85A6D1}" destId="{F17FEDA4-2C9B-4E31-8AAA-3C2A776749C7}" srcOrd="1" destOrd="0" parTransId="{83B13330-355D-4B06-8435-353A807D9EDF}" sibTransId="{1E6E175F-66AC-4C99-A0ED-416F73CC7304}"/>
    <dgm:cxn modelId="{DFDDB274-BAB9-4599-945D-C46F1B02CFF1}" type="presOf" srcId="{2CEE4D55-DDAB-43F7-8DCE-5EE5611272DF}" destId="{3E136BA1-B0E6-43A6-BAE0-8FB7F057EBD1}" srcOrd="0" destOrd="3" presId="urn:microsoft.com/office/officeart/2005/8/layout/vList2"/>
    <dgm:cxn modelId="{C3185C76-4360-4714-ABEE-6B075566225D}" srcId="{CB7C7452-5FAD-4337-A1ED-6D0F0E4F2AA5}" destId="{ED99B883-C1AD-4F4A-A286-1CE1F6871EA2}" srcOrd="1" destOrd="0" parTransId="{C1E0A6DC-0B10-43DD-AA25-CADDB43C626F}" sibTransId="{B2F1AEAA-A406-4DE7-AD24-F3C14EC5BEDD}"/>
    <dgm:cxn modelId="{6196F081-FA37-4895-8E2E-D17E62B52E06}" srcId="{CB7C7452-5FAD-4337-A1ED-6D0F0E4F2AA5}" destId="{DF24C043-A3C5-464E-B763-54641D854769}" srcOrd="2" destOrd="0" parTransId="{35EFD7A1-CFB5-493D-A473-3E7392D9891E}" sibTransId="{A68C02C1-B6B6-4A5A-B391-0F99FAE07C8F}"/>
    <dgm:cxn modelId="{D7456A8F-0189-4220-9C54-F433F8792F69}" type="presOf" srcId="{ED99B883-C1AD-4F4A-A286-1CE1F6871EA2}" destId="{3E136BA1-B0E6-43A6-BAE0-8FB7F057EBD1}" srcOrd="0" destOrd="1" presId="urn:microsoft.com/office/officeart/2005/8/layout/vList2"/>
    <dgm:cxn modelId="{1BDEEC9A-8821-472F-B33C-B2A7C805AE3B}" srcId="{C5A14BDD-AFFD-4F36-9061-55DEEA85A6D1}" destId="{CB7C7452-5FAD-4337-A1ED-6D0F0E4F2AA5}" srcOrd="0" destOrd="0" parTransId="{448BFC65-E3EC-4FB1-BCAB-EAF202C06E37}" sibTransId="{25B2BD66-24B8-4A82-A082-A02D9EA1E70F}"/>
    <dgm:cxn modelId="{BCC8A29E-7F35-4402-A77D-1466B998F92D}" srcId="{CB7C7452-5FAD-4337-A1ED-6D0F0E4F2AA5}" destId="{2CEE4D55-DDAB-43F7-8DCE-5EE5611272DF}" srcOrd="3" destOrd="0" parTransId="{30CBF7D4-4D51-46D3-975F-50FFED9A9BBA}" sibTransId="{ED9514CE-11FE-4D23-851E-A860A58462F2}"/>
    <dgm:cxn modelId="{F33311AC-98A7-4532-8C56-0ADF830B9327}" srcId="{CB7C7452-5FAD-4337-A1ED-6D0F0E4F2AA5}" destId="{68E62FC1-257B-41C6-A825-09840B9F650E}" srcOrd="0" destOrd="0" parTransId="{4E572ACB-FDC9-4FA5-82BE-46979610580F}" sibTransId="{E13A9184-7977-4A2A-8FBA-580863BF596A}"/>
    <dgm:cxn modelId="{34F12CDA-62A6-4CA5-94AA-26AC77B53A18}" type="presOf" srcId="{CB7C7452-5FAD-4337-A1ED-6D0F0E4F2AA5}" destId="{F1C527A2-645A-499F-8529-C7458A904450}" srcOrd="0" destOrd="0" presId="urn:microsoft.com/office/officeart/2005/8/layout/vList2"/>
    <dgm:cxn modelId="{B955A8DE-4569-41B4-8BE2-F2E540AD97A2}" type="presOf" srcId="{68E62FC1-257B-41C6-A825-09840B9F650E}" destId="{3E136BA1-B0E6-43A6-BAE0-8FB7F057EBD1}" srcOrd="0" destOrd="0" presId="urn:microsoft.com/office/officeart/2005/8/layout/vList2"/>
    <dgm:cxn modelId="{ECF78FFE-6D56-499A-AEC9-88830E549642}" type="presOf" srcId="{F17FEDA4-2C9B-4E31-8AAA-3C2A776749C7}" destId="{D818FDF9-6F7D-4F99-880A-1C6E052BED15}" srcOrd="0" destOrd="0" presId="urn:microsoft.com/office/officeart/2005/8/layout/vList2"/>
    <dgm:cxn modelId="{24DD9CAE-3F51-4215-B76E-4920A4EC39C8}" type="presParOf" srcId="{355A501F-F312-45DB-9EA6-D2E9B22DBBB0}" destId="{F1C527A2-645A-499F-8529-C7458A904450}" srcOrd="0" destOrd="0" presId="urn:microsoft.com/office/officeart/2005/8/layout/vList2"/>
    <dgm:cxn modelId="{E0D7C745-29CA-4A23-AFB7-C94A409D530B}" type="presParOf" srcId="{355A501F-F312-45DB-9EA6-D2E9B22DBBB0}" destId="{3E136BA1-B0E6-43A6-BAE0-8FB7F057EBD1}" srcOrd="1" destOrd="0" presId="urn:microsoft.com/office/officeart/2005/8/layout/vList2"/>
    <dgm:cxn modelId="{DF2CD148-F5F0-4B74-83FF-D9D84FE671E6}" type="presParOf" srcId="{355A501F-F312-45DB-9EA6-D2E9B22DBBB0}" destId="{D818FDF9-6F7D-4F99-880A-1C6E052BED1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C5A14BDD-AFFD-4F36-9061-55DEEA85A6D1}" type="doc">
      <dgm:prSet loTypeId="urn:microsoft.com/office/officeart/2005/8/layout/vList2" loCatId="list" qsTypeId="urn:microsoft.com/office/officeart/2005/8/quickstyle/simple1#13" qsCatId="simple" csTypeId="urn:microsoft.com/office/officeart/2005/8/colors/accent1_2#9" csCatId="accent1" phldr="1"/>
      <dgm:spPr/>
      <dgm:t>
        <a:bodyPr/>
        <a:lstStyle/>
        <a:p>
          <a:endParaRPr lang="en-US"/>
        </a:p>
      </dgm:t>
    </dgm:pt>
    <dgm:pt modelId="{CB7C7452-5FAD-4337-A1ED-6D0F0E4F2AA5}">
      <dgm:prSet/>
      <dgm:spPr/>
      <dgm:t>
        <a:bodyPr/>
        <a:lstStyle/>
        <a:p>
          <a:pPr rtl="0"/>
          <a:r>
            <a:rPr lang="en-GB"/>
            <a:t>Clear and Focused this is a small scale project 15,000 words: </a:t>
          </a:r>
        </a:p>
      </dgm:t>
    </dgm:pt>
    <dgm:pt modelId="{448BFC65-E3EC-4FB1-BCAB-EAF202C06E37}" type="parTrans" cxnId="{1BDEEC9A-8821-472F-B33C-B2A7C805AE3B}">
      <dgm:prSet/>
      <dgm:spPr/>
      <dgm:t>
        <a:bodyPr/>
        <a:lstStyle/>
        <a:p>
          <a:endParaRPr lang="en-US"/>
        </a:p>
      </dgm:t>
    </dgm:pt>
    <dgm:pt modelId="{25B2BD66-24B8-4A82-A082-A02D9EA1E70F}" type="sibTrans" cxnId="{1BDEEC9A-8821-472F-B33C-B2A7C805AE3B}">
      <dgm:prSet/>
      <dgm:spPr/>
      <dgm:t>
        <a:bodyPr/>
        <a:lstStyle/>
        <a:p>
          <a:endParaRPr lang="en-US"/>
        </a:p>
      </dgm:t>
    </dgm:pt>
    <dgm:pt modelId="{68E62FC1-257B-41C6-A825-09840B9F650E}">
      <dgm:prSet/>
      <dgm:spPr/>
      <dgm:t>
        <a:bodyPr/>
        <a:lstStyle/>
        <a:p>
          <a:pPr rtl="0"/>
          <a:r>
            <a:rPr lang="en-GB" dirty="0"/>
            <a:t>Research Question / Issue</a:t>
          </a:r>
        </a:p>
      </dgm:t>
    </dgm:pt>
    <dgm:pt modelId="{4E572ACB-FDC9-4FA5-82BE-46979610580F}" type="parTrans" cxnId="{F33311AC-98A7-4532-8C56-0ADF830B9327}">
      <dgm:prSet/>
      <dgm:spPr/>
      <dgm:t>
        <a:bodyPr/>
        <a:lstStyle/>
        <a:p>
          <a:endParaRPr lang="en-US"/>
        </a:p>
      </dgm:t>
    </dgm:pt>
    <dgm:pt modelId="{E13A9184-7977-4A2A-8FBA-580863BF596A}" type="sibTrans" cxnId="{F33311AC-98A7-4532-8C56-0ADF830B9327}">
      <dgm:prSet/>
      <dgm:spPr/>
      <dgm:t>
        <a:bodyPr/>
        <a:lstStyle/>
        <a:p>
          <a:endParaRPr lang="en-US"/>
        </a:p>
      </dgm:t>
    </dgm:pt>
    <dgm:pt modelId="{ED99B883-C1AD-4F4A-A286-1CE1F6871EA2}">
      <dgm:prSet/>
      <dgm:spPr/>
      <dgm:t>
        <a:bodyPr/>
        <a:lstStyle/>
        <a:p>
          <a:pPr rtl="0"/>
          <a:r>
            <a:rPr lang="en-GB" dirty="0"/>
            <a:t>Aim (What you hope to achieve) </a:t>
          </a:r>
        </a:p>
      </dgm:t>
    </dgm:pt>
    <dgm:pt modelId="{C1E0A6DC-0B10-43DD-AA25-CADDB43C626F}" type="parTrans" cxnId="{C3185C76-4360-4714-ABEE-6B075566225D}">
      <dgm:prSet/>
      <dgm:spPr/>
      <dgm:t>
        <a:bodyPr/>
        <a:lstStyle/>
        <a:p>
          <a:endParaRPr lang="en-US"/>
        </a:p>
      </dgm:t>
    </dgm:pt>
    <dgm:pt modelId="{B2F1AEAA-A406-4DE7-AD24-F3C14EC5BEDD}" type="sibTrans" cxnId="{C3185C76-4360-4714-ABEE-6B075566225D}">
      <dgm:prSet/>
      <dgm:spPr/>
      <dgm:t>
        <a:bodyPr/>
        <a:lstStyle/>
        <a:p>
          <a:endParaRPr lang="en-US"/>
        </a:p>
      </dgm:t>
    </dgm:pt>
    <dgm:pt modelId="{DF24C043-A3C5-464E-B763-54641D854769}">
      <dgm:prSet/>
      <dgm:spPr/>
      <dgm:t>
        <a:bodyPr/>
        <a:lstStyle/>
        <a:p>
          <a:pPr rtl="0"/>
          <a:r>
            <a:rPr lang="en-GB" dirty="0"/>
            <a:t>Objectives 4 maximum (How you will achieve) your aims </a:t>
          </a:r>
        </a:p>
      </dgm:t>
    </dgm:pt>
    <dgm:pt modelId="{35EFD7A1-CFB5-493D-A473-3E7392D9891E}" type="parTrans" cxnId="{6196F081-FA37-4895-8E2E-D17E62B52E06}">
      <dgm:prSet/>
      <dgm:spPr/>
      <dgm:t>
        <a:bodyPr/>
        <a:lstStyle/>
        <a:p>
          <a:endParaRPr lang="en-US"/>
        </a:p>
      </dgm:t>
    </dgm:pt>
    <dgm:pt modelId="{A68C02C1-B6B6-4A5A-B391-0F99FAE07C8F}" type="sibTrans" cxnId="{6196F081-FA37-4895-8E2E-D17E62B52E06}">
      <dgm:prSet/>
      <dgm:spPr/>
      <dgm:t>
        <a:bodyPr/>
        <a:lstStyle/>
        <a:p>
          <a:endParaRPr lang="en-US"/>
        </a:p>
      </dgm:t>
    </dgm:pt>
    <dgm:pt modelId="{F17FEDA4-2C9B-4E31-8AAA-3C2A776749C7}">
      <dgm:prSet/>
      <dgm:spPr/>
      <dgm:t>
        <a:bodyPr/>
        <a:lstStyle/>
        <a:p>
          <a:pPr rtl="0"/>
          <a:r>
            <a:rPr lang="en-GB"/>
            <a:t>Literature Review or Empirical study </a:t>
          </a:r>
        </a:p>
      </dgm:t>
    </dgm:pt>
    <dgm:pt modelId="{83B13330-355D-4B06-8435-353A807D9EDF}" type="parTrans" cxnId="{5FD7946D-47D6-45B6-B3CC-86B64B83EE49}">
      <dgm:prSet/>
      <dgm:spPr/>
      <dgm:t>
        <a:bodyPr/>
        <a:lstStyle/>
        <a:p>
          <a:endParaRPr lang="en-US"/>
        </a:p>
      </dgm:t>
    </dgm:pt>
    <dgm:pt modelId="{1E6E175F-66AC-4C99-A0ED-416F73CC7304}" type="sibTrans" cxnId="{5FD7946D-47D6-45B6-B3CC-86B64B83EE49}">
      <dgm:prSet/>
      <dgm:spPr/>
      <dgm:t>
        <a:bodyPr/>
        <a:lstStyle/>
        <a:p>
          <a:endParaRPr lang="en-US"/>
        </a:p>
      </dgm:t>
    </dgm:pt>
    <dgm:pt modelId="{2CEE4D55-DDAB-43F7-8DCE-5EE5611272DF}">
      <dgm:prSet/>
      <dgm:spPr/>
      <dgm:t>
        <a:bodyPr/>
        <a:lstStyle/>
        <a:p>
          <a:pPr rtl="0"/>
          <a:r>
            <a:rPr lang="en-GB" dirty="0"/>
            <a:t>Methodology </a:t>
          </a:r>
        </a:p>
      </dgm:t>
    </dgm:pt>
    <dgm:pt modelId="{30CBF7D4-4D51-46D3-975F-50FFED9A9BBA}" type="parTrans" cxnId="{BCC8A29E-7F35-4402-A77D-1466B998F92D}">
      <dgm:prSet/>
      <dgm:spPr/>
    </dgm:pt>
    <dgm:pt modelId="{ED9514CE-11FE-4D23-851E-A860A58462F2}" type="sibTrans" cxnId="{BCC8A29E-7F35-4402-A77D-1466B998F92D}">
      <dgm:prSet/>
      <dgm:spPr/>
    </dgm:pt>
    <dgm:pt modelId="{355A501F-F312-45DB-9EA6-D2E9B22DBBB0}" type="pres">
      <dgm:prSet presAssocID="{C5A14BDD-AFFD-4F36-9061-55DEEA85A6D1}" presName="linear" presStyleCnt="0">
        <dgm:presLayoutVars>
          <dgm:animLvl val="lvl"/>
          <dgm:resizeHandles val="exact"/>
        </dgm:presLayoutVars>
      </dgm:prSet>
      <dgm:spPr/>
    </dgm:pt>
    <dgm:pt modelId="{F1C527A2-645A-499F-8529-C7458A904450}" type="pres">
      <dgm:prSet presAssocID="{CB7C7452-5FAD-4337-A1ED-6D0F0E4F2AA5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E136BA1-B0E6-43A6-BAE0-8FB7F057EBD1}" type="pres">
      <dgm:prSet presAssocID="{CB7C7452-5FAD-4337-A1ED-6D0F0E4F2AA5}" presName="childText" presStyleLbl="revTx" presStyleIdx="0" presStyleCnt="1">
        <dgm:presLayoutVars>
          <dgm:bulletEnabled val="1"/>
        </dgm:presLayoutVars>
      </dgm:prSet>
      <dgm:spPr/>
    </dgm:pt>
    <dgm:pt modelId="{D818FDF9-6F7D-4F99-880A-1C6E052BED15}" type="pres">
      <dgm:prSet presAssocID="{F17FEDA4-2C9B-4E31-8AAA-3C2A776749C7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BBA2F13-03C5-4A36-81E7-C6CDC98C8D8E}" type="presOf" srcId="{C5A14BDD-AFFD-4F36-9061-55DEEA85A6D1}" destId="{355A501F-F312-45DB-9EA6-D2E9B22DBBB0}" srcOrd="0" destOrd="0" presId="urn:microsoft.com/office/officeart/2005/8/layout/vList2"/>
    <dgm:cxn modelId="{A4B9DA47-4597-4A8C-93E6-C13A68C74243}" type="presOf" srcId="{DF24C043-A3C5-464E-B763-54641D854769}" destId="{3E136BA1-B0E6-43A6-BAE0-8FB7F057EBD1}" srcOrd="0" destOrd="2" presId="urn:microsoft.com/office/officeart/2005/8/layout/vList2"/>
    <dgm:cxn modelId="{5FD7946D-47D6-45B6-B3CC-86B64B83EE49}" srcId="{C5A14BDD-AFFD-4F36-9061-55DEEA85A6D1}" destId="{F17FEDA4-2C9B-4E31-8AAA-3C2A776749C7}" srcOrd="1" destOrd="0" parTransId="{83B13330-355D-4B06-8435-353A807D9EDF}" sibTransId="{1E6E175F-66AC-4C99-A0ED-416F73CC7304}"/>
    <dgm:cxn modelId="{DFDDB274-BAB9-4599-945D-C46F1B02CFF1}" type="presOf" srcId="{2CEE4D55-DDAB-43F7-8DCE-5EE5611272DF}" destId="{3E136BA1-B0E6-43A6-BAE0-8FB7F057EBD1}" srcOrd="0" destOrd="3" presId="urn:microsoft.com/office/officeart/2005/8/layout/vList2"/>
    <dgm:cxn modelId="{C3185C76-4360-4714-ABEE-6B075566225D}" srcId="{CB7C7452-5FAD-4337-A1ED-6D0F0E4F2AA5}" destId="{ED99B883-C1AD-4F4A-A286-1CE1F6871EA2}" srcOrd="1" destOrd="0" parTransId="{C1E0A6DC-0B10-43DD-AA25-CADDB43C626F}" sibTransId="{B2F1AEAA-A406-4DE7-AD24-F3C14EC5BEDD}"/>
    <dgm:cxn modelId="{6196F081-FA37-4895-8E2E-D17E62B52E06}" srcId="{CB7C7452-5FAD-4337-A1ED-6D0F0E4F2AA5}" destId="{DF24C043-A3C5-464E-B763-54641D854769}" srcOrd="2" destOrd="0" parTransId="{35EFD7A1-CFB5-493D-A473-3E7392D9891E}" sibTransId="{A68C02C1-B6B6-4A5A-B391-0F99FAE07C8F}"/>
    <dgm:cxn modelId="{D7456A8F-0189-4220-9C54-F433F8792F69}" type="presOf" srcId="{ED99B883-C1AD-4F4A-A286-1CE1F6871EA2}" destId="{3E136BA1-B0E6-43A6-BAE0-8FB7F057EBD1}" srcOrd="0" destOrd="1" presId="urn:microsoft.com/office/officeart/2005/8/layout/vList2"/>
    <dgm:cxn modelId="{1BDEEC9A-8821-472F-B33C-B2A7C805AE3B}" srcId="{C5A14BDD-AFFD-4F36-9061-55DEEA85A6D1}" destId="{CB7C7452-5FAD-4337-A1ED-6D0F0E4F2AA5}" srcOrd="0" destOrd="0" parTransId="{448BFC65-E3EC-4FB1-BCAB-EAF202C06E37}" sibTransId="{25B2BD66-24B8-4A82-A082-A02D9EA1E70F}"/>
    <dgm:cxn modelId="{BCC8A29E-7F35-4402-A77D-1466B998F92D}" srcId="{CB7C7452-5FAD-4337-A1ED-6D0F0E4F2AA5}" destId="{2CEE4D55-DDAB-43F7-8DCE-5EE5611272DF}" srcOrd="3" destOrd="0" parTransId="{30CBF7D4-4D51-46D3-975F-50FFED9A9BBA}" sibTransId="{ED9514CE-11FE-4D23-851E-A860A58462F2}"/>
    <dgm:cxn modelId="{F33311AC-98A7-4532-8C56-0ADF830B9327}" srcId="{CB7C7452-5FAD-4337-A1ED-6D0F0E4F2AA5}" destId="{68E62FC1-257B-41C6-A825-09840B9F650E}" srcOrd="0" destOrd="0" parTransId="{4E572ACB-FDC9-4FA5-82BE-46979610580F}" sibTransId="{E13A9184-7977-4A2A-8FBA-580863BF596A}"/>
    <dgm:cxn modelId="{34F12CDA-62A6-4CA5-94AA-26AC77B53A18}" type="presOf" srcId="{CB7C7452-5FAD-4337-A1ED-6D0F0E4F2AA5}" destId="{F1C527A2-645A-499F-8529-C7458A904450}" srcOrd="0" destOrd="0" presId="urn:microsoft.com/office/officeart/2005/8/layout/vList2"/>
    <dgm:cxn modelId="{B955A8DE-4569-41B4-8BE2-F2E540AD97A2}" type="presOf" srcId="{68E62FC1-257B-41C6-A825-09840B9F650E}" destId="{3E136BA1-B0E6-43A6-BAE0-8FB7F057EBD1}" srcOrd="0" destOrd="0" presId="urn:microsoft.com/office/officeart/2005/8/layout/vList2"/>
    <dgm:cxn modelId="{ECF78FFE-6D56-499A-AEC9-88830E549642}" type="presOf" srcId="{F17FEDA4-2C9B-4E31-8AAA-3C2A776749C7}" destId="{D818FDF9-6F7D-4F99-880A-1C6E052BED15}" srcOrd="0" destOrd="0" presId="urn:microsoft.com/office/officeart/2005/8/layout/vList2"/>
    <dgm:cxn modelId="{24DD9CAE-3F51-4215-B76E-4920A4EC39C8}" type="presParOf" srcId="{355A501F-F312-45DB-9EA6-D2E9B22DBBB0}" destId="{F1C527A2-645A-499F-8529-C7458A904450}" srcOrd="0" destOrd="0" presId="urn:microsoft.com/office/officeart/2005/8/layout/vList2"/>
    <dgm:cxn modelId="{E0D7C745-29CA-4A23-AFB7-C94A409D530B}" type="presParOf" srcId="{355A501F-F312-45DB-9EA6-D2E9B22DBBB0}" destId="{3E136BA1-B0E6-43A6-BAE0-8FB7F057EBD1}" srcOrd="1" destOrd="0" presId="urn:microsoft.com/office/officeart/2005/8/layout/vList2"/>
    <dgm:cxn modelId="{DF2CD148-F5F0-4B74-83FF-D9D84FE671E6}" type="presParOf" srcId="{355A501F-F312-45DB-9EA6-D2E9B22DBBB0}" destId="{D818FDF9-6F7D-4F99-880A-1C6E052BED1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63070DE-0F46-4B50-B551-F35A171B2677}" type="doc">
      <dgm:prSet loTypeId="urn:microsoft.com/office/officeart/2005/8/layout/vList2" loCatId="list" qsTypeId="urn:microsoft.com/office/officeart/2005/8/quickstyle/simple1#14" qsCatId="simple" csTypeId="urn:microsoft.com/office/officeart/2005/8/colors/accent1_2#10" csCatId="accent1" phldr="1"/>
      <dgm:spPr/>
      <dgm:t>
        <a:bodyPr/>
        <a:lstStyle/>
        <a:p>
          <a:endParaRPr lang="en-US"/>
        </a:p>
      </dgm:t>
    </dgm:pt>
    <dgm:pt modelId="{D3D829BA-8276-4EA6-AB01-ED58E778F284}">
      <dgm:prSet/>
      <dgm:spPr/>
      <dgm:t>
        <a:bodyPr/>
        <a:lstStyle/>
        <a:p>
          <a:pPr rtl="0"/>
          <a:r>
            <a:rPr lang="cy-GB" b="1" noProof="0" dirty="0"/>
            <a:t>Nod</a:t>
          </a:r>
          <a:r>
            <a:rPr lang="cy-GB" noProof="0" dirty="0"/>
            <a:t> =  beth rydych yn gobeithio ei gyflawni.</a:t>
          </a:r>
          <a:r>
            <a:rPr lang="cy-GB" b="1" noProof="0" dirty="0"/>
            <a:t> </a:t>
          </a:r>
          <a:endParaRPr lang="cy-GB" noProof="0" dirty="0"/>
        </a:p>
      </dgm:t>
    </dgm:pt>
    <dgm:pt modelId="{60FF42AD-0DBA-4DB0-BDAF-6EC3FDFB464B}" type="parTrans" cxnId="{926D0466-E9A3-4B4A-ADF5-63E429C1A4B4}">
      <dgm:prSet/>
      <dgm:spPr/>
      <dgm:t>
        <a:bodyPr/>
        <a:lstStyle/>
        <a:p>
          <a:endParaRPr lang="en-US"/>
        </a:p>
      </dgm:t>
    </dgm:pt>
    <dgm:pt modelId="{4190D731-8083-481D-9826-E1BF4A9557CB}" type="sibTrans" cxnId="{926D0466-E9A3-4B4A-ADF5-63E429C1A4B4}">
      <dgm:prSet/>
      <dgm:spPr/>
      <dgm:t>
        <a:bodyPr/>
        <a:lstStyle/>
        <a:p>
          <a:endParaRPr lang="en-US"/>
        </a:p>
      </dgm:t>
    </dgm:pt>
    <dgm:pt modelId="{FDC2A689-BBB5-4A6F-B729-F611A7CDB2CA}">
      <dgm:prSet/>
      <dgm:spPr/>
      <dgm:t>
        <a:bodyPr/>
        <a:lstStyle/>
        <a:p>
          <a:pPr rtl="0"/>
          <a:r>
            <a:rPr lang="cy-GB" b="0" noProof="0" dirty="0"/>
            <a:t>Mae</a:t>
          </a:r>
          <a:r>
            <a:rPr lang="cy-GB" b="1" noProof="0" dirty="0"/>
            <a:t> nodau </a:t>
          </a:r>
          <a:r>
            <a:rPr lang="cy-GB" b="0" noProof="0" dirty="0"/>
            <a:t>yn ddatganiadau o fwriad</a:t>
          </a:r>
          <a:r>
            <a:rPr lang="cy-GB" noProof="0" dirty="0"/>
            <a:t>. Fel arfer maent yn cael eu hysgrifennu mewn termau eang. Maent yn gosod allan beth rydych yn gobeithio ei gyflawni ar ddiwedd y prosiect.</a:t>
          </a:r>
        </a:p>
      </dgm:t>
    </dgm:pt>
    <dgm:pt modelId="{87FE66F4-EB42-401D-AB50-61F234A19CDD}" type="parTrans" cxnId="{E0C656A0-0A7C-44B8-841C-50EEB36651A2}">
      <dgm:prSet/>
      <dgm:spPr/>
      <dgm:t>
        <a:bodyPr/>
        <a:lstStyle/>
        <a:p>
          <a:endParaRPr lang="en-US"/>
        </a:p>
      </dgm:t>
    </dgm:pt>
    <dgm:pt modelId="{E3FA4BA0-EEBF-4C16-80DF-F57ACEE116CF}" type="sibTrans" cxnId="{E0C656A0-0A7C-44B8-841C-50EEB36651A2}">
      <dgm:prSet/>
      <dgm:spPr/>
      <dgm:t>
        <a:bodyPr/>
        <a:lstStyle/>
        <a:p>
          <a:endParaRPr lang="en-US"/>
        </a:p>
      </dgm:t>
    </dgm:pt>
    <dgm:pt modelId="{26011C69-552E-40DA-9DE3-891A24734E9D}">
      <dgm:prSet/>
      <dgm:spPr/>
      <dgm:t>
        <a:bodyPr/>
        <a:lstStyle/>
        <a:p>
          <a:pPr rtl="0"/>
          <a:r>
            <a:rPr lang="cy-GB" b="1" noProof="0" dirty="0"/>
            <a:t>Amcan</a:t>
          </a:r>
          <a:r>
            <a:rPr lang="cy-GB" noProof="0" dirty="0"/>
            <a:t> = y cam(</a:t>
          </a:r>
          <a:r>
            <a:rPr lang="cy-GB" noProof="1"/>
            <a:t>au</a:t>
          </a:r>
          <a:r>
            <a:rPr lang="cy-GB" noProof="0" dirty="0"/>
            <a:t>) byddwch yn eu cymryd er mwyn cyflawni’r nod.</a:t>
          </a:r>
        </a:p>
      </dgm:t>
    </dgm:pt>
    <dgm:pt modelId="{9CD631D9-4E92-4314-85CC-84E0A4873598}" type="parTrans" cxnId="{CD4550C6-B82A-4184-9B31-4A96DF23833D}">
      <dgm:prSet/>
      <dgm:spPr/>
      <dgm:t>
        <a:bodyPr/>
        <a:lstStyle/>
        <a:p>
          <a:endParaRPr lang="en-US"/>
        </a:p>
      </dgm:t>
    </dgm:pt>
    <dgm:pt modelId="{BC898871-B689-43A2-A9EE-07D7084437FF}" type="sibTrans" cxnId="{CD4550C6-B82A-4184-9B31-4A96DF23833D}">
      <dgm:prSet/>
      <dgm:spPr/>
      <dgm:t>
        <a:bodyPr/>
        <a:lstStyle/>
        <a:p>
          <a:endParaRPr lang="en-US"/>
        </a:p>
      </dgm:t>
    </dgm:pt>
    <dgm:pt modelId="{516B6F4B-09D4-4C6C-8162-547E5A5A29CC}">
      <dgm:prSet/>
      <dgm:spPr/>
      <dgm:t>
        <a:bodyPr/>
        <a:lstStyle/>
        <a:p>
          <a:pPr rtl="0"/>
          <a:r>
            <a:rPr lang="cy-GB" b="0" noProof="0" dirty="0"/>
            <a:t>Dylai</a:t>
          </a:r>
          <a:r>
            <a:rPr lang="cy-GB" b="1" noProof="0" dirty="0"/>
            <a:t> amcanion,</a:t>
          </a:r>
          <a:r>
            <a:rPr lang="cy-GB" noProof="0" dirty="0"/>
            <a:t> ar y llaw arall, fod yn ddatganiadau penodol sy’n diffinio deilliannau mesuradwy, e.e. pa gamau a gymerir i gyflawni’r deilliant/Nod a ddymunir.</a:t>
          </a:r>
          <a:br>
            <a:rPr lang="cy-GB" noProof="0" dirty="0"/>
          </a:br>
          <a:r>
            <a:rPr lang="cy-GB" noProof="0" dirty="0"/>
            <a:t>Wrth ysgrifennu’ch amcanion ceisiwch ddefnyddio datganiadau cadarn, cadarnhaol.</a:t>
          </a:r>
          <a:br>
            <a:rPr lang="cy-GB" noProof="0" dirty="0"/>
          </a:br>
          <a:endParaRPr lang="cy-GB" noProof="0" dirty="0"/>
        </a:p>
      </dgm:t>
    </dgm:pt>
    <dgm:pt modelId="{C49CD585-8903-4D17-BB60-9A44623AFEE7}" type="parTrans" cxnId="{E242543F-AEF6-4938-AE4A-2E8591F60D23}">
      <dgm:prSet/>
      <dgm:spPr/>
      <dgm:t>
        <a:bodyPr/>
        <a:lstStyle/>
        <a:p>
          <a:endParaRPr lang="en-US"/>
        </a:p>
      </dgm:t>
    </dgm:pt>
    <dgm:pt modelId="{81FFE1DC-3722-4948-990E-F6F7C539B2DF}" type="sibTrans" cxnId="{E242543F-AEF6-4938-AE4A-2E8591F60D23}">
      <dgm:prSet/>
      <dgm:spPr/>
      <dgm:t>
        <a:bodyPr/>
        <a:lstStyle/>
        <a:p>
          <a:endParaRPr lang="en-US"/>
        </a:p>
      </dgm:t>
    </dgm:pt>
    <dgm:pt modelId="{45194E5D-8389-42A3-8D18-5EE3098AB64A}" type="pres">
      <dgm:prSet presAssocID="{563070DE-0F46-4B50-B551-F35A171B2677}" presName="linear" presStyleCnt="0">
        <dgm:presLayoutVars>
          <dgm:animLvl val="lvl"/>
          <dgm:resizeHandles val="exact"/>
        </dgm:presLayoutVars>
      </dgm:prSet>
      <dgm:spPr/>
    </dgm:pt>
    <dgm:pt modelId="{E99B7152-9E3A-4682-BE5C-3F40F2124EFD}" type="pres">
      <dgm:prSet presAssocID="{D3D829BA-8276-4EA6-AB01-ED58E778F28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3E7DC46-6697-4C7F-9251-83203EB27DA1}" type="pres">
      <dgm:prSet presAssocID="{D3D829BA-8276-4EA6-AB01-ED58E778F284}" presName="childText" presStyleLbl="revTx" presStyleIdx="0" presStyleCnt="2">
        <dgm:presLayoutVars>
          <dgm:bulletEnabled val="1"/>
        </dgm:presLayoutVars>
      </dgm:prSet>
      <dgm:spPr/>
    </dgm:pt>
    <dgm:pt modelId="{3997526B-0C44-4182-B07A-04EB27E13B1B}" type="pres">
      <dgm:prSet presAssocID="{26011C69-552E-40DA-9DE3-891A24734E9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77F6B27-627D-41C5-96A6-97EC42F2577B}" type="pres">
      <dgm:prSet presAssocID="{26011C69-552E-40DA-9DE3-891A24734E9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871A004-3572-4B4E-9BD7-AA8881B1C815}" type="presOf" srcId="{516B6F4B-09D4-4C6C-8162-547E5A5A29CC}" destId="{877F6B27-627D-41C5-96A6-97EC42F2577B}" srcOrd="0" destOrd="0" presId="urn:microsoft.com/office/officeart/2005/8/layout/vList2"/>
    <dgm:cxn modelId="{E242543F-AEF6-4938-AE4A-2E8591F60D23}" srcId="{26011C69-552E-40DA-9DE3-891A24734E9D}" destId="{516B6F4B-09D4-4C6C-8162-547E5A5A29CC}" srcOrd="0" destOrd="0" parTransId="{C49CD585-8903-4D17-BB60-9A44623AFEE7}" sibTransId="{81FFE1DC-3722-4948-990E-F6F7C539B2DF}"/>
    <dgm:cxn modelId="{926D0466-E9A3-4B4A-ADF5-63E429C1A4B4}" srcId="{563070DE-0F46-4B50-B551-F35A171B2677}" destId="{D3D829BA-8276-4EA6-AB01-ED58E778F284}" srcOrd="0" destOrd="0" parTransId="{60FF42AD-0DBA-4DB0-BDAF-6EC3FDFB464B}" sibTransId="{4190D731-8083-481D-9826-E1BF4A9557CB}"/>
    <dgm:cxn modelId="{3CF9F178-BBF5-4416-94DB-CC581FC121DB}" type="presOf" srcId="{FDC2A689-BBB5-4A6F-B729-F611A7CDB2CA}" destId="{B3E7DC46-6697-4C7F-9251-83203EB27DA1}" srcOrd="0" destOrd="0" presId="urn:microsoft.com/office/officeart/2005/8/layout/vList2"/>
    <dgm:cxn modelId="{E0C656A0-0A7C-44B8-841C-50EEB36651A2}" srcId="{D3D829BA-8276-4EA6-AB01-ED58E778F284}" destId="{FDC2A689-BBB5-4A6F-B729-F611A7CDB2CA}" srcOrd="0" destOrd="0" parTransId="{87FE66F4-EB42-401D-AB50-61F234A19CDD}" sibTransId="{E3FA4BA0-EEBF-4C16-80DF-F57ACEE116CF}"/>
    <dgm:cxn modelId="{16C481A7-5258-428C-B1E9-B90BBC588DE0}" type="presOf" srcId="{26011C69-552E-40DA-9DE3-891A24734E9D}" destId="{3997526B-0C44-4182-B07A-04EB27E13B1B}" srcOrd="0" destOrd="0" presId="urn:microsoft.com/office/officeart/2005/8/layout/vList2"/>
    <dgm:cxn modelId="{CD4550C6-B82A-4184-9B31-4A96DF23833D}" srcId="{563070DE-0F46-4B50-B551-F35A171B2677}" destId="{26011C69-552E-40DA-9DE3-891A24734E9D}" srcOrd="1" destOrd="0" parTransId="{9CD631D9-4E92-4314-85CC-84E0A4873598}" sibTransId="{BC898871-B689-43A2-A9EE-07D7084437FF}"/>
    <dgm:cxn modelId="{8CE722CE-8F81-4636-9DDD-8372D70C2B83}" type="presOf" srcId="{563070DE-0F46-4B50-B551-F35A171B2677}" destId="{45194E5D-8389-42A3-8D18-5EE3098AB64A}" srcOrd="0" destOrd="0" presId="urn:microsoft.com/office/officeart/2005/8/layout/vList2"/>
    <dgm:cxn modelId="{A0F287F1-9DC1-4E24-A8E4-15D7CCF9E29D}" type="presOf" srcId="{D3D829BA-8276-4EA6-AB01-ED58E778F284}" destId="{E99B7152-9E3A-4682-BE5C-3F40F2124EFD}" srcOrd="0" destOrd="0" presId="urn:microsoft.com/office/officeart/2005/8/layout/vList2"/>
    <dgm:cxn modelId="{DFF05BB8-695F-4BED-9AEA-F20ED360A7EE}" type="presParOf" srcId="{45194E5D-8389-42A3-8D18-5EE3098AB64A}" destId="{E99B7152-9E3A-4682-BE5C-3F40F2124EFD}" srcOrd="0" destOrd="0" presId="urn:microsoft.com/office/officeart/2005/8/layout/vList2"/>
    <dgm:cxn modelId="{D9527442-9AF7-47CF-90BB-06D0B3ACA1CD}" type="presParOf" srcId="{45194E5D-8389-42A3-8D18-5EE3098AB64A}" destId="{B3E7DC46-6697-4C7F-9251-83203EB27DA1}" srcOrd="1" destOrd="0" presId="urn:microsoft.com/office/officeart/2005/8/layout/vList2"/>
    <dgm:cxn modelId="{112D0F20-3654-4D35-A143-9A5D671B8C21}" type="presParOf" srcId="{45194E5D-8389-42A3-8D18-5EE3098AB64A}" destId="{3997526B-0C44-4182-B07A-04EB27E13B1B}" srcOrd="2" destOrd="0" presId="urn:microsoft.com/office/officeart/2005/8/layout/vList2"/>
    <dgm:cxn modelId="{5B1C7ECC-352D-4287-8B3E-D799C0627BBE}" type="presParOf" srcId="{45194E5D-8389-42A3-8D18-5EE3098AB64A}" destId="{877F6B27-627D-41C5-96A6-97EC42F2577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563070DE-0F46-4B50-B551-F35A171B2677}" type="doc">
      <dgm:prSet loTypeId="urn:microsoft.com/office/officeart/2005/8/layout/vList2" loCatId="list" qsTypeId="urn:microsoft.com/office/officeart/2005/8/quickstyle/simple1#15" qsCatId="simple" csTypeId="urn:microsoft.com/office/officeart/2005/8/colors/accent1_2#11" csCatId="accent1" phldr="1"/>
      <dgm:spPr/>
      <dgm:t>
        <a:bodyPr/>
        <a:lstStyle/>
        <a:p>
          <a:endParaRPr lang="en-US"/>
        </a:p>
      </dgm:t>
    </dgm:pt>
    <dgm:pt modelId="{D3D829BA-8276-4EA6-AB01-ED58E778F284}">
      <dgm:prSet/>
      <dgm:spPr/>
      <dgm:t>
        <a:bodyPr/>
        <a:lstStyle/>
        <a:p>
          <a:pPr rtl="0"/>
          <a:r>
            <a:rPr lang="en-GB" b="1"/>
            <a:t>Aim</a:t>
          </a:r>
          <a:r>
            <a:rPr lang="en-GB"/>
            <a:t> =  what you hope to achieve.</a:t>
          </a:r>
          <a:r>
            <a:rPr lang="en-GB" b="1"/>
            <a:t> </a:t>
          </a:r>
          <a:endParaRPr lang="en-GB"/>
        </a:p>
      </dgm:t>
    </dgm:pt>
    <dgm:pt modelId="{60FF42AD-0DBA-4DB0-BDAF-6EC3FDFB464B}" type="parTrans" cxnId="{926D0466-E9A3-4B4A-ADF5-63E429C1A4B4}">
      <dgm:prSet/>
      <dgm:spPr/>
      <dgm:t>
        <a:bodyPr/>
        <a:lstStyle/>
        <a:p>
          <a:endParaRPr lang="en-US"/>
        </a:p>
      </dgm:t>
    </dgm:pt>
    <dgm:pt modelId="{4190D731-8083-481D-9826-E1BF4A9557CB}" type="sibTrans" cxnId="{926D0466-E9A3-4B4A-ADF5-63E429C1A4B4}">
      <dgm:prSet/>
      <dgm:spPr/>
      <dgm:t>
        <a:bodyPr/>
        <a:lstStyle/>
        <a:p>
          <a:endParaRPr lang="en-US"/>
        </a:p>
      </dgm:t>
    </dgm:pt>
    <dgm:pt modelId="{FDC2A689-BBB5-4A6F-B729-F611A7CDB2CA}">
      <dgm:prSet/>
      <dgm:spPr/>
      <dgm:t>
        <a:bodyPr/>
        <a:lstStyle/>
        <a:p>
          <a:pPr rtl="0"/>
          <a:r>
            <a:rPr lang="en-GB" b="1" dirty="0"/>
            <a:t>Aims</a:t>
          </a:r>
          <a:r>
            <a:rPr lang="en-GB" dirty="0"/>
            <a:t> are statements of intent. They are usually written in broad terms. They set out what you hope to achieve at the end of the project.</a:t>
          </a:r>
        </a:p>
      </dgm:t>
    </dgm:pt>
    <dgm:pt modelId="{87FE66F4-EB42-401D-AB50-61F234A19CDD}" type="parTrans" cxnId="{E0C656A0-0A7C-44B8-841C-50EEB36651A2}">
      <dgm:prSet/>
      <dgm:spPr/>
      <dgm:t>
        <a:bodyPr/>
        <a:lstStyle/>
        <a:p>
          <a:endParaRPr lang="en-US"/>
        </a:p>
      </dgm:t>
    </dgm:pt>
    <dgm:pt modelId="{E3FA4BA0-EEBF-4C16-80DF-F57ACEE116CF}" type="sibTrans" cxnId="{E0C656A0-0A7C-44B8-841C-50EEB36651A2}">
      <dgm:prSet/>
      <dgm:spPr/>
      <dgm:t>
        <a:bodyPr/>
        <a:lstStyle/>
        <a:p>
          <a:endParaRPr lang="en-US"/>
        </a:p>
      </dgm:t>
    </dgm:pt>
    <dgm:pt modelId="{26011C69-552E-40DA-9DE3-891A24734E9D}">
      <dgm:prSet/>
      <dgm:spPr/>
      <dgm:t>
        <a:bodyPr/>
        <a:lstStyle/>
        <a:p>
          <a:pPr rtl="0"/>
          <a:r>
            <a:rPr lang="en-GB" b="1"/>
            <a:t>Objective</a:t>
          </a:r>
          <a:r>
            <a:rPr lang="en-GB"/>
            <a:t> = the action(s) you will take in order to achieve the aim.</a:t>
          </a:r>
        </a:p>
      </dgm:t>
    </dgm:pt>
    <dgm:pt modelId="{9CD631D9-4E92-4314-85CC-84E0A4873598}" type="parTrans" cxnId="{CD4550C6-B82A-4184-9B31-4A96DF23833D}">
      <dgm:prSet/>
      <dgm:spPr/>
      <dgm:t>
        <a:bodyPr/>
        <a:lstStyle/>
        <a:p>
          <a:endParaRPr lang="en-US"/>
        </a:p>
      </dgm:t>
    </dgm:pt>
    <dgm:pt modelId="{BC898871-B689-43A2-A9EE-07D7084437FF}" type="sibTrans" cxnId="{CD4550C6-B82A-4184-9B31-4A96DF23833D}">
      <dgm:prSet/>
      <dgm:spPr/>
      <dgm:t>
        <a:bodyPr/>
        <a:lstStyle/>
        <a:p>
          <a:endParaRPr lang="en-US"/>
        </a:p>
      </dgm:t>
    </dgm:pt>
    <dgm:pt modelId="{516B6F4B-09D4-4C6C-8162-547E5A5A29CC}">
      <dgm:prSet/>
      <dgm:spPr/>
      <dgm:t>
        <a:bodyPr/>
        <a:lstStyle/>
        <a:p>
          <a:pPr rtl="0"/>
          <a:r>
            <a:rPr lang="en-GB" b="1" dirty="0"/>
            <a:t>Objectives</a:t>
          </a:r>
          <a:r>
            <a:rPr lang="en-GB" dirty="0"/>
            <a:t>, on the other hand, should be specific statements that define measurable outcomes, e.g. what steps will be taken to achieve the desired outcome/Aim.</a:t>
          </a:r>
          <a:br>
            <a:rPr lang="en-GB" dirty="0"/>
          </a:br>
          <a:r>
            <a:rPr lang="en-GB" dirty="0"/>
            <a:t>When writing your objectives try to use strong positive statements.</a:t>
          </a:r>
          <a:br>
            <a:rPr lang="en-GB" dirty="0"/>
          </a:br>
          <a:endParaRPr lang="en-GB" dirty="0"/>
        </a:p>
      </dgm:t>
    </dgm:pt>
    <dgm:pt modelId="{C49CD585-8903-4D17-BB60-9A44623AFEE7}" type="parTrans" cxnId="{E242543F-AEF6-4938-AE4A-2E8591F60D23}">
      <dgm:prSet/>
      <dgm:spPr/>
      <dgm:t>
        <a:bodyPr/>
        <a:lstStyle/>
        <a:p>
          <a:endParaRPr lang="en-US"/>
        </a:p>
      </dgm:t>
    </dgm:pt>
    <dgm:pt modelId="{81FFE1DC-3722-4948-990E-F6F7C539B2DF}" type="sibTrans" cxnId="{E242543F-AEF6-4938-AE4A-2E8591F60D23}">
      <dgm:prSet/>
      <dgm:spPr/>
      <dgm:t>
        <a:bodyPr/>
        <a:lstStyle/>
        <a:p>
          <a:endParaRPr lang="en-US"/>
        </a:p>
      </dgm:t>
    </dgm:pt>
    <dgm:pt modelId="{45194E5D-8389-42A3-8D18-5EE3098AB64A}" type="pres">
      <dgm:prSet presAssocID="{563070DE-0F46-4B50-B551-F35A171B2677}" presName="linear" presStyleCnt="0">
        <dgm:presLayoutVars>
          <dgm:animLvl val="lvl"/>
          <dgm:resizeHandles val="exact"/>
        </dgm:presLayoutVars>
      </dgm:prSet>
      <dgm:spPr/>
    </dgm:pt>
    <dgm:pt modelId="{E99B7152-9E3A-4682-BE5C-3F40F2124EFD}" type="pres">
      <dgm:prSet presAssocID="{D3D829BA-8276-4EA6-AB01-ED58E778F28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B3E7DC46-6697-4C7F-9251-83203EB27DA1}" type="pres">
      <dgm:prSet presAssocID="{D3D829BA-8276-4EA6-AB01-ED58E778F284}" presName="childText" presStyleLbl="revTx" presStyleIdx="0" presStyleCnt="2">
        <dgm:presLayoutVars>
          <dgm:bulletEnabled val="1"/>
        </dgm:presLayoutVars>
      </dgm:prSet>
      <dgm:spPr/>
    </dgm:pt>
    <dgm:pt modelId="{3997526B-0C44-4182-B07A-04EB27E13B1B}" type="pres">
      <dgm:prSet presAssocID="{26011C69-552E-40DA-9DE3-891A24734E9D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877F6B27-627D-41C5-96A6-97EC42F2577B}" type="pres">
      <dgm:prSet presAssocID="{26011C69-552E-40DA-9DE3-891A24734E9D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F871A004-3572-4B4E-9BD7-AA8881B1C815}" type="presOf" srcId="{516B6F4B-09D4-4C6C-8162-547E5A5A29CC}" destId="{877F6B27-627D-41C5-96A6-97EC42F2577B}" srcOrd="0" destOrd="0" presId="urn:microsoft.com/office/officeart/2005/8/layout/vList2"/>
    <dgm:cxn modelId="{E242543F-AEF6-4938-AE4A-2E8591F60D23}" srcId="{26011C69-552E-40DA-9DE3-891A24734E9D}" destId="{516B6F4B-09D4-4C6C-8162-547E5A5A29CC}" srcOrd="0" destOrd="0" parTransId="{C49CD585-8903-4D17-BB60-9A44623AFEE7}" sibTransId="{81FFE1DC-3722-4948-990E-F6F7C539B2DF}"/>
    <dgm:cxn modelId="{926D0466-E9A3-4B4A-ADF5-63E429C1A4B4}" srcId="{563070DE-0F46-4B50-B551-F35A171B2677}" destId="{D3D829BA-8276-4EA6-AB01-ED58E778F284}" srcOrd="0" destOrd="0" parTransId="{60FF42AD-0DBA-4DB0-BDAF-6EC3FDFB464B}" sibTransId="{4190D731-8083-481D-9826-E1BF4A9557CB}"/>
    <dgm:cxn modelId="{3CF9F178-BBF5-4416-94DB-CC581FC121DB}" type="presOf" srcId="{FDC2A689-BBB5-4A6F-B729-F611A7CDB2CA}" destId="{B3E7DC46-6697-4C7F-9251-83203EB27DA1}" srcOrd="0" destOrd="0" presId="urn:microsoft.com/office/officeart/2005/8/layout/vList2"/>
    <dgm:cxn modelId="{E0C656A0-0A7C-44B8-841C-50EEB36651A2}" srcId="{D3D829BA-8276-4EA6-AB01-ED58E778F284}" destId="{FDC2A689-BBB5-4A6F-B729-F611A7CDB2CA}" srcOrd="0" destOrd="0" parTransId="{87FE66F4-EB42-401D-AB50-61F234A19CDD}" sibTransId="{E3FA4BA0-EEBF-4C16-80DF-F57ACEE116CF}"/>
    <dgm:cxn modelId="{16C481A7-5258-428C-B1E9-B90BBC588DE0}" type="presOf" srcId="{26011C69-552E-40DA-9DE3-891A24734E9D}" destId="{3997526B-0C44-4182-B07A-04EB27E13B1B}" srcOrd="0" destOrd="0" presId="urn:microsoft.com/office/officeart/2005/8/layout/vList2"/>
    <dgm:cxn modelId="{CD4550C6-B82A-4184-9B31-4A96DF23833D}" srcId="{563070DE-0F46-4B50-B551-F35A171B2677}" destId="{26011C69-552E-40DA-9DE3-891A24734E9D}" srcOrd="1" destOrd="0" parTransId="{9CD631D9-4E92-4314-85CC-84E0A4873598}" sibTransId="{BC898871-B689-43A2-A9EE-07D7084437FF}"/>
    <dgm:cxn modelId="{8CE722CE-8F81-4636-9DDD-8372D70C2B83}" type="presOf" srcId="{563070DE-0F46-4B50-B551-F35A171B2677}" destId="{45194E5D-8389-42A3-8D18-5EE3098AB64A}" srcOrd="0" destOrd="0" presId="urn:microsoft.com/office/officeart/2005/8/layout/vList2"/>
    <dgm:cxn modelId="{A0F287F1-9DC1-4E24-A8E4-15D7CCF9E29D}" type="presOf" srcId="{D3D829BA-8276-4EA6-AB01-ED58E778F284}" destId="{E99B7152-9E3A-4682-BE5C-3F40F2124EFD}" srcOrd="0" destOrd="0" presId="urn:microsoft.com/office/officeart/2005/8/layout/vList2"/>
    <dgm:cxn modelId="{DFF05BB8-695F-4BED-9AEA-F20ED360A7EE}" type="presParOf" srcId="{45194E5D-8389-42A3-8D18-5EE3098AB64A}" destId="{E99B7152-9E3A-4682-BE5C-3F40F2124EFD}" srcOrd="0" destOrd="0" presId="urn:microsoft.com/office/officeart/2005/8/layout/vList2"/>
    <dgm:cxn modelId="{D9527442-9AF7-47CF-90BB-06D0B3ACA1CD}" type="presParOf" srcId="{45194E5D-8389-42A3-8D18-5EE3098AB64A}" destId="{B3E7DC46-6697-4C7F-9251-83203EB27DA1}" srcOrd="1" destOrd="0" presId="urn:microsoft.com/office/officeart/2005/8/layout/vList2"/>
    <dgm:cxn modelId="{112D0F20-3654-4D35-A143-9A5D671B8C21}" type="presParOf" srcId="{45194E5D-8389-42A3-8D18-5EE3098AB64A}" destId="{3997526B-0C44-4182-B07A-04EB27E13B1B}" srcOrd="2" destOrd="0" presId="urn:microsoft.com/office/officeart/2005/8/layout/vList2"/>
    <dgm:cxn modelId="{5B1C7ECC-352D-4287-8B3E-D799C0627BBE}" type="presParOf" srcId="{45194E5D-8389-42A3-8D18-5EE3098AB64A}" destId="{877F6B27-627D-41C5-96A6-97EC42F2577B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A9D91AF7-1684-4056-A8BD-C99BD979C5FE}" type="doc">
      <dgm:prSet loTypeId="urn:microsoft.com/office/officeart/2005/8/layout/chevron2" loCatId="list" qsTypeId="urn:microsoft.com/office/officeart/2005/8/quickstyle/simple1#16" qsCatId="simple" csTypeId="urn:microsoft.com/office/officeart/2005/8/colors/accent1_2#12" csCatId="accent1" phldr="1"/>
      <dgm:spPr/>
      <dgm:t>
        <a:bodyPr/>
        <a:lstStyle/>
        <a:p>
          <a:endParaRPr lang="en-GB"/>
        </a:p>
      </dgm:t>
    </dgm:pt>
    <dgm:pt modelId="{EEDF834D-FD42-429B-8210-B50A683490DA}">
      <dgm:prSet/>
      <dgm:spPr/>
      <dgm:t>
        <a:bodyPr/>
        <a:lstStyle/>
        <a:p>
          <a:r>
            <a:rPr lang="cy-GB" noProof="0" dirty="0"/>
            <a:t>Dylai amcanion hefyd fod yn rhai C.A.M.P.U.S. - sy’n golygu y dylent fod fel a ganlyn:</a:t>
          </a:r>
        </a:p>
      </dgm:t>
    </dgm:pt>
    <dgm:pt modelId="{296C9676-89F0-414F-9F8E-37636F386117}" type="parTrans" cxnId="{983C2D4B-86B1-4D1E-80B7-FB33BFD91497}">
      <dgm:prSet/>
      <dgm:spPr/>
      <dgm:t>
        <a:bodyPr/>
        <a:lstStyle/>
        <a:p>
          <a:endParaRPr lang="en-GB"/>
        </a:p>
      </dgm:t>
    </dgm:pt>
    <dgm:pt modelId="{28D56A3F-07A0-4547-91CB-21C95A62D23E}" type="sibTrans" cxnId="{983C2D4B-86B1-4D1E-80B7-FB33BFD91497}">
      <dgm:prSet/>
      <dgm:spPr/>
      <dgm:t>
        <a:bodyPr/>
        <a:lstStyle/>
        <a:p>
          <a:endParaRPr lang="en-GB"/>
        </a:p>
      </dgm:t>
    </dgm:pt>
    <dgm:pt modelId="{A06078D2-1953-4CCF-8395-5F684E0522EE}">
      <dgm:prSet/>
      <dgm:spPr/>
      <dgm:t>
        <a:bodyPr/>
        <a:lstStyle/>
        <a:p>
          <a:r>
            <a:rPr lang="cy-GB" b="1" noProof="0" dirty="0"/>
            <a:t>Cyraeddadwy – </a:t>
          </a:r>
          <a:r>
            <a:rPr lang="cy-GB" b="0" noProof="0" dirty="0"/>
            <a:t>Peidiwch â cheisio gwneud gormod – mae amcan llai uchelgeisiol ond un a gwblhawyd, yn well nag un sy’n or-uchelgeisiol nad oes modd ei gyflawni. </a:t>
          </a:r>
        </a:p>
      </dgm:t>
    </dgm:pt>
    <dgm:pt modelId="{ED9ADB87-64A8-4181-ACA1-0C8614E82FFD}" type="parTrans" cxnId="{A87AAEEF-CFD6-42FB-A8CB-950C9C1F8376}">
      <dgm:prSet/>
      <dgm:spPr/>
      <dgm:t>
        <a:bodyPr/>
        <a:lstStyle/>
        <a:p>
          <a:endParaRPr lang="en-GB"/>
        </a:p>
      </dgm:t>
    </dgm:pt>
    <dgm:pt modelId="{0A1BFFD7-62FD-4C2D-839D-9A8A813549D3}" type="sibTrans" cxnId="{A87AAEEF-CFD6-42FB-A8CB-950C9C1F8376}">
      <dgm:prSet/>
      <dgm:spPr/>
      <dgm:t>
        <a:bodyPr/>
        <a:lstStyle/>
        <a:p>
          <a:endParaRPr lang="en-GB"/>
        </a:p>
      </dgm:t>
    </dgm:pt>
    <dgm:pt modelId="{C522BBEC-D767-44C2-8DFF-2F2DB98DB43B}">
      <dgm:prSet/>
      <dgm:spPr/>
      <dgm:t>
        <a:bodyPr/>
        <a:lstStyle/>
        <a:p>
          <a:r>
            <a:rPr lang="cy-GB" b="1" noProof="0" dirty="0"/>
            <a:t>Amserol- </a:t>
          </a:r>
          <a:r>
            <a:rPr lang="cy-GB" b="0" noProof="0" dirty="0"/>
            <a:t>pennu pryd mae angen cwblhau pob cam. Oes amser yn eich amserlen i ganiatáu am oedi annisgwyl? </a:t>
          </a:r>
          <a:endParaRPr lang="cy-GB" noProof="0" dirty="0"/>
        </a:p>
      </dgm:t>
    </dgm:pt>
    <dgm:pt modelId="{603E4501-07C8-491F-A629-F5F6D72E4B0A}" type="parTrans" cxnId="{7F71EFF6-1D1B-428D-9278-FEBDA1622E1B}">
      <dgm:prSet/>
      <dgm:spPr/>
    </dgm:pt>
    <dgm:pt modelId="{E0D8700B-A46D-4769-A7D7-139975AD34A9}" type="sibTrans" cxnId="{7F71EFF6-1D1B-428D-9278-FEBDA1622E1B}">
      <dgm:prSet/>
      <dgm:spPr/>
    </dgm:pt>
    <dgm:pt modelId="{762C89F6-92B0-4A76-822D-01A1385BDD26}">
      <dgm:prSet/>
      <dgm:spPr/>
      <dgm:t>
        <a:bodyPr/>
        <a:lstStyle/>
        <a:p>
          <a:r>
            <a:rPr lang="cy-GB" b="1" noProof="0" dirty="0"/>
            <a:t>Mesuradwy – </a:t>
          </a:r>
          <a:r>
            <a:rPr lang="cy-GB" b="0" noProof="0" dirty="0"/>
            <a:t>byddwch yn gwybod pan fyddwch wedi cyrraedd eich nod</a:t>
          </a:r>
          <a:endParaRPr lang="cy-GB" noProof="0" dirty="0"/>
        </a:p>
      </dgm:t>
    </dgm:pt>
    <dgm:pt modelId="{3CDE8808-43D3-4A94-8C6C-CDE6EC96241E}" type="parTrans" cxnId="{C218BA35-AA45-4CA8-9DC5-175BB0B1FCA5}">
      <dgm:prSet/>
      <dgm:spPr/>
    </dgm:pt>
    <dgm:pt modelId="{C9E15571-E48E-4691-BC20-A95353D8EDFD}" type="sibTrans" cxnId="{C218BA35-AA45-4CA8-9DC5-175BB0B1FCA5}">
      <dgm:prSet/>
      <dgm:spPr/>
    </dgm:pt>
    <dgm:pt modelId="{0088C14C-E367-4B73-AF77-15A2A8A4C0FE}">
      <dgm:prSet/>
      <dgm:spPr/>
      <dgm:t>
        <a:bodyPr/>
        <a:lstStyle/>
        <a:p>
          <a:r>
            <a:rPr lang="cy-GB" b="1" noProof="0" dirty="0"/>
            <a:t>Uchelgeisiol a Synhwyrol </a:t>
          </a:r>
          <a:r>
            <a:rPr lang="cy-GB" noProof="0" dirty="0"/>
            <a:t>– oes gennych yr adnoddau angenrheidiol i gyflawni’r amcan – amser, arian, sgiliau, ac ati.</a:t>
          </a:r>
        </a:p>
      </dgm:t>
    </dgm:pt>
    <dgm:pt modelId="{85A03C24-87F0-4395-BE72-82F47A139EF7}" type="parTrans" cxnId="{5B7A2701-EF17-4C41-BD95-6A24F62371A9}">
      <dgm:prSet/>
      <dgm:spPr/>
    </dgm:pt>
    <dgm:pt modelId="{16EDAC5E-0160-484D-BCB5-9A229C79715D}" type="sibTrans" cxnId="{5B7A2701-EF17-4C41-BD95-6A24F62371A9}">
      <dgm:prSet/>
      <dgm:spPr/>
    </dgm:pt>
    <dgm:pt modelId="{07DCC56D-5147-415E-B4F3-ACBD2EB5896B}">
      <dgm:prSet/>
      <dgm:spPr/>
      <dgm:t>
        <a:bodyPr/>
        <a:lstStyle/>
        <a:p>
          <a:r>
            <a:rPr lang="cy-GB" b="1" noProof="0" dirty="0"/>
            <a:t>Penodol </a:t>
          </a:r>
          <a:r>
            <a:rPr lang="cy-GB" noProof="0" dirty="0"/>
            <a:t>– byddwch yn benodol ynghylch beth rydych yn mynd i’w wneud</a:t>
          </a:r>
        </a:p>
      </dgm:t>
    </dgm:pt>
    <dgm:pt modelId="{04438EBD-BF02-45EB-A7CC-E96DD18984C0}" type="parTrans" cxnId="{FECFC20E-BA11-4F66-8539-97517781EF94}">
      <dgm:prSet/>
      <dgm:spPr/>
    </dgm:pt>
    <dgm:pt modelId="{69D4AAE4-0275-422A-A566-2B032E41996D}" type="sibTrans" cxnId="{FECFC20E-BA11-4F66-8539-97517781EF94}">
      <dgm:prSet/>
      <dgm:spPr/>
    </dgm:pt>
    <dgm:pt modelId="{C470AE6F-7325-42A1-8616-63A0954BF512}" type="pres">
      <dgm:prSet presAssocID="{A9D91AF7-1684-4056-A8BD-C99BD979C5FE}" presName="linearFlow" presStyleCnt="0">
        <dgm:presLayoutVars>
          <dgm:dir/>
          <dgm:animLvl val="lvl"/>
          <dgm:resizeHandles val="exact"/>
        </dgm:presLayoutVars>
      </dgm:prSet>
      <dgm:spPr/>
    </dgm:pt>
    <dgm:pt modelId="{60902610-88B6-4F15-9CF3-880A43103384}" type="pres">
      <dgm:prSet presAssocID="{EEDF834D-FD42-429B-8210-B50A683490DA}" presName="composite" presStyleCnt="0"/>
      <dgm:spPr/>
    </dgm:pt>
    <dgm:pt modelId="{908FA766-0C8C-402E-86E8-A15AD493BECD}" type="pres">
      <dgm:prSet presAssocID="{EEDF834D-FD42-429B-8210-B50A683490DA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A3A4DB9-7752-4C4E-85E8-4D5579DA2A9D}" type="pres">
      <dgm:prSet presAssocID="{EEDF834D-FD42-429B-8210-B50A683490DA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5B7A2701-EF17-4C41-BD95-6A24F62371A9}" srcId="{EEDF834D-FD42-429B-8210-B50A683490DA}" destId="{0088C14C-E367-4B73-AF77-15A2A8A4C0FE}" srcOrd="4" destOrd="0" parTransId="{85A03C24-87F0-4395-BE72-82F47A139EF7}" sibTransId="{16EDAC5E-0160-484D-BCB5-9A229C79715D}"/>
    <dgm:cxn modelId="{7F221B0A-32E0-46D2-8C65-582AD2DEBDDB}" type="presOf" srcId="{A06078D2-1953-4CCF-8395-5F684E0522EE}" destId="{EA3A4DB9-7752-4C4E-85E8-4D5579DA2A9D}" srcOrd="0" destOrd="0" presId="urn:microsoft.com/office/officeart/2005/8/layout/chevron2"/>
    <dgm:cxn modelId="{FECFC20E-BA11-4F66-8539-97517781EF94}" srcId="{EEDF834D-FD42-429B-8210-B50A683490DA}" destId="{07DCC56D-5147-415E-B4F3-ACBD2EB5896B}" srcOrd="3" destOrd="0" parTransId="{04438EBD-BF02-45EB-A7CC-E96DD18984C0}" sibTransId="{69D4AAE4-0275-422A-A566-2B032E41996D}"/>
    <dgm:cxn modelId="{C218BA35-AA45-4CA8-9DC5-175BB0B1FCA5}" srcId="{EEDF834D-FD42-429B-8210-B50A683490DA}" destId="{762C89F6-92B0-4A76-822D-01A1385BDD26}" srcOrd="2" destOrd="0" parTransId="{3CDE8808-43D3-4A94-8C6C-CDE6EC96241E}" sibTransId="{C9E15571-E48E-4691-BC20-A95353D8EDFD}"/>
    <dgm:cxn modelId="{983C2D4B-86B1-4D1E-80B7-FB33BFD91497}" srcId="{A9D91AF7-1684-4056-A8BD-C99BD979C5FE}" destId="{EEDF834D-FD42-429B-8210-B50A683490DA}" srcOrd="0" destOrd="0" parTransId="{296C9676-89F0-414F-9F8E-37636F386117}" sibTransId="{28D56A3F-07A0-4547-91CB-21C95A62D23E}"/>
    <dgm:cxn modelId="{06CEA0A5-9689-40E9-ADA2-CF9823D836D6}" type="presOf" srcId="{A9D91AF7-1684-4056-A8BD-C99BD979C5FE}" destId="{C470AE6F-7325-42A1-8616-63A0954BF512}" srcOrd="0" destOrd="0" presId="urn:microsoft.com/office/officeart/2005/8/layout/chevron2"/>
    <dgm:cxn modelId="{165963BA-3BDA-4DFE-893A-143364B554C5}" type="presOf" srcId="{C522BBEC-D767-44C2-8DFF-2F2DB98DB43B}" destId="{EA3A4DB9-7752-4C4E-85E8-4D5579DA2A9D}" srcOrd="0" destOrd="1" presId="urn:microsoft.com/office/officeart/2005/8/layout/chevron2"/>
    <dgm:cxn modelId="{E799D0C6-6142-47B5-B008-EA514965E523}" type="presOf" srcId="{07DCC56D-5147-415E-B4F3-ACBD2EB5896B}" destId="{EA3A4DB9-7752-4C4E-85E8-4D5579DA2A9D}" srcOrd="0" destOrd="3" presId="urn:microsoft.com/office/officeart/2005/8/layout/chevron2"/>
    <dgm:cxn modelId="{BED147D7-4841-4745-94FE-AD89C09E9121}" type="presOf" srcId="{0088C14C-E367-4B73-AF77-15A2A8A4C0FE}" destId="{EA3A4DB9-7752-4C4E-85E8-4D5579DA2A9D}" srcOrd="0" destOrd="4" presId="urn:microsoft.com/office/officeart/2005/8/layout/chevron2"/>
    <dgm:cxn modelId="{5F8DE9D7-FB59-4B09-9811-0C281E9F48B2}" type="presOf" srcId="{EEDF834D-FD42-429B-8210-B50A683490DA}" destId="{908FA766-0C8C-402E-86E8-A15AD493BECD}" srcOrd="0" destOrd="0" presId="urn:microsoft.com/office/officeart/2005/8/layout/chevron2"/>
    <dgm:cxn modelId="{A87AAEEF-CFD6-42FB-A8CB-950C9C1F8376}" srcId="{EEDF834D-FD42-429B-8210-B50A683490DA}" destId="{A06078D2-1953-4CCF-8395-5F684E0522EE}" srcOrd="0" destOrd="0" parTransId="{ED9ADB87-64A8-4181-ACA1-0C8614E82FFD}" sibTransId="{0A1BFFD7-62FD-4C2D-839D-9A8A813549D3}"/>
    <dgm:cxn modelId="{88CD5DF5-95AA-45D1-A7BC-6409A39DCE6F}" type="presOf" srcId="{762C89F6-92B0-4A76-822D-01A1385BDD26}" destId="{EA3A4DB9-7752-4C4E-85E8-4D5579DA2A9D}" srcOrd="0" destOrd="2" presId="urn:microsoft.com/office/officeart/2005/8/layout/chevron2"/>
    <dgm:cxn modelId="{7F71EFF6-1D1B-428D-9278-FEBDA1622E1B}" srcId="{EEDF834D-FD42-429B-8210-B50A683490DA}" destId="{C522BBEC-D767-44C2-8DFF-2F2DB98DB43B}" srcOrd="1" destOrd="0" parTransId="{603E4501-07C8-491F-A629-F5F6D72E4B0A}" sibTransId="{E0D8700B-A46D-4769-A7D7-139975AD34A9}"/>
    <dgm:cxn modelId="{05314EBA-57AB-40DA-A312-DF28C933D814}" type="presParOf" srcId="{C470AE6F-7325-42A1-8616-63A0954BF512}" destId="{60902610-88B6-4F15-9CF3-880A43103384}" srcOrd="0" destOrd="0" presId="urn:microsoft.com/office/officeart/2005/8/layout/chevron2"/>
    <dgm:cxn modelId="{27C1590E-3471-4984-8A00-382CFE75C3C4}" type="presParOf" srcId="{60902610-88B6-4F15-9CF3-880A43103384}" destId="{908FA766-0C8C-402E-86E8-A15AD493BECD}" srcOrd="0" destOrd="0" presId="urn:microsoft.com/office/officeart/2005/8/layout/chevron2"/>
    <dgm:cxn modelId="{865B3CA4-8223-4B10-A45D-9141E6AE8DC9}" type="presParOf" srcId="{60902610-88B6-4F15-9CF3-880A43103384}" destId="{EA3A4DB9-7752-4C4E-85E8-4D5579DA2A9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A9D91AF7-1684-4056-A8BD-C99BD979C5FE}" type="doc">
      <dgm:prSet loTypeId="urn:microsoft.com/office/officeart/2005/8/layout/chevron2" loCatId="list" qsTypeId="urn:microsoft.com/office/officeart/2005/8/quickstyle/simple1#17" qsCatId="simple" csTypeId="urn:microsoft.com/office/officeart/2005/8/colors/accent1_2#13" csCatId="accent1"/>
      <dgm:spPr/>
      <dgm:t>
        <a:bodyPr/>
        <a:lstStyle/>
        <a:p>
          <a:endParaRPr lang="en-GB"/>
        </a:p>
      </dgm:t>
    </dgm:pt>
    <dgm:pt modelId="{EEDF834D-FD42-429B-8210-B50A683490DA}">
      <dgm:prSet/>
      <dgm:spPr/>
      <dgm:t>
        <a:bodyPr/>
        <a:lstStyle/>
        <a:p>
          <a:r>
            <a:rPr lang="en-GB"/>
            <a:t>Objectives should also be </a:t>
          </a:r>
          <a:r>
            <a:rPr lang="en-GB" b="1"/>
            <a:t>S.M.A.R.T.</a:t>
          </a:r>
          <a:r>
            <a:rPr lang="en-GB"/>
            <a:t> - which means they should be:</a:t>
          </a:r>
        </a:p>
      </dgm:t>
    </dgm:pt>
    <dgm:pt modelId="{296C9676-89F0-414F-9F8E-37636F386117}" type="parTrans" cxnId="{983C2D4B-86B1-4D1E-80B7-FB33BFD91497}">
      <dgm:prSet/>
      <dgm:spPr/>
      <dgm:t>
        <a:bodyPr/>
        <a:lstStyle/>
        <a:p>
          <a:endParaRPr lang="en-GB"/>
        </a:p>
      </dgm:t>
    </dgm:pt>
    <dgm:pt modelId="{28D56A3F-07A0-4547-91CB-21C95A62D23E}" type="sibTrans" cxnId="{983C2D4B-86B1-4D1E-80B7-FB33BFD91497}">
      <dgm:prSet/>
      <dgm:spPr/>
      <dgm:t>
        <a:bodyPr/>
        <a:lstStyle/>
        <a:p>
          <a:endParaRPr lang="en-GB"/>
        </a:p>
      </dgm:t>
    </dgm:pt>
    <dgm:pt modelId="{A06078D2-1953-4CCF-8395-5F684E0522EE}">
      <dgm:prSet/>
      <dgm:spPr/>
      <dgm:t>
        <a:bodyPr/>
        <a:lstStyle/>
        <a:p>
          <a:r>
            <a:rPr lang="en-GB" b="1"/>
            <a:t>Specific</a:t>
          </a:r>
          <a:r>
            <a:rPr lang="en-GB"/>
            <a:t> – be precise about what you are going to do</a:t>
          </a:r>
        </a:p>
      </dgm:t>
    </dgm:pt>
    <dgm:pt modelId="{ED9ADB87-64A8-4181-ACA1-0C8614E82FFD}" type="parTrans" cxnId="{A87AAEEF-CFD6-42FB-A8CB-950C9C1F8376}">
      <dgm:prSet/>
      <dgm:spPr/>
      <dgm:t>
        <a:bodyPr/>
        <a:lstStyle/>
        <a:p>
          <a:endParaRPr lang="en-GB"/>
        </a:p>
      </dgm:t>
    </dgm:pt>
    <dgm:pt modelId="{0A1BFFD7-62FD-4C2D-839D-9A8A813549D3}" type="sibTrans" cxnId="{A87AAEEF-CFD6-42FB-A8CB-950C9C1F8376}">
      <dgm:prSet/>
      <dgm:spPr/>
      <dgm:t>
        <a:bodyPr/>
        <a:lstStyle/>
        <a:p>
          <a:endParaRPr lang="en-GB"/>
        </a:p>
      </dgm:t>
    </dgm:pt>
    <dgm:pt modelId="{4B608898-FD54-4751-8A54-A13C510A6994}">
      <dgm:prSet/>
      <dgm:spPr/>
      <dgm:t>
        <a:bodyPr/>
        <a:lstStyle/>
        <a:p>
          <a:r>
            <a:rPr lang="en-GB" b="1"/>
            <a:t>Measureable</a:t>
          </a:r>
          <a:r>
            <a:rPr lang="en-GB"/>
            <a:t> –you will know when you have reached your goal</a:t>
          </a:r>
        </a:p>
      </dgm:t>
    </dgm:pt>
    <dgm:pt modelId="{DEC176A5-92E4-4D83-AC01-407C2A7DE03C}" type="parTrans" cxnId="{BCB4B14F-CB2F-4C49-85FC-00F6C962EC92}">
      <dgm:prSet/>
      <dgm:spPr/>
      <dgm:t>
        <a:bodyPr/>
        <a:lstStyle/>
        <a:p>
          <a:endParaRPr lang="en-GB"/>
        </a:p>
      </dgm:t>
    </dgm:pt>
    <dgm:pt modelId="{C6D6D03C-61C4-41EE-BAE6-717406430E7F}" type="sibTrans" cxnId="{BCB4B14F-CB2F-4C49-85FC-00F6C962EC92}">
      <dgm:prSet/>
      <dgm:spPr/>
      <dgm:t>
        <a:bodyPr/>
        <a:lstStyle/>
        <a:p>
          <a:endParaRPr lang="en-GB"/>
        </a:p>
      </dgm:t>
    </dgm:pt>
    <dgm:pt modelId="{EDA6EB4A-C783-41C1-93A0-B3C8CFD3006F}">
      <dgm:prSet/>
      <dgm:spPr/>
      <dgm:t>
        <a:bodyPr/>
        <a:lstStyle/>
        <a:p>
          <a:r>
            <a:rPr lang="en-GB" b="1"/>
            <a:t>Achievable</a:t>
          </a:r>
          <a:r>
            <a:rPr lang="en-GB"/>
            <a:t> – Don’t attempt too much – a less ambitious but completed objective is better than an over-ambitious one that you cannot possible achieve.</a:t>
          </a:r>
        </a:p>
      </dgm:t>
    </dgm:pt>
    <dgm:pt modelId="{86422FB2-A217-4777-AC7A-715B330DFD59}" type="parTrans" cxnId="{C82FCC63-C7ED-4F3C-B803-E451B8D836B3}">
      <dgm:prSet/>
      <dgm:spPr/>
      <dgm:t>
        <a:bodyPr/>
        <a:lstStyle/>
        <a:p>
          <a:endParaRPr lang="en-GB"/>
        </a:p>
      </dgm:t>
    </dgm:pt>
    <dgm:pt modelId="{44D48CBE-4F41-451F-B064-F657A9041787}" type="sibTrans" cxnId="{C82FCC63-C7ED-4F3C-B803-E451B8D836B3}">
      <dgm:prSet/>
      <dgm:spPr/>
      <dgm:t>
        <a:bodyPr/>
        <a:lstStyle/>
        <a:p>
          <a:endParaRPr lang="en-GB"/>
        </a:p>
      </dgm:t>
    </dgm:pt>
    <dgm:pt modelId="{21947A7D-6D3E-494A-A909-BF741250FB8D}">
      <dgm:prSet/>
      <dgm:spPr/>
      <dgm:t>
        <a:bodyPr/>
        <a:lstStyle/>
        <a:p>
          <a:r>
            <a:rPr lang="en-GB" b="1"/>
            <a:t>Realistic </a:t>
          </a:r>
          <a:r>
            <a:rPr lang="en-GB"/>
            <a:t>– do you have the necessary resources to achieve the objective – time, money, skills, etc.</a:t>
          </a:r>
        </a:p>
      </dgm:t>
    </dgm:pt>
    <dgm:pt modelId="{C8D79EAF-A0FA-4628-A432-AAEBDFFD181F}" type="parTrans" cxnId="{86CA8B9E-DF23-40AC-ADBA-88532CDDBA7D}">
      <dgm:prSet/>
      <dgm:spPr/>
      <dgm:t>
        <a:bodyPr/>
        <a:lstStyle/>
        <a:p>
          <a:endParaRPr lang="en-GB"/>
        </a:p>
      </dgm:t>
    </dgm:pt>
    <dgm:pt modelId="{9A5E8593-947F-44E8-A941-C4456533E029}" type="sibTrans" cxnId="{86CA8B9E-DF23-40AC-ADBA-88532CDDBA7D}">
      <dgm:prSet/>
      <dgm:spPr/>
      <dgm:t>
        <a:bodyPr/>
        <a:lstStyle/>
        <a:p>
          <a:endParaRPr lang="en-GB"/>
        </a:p>
      </dgm:t>
    </dgm:pt>
    <dgm:pt modelId="{6CD6C14E-7ADB-47C8-B040-09A5B19CA7AA}">
      <dgm:prSet/>
      <dgm:spPr/>
      <dgm:t>
        <a:bodyPr/>
        <a:lstStyle/>
        <a:p>
          <a:r>
            <a:rPr lang="en-GB" b="1"/>
            <a:t>Time constrained</a:t>
          </a:r>
          <a:r>
            <a:rPr lang="en-GB"/>
            <a:t> – determine when each stage needs to be completed. Is there time in your schedule to allow for unexpected delays.</a:t>
          </a:r>
        </a:p>
      </dgm:t>
    </dgm:pt>
    <dgm:pt modelId="{A0F857C7-EFB1-4007-B87C-1D038753F484}" type="parTrans" cxnId="{3BEC17D7-7766-41B8-ADE2-34489FFB1F04}">
      <dgm:prSet/>
      <dgm:spPr/>
      <dgm:t>
        <a:bodyPr/>
        <a:lstStyle/>
        <a:p>
          <a:endParaRPr lang="en-GB"/>
        </a:p>
      </dgm:t>
    </dgm:pt>
    <dgm:pt modelId="{2198F8F7-C4A4-457C-A458-D6A48E4A9438}" type="sibTrans" cxnId="{3BEC17D7-7766-41B8-ADE2-34489FFB1F04}">
      <dgm:prSet/>
      <dgm:spPr/>
      <dgm:t>
        <a:bodyPr/>
        <a:lstStyle/>
        <a:p>
          <a:endParaRPr lang="en-GB"/>
        </a:p>
      </dgm:t>
    </dgm:pt>
    <dgm:pt modelId="{C470AE6F-7325-42A1-8616-63A0954BF512}" type="pres">
      <dgm:prSet presAssocID="{A9D91AF7-1684-4056-A8BD-C99BD979C5FE}" presName="linearFlow" presStyleCnt="0">
        <dgm:presLayoutVars>
          <dgm:dir/>
          <dgm:animLvl val="lvl"/>
          <dgm:resizeHandles val="exact"/>
        </dgm:presLayoutVars>
      </dgm:prSet>
      <dgm:spPr/>
    </dgm:pt>
    <dgm:pt modelId="{60902610-88B6-4F15-9CF3-880A43103384}" type="pres">
      <dgm:prSet presAssocID="{EEDF834D-FD42-429B-8210-B50A683490DA}" presName="composite" presStyleCnt="0"/>
      <dgm:spPr/>
    </dgm:pt>
    <dgm:pt modelId="{908FA766-0C8C-402E-86E8-A15AD493BECD}" type="pres">
      <dgm:prSet presAssocID="{EEDF834D-FD42-429B-8210-B50A683490DA}" presName="parentText" presStyleLbl="alignNode1" presStyleIdx="0" presStyleCnt="1">
        <dgm:presLayoutVars>
          <dgm:chMax val="1"/>
          <dgm:bulletEnabled val="1"/>
        </dgm:presLayoutVars>
      </dgm:prSet>
      <dgm:spPr/>
    </dgm:pt>
    <dgm:pt modelId="{EA3A4DB9-7752-4C4E-85E8-4D5579DA2A9D}" type="pres">
      <dgm:prSet presAssocID="{EEDF834D-FD42-429B-8210-B50A683490DA}" presName="descendantText" presStyleLbl="alignAcc1" presStyleIdx="0" presStyleCnt="1">
        <dgm:presLayoutVars>
          <dgm:bulletEnabled val="1"/>
        </dgm:presLayoutVars>
      </dgm:prSet>
      <dgm:spPr/>
    </dgm:pt>
  </dgm:ptLst>
  <dgm:cxnLst>
    <dgm:cxn modelId="{B5B25803-A52D-4456-843D-E7FF22945152}" type="presOf" srcId="{6CD6C14E-7ADB-47C8-B040-09A5B19CA7AA}" destId="{EA3A4DB9-7752-4C4E-85E8-4D5579DA2A9D}" srcOrd="0" destOrd="4" presId="urn:microsoft.com/office/officeart/2005/8/layout/chevron2"/>
    <dgm:cxn modelId="{7F221B0A-32E0-46D2-8C65-582AD2DEBDDB}" type="presOf" srcId="{A06078D2-1953-4CCF-8395-5F684E0522EE}" destId="{EA3A4DB9-7752-4C4E-85E8-4D5579DA2A9D}" srcOrd="0" destOrd="0" presId="urn:microsoft.com/office/officeart/2005/8/layout/chevron2"/>
    <dgm:cxn modelId="{82E25B19-7105-4823-8C90-8125A15A7567}" type="presOf" srcId="{EDA6EB4A-C783-41C1-93A0-B3C8CFD3006F}" destId="{EA3A4DB9-7752-4C4E-85E8-4D5579DA2A9D}" srcOrd="0" destOrd="2" presId="urn:microsoft.com/office/officeart/2005/8/layout/chevron2"/>
    <dgm:cxn modelId="{C82FCC63-C7ED-4F3C-B803-E451B8D836B3}" srcId="{EEDF834D-FD42-429B-8210-B50A683490DA}" destId="{EDA6EB4A-C783-41C1-93A0-B3C8CFD3006F}" srcOrd="2" destOrd="0" parTransId="{86422FB2-A217-4777-AC7A-715B330DFD59}" sibTransId="{44D48CBE-4F41-451F-B064-F657A9041787}"/>
    <dgm:cxn modelId="{983C2D4B-86B1-4D1E-80B7-FB33BFD91497}" srcId="{A9D91AF7-1684-4056-A8BD-C99BD979C5FE}" destId="{EEDF834D-FD42-429B-8210-B50A683490DA}" srcOrd="0" destOrd="0" parTransId="{296C9676-89F0-414F-9F8E-37636F386117}" sibTransId="{28D56A3F-07A0-4547-91CB-21C95A62D23E}"/>
    <dgm:cxn modelId="{390DAA6E-4E5D-45D8-BEEA-22290AC81ED8}" type="presOf" srcId="{4B608898-FD54-4751-8A54-A13C510A6994}" destId="{EA3A4DB9-7752-4C4E-85E8-4D5579DA2A9D}" srcOrd="0" destOrd="1" presId="urn:microsoft.com/office/officeart/2005/8/layout/chevron2"/>
    <dgm:cxn modelId="{BCB4B14F-CB2F-4C49-85FC-00F6C962EC92}" srcId="{EEDF834D-FD42-429B-8210-B50A683490DA}" destId="{4B608898-FD54-4751-8A54-A13C510A6994}" srcOrd="1" destOrd="0" parTransId="{DEC176A5-92E4-4D83-AC01-407C2A7DE03C}" sibTransId="{C6D6D03C-61C4-41EE-BAE6-717406430E7F}"/>
    <dgm:cxn modelId="{86CA8B9E-DF23-40AC-ADBA-88532CDDBA7D}" srcId="{EEDF834D-FD42-429B-8210-B50A683490DA}" destId="{21947A7D-6D3E-494A-A909-BF741250FB8D}" srcOrd="3" destOrd="0" parTransId="{C8D79EAF-A0FA-4628-A432-AAEBDFFD181F}" sibTransId="{9A5E8593-947F-44E8-A941-C4456533E029}"/>
    <dgm:cxn modelId="{06CEA0A5-9689-40E9-ADA2-CF9823D836D6}" type="presOf" srcId="{A9D91AF7-1684-4056-A8BD-C99BD979C5FE}" destId="{C470AE6F-7325-42A1-8616-63A0954BF512}" srcOrd="0" destOrd="0" presId="urn:microsoft.com/office/officeart/2005/8/layout/chevron2"/>
    <dgm:cxn modelId="{085DADBF-0A02-43E4-B24A-D59DF9F2D27F}" type="presOf" srcId="{21947A7D-6D3E-494A-A909-BF741250FB8D}" destId="{EA3A4DB9-7752-4C4E-85E8-4D5579DA2A9D}" srcOrd="0" destOrd="3" presId="urn:microsoft.com/office/officeart/2005/8/layout/chevron2"/>
    <dgm:cxn modelId="{3BEC17D7-7766-41B8-ADE2-34489FFB1F04}" srcId="{EEDF834D-FD42-429B-8210-B50A683490DA}" destId="{6CD6C14E-7ADB-47C8-B040-09A5B19CA7AA}" srcOrd="4" destOrd="0" parTransId="{A0F857C7-EFB1-4007-B87C-1D038753F484}" sibTransId="{2198F8F7-C4A4-457C-A458-D6A48E4A9438}"/>
    <dgm:cxn modelId="{5F8DE9D7-FB59-4B09-9811-0C281E9F48B2}" type="presOf" srcId="{EEDF834D-FD42-429B-8210-B50A683490DA}" destId="{908FA766-0C8C-402E-86E8-A15AD493BECD}" srcOrd="0" destOrd="0" presId="urn:microsoft.com/office/officeart/2005/8/layout/chevron2"/>
    <dgm:cxn modelId="{A87AAEEF-CFD6-42FB-A8CB-950C9C1F8376}" srcId="{EEDF834D-FD42-429B-8210-B50A683490DA}" destId="{A06078D2-1953-4CCF-8395-5F684E0522EE}" srcOrd="0" destOrd="0" parTransId="{ED9ADB87-64A8-4181-ACA1-0C8614E82FFD}" sibTransId="{0A1BFFD7-62FD-4C2D-839D-9A8A813549D3}"/>
    <dgm:cxn modelId="{05314EBA-57AB-40DA-A312-DF28C933D814}" type="presParOf" srcId="{C470AE6F-7325-42A1-8616-63A0954BF512}" destId="{60902610-88B6-4F15-9CF3-880A43103384}" srcOrd="0" destOrd="0" presId="urn:microsoft.com/office/officeart/2005/8/layout/chevron2"/>
    <dgm:cxn modelId="{27C1590E-3471-4984-8A00-382CFE75C3C4}" type="presParOf" srcId="{60902610-88B6-4F15-9CF3-880A43103384}" destId="{908FA766-0C8C-402E-86E8-A15AD493BECD}" srcOrd="0" destOrd="0" presId="urn:microsoft.com/office/officeart/2005/8/layout/chevron2"/>
    <dgm:cxn modelId="{865B3CA4-8223-4B10-A45D-9141E6AE8DC9}" type="presParOf" srcId="{60902610-88B6-4F15-9CF3-880A43103384}" destId="{EA3A4DB9-7752-4C4E-85E8-4D5579DA2A9D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CD48BD2D-336E-45F8-984C-A3870A9B7420}" type="doc">
      <dgm:prSet loTypeId="urn:microsoft.com/office/officeart/2005/8/layout/lProcess3" loCatId="process" qsTypeId="urn:microsoft.com/office/officeart/2005/8/quickstyle/simple1#18" qsCatId="simple" csTypeId="urn:microsoft.com/office/officeart/2005/8/colors/accent0_1#5" csCatId="mainScheme" phldr="1"/>
      <dgm:spPr/>
      <dgm:t>
        <a:bodyPr/>
        <a:lstStyle/>
        <a:p>
          <a:endParaRPr lang="en-US"/>
        </a:p>
      </dgm:t>
    </dgm:pt>
    <dgm:pt modelId="{E046489D-10F0-441C-92F1-4C0D59071E29}">
      <dgm:prSet/>
      <dgm:spPr/>
      <dgm:t>
        <a:bodyPr/>
        <a:lstStyle/>
        <a:p>
          <a:pPr rtl="0"/>
          <a:r>
            <a:rPr lang="cy-GB" noProof="0" dirty="0"/>
            <a:t>Paratowch eich cynnig ymchwil (neu ei fireinio os ydych yn defnyddio’r hyn a ddatblygwyd ar gyfer y modwl ymchwil</a:t>
          </a:r>
          <a:r>
            <a:rPr lang="en-GB" dirty="0"/>
            <a:t>). </a:t>
          </a:r>
        </a:p>
      </dgm:t>
    </dgm:pt>
    <dgm:pt modelId="{391A4E86-F319-4740-9D97-2514A6FB5B7A}" type="parTrans" cxnId="{40C59A81-CA9D-44E1-BDD3-522879C01D2A}">
      <dgm:prSet/>
      <dgm:spPr/>
      <dgm:t>
        <a:bodyPr/>
        <a:lstStyle/>
        <a:p>
          <a:endParaRPr lang="en-US"/>
        </a:p>
      </dgm:t>
    </dgm:pt>
    <dgm:pt modelId="{3B85284C-71F9-4E06-AB1B-75772C75CB87}" type="sibTrans" cxnId="{40C59A81-CA9D-44E1-BDD3-522879C01D2A}">
      <dgm:prSet/>
      <dgm:spPr/>
      <dgm:t>
        <a:bodyPr/>
        <a:lstStyle/>
        <a:p>
          <a:endParaRPr lang="en-US"/>
        </a:p>
      </dgm:t>
    </dgm:pt>
    <dgm:pt modelId="{3C015C87-D247-4DE2-AD4C-DE76DBF10938}">
      <dgm:prSet/>
      <dgm:spPr/>
      <dgm:t>
        <a:bodyPr/>
        <a:lstStyle/>
        <a:p>
          <a:pPr rtl="0"/>
          <a:r>
            <a:rPr lang="cy-GB" noProof="0" dirty="0"/>
            <a:t>Mae’n debygol y bydd hyn yn cynnwys gorfod gwneud ymchwil cychwynnol ynghylch eich pwnc a’ch methodoleg </a:t>
          </a:r>
        </a:p>
      </dgm:t>
    </dgm:pt>
    <dgm:pt modelId="{202E3204-177C-4928-9152-D27D680162B1}" type="parTrans" cxnId="{2BB029F0-8119-4494-A49A-CC6BC308C4AC}">
      <dgm:prSet/>
      <dgm:spPr/>
      <dgm:t>
        <a:bodyPr/>
        <a:lstStyle/>
        <a:p>
          <a:endParaRPr lang="en-US"/>
        </a:p>
      </dgm:t>
    </dgm:pt>
    <dgm:pt modelId="{DDB8DD20-79C3-4786-AF02-8FEA5A875EDF}" type="sibTrans" cxnId="{2BB029F0-8119-4494-A49A-CC6BC308C4AC}">
      <dgm:prSet/>
      <dgm:spPr/>
      <dgm:t>
        <a:bodyPr/>
        <a:lstStyle/>
        <a:p>
          <a:endParaRPr lang="en-US"/>
        </a:p>
      </dgm:t>
    </dgm:pt>
    <dgm:pt modelId="{A7933A73-5C0B-4817-9E0E-624B2D302E45}">
      <dgm:prSet/>
      <dgm:spPr/>
      <dgm:t>
        <a:bodyPr/>
        <a:lstStyle/>
        <a:p>
          <a:pPr rtl="0"/>
          <a:r>
            <a:rPr lang="cy-GB" noProof="0" dirty="0"/>
            <a:t>Gallwch ddefnyddio tudalen gyntaf eich ffurflen Foeseg fel eich cynnig ymchwil  </a:t>
          </a:r>
        </a:p>
      </dgm:t>
    </dgm:pt>
    <dgm:pt modelId="{9E7E261B-9411-42FA-A62D-EACCC67DB710}" type="parTrans" cxnId="{F05593F8-2F6E-4519-8465-B76B133B41F9}">
      <dgm:prSet/>
      <dgm:spPr/>
      <dgm:t>
        <a:bodyPr/>
        <a:lstStyle/>
        <a:p>
          <a:endParaRPr lang="en-US"/>
        </a:p>
      </dgm:t>
    </dgm:pt>
    <dgm:pt modelId="{55F46316-8FF5-4BFF-A205-9AA3DFAE3E84}" type="sibTrans" cxnId="{F05593F8-2F6E-4519-8465-B76B133B41F9}">
      <dgm:prSet/>
      <dgm:spPr/>
      <dgm:t>
        <a:bodyPr/>
        <a:lstStyle/>
        <a:p>
          <a:endParaRPr lang="en-US"/>
        </a:p>
      </dgm:t>
    </dgm:pt>
    <dgm:pt modelId="{9E517D93-9EAE-4E25-B7A6-A08751E2CB47}" type="pres">
      <dgm:prSet presAssocID="{CD48BD2D-336E-45F8-984C-A3870A9B7420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5B6E149C-1713-4720-80F1-EA11BE1AC399}" type="pres">
      <dgm:prSet presAssocID="{E046489D-10F0-441C-92F1-4C0D59071E29}" presName="horFlow" presStyleCnt="0"/>
      <dgm:spPr/>
    </dgm:pt>
    <dgm:pt modelId="{A24781C2-C311-4AE9-9B37-45E1A5800D9C}" type="pres">
      <dgm:prSet presAssocID="{E046489D-10F0-441C-92F1-4C0D59071E29}" presName="bigChev" presStyleLbl="node1" presStyleIdx="0" presStyleCnt="3" custScaleX="166191" custScaleY="108637"/>
      <dgm:spPr/>
    </dgm:pt>
    <dgm:pt modelId="{1DAEA120-A8A1-4B76-B49E-B284D7F2E370}" type="pres">
      <dgm:prSet presAssocID="{E046489D-10F0-441C-92F1-4C0D59071E29}" presName="vSp" presStyleCnt="0"/>
      <dgm:spPr/>
    </dgm:pt>
    <dgm:pt modelId="{D4226A19-201B-48FD-A645-6AAC7CAB4FA0}" type="pres">
      <dgm:prSet presAssocID="{3C015C87-D247-4DE2-AD4C-DE76DBF10938}" presName="horFlow" presStyleCnt="0"/>
      <dgm:spPr/>
    </dgm:pt>
    <dgm:pt modelId="{7DA1E21E-C8D9-4504-9D7D-BC259DBEA906}" type="pres">
      <dgm:prSet presAssocID="{3C015C87-D247-4DE2-AD4C-DE76DBF10938}" presName="bigChev" presStyleLbl="node1" presStyleIdx="1" presStyleCnt="3" custScaleX="107660" custScaleY="58382"/>
      <dgm:spPr/>
    </dgm:pt>
    <dgm:pt modelId="{F69484B2-D07D-40DE-88FE-A17D3BBD45D0}" type="pres">
      <dgm:prSet presAssocID="{3C015C87-D247-4DE2-AD4C-DE76DBF10938}" presName="vSp" presStyleCnt="0"/>
      <dgm:spPr/>
    </dgm:pt>
    <dgm:pt modelId="{1292B6DF-B75C-448B-8880-AE7A3ABA043C}" type="pres">
      <dgm:prSet presAssocID="{A7933A73-5C0B-4817-9E0E-624B2D302E45}" presName="horFlow" presStyleCnt="0"/>
      <dgm:spPr/>
    </dgm:pt>
    <dgm:pt modelId="{AE22A886-2154-4EAE-8D07-5DA863DFA6C2}" type="pres">
      <dgm:prSet presAssocID="{A7933A73-5C0B-4817-9E0E-624B2D302E45}" presName="bigChev" presStyleLbl="node1" presStyleIdx="2" presStyleCnt="3" custScaleX="111073" custScaleY="49892"/>
      <dgm:spPr/>
    </dgm:pt>
  </dgm:ptLst>
  <dgm:cxnLst>
    <dgm:cxn modelId="{40C59A81-CA9D-44E1-BDD3-522879C01D2A}" srcId="{CD48BD2D-336E-45F8-984C-A3870A9B7420}" destId="{E046489D-10F0-441C-92F1-4C0D59071E29}" srcOrd="0" destOrd="0" parTransId="{391A4E86-F319-4740-9D97-2514A6FB5B7A}" sibTransId="{3B85284C-71F9-4E06-AB1B-75772C75CB87}"/>
    <dgm:cxn modelId="{1ADD73A2-45A8-4019-A311-D5A21073CDA3}" type="presOf" srcId="{CD48BD2D-336E-45F8-984C-A3870A9B7420}" destId="{9E517D93-9EAE-4E25-B7A6-A08751E2CB47}" srcOrd="0" destOrd="0" presId="urn:microsoft.com/office/officeart/2005/8/layout/lProcess3"/>
    <dgm:cxn modelId="{4A18C2A6-B050-4814-AE69-E382C4549805}" type="presOf" srcId="{3C015C87-D247-4DE2-AD4C-DE76DBF10938}" destId="{7DA1E21E-C8D9-4504-9D7D-BC259DBEA906}" srcOrd="0" destOrd="0" presId="urn:microsoft.com/office/officeart/2005/8/layout/lProcess3"/>
    <dgm:cxn modelId="{C19085AE-4591-4038-90AF-DC86725BE966}" type="presOf" srcId="{A7933A73-5C0B-4817-9E0E-624B2D302E45}" destId="{AE22A886-2154-4EAE-8D07-5DA863DFA6C2}" srcOrd="0" destOrd="0" presId="urn:microsoft.com/office/officeart/2005/8/layout/lProcess3"/>
    <dgm:cxn modelId="{4D2A78D2-595E-4F93-84B7-8931640F4231}" type="presOf" srcId="{E046489D-10F0-441C-92F1-4C0D59071E29}" destId="{A24781C2-C311-4AE9-9B37-45E1A5800D9C}" srcOrd="0" destOrd="0" presId="urn:microsoft.com/office/officeart/2005/8/layout/lProcess3"/>
    <dgm:cxn modelId="{2BB029F0-8119-4494-A49A-CC6BC308C4AC}" srcId="{CD48BD2D-336E-45F8-984C-A3870A9B7420}" destId="{3C015C87-D247-4DE2-AD4C-DE76DBF10938}" srcOrd="1" destOrd="0" parTransId="{202E3204-177C-4928-9152-D27D680162B1}" sibTransId="{DDB8DD20-79C3-4786-AF02-8FEA5A875EDF}"/>
    <dgm:cxn modelId="{F05593F8-2F6E-4519-8465-B76B133B41F9}" srcId="{CD48BD2D-336E-45F8-984C-A3870A9B7420}" destId="{A7933A73-5C0B-4817-9E0E-624B2D302E45}" srcOrd="2" destOrd="0" parTransId="{9E7E261B-9411-42FA-A62D-EACCC67DB710}" sibTransId="{55F46316-8FF5-4BFF-A205-9AA3DFAE3E84}"/>
    <dgm:cxn modelId="{2FF8183A-7E06-4BC7-BDA7-5F74D48ECA0D}" type="presParOf" srcId="{9E517D93-9EAE-4E25-B7A6-A08751E2CB47}" destId="{5B6E149C-1713-4720-80F1-EA11BE1AC399}" srcOrd="0" destOrd="0" presId="urn:microsoft.com/office/officeart/2005/8/layout/lProcess3"/>
    <dgm:cxn modelId="{ABD6C795-1233-4E8E-89F2-1B0E68B5909D}" type="presParOf" srcId="{5B6E149C-1713-4720-80F1-EA11BE1AC399}" destId="{A24781C2-C311-4AE9-9B37-45E1A5800D9C}" srcOrd="0" destOrd="0" presId="urn:microsoft.com/office/officeart/2005/8/layout/lProcess3"/>
    <dgm:cxn modelId="{D8682F46-0165-4AD4-87CB-E5C87EA5D554}" type="presParOf" srcId="{9E517D93-9EAE-4E25-B7A6-A08751E2CB47}" destId="{1DAEA120-A8A1-4B76-B49E-B284D7F2E370}" srcOrd="1" destOrd="0" presId="urn:microsoft.com/office/officeart/2005/8/layout/lProcess3"/>
    <dgm:cxn modelId="{86353F46-FC4A-4D59-8010-6D1CE7012FFC}" type="presParOf" srcId="{9E517D93-9EAE-4E25-B7A6-A08751E2CB47}" destId="{D4226A19-201B-48FD-A645-6AAC7CAB4FA0}" srcOrd="2" destOrd="0" presId="urn:microsoft.com/office/officeart/2005/8/layout/lProcess3"/>
    <dgm:cxn modelId="{F9528383-4243-4C3B-A67A-C68CB6565766}" type="presParOf" srcId="{D4226A19-201B-48FD-A645-6AAC7CAB4FA0}" destId="{7DA1E21E-C8D9-4504-9D7D-BC259DBEA906}" srcOrd="0" destOrd="0" presId="urn:microsoft.com/office/officeart/2005/8/layout/lProcess3"/>
    <dgm:cxn modelId="{7C8BC16A-D7E5-4305-8B91-D7239A35248B}" type="presParOf" srcId="{9E517D93-9EAE-4E25-B7A6-A08751E2CB47}" destId="{F69484B2-D07D-40DE-88FE-A17D3BBD45D0}" srcOrd="3" destOrd="0" presId="urn:microsoft.com/office/officeart/2005/8/layout/lProcess3"/>
    <dgm:cxn modelId="{0962240B-8438-4246-A239-351015E586F0}" type="presParOf" srcId="{9E517D93-9EAE-4E25-B7A6-A08751E2CB47}" destId="{1292B6DF-B75C-448B-8880-AE7A3ABA043C}" srcOrd="4" destOrd="0" presId="urn:microsoft.com/office/officeart/2005/8/layout/lProcess3"/>
    <dgm:cxn modelId="{DCFBB936-D638-4D1B-8193-90CCC7CF1F05}" type="presParOf" srcId="{1292B6DF-B75C-448B-8880-AE7A3ABA043C}" destId="{AE22A886-2154-4EAE-8D07-5DA863DFA6C2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CD48BD2D-336E-45F8-984C-A3870A9B7420}" type="doc">
      <dgm:prSet loTypeId="urn:microsoft.com/office/officeart/2005/8/layout/lProcess3" loCatId="process" qsTypeId="urn:microsoft.com/office/officeart/2005/8/quickstyle/simple1#19" qsCatId="simple" csTypeId="urn:microsoft.com/office/officeart/2005/8/colors/accent1_2#14" csCatId="accent1" phldr="1"/>
      <dgm:spPr/>
      <dgm:t>
        <a:bodyPr/>
        <a:lstStyle/>
        <a:p>
          <a:endParaRPr lang="en-US"/>
        </a:p>
      </dgm:t>
    </dgm:pt>
    <dgm:pt modelId="{E046489D-10F0-441C-92F1-4C0D59071E29}">
      <dgm:prSet/>
      <dgm:spPr/>
      <dgm:t>
        <a:bodyPr/>
        <a:lstStyle/>
        <a:p>
          <a:pPr rtl="0"/>
          <a:r>
            <a:rPr lang="en-GB" dirty="0"/>
            <a:t>Prepare your research proposal (or refine if adopting what developed for the research module) . </a:t>
          </a:r>
        </a:p>
      </dgm:t>
    </dgm:pt>
    <dgm:pt modelId="{391A4E86-F319-4740-9D97-2514A6FB5B7A}" type="parTrans" cxnId="{40C59A81-CA9D-44E1-BDD3-522879C01D2A}">
      <dgm:prSet/>
      <dgm:spPr/>
      <dgm:t>
        <a:bodyPr/>
        <a:lstStyle/>
        <a:p>
          <a:endParaRPr lang="en-US"/>
        </a:p>
      </dgm:t>
    </dgm:pt>
    <dgm:pt modelId="{3B85284C-71F9-4E06-AB1B-75772C75CB87}" type="sibTrans" cxnId="{40C59A81-CA9D-44E1-BDD3-522879C01D2A}">
      <dgm:prSet/>
      <dgm:spPr/>
      <dgm:t>
        <a:bodyPr/>
        <a:lstStyle/>
        <a:p>
          <a:endParaRPr lang="en-US"/>
        </a:p>
      </dgm:t>
    </dgm:pt>
    <dgm:pt modelId="{3C015C87-D247-4DE2-AD4C-DE76DBF10938}">
      <dgm:prSet/>
      <dgm:spPr/>
      <dgm:t>
        <a:bodyPr/>
        <a:lstStyle/>
        <a:p>
          <a:pPr rtl="0"/>
          <a:r>
            <a:rPr lang="en-GB" dirty="0"/>
            <a:t>This is likely to involve having to do some initial research around your topic and your methodology </a:t>
          </a:r>
        </a:p>
      </dgm:t>
    </dgm:pt>
    <dgm:pt modelId="{202E3204-177C-4928-9152-D27D680162B1}" type="parTrans" cxnId="{2BB029F0-8119-4494-A49A-CC6BC308C4AC}">
      <dgm:prSet/>
      <dgm:spPr/>
      <dgm:t>
        <a:bodyPr/>
        <a:lstStyle/>
        <a:p>
          <a:endParaRPr lang="en-US"/>
        </a:p>
      </dgm:t>
    </dgm:pt>
    <dgm:pt modelId="{DDB8DD20-79C3-4786-AF02-8FEA5A875EDF}" type="sibTrans" cxnId="{2BB029F0-8119-4494-A49A-CC6BC308C4AC}">
      <dgm:prSet/>
      <dgm:spPr/>
      <dgm:t>
        <a:bodyPr/>
        <a:lstStyle/>
        <a:p>
          <a:endParaRPr lang="en-US"/>
        </a:p>
      </dgm:t>
    </dgm:pt>
    <dgm:pt modelId="{A7933A73-5C0B-4817-9E0E-624B2D302E45}">
      <dgm:prSet/>
      <dgm:spPr/>
      <dgm:t>
        <a:bodyPr/>
        <a:lstStyle/>
        <a:p>
          <a:pPr rtl="0"/>
          <a:r>
            <a:rPr lang="en-GB" dirty="0"/>
            <a:t>You can use your Ethics form first page as your research proposal </a:t>
          </a:r>
        </a:p>
      </dgm:t>
    </dgm:pt>
    <dgm:pt modelId="{9E7E261B-9411-42FA-A62D-EACCC67DB710}" type="parTrans" cxnId="{F05593F8-2F6E-4519-8465-B76B133B41F9}">
      <dgm:prSet/>
      <dgm:spPr/>
      <dgm:t>
        <a:bodyPr/>
        <a:lstStyle/>
        <a:p>
          <a:endParaRPr lang="en-US"/>
        </a:p>
      </dgm:t>
    </dgm:pt>
    <dgm:pt modelId="{55F46316-8FF5-4BFF-A205-9AA3DFAE3E84}" type="sibTrans" cxnId="{F05593F8-2F6E-4519-8465-B76B133B41F9}">
      <dgm:prSet/>
      <dgm:spPr/>
      <dgm:t>
        <a:bodyPr/>
        <a:lstStyle/>
        <a:p>
          <a:endParaRPr lang="en-US"/>
        </a:p>
      </dgm:t>
    </dgm:pt>
    <dgm:pt modelId="{9E517D93-9EAE-4E25-B7A6-A08751E2CB47}" type="pres">
      <dgm:prSet presAssocID="{CD48BD2D-336E-45F8-984C-A3870A9B7420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5B6E149C-1713-4720-80F1-EA11BE1AC399}" type="pres">
      <dgm:prSet presAssocID="{E046489D-10F0-441C-92F1-4C0D59071E29}" presName="horFlow" presStyleCnt="0"/>
      <dgm:spPr/>
    </dgm:pt>
    <dgm:pt modelId="{A24781C2-C311-4AE9-9B37-45E1A5800D9C}" type="pres">
      <dgm:prSet presAssocID="{E046489D-10F0-441C-92F1-4C0D59071E29}" presName="bigChev" presStyleLbl="node1" presStyleIdx="0" presStyleCnt="3" custScaleX="166191" custScaleY="108637"/>
      <dgm:spPr/>
    </dgm:pt>
    <dgm:pt modelId="{1DAEA120-A8A1-4B76-B49E-B284D7F2E370}" type="pres">
      <dgm:prSet presAssocID="{E046489D-10F0-441C-92F1-4C0D59071E29}" presName="vSp" presStyleCnt="0"/>
      <dgm:spPr/>
    </dgm:pt>
    <dgm:pt modelId="{D4226A19-201B-48FD-A645-6AAC7CAB4FA0}" type="pres">
      <dgm:prSet presAssocID="{3C015C87-D247-4DE2-AD4C-DE76DBF10938}" presName="horFlow" presStyleCnt="0"/>
      <dgm:spPr/>
    </dgm:pt>
    <dgm:pt modelId="{7DA1E21E-C8D9-4504-9D7D-BC259DBEA906}" type="pres">
      <dgm:prSet presAssocID="{3C015C87-D247-4DE2-AD4C-DE76DBF10938}" presName="bigChev" presStyleLbl="node1" presStyleIdx="1" presStyleCnt="3" custScaleX="107660" custScaleY="58382"/>
      <dgm:spPr/>
    </dgm:pt>
    <dgm:pt modelId="{F69484B2-D07D-40DE-88FE-A17D3BBD45D0}" type="pres">
      <dgm:prSet presAssocID="{3C015C87-D247-4DE2-AD4C-DE76DBF10938}" presName="vSp" presStyleCnt="0"/>
      <dgm:spPr/>
    </dgm:pt>
    <dgm:pt modelId="{1292B6DF-B75C-448B-8880-AE7A3ABA043C}" type="pres">
      <dgm:prSet presAssocID="{A7933A73-5C0B-4817-9E0E-624B2D302E45}" presName="horFlow" presStyleCnt="0"/>
      <dgm:spPr/>
    </dgm:pt>
    <dgm:pt modelId="{AE22A886-2154-4EAE-8D07-5DA863DFA6C2}" type="pres">
      <dgm:prSet presAssocID="{A7933A73-5C0B-4817-9E0E-624B2D302E45}" presName="bigChev" presStyleLbl="node1" presStyleIdx="2" presStyleCnt="3" custScaleX="111073" custScaleY="49892"/>
      <dgm:spPr/>
    </dgm:pt>
  </dgm:ptLst>
  <dgm:cxnLst>
    <dgm:cxn modelId="{40C59A81-CA9D-44E1-BDD3-522879C01D2A}" srcId="{CD48BD2D-336E-45F8-984C-A3870A9B7420}" destId="{E046489D-10F0-441C-92F1-4C0D59071E29}" srcOrd="0" destOrd="0" parTransId="{391A4E86-F319-4740-9D97-2514A6FB5B7A}" sibTransId="{3B85284C-71F9-4E06-AB1B-75772C75CB87}"/>
    <dgm:cxn modelId="{1ADD73A2-45A8-4019-A311-D5A21073CDA3}" type="presOf" srcId="{CD48BD2D-336E-45F8-984C-A3870A9B7420}" destId="{9E517D93-9EAE-4E25-B7A6-A08751E2CB47}" srcOrd="0" destOrd="0" presId="urn:microsoft.com/office/officeart/2005/8/layout/lProcess3"/>
    <dgm:cxn modelId="{4A18C2A6-B050-4814-AE69-E382C4549805}" type="presOf" srcId="{3C015C87-D247-4DE2-AD4C-DE76DBF10938}" destId="{7DA1E21E-C8D9-4504-9D7D-BC259DBEA906}" srcOrd="0" destOrd="0" presId="urn:microsoft.com/office/officeart/2005/8/layout/lProcess3"/>
    <dgm:cxn modelId="{C19085AE-4591-4038-90AF-DC86725BE966}" type="presOf" srcId="{A7933A73-5C0B-4817-9E0E-624B2D302E45}" destId="{AE22A886-2154-4EAE-8D07-5DA863DFA6C2}" srcOrd="0" destOrd="0" presId="urn:microsoft.com/office/officeart/2005/8/layout/lProcess3"/>
    <dgm:cxn modelId="{4D2A78D2-595E-4F93-84B7-8931640F4231}" type="presOf" srcId="{E046489D-10F0-441C-92F1-4C0D59071E29}" destId="{A24781C2-C311-4AE9-9B37-45E1A5800D9C}" srcOrd="0" destOrd="0" presId="urn:microsoft.com/office/officeart/2005/8/layout/lProcess3"/>
    <dgm:cxn modelId="{2BB029F0-8119-4494-A49A-CC6BC308C4AC}" srcId="{CD48BD2D-336E-45F8-984C-A3870A9B7420}" destId="{3C015C87-D247-4DE2-AD4C-DE76DBF10938}" srcOrd="1" destOrd="0" parTransId="{202E3204-177C-4928-9152-D27D680162B1}" sibTransId="{DDB8DD20-79C3-4786-AF02-8FEA5A875EDF}"/>
    <dgm:cxn modelId="{F05593F8-2F6E-4519-8465-B76B133B41F9}" srcId="{CD48BD2D-336E-45F8-984C-A3870A9B7420}" destId="{A7933A73-5C0B-4817-9E0E-624B2D302E45}" srcOrd="2" destOrd="0" parTransId="{9E7E261B-9411-42FA-A62D-EACCC67DB710}" sibTransId="{55F46316-8FF5-4BFF-A205-9AA3DFAE3E84}"/>
    <dgm:cxn modelId="{2FF8183A-7E06-4BC7-BDA7-5F74D48ECA0D}" type="presParOf" srcId="{9E517D93-9EAE-4E25-B7A6-A08751E2CB47}" destId="{5B6E149C-1713-4720-80F1-EA11BE1AC399}" srcOrd="0" destOrd="0" presId="urn:microsoft.com/office/officeart/2005/8/layout/lProcess3"/>
    <dgm:cxn modelId="{ABD6C795-1233-4E8E-89F2-1B0E68B5909D}" type="presParOf" srcId="{5B6E149C-1713-4720-80F1-EA11BE1AC399}" destId="{A24781C2-C311-4AE9-9B37-45E1A5800D9C}" srcOrd="0" destOrd="0" presId="urn:microsoft.com/office/officeart/2005/8/layout/lProcess3"/>
    <dgm:cxn modelId="{D8682F46-0165-4AD4-87CB-E5C87EA5D554}" type="presParOf" srcId="{9E517D93-9EAE-4E25-B7A6-A08751E2CB47}" destId="{1DAEA120-A8A1-4B76-B49E-B284D7F2E370}" srcOrd="1" destOrd="0" presId="urn:microsoft.com/office/officeart/2005/8/layout/lProcess3"/>
    <dgm:cxn modelId="{86353F46-FC4A-4D59-8010-6D1CE7012FFC}" type="presParOf" srcId="{9E517D93-9EAE-4E25-B7A6-A08751E2CB47}" destId="{D4226A19-201B-48FD-A645-6AAC7CAB4FA0}" srcOrd="2" destOrd="0" presId="urn:microsoft.com/office/officeart/2005/8/layout/lProcess3"/>
    <dgm:cxn modelId="{F9528383-4243-4C3B-A67A-C68CB6565766}" type="presParOf" srcId="{D4226A19-201B-48FD-A645-6AAC7CAB4FA0}" destId="{7DA1E21E-C8D9-4504-9D7D-BC259DBEA906}" srcOrd="0" destOrd="0" presId="urn:microsoft.com/office/officeart/2005/8/layout/lProcess3"/>
    <dgm:cxn modelId="{7C8BC16A-D7E5-4305-8B91-D7239A35248B}" type="presParOf" srcId="{9E517D93-9EAE-4E25-B7A6-A08751E2CB47}" destId="{F69484B2-D07D-40DE-88FE-A17D3BBD45D0}" srcOrd="3" destOrd="0" presId="urn:microsoft.com/office/officeart/2005/8/layout/lProcess3"/>
    <dgm:cxn modelId="{0962240B-8438-4246-A239-351015E586F0}" type="presParOf" srcId="{9E517D93-9EAE-4E25-B7A6-A08751E2CB47}" destId="{1292B6DF-B75C-448B-8880-AE7A3ABA043C}" srcOrd="4" destOrd="0" presId="urn:microsoft.com/office/officeart/2005/8/layout/lProcess3"/>
    <dgm:cxn modelId="{DCFBB936-D638-4D1B-8193-90CCC7CF1F05}" type="presParOf" srcId="{1292B6DF-B75C-448B-8880-AE7A3ABA043C}" destId="{AE22A886-2154-4EAE-8D07-5DA863DFA6C2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63F7EEE4-0620-4A29-9719-B0E62A07D995}" type="doc">
      <dgm:prSet loTypeId="urn:microsoft.com/office/officeart/2005/8/layout/hierarchy3" loCatId="hierarchy" qsTypeId="urn:microsoft.com/office/officeart/2005/8/quickstyle/simple1#20" qsCatId="simple" csTypeId="urn:microsoft.com/office/officeart/2005/8/colors/accent1_2#15" csCatId="accent1" phldr="1"/>
      <dgm:spPr/>
      <dgm:t>
        <a:bodyPr/>
        <a:lstStyle/>
        <a:p>
          <a:endParaRPr lang="en-US"/>
        </a:p>
      </dgm:t>
    </dgm:pt>
    <dgm:pt modelId="{013ADDED-204C-466D-9854-039D9CFF998D}">
      <dgm:prSet/>
      <dgm:spPr/>
      <dgm:t>
        <a:bodyPr/>
        <a:lstStyle/>
        <a:p>
          <a:pPr rtl="0"/>
          <a:r>
            <a:rPr lang="en-GB" dirty="0"/>
            <a:t>NI ELLIR CASGLU UNRHYW DDATA EMPIRIG TAN I CHI GAEL CYMERADWYAETH FOESEGOL  </a:t>
          </a:r>
        </a:p>
      </dgm:t>
    </dgm:pt>
    <dgm:pt modelId="{27AF71E4-5F1E-4FC3-B598-C73B90B5638F}" type="parTrans" cxnId="{FE8BA52C-BEEE-4CC6-AE22-6C71A4983BC0}">
      <dgm:prSet/>
      <dgm:spPr/>
      <dgm:t>
        <a:bodyPr/>
        <a:lstStyle/>
        <a:p>
          <a:endParaRPr lang="en-US"/>
        </a:p>
      </dgm:t>
    </dgm:pt>
    <dgm:pt modelId="{9AED1E4D-A0E7-491A-841B-29DCEB60472E}" type="sibTrans" cxnId="{FE8BA52C-BEEE-4CC6-AE22-6C71A4983BC0}">
      <dgm:prSet/>
      <dgm:spPr/>
      <dgm:t>
        <a:bodyPr/>
        <a:lstStyle/>
        <a:p>
          <a:endParaRPr lang="en-US"/>
        </a:p>
      </dgm:t>
    </dgm:pt>
    <dgm:pt modelId="{0BDB7A41-B750-4346-9256-6B6B890FA834}">
      <dgm:prSet/>
      <dgm:spPr/>
      <dgm:t>
        <a:bodyPr/>
        <a:lstStyle/>
        <a:p>
          <a:pPr rtl="0"/>
          <a:r>
            <a:rPr lang="cy-GB" noProof="0" dirty="0"/>
            <a:t>Os nad oes cymeradwyaeth y Pwyllgor Moeseg gennych, ystyrir bod hynny’n gamymddwyn academaidd (gweler Rheoliadau’r Brifysgol) </a:t>
          </a:r>
        </a:p>
      </dgm:t>
    </dgm:pt>
    <dgm:pt modelId="{39F76F30-6F2E-4D8A-8C20-96035D7C2F06}" type="parTrans" cxnId="{7601A6C2-2B09-40ED-93D7-F5E68079475B}">
      <dgm:prSet/>
      <dgm:spPr/>
      <dgm:t>
        <a:bodyPr/>
        <a:lstStyle/>
        <a:p>
          <a:endParaRPr lang="en-US"/>
        </a:p>
      </dgm:t>
    </dgm:pt>
    <dgm:pt modelId="{47C80C3B-302B-4FEF-9803-E15286DA92BB}" type="sibTrans" cxnId="{7601A6C2-2B09-40ED-93D7-F5E68079475B}">
      <dgm:prSet/>
      <dgm:spPr/>
      <dgm:t>
        <a:bodyPr/>
        <a:lstStyle/>
        <a:p>
          <a:endParaRPr lang="en-US"/>
        </a:p>
      </dgm:t>
    </dgm:pt>
    <dgm:pt modelId="{01662E43-8E8F-4DA6-BE65-990143937F45}" type="pres">
      <dgm:prSet presAssocID="{63F7EEE4-0620-4A29-9719-B0E62A07D99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9CE243C-2725-4759-86AC-23915F486639}" type="pres">
      <dgm:prSet presAssocID="{013ADDED-204C-466D-9854-039D9CFF998D}" presName="root" presStyleCnt="0"/>
      <dgm:spPr/>
    </dgm:pt>
    <dgm:pt modelId="{CAC9A0CF-3900-4D44-9DED-F96DF9CA4362}" type="pres">
      <dgm:prSet presAssocID="{013ADDED-204C-466D-9854-039D9CFF998D}" presName="rootComposite" presStyleCnt="0"/>
      <dgm:spPr/>
    </dgm:pt>
    <dgm:pt modelId="{78654FDC-B6FD-4D21-9764-CC6972853DBB}" type="pres">
      <dgm:prSet presAssocID="{013ADDED-204C-466D-9854-039D9CFF998D}" presName="rootText" presStyleLbl="node1" presStyleIdx="0" presStyleCnt="1" custLinFactNeighborY="13287"/>
      <dgm:spPr/>
    </dgm:pt>
    <dgm:pt modelId="{ECF327EE-604A-407E-A32C-17A691C10726}" type="pres">
      <dgm:prSet presAssocID="{013ADDED-204C-466D-9854-039D9CFF998D}" presName="rootConnector" presStyleLbl="node1" presStyleIdx="0" presStyleCnt="1"/>
      <dgm:spPr/>
    </dgm:pt>
    <dgm:pt modelId="{29F1C70C-F819-4DC1-B997-14A5D001CA09}" type="pres">
      <dgm:prSet presAssocID="{013ADDED-204C-466D-9854-039D9CFF998D}" presName="childShape" presStyleCnt="0"/>
      <dgm:spPr/>
    </dgm:pt>
    <dgm:pt modelId="{599A5656-403E-4937-BC05-9056A0787B0F}" type="pres">
      <dgm:prSet presAssocID="{39F76F30-6F2E-4D8A-8C20-96035D7C2F06}" presName="Name13" presStyleLbl="parChTrans1D2" presStyleIdx="0" presStyleCnt="1"/>
      <dgm:spPr/>
    </dgm:pt>
    <dgm:pt modelId="{8D9152B7-C95B-44D6-BBC4-A1560F33AA48}" type="pres">
      <dgm:prSet presAssocID="{0BDB7A41-B750-4346-9256-6B6B890FA834}" presName="childText" presStyleLbl="bgAcc1" presStyleIdx="0" presStyleCnt="1">
        <dgm:presLayoutVars>
          <dgm:bulletEnabled val="1"/>
        </dgm:presLayoutVars>
      </dgm:prSet>
      <dgm:spPr/>
    </dgm:pt>
  </dgm:ptLst>
  <dgm:cxnLst>
    <dgm:cxn modelId="{F801B828-E1D1-40D4-A5A8-26596145C3CA}" type="presOf" srcId="{013ADDED-204C-466D-9854-039D9CFF998D}" destId="{ECF327EE-604A-407E-A32C-17A691C10726}" srcOrd="1" destOrd="0" presId="urn:microsoft.com/office/officeart/2005/8/layout/hierarchy3"/>
    <dgm:cxn modelId="{F9B9C728-03F1-4339-8CED-A5CE6BFE278F}" type="presOf" srcId="{39F76F30-6F2E-4D8A-8C20-96035D7C2F06}" destId="{599A5656-403E-4937-BC05-9056A0787B0F}" srcOrd="0" destOrd="0" presId="urn:microsoft.com/office/officeart/2005/8/layout/hierarchy3"/>
    <dgm:cxn modelId="{FE8BA52C-BEEE-4CC6-AE22-6C71A4983BC0}" srcId="{63F7EEE4-0620-4A29-9719-B0E62A07D995}" destId="{013ADDED-204C-466D-9854-039D9CFF998D}" srcOrd="0" destOrd="0" parTransId="{27AF71E4-5F1E-4FC3-B598-C73B90B5638F}" sibTransId="{9AED1E4D-A0E7-491A-841B-29DCEB60472E}"/>
    <dgm:cxn modelId="{76E1F02C-B6E5-45F1-B2E9-99E9548E0A9F}" type="presOf" srcId="{63F7EEE4-0620-4A29-9719-B0E62A07D995}" destId="{01662E43-8E8F-4DA6-BE65-990143937F45}" srcOrd="0" destOrd="0" presId="urn:microsoft.com/office/officeart/2005/8/layout/hierarchy3"/>
    <dgm:cxn modelId="{CBAA6E3A-272C-40A7-AF1E-A22D3F3D4F60}" type="presOf" srcId="{013ADDED-204C-466D-9854-039D9CFF998D}" destId="{78654FDC-B6FD-4D21-9764-CC6972853DBB}" srcOrd="0" destOrd="0" presId="urn:microsoft.com/office/officeart/2005/8/layout/hierarchy3"/>
    <dgm:cxn modelId="{3AD40364-AE69-49A0-BE1A-C29FADBA30BA}" type="presOf" srcId="{0BDB7A41-B750-4346-9256-6B6B890FA834}" destId="{8D9152B7-C95B-44D6-BBC4-A1560F33AA48}" srcOrd="0" destOrd="0" presId="urn:microsoft.com/office/officeart/2005/8/layout/hierarchy3"/>
    <dgm:cxn modelId="{7601A6C2-2B09-40ED-93D7-F5E68079475B}" srcId="{013ADDED-204C-466D-9854-039D9CFF998D}" destId="{0BDB7A41-B750-4346-9256-6B6B890FA834}" srcOrd="0" destOrd="0" parTransId="{39F76F30-6F2E-4D8A-8C20-96035D7C2F06}" sibTransId="{47C80C3B-302B-4FEF-9803-E15286DA92BB}"/>
    <dgm:cxn modelId="{DEA9D09F-27EB-4186-BB81-ADB218554FB3}" type="presParOf" srcId="{01662E43-8E8F-4DA6-BE65-990143937F45}" destId="{B9CE243C-2725-4759-86AC-23915F486639}" srcOrd="0" destOrd="0" presId="urn:microsoft.com/office/officeart/2005/8/layout/hierarchy3"/>
    <dgm:cxn modelId="{91F0726B-410F-446E-BA33-8C4E58116FED}" type="presParOf" srcId="{B9CE243C-2725-4759-86AC-23915F486639}" destId="{CAC9A0CF-3900-4D44-9DED-F96DF9CA4362}" srcOrd="0" destOrd="0" presId="urn:microsoft.com/office/officeart/2005/8/layout/hierarchy3"/>
    <dgm:cxn modelId="{109B86D6-BE9F-4B10-A15A-B618F8F140D6}" type="presParOf" srcId="{CAC9A0CF-3900-4D44-9DED-F96DF9CA4362}" destId="{78654FDC-B6FD-4D21-9764-CC6972853DBB}" srcOrd="0" destOrd="0" presId="urn:microsoft.com/office/officeart/2005/8/layout/hierarchy3"/>
    <dgm:cxn modelId="{7227D099-AD20-45FC-AEF8-D12925777065}" type="presParOf" srcId="{CAC9A0CF-3900-4D44-9DED-F96DF9CA4362}" destId="{ECF327EE-604A-407E-A32C-17A691C10726}" srcOrd="1" destOrd="0" presId="urn:microsoft.com/office/officeart/2005/8/layout/hierarchy3"/>
    <dgm:cxn modelId="{6FB9958D-98DB-40C0-9168-2D50F2849F4B}" type="presParOf" srcId="{B9CE243C-2725-4759-86AC-23915F486639}" destId="{29F1C70C-F819-4DC1-B997-14A5D001CA09}" srcOrd="1" destOrd="0" presId="urn:microsoft.com/office/officeart/2005/8/layout/hierarchy3"/>
    <dgm:cxn modelId="{5A50E282-D125-4228-96CA-28429C805506}" type="presParOf" srcId="{29F1C70C-F819-4DC1-B997-14A5D001CA09}" destId="{599A5656-403E-4937-BC05-9056A0787B0F}" srcOrd="0" destOrd="0" presId="urn:microsoft.com/office/officeart/2005/8/layout/hierarchy3"/>
    <dgm:cxn modelId="{3F7C093D-EEF6-45E1-9F5D-66B6192EE0FF}" type="presParOf" srcId="{29F1C70C-F819-4DC1-B997-14A5D001CA09}" destId="{8D9152B7-C95B-44D6-BBC4-A1560F33AA4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63F7EEE4-0620-4A29-9719-B0E62A07D995}" type="doc">
      <dgm:prSet loTypeId="urn:microsoft.com/office/officeart/2005/8/layout/hierarchy3" loCatId="hierarchy" qsTypeId="urn:microsoft.com/office/officeart/2005/8/quickstyle/simple1#21" qsCatId="simple" csTypeId="urn:microsoft.com/office/officeart/2005/8/colors/accent1_2#16" csCatId="accent1" phldr="1"/>
      <dgm:spPr/>
      <dgm:t>
        <a:bodyPr/>
        <a:lstStyle/>
        <a:p>
          <a:endParaRPr lang="en-US"/>
        </a:p>
      </dgm:t>
    </dgm:pt>
    <dgm:pt modelId="{013ADDED-204C-466D-9854-039D9CFF998D}">
      <dgm:prSet/>
      <dgm:spPr/>
      <dgm:t>
        <a:bodyPr/>
        <a:lstStyle/>
        <a:p>
          <a:pPr rtl="0"/>
          <a:r>
            <a:rPr lang="en-GB"/>
            <a:t>NO EMPIRICAL DATA CAN BE COLLECTED UNTIL  YOU HAVE ETHICAL APPROVAL </a:t>
          </a:r>
        </a:p>
      </dgm:t>
    </dgm:pt>
    <dgm:pt modelId="{27AF71E4-5F1E-4FC3-B598-C73B90B5638F}" type="parTrans" cxnId="{FE8BA52C-BEEE-4CC6-AE22-6C71A4983BC0}">
      <dgm:prSet/>
      <dgm:spPr/>
      <dgm:t>
        <a:bodyPr/>
        <a:lstStyle/>
        <a:p>
          <a:endParaRPr lang="en-US"/>
        </a:p>
      </dgm:t>
    </dgm:pt>
    <dgm:pt modelId="{9AED1E4D-A0E7-491A-841B-29DCEB60472E}" type="sibTrans" cxnId="{FE8BA52C-BEEE-4CC6-AE22-6C71A4983BC0}">
      <dgm:prSet/>
      <dgm:spPr/>
      <dgm:t>
        <a:bodyPr/>
        <a:lstStyle/>
        <a:p>
          <a:endParaRPr lang="en-US"/>
        </a:p>
      </dgm:t>
    </dgm:pt>
    <dgm:pt modelId="{0BDB7A41-B750-4346-9256-6B6B890FA834}">
      <dgm:prSet/>
      <dgm:spPr/>
      <dgm:t>
        <a:bodyPr/>
        <a:lstStyle/>
        <a:p>
          <a:pPr rtl="0"/>
          <a:r>
            <a:rPr lang="en-GB" dirty="0"/>
            <a:t>It is classed as academic misconduct if you do not have approval from the EC (see University Regulations) </a:t>
          </a:r>
        </a:p>
      </dgm:t>
    </dgm:pt>
    <dgm:pt modelId="{39F76F30-6F2E-4D8A-8C20-96035D7C2F06}" type="parTrans" cxnId="{7601A6C2-2B09-40ED-93D7-F5E68079475B}">
      <dgm:prSet/>
      <dgm:spPr/>
      <dgm:t>
        <a:bodyPr/>
        <a:lstStyle/>
        <a:p>
          <a:endParaRPr lang="en-US"/>
        </a:p>
      </dgm:t>
    </dgm:pt>
    <dgm:pt modelId="{47C80C3B-302B-4FEF-9803-E15286DA92BB}" type="sibTrans" cxnId="{7601A6C2-2B09-40ED-93D7-F5E68079475B}">
      <dgm:prSet/>
      <dgm:spPr/>
      <dgm:t>
        <a:bodyPr/>
        <a:lstStyle/>
        <a:p>
          <a:endParaRPr lang="en-US"/>
        </a:p>
      </dgm:t>
    </dgm:pt>
    <dgm:pt modelId="{01662E43-8E8F-4DA6-BE65-990143937F45}" type="pres">
      <dgm:prSet presAssocID="{63F7EEE4-0620-4A29-9719-B0E62A07D99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9CE243C-2725-4759-86AC-23915F486639}" type="pres">
      <dgm:prSet presAssocID="{013ADDED-204C-466D-9854-039D9CFF998D}" presName="root" presStyleCnt="0"/>
      <dgm:spPr/>
    </dgm:pt>
    <dgm:pt modelId="{CAC9A0CF-3900-4D44-9DED-F96DF9CA4362}" type="pres">
      <dgm:prSet presAssocID="{013ADDED-204C-466D-9854-039D9CFF998D}" presName="rootComposite" presStyleCnt="0"/>
      <dgm:spPr/>
    </dgm:pt>
    <dgm:pt modelId="{78654FDC-B6FD-4D21-9764-CC6972853DBB}" type="pres">
      <dgm:prSet presAssocID="{013ADDED-204C-466D-9854-039D9CFF998D}" presName="rootText" presStyleLbl="node1" presStyleIdx="0" presStyleCnt="1"/>
      <dgm:spPr/>
    </dgm:pt>
    <dgm:pt modelId="{ECF327EE-604A-407E-A32C-17A691C10726}" type="pres">
      <dgm:prSet presAssocID="{013ADDED-204C-466D-9854-039D9CFF998D}" presName="rootConnector" presStyleLbl="node1" presStyleIdx="0" presStyleCnt="1"/>
      <dgm:spPr/>
    </dgm:pt>
    <dgm:pt modelId="{29F1C70C-F819-4DC1-B997-14A5D001CA09}" type="pres">
      <dgm:prSet presAssocID="{013ADDED-204C-466D-9854-039D9CFF998D}" presName="childShape" presStyleCnt="0"/>
      <dgm:spPr/>
    </dgm:pt>
    <dgm:pt modelId="{599A5656-403E-4937-BC05-9056A0787B0F}" type="pres">
      <dgm:prSet presAssocID="{39F76F30-6F2E-4D8A-8C20-96035D7C2F06}" presName="Name13" presStyleLbl="parChTrans1D2" presStyleIdx="0" presStyleCnt="1"/>
      <dgm:spPr/>
    </dgm:pt>
    <dgm:pt modelId="{8D9152B7-C95B-44D6-BBC4-A1560F33AA48}" type="pres">
      <dgm:prSet presAssocID="{0BDB7A41-B750-4346-9256-6B6B890FA834}" presName="childText" presStyleLbl="bgAcc1" presStyleIdx="0" presStyleCnt="1">
        <dgm:presLayoutVars>
          <dgm:bulletEnabled val="1"/>
        </dgm:presLayoutVars>
      </dgm:prSet>
      <dgm:spPr/>
    </dgm:pt>
  </dgm:ptLst>
  <dgm:cxnLst>
    <dgm:cxn modelId="{F801B828-E1D1-40D4-A5A8-26596145C3CA}" type="presOf" srcId="{013ADDED-204C-466D-9854-039D9CFF998D}" destId="{ECF327EE-604A-407E-A32C-17A691C10726}" srcOrd="1" destOrd="0" presId="urn:microsoft.com/office/officeart/2005/8/layout/hierarchy3"/>
    <dgm:cxn modelId="{F9B9C728-03F1-4339-8CED-A5CE6BFE278F}" type="presOf" srcId="{39F76F30-6F2E-4D8A-8C20-96035D7C2F06}" destId="{599A5656-403E-4937-BC05-9056A0787B0F}" srcOrd="0" destOrd="0" presId="urn:microsoft.com/office/officeart/2005/8/layout/hierarchy3"/>
    <dgm:cxn modelId="{FE8BA52C-BEEE-4CC6-AE22-6C71A4983BC0}" srcId="{63F7EEE4-0620-4A29-9719-B0E62A07D995}" destId="{013ADDED-204C-466D-9854-039D9CFF998D}" srcOrd="0" destOrd="0" parTransId="{27AF71E4-5F1E-4FC3-B598-C73B90B5638F}" sibTransId="{9AED1E4D-A0E7-491A-841B-29DCEB60472E}"/>
    <dgm:cxn modelId="{76E1F02C-B6E5-45F1-B2E9-99E9548E0A9F}" type="presOf" srcId="{63F7EEE4-0620-4A29-9719-B0E62A07D995}" destId="{01662E43-8E8F-4DA6-BE65-990143937F45}" srcOrd="0" destOrd="0" presId="urn:microsoft.com/office/officeart/2005/8/layout/hierarchy3"/>
    <dgm:cxn modelId="{CBAA6E3A-272C-40A7-AF1E-A22D3F3D4F60}" type="presOf" srcId="{013ADDED-204C-466D-9854-039D9CFF998D}" destId="{78654FDC-B6FD-4D21-9764-CC6972853DBB}" srcOrd="0" destOrd="0" presId="urn:microsoft.com/office/officeart/2005/8/layout/hierarchy3"/>
    <dgm:cxn modelId="{3AD40364-AE69-49A0-BE1A-C29FADBA30BA}" type="presOf" srcId="{0BDB7A41-B750-4346-9256-6B6B890FA834}" destId="{8D9152B7-C95B-44D6-BBC4-A1560F33AA48}" srcOrd="0" destOrd="0" presId="urn:microsoft.com/office/officeart/2005/8/layout/hierarchy3"/>
    <dgm:cxn modelId="{7601A6C2-2B09-40ED-93D7-F5E68079475B}" srcId="{013ADDED-204C-466D-9854-039D9CFF998D}" destId="{0BDB7A41-B750-4346-9256-6B6B890FA834}" srcOrd="0" destOrd="0" parTransId="{39F76F30-6F2E-4D8A-8C20-96035D7C2F06}" sibTransId="{47C80C3B-302B-4FEF-9803-E15286DA92BB}"/>
    <dgm:cxn modelId="{DEA9D09F-27EB-4186-BB81-ADB218554FB3}" type="presParOf" srcId="{01662E43-8E8F-4DA6-BE65-990143937F45}" destId="{B9CE243C-2725-4759-86AC-23915F486639}" srcOrd="0" destOrd="0" presId="urn:microsoft.com/office/officeart/2005/8/layout/hierarchy3"/>
    <dgm:cxn modelId="{91F0726B-410F-446E-BA33-8C4E58116FED}" type="presParOf" srcId="{B9CE243C-2725-4759-86AC-23915F486639}" destId="{CAC9A0CF-3900-4D44-9DED-F96DF9CA4362}" srcOrd="0" destOrd="0" presId="urn:microsoft.com/office/officeart/2005/8/layout/hierarchy3"/>
    <dgm:cxn modelId="{109B86D6-BE9F-4B10-A15A-B618F8F140D6}" type="presParOf" srcId="{CAC9A0CF-3900-4D44-9DED-F96DF9CA4362}" destId="{78654FDC-B6FD-4D21-9764-CC6972853DBB}" srcOrd="0" destOrd="0" presId="urn:microsoft.com/office/officeart/2005/8/layout/hierarchy3"/>
    <dgm:cxn modelId="{7227D099-AD20-45FC-AEF8-D12925777065}" type="presParOf" srcId="{CAC9A0CF-3900-4D44-9DED-F96DF9CA4362}" destId="{ECF327EE-604A-407E-A32C-17A691C10726}" srcOrd="1" destOrd="0" presId="urn:microsoft.com/office/officeart/2005/8/layout/hierarchy3"/>
    <dgm:cxn modelId="{6FB9958D-98DB-40C0-9168-2D50F2849F4B}" type="presParOf" srcId="{B9CE243C-2725-4759-86AC-23915F486639}" destId="{29F1C70C-F819-4DC1-B997-14A5D001CA09}" srcOrd="1" destOrd="0" presId="urn:microsoft.com/office/officeart/2005/8/layout/hierarchy3"/>
    <dgm:cxn modelId="{5A50E282-D125-4228-96CA-28429C805506}" type="presParOf" srcId="{29F1C70C-F819-4DC1-B997-14A5D001CA09}" destId="{599A5656-403E-4937-BC05-9056A0787B0F}" srcOrd="0" destOrd="0" presId="urn:microsoft.com/office/officeart/2005/8/layout/hierarchy3"/>
    <dgm:cxn modelId="{3F7C093D-EEF6-45E1-9F5D-66B6192EE0FF}" type="presParOf" srcId="{29F1C70C-F819-4DC1-B997-14A5D001CA09}" destId="{8D9152B7-C95B-44D6-BBC4-A1560F33AA4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BC9C3F4D-00BC-4308-83BE-FCBCFEDD5950}" type="doc">
      <dgm:prSet loTypeId="urn:microsoft.com/office/officeart/2005/8/layout/vList2" loCatId="list" qsTypeId="urn:microsoft.com/office/officeart/2005/8/quickstyle/simple1#22" qsCatId="simple" csTypeId="urn:microsoft.com/office/officeart/2005/8/colors/accent1_2#17" csCatId="accent1" phldr="1"/>
      <dgm:spPr/>
      <dgm:t>
        <a:bodyPr/>
        <a:lstStyle/>
        <a:p>
          <a:endParaRPr lang="en-US"/>
        </a:p>
      </dgm:t>
    </dgm:pt>
    <dgm:pt modelId="{009503FC-AA03-466E-8876-1A53A98BDAB3}">
      <dgm:prSet/>
      <dgm:spPr/>
      <dgm:t>
        <a:bodyPr/>
        <a:lstStyle/>
        <a:p>
          <a:pPr rtl="0"/>
          <a:r>
            <a:rPr lang="cy-GB" noProof="0" dirty="0"/>
            <a:t>Mae’n syniad da cyflwyno’ch Ffurflen Foeseg i’r Pwyllgor Moeseg yn gynnar, ar ddechrau’r flwyddyn academaidd! </a:t>
          </a:r>
        </a:p>
      </dgm:t>
    </dgm:pt>
    <dgm:pt modelId="{A0A02C47-9EFC-489A-A5C5-E08E45E75FBC}" type="parTrans" cxnId="{CAA61F08-0307-41D6-9AF7-2FF2901F7DA4}">
      <dgm:prSet/>
      <dgm:spPr/>
      <dgm:t>
        <a:bodyPr/>
        <a:lstStyle/>
        <a:p>
          <a:endParaRPr lang="en-US"/>
        </a:p>
      </dgm:t>
    </dgm:pt>
    <dgm:pt modelId="{7241E9D7-CB46-4A0F-8978-690F3A87DB5D}" type="sibTrans" cxnId="{CAA61F08-0307-41D6-9AF7-2FF2901F7DA4}">
      <dgm:prSet/>
      <dgm:spPr/>
      <dgm:t>
        <a:bodyPr/>
        <a:lstStyle/>
        <a:p>
          <a:endParaRPr lang="en-US"/>
        </a:p>
      </dgm:t>
    </dgm:pt>
    <dgm:pt modelId="{044F6EE2-2973-47B1-A148-9977B1AFBF9F}">
      <dgm:prSet/>
      <dgm:spPr/>
      <dgm:t>
        <a:bodyPr/>
        <a:lstStyle/>
        <a:p>
          <a:pPr rtl="0"/>
          <a:r>
            <a:rPr lang="cy-GB" noProof="0" dirty="0"/>
            <a:t>Efallai bydd y pwyllgor moeseg yn dychwelyd eich ffurflen atoch i’w newid a’i diwygio, </a:t>
          </a:r>
        </a:p>
      </dgm:t>
    </dgm:pt>
    <dgm:pt modelId="{486E35C2-351D-4E02-A153-28B1356BAF29}" type="parTrans" cxnId="{4429A55F-65C2-419D-AA21-0DF4047482F3}">
      <dgm:prSet/>
      <dgm:spPr/>
      <dgm:t>
        <a:bodyPr/>
        <a:lstStyle/>
        <a:p>
          <a:endParaRPr lang="en-US"/>
        </a:p>
      </dgm:t>
    </dgm:pt>
    <dgm:pt modelId="{5FFFDE59-C3FF-4D71-AF04-7587DA7AE331}" type="sibTrans" cxnId="{4429A55F-65C2-419D-AA21-0DF4047482F3}">
      <dgm:prSet/>
      <dgm:spPr/>
      <dgm:t>
        <a:bodyPr/>
        <a:lstStyle/>
        <a:p>
          <a:endParaRPr lang="en-US"/>
        </a:p>
      </dgm:t>
    </dgm:pt>
    <dgm:pt modelId="{43AF278A-62FC-43E4-8D89-2DC0D6228E50}">
      <dgm:prSet/>
      <dgm:spPr/>
      <dgm:t>
        <a:bodyPr/>
        <a:lstStyle/>
        <a:p>
          <a:pPr rtl="0"/>
          <a:r>
            <a:rPr lang="cy-GB" noProof="0" dirty="0"/>
            <a:t>Gall hyn fod yn siomedig, ond mae’n bwysig cofio bydd yr ymchwil yn adlewyrchu ar y Brifysgol ac felly rhaid iddo fod o’r safon uchaf. </a:t>
          </a:r>
        </a:p>
      </dgm:t>
    </dgm:pt>
    <dgm:pt modelId="{52300EE3-9F5F-41E6-BC67-E1FD187B933B}" type="parTrans" cxnId="{1D8CFF38-C310-4486-8F2C-CDFE962FC57F}">
      <dgm:prSet/>
      <dgm:spPr/>
      <dgm:t>
        <a:bodyPr/>
        <a:lstStyle/>
        <a:p>
          <a:endParaRPr lang="en-US"/>
        </a:p>
      </dgm:t>
    </dgm:pt>
    <dgm:pt modelId="{542841CD-8566-4658-9A52-3A7E51EA61C2}" type="sibTrans" cxnId="{1D8CFF38-C310-4486-8F2C-CDFE962FC57F}">
      <dgm:prSet/>
      <dgm:spPr/>
      <dgm:t>
        <a:bodyPr/>
        <a:lstStyle/>
        <a:p>
          <a:endParaRPr lang="en-US"/>
        </a:p>
      </dgm:t>
    </dgm:pt>
    <dgm:pt modelId="{52EE52A5-E5DC-4742-83AC-26656455EEAE}">
      <dgm:prSet/>
      <dgm:spPr/>
      <dgm:t>
        <a:bodyPr/>
        <a:lstStyle/>
        <a:p>
          <a:pPr rtl="0"/>
          <a:r>
            <a:rPr lang="cy-GB" noProof="0" dirty="0"/>
            <a:t>Rhaid i’r ffurflen gael ei chymeradwyo a’i chyflwyno gan eich Goruchwyliwr </a:t>
          </a:r>
        </a:p>
      </dgm:t>
    </dgm:pt>
    <dgm:pt modelId="{F75162E5-912A-4159-BC00-561F38692751}" type="parTrans" cxnId="{A0E131DC-86D3-4697-A1FA-0A90BF895A50}">
      <dgm:prSet/>
      <dgm:spPr/>
      <dgm:t>
        <a:bodyPr/>
        <a:lstStyle/>
        <a:p>
          <a:endParaRPr lang="en-US"/>
        </a:p>
      </dgm:t>
    </dgm:pt>
    <dgm:pt modelId="{1D82A335-D141-4CF0-AF6C-FE97A80FF029}" type="sibTrans" cxnId="{A0E131DC-86D3-4697-A1FA-0A90BF895A50}">
      <dgm:prSet/>
      <dgm:spPr/>
      <dgm:t>
        <a:bodyPr/>
        <a:lstStyle/>
        <a:p>
          <a:endParaRPr lang="en-US"/>
        </a:p>
      </dgm:t>
    </dgm:pt>
    <dgm:pt modelId="{A92F8CE5-6963-43A6-A05C-4185D218D30A}" type="pres">
      <dgm:prSet presAssocID="{BC9C3F4D-00BC-4308-83BE-FCBCFEDD5950}" presName="linear" presStyleCnt="0">
        <dgm:presLayoutVars>
          <dgm:animLvl val="lvl"/>
          <dgm:resizeHandles val="exact"/>
        </dgm:presLayoutVars>
      </dgm:prSet>
      <dgm:spPr/>
    </dgm:pt>
    <dgm:pt modelId="{7660084A-A3D8-4B72-B48E-237F6063DCA2}" type="pres">
      <dgm:prSet presAssocID="{009503FC-AA03-466E-8876-1A53A98BDAB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172434F-7AD1-4695-93B6-043DB0633C48}" type="pres">
      <dgm:prSet presAssocID="{009503FC-AA03-466E-8876-1A53A98BDAB3}" presName="childText" presStyleLbl="revTx" presStyleIdx="0" presStyleCnt="1">
        <dgm:presLayoutVars>
          <dgm:bulletEnabled val="1"/>
        </dgm:presLayoutVars>
      </dgm:prSet>
      <dgm:spPr/>
    </dgm:pt>
    <dgm:pt modelId="{DCE1CDBD-8912-4DC9-9B63-9AE36A93610B}" type="pres">
      <dgm:prSet presAssocID="{52EE52A5-E5DC-4742-83AC-26656455EEA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AA61F08-0307-41D6-9AF7-2FF2901F7DA4}" srcId="{BC9C3F4D-00BC-4308-83BE-FCBCFEDD5950}" destId="{009503FC-AA03-466E-8876-1A53A98BDAB3}" srcOrd="0" destOrd="0" parTransId="{A0A02C47-9EFC-489A-A5C5-E08E45E75FBC}" sibTransId="{7241E9D7-CB46-4A0F-8978-690F3A87DB5D}"/>
    <dgm:cxn modelId="{1D8CFF38-C310-4486-8F2C-CDFE962FC57F}" srcId="{009503FC-AA03-466E-8876-1A53A98BDAB3}" destId="{43AF278A-62FC-43E4-8D89-2DC0D6228E50}" srcOrd="1" destOrd="0" parTransId="{52300EE3-9F5F-41E6-BC67-E1FD187B933B}" sibTransId="{542841CD-8566-4658-9A52-3A7E51EA61C2}"/>
    <dgm:cxn modelId="{4429A55F-65C2-419D-AA21-0DF4047482F3}" srcId="{009503FC-AA03-466E-8876-1A53A98BDAB3}" destId="{044F6EE2-2973-47B1-A148-9977B1AFBF9F}" srcOrd="0" destOrd="0" parTransId="{486E35C2-351D-4E02-A153-28B1356BAF29}" sibTransId="{5FFFDE59-C3FF-4D71-AF04-7587DA7AE331}"/>
    <dgm:cxn modelId="{83B71947-D51F-4E1E-BC62-91023A31F123}" type="presOf" srcId="{52EE52A5-E5DC-4742-83AC-26656455EEAE}" destId="{DCE1CDBD-8912-4DC9-9B63-9AE36A93610B}" srcOrd="0" destOrd="0" presId="urn:microsoft.com/office/officeart/2005/8/layout/vList2"/>
    <dgm:cxn modelId="{73CBC550-44F4-4887-A4E2-0BA635E37D0A}" type="presOf" srcId="{BC9C3F4D-00BC-4308-83BE-FCBCFEDD5950}" destId="{A92F8CE5-6963-43A6-A05C-4185D218D30A}" srcOrd="0" destOrd="0" presId="urn:microsoft.com/office/officeart/2005/8/layout/vList2"/>
    <dgm:cxn modelId="{BADD1B8A-018F-439E-B604-33DA500ADA08}" type="presOf" srcId="{009503FC-AA03-466E-8876-1A53A98BDAB3}" destId="{7660084A-A3D8-4B72-B48E-237F6063DCA2}" srcOrd="0" destOrd="0" presId="urn:microsoft.com/office/officeart/2005/8/layout/vList2"/>
    <dgm:cxn modelId="{790577A2-CCD0-456B-B2EC-7E0A3965EF55}" type="presOf" srcId="{044F6EE2-2973-47B1-A148-9977B1AFBF9F}" destId="{C172434F-7AD1-4695-93B6-043DB0633C48}" srcOrd="0" destOrd="0" presId="urn:microsoft.com/office/officeart/2005/8/layout/vList2"/>
    <dgm:cxn modelId="{94351CCB-677A-4715-8947-FE03FD8F535A}" type="presOf" srcId="{43AF278A-62FC-43E4-8D89-2DC0D6228E50}" destId="{C172434F-7AD1-4695-93B6-043DB0633C48}" srcOrd="0" destOrd="1" presId="urn:microsoft.com/office/officeart/2005/8/layout/vList2"/>
    <dgm:cxn modelId="{A0E131DC-86D3-4697-A1FA-0A90BF895A50}" srcId="{BC9C3F4D-00BC-4308-83BE-FCBCFEDD5950}" destId="{52EE52A5-E5DC-4742-83AC-26656455EEAE}" srcOrd="1" destOrd="0" parTransId="{F75162E5-912A-4159-BC00-561F38692751}" sibTransId="{1D82A335-D141-4CF0-AF6C-FE97A80FF029}"/>
    <dgm:cxn modelId="{B20A3BFA-4AEF-4424-9FD2-147A354A664B}" type="presParOf" srcId="{A92F8CE5-6963-43A6-A05C-4185D218D30A}" destId="{7660084A-A3D8-4B72-B48E-237F6063DCA2}" srcOrd="0" destOrd="0" presId="urn:microsoft.com/office/officeart/2005/8/layout/vList2"/>
    <dgm:cxn modelId="{B5D04809-003C-4B48-B150-7D66947421FC}" type="presParOf" srcId="{A92F8CE5-6963-43A6-A05C-4185D218D30A}" destId="{C172434F-7AD1-4695-93B6-043DB0633C48}" srcOrd="1" destOrd="0" presId="urn:microsoft.com/office/officeart/2005/8/layout/vList2"/>
    <dgm:cxn modelId="{4A62E0DE-6C8C-433B-9384-65774D98CE0C}" type="presParOf" srcId="{A92F8CE5-6963-43A6-A05C-4185D218D30A}" destId="{DCE1CDBD-8912-4DC9-9B63-9AE36A93610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BC9C3F4D-00BC-4308-83BE-FCBCFEDD5950}" type="doc">
      <dgm:prSet loTypeId="urn:microsoft.com/office/officeart/2005/8/layout/vList2" loCatId="list" qsTypeId="urn:microsoft.com/office/officeart/2005/8/quickstyle/simple1#23" qsCatId="simple" csTypeId="urn:microsoft.com/office/officeart/2005/8/colors/accent1_2#18" csCatId="accent1" phldr="1"/>
      <dgm:spPr/>
      <dgm:t>
        <a:bodyPr/>
        <a:lstStyle/>
        <a:p>
          <a:endParaRPr lang="en-US"/>
        </a:p>
      </dgm:t>
    </dgm:pt>
    <dgm:pt modelId="{009503FC-AA03-466E-8876-1A53A98BDAB3}">
      <dgm:prSet/>
      <dgm:spPr/>
      <dgm:t>
        <a:bodyPr/>
        <a:lstStyle/>
        <a:p>
          <a:pPr rtl="0"/>
          <a:r>
            <a:rPr lang="en-GB"/>
            <a:t>Submitting your Ethics form early to the Ethics Committee at the start of the academic year is advisable ! </a:t>
          </a:r>
        </a:p>
      </dgm:t>
    </dgm:pt>
    <dgm:pt modelId="{A0A02C47-9EFC-489A-A5C5-E08E45E75FBC}" type="parTrans" cxnId="{CAA61F08-0307-41D6-9AF7-2FF2901F7DA4}">
      <dgm:prSet/>
      <dgm:spPr/>
      <dgm:t>
        <a:bodyPr/>
        <a:lstStyle/>
        <a:p>
          <a:endParaRPr lang="en-US"/>
        </a:p>
      </dgm:t>
    </dgm:pt>
    <dgm:pt modelId="{7241E9D7-CB46-4A0F-8978-690F3A87DB5D}" type="sibTrans" cxnId="{CAA61F08-0307-41D6-9AF7-2FF2901F7DA4}">
      <dgm:prSet/>
      <dgm:spPr/>
      <dgm:t>
        <a:bodyPr/>
        <a:lstStyle/>
        <a:p>
          <a:endParaRPr lang="en-US"/>
        </a:p>
      </dgm:t>
    </dgm:pt>
    <dgm:pt modelId="{044F6EE2-2973-47B1-A148-9977B1AFBF9F}">
      <dgm:prSet/>
      <dgm:spPr/>
      <dgm:t>
        <a:bodyPr/>
        <a:lstStyle/>
        <a:p>
          <a:pPr rtl="0"/>
          <a:r>
            <a:rPr lang="en-GB" dirty="0"/>
            <a:t>You may get your form returned to amend and revise by the ethics committee, </a:t>
          </a:r>
        </a:p>
      </dgm:t>
    </dgm:pt>
    <dgm:pt modelId="{486E35C2-351D-4E02-A153-28B1356BAF29}" type="parTrans" cxnId="{4429A55F-65C2-419D-AA21-0DF4047482F3}">
      <dgm:prSet/>
      <dgm:spPr/>
      <dgm:t>
        <a:bodyPr/>
        <a:lstStyle/>
        <a:p>
          <a:endParaRPr lang="en-US"/>
        </a:p>
      </dgm:t>
    </dgm:pt>
    <dgm:pt modelId="{5FFFDE59-C3FF-4D71-AF04-7587DA7AE331}" type="sibTrans" cxnId="{4429A55F-65C2-419D-AA21-0DF4047482F3}">
      <dgm:prSet/>
      <dgm:spPr/>
      <dgm:t>
        <a:bodyPr/>
        <a:lstStyle/>
        <a:p>
          <a:endParaRPr lang="en-US"/>
        </a:p>
      </dgm:t>
    </dgm:pt>
    <dgm:pt modelId="{43AF278A-62FC-43E4-8D89-2DC0D6228E50}">
      <dgm:prSet/>
      <dgm:spPr/>
      <dgm:t>
        <a:bodyPr/>
        <a:lstStyle/>
        <a:p>
          <a:pPr rtl="0"/>
          <a:r>
            <a:rPr lang="en-GB" dirty="0"/>
            <a:t>While this can be disappointing, it is important to remember that the research will reflect on the University and therefore has to be of the highest standard. </a:t>
          </a:r>
        </a:p>
      </dgm:t>
    </dgm:pt>
    <dgm:pt modelId="{52300EE3-9F5F-41E6-BC67-E1FD187B933B}" type="parTrans" cxnId="{1D8CFF38-C310-4486-8F2C-CDFE962FC57F}">
      <dgm:prSet/>
      <dgm:spPr/>
      <dgm:t>
        <a:bodyPr/>
        <a:lstStyle/>
        <a:p>
          <a:endParaRPr lang="en-US"/>
        </a:p>
      </dgm:t>
    </dgm:pt>
    <dgm:pt modelId="{542841CD-8566-4658-9A52-3A7E51EA61C2}" type="sibTrans" cxnId="{1D8CFF38-C310-4486-8F2C-CDFE962FC57F}">
      <dgm:prSet/>
      <dgm:spPr/>
      <dgm:t>
        <a:bodyPr/>
        <a:lstStyle/>
        <a:p>
          <a:endParaRPr lang="en-US"/>
        </a:p>
      </dgm:t>
    </dgm:pt>
    <dgm:pt modelId="{52EE52A5-E5DC-4742-83AC-26656455EEAE}">
      <dgm:prSet/>
      <dgm:spPr/>
      <dgm:t>
        <a:bodyPr/>
        <a:lstStyle/>
        <a:p>
          <a:pPr rtl="0"/>
          <a:r>
            <a:rPr lang="en-GB"/>
            <a:t>The form has to be signed off and submitted by your Supervisor </a:t>
          </a:r>
        </a:p>
      </dgm:t>
    </dgm:pt>
    <dgm:pt modelId="{F75162E5-912A-4159-BC00-561F38692751}" type="parTrans" cxnId="{A0E131DC-86D3-4697-A1FA-0A90BF895A50}">
      <dgm:prSet/>
      <dgm:spPr/>
      <dgm:t>
        <a:bodyPr/>
        <a:lstStyle/>
        <a:p>
          <a:endParaRPr lang="en-US"/>
        </a:p>
      </dgm:t>
    </dgm:pt>
    <dgm:pt modelId="{1D82A335-D141-4CF0-AF6C-FE97A80FF029}" type="sibTrans" cxnId="{A0E131DC-86D3-4697-A1FA-0A90BF895A50}">
      <dgm:prSet/>
      <dgm:spPr/>
      <dgm:t>
        <a:bodyPr/>
        <a:lstStyle/>
        <a:p>
          <a:endParaRPr lang="en-US"/>
        </a:p>
      </dgm:t>
    </dgm:pt>
    <dgm:pt modelId="{A92F8CE5-6963-43A6-A05C-4185D218D30A}" type="pres">
      <dgm:prSet presAssocID="{BC9C3F4D-00BC-4308-83BE-FCBCFEDD5950}" presName="linear" presStyleCnt="0">
        <dgm:presLayoutVars>
          <dgm:animLvl val="lvl"/>
          <dgm:resizeHandles val="exact"/>
        </dgm:presLayoutVars>
      </dgm:prSet>
      <dgm:spPr/>
    </dgm:pt>
    <dgm:pt modelId="{7660084A-A3D8-4B72-B48E-237F6063DCA2}" type="pres">
      <dgm:prSet presAssocID="{009503FC-AA03-466E-8876-1A53A98BDAB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C172434F-7AD1-4695-93B6-043DB0633C48}" type="pres">
      <dgm:prSet presAssocID="{009503FC-AA03-466E-8876-1A53A98BDAB3}" presName="childText" presStyleLbl="revTx" presStyleIdx="0" presStyleCnt="1">
        <dgm:presLayoutVars>
          <dgm:bulletEnabled val="1"/>
        </dgm:presLayoutVars>
      </dgm:prSet>
      <dgm:spPr/>
    </dgm:pt>
    <dgm:pt modelId="{DCE1CDBD-8912-4DC9-9B63-9AE36A93610B}" type="pres">
      <dgm:prSet presAssocID="{52EE52A5-E5DC-4742-83AC-26656455EEAE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AA61F08-0307-41D6-9AF7-2FF2901F7DA4}" srcId="{BC9C3F4D-00BC-4308-83BE-FCBCFEDD5950}" destId="{009503FC-AA03-466E-8876-1A53A98BDAB3}" srcOrd="0" destOrd="0" parTransId="{A0A02C47-9EFC-489A-A5C5-E08E45E75FBC}" sibTransId="{7241E9D7-CB46-4A0F-8978-690F3A87DB5D}"/>
    <dgm:cxn modelId="{1D8CFF38-C310-4486-8F2C-CDFE962FC57F}" srcId="{009503FC-AA03-466E-8876-1A53A98BDAB3}" destId="{43AF278A-62FC-43E4-8D89-2DC0D6228E50}" srcOrd="1" destOrd="0" parTransId="{52300EE3-9F5F-41E6-BC67-E1FD187B933B}" sibTransId="{542841CD-8566-4658-9A52-3A7E51EA61C2}"/>
    <dgm:cxn modelId="{4429A55F-65C2-419D-AA21-0DF4047482F3}" srcId="{009503FC-AA03-466E-8876-1A53A98BDAB3}" destId="{044F6EE2-2973-47B1-A148-9977B1AFBF9F}" srcOrd="0" destOrd="0" parTransId="{486E35C2-351D-4E02-A153-28B1356BAF29}" sibTransId="{5FFFDE59-C3FF-4D71-AF04-7587DA7AE331}"/>
    <dgm:cxn modelId="{83B71947-D51F-4E1E-BC62-91023A31F123}" type="presOf" srcId="{52EE52A5-E5DC-4742-83AC-26656455EEAE}" destId="{DCE1CDBD-8912-4DC9-9B63-9AE36A93610B}" srcOrd="0" destOrd="0" presId="urn:microsoft.com/office/officeart/2005/8/layout/vList2"/>
    <dgm:cxn modelId="{73CBC550-44F4-4887-A4E2-0BA635E37D0A}" type="presOf" srcId="{BC9C3F4D-00BC-4308-83BE-FCBCFEDD5950}" destId="{A92F8CE5-6963-43A6-A05C-4185D218D30A}" srcOrd="0" destOrd="0" presId="urn:microsoft.com/office/officeart/2005/8/layout/vList2"/>
    <dgm:cxn modelId="{BADD1B8A-018F-439E-B604-33DA500ADA08}" type="presOf" srcId="{009503FC-AA03-466E-8876-1A53A98BDAB3}" destId="{7660084A-A3D8-4B72-B48E-237F6063DCA2}" srcOrd="0" destOrd="0" presId="urn:microsoft.com/office/officeart/2005/8/layout/vList2"/>
    <dgm:cxn modelId="{790577A2-CCD0-456B-B2EC-7E0A3965EF55}" type="presOf" srcId="{044F6EE2-2973-47B1-A148-9977B1AFBF9F}" destId="{C172434F-7AD1-4695-93B6-043DB0633C48}" srcOrd="0" destOrd="0" presId="urn:microsoft.com/office/officeart/2005/8/layout/vList2"/>
    <dgm:cxn modelId="{94351CCB-677A-4715-8947-FE03FD8F535A}" type="presOf" srcId="{43AF278A-62FC-43E4-8D89-2DC0D6228E50}" destId="{C172434F-7AD1-4695-93B6-043DB0633C48}" srcOrd="0" destOrd="1" presId="urn:microsoft.com/office/officeart/2005/8/layout/vList2"/>
    <dgm:cxn modelId="{A0E131DC-86D3-4697-A1FA-0A90BF895A50}" srcId="{BC9C3F4D-00BC-4308-83BE-FCBCFEDD5950}" destId="{52EE52A5-E5DC-4742-83AC-26656455EEAE}" srcOrd="1" destOrd="0" parTransId="{F75162E5-912A-4159-BC00-561F38692751}" sibTransId="{1D82A335-D141-4CF0-AF6C-FE97A80FF029}"/>
    <dgm:cxn modelId="{B20A3BFA-4AEF-4424-9FD2-147A354A664B}" type="presParOf" srcId="{A92F8CE5-6963-43A6-A05C-4185D218D30A}" destId="{7660084A-A3D8-4B72-B48E-237F6063DCA2}" srcOrd="0" destOrd="0" presId="urn:microsoft.com/office/officeart/2005/8/layout/vList2"/>
    <dgm:cxn modelId="{B5D04809-003C-4B48-B150-7D66947421FC}" type="presParOf" srcId="{A92F8CE5-6963-43A6-A05C-4185D218D30A}" destId="{C172434F-7AD1-4695-93B6-043DB0633C48}" srcOrd="1" destOrd="0" presId="urn:microsoft.com/office/officeart/2005/8/layout/vList2"/>
    <dgm:cxn modelId="{4A62E0DE-6C8C-433B-9384-65774D98CE0C}" type="presParOf" srcId="{A92F8CE5-6963-43A6-A05C-4185D218D30A}" destId="{DCE1CDBD-8912-4DC9-9B63-9AE36A93610B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8D51EC25-D9AD-4E2E-9ACA-80E333A726EE}" type="doc">
      <dgm:prSet loTypeId="urn:microsoft.com/office/officeart/2005/8/layout/vList2" loCatId="list" qsTypeId="urn:microsoft.com/office/officeart/2005/8/quickstyle/simple1#24" qsCatId="simple" csTypeId="urn:microsoft.com/office/officeart/2005/8/colors/accent1_2#19" csCatId="accent1" phldr="1"/>
      <dgm:spPr/>
      <dgm:t>
        <a:bodyPr/>
        <a:lstStyle/>
        <a:p>
          <a:endParaRPr lang="en-US"/>
        </a:p>
      </dgm:t>
    </dgm:pt>
    <dgm:pt modelId="{E6851627-B9AC-4AF1-A17C-A301BB690386}">
      <dgm:prSet/>
      <dgm:spPr/>
      <dgm:t>
        <a:bodyPr/>
        <a:lstStyle/>
        <a:p>
          <a:pPr rtl="0"/>
          <a:r>
            <a:rPr lang="cy-GB" noProof="0" dirty="0"/>
            <a:t>Ewch i’r oruchwyliaeth yn rheolaidd: </a:t>
          </a:r>
        </a:p>
      </dgm:t>
    </dgm:pt>
    <dgm:pt modelId="{0294BA0E-06EB-4B61-88B4-30C57FB4A2D7}" type="parTrans" cxnId="{2F183524-0048-4143-AEAE-D9F062947DFC}">
      <dgm:prSet/>
      <dgm:spPr/>
      <dgm:t>
        <a:bodyPr/>
        <a:lstStyle/>
        <a:p>
          <a:endParaRPr lang="en-US"/>
        </a:p>
      </dgm:t>
    </dgm:pt>
    <dgm:pt modelId="{46E92E6C-04D2-4DEE-B23A-B4A218D6090C}" type="sibTrans" cxnId="{2F183524-0048-4143-AEAE-D9F062947DFC}">
      <dgm:prSet/>
      <dgm:spPr/>
      <dgm:t>
        <a:bodyPr/>
        <a:lstStyle/>
        <a:p>
          <a:endParaRPr lang="en-US"/>
        </a:p>
      </dgm:t>
    </dgm:pt>
    <dgm:pt modelId="{88E67F54-7B0E-4E60-8B88-4B884C61F348}">
      <dgm:prSet/>
      <dgm:spPr/>
      <dgm:t>
        <a:bodyPr/>
        <a:lstStyle/>
        <a:p>
          <a:pPr rtl="0"/>
          <a:r>
            <a:rPr lang="cy-GB" noProof="0" dirty="0"/>
            <a:t>Cytunwch ar ddyddiadau gyda’r goruchwyliwr a chadw atynt, gall hyn helpu gyda’ch cynllunio</a:t>
          </a:r>
          <a:r>
            <a:rPr lang="en-GB" dirty="0"/>
            <a:t>…GWELER Y LEFEL A’R CONTRACT GORUCHWYLIO / AMSERLEN </a:t>
          </a:r>
        </a:p>
      </dgm:t>
    </dgm:pt>
    <dgm:pt modelId="{BD1A2407-4D4E-4448-A359-B805951D30A2}" type="parTrans" cxnId="{B0F50B80-1793-48FE-A095-BEAD044B6AD5}">
      <dgm:prSet/>
      <dgm:spPr/>
      <dgm:t>
        <a:bodyPr/>
        <a:lstStyle/>
        <a:p>
          <a:endParaRPr lang="en-US"/>
        </a:p>
      </dgm:t>
    </dgm:pt>
    <dgm:pt modelId="{1FD918E9-3927-4376-935D-B44B9E3FA3E9}" type="sibTrans" cxnId="{B0F50B80-1793-48FE-A095-BEAD044B6AD5}">
      <dgm:prSet/>
      <dgm:spPr/>
      <dgm:t>
        <a:bodyPr/>
        <a:lstStyle/>
        <a:p>
          <a:endParaRPr lang="en-US"/>
        </a:p>
      </dgm:t>
    </dgm:pt>
    <dgm:pt modelId="{E9AC632F-9230-48DE-A666-1E5E359B4383}">
      <dgm:prSet/>
      <dgm:spPr/>
      <dgm:t>
        <a:bodyPr/>
        <a:lstStyle/>
        <a:p>
          <a:pPr rtl="0"/>
          <a:r>
            <a:rPr lang="cy-GB" noProof="0" dirty="0"/>
            <a:t>Trafodwch ddisgwyliadau gyda’ch goruchwyliwr:  sut byddai’r ddau ohonoch yn hoffi gweithio gyda’ch gilydd…</a:t>
          </a:r>
        </a:p>
      </dgm:t>
    </dgm:pt>
    <dgm:pt modelId="{98AB5D2F-99A9-47D6-8DED-7ACC3706DA67}" type="parTrans" cxnId="{67E028B9-1F48-44A3-A40C-59A0F082ED07}">
      <dgm:prSet/>
      <dgm:spPr/>
      <dgm:t>
        <a:bodyPr/>
        <a:lstStyle/>
        <a:p>
          <a:endParaRPr lang="en-US"/>
        </a:p>
      </dgm:t>
    </dgm:pt>
    <dgm:pt modelId="{2A0D868A-CBD5-4228-85AE-9E3F526AF9FA}" type="sibTrans" cxnId="{67E028B9-1F48-44A3-A40C-59A0F082ED07}">
      <dgm:prSet/>
      <dgm:spPr/>
      <dgm:t>
        <a:bodyPr/>
        <a:lstStyle/>
        <a:p>
          <a:endParaRPr lang="en-US"/>
        </a:p>
      </dgm:t>
    </dgm:pt>
    <dgm:pt modelId="{01EC76C4-4BC1-4A56-8E9C-2D857B00CC05}">
      <dgm:prSet/>
      <dgm:spPr/>
      <dgm:t>
        <a:bodyPr/>
        <a:lstStyle/>
        <a:p>
          <a:pPr rtl="0"/>
          <a:r>
            <a:rPr lang="en-GB" dirty="0"/>
            <a:t>e</a:t>
          </a:r>
          <a:r>
            <a:rPr lang="cy-GB" noProof="0" dirty="0"/>
            <a:t>.e. pryd fyddent yn hoffi i waith gael ei gyflwyno i’w adolygu, pa fath o adborth sydd ei angen arnoch </a:t>
          </a:r>
        </a:p>
      </dgm:t>
    </dgm:pt>
    <dgm:pt modelId="{1F73B251-E75A-4128-84D3-9B52E7046089}" type="parTrans" cxnId="{F2D6B9C4-D65C-4130-AEB5-7873A8BAE725}">
      <dgm:prSet/>
      <dgm:spPr/>
      <dgm:t>
        <a:bodyPr/>
        <a:lstStyle/>
        <a:p>
          <a:endParaRPr lang="en-US"/>
        </a:p>
      </dgm:t>
    </dgm:pt>
    <dgm:pt modelId="{F11ABDA2-0436-401F-858A-C79778CB99BC}" type="sibTrans" cxnId="{F2D6B9C4-D65C-4130-AEB5-7873A8BAE725}">
      <dgm:prSet/>
      <dgm:spPr/>
      <dgm:t>
        <a:bodyPr/>
        <a:lstStyle/>
        <a:p>
          <a:endParaRPr lang="en-US"/>
        </a:p>
      </dgm:t>
    </dgm:pt>
    <dgm:pt modelId="{F1CEF6B4-01B3-4DDB-8B2E-B5A6C4B6B7C0}">
      <dgm:prSet/>
      <dgm:spPr/>
      <dgm:t>
        <a:bodyPr/>
        <a:lstStyle/>
        <a:p>
          <a:pPr rtl="0"/>
          <a:r>
            <a:rPr lang="cy-GB" noProof="0" dirty="0"/>
            <a:t>Byddwch yn barod</a:t>
          </a:r>
          <a:r>
            <a:rPr lang="en-GB" dirty="0"/>
            <a:t>:</a:t>
          </a:r>
        </a:p>
      </dgm:t>
    </dgm:pt>
    <dgm:pt modelId="{DDD3D8C7-93D4-4A81-A79A-FA6EDADFD515}" type="parTrans" cxnId="{EFA57555-C4B2-4EDC-9B45-362D989AAB48}">
      <dgm:prSet/>
      <dgm:spPr/>
      <dgm:t>
        <a:bodyPr/>
        <a:lstStyle/>
        <a:p>
          <a:endParaRPr lang="en-US"/>
        </a:p>
      </dgm:t>
    </dgm:pt>
    <dgm:pt modelId="{0EBD79A5-CB34-4579-8477-725C7C3D5301}" type="sibTrans" cxnId="{EFA57555-C4B2-4EDC-9B45-362D989AAB48}">
      <dgm:prSet/>
      <dgm:spPr/>
      <dgm:t>
        <a:bodyPr/>
        <a:lstStyle/>
        <a:p>
          <a:endParaRPr lang="en-US"/>
        </a:p>
      </dgm:t>
    </dgm:pt>
    <dgm:pt modelId="{0D58EF2C-70D2-4B74-888A-957B198A28EF}">
      <dgm:prSet/>
      <dgm:spPr/>
      <dgm:t>
        <a:bodyPr/>
        <a:lstStyle/>
        <a:p>
          <a:pPr rtl="0"/>
          <a:r>
            <a:rPr lang="cy-GB" noProof="0" dirty="0"/>
            <a:t>Dewch gydag agenda eglur neu set o gwestiynau yr hoffech gael cyngor yn eu cylch…</a:t>
          </a:r>
        </a:p>
      </dgm:t>
    </dgm:pt>
    <dgm:pt modelId="{51FC4138-2A0C-471C-B4C9-B6BD61674758}" type="parTrans" cxnId="{713FF8C5-8B8E-4998-9381-C0A20DBB0E0F}">
      <dgm:prSet/>
      <dgm:spPr/>
      <dgm:t>
        <a:bodyPr/>
        <a:lstStyle/>
        <a:p>
          <a:endParaRPr lang="en-US"/>
        </a:p>
      </dgm:t>
    </dgm:pt>
    <dgm:pt modelId="{0EA9E8FB-A291-4CA4-B883-F415EC4EAF0A}" type="sibTrans" cxnId="{713FF8C5-8B8E-4998-9381-C0A20DBB0E0F}">
      <dgm:prSet/>
      <dgm:spPr/>
      <dgm:t>
        <a:bodyPr/>
        <a:lstStyle/>
        <a:p>
          <a:endParaRPr lang="en-US"/>
        </a:p>
      </dgm:t>
    </dgm:pt>
    <dgm:pt modelId="{C9F9A52E-F103-4AFC-B63E-4C78F0884B27}" type="pres">
      <dgm:prSet presAssocID="{8D51EC25-D9AD-4E2E-9ACA-80E333A726EE}" presName="linear" presStyleCnt="0">
        <dgm:presLayoutVars>
          <dgm:animLvl val="lvl"/>
          <dgm:resizeHandles val="exact"/>
        </dgm:presLayoutVars>
      </dgm:prSet>
      <dgm:spPr/>
    </dgm:pt>
    <dgm:pt modelId="{0DDF3BB0-783D-405F-942F-53496E8D9451}" type="pres">
      <dgm:prSet presAssocID="{E6851627-B9AC-4AF1-A17C-A301BB69038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5A4FF63-65B5-4EC6-AD22-9B736828E4FC}" type="pres">
      <dgm:prSet presAssocID="{E6851627-B9AC-4AF1-A17C-A301BB690386}" presName="childText" presStyleLbl="revTx" presStyleIdx="0" presStyleCnt="3">
        <dgm:presLayoutVars>
          <dgm:bulletEnabled val="1"/>
        </dgm:presLayoutVars>
      </dgm:prSet>
      <dgm:spPr/>
    </dgm:pt>
    <dgm:pt modelId="{0B56368F-9079-4587-9995-8892F1B5B91C}" type="pres">
      <dgm:prSet presAssocID="{E9AC632F-9230-48DE-A666-1E5E359B438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EF9DABB-D8DC-45AE-B0B5-38848D795BD7}" type="pres">
      <dgm:prSet presAssocID="{E9AC632F-9230-48DE-A666-1E5E359B4383}" presName="childText" presStyleLbl="revTx" presStyleIdx="1" presStyleCnt="3">
        <dgm:presLayoutVars>
          <dgm:bulletEnabled val="1"/>
        </dgm:presLayoutVars>
      </dgm:prSet>
      <dgm:spPr/>
    </dgm:pt>
    <dgm:pt modelId="{4AF23033-9CD8-41EC-84BE-0C8C683AA04E}" type="pres">
      <dgm:prSet presAssocID="{F1CEF6B4-01B3-4DDB-8B2E-B5A6C4B6B7C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83AA221-4AF7-4212-A438-8C3F7BB5230D}" type="pres">
      <dgm:prSet presAssocID="{F1CEF6B4-01B3-4DDB-8B2E-B5A6C4B6B7C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BD0D51E-D75A-4ACE-946A-0BA9FD865E4B}" type="presOf" srcId="{F1CEF6B4-01B3-4DDB-8B2E-B5A6C4B6B7C0}" destId="{4AF23033-9CD8-41EC-84BE-0C8C683AA04E}" srcOrd="0" destOrd="0" presId="urn:microsoft.com/office/officeart/2005/8/layout/vList2"/>
    <dgm:cxn modelId="{2F183524-0048-4143-AEAE-D9F062947DFC}" srcId="{8D51EC25-D9AD-4E2E-9ACA-80E333A726EE}" destId="{E6851627-B9AC-4AF1-A17C-A301BB690386}" srcOrd="0" destOrd="0" parTransId="{0294BA0E-06EB-4B61-88B4-30C57FB4A2D7}" sibTransId="{46E92E6C-04D2-4DEE-B23A-B4A218D6090C}"/>
    <dgm:cxn modelId="{EAB80E5E-1797-4E64-B40D-16FAE196478A}" type="presOf" srcId="{0D58EF2C-70D2-4B74-888A-957B198A28EF}" destId="{B83AA221-4AF7-4212-A438-8C3F7BB5230D}" srcOrd="0" destOrd="0" presId="urn:microsoft.com/office/officeart/2005/8/layout/vList2"/>
    <dgm:cxn modelId="{9AD0314C-AF3B-4D07-82D3-FB1F1457EA2A}" type="presOf" srcId="{E6851627-B9AC-4AF1-A17C-A301BB690386}" destId="{0DDF3BB0-783D-405F-942F-53496E8D9451}" srcOrd="0" destOrd="0" presId="urn:microsoft.com/office/officeart/2005/8/layout/vList2"/>
    <dgm:cxn modelId="{4A75AE4F-0B2D-433A-BD2E-78386270BDD4}" type="presOf" srcId="{8D51EC25-D9AD-4E2E-9ACA-80E333A726EE}" destId="{C9F9A52E-F103-4AFC-B63E-4C78F0884B27}" srcOrd="0" destOrd="0" presId="urn:microsoft.com/office/officeart/2005/8/layout/vList2"/>
    <dgm:cxn modelId="{2B525B55-9A9D-4DC5-8E1E-5529DCCAB85B}" type="presOf" srcId="{E9AC632F-9230-48DE-A666-1E5E359B4383}" destId="{0B56368F-9079-4587-9995-8892F1B5B91C}" srcOrd="0" destOrd="0" presId="urn:microsoft.com/office/officeart/2005/8/layout/vList2"/>
    <dgm:cxn modelId="{EFA57555-C4B2-4EDC-9B45-362D989AAB48}" srcId="{8D51EC25-D9AD-4E2E-9ACA-80E333A726EE}" destId="{F1CEF6B4-01B3-4DDB-8B2E-B5A6C4B6B7C0}" srcOrd="2" destOrd="0" parTransId="{DDD3D8C7-93D4-4A81-A79A-FA6EDADFD515}" sibTransId="{0EBD79A5-CB34-4579-8477-725C7C3D5301}"/>
    <dgm:cxn modelId="{B0F50B80-1793-48FE-A095-BEAD044B6AD5}" srcId="{E6851627-B9AC-4AF1-A17C-A301BB690386}" destId="{88E67F54-7B0E-4E60-8B88-4B884C61F348}" srcOrd="0" destOrd="0" parTransId="{BD1A2407-4D4E-4448-A359-B805951D30A2}" sibTransId="{1FD918E9-3927-4376-935D-B44B9E3FA3E9}"/>
    <dgm:cxn modelId="{67E028B9-1F48-44A3-A40C-59A0F082ED07}" srcId="{8D51EC25-D9AD-4E2E-9ACA-80E333A726EE}" destId="{E9AC632F-9230-48DE-A666-1E5E359B4383}" srcOrd="1" destOrd="0" parTransId="{98AB5D2F-99A9-47D6-8DED-7ACC3706DA67}" sibTransId="{2A0D868A-CBD5-4228-85AE-9E3F526AF9FA}"/>
    <dgm:cxn modelId="{416F4BBF-2090-4FD1-BA5A-B9571C8A5118}" type="presOf" srcId="{01EC76C4-4BC1-4A56-8E9C-2D857B00CC05}" destId="{FEF9DABB-D8DC-45AE-B0B5-38848D795BD7}" srcOrd="0" destOrd="0" presId="urn:microsoft.com/office/officeart/2005/8/layout/vList2"/>
    <dgm:cxn modelId="{F2D6B9C4-D65C-4130-AEB5-7873A8BAE725}" srcId="{E9AC632F-9230-48DE-A666-1E5E359B4383}" destId="{01EC76C4-4BC1-4A56-8E9C-2D857B00CC05}" srcOrd="0" destOrd="0" parTransId="{1F73B251-E75A-4128-84D3-9B52E7046089}" sibTransId="{F11ABDA2-0436-401F-858A-C79778CB99BC}"/>
    <dgm:cxn modelId="{713FF8C5-8B8E-4998-9381-C0A20DBB0E0F}" srcId="{F1CEF6B4-01B3-4DDB-8B2E-B5A6C4B6B7C0}" destId="{0D58EF2C-70D2-4B74-888A-957B198A28EF}" srcOrd="0" destOrd="0" parTransId="{51FC4138-2A0C-471C-B4C9-B6BD61674758}" sibTransId="{0EA9E8FB-A291-4CA4-B883-F415EC4EAF0A}"/>
    <dgm:cxn modelId="{6179A6CD-F8E3-49AC-8212-836CCE81EC4C}" type="presOf" srcId="{88E67F54-7B0E-4E60-8B88-4B884C61F348}" destId="{65A4FF63-65B5-4EC6-AD22-9B736828E4FC}" srcOrd="0" destOrd="0" presId="urn:microsoft.com/office/officeart/2005/8/layout/vList2"/>
    <dgm:cxn modelId="{DB083D61-1204-448D-AEA2-53F67C08B1D8}" type="presParOf" srcId="{C9F9A52E-F103-4AFC-B63E-4C78F0884B27}" destId="{0DDF3BB0-783D-405F-942F-53496E8D9451}" srcOrd="0" destOrd="0" presId="urn:microsoft.com/office/officeart/2005/8/layout/vList2"/>
    <dgm:cxn modelId="{97A7D002-2F13-4E3D-B71B-B08A22AE767A}" type="presParOf" srcId="{C9F9A52E-F103-4AFC-B63E-4C78F0884B27}" destId="{65A4FF63-65B5-4EC6-AD22-9B736828E4FC}" srcOrd="1" destOrd="0" presId="urn:microsoft.com/office/officeart/2005/8/layout/vList2"/>
    <dgm:cxn modelId="{B9B4EEB7-DDD6-4716-BA88-B87BD3721106}" type="presParOf" srcId="{C9F9A52E-F103-4AFC-B63E-4C78F0884B27}" destId="{0B56368F-9079-4587-9995-8892F1B5B91C}" srcOrd="2" destOrd="0" presId="urn:microsoft.com/office/officeart/2005/8/layout/vList2"/>
    <dgm:cxn modelId="{0D985A9B-E66C-4D53-AE63-08A23AD0FF67}" type="presParOf" srcId="{C9F9A52E-F103-4AFC-B63E-4C78F0884B27}" destId="{FEF9DABB-D8DC-45AE-B0B5-38848D795BD7}" srcOrd="3" destOrd="0" presId="urn:microsoft.com/office/officeart/2005/8/layout/vList2"/>
    <dgm:cxn modelId="{540204A9-16C9-4A45-9436-608BBFAFBC3C}" type="presParOf" srcId="{C9F9A52E-F103-4AFC-B63E-4C78F0884B27}" destId="{4AF23033-9CD8-41EC-84BE-0C8C683AA04E}" srcOrd="4" destOrd="0" presId="urn:microsoft.com/office/officeart/2005/8/layout/vList2"/>
    <dgm:cxn modelId="{8922D475-514E-4429-AA8D-F5EE5BB807B4}" type="presParOf" srcId="{C9F9A52E-F103-4AFC-B63E-4C78F0884B27}" destId="{B83AA221-4AF7-4212-A438-8C3F7BB5230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8.xml><?xml version="1.0" encoding="utf-8"?>
<dgm:dataModel xmlns:dgm="http://schemas.openxmlformats.org/drawingml/2006/diagram" xmlns:a="http://schemas.openxmlformats.org/drawingml/2006/main">
  <dgm:ptLst>
    <dgm:pt modelId="{44CDD0AB-7C86-4223-BC25-E81A8B78463A}" type="doc">
      <dgm:prSet loTypeId="urn:microsoft.com/office/officeart/2005/8/layout/vList2" loCatId="list" qsTypeId="urn:microsoft.com/office/officeart/2005/8/quickstyle/simple1#25" qsCatId="simple" csTypeId="urn:microsoft.com/office/officeart/2005/8/colors/accent1_2#20" csCatId="accent1" phldr="1"/>
      <dgm:spPr/>
      <dgm:t>
        <a:bodyPr/>
        <a:lstStyle/>
        <a:p>
          <a:endParaRPr lang="en-US"/>
        </a:p>
      </dgm:t>
    </dgm:pt>
    <dgm:pt modelId="{8A7782DC-04A1-45D0-8362-E7859085809A}">
      <dgm:prSet/>
      <dgm:spPr/>
      <dgm:t>
        <a:bodyPr/>
        <a:lstStyle/>
        <a:p>
          <a:pPr rtl="0"/>
          <a:r>
            <a:rPr lang="cy-GB" noProof="0" dirty="0"/>
            <a:t>Sicrhewch eich bod yn anfon eich gwaith at eich goruchwyliwr gydag amser i adolygu eich gwaith</a:t>
          </a:r>
        </a:p>
      </dgm:t>
    </dgm:pt>
    <dgm:pt modelId="{50224B67-CDCD-44A6-BA56-ED1E03916F74}" type="parTrans" cxnId="{DEA5C120-DD13-4E50-A04A-5CE2DED5E6F7}">
      <dgm:prSet/>
      <dgm:spPr/>
      <dgm:t>
        <a:bodyPr/>
        <a:lstStyle/>
        <a:p>
          <a:endParaRPr lang="en-US"/>
        </a:p>
      </dgm:t>
    </dgm:pt>
    <dgm:pt modelId="{0ABB14F0-E489-42B9-A849-304084F6D0F1}" type="sibTrans" cxnId="{DEA5C120-DD13-4E50-A04A-5CE2DED5E6F7}">
      <dgm:prSet/>
      <dgm:spPr/>
      <dgm:t>
        <a:bodyPr/>
        <a:lstStyle/>
        <a:p>
          <a:endParaRPr lang="en-US"/>
        </a:p>
      </dgm:t>
    </dgm:pt>
    <dgm:pt modelId="{064AB3E6-E29C-4B90-9E55-87FA84B6EBCC}">
      <dgm:prSet/>
      <dgm:spPr/>
      <dgm:t>
        <a:bodyPr/>
        <a:lstStyle/>
        <a:p>
          <a:pPr rtl="0"/>
          <a:r>
            <a:rPr lang="cy-GB" noProof="0" dirty="0"/>
            <a:t>Mae’n debyg na fydd anfon eich gwaith ar e-bost am 9pm os oes gennych apwyntiad am 9am y diwrnod canlynol yn golygu y bydd eich goruchwyliwr yn edrych ar eich gwaith yn fanwl, os o gwbl…</a:t>
          </a:r>
        </a:p>
      </dgm:t>
    </dgm:pt>
    <dgm:pt modelId="{578C29F1-9186-48FF-BAE1-3D8A26EBCDB9}" type="parTrans" cxnId="{54DDFF5A-42DE-403D-B5C2-FB9B4CA4BEC8}">
      <dgm:prSet/>
      <dgm:spPr/>
      <dgm:t>
        <a:bodyPr/>
        <a:lstStyle/>
        <a:p>
          <a:endParaRPr lang="en-US"/>
        </a:p>
      </dgm:t>
    </dgm:pt>
    <dgm:pt modelId="{5A2FD952-0E6E-4E38-A8D9-C7788D41C592}" type="sibTrans" cxnId="{54DDFF5A-42DE-403D-B5C2-FB9B4CA4BEC8}">
      <dgm:prSet/>
      <dgm:spPr/>
      <dgm:t>
        <a:bodyPr/>
        <a:lstStyle/>
        <a:p>
          <a:endParaRPr lang="en-US"/>
        </a:p>
      </dgm:t>
    </dgm:pt>
    <dgm:pt modelId="{B95A9DEA-AAF1-4975-B4DA-24E4561EC4B7}">
      <dgm:prSet/>
      <dgm:spPr/>
      <dgm:t>
        <a:bodyPr/>
        <a:lstStyle/>
        <a:p>
          <a:pPr rtl="0"/>
          <a:r>
            <a:rPr lang="cy-GB" noProof="0" dirty="0"/>
            <a:t>Cyfathrebwch</a:t>
          </a:r>
        </a:p>
      </dgm:t>
    </dgm:pt>
    <dgm:pt modelId="{B50DA36C-C332-4B03-AEDC-998398660102}" type="parTrans" cxnId="{3960518C-F3C0-4A22-BC1C-243B6FA9C4EC}">
      <dgm:prSet/>
      <dgm:spPr/>
      <dgm:t>
        <a:bodyPr/>
        <a:lstStyle/>
        <a:p>
          <a:endParaRPr lang="en-US"/>
        </a:p>
      </dgm:t>
    </dgm:pt>
    <dgm:pt modelId="{E7ED30A6-6AEF-46BF-8A2E-9A8FCC5C3D03}" type="sibTrans" cxnId="{3960518C-F3C0-4A22-BC1C-243B6FA9C4EC}">
      <dgm:prSet/>
      <dgm:spPr/>
      <dgm:t>
        <a:bodyPr/>
        <a:lstStyle/>
        <a:p>
          <a:endParaRPr lang="en-US"/>
        </a:p>
      </dgm:t>
    </dgm:pt>
    <dgm:pt modelId="{330EDDA1-0585-4FBE-9C2A-C6336E229A39}">
      <dgm:prSet/>
      <dgm:spPr/>
      <dgm:t>
        <a:bodyPr/>
        <a:lstStyle/>
        <a:p>
          <a:pPr rtl="0"/>
          <a:r>
            <a:rPr lang="cy-GB" noProof="0" dirty="0"/>
            <a:t>Cadwch mewn cysylltiad, peidiwch â chladdu’ch pen yn y tywod os bydd gennych unrhyw anawsterau…</a:t>
          </a:r>
        </a:p>
      </dgm:t>
    </dgm:pt>
    <dgm:pt modelId="{B36840CF-AC2A-4C1A-B62A-74972E95420B}" type="parTrans" cxnId="{0BDF63F9-E0BE-4DAC-8F86-AEA753AAF5DD}">
      <dgm:prSet/>
      <dgm:spPr/>
      <dgm:t>
        <a:bodyPr/>
        <a:lstStyle/>
        <a:p>
          <a:endParaRPr lang="en-US"/>
        </a:p>
      </dgm:t>
    </dgm:pt>
    <dgm:pt modelId="{6A6EFDAD-65DE-4CAA-92C5-1ECB18C1B475}" type="sibTrans" cxnId="{0BDF63F9-E0BE-4DAC-8F86-AEA753AAF5DD}">
      <dgm:prSet/>
      <dgm:spPr/>
      <dgm:t>
        <a:bodyPr/>
        <a:lstStyle/>
        <a:p>
          <a:endParaRPr lang="en-US"/>
        </a:p>
      </dgm:t>
    </dgm:pt>
    <dgm:pt modelId="{219710DB-B24F-45CA-910C-59FBDDEB50EE}">
      <dgm:prSet/>
      <dgm:spPr/>
      <dgm:t>
        <a:bodyPr/>
        <a:lstStyle/>
        <a:p>
          <a:pPr rtl="0"/>
          <a:r>
            <a:rPr lang="cy-GB" noProof="0" dirty="0"/>
            <a:t>Meddyliwch beth hoffech ei chael o’r broses oruchwylio…</a:t>
          </a:r>
        </a:p>
      </dgm:t>
    </dgm:pt>
    <dgm:pt modelId="{1054D220-0F62-46E2-B477-7B0ED648F97D}" type="parTrans" cxnId="{60E7694F-805B-42A9-827B-762E16B3EBEA}">
      <dgm:prSet/>
      <dgm:spPr/>
      <dgm:t>
        <a:bodyPr/>
        <a:lstStyle/>
        <a:p>
          <a:endParaRPr lang="en-US"/>
        </a:p>
      </dgm:t>
    </dgm:pt>
    <dgm:pt modelId="{08CCDA2C-8563-4222-B4AC-38790480DAE4}" type="sibTrans" cxnId="{60E7694F-805B-42A9-827B-762E16B3EBEA}">
      <dgm:prSet/>
      <dgm:spPr/>
      <dgm:t>
        <a:bodyPr/>
        <a:lstStyle/>
        <a:p>
          <a:endParaRPr lang="en-US"/>
        </a:p>
      </dgm:t>
    </dgm:pt>
    <dgm:pt modelId="{C2F6A3E6-BFC6-4EF3-822F-FF9463857770}">
      <dgm:prSet/>
      <dgm:spPr/>
      <dgm:t>
        <a:bodyPr/>
        <a:lstStyle/>
        <a:p>
          <a:pPr rtl="0"/>
          <a:r>
            <a:rPr lang="cy-GB" noProof="0" dirty="0"/>
            <a:t>Ni all eich goruchwyliwr ysgrifennu’r traethawd hir drosoch chi ond gall eich cefnogi’n llawn i fod yn llwyddiannus</a:t>
          </a:r>
          <a:r>
            <a:rPr lang="en-GB" dirty="0"/>
            <a:t>…</a:t>
          </a:r>
        </a:p>
      </dgm:t>
    </dgm:pt>
    <dgm:pt modelId="{D620FCB8-A15E-480E-8515-27B93CAC88A7}" type="parTrans" cxnId="{4D60BB1D-A4D0-4054-BD0D-1F16CA3411A4}">
      <dgm:prSet/>
      <dgm:spPr/>
      <dgm:t>
        <a:bodyPr/>
        <a:lstStyle/>
        <a:p>
          <a:endParaRPr lang="en-US"/>
        </a:p>
      </dgm:t>
    </dgm:pt>
    <dgm:pt modelId="{54836FC5-C71C-4215-8DCD-A55FE5AAD683}" type="sibTrans" cxnId="{4D60BB1D-A4D0-4054-BD0D-1F16CA3411A4}">
      <dgm:prSet/>
      <dgm:spPr/>
      <dgm:t>
        <a:bodyPr/>
        <a:lstStyle/>
        <a:p>
          <a:endParaRPr lang="en-US"/>
        </a:p>
      </dgm:t>
    </dgm:pt>
    <dgm:pt modelId="{625D8FE0-A178-4D07-B713-AF9F7B311000}" type="pres">
      <dgm:prSet presAssocID="{44CDD0AB-7C86-4223-BC25-E81A8B78463A}" presName="linear" presStyleCnt="0">
        <dgm:presLayoutVars>
          <dgm:animLvl val="lvl"/>
          <dgm:resizeHandles val="exact"/>
        </dgm:presLayoutVars>
      </dgm:prSet>
      <dgm:spPr/>
    </dgm:pt>
    <dgm:pt modelId="{9CD2E355-AB47-4834-9840-405739B35FCF}" type="pres">
      <dgm:prSet presAssocID="{8A7782DC-04A1-45D0-8362-E785908580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EDE854E-AED4-43DB-A5BF-47709C6DB946}" type="pres">
      <dgm:prSet presAssocID="{8A7782DC-04A1-45D0-8362-E7859085809A}" presName="childText" presStyleLbl="revTx" presStyleIdx="0" presStyleCnt="3">
        <dgm:presLayoutVars>
          <dgm:bulletEnabled val="1"/>
        </dgm:presLayoutVars>
      </dgm:prSet>
      <dgm:spPr/>
    </dgm:pt>
    <dgm:pt modelId="{29B55EFF-7ACA-495C-8CF3-47119BB7057B}" type="pres">
      <dgm:prSet presAssocID="{B95A9DEA-AAF1-4975-B4DA-24E4561EC4B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9BD09B-C020-4E15-9FD8-59B0199D1048}" type="pres">
      <dgm:prSet presAssocID="{B95A9DEA-AAF1-4975-B4DA-24E4561EC4B7}" presName="childText" presStyleLbl="revTx" presStyleIdx="1" presStyleCnt="3">
        <dgm:presLayoutVars>
          <dgm:bulletEnabled val="1"/>
        </dgm:presLayoutVars>
      </dgm:prSet>
      <dgm:spPr/>
    </dgm:pt>
    <dgm:pt modelId="{8BA4D303-D14B-4C12-8E5B-7DF786304173}" type="pres">
      <dgm:prSet presAssocID="{219710DB-B24F-45CA-910C-59FBDDEB50E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D68704B-98E9-43A5-993E-0F041E00495F}" type="pres">
      <dgm:prSet presAssocID="{219710DB-B24F-45CA-910C-59FBDDEB50EE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D60BB1D-A4D0-4054-BD0D-1F16CA3411A4}" srcId="{219710DB-B24F-45CA-910C-59FBDDEB50EE}" destId="{C2F6A3E6-BFC6-4EF3-822F-FF9463857770}" srcOrd="0" destOrd="0" parTransId="{D620FCB8-A15E-480E-8515-27B93CAC88A7}" sibTransId="{54836FC5-C71C-4215-8DCD-A55FE5AAD683}"/>
    <dgm:cxn modelId="{DEA5C120-DD13-4E50-A04A-5CE2DED5E6F7}" srcId="{44CDD0AB-7C86-4223-BC25-E81A8B78463A}" destId="{8A7782DC-04A1-45D0-8362-E7859085809A}" srcOrd="0" destOrd="0" parTransId="{50224B67-CDCD-44A6-BA56-ED1E03916F74}" sibTransId="{0ABB14F0-E489-42B9-A849-304084F6D0F1}"/>
    <dgm:cxn modelId="{25F86843-3DB9-4FC4-A88A-157F7329B068}" type="presOf" srcId="{064AB3E6-E29C-4B90-9E55-87FA84B6EBCC}" destId="{EEDE854E-AED4-43DB-A5BF-47709C6DB946}" srcOrd="0" destOrd="0" presId="urn:microsoft.com/office/officeart/2005/8/layout/vList2"/>
    <dgm:cxn modelId="{2CF54D45-458B-4AAF-9CB1-E4A9CBEC046F}" type="presOf" srcId="{8A7782DC-04A1-45D0-8362-E7859085809A}" destId="{9CD2E355-AB47-4834-9840-405739B35FCF}" srcOrd="0" destOrd="0" presId="urn:microsoft.com/office/officeart/2005/8/layout/vList2"/>
    <dgm:cxn modelId="{8BB87A6D-7DA7-4ED9-99F2-96722CD2EFC5}" type="presOf" srcId="{219710DB-B24F-45CA-910C-59FBDDEB50EE}" destId="{8BA4D303-D14B-4C12-8E5B-7DF786304173}" srcOrd="0" destOrd="0" presId="urn:microsoft.com/office/officeart/2005/8/layout/vList2"/>
    <dgm:cxn modelId="{60E7694F-805B-42A9-827B-762E16B3EBEA}" srcId="{44CDD0AB-7C86-4223-BC25-E81A8B78463A}" destId="{219710DB-B24F-45CA-910C-59FBDDEB50EE}" srcOrd="2" destOrd="0" parTransId="{1054D220-0F62-46E2-B477-7B0ED648F97D}" sibTransId="{08CCDA2C-8563-4222-B4AC-38790480DAE4}"/>
    <dgm:cxn modelId="{54DDFF5A-42DE-403D-B5C2-FB9B4CA4BEC8}" srcId="{8A7782DC-04A1-45D0-8362-E7859085809A}" destId="{064AB3E6-E29C-4B90-9E55-87FA84B6EBCC}" srcOrd="0" destOrd="0" parTransId="{578C29F1-9186-48FF-BAE1-3D8A26EBCDB9}" sibTransId="{5A2FD952-0E6E-4E38-A8D9-C7788D41C592}"/>
    <dgm:cxn modelId="{3960518C-F3C0-4A22-BC1C-243B6FA9C4EC}" srcId="{44CDD0AB-7C86-4223-BC25-E81A8B78463A}" destId="{B95A9DEA-AAF1-4975-B4DA-24E4561EC4B7}" srcOrd="1" destOrd="0" parTransId="{B50DA36C-C332-4B03-AEDC-998398660102}" sibTransId="{E7ED30A6-6AEF-46BF-8A2E-9A8FCC5C3D03}"/>
    <dgm:cxn modelId="{F7439A91-9597-4E72-8FBB-78C3ECE94C28}" type="presOf" srcId="{C2F6A3E6-BFC6-4EF3-822F-FF9463857770}" destId="{AD68704B-98E9-43A5-993E-0F041E00495F}" srcOrd="0" destOrd="0" presId="urn:microsoft.com/office/officeart/2005/8/layout/vList2"/>
    <dgm:cxn modelId="{EDF5D0A8-F74F-4A6B-9851-E9C6E4893A63}" type="presOf" srcId="{B95A9DEA-AAF1-4975-B4DA-24E4561EC4B7}" destId="{29B55EFF-7ACA-495C-8CF3-47119BB7057B}" srcOrd="0" destOrd="0" presId="urn:microsoft.com/office/officeart/2005/8/layout/vList2"/>
    <dgm:cxn modelId="{811D39BE-ABDB-4538-B434-9A54F00BC760}" type="presOf" srcId="{330EDDA1-0585-4FBE-9C2A-C6336E229A39}" destId="{AC9BD09B-C020-4E15-9FD8-59B0199D1048}" srcOrd="0" destOrd="0" presId="urn:microsoft.com/office/officeart/2005/8/layout/vList2"/>
    <dgm:cxn modelId="{0BDF63F9-E0BE-4DAC-8F86-AEA753AAF5DD}" srcId="{B95A9DEA-AAF1-4975-B4DA-24E4561EC4B7}" destId="{330EDDA1-0585-4FBE-9C2A-C6336E229A39}" srcOrd="0" destOrd="0" parTransId="{B36840CF-AC2A-4C1A-B62A-74972E95420B}" sibTransId="{6A6EFDAD-65DE-4CAA-92C5-1ECB18C1B475}"/>
    <dgm:cxn modelId="{F8AD8EFD-9573-470D-80B9-B477050AF32D}" type="presOf" srcId="{44CDD0AB-7C86-4223-BC25-E81A8B78463A}" destId="{625D8FE0-A178-4D07-B713-AF9F7B311000}" srcOrd="0" destOrd="0" presId="urn:microsoft.com/office/officeart/2005/8/layout/vList2"/>
    <dgm:cxn modelId="{EA8859FE-5F2D-4E5D-8AE8-58AA630FBDF2}" type="presParOf" srcId="{625D8FE0-A178-4D07-B713-AF9F7B311000}" destId="{9CD2E355-AB47-4834-9840-405739B35FCF}" srcOrd="0" destOrd="0" presId="urn:microsoft.com/office/officeart/2005/8/layout/vList2"/>
    <dgm:cxn modelId="{6D593946-366F-4A94-BB00-D2673AF050C7}" type="presParOf" srcId="{625D8FE0-A178-4D07-B713-AF9F7B311000}" destId="{EEDE854E-AED4-43DB-A5BF-47709C6DB946}" srcOrd="1" destOrd="0" presId="urn:microsoft.com/office/officeart/2005/8/layout/vList2"/>
    <dgm:cxn modelId="{C510EDC8-6EE3-4FB5-8421-1DFD0A72933B}" type="presParOf" srcId="{625D8FE0-A178-4D07-B713-AF9F7B311000}" destId="{29B55EFF-7ACA-495C-8CF3-47119BB7057B}" srcOrd="2" destOrd="0" presId="urn:microsoft.com/office/officeart/2005/8/layout/vList2"/>
    <dgm:cxn modelId="{50FC8799-414E-46A4-9929-C3C959C9F8D6}" type="presParOf" srcId="{625D8FE0-A178-4D07-B713-AF9F7B311000}" destId="{AC9BD09B-C020-4E15-9FD8-59B0199D1048}" srcOrd="3" destOrd="0" presId="urn:microsoft.com/office/officeart/2005/8/layout/vList2"/>
    <dgm:cxn modelId="{D2844F52-A61D-4F63-92E9-2CA6F80B90E5}" type="presParOf" srcId="{625D8FE0-A178-4D07-B713-AF9F7B311000}" destId="{8BA4D303-D14B-4C12-8E5B-7DF786304173}" srcOrd="4" destOrd="0" presId="urn:microsoft.com/office/officeart/2005/8/layout/vList2"/>
    <dgm:cxn modelId="{9A7ADCDB-8BDC-42AC-A50A-DD86ABAE40D8}" type="presParOf" srcId="{625D8FE0-A178-4D07-B713-AF9F7B311000}" destId="{AD68704B-98E9-43A5-993E-0F041E00495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9.xml><?xml version="1.0" encoding="utf-8"?>
<dgm:dataModel xmlns:dgm="http://schemas.openxmlformats.org/drawingml/2006/diagram" xmlns:a="http://schemas.openxmlformats.org/drawingml/2006/main">
  <dgm:ptLst>
    <dgm:pt modelId="{8D51EC25-D9AD-4E2E-9ACA-80E333A726EE}" type="doc">
      <dgm:prSet loTypeId="urn:microsoft.com/office/officeart/2005/8/layout/vList2" loCatId="list" qsTypeId="urn:microsoft.com/office/officeart/2005/8/quickstyle/simple1#26" qsCatId="simple" csTypeId="urn:microsoft.com/office/officeart/2005/8/colors/accent1_2#21" csCatId="accent1" phldr="1"/>
      <dgm:spPr/>
      <dgm:t>
        <a:bodyPr/>
        <a:lstStyle/>
        <a:p>
          <a:endParaRPr lang="en-US"/>
        </a:p>
      </dgm:t>
    </dgm:pt>
    <dgm:pt modelId="{E6851627-B9AC-4AF1-A17C-A301BB690386}">
      <dgm:prSet/>
      <dgm:spPr/>
      <dgm:t>
        <a:bodyPr/>
        <a:lstStyle/>
        <a:p>
          <a:pPr rtl="0"/>
          <a:r>
            <a:rPr lang="en-GB"/>
            <a:t>Attend supervision regularly: </a:t>
          </a:r>
        </a:p>
      </dgm:t>
    </dgm:pt>
    <dgm:pt modelId="{0294BA0E-06EB-4B61-88B4-30C57FB4A2D7}" type="parTrans" cxnId="{2F183524-0048-4143-AEAE-D9F062947DFC}">
      <dgm:prSet/>
      <dgm:spPr/>
      <dgm:t>
        <a:bodyPr/>
        <a:lstStyle/>
        <a:p>
          <a:endParaRPr lang="en-US"/>
        </a:p>
      </dgm:t>
    </dgm:pt>
    <dgm:pt modelId="{46E92E6C-04D2-4DEE-B23A-B4A218D6090C}" type="sibTrans" cxnId="{2F183524-0048-4143-AEAE-D9F062947DFC}">
      <dgm:prSet/>
      <dgm:spPr/>
      <dgm:t>
        <a:bodyPr/>
        <a:lstStyle/>
        <a:p>
          <a:endParaRPr lang="en-US"/>
        </a:p>
      </dgm:t>
    </dgm:pt>
    <dgm:pt modelId="{88E67F54-7B0E-4E60-8B88-4B884C61F348}">
      <dgm:prSet/>
      <dgm:spPr/>
      <dgm:t>
        <a:bodyPr/>
        <a:lstStyle/>
        <a:p>
          <a:pPr rtl="0"/>
          <a:r>
            <a:rPr lang="en-GB" dirty="0"/>
            <a:t>Agree dates with your supervisor and stick to them, this can help with your planning…PLEASE SEE LEVEL 7 SUPERVSION CONTRACT /TIMETABLE </a:t>
          </a:r>
        </a:p>
      </dgm:t>
    </dgm:pt>
    <dgm:pt modelId="{BD1A2407-4D4E-4448-A359-B805951D30A2}" type="parTrans" cxnId="{B0F50B80-1793-48FE-A095-BEAD044B6AD5}">
      <dgm:prSet/>
      <dgm:spPr/>
      <dgm:t>
        <a:bodyPr/>
        <a:lstStyle/>
        <a:p>
          <a:endParaRPr lang="en-US"/>
        </a:p>
      </dgm:t>
    </dgm:pt>
    <dgm:pt modelId="{1FD918E9-3927-4376-935D-B44B9E3FA3E9}" type="sibTrans" cxnId="{B0F50B80-1793-48FE-A095-BEAD044B6AD5}">
      <dgm:prSet/>
      <dgm:spPr/>
      <dgm:t>
        <a:bodyPr/>
        <a:lstStyle/>
        <a:p>
          <a:endParaRPr lang="en-US"/>
        </a:p>
      </dgm:t>
    </dgm:pt>
    <dgm:pt modelId="{E9AC632F-9230-48DE-A666-1E5E359B4383}">
      <dgm:prSet/>
      <dgm:spPr/>
      <dgm:t>
        <a:bodyPr/>
        <a:lstStyle/>
        <a:p>
          <a:pPr rtl="0"/>
          <a:r>
            <a:rPr lang="en-GB"/>
            <a:t>Discuss expectations with your supervisor:  how you both would like to work together…</a:t>
          </a:r>
        </a:p>
      </dgm:t>
    </dgm:pt>
    <dgm:pt modelId="{98AB5D2F-99A9-47D6-8DED-7ACC3706DA67}" type="parTrans" cxnId="{67E028B9-1F48-44A3-A40C-59A0F082ED07}">
      <dgm:prSet/>
      <dgm:spPr/>
      <dgm:t>
        <a:bodyPr/>
        <a:lstStyle/>
        <a:p>
          <a:endParaRPr lang="en-US"/>
        </a:p>
      </dgm:t>
    </dgm:pt>
    <dgm:pt modelId="{2A0D868A-CBD5-4228-85AE-9E3F526AF9FA}" type="sibTrans" cxnId="{67E028B9-1F48-44A3-A40C-59A0F082ED07}">
      <dgm:prSet/>
      <dgm:spPr/>
      <dgm:t>
        <a:bodyPr/>
        <a:lstStyle/>
        <a:p>
          <a:endParaRPr lang="en-US"/>
        </a:p>
      </dgm:t>
    </dgm:pt>
    <dgm:pt modelId="{01EC76C4-4BC1-4A56-8E9C-2D857B00CC05}">
      <dgm:prSet/>
      <dgm:spPr/>
      <dgm:t>
        <a:bodyPr/>
        <a:lstStyle/>
        <a:p>
          <a:pPr rtl="0"/>
          <a:r>
            <a:rPr lang="en-GB" dirty="0"/>
            <a:t>e.g. when would they like work submitted to review, what type of feedback do you require </a:t>
          </a:r>
        </a:p>
      </dgm:t>
    </dgm:pt>
    <dgm:pt modelId="{1F73B251-E75A-4128-84D3-9B52E7046089}" type="parTrans" cxnId="{F2D6B9C4-D65C-4130-AEB5-7873A8BAE725}">
      <dgm:prSet/>
      <dgm:spPr/>
      <dgm:t>
        <a:bodyPr/>
        <a:lstStyle/>
        <a:p>
          <a:endParaRPr lang="en-US"/>
        </a:p>
      </dgm:t>
    </dgm:pt>
    <dgm:pt modelId="{F11ABDA2-0436-401F-858A-C79778CB99BC}" type="sibTrans" cxnId="{F2D6B9C4-D65C-4130-AEB5-7873A8BAE725}">
      <dgm:prSet/>
      <dgm:spPr/>
      <dgm:t>
        <a:bodyPr/>
        <a:lstStyle/>
        <a:p>
          <a:endParaRPr lang="en-US"/>
        </a:p>
      </dgm:t>
    </dgm:pt>
    <dgm:pt modelId="{F1CEF6B4-01B3-4DDB-8B2E-B5A6C4B6B7C0}">
      <dgm:prSet/>
      <dgm:spPr/>
      <dgm:t>
        <a:bodyPr/>
        <a:lstStyle/>
        <a:p>
          <a:pPr rtl="0"/>
          <a:r>
            <a:rPr lang="en-GB"/>
            <a:t>Be prepared:</a:t>
          </a:r>
        </a:p>
      </dgm:t>
    </dgm:pt>
    <dgm:pt modelId="{DDD3D8C7-93D4-4A81-A79A-FA6EDADFD515}" type="parTrans" cxnId="{EFA57555-C4B2-4EDC-9B45-362D989AAB48}">
      <dgm:prSet/>
      <dgm:spPr/>
      <dgm:t>
        <a:bodyPr/>
        <a:lstStyle/>
        <a:p>
          <a:endParaRPr lang="en-US"/>
        </a:p>
      </dgm:t>
    </dgm:pt>
    <dgm:pt modelId="{0EBD79A5-CB34-4579-8477-725C7C3D5301}" type="sibTrans" cxnId="{EFA57555-C4B2-4EDC-9B45-362D989AAB48}">
      <dgm:prSet/>
      <dgm:spPr/>
      <dgm:t>
        <a:bodyPr/>
        <a:lstStyle/>
        <a:p>
          <a:endParaRPr lang="en-US"/>
        </a:p>
      </dgm:t>
    </dgm:pt>
    <dgm:pt modelId="{0D58EF2C-70D2-4B74-888A-957B198A28EF}">
      <dgm:prSet/>
      <dgm:spPr/>
      <dgm:t>
        <a:bodyPr/>
        <a:lstStyle/>
        <a:p>
          <a:pPr rtl="0"/>
          <a:r>
            <a:rPr lang="en-GB"/>
            <a:t>Come with a clear agenda or set of questions you want to ask seek advice on…</a:t>
          </a:r>
        </a:p>
      </dgm:t>
    </dgm:pt>
    <dgm:pt modelId="{51FC4138-2A0C-471C-B4C9-B6BD61674758}" type="parTrans" cxnId="{713FF8C5-8B8E-4998-9381-C0A20DBB0E0F}">
      <dgm:prSet/>
      <dgm:spPr/>
      <dgm:t>
        <a:bodyPr/>
        <a:lstStyle/>
        <a:p>
          <a:endParaRPr lang="en-US"/>
        </a:p>
      </dgm:t>
    </dgm:pt>
    <dgm:pt modelId="{0EA9E8FB-A291-4CA4-B883-F415EC4EAF0A}" type="sibTrans" cxnId="{713FF8C5-8B8E-4998-9381-C0A20DBB0E0F}">
      <dgm:prSet/>
      <dgm:spPr/>
      <dgm:t>
        <a:bodyPr/>
        <a:lstStyle/>
        <a:p>
          <a:endParaRPr lang="en-US"/>
        </a:p>
      </dgm:t>
    </dgm:pt>
    <dgm:pt modelId="{C9F9A52E-F103-4AFC-B63E-4C78F0884B27}" type="pres">
      <dgm:prSet presAssocID="{8D51EC25-D9AD-4E2E-9ACA-80E333A726EE}" presName="linear" presStyleCnt="0">
        <dgm:presLayoutVars>
          <dgm:animLvl val="lvl"/>
          <dgm:resizeHandles val="exact"/>
        </dgm:presLayoutVars>
      </dgm:prSet>
      <dgm:spPr/>
    </dgm:pt>
    <dgm:pt modelId="{0DDF3BB0-783D-405F-942F-53496E8D9451}" type="pres">
      <dgm:prSet presAssocID="{E6851627-B9AC-4AF1-A17C-A301BB69038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5A4FF63-65B5-4EC6-AD22-9B736828E4FC}" type="pres">
      <dgm:prSet presAssocID="{E6851627-B9AC-4AF1-A17C-A301BB690386}" presName="childText" presStyleLbl="revTx" presStyleIdx="0" presStyleCnt="3">
        <dgm:presLayoutVars>
          <dgm:bulletEnabled val="1"/>
        </dgm:presLayoutVars>
      </dgm:prSet>
      <dgm:spPr/>
    </dgm:pt>
    <dgm:pt modelId="{0B56368F-9079-4587-9995-8892F1B5B91C}" type="pres">
      <dgm:prSet presAssocID="{E9AC632F-9230-48DE-A666-1E5E359B4383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EF9DABB-D8DC-45AE-B0B5-38848D795BD7}" type="pres">
      <dgm:prSet presAssocID="{E9AC632F-9230-48DE-A666-1E5E359B4383}" presName="childText" presStyleLbl="revTx" presStyleIdx="1" presStyleCnt="3">
        <dgm:presLayoutVars>
          <dgm:bulletEnabled val="1"/>
        </dgm:presLayoutVars>
      </dgm:prSet>
      <dgm:spPr/>
    </dgm:pt>
    <dgm:pt modelId="{4AF23033-9CD8-41EC-84BE-0C8C683AA04E}" type="pres">
      <dgm:prSet presAssocID="{F1CEF6B4-01B3-4DDB-8B2E-B5A6C4B6B7C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83AA221-4AF7-4212-A438-8C3F7BB5230D}" type="pres">
      <dgm:prSet presAssocID="{F1CEF6B4-01B3-4DDB-8B2E-B5A6C4B6B7C0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2BD0D51E-D75A-4ACE-946A-0BA9FD865E4B}" type="presOf" srcId="{F1CEF6B4-01B3-4DDB-8B2E-B5A6C4B6B7C0}" destId="{4AF23033-9CD8-41EC-84BE-0C8C683AA04E}" srcOrd="0" destOrd="0" presId="urn:microsoft.com/office/officeart/2005/8/layout/vList2"/>
    <dgm:cxn modelId="{2F183524-0048-4143-AEAE-D9F062947DFC}" srcId="{8D51EC25-D9AD-4E2E-9ACA-80E333A726EE}" destId="{E6851627-B9AC-4AF1-A17C-A301BB690386}" srcOrd="0" destOrd="0" parTransId="{0294BA0E-06EB-4B61-88B4-30C57FB4A2D7}" sibTransId="{46E92E6C-04D2-4DEE-B23A-B4A218D6090C}"/>
    <dgm:cxn modelId="{EAB80E5E-1797-4E64-B40D-16FAE196478A}" type="presOf" srcId="{0D58EF2C-70D2-4B74-888A-957B198A28EF}" destId="{B83AA221-4AF7-4212-A438-8C3F7BB5230D}" srcOrd="0" destOrd="0" presId="urn:microsoft.com/office/officeart/2005/8/layout/vList2"/>
    <dgm:cxn modelId="{9AD0314C-AF3B-4D07-82D3-FB1F1457EA2A}" type="presOf" srcId="{E6851627-B9AC-4AF1-A17C-A301BB690386}" destId="{0DDF3BB0-783D-405F-942F-53496E8D9451}" srcOrd="0" destOrd="0" presId="urn:microsoft.com/office/officeart/2005/8/layout/vList2"/>
    <dgm:cxn modelId="{4A75AE4F-0B2D-433A-BD2E-78386270BDD4}" type="presOf" srcId="{8D51EC25-D9AD-4E2E-9ACA-80E333A726EE}" destId="{C9F9A52E-F103-4AFC-B63E-4C78F0884B27}" srcOrd="0" destOrd="0" presId="urn:microsoft.com/office/officeart/2005/8/layout/vList2"/>
    <dgm:cxn modelId="{2B525B55-9A9D-4DC5-8E1E-5529DCCAB85B}" type="presOf" srcId="{E9AC632F-9230-48DE-A666-1E5E359B4383}" destId="{0B56368F-9079-4587-9995-8892F1B5B91C}" srcOrd="0" destOrd="0" presId="urn:microsoft.com/office/officeart/2005/8/layout/vList2"/>
    <dgm:cxn modelId="{EFA57555-C4B2-4EDC-9B45-362D989AAB48}" srcId="{8D51EC25-D9AD-4E2E-9ACA-80E333A726EE}" destId="{F1CEF6B4-01B3-4DDB-8B2E-B5A6C4B6B7C0}" srcOrd="2" destOrd="0" parTransId="{DDD3D8C7-93D4-4A81-A79A-FA6EDADFD515}" sibTransId="{0EBD79A5-CB34-4579-8477-725C7C3D5301}"/>
    <dgm:cxn modelId="{B0F50B80-1793-48FE-A095-BEAD044B6AD5}" srcId="{E6851627-B9AC-4AF1-A17C-A301BB690386}" destId="{88E67F54-7B0E-4E60-8B88-4B884C61F348}" srcOrd="0" destOrd="0" parTransId="{BD1A2407-4D4E-4448-A359-B805951D30A2}" sibTransId="{1FD918E9-3927-4376-935D-B44B9E3FA3E9}"/>
    <dgm:cxn modelId="{67E028B9-1F48-44A3-A40C-59A0F082ED07}" srcId="{8D51EC25-D9AD-4E2E-9ACA-80E333A726EE}" destId="{E9AC632F-9230-48DE-A666-1E5E359B4383}" srcOrd="1" destOrd="0" parTransId="{98AB5D2F-99A9-47D6-8DED-7ACC3706DA67}" sibTransId="{2A0D868A-CBD5-4228-85AE-9E3F526AF9FA}"/>
    <dgm:cxn modelId="{416F4BBF-2090-4FD1-BA5A-B9571C8A5118}" type="presOf" srcId="{01EC76C4-4BC1-4A56-8E9C-2D857B00CC05}" destId="{FEF9DABB-D8DC-45AE-B0B5-38848D795BD7}" srcOrd="0" destOrd="0" presId="urn:microsoft.com/office/officeart/2005/8/layout/vList2"/>
    <dgm:cxn modelId="{F2D6B9C4-D65C-4130-AEB5-7873A8BAE725}" srcId="{E9AC632F-9230-48DE-A666-1E5E359B4383}" destId="{01EC76C4-4BC1-4A56-8E9C-2D857B00CC05}" srcOrd="0" destOrd="0" parTransId="{1F73B251-E75A-4128-84D3-9B52E7046089}" sibTransId="{F11ABDA2-0436-401F-858A-C79778CB99BC}"/>
    <dgm:cxn modelId="{713FF8C5-8B8E-4998-9381-C0A20DBB0E0F}" srcId="{F1CEF6B4-01B3-4DDB-8B2E-B5A6C4B6B7C0}" destId="{0D58EF2C-70D2-4B74-888A-957B198A28EF}" srcOrd="0" destOrd="0" parTransId="{51FC4138-2A0C-471C-B4C9-B6BD61674758}" sibTransId="{0EA9E8FB-A291-4CA4-B883-F415EC4EAF0A}"/>
    <dgm:cxn modelId="{6179A6CD-F8E3-49AC-8212-836CCE81EC4C}" type="presOf" srcId="{88E67F54-7B0E-4E60-8B88-4B884C61F348}" destId="{65A4FF63-65B5-4EC6-AD22-9B736828E4FC}" srcOrd="0" destOrd="0" presId="urn:microsoft.com/office/officeart/2005/8/layout/vList2"/>
    <dgm:cxn modelId="{DB083D61-1204-448D-AEA2-53F67C08B1D8}" type="presParOf" srcId="{C9F9A52E-F103-4AFC-B63E-4C78F0884B27}" destId="{0DDF3BB0-783D-405F-942F-53496E8D9451}" srcOrd="0" destOrd="0" presId="urn:microsoft.com/office/officeart/2005/8/layout/vList2"/>
    <dgm:cxn modelId="{97A7D002-2F13-4E3D-B71B-B08A22AE767A}" type="presParOf" srcId="{C9F9A52E-F103-4AFC-B63E-4C78F0884B27}" destId="{65A4FF63-65B5-4EC6-AD22-9B736828E4FC}" srcOrd="1" destOrd="0" presId="urn:microsoft.com/office/officeart/2005/8/layout/vList2"/>
    <dgm:cxn modelId="{B9B4EEB7-DDD6-4716-BA88-B87BD3721106}" type="presParOf" srcId="{C9F9A52E-F103-4AFC-B63E-4C78F0884B27}" destId="{0B56368F-9079-4587-9995-8892F1B5B91C}" srcOrd="2" destOrd="0" presId="urn:microsoft.com/office/officeart/2005/8/layout/vList2"/>
    <dgm:cxn modelId="{0D985A9B-E66C-4D53-AE63-08A23AD0FF67}" type="presParOf" srcId="{C9F9A52E-F103-4AFC-B63E-4C78F0884B27}" destId="{FEF9DABB-D8DC-45AE-B0B5-38848D795BD7}" srcOrd="3" destOrd="0" presId="urn:microsoft.com/office/officeart/2005/8/layout/vList2"/>
    <dgm:cxn modelId="{540204A9-16C9-4A45-9436-608BBFAFBC3C}" type="presParOf" srcId="{C9F9A52E-F103-4AFC-B63E-4C78F0884B27}" destId="{4AF23033-9CD8-41EC-84BE-0C8C683AA04E}" srcOrd="4" destOrd="0" presId="urn:microsoft.com/office/officeart/2005/8/layout/vList2"/>
    <dgm:cxn modelId="{8922D475-514E-4429-AA8D-F5EE5BB807B4}" type="presParOf" srcId="{C9F9A52E-F103-4AFC-B63E-4C78F0884B27}" destId="{B83AA221-4AF7-4212-A438-8C3F7BB5230D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0.xml><?xml version="1.0" encoding="utf-8"?>
<dgm:dataModel xmlns:dgm="http://schemas.openxmlformats.org/drawingml/2006/diagram" xmlns:a="http://schemas.openxmlformats.org/drawingml/2006/main">
  <dgm:ptLst>
    <dgm:pt modelId="{44CDD0AB-7C86-4223-BC25-E81A8B78463A}" type="doc">
      <dgm:prSet loTypeId="urn:microsoft.com/office/officeart/2005/8/layout/vList2" loCatId="list" qsTypeId="urn:microsoft.com/office/officeart/2005/8/quickstyle/simple1#27" qsCatId="simple" csTypeId="urn:microsoft.com/office/officeart/2005/8/colors/accent1_2#22" csCatId="accent1" phldr="1"/>
      <dgm:spPr/>
      <dgm:t>
        <a:bodyPr/>
        <a:lstStyle/>
        <a:p>
          <a:endParaRPr lang="en-US"/>
        </a:p>
      </dgm:t>
    </dgm:pt>
    <dgm:pt modelId="{8A7782DC-04A1-45D0-8362-E7859085809A}">
      <dgm:prSet/>
      <dgm:spPr/>
      <dgm:t>
        <a:bodyPr/>
        <a:lstStyle/>
        <a:p>
          <a:pPr rtl="0"/>
          <a:r>
            <a:rPr lang="en-GB" dirty="0"/>
            <a:t>Ensure you send your work to your supervisor with time to review your work</a:t>
          </a:r>
        </a:p>
      </dgm:t>
    </dgm:pt>
    <dgm:pt modelId="{50224B67-CDCD-44A6-BA56-ED1E03916F74}" type="parTrans" cxnId="{DEA5C120-DD13-4E50-A04A-5CE2DED5E6F7}">
      <dgm:prSet/>
      <dgm:spPr/>
      <dgm:t>
        <a:bodyPr/>
        <a:lstStyle/>
        <a:p>
          <a:endParaRPr lang="en-US"/>
        </a:p>
      </dgm:t>
    </dgm:pt>
    <dgm:pt modelId="{0ABB14F0-E489-42B9-A849-304084F6D0F1}" type="sibTrans" cxnId="{DEA5C120-DD13-4E50-A04A-5CE2DED5E6F7}">
      <dgm:prSet/>
      <dgm:spPr/>
      <dgm:t>
        <a:bodyPr/>
        <a:lstStyle/>
        <a:p>
          <a:endParaRPr lang="en-US"/>
        </a:p>
      </dgm:t>
    </dgm:pt>
    <dgm:pt modelId="{064AB3E6-E29C-4B90-9E55-87FA84B6EBCC}">
      <dgm:prSet/>
      <dgm:spPr/>
      <dgm:t>
        <a:bodyPr/>
        <a:lstStyle/>
        <a:p>
          <a:pPr rtl="0"/>
          <a:r>
            <a:rPr lang="en-GB" dirty="0"/>
            <a:t>E-mailing your work  at 9pm if you have a 9am appointment the following day may not result in your supervisor looking at your work in any depth, if at all…</a:t>
          </a:r>
        </a:p>
      </dgm:t>
    </dgm:pt>
    <dgm:pt modelId="{578C29F1-9186-48FF-BAE1-3D8A26EBCDB9}" type="parTrans" cxnId="{54DDFF5A-42DE-403D-B5C2-FB9B4CA4BEC8}">
      <dgm:prSet/>
      <dgm:spPr/>
      <dgm:t>
        <a:bodyPr/>
        <a:lstStyle/>
        <a:p>
          <a:endParaRPr lang="en-US"/>
        </a:p>
      </dgm:t>
    </dgm:pt>
    <dgm:pt modelId="{5A2FD952-0E6E-4E38-A8D9-C7788D41C592}" type="sibTrans" cxnId="{54DDFF5A-42DE-403D-B5C2-FB9B4CA4BEC8}">
      <dgm:prSet/>
      <dgm:spPr/>
      <dgm:t>
        <a:bodyPr/>
        <a:lstStyle/>
        <a:p>
          <a:endParaRPr lang="en-US"/>
        </a:p>
      </dgm:t>
    </dgm:pt>
    <dgm:pt modelId="{B95A9DEA-AAF1-4975-B4DA-24E4561EC4B7}">
      <dgm:prSet/>
      <dgm:spPr/>
      <dgm:t>
        <a:bodyPr/>
        <a:lstStyle/>
        <a:p>
          <a:pPr rtl="0"/>
          <a:r>
            <a:rPr lang="en-GB"/>
            <a:t>Communicate </a:t>
          </a:r>
        </a:p>
      </dgm:t>
    </dgm:pt>
    <dgm:pt modelId="{B50DA36C-C332-4B03-AEDC-998398660102}" type="parTrans" cxnId="{3960518C-F3C0-4A22-BC1C-243B6FA9C4EC}">
      <dgm:prSet/>
      <dgm:spPr/>
      <dgm:t>
        <a:bodyPr/>
        <a:lstStyle/>
        <a:p>
          <a:endParaRPr lang="en-US"/>
        </a:p>
      </dgm:t>
    </dgm:pt>
    <dgm:pt modelId="{E7ED30A6-6AEF-46BF-8A2E-9A8FCC5C3D03}" type="sibTrans" cxnId="{3960518C-F3C0-4A22-BC1C-243B6FA9C4EC}">
      <dgm:prSet/>
      <dgm:spPr/>
      <dgm:t>
        <a:bodyPr/>
        <a:lstStyle/>
        <a:p>
          <a:endParaRPr lang="en-US"/>
        </a:p>
      </dgm:t>
    </dgm:pt>
    <dgm:pt modelId="{330EDDA1-0585-4FBE-9C2A-C6336E229A39}">
      <dgm:prSet/>
      <dgm:spPr/>
      <dgm:t>
        <a:bodyPr/>
        <a:lstStyle/>
        <a:p>
          <a:pPr rtl="0"/>
          <a:r>
            <a:rPr lang="en-GB" dirty="0"/>
            <a:t>Keep in touch, don’t bury your head in the sand if you have any issues…</a:t>
          </a:r>
        </a:p>
      </dgm:t>
    </dgm:pt>
    <dgm:pt modelId="{B36840CF-AC2A-4C1A-B62A-74972E95420B}" type="parTrans" cxnId="{0BDF63F9-E0BE-4DAC-8F86-AEA753AAF5DD}">
      <dgm:prSet/>
      <dgm:spPr/>
      <dgm:t>
        <a:bodyPr/>
        <a:lstStyle/>
        <a:p>
          <a:endParaRPr lang="en-US"/>
        </a:p>
      </dgm:t>
    </dgm:pt>
    <dgm:pt modelId="{6A6EFDAD-65DE-4CAA-92C5-1ECB18C1B475}" type="sibTrans" cxnId="{0BDF63F9-E0BE-4DAC-8F86-AEA753AAF5DD}">
      <dgm:prSet/>
      <dgm:spPr/>
      <dgm:t>
        <a:bodyPr/>
        <a:lstStyle/>
        <a:p>
          <a:endParaRPr lang="en-US"/>
        </a:p>
      </dgm:t>
    </dgm:pt>
    <dgm:pt modelId="{219710DB-B24F-45CA-910C-59FBDDEB50EE}">
      <dgm:prSet/>
      <dgm:spPr/>
      <dgm:t>
        <a:bodyPr/>
        <a:lstStyle/>
        <a:p>
          <a:pPr rtl="0"/>
          <a:r>
            <a:rPr lang="en-GB"/>
            <a:t>Consider what you would like to gain from the supervision process…</a:t>
          </a:r>
        </a:p>
      </dgm:t>
    </dgm:pt>
    <dgm:pt modelId="{1054D220-0F62-46E2-B477-7B0ED648F97D}" type="parTrans" cxnId="{60E7694F-805B-42A9-827B-762E16B3EBEA}">
      <dgm:prSet/>
      <dgm:spPr/>
      <dgm:t>
        <a:bodyPr/>
        <a:lstStyle/>
        <a:p>
          <a:endParaRPr lang="en-US"/>
        </a:p>
      </dgm:t>
    </dgm:pt>
    <dgm:pt modelId="{08CCDA2C-8563-4222-B4AC-38790480DAE4}" type="sibTrans" cxnId="{60E7694F-805B-42A9-827B-762E16B3EBEA}">
      <dgm:prSet/>
      <dgm:spPr/>
      <dgm:t>
        <a:bodyPr/>
        <a:lstStyle/>
        <a:p>
          <a:endParaRPr lang="en-US"/>
        </a:p>
      </dgm:t>
    </dgm:pt>
    <dgm:pt modelId="{C2F6A3E6-BFC6-4EF3-822F-FF9463857770}">
      <dgm:prSet/>
      <dgm:spPr/>
      <dgm:t>
        <a:bodyPr/>
        <a:lstStyle/>
        <a:p>
          <a:pPr rtl="0"/>
          <a:r>
            <a:rPr lang="en-GB"/>
            <a:t>Your supervisor can’t write the dissertation for you but can fully support you to be successful…</a:t>
          </a:r>
        </a:p>
      </dgm:t>
    </dgm:pt>
    <dgm:pt modelId="{D620FCB8-A15E-480E-8515-27B93CAC88A7}" type="parTrans" cxnId="{4D60BB1D-A4D0-4054-BD0D-1F16CA3411A4}">
      <dgm:prSet/>
      <dgm:spPr/>
      <dgm:t>
        <a:bodyPr/>
        <a:lstStyle/>
        <a:p>
          <a:endParaRPr lang="en-US"/>
        </a:p>
      </dgm:t>
    </dgm:pt>
    <dgm:pt modelId="{54836FC5-C71C-4215-8DCD-A55FE5AAD683}" type="sibTrans" cxnId="{4D60BB1D-A4D0-4054-BD0D-1F16CA3411A4}">
      <dgm:prSet/>
      <dgm:spPr/>
      <dgm:t>
        <a:bodyPr/>
        <a:lstStyle/>
        <a:p>
          <a:endParaRPr lang="en-US"/>
        </a:p>
      </dgm:t>
    </dgm:pt>
    <dgm:pt modelId="{625D8FE0-A178-4D07-B713-AF9F7B311000}" type="pres">
      <dgm:prSet presAssocID="{44CDD0AB-7C86-4223-BC25-E81A8B78463A}" presName="linear" presStyleCnt="0">
        <dgm:presLayoutVars>
          <dgm:animLvl val="lvl"/>
          <dgm:resizeHandles val="exact"/>
        </dgm:presLayoutVars>
      </dgm:prSet>
      <dgm:spPr/>
    </dgm:pt>
    <dgm:pt modelId="{9CD2E355-AB47-4834-9840-405739B35FCF}" type="pres">
      <dgm:prSet presAssocID="{8A7782DC-04A1-45D0-8362-E785908580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EDE854E-AED4-43DB-A5BF-47709C6DB946}" type="pres">
      <dgm:prSet presAssocID="{8A7782DC-04A1-45D0-8362-E7859085809A}" presName="childText" presStyleLbl="revTx" presStyleIdx="0" presStyleCnt="3">
        <dgm:presLayoutVars>
          <dgm:bulletEnabled val="1"/>
        </dgm:presLayoutVars>
      </dgm:prSet>
      <dgm:spPr/>
    </dgm:pt>
    <dgm:pt modelId="{29B55EFF-7ACA-495C-8CF3-47119BB7057B}" type="pres">
      <dgm:prSet presAssocID="{B95A9DEA-AAF1-4975-B4DA-24E4561EC4B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C9BD09B-C020-4E15-9FD8-59B0199D1048}" type="pres">
      <dgm:prSet presAssocID="{B95A9DEA-AAF1-4975-B4DA-24E4561EC4B7}" presName="childText" presStyleLbl="revTx" presStyleIdx="1" presStyleCnt="3">
        <dgm:presLayoutVars>
          <dgm:bulletEnabled val="1"/>
        </dgm:presLayoutVars>
      </dgm:prSet>
      <dgm:spPr/>
    </dgm:pt>
    <dgm:pt modelId="{8BA4D303-D14B-4C12-8E5B-7DF786304173}" type="pres">
      <dgm:prSet presAssocID="{219710DB-B24F-45CA-910C-59FBDDEB50E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D68704B-98E9-43A5-993E-0F041E00495F}" type="pres">
      <dgm:prSet presAssocID="{219710DB-B24F-45CA-910C-59FBDDEB50EE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4D60BB1D-A4D0-4054-BD0D-1F16CA3411A4}" srcId="{219710DB-B24F-45CA-910C-59FBDDEB50EE}" destId="{C2F6A3E6-BFC6-4EF3-822F-FF9463857770}" srcOrd="0" destOrd="0" parTransId="{D620FCB8-A15E-480E-8515-27B93CAC88A7}" sibTransId="{54836FC5-C71C-4215-8DCD-A55FE5AAD683}"/>
    <dgm:cxn modelId="{DEA5C120-DD13-4E50-A04A-5CE2DED5E6F7}" srcId="{44CDD0AB-7C86-4223-BC25-E81A8B78463A}" destId="{8A7782DC-04A1-45D0-8362-E7859085809A}" srcOrd="0" destOrd="0" parTransId="{50224B67-CDCD-44A6-BA56-ED1E03916F74}" sibTransId="{0ABB14F0-E489-42B9-A849-304084F6D0F1}"/>
    <dgm:cxn modelId="{25F86843-3DB9-4FC4-A88A-157F7329B068}" type="presOf" srcId="{064AB3E6-E29C-4B90-9E55-87FA84B6EBCC}" destId="{EEDE854E-AED4-43DB-A5BF-47709C6DB946}" srcOrd="0" destOrd="0" presId="urn:microsoft.com/office/officeart/2005/8/layout/vList2"/>
    <dgm:cxn modelId="{2CF54D45-458B-4AAF-9CB1-E4A9CBEC046F}" type="presOf" srcId="{8A7782DC-04A1-45D0-8362-E7859085809A}" destId="{9CD2E355-AB47-4834-9840-405739B35FCF}" srcOrd="0" destOrd="0" presId="urn:microsoft.com/office/officeart/2005/8/layout/vList2"/>
    <dgm:cxn modelId="{8BB87A6D-7DA7-4ED9-99F2-96722CD2EFC5}" type="presOf" srcId="{219710DB-B24F-45CA-910C-59FBDDEB50EE}" destId="{8BA4D303-D14B-4C12-8E5B-7DF786304173}" srcOrd="0" destOrd="0" presId="urn:microsoft.com/office/officeart/2005/8/layout/vList2"/>
    <dgm:cxn modelId="{60E7694F-805B-42A9-827B-762E16B3EBEA}" srcId="{44CDD0AB-7C86-4223-BC25-E81A8B78463A}" destId="{219710DB-B24F-45CA-910C-59FBDDEB50EE}" srcOrd="2" destOrd="0" parTransId="{1054D220-0F62-46E2-B477-7B0ED648F97D}" sibTransId="{08CCDA2C-8563-4222-B4AC-38790480DAE4}"/>
    <dgm:cxn modelId="{54DDFF5A-42DE-403D-B5C2-FB9B4CA4BEC8}" srcId="{8A7782DC-04A1-45D0-8362-E7859085809A}" destId="{064AB3E6-E29C-4B90-9E55-87FA84B6EBCC}" srcOrd="0" destOrd="0" parTransId="{578C29F1-9186-48FF-BAE1-3D8A26EBCDB9}" sibTransId="{5A2FD952-0E6E-4E38-A8D9-C7788D41C592}"/>
    <dgm:cxn modelId="{3960518C-F3C0-4A22-BC1C-243B6FA9C4EC}" srcId="{44CDD0AB-7C86-4223-BC25-E81A8B78463A}" destId="{B95A9DEA-AAF1-4975-B4DA-24E4561EC4B7}" srcOrd="1" destOrd="0" parTransId="{B50DA36C-C332-4B03-AEDC-998398660102}" sibTransId="{E7ED30A6-6AEF-46BF-8A2E-9A8FCC5C3D03}"/>
    <dgm:cxn modelId="{F7439A91-9597-4E72-8FBB-78C3ECE94C28}" type="presOf" srcId="{C2F6A3E6-BFC6-4EF3-822F-FF9463857770}" destId="{AD68704B-98E9-43A5-993E-0F041E00495F}" srcOrd="0" destOrd="0" presId="urn:microsoft.com/office/officeart/2005/8/layout/vList2"/>
    <dgm:cxn modelId="{EDF5D0A8-F74F-4A6B-9851-E9C6E4893A63}" type="presOf" srcId="{B95A9DEA-AAF1-4975-B4DA-24E4561EC4B7}" destId="{29B55EFF-7ACA-495C-8CF3-47119BB7057B}" srcOrd="0" destOrd="0" presId="urn:microsoft.com/office/officeart/2005/8/layout/vList2"/>
    <dgm:cxn modelId="{811D39BE-ABDB-4538-B434-9A54F00BC760}" type="presOf" srcId="{330EDDA1-0585-4FBE-9C2A-C6336E229A39}" destId="{AC9BD09B-C020-4E15-9FD8-59B0199D1048}" srcOrd="0" destOrd="0" presId="urn:microsoft.com/office/officeart/2005/8/layout/vList2"/>
    <dgm:cxn modelId="{0BDF63F9-E0BE-4DAC-8F86-AEA753AAF5DD}" srcId="{B95A9DEA-AAF1-4975-B4DA-24E4561EC4B7}" destId="{330EDDA1-0585-4FBE-9C2A-C6336E229A39}" srcOrd="0" destOrd="0" parTransId="{B36840CF-AC2A-4C1A-B62A-74972E95420B}" sibTransId="{6A6EFDAD-65DE-4CAA-92C5-1ECB18C1B475}"/>
    <dgm:cxn modelId="{F8AD8EFD-9573-470D-80B9-B477050AF32D}" type="presOf" srcId="{44CDD0AB-7C86-4223-BC25-E81A8B78463A}" destId="{625D8FE0-A178-4D07-B713-AF9F7B311000}" srcOrd="0" destOrd="0" presId="urn:microsoft.com/office/officeart/2005/8/layout/vList2"/>
    <dgm:cxn modelId="{EA8859FE-5F2D-4E5D-8AE8-58AA630FBDF2}" type="presParOf" srcId="{625D8FE0-A178-4D07-B713-AF9F7B311000}" destId="{9CD2E355-AB47-4834-9840-405739B35FCF}" srcOrd="0" destOrd="0" presId="urn:microsoft.com/office/officeart/2005/8/layout/vList2"/>
    <dgm:cxn modelId="{6D593946-366F-4A94-BB00-D2673AF050C7}" type="presParOf" srcId="{625D8FE0-A178-4D07-B713-AF9F7B311000}" destId="{EEDE854E-AED4-43DB-A5BF-47709C6DB946}" srcOrd="1" destOrd="0" presId="urn:microsoft.com/office/officeart/2005/8/layout/vList2"/>
    <dgm:cxn modelId="{C510EDC8-6EE3-4FB5-8421-1DFD0A72933B}" type="presParOf" srcId="{625D8FE0-A178-4D07-B713-AF9F7B311000}" destId="{29B55EFF-7ACA-495C-8CF3-47119BB7057B}" srcOrd="2" destOrd="0" presId="urn:microsoft.com/office/officeart/2005/8/layout/vList2"/>
    <dgm:cxn modelId="{50FC8799-414E-46A4-9929-C3C959C9F8D6}" type="presParOf" srcId="{625D8FE0-A178-4D07-B713-AF9F7B311000}" destId="{AC9BD09B-C020-4E15-9FD8-59B0199D1048}" srcOrd="3" destOrd="0" presId="urn:microsoft.com/office/officeart/2005/8/layout/vList2"/>
    <dgm:cxn modelId="{D2844F52-A61D-4F63-92E9-2CA6F80B90E5}" type="presParOf" srcId="{625D8FE0-A178-4D07-B713-AF9F7B311000}" destId="{8BA4D303-D14B-4C12-8E5B-7DF786304173}" srcOrd="4" destOrd="0" presId="urn:microsoft.com/office/officeart/2005/8/layout/vList2"/>
    <dgm:cxn modelId="{9A7ADCDB-8BDC-42AC-A50A-DD86ABAE40D8}" type="presParOf" srcId="{625D8FE0-A178-4D07-B713-AF9F7B311000}" destId="{AD68704B-98E9-43A5-993E-0F041E00495F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1.xml><?xml version="1.0" encoding="utf-8"?>
<dgm:dataModel xmlns:dgm="http://schemas.openxmlformats.org/drawingml/2006/diagram" xmlns:a="http://schemas.openxmlformats.org/drawingml/2006/main">
  <dgm:ptLst>
    <dgm:pt modelId="{B5EBF6E6-F194-4948-BAA6-D84717856FE1}" type="doc">
      <dgm:prSet loTypeId="urn:microsoft.com/office/officeart/2005/8/layout/vList2" loCatId="list" qsTypeId="urn:microsoft.com/office/officeart/2005/8/quickstyle/simple1#28" qsCatId="simple" csTypeId="urn:microsoft.com/office/officeart/2005/8/colors/accent1_2#23" csCatId="accent1"/>
      <dgm:spPr/>
      <dgm:t>
        <a:bodyPr/>
        <a:lstStyle/>
        <a:p>
          <a:endParaRPr lang="en-US"/>
        </a:p>
      </dgm:t>
    </dgm:pt>
    <dgm:pt modelId="{1F44FF2B-1F7F-4943-866E-EB471F49EA9C}">
      <dgm:prSet/>
      <dgm:spPr/>
      <dgm:t>
        <a:bodyPr/>
        <a:lstStyle/>
        <a:p>
          <a:pPr rtl="0"/>
          <a:r>
            <a:rPr lang="cy-GB"/>
            <a:t>Lluniwch gynllun gweithredu heddiw!</a:t>
          </a:r>
          <a:endParaRPr lang="en-GB"/>
        </a:p>
      </dgm:t>
    </dgm:pt>
    <dgm:pt modelId="{3CF2E246-C6E7-4C7A-803A-6030F7158F6E}" type="parTrans" cxnId="{BA265F40-5692-47A6-8C39-BE8E6FAD0522}">
      <dgm:prSet/>
      <dgm:spPr/>
      <dgm:t>
        <a:bodyPr/>
        <a:lstStyle/>
        <a:p>
          <a:endParaRPr lang="en-US"/>
        </a:p>
      </dgm:t>
    </dgm:pt>
    <dgm:pt modelId="{B17EFCBD-A899-4205-8906-CC41AB2248D0}" type="sibTrans" cxnId="{BA265F40-5692-47A6-8C39-BE8E6FAD0522}">
      <dgm:prSet/>
      <dgm:spPr/>
      <dgm:t>
        <a:bodyPr/>
        <a:lstStyle/>
        <a:p>
          <a:endParaRPr lang="en-US"/>
        </a:p>
      </dgm:t>
    </dgm:pt>
    <dgm:pt modelId="{3CB1AB1C-9850-473B-89AC-4DE523B70C63}" type="pres">
      <dgm:prSet presAssocID="{B5EBF6E6-F194-4948-BAA6-D84717856FE1}" presName="linear" presStyleCnt="0">
        <dgm:presLayoutVars>
          <dgm:animLvl val="lvl"/>
          <dgm:resizeHandles val="exact"/>
        </dgm:presLayoutVars>
      </dgm:prSet>
      <dgm:spPr/>
    </dgm:pt>
    <dgm:pt modelId="{E9405699-8C6A-4B78-A941-281FEDBD22E0}" type="pres">
      <dgm:prSet presAssocID="{1F44FF2B-1F7F-4943-866E-EB471F49EA9C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BA265F40-5692-47A6-8C39-BE8E6FAD0522}" srcId="{B5EBF6E6-F194-4948-BAA6-D84717856FE1}" destId="{1F44FF2B-1F7F-4943-866E-EB471F49EA9C}" srcOrd="0" destOrd="0" parTransId="{3CF2E246-C6E7-4C7A-803A-6030F7158F6E}" sibTransId="{B17EFCBD-A899-4205-8906-CC41AB2248D0}"/>
    <dgm:cxn modelId="{98618146-D18F-4A90-AE41-55D0DCF3FEB0}" type="presOf" srcId="{1F44FF2B-1F7F-4943-866E-EB471F49EA9C}" destId="{E9405699-8C6A-4B78-A941-281FEDBD22E0}" srcOrd="0" destOrd="0" presId="urn:microsoft.com/office/officeart/2005/8/layout/vList2"/>
    <dgm:cxn modelId="{F2DA13B5-A0B4-487D-8F37-452DA450B08E}" type="presOf" srcId="{B5EBF6E6-F194-4948-BAA6-D84717856FE1}" destId="{3CB1AB1C-9850-473B-89AC-4DE523B70C63}" srcOrd="0" destOrd="0" presId="urn:microsoft.com/office/officeart/2005/8/layout/vList2"/>
    <dgm:cxn modelId="{8B01D2FC-980A-42AE-B60E-44BB931A8EE5}" type="presParOf" srcId="{3CB1AB1C-9850-473B-89AC-4DE523B70C63}" destId="{E9405699-8C6A-4B78-A941-281FEDBD22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2.xml><?xml version="1.0" encoding="utf-8"?>
<dgm:dataModel xmlns:dgm="http://schemas.openxmlformats.org/drawingml/2006/diagram" xmlns:a="http://schemas.openxmlformats.org/drawingml/2006/main">
  <dgm:ptLst>
    <dgm:pt modelId="{77B370E6-93B2-4740-8FE9-2A7417C7C78E}" type="doc">
      <dgm:prSet loTypeId="urn:microsoft.com/office/officeart/2005/8/layout/vList2" loCatId="list" qsTypeId="urn:microsoft.com/office/officeart/2005/8/quickstyle/simple1#29" qsCatId="simple" csTypeId="urn:microsoft.com/office/officeart/2005/8/colors/accent1_2#24" csCatId="accent1"/>
      <dgm:spPr/>
      <dgm:t>
        <a:bodyPr/>
        <a:lstStyle/>
        <a:p>
          <a:endParaRPr lang="en-US"/>
        </a:p>
      </dgm:t>
    </dgm:pt>
    <dgm:pt modelId="{C05B4DAD-33BE-4551-AB59-22A0D1A4EC76}">
      <dgm:prSet/>
      <dgm:spPr/>
      <dgm:t>
        <a:bodyPr/>
        <a:lstStyle/>
        <a:p>
          <a:pPr rtl="0"/>
          <a:r>
            <a:rPr lang="en-GB"/>
            <a:t>Prepare an action plan today! </a:t>
          </a:r>
        </a:p>
      </dgm:t>
    </dgm:pt>
    <dgm:pt modelId="{3946F879-B53D-49F2-B9EE-C4A146C8D42A}" type="parTrans" cxnId="{BC5104E7-6CBD-483D-AEF5-69EDB86EB132}">
      <dgm:prSet/>
      <dgm:spPr/>
      <dgm:t>
        <a:bodyPr/>
        <a:lstStyle/>
        <a:p>
          <a:endParaRPr lang="en-US"/>
        </a:p>
      </dgm:t>
    </dgm:pt>
    <dgm:pt modelId="{6FED13AD-1282-418F-ACC2-9B582842C089}" type="sibTrans" cxnId="{BC5104E7-6CBD-483D-AEF5-69EDB86EB132}">
      <dgm:prSet/>
      <dgm:spPr/>
      <dgm:t>
        <a:bodyPr/>
        <a:lstStyle/>
        <a:p>
          <a:endParaRPr lang="en-US"/>
        </a:p>
      </dgm:t>
    </dgm:pt>
    <dgm:pt modelId="{62A757B2-8B28-44A3-95F2-7B791412AC4D}" type="pres">
      <dgm:prSet presAssocID="{77B370E6-93B2-4740-8FE9-2A7417C7C78E}" presName="linear" presStyleCnt="0">
        <dgm:presLayoutVars>
          <dgm:animLvl val="lvl"/>
          <dgm:resizeHandles val="exact"/>
        </dgm:presLayoutVars>
      </dgm:prSet>
      <dgm:spPr/>
    </dgm:pt>
    <dgm:pt modelId="{863C57DF-E9A9-44C5-951A-BBC30D1BCEBD}" type="pres">
      <dgm:prSet presAssocID="{C05B4DAD-33BE-4551-AB59-22A0D1A4EC76}" presName="parentText" presStyleLbl="node1" presStyleIdx="0" presStyleCnt="1" custLinFactNeighborX="-3763" custLinFactNeighborY="-8062">
        <dgm:presLayoutVars>
          <dgm:chMax val="0"/>
          <dgm:bulletEnabled val="1"/>
        </dgm:presLayoutVars>
      </dgm:prSet>
      <dgm:spPr/>
    </dgm:pt>
  </dgm:ptLst>
  <dgm:cxnLst>
    <dgm:cxn modelId="{9FE77B4A-9F68-494A-A3E0-D3DE185E5D99}" type="presOf" srcId="{C05B4DAD-33BE-4551-AB59-22A0D1A4EC76}" destId="{863C57DF-E9A9-44C5-951A-BBC30D1BCEBD}" srcOrd="0" destOrd="0" presId="urn:microsoft.com/office/officeart/2005/8/layout/vList2"/>
    <dgm:cxn modelId="{97903DAA-8A9E-46EC-B4BB-C87A04AC459B}" type="presOf" srcId="{77B370E6-93B2-4740-8FE9-2A7417C7C78E}" destId="{62A757B2-8B28-44A3-95F2-7B791412AC4D}" srcOrd="0" destOrd="0" presId="urn:microsoft.com/office/officeart/2005/8/layout/vList2"/>
    <dgm:cxn modelId="{BC5104E7-6CBD-483D-AEF5-69EDB86EB132}" srcId="{77B370E6-93B2-4740-8FE9-2A7417C7C78E}" destId="{C05B4DAD-33BE-4551-AB59-22A0D1A4EC76}" srcOrd="0" destOrd="0" parTransId="{3946F879-B53D-49F2-B9EE-C4A146C8D42A}" sibTransId="{6FED13AD-1282-418F-ACC2-9B582842C089}"/>
    <dgm:cxn modelId="{B01261F5-939B-4DFE-BE77-70F618478BAA}" type="presParOf" srcId="{62A757B2-8B28-44A3-95F2-7B791412AC4D}" destId="{863C57DF-E9A9-44C5-951A-BBC30D1BCEBD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3.xml><?xml version="1.0" encoding="utf-8"?>
<dgm:dataModel xmlns:dgm="http://schemas.openxmlformats.org/drawingml/2006/diagram" xmlns:a="http://schemas.openxmlformats.org/drawingml/2006/main">
  <dgm:ptLst>
    <dgm:pt modelId="{E972A719-DBA2-411C-B1C9-5361A43E2902}" type="doc">
      <dgm:prSet loTypeId="urn:microsoft.com/office/officeart/2005/8/layout/vList2" loCatId="list" qsTypeId="urn:microsoft.com/office/officeart/2005/8/quickstyle/simple1#30" qsCatId="simple" csTypeId="urn:microsoft.com/office/officeart/2005/8/colors/accent1_2#25" csCatId="accent1" phldr="1"/>
      <dgm:spPr/>
      <dgm:t>
        <a:bodyPr/>
        <a:lstStyle/>
        <a:p>
          <a:endParaRPr lang="en-GB"/>
        </a:p>
      </dgm:t>
    </dgm:pt>
    <dgm:pt modelId="{C0D36209-E080-42CA-B36B-8FC7F062E027}">
      <dgm:prSet/>
      <dgm:spPr/>
      <dgm:t>
        <a:bodyPr/>
        <a:lstStyle/>
        <a:p>
          <a:r>
            <a:rPr lang="cy-GB" dirty="0"/>
            <a:t>Cwestiynau</a:t>
          </a:r>
        </a:p>
        <a:p>
          <a:r>
            <a:rPr lang="en-GB" dirty="0"/>
            <a:t>Questions </a:t>
          </a:r>
        </a:p>
      </dgm:t>
    </dgm:pt>
    <dgm:pt modelId="{152B14F9-9B5C-40DE-9B67-BFB7BD3D61FD}" type="parTrans" cxnId="{BC4CB0FA-8C0B-48EA-904C-45A3C5E240FC}">
      <dgm:prSet/>
      <dgm:spPr/>
      <dgm:t>
        <a:bodyPr/>
        <a:lstStyle/>
        <a:p>
          <a:endParaRPr lang="en-GB"/>
        </a:p>
      </dgm:t>
    </dgm:pt>
    <dgm:pt modelId="{1E2EBD2B-BEF8-4BB0-AA37-7CB964436FE0}" type="sibTrans" cxnId="{BC4CB0FA-8C0B-48EA-904C-45A3C5E240FC}">
      <dgm:prSet/>
      <dgm:spPr/>
      <dgm:t>
        <a:bodyPr/>
        <a:lstStyle/>
        <a:p>
          <a:endParaRPr lang="en-GB"/>
        </a:p>
      </dgm:t>
    </dgm:pt>
    <dgm:pt modelId="{A02A05FA-4411-47C4-99E4-A3AAB634218D}" type="pres">
      <dgm:prSet presAssocID="{E972A719-DBA2-411C-B1C9-5361A43E2902}" presName="linear" presStyleCnt="0">
        <dgm:presLayoutVars>
          <dgm:animLvl val="lvl"/>
          <dgm:resizeHandles val="exact"/>
        </dgm:presLayoutVars>
      </dgm:prSet>
      <dgm:spPr/>
    </dgm:pt>
    <dgm:pt modelId="{E4EACAD4-F52E-4129-9432-C34ADC964E83}" type="pres">
      <dgm:prSet presAssocID="{C0D36209-E080-42CA-B36B-8FC7F062E027}" presName="parentText" presStyleLbl="node1" presStyleIdx="0" presStyleCnt="1" custLinFactNeighborY="-28981">
        <dgm:presLayoutVars>
          <dgm:chMax val="0"/>
          <dgm:bulletEnabled val="1"/>
        </dgm:presLayoutVars>
      </dgm:prSet>
      <dgm:spPr/>
    </dgm:pt>
  </dgm:ptLst>
  <dgm:cxnLst>
    <dgm:cxn modelId="{F1EE06AE-D821-4175-B155-03BDF7869953}" type="presOf" srcId="{E972A719-DBA2-411C-B1C9-5361A43E2902}" destId="{A02A05FA-4411-47C4-99E4-A3AAB634218D}" srcOrd="0" destOrd="0" presId="urn:microsoft.com/office/officeart/2005/8/layout/vList2"/>
    <dgm:cxn modelId="{CA67C3F2-A450-455F-BC5B-EEB30B42FCA5}" type="presOf" srcId="{C0D36209-E080-42CA-B36B-8FC7F062E027}" destId="{E4EACAD4-F52E-4129-9432-C34ADC964E83}" srcOrd="0" destOrd="0" presId="urn:microsoft.com/office/officeart/2005/8/layout/vList2"/>
    <dgm:cxn modelId="{BC4CB0FA-8C0B-48EA-904C-45A3C5E240FC}" srcId="{E972A719-DBA2-411C-B1C9-5361A43E2902}" destId="{C0D36209-E080-42CA-B36B-8FC7F062E027}" srcOrd="0" destOrd="0" parTransId="{152B14F9-9B5C-40DE-9B67-BFB7BD3D61FD}" sibTransId="{1E2EBD2B-BEF8-4BB0-AA37-7CB964436FE0}"/>
    <dgm:cxn modelId="{BA6A1136-8CDD-4D45-933C-D5F195DA5EFC}" type="presParOf" srcId="{A02A05FA-4411-47C4-99E4-A3AAB634218D}" destId="{E4EACAD4-F52E-4129-9432-C34ADC964E8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24BF93-DBA4-4A10-AD9E-98D340E59D4C}">
      <dsp:nvSpPr>
        <dsp:cNvPr id="0" name=""/>
        <dsp:cNvSpPr/>
      </dsp:nvSpPr>
      <dsp:spPr>
        <a:xfrm>
          <a:off x="0" y="178607"/>
          <a:ext cx="3867150" cy="3393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Your individual programme manager will set your deadline please discuss with them: See </a:t>
          </a:r>
          <a:r>
            <a:rPr lang="en-GB" sz="2900" kern="1200" dirty="0" err="1"/>
            <a:t>moodle</a:t>
          </a:r>
          <a:r>
            <a:rPr lang="en-GB" sz="2900" kern="1200" dirty="0"/>
            <a:t> page (5</a:t>
          </a:r>
          <a:r>
            <a:rPr lang="en-GB" sz="2900" kern="1200" baseline="30000" dirty="0"/>
            <a:t>th</a:t>
          </a:r>
          <a:r>
            <a:rPr lang="en-GB" sz="2900" kern="1200" dirty="0"/>
            <a:t> April for July Graduation)</a:t>
          </a:r>
          <a:endParaRPr lang="cy-GB" sz="2900" b="1" i="1" kern="1200" dirty="0"/>
        </a:p>
      </dsp:txBody>
      <dsp:txXfrm>
        <a:off x="165633" y="344240"/>
        <a:ext cx="3535884" cy="30617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52520" y="787"/>
          <a:ext cx="1410527" cy="84631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Crynodeb</a:t>
          </a:r>
        </a:p>
      </dsp:txBody>
      <dsp:txXfrm>
        <a:off x="452520" y="787"/>
        <a:ext cx="1410527" cy="846316"/>
      </dsp:txXfrm>
    </dsp:sp>
    <dsp:sp modelId="{571C94EE-3849-42C0-A22D-F2D9D3DFB466}">
      <dsp:nvSpPr>
        <dsp:cNvPr id="0" name=""/>
        <dsp:cNvSpPr/>
      </dsp:nvSpPr>
      <dsp:spPr>
        <a:xfrm>
          <a:off x="2034343" y="0"/>
          <a:ext cx="1410527" cy="84631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Cynnwys</a:t>
          </a:r>
        </a:p>
      </dsp:txBody>
      <dsp:txXfrm>
        <a:off x="2034343" y="0"/>
        <a:ext cx="1410527" cy="846316"/>
      </dsp:txXfrm>
    </dsp:sp>
    <dsp:sp modelId="{72505763-D144-4BFF-A48D-EE164CE2F3F0}">
      <dsp:nvSpPr>
        <dsp:cNvPr id="0" name=""/>
        <dsp:cNvSpPr/>
      </dsp:nvSpPr>
      <dsp:spPr>
        <a:xfrm>
          <a:off x="452520" y="988156"/>
          <a:ext cx="1410527" cy="84631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Cyflwyniad</a:t>
          </a:r>
        </a:p>
      </dsp:txBody>
      <dsp:txXfrm>
        <a:off x="452520" y="988156"/>
        <a:ext cx="1410527" cy="846316"/>
      </dsp:txXfrm>
    </dsp:sp>
    <dsp:sp modelId="{5AD312A7-8B26-4BAB-AD97-DD61DEB85322}">
      <dsp:nvSpPr>
        <dsp:cNvPr id="0" name=""/>
        <dsp:cNvSpPr/>
      </dsp:nvSpPr>
      <dsp:spPr>
        <a:xfrm>
          <a:off x="2004101" y="988156"/>
          <a:ext cx="1410527" cy="84631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Adolygiad llenyddiaeth</a:t>
          </a:r>
        </a:p>
      </dsp:txBody>
      <dsp:txXfrm>
        <a:off x="2004101" y="988156"/>
        <a:ext cx="1410527" cy="846316"/>
      </dsp:txXfrm>
    </dsp:sp>
    <dsp:sp modelId="{527594E9-1838-409E-A3AB-CC8BE8F789B7}">
      <dsp:nvSpPr>
        <dsp:cNvPr id="0" name=""/>
        <dsp:cNvSpPr/>
      </dsp:nvSpPr>
      <dsp:spPr>
        <a:xfrm>
          <a:off x="452520" y="1975526"/>
          <a:ext cx="1410527" cy="84631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Methodoleg/ Dulliau</a:t>
          </a:r>
        </a:p>
      </dsp:txBody>
      <dsp:txXfrm>
        <a:off x="452520" y="1975526"/>
        <a:ext cx="1410527" cy="846316"/>
      </dsp:txXfrm>
    </dsp:sp>
    <dsp:sp modelId="{17230887-3F6B-45CB-AE0E-E71E8D014D53}">
      <dsp:nvSpPr>
        <dsp:cNvPr id="0" name=""/>
        <dsp:cNvSpPr/>
      </dsp:nvSpPr>
      <dsp:spPr>
        <a:xfrm>
          <a:off x="2004101" y="1975526"/>
          <a:ext cx="1410527" cy="84631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Canfyddiadau (os casglwch ddata empirig)</a:t>
          </a:r>
        </a:p>
      </dsp:txBody>
      <dsp:txXfrm>
        <a:off x="2004101" y="1975526"/>
        <a:ext cx="1410527" cy="846316"/>
      </dsp:txXfrm>
    </dsp:sp>
    <dsp:sp modelId="{3D57761D-56F2-444D-9BF0-5D41E3B5D841}">
      <dsp:nvSpPr>
        <dsp:cNvPr id="0" name=""/>
        <dsp:cNvSpPr/>
      </dsp:nvSpPr>
      <dsp:spPr>
        <a:xfrm>
          <a:off x="452520" y="2962895"/>
          <a:ext cx="1410527" cy="84631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Trafod a Dadansoddi</a:t>
          </a:r>
        </a:p>
      </dsp:txBody>
      <dsp:txXfrm>
        <a:off x="452520" y="2962895"/>
        <a:ext cx="1410527" cy="846316"/>
      </dsp:txXfrm>
    </dsp:sp>
    <dsp:sp modelId="{234F82C1-3E28-4EDA-88B0-339799AD280C}">
      <dsp:nvSpPr>
        <dsp:cNvPr id="0" name=""/>
        <dsp:cNvSpPr/>
      </dsp:nvSpPr>
      <dsp:spPr>
        <a:xfrm>
          <a:off x="2004101" y="2962895"/>
          <a:ext cx="1410527" cy="84631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Casgliadau / Argymhellion</a:t>
          </a:r>
        </a:p>
      </dsp:txBody>
      <dsp:txXfrm>
        <a:off x="2004101" y="2962895"/>
        <a:ext cx="1410527" cy="8463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544812" y="482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Abstract</a:t>
          </a:r>
          <a:r>
            <a:rPr lang="en-US" sz="1000" kern="1200" dirty="0"/>
            <a:t> </a:t>
          </a:r>
        </a:p>
      </dsp:txBody>
      <dsp:txXfrm>
        <a:off x="544812" y="482"/>
        <a:ext cx="1410753" cy="846452"/>
      </dsp:txXfrm>
    </dsp:sp>
    <dsp:sp modelId="{08774544-D9FE-4263-A1E6-A89225A39295}">
      <dsp:nvSpPr>
        <dsp:cNvPr id="0" name=""/>
        <dsp:cNvSpPr/>
      </dsp:nvSpPr>
      <dsp:spPr>
        <a:xfrm>
          <a:off x="2096641" y="482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Contents</a:t>
          </a:r>
          <a:r>
            <a:rPr lang="en-US" sz="1000" kern="1200" dirty="0"/>
            <a:t> </a:t>
          </a:r>
        </a:p>
      </dsp:txBody>
      <dsp:txXfrm>
        <a:off x="2096641" y="482"/>
        <a:ext cx="1410753" cy="846452"/>
      </dsp:txXfrm>
    </dsp:sp>
    <dsp:sp modelId="{C0DE8C18-0185-4A75-88C5-B1C0FD029DAE}">
      <dsp:nvSpPr>
        <dsp:cNvPr id="0" name=""/>
        <dsp:cNvSpPr/>
      </dsp:nvSpPr>
      <dsp:spPr>
        <a:xfrm>
          <a:off x="544812" y="988010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Introduction </a:t>
          </a:r>
        </a:p>
      </dsp:txBody>
      <dsp:txXfrm>
        <a:off x="544812" y="988010"/>
        <a:ext cx="1410753" cy="846452"/>
      </dsp:txXfrm>
    </dsp:sp>
    <dsp:sp modelId="{F7673166-9F2B-4B6E-8AEF-D700D6FA7B48}">
      <dsp:nvSpPr>
        <dsp:cNvPr id="0" name=""/>
        <dsp:cNvSpPr/>
      </dsp:nvSpPr>
      <dsp:spPr>
        <a:xfrm>
          <a:off x="2096641" y="988010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Literature review </a:t>
          </a:r>
        </a:p>
      </dsp:txBody>
      <dsp:txXfrm>
        <a:off x="2096641" y="988010"/>
        <a:ext cx="1410753" cy="846452"/>
      </dsp:txXfrm>
    </dsp:sp>
    <dsp:sp modelId="{1E1FACA4-2EA6-49BB-9205-301D5A053EDC}">
      <dsp:nvSpPr>
        <dsp:cNvPr id="0" name=""/>
        <dsp:cNvSpPr/>
      </dsp:nvSpPr>
      <dsp:spPr>
        <a:xfrm>
          <a:off x="544812" y="1975537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Methodology/Methods </a:t>
          </a:r>
        </a:p>
      </dsp:txBody>
      <dsp:txXfrm>
        <a:off x="544812" y="1975537"/>
        <a:ext cx="1410753" cy="846452"/>
      </dsp:txXfrm>
    </dsp:sp>
    <dsp:sp modelId="{25D6D313-C71A-4A78-A656-BFFF3844DA61}">
      <dsp:nvSpPr>
        <dsp:cNvPr id="0" name=""/>
        <dsp:cNvSpPr/>
      </dsp:nvSpPr>
      <dsp:spPr>
        <a:xfrm>
          <a:off x="2096641" y="1975537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Findings (if collecting empirical data) </a:t>
          </a:r>
        </a:p>
      </dsp:txBody>
      <dsp:txXfrm>
        <a:off x="2096641" y="1975537"/>
        <a:ext cx="1410753" cy="846452"/>
      </dsp:txXfrm>
    </dsp:sp>
    <dsp:sp modelId="{68C81091-6FEC-4214-9DBE-769AA7B2FA6E}">
      <dsp:nvSpPr>
        <dsp:cNvPr id="0" name=""/>
        <dsp:cNvSpPr/>
      </dsp:nvSpPr>
      <dsp:spPr>
        <a:xfrm>
          <a:off x="544812" y="2963065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Discussion and Analysis </a:t>
          </a:r>
        </a:p>
      </dsp:txBody>
      <dsp:txXfrm>
        <a:off x="544812" y="2963065"/>
        <a:ext cx="1410753" cy="846452"/>
      </dsp:txXfrm>
    </dsp:sp>
    <dsp:sp modelId="{00F513D4-2023-4B68-9EAC-8477225FB588}">
      <dsp:nvSpPr>
        <dsp:cNvPr id="0" name=""/>
        <dsp:cNvSpPr/>
      </dsp:nvSpPr>
      <dsp:spPr>
        <a:xfrm>
          <a:off x="2096641" y="2963065"/>
          <a:ext cx="1410753" cy="84645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Conclusions / Recommendations</a:t>
          </a:r>
        </a:p>
      </dsp:txBody>
      <dsp:txXfrm>
        <a:off x="2096641" y="2963065"/>
        <a:ext cx="1410753" cy="84645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3219B3-CFAE-494B-BE18-26CCA31E61E1}">
      <dsp:nvSpPr>
        <dsp:cNvPr id="0" name=""/>
        <dsp:cNvSpPr/>
      </dsp:nvSpPr>
      <dsp:spPr>
        <a:xfrm>
          <a:off x="408902" y="1699"/>
          <a:ext cx="1452069" cy="871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Abstract </a:t>
          </a:r>
        </a:p>
      </dsp:txBody>
      <dsp:txXfrm>
        <a:off x="408902" y="1699"/>
        <a:ext cx="1452069" cy="871241"/>
      </dsp:txXfrm>
    </dsp:sp>
    <dsp:sp modelId="{08774544-D9FE-4263-A1E6-A89225A39295}">
      <dsp:nvSpPr>
        <dsp:cNvPr id="0" name=""/>
        <dsp:cNvSpPr/>
      </dsp:nvSpPr>
      <dsp:spPr>
        <a:xfrm>
          <a:off x="2006178" y="1699"/>
          <a:ext cx="1452069" cy="871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Contents </a:t>
          </a:r>
        </a:p>
      </dsp:txBody>
      <dsp:txXfrm>
        <a:off x="2006178" y="1699"/>
        <a:ext cx="1452069" cy="871241"/>
      </dsp:txXfrm>
    </dsp:sp>
    <dsp:sp modelId="{C0DE8C18-0185-4A75-88C5-B1C0FD029DAE}">
      <dsp:nvSpPr>
        <dsp:cNvPr id="0" name=""/>
        <dsp:cNvSpPr/>
      </dsp:nvSpPr>
      <dsp:spPr>
        <a:xfrm>
          <a:off x="408902" y="1018148"/>
          <a:ext cx="1452069" cy="871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Introduction </a:t>
          </a:r>
        </a:p>
      </dsp:txBody>
      <dsp:txXfrm>
        <a:off x="408902" y="1018148"/>
        <a:ext cx="1452069" cy="871241"/>
      </dsp:txXfrm>
    </dsp:sp>
    <dsp:sp modelId="{997BFFA3-7FC4-4131-BED7-6B3E22C524C5}">
      <dsp:nvSpPr>
        <dsp:cNvPr id="0" name=""/>
        <dsp:cNvSpPr/>
      </dsp:nvSpPr>
      <dsp:spPr>
        <a:xfrm>
          <a:off x="2006178" y="1018148"/>
          <a:ext cx="1452069" cy="871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/>
            <a:t>Lit Review Methodology </a:t>
          </a:r>
        </a:p>
      </dsp:txBody>
      <dsp:txXfrm>
        <a:off x="2006178" y="1018148"/>
        <a:ext cx="1452069" cy="871241"/>
      </dsp:txXfrm>
    </dsp:sp>
    <dsp:sp modelId="{F7673166-9F2B-4B6E-8AEF-D700D6FA7B48}">
      <dsp:nvSpPr>
        <dsp:cNvPr id="0" name=""/>
        <dsp:cNvSpPr/>
      </dsp:nvSpPr>
      <dsp:spPr>
        <a:xfrm>
          <a:off x="408902" y="2034596"/>
          <a:ext cx="1452069" cy="871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Literature review :</a:t>
          </a:r>
        </a:p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Themes </a:t>
          </a:r>
        </a:p>
      </dsp:txBody>
      <dsp:txXfrm>
        <a:off x="408902" y="2034596"/>
        <a:ext cx="1452069" cy="871241"/>
      </dsp:txXfrm>
    </dsp:sp>
    <dsp:sp modelId="{68C81091-6FEC-4214-9DBE-769AA7B2FA6E}">
      <dsp:nvSpPr>
        <dsp:cNvPr id="0" name=""/>
        <dsp:cNvSpPr/>
      </dsp:nvSpPr>
      <dsp:spPr>
        <a:xfrm>
          <a:off x="2006178" y="2034596"/>
          <a:ext cx="1452069" cy="871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Discussion and Analysis </a:t>
          </a:r>
        </a:p>
      </dsp:txBody>
      <dsp:txXfrm>
        <a:off x="2006178" y="2034596"/>
        <a:ext cx="1452069" cy="871241"/>
      </dsp:txXfrm>
    </dsp:sp>
    <dsp:sp modelId="{00F513D4-2023-4B68-9EAC-8477225FB588}">
      <dsp:nvSpPr>
        <dsp:cNvPr id="0" name=""/>
        <dsp:cNvSpPr/>
      </dsp:nvSpPr>
      <dsp:spPr>
        <a:xfrm>
          <a:off x="1207540" y="3051045"/>
          <a:ext cx="1452069" cy="87124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Conclusions / Recommendations</a:t>
          </a:r>
        </a:p>
      </dsp:txBody>
      <dsp:txXfrm>
        <a:off x="1207540" y="3051045"/>
        <a:ext cx="1452069" cy="87124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A00B8C-696D-4FD2-AB1F-CE771AB27EAD}">
      <dsp:nvSpPr>
        <dsp:cNvPr id="0" name=""/>
        <dsp:cNvSpPr/>
      </dsp:nvSpPr>
      <dsp:spPr>
        <a:xfrm>
          <a:off x="452520" y="787"/>
          <a:ext cx="1410527" cy="84631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noProof="0" dirty="0"/>
            <a:t>Crynodeb</a:t>
          </a:r>
        </a:p>
      </dsp:txBody>
      <dsp:txXfrm>
        <a:off x="452520" y="787"/>
        <a:ext cx="1410527" cy="846316"/>
      </dsp:txXfrm>
    </dsp:sp>
    <dsp:sp modelId="{571C94EE-3849-42C0-A22D-F2D9D3DFB466}">
      <dsp:nvSpPr>
        <dsp:cNvPr id="0" name=""/>
        <dsp:cNvSpPr/>
      </dsp:nvSpPr>
      <dsp:spPr>
        <a:xfrm>
          <a:off x="2034343" y="0"/>
          <a:ext cx="1410527" cy="84631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noProof="0" dirty="0"/>
            <a:t>Cynnwys</a:t>
          </a:r>
        </a:p>
      </dsp:txBody>
      <dsp:txXfrm>
        <a:off x="2034343" y="0"/>
        <a:ext cx="1410527" cy="846316"/>
      </dsp:txXfrm>
    </dsp:sp>
    <dsp:sp modelId="{72505763-D144-4BFF-A48D-EE164CE2F3F0}">
      <dsp:nvSpPr>
        <dsp:cNvPr id="0" name=""/>
        <dsp:cNvSpPr/>
      </dsp:nvSpPr>
      <dsp:spPr>
        <a:xfrm>
          <a:off x="452520" y="988156"/>
          <a:ext cx="1410527" cy="84631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noProof="0" dirty="0"/>
            <a:t>Cyflwyniad</a:t>
          </a:r>
        </a:p>
      </dsp:txBody>
      <dsp:txXfrm>
        <a:off x="452520" y="988156"/>
        <a:ext cx="1410527" cy="846316"/>
      </dsp:txXfrm>
    </dsp:sp>
    <dsp:sp modelId="{2CAAC75F-8D70-4BF2-9063-7748EA9AE19C}">
      <dsp:nvSpPr>
        <dsp:cNvPr id="0" name=""/>
        <dsp:cNvSpPr/>
      </dsp:nvSpPr>
      <dsp:spPr>
        <a:xfrm>
          <a:off x="2004101" y="988156"/>
          <a:ext cx="1410527" cy="84631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GB" sz="1800" kern="1200" dirty="0" err="1"/>
            <a:t>Methodoleg</a:t>
          </a:r>
          <a:r>
            <a:rPr lang="en-GB" sz="1800" kern="1200" dirty="0"/>
            <a:t> </a:t>
          </a:r>
          <a:r>
            <a:rPr lang="en-GB" sz="1800" kern="1200" dirty="0" err="1"/>
            <a:t>Adolygu</a:t>
          </a:r>
          <a:r>
            <a:rPr lang="en-GB" sz="1800" kern="1200" dirty="0"/>
            <a:t> Lit </a:t>
          </a:r>
        </a:p>
      </dsp:txBody>
      <dsp:txXfrm>
        <a:off x="2004101" y="988156"/>
        <a:ext cx="1410527" cy="846316"/>
      </dsp:txXfrm>
    </dsp:sp>
    <dsp:sp modelId="{5AD312A7-8B26-4BAB-AD97-DD61DEB85322}">
      <dsp:nvSpPr>
        <dsp:cNvPr id="0" name=""/>
        <dsp:cNvSpPr/>
      </dsp:nvSpPr>
      <dsp:spPr>
        <a:xfrm>
          <a:off x="452520" y="1975526"/>
          <a:ext cx="1410527" cy="84631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noProof="0" dirty="0"/>
            <a:t>Adolygiad llenyddiaeth</a:t>
          </a:r>
        </a:p>
      </dsp:txBody>
      <dsp:txXfrm>
        <a:off x="452520" y="1975526"/>
        <a:ext cx="1410527" cy="846316"/>
      </dsp:txXfrm>
    </dsp:sp>
    <dsp:sp modelId="{3D57761D-56F2-444D-9BF0-5D41E3B5D841}">
      <dsp:nvSpPr>
        <dsp:cNvPr id="0" name=""/>
        <dsp:cNvSpPr/>
      </dsp:nvSpPr>
      <dsp:spPr>
        <a:xfrm>
          <a:off x="2004101" y="1975526"/>
          <a:ext cx="1410527" cy="84631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noProof="0" dirty="0"/>
            <a:t>Trafod a Dadansoddi</a:t>
          </a:r>
        </a:p>
      </dsp:txBody>
      <dsp:txXfrm>
        <a:off x="2004101" y="1975526"/>
        <a:ext cx="1410527" cy="846316"/>
      </dsp:txXfrm>
    </dsp:sp>
    <dsp:sp modelId="{234F82C1-3E28-4EDA-88B0-339799AD280C}">
      <dsp:nvSpPr>
        <dsp:cNvPr id="0" name=""/>
        <dsp:cNvSpPr/>
      </dsp:nvSpPr>
      <dsp:spPr>
        <a:xfrm>
          <a:off x="1228311" y="2962895"/>
          <a:ext cx="1410527" cy="846316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800" kern="1200" noProof="0" dirty="0"/>
            <a:t>Casgliadau / Argymhellion</a:t>
          </a:r>
        </a:p>
      </dsp:txBody>
      <dsp:txXfrm>
        <a:off x="1228311" y="2962895"/>
        <a:ext cx="1410527" cy="84631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304D5B-1F66-455D-958B-F3C1864AE692}">
      <dsp:nvSpPr>
        <dsp:cNvPr id="0" name=""/>
        <dsp:cNvSpPr/>
      </dsp:nvSpPr>
      <dsp:spPr>
        <a:xfrm>
          <a:off x="0" y="304808"/>
          <a:ext cx="3867150" cy="30689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b="1" kern="1200" dirty="0"/>
            <a:t>SEE DISSERTATION HANDBOOK ON MOODLE </a:t>
          </a:r>
          <a:endParaRPr lang="en-GB" sz="4300" kern="1200" dirty="0"/>
        </a:p>
      </dsp:txBody>
      <dsp:txXfrm>
        <a:off x="149812" y="454620"/>
        <a:ext cx="3567526" cy="276928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304D5B-1F66-455D-958B-F3C1864AE692}">
      <dsp:nvSpPr>
        <dsp:cNvPr id="0" name=""/>
        <dsp:cNvSpPr/>
      </dsp:nvSpPr>
      <dsp:spPr>
        <a:xfrm>
          <a:off x="0" y="11"/>
          <a:ext cx="3867150" cy="3809520"/>
        </a:xfrm>
        <a:prstGeom prst="round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marL="0" lvl="0" indent="0" algn="l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kern="1200" dirty="0"/>
            <a:t>GWELER LLAWLYFR Y TRAETHAWD HIR AR MOODLE </a:t>
          </a:r>
          <a:endParaRPr lang="en-GB" sz="4400" kern="1200" dirty="0"/>
        </a:p>
      </dsp:txBody>
      <dsp:txXfrm>
        <a:off x="185965" y="185976"/>
        <a:ext cx="3495220" cy="343759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68CC73-E145-4479-AC56-413F56844962}">
      <dsp:nvSpPr>
        <dsp:cNvPr id="0" name=""/>
        <dsp:cNvSpPr/>
      </dsp:nvSpPr>
      <dsp:spPr>
        <a:xfrm>
          <a:off x="0" y="9260"/>
          <a:ext cx="3867150" cy="8353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Mae pwnc cryf yn gwneud pum peth ar yr un pryd:</a:t>
          </a:r>
        </a:p>
      </dsp:txBody>
      <dsp:txXfrm>
        <a:off x="40780" y="50040"/>
        <a:ext cx="3785590" cy="753819"/>
      </dsp:txXfrm>
    </dsp:sp>
    <dsp:sp modelId="{FB36005C-A2BB-4096-A7B8-7CB6939E1FD5}">
      <dsp:nvSpPr>
        <dsp:cNvPr id="0" name=""/>
        <dsp:cNvSpPr/>
      </dsp:nvSpPr>
      <dsp:spPr>
        <a:xfrm>
          <a:off x="0" y="844640"/>
          <a:ext cx="3867150" cy="2955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82" tIns="26670" rIns="149352" bIns="2667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Yn </a:t>
          </a:r>
          <a:r>
            <a:rPr lang="en-GB" sz="1600" b="1" kern="1200"/>
            <a:t>canolbwyntio</a:t>
          </a:r>
          <a:r>
            <a:rPr lang="en-GB" sz="1600" kern="1200"/>
            <a:t> 'n ddigon fel y gallwch ei archwilio yn ddwfn, nid ei sgimio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Yn </a:t>
          </a:r>
          <a:r>
            <a:rPr lang="en-GB" sz="1600" b="1" kern="1200" dirty="0" err="1"/>
            <a:t>wreiddiol</a:t>
          </a:r>
          <a:r>
            <a:rPr lang="en-GB" sz="1600" kern="1200" dirty="0"/>
            <a:t> </a:t>
          </a:r>
          <a:r>
            <a:rPr lang="en-GB" sz="1600" kern="1200" dirty="0" err="1"/>
            <a:t>neu'n</a:t>
          </a:r>
          <a:r>
            <a:rPr lang="en-GB" sz="1600" kern="1200" dirty="0"/>
            <a:t> </a:t>
          </a:r>
          <a:r>
            <a:rPr lang="en-GB" sz="1600" kern="1200" dirty="0" err="1"/>
            <a:t>cynnig</a:t>
          </a:r>
          <a:r>
            <a:rPr lang="en-GB" sz="1600" kern="1200" dirty="0"/>
            <a:t> </a:t>
          </a:r>
          <a:r>
            <a:rPr lang="en-GB" sz="1600" kern="1200" dirty="0" err="1"/>
            <a:t>ongl</a:t>
          </a:r>
          <a:r>
            <a:rPr lang="en-GB" sz="1600" kern="1200" dirty="0"/>
            <a:t> </a:t>
          </a:r>
          <a:r>
            <a:rPr lang="en-GB" sz="1600" kern="1200" dirty="0" err="1"/>
            <a:t>newydd</a:t>
          </a:r>
          <a:r>
            <a:rPr lang="en-GB" sz="1600" kern="1200" dirty="0"/>
            <a:t> </a:t>
          </a:r>
          <a:r>
            <a:rPr lang="en-GB" sz="1600" kern="1200" dirty="0" err="1"/>
            <a:t>ar</a:t>
          </a:r>
          <a:r>
            <a:rPr lang="en-GB" sz="1600" kern="1200" dirty="0"/>
            <a:t> </a:t>
          </a:r>
          <a:r>
            <a:rPr lang="en-GB" sz="1600" kern="1200" dirty="0" err="1"/>
            <a:t>broblem</a:t>
          </a:r>
          <a:r>
            <a:rPr lang="en-GB" sz="1600" kern="1200" dirty="0"/>
            <a:t> </a:t>
          </a:r>
          <a:r>
            <a:rPr lang="en-GB" sz="1600" kern="1200" dirty="0" err="1"/>
            <a:t>hysbys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Yn </a:t>
          </a:r>
          <a:r>
            <a:rPr lang="en-GB" sz="1600" kern="1200" dirty="0" err="1"/>
            <a:t>cysylltu'n</a:t>
          </a:r>
          <a:r>
            <a:rPr lang="en-GB" sz="1600" kern="1200" dirty="0"/>
            <a:t> </a:t>
          </a:r>
          <a:r>
            <a:rPr lang="en-GB" sz="1600" kern="1200" dirty="0" err="1"/>
            <a:t>glir</a:t>
          </a:r>
          <a:r>
            <a:rPr lang="en-GB" sz="1600" kern="1200" dirty="0"/>
            <a:t> </a:t>
          </a:r>
          <a:r>
            <a:rPr lang="en-GB" sz="1600" kern="1200" dirty="0" err="1"/>
            <a:t>â'ch</a:t>
          </a:r>
          <a:r>
            <a:rPr lang="en-GB" sz="1600" kern="1200" dirty="0"/>
            <a:t> </a:t>
          </a:r>
          <a:r>
            <a:rPr lang="en-GB" sz="1600" b="1" kern="1200" dirty="0" err="1"/>
            <a:t>maes</a:t>
          </a:r>
          <a:r>
            <a:rPr lang="en-GB" sz="1600" b="1" kern="1200" dirty="0"/>
            <a:t> </a:t>
          </a:r>
          <a:r>
            <a:rPr lang="en-GB" sz="1600" b="1" kern="1200" dirty="0" err="1"/>
            <a:t>academaidd</a:t>
          </a:r>
          <a:r>
            <a:rPr lang="en-GB" sz="1600" kern="1200" dirty="0"/>
            <a:t> a </a:t>
          </a:r>
          <a:r>
            <a:rPr lang="en-GB" sz="1600" kern="1200" dirty="0" err="1"/>
            <a:t>chanlyniadau</a:t>
          </a:r>
          <a:r>
            <a:rPr lang="en-GB" sz="1600" kern="1200" dirty="0"/>
            <a:t> </a:t>
          </a:r>
          <a:r>
            <a:rPr lang="en-GB" sz="1600" kern="1200" dirty="0" err="1"/>
            <a:t>modiwl</a:t>
          </a:r>
          <a:endParaRPr lang="en-GB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A ellir </a:t>
          </a:r>
          <a:r>
            <a:rPr lang="en-GB" sz="1600" b="1" kern="1200"/>
            <a:t>ymchwilio</a:t>
          </a:r>
          <a:r>
            <a:rPr lang="en-GB" sz="1600" kern="1200"/>
            <a:t> — mae'r data, y ffynonellau neu'r cyfranogwyr yn bodoli ac yn gyrraeddadwy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Yn wirioneddol </a:t>
          </a:r>
          <a:r>
            <a:rPr lang="en-GB" sz="1600" b="1" kern="1200"/>
            <a:t>ddiddordeb i chi</a:t>
          </a:r>
          <a:r>
            <a:rPr lang="en-GB" sz="1600" kern="1200"/>
            <a:t>, oherwydd byddwch chi'n byw gydag ef am fisoedd</a:t>
          </a:r>
        </a:p>
      </dsp:txBody>
      <dsp:txXfrm>
        <a:off x="0" y="844640"/>
        <a:ext cx="3867150" cy="295596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5F4A70-22E8-49E8-8987-785BBE7F0636}">
      <dsp:nvSpPr>
        <dsp:cNvPr id="0" name=""/>
        <dsp:cNvSpPr/>
      </dsp:nvSpPr>
      <dsp:spPr>
        <a:xfrm>
          <a:off x="0" y="146690"/>
          <a:ext cx="3867150" cy="8751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 strong topic does five things at once:</a:t>
          </a:r>
        </a:p>
      </dsp:txBody>
      <dsp:txXfrm>
        <a:off x="42722" y="189412"/>
        <a:ext cx="3781706" cy="789716"/>
      </dsp:txXfrm>
    </dsp:sp>
    <dsp:sp modelId="{00375932-4A93-47AE-9206-B3D1C5338703}">
      <dsp:nvSpPr>
        <dsp:cNvPr id="0" name=""/>
        <dsp:cNvSpPr/>
      </dsp:nvSpPr>
      <dsp:spPr>
        <a:xfrm>
          <a:off x="0" y="1021851"/>
          <a:ext cx="3867150" cy="26413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82" tIns="27940" rIns="156464" bIns="27940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>
              <a:solidFill>
                <a:schemeClr val="accent1"/>
              </a:solidFill>
            </a:rPr>
            <a:t>Is </a:t>
          </a:r>
          <a:r>
            <a:rPr lang="en-GB" sz="1700" b="1" kern="1200" dirty="0">
              <a:solidFill>
                <a:schemeClr val="accent1"/>
              </a:solidFill>
            </a:rPr>
            <a:t>focused</a:t>
          </a:r>
          <a:r>
            <a:rPr lang="en-GB" sz="1700" kern="1200" dirty="0">
              <a:solidFill>
                <a:schemeClr val="accent1"/>
              </a:solidFill>
            </a:rPr>
            <a:t> enough that you can explore it in depth, not skim it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>
              <a:solidFill>
                <a:schemeClr val="accent1"/>
              </a:solidFill>
            </a:rPr>
            <a:t>Is </a:t>
          </a:r>
          <a:r>
            <a:rPr lang="en-GB" sz="1700" b="1" kern="1200" dirty="0">
              <a:solidFill>
                <a:schemeClr val="accent1"/>
              </a:solidFill>
            </a:rPr>
            <a:t>original</a:t>
          </a:r>
          <a:r>
            <a:rPr lang="en-GB" sz="1700" kern="1200" dirty="0">
              <a:solidFill>
                <a:schemeClr val="accent1"/>
              </a:solidFill>
            </a:rPr>
            <a:t> or offers a fresh angle on a known problem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>
              <a:solidFill>
                <a:schemeClr val="accent1"/>
              </a:solidFill>
            </a:rPr>
            <a:t>Connects clearly to your </a:t>
          </a:r>
          <a:r>
            <a:rPr lang="en-GB" sz="1700" b="1" kern="1200" dirty="0">
              <a:solidFill>
                <a:schemeClr val="accent1"/>
              </a:solidFill>
            </a:rPr>
            <a:t>academic field</a:t>
          </a:r>
          <a:r>
            <a:rPr lang="en-GB" sz="1700" kern="1200" dirty="0">
              <a:solidFill>
                <a:schemeClr val="accent1"/>
              </a:solidFill>
            </a:rPr>
            <a:t> and module outcomes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>
              <a:solidFill>
                <a:schemeClr val="accent1"/>
              </a:solidFill>
            </a:rPr>
            <a:t>Is </a:t>
          </a:r>
          <a:r>
            <a:rPr lang="en-GB" sz="1700" b="1" kern="1200" dirty="0">
              <a:solidFill>
                <a:schemeClr val="accent1"/>
              </a:solidFill>
            </a:rPr>
            <a:t>researchable</a:t>
          </a:r>
          <a:r>
            <a:rPr lang="en-GB" sz="1700" kern="1200" dirty="0">
              <a:solidFill>
                <a:schemeClr val="accent1"/>
              </a:solidFill>
            </a:rPr>
            <a:t> — the data, sources or participants exist and are reachable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>
              <a:solidFill>
                <a:schemeClr val="accent1"/>
              </a:solidFill>
            </a:rPr>
            <a:t>Genuinely </a:t>
          </a:r>
          <a:r>
            <a:rPr lang="en-GB" sz="1700" b="1" kern="1200" dirty="0">
              <a:solidFill>
                <a:schemeClr val="accent1"/>
              </a:solidFill>
            </a:rPr>
            <a:t>interests you</a:t>
          </a:r>
          <a:r>
            <a:rPr lang="en-GB" sz="1700" kern="1200" dirty="0">
              <a:solidFill>
                <a:schemeClr val="accent1"/>
              </a:solidFill>
            </a:rPr>
            <a:t>, because you will live with it for months</a:t>
          </a:r>
        </a:p>
      </dsp:txBody>
      <dsp:txXfrm>
        <a:off x="0" y="1021851"/>
        <a:ext cx="3867150" cy="264132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9C2D31-3BE3-4E84-8030-283A69E8CD09}">
      <dsp:nvSpPr>
        <dsp:cNvPr id="0" name=""/>
        <dsp:cNvSpPr/>
      </dsp:nvSpPr>
      <dsp:spPr>
        <a:xfrm>
          <a:off x="0" y="180440"/>
          <a:ext cx="3867150" cy="9898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Mae gwybod beth i beidio â gwneud yn hanner y frwydr. Osgoi'r trapiau ailadroddus hyn:</a:t>
          </a:r>
        </a:p>
      </dsp:txBody>
      <dsp:txXfrm>
        <a:off x="48319" y="228759"/>
        <a:ext cx="3770512" cy="893182"/>
      </dsp:txXfrm>
    </dsp:sp>
    <dsp:sp modelId="{E74B7F1C-76FE-413D-AD5B-53C971C51398}">
      <dsp:nvSpPr>
        <dsp:cNvPr id="0" name=""/>
        <dsp:cNvSpPr/>
      </dsp:nvSpPr>
      <dsp:spPr>
        <a:xfrm>
          <a:off x="0" y="1170260"/>
          <a:ext cx="3867150" cy="2459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82" tIns="22860" rIns="128016" bIns="2286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Dewis pwnc sy'n llawer rhy eang i'w gwmpasu yn y cyfrif geiriau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Dewis pwnc heb ddata, sampl neu ffynonellau hygyrch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Dewis maes gor-ymchwilio lle nad oes bwlch go iawn ar ôl i'w lenwi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Anwybyddu canlyniadau eich modiwl neu arbenigedd eich goruchwyliwr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/>
            <a:t>Cloi pwnc cyn gwirio'r gofynion moeseg</a:t>
          </a: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400" kern="1200" dirty="0"/>
            <a:t>Dewis </a:t>
          </a:r>
          <a:r>
            <a:rPr lang="en-GB" sz="1400" kern="1200" dirty="0" err="1"/>
            <a:t>rhywbeth</a:t>
          </a:r>
          <a:r>
            <a:rPr lang="en-GB" sz="1400" kern="1200" dirty="0"/>
            <a:t> </a:t>
          </a:r>
          <a:r>
            <a:rPr lang="en-GB" sz="1400" kern="1200" dirty="0" err="1"/>
            <a:t>rydych</a:t>
          </a:r>
          <a:r>
            <a:rPr lang="en-GB" sz="1400" kern="1200" dirty="0"/>
            <a:t> </a:t>
          </a:r>
          <a:r>
            <a:rPr lang="en-GB" sz="1400" kern="1200" dirty="0" err="1"/>
            <a:t>chi'n</a:t>
          </a:r>
          <a:r>
            <a:rPr lang="en-GB" sz="1400" kern="1200" dirty="0"/>
            <a:t> </a:t>
          </a:r>
          <a:r>
            <a:rPr lang="en-GB" sz="1400" kern="1200" dirty="0" err="1"/>
            <a:t>ei</a:t>
          </a:r>
          <a:r>
            <a:rPr lang="en-GB" sz="1400" kern="1200" dirty="0"/>
            <a:t> </a:t>
          </a:r>
          <a:r>
            <a:rPr lang="en-GB" sz="1400" kern="1200" dirty="0" err="1"/>
            <a:t>chael</a:t>
          </a:r>
          <a:r>
            <a:rPr lang="en-GB" sz="1400" kern="1200" dirty="0"/>
            <a:t> </a:t>
          </a:r>
          <a:r>
            <a:rPr lang="en-GB" sz="1400" kern="1200" dirty="0" err="1"/>
            <a:t>yn</a:t>
          </a:r>
          <a:r>
            <a:rPr lang="en-GB" sz="1400" kern="1200" dirty="0"/>
            <a:t> </a:t>
          </a:r>
          <a:r>
            <a:rPr lang="en-GB" sz="1400" kern="1200" dirty="0" err="1"/>
            <a:t>ddiflas</a:t>
          </a:r>
          <a:r>
            <a:rPr lang="en-GB" sz="1400" kern="1200" dirty="0"/>
            <a:t> dim </a:t>
          </a:r>
          <a:r>
            <a:rPr lang="en-GB" sz="1400" kern="1200" dirty="0" err="1"/>
            <a:t>ond</a:t>
          </a:r>
          <a:r>
            <a:rPr lang="en-GB" sz="1400" kern="1200" dirty="0"/>
            <a:t> </a:t>
          </a:r>
          <a:r>
            <a:rPr lang="en-GB" sz="1400" kern="1200" dirty="0" err="1"/>
            <a:t>oherwydd</a:t>
          </a:r>
          <a:r>
            <a:rPr lang="en-GB" sz="1400" kern="1200" dirty="0"/>
            <a:t> </a:t>
          </a:r>
          <a:r>
            <a:rPr lang="en-GB" sz="1400" kern="1200" dirty="0" err="1"/>
            <a:t>ei</a:t>
          </a:r>
          <a:r>
            <a:rPr lang="en-GB" sz="1400" kern="1200" dirty="0"/>
            <a:t> </a:t>
          </a:r>
          <a:r>
            <a:rPr lang="en-GB" sz="1400" kern="1200" dirty="0" err="1"/>
            <a:t>fod</a:t>
          </a:r>
          <a:r>
            <a:rPr lang="en-GB" sz="1400" kern="1200" dirty="0"/>
            <a:t> </a:t>
          </a:r>
          <a:r>
            <a:rPr lang="en-GB" sz="1400" kern="1200" dirty="0" err="1"/>
            <a:t>yn</a:t>
          </a:r>
          <a:r>
            <a:rPr lang="en-GB" sz="1400" kern="1200" dirty="0"/>
            <a:t> </a:t>
          </a:r>
          <a:r>
            <a:rPr lang="en-GB" sz="1400" kern="1200" dirty="0" err="1"/>
            <a:t>edrych</a:t>
          </a:r>
          <a:r>
            <a:rPr lang="en-GB" sz="1400" kern="1200" dirty="0"/>
            <a:t> </a:t>
          </a:r>
          <a:r>
            <a:rPr lang="en-GB" sz="1400" kern="1200" dirty="0" err="1"/>
            <a:t>yn</a:t>
          </a:r>
          <a:r>
            <a:rPr lang="en-GB" sz="1400" kern="1200" dirty="0"/>
            <a:t> "</a:t>
          </a:r>
          <a:r>
            <a:rPr lang="en-GB" sz="1400" kern="1200" dirty="0" err="1"/>
            <a:t>ddiogel</a:t>
          </a:r>
          <a:r>
            <a:rPr lang="en-GB" sz="1400" kern="1200" dirty="0"/>
            <a:t>"</a:t>
          </a:r>
        </a:p>
      </dsp:txBody>
      <dsp:txXfrm>
        <a:off x="0" y="1170260"/>
        <a:ext cx="3867150" cy="2459160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6010C16-0B83-42A4-9F60-2F379950329D}">
      <dsp:nvSpPr>
        <dsp:cNvPr id="0" name=""/>
        <dsp:cNvSpPr/>
      </dsp:nvSpPr>
      <dsp:spPr>
        <a:xfrm>
          <a:off x="0" y="16730"/>
          <a:ext cx="3867150" cy="7956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Knowing what not to do is half the battle. Avoid these recurring traps:</a:t>
          </a:r>
        </a:p>
      </dsp:txBody>
      <dsp:txXfrm>
        <a:off x="38838" y="55568"/>
        <a:ext cx="3789474" cy="717924"/>
      </dsp:txXfrm>
    </dsp:sp>
    <dsp:sp modelId="{97E168AD-FB28-4524-8767-3E560BEF349D}">
      <dsp:nvSpPr>
        <dsp:cNvPr id="0" name=""/>
        <dsp:cNvSpPr/>
      </dsp:nvSpPr>
      <dsp:spPr>
        <a:xfrm>
          <a:off x="0" y="812330"/>
          <a:ext cx="3867150" cy="29808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2782" tIns="25400" rIns="142240" bIns="25400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Choosing a topic that is far too broad to cover in the word count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Picking a subject with no accessible data, sample or sources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Selecting an over-researched area where there is no real gap left to fill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 dirty="0"/>
            <a:t>Ignoring your module outcomes or your supervisor’s expertise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Locking in a topic before checking the ethics requirements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600" kern="1200"/>
            <a:t>Choosing something you find dull simply because it looks “safe”</a:t>
          </a:r>
        </a:p>
      </dsp:txBody>
      <dsp:txXfrm>
        <a:off x="0" y="812330"/>
        <a:ext cx="3867150" cy="2980800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277EDE-0B36-4DDD-9555-620B2355070F}">
      <dsp:nvSpPr>
        <dsp:cNvPr id="0" name=""/>
        <dsp:cNvSpPr/>
      </dsp:nvSpPr>
      <dsp:spPr>
        <a:xfrm>
          <a:off x="1314" y="276672"/>
          <a:ext cx="3915932" cy="3363686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kern="1200" dirty="0"/>
            <a:t>Fel arfer ni dderbynnir traethodau hir i’w hasesu oni bai iddynt fod trwy broses o oruchwyliaeth gan diwtor.</a:t>
          </a:r>
          <a:endParaRPr lang="en-GB" sz="2900" kern="1200" dirty="0"/>
        </a:p>
      </dsp:txBody>
      <dsp:txXfrm>
        <a:off x="99833" y="375191"/>
        <a:ext cx="3718894" cy="3166648"/>
      </dsp:txXfrm>
    </dsp:sp>
    <dsp:sp modelId="{C39AD7AF-4537-4A88-A1E1-33B588B53A0C}">
      <dsp:nvSpPr>
        <dsp:cNvPr id="0" name=""/>
        <dsp:cNvSpPr/>
      </dsp:nvSpPr>
      <dsp:spPr>
        <a:xfrm>
          <a:off x="4722928" y="276672"/>
          <a:ext cx="3505357" cy="3190819"/>
        </a:xfrm>
        <a:prstGeom prst="roundRect">
          <a:avLst>
            <a:gd name="adj" fmla="val 10000"/>
          </a:avLst>
        </a:prstGeom>
        <a:solidFill>
          <a:schemeClr val="accent1"/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245" tIns="36830" rIns="55245" bIns="36830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Dissertations shall not normally be accepted for assessment unless they have undergone a process of tutorial supervision. </a:t>
          </a:r>
        </a:p>
      </dsp:txBody>
      <dsp:txXfrm>
        <a:off x="4816384" y="370128"/>
        <a:ext cx="3318445" cy="300390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BF686E-9442-4FD0-BE60-3D58EDF1A341}">
      <dsp:nvSpPr>
        <dsp:cNvPr id="0" name=""/>
        <dsp:cNvSpPr/>
      </dsp:nvSpPr>
      <dsp:spPr>
        <a:xfrm rot="5400000">
          <a:off x="-1519368" y="1519368"/>
          <a:ext cx="4680520" cy="164178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Cwestiynau </a:t>
          </a:r>
        </a:p>
      </dsp:txBody>
      <dsp:txXfrm rot="-5400000">
        <a:off x="1" y="820890"/>
        <a:ext cx="1641782" cy="3038738"/>
      </dsp:txXfrm>
    </dsp:sp>
    <dsp:sp modelId="{EF189132-1971-4895-9EB8-A2C31B8E34D5}">
      <dsp:nvSpPr>
        <dsp:cNvPr id="0" name=""/>
        <dsp:cNvSpPr/>
      </dsp:nvSpPr>
      <dsp:spPr>
        <a:xfrm rot="5400000">
          <a:off x="943304" y="698477"/>
          <a:ext cx="3859628" cy="246267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2024" tIns="17145" rIns="17145" bIns="17145" numCol="1" spcCol="1270" anchor="ctr" anchorCtr="0">
          <a:noAutofit/>
        </a:bodyPr>
        <a:lstStyle/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 err="1"/>
            <a:t>Codwch</a:t>
          </a:r>
          <a:r>
            <a:rPr lang="en-GB" sz="2700" kern="1200" dirty="0"/>
            <a:t> </a:t>
          </a:r>
          <a:r>
            <a:rPr lang="en-GB" sz="2700" kern="1200" dirty="0" err="1"/>
            <a:t>eich</a:t>
          </a:r>
          <a:r>
            <a:rPr lang="en-GB" sz="2700" kern="1200" dirty="0"/>
            <a:t> </a:t>
          </a:r>
          <a:r>
            <a:rPr lang="en-GB" sz="2700" kern="1200" dirty="0" err="1"/>
            <a:t>llaw</a:t>
          </a:r>
          <a:r>
            <a:rPr lang="en-GB" sz="2700" kern="1200" dirty="0"/>
            <a:t> </a:t>
          </a:r>
          <a:r>
            <a:rPr lang="en-GB" sz="2700" kern="1200" dirty="0" err="1"/>
            <a:t>electronig</a:t>
          </a:r>
          <a:r>
            <a:rPr lang="en-GB" sz="2700" kern="1200" dirty="0"/>
            <a:t> </a:t>
          </a:r>
        </a:p>
        <a:p>
          <a:pPr marL="228600" lvl="1" indent="-228600" algn="l" defTabSz="12001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700" kern="1200" dirty="0"/>
            <a:t>Neu </a:t>
          </a:r>
          <a:r>
            <a:rPr lang="en-GB" sz="2700" kern="1200" dirty="0" err="1"/>
            <a:t>ysgrifennwch</a:t>
          </a:r>
          <a:r>
            <a:rPr lang="en-GB" sz="2700" kern="1200" dirty="0"/>
            <a:t> </a:t>
          </a:r>
          <a:r>
            <a:rPr lang="en-GB" sz="2700" kern="1200" dirty="0" err="1"/>
            <a:t>yn</a:t>
          </a:r>
          <a:r>
            <a:rPr lang="en-GB" sz="2700" kern="1200" dirty="0"/>
            <a:t> y </a:t>
          </a:r>
          <a:r>
            <a:rPr lang="en-GB" sz="2700" kern="1200" dirty="0" err="1"/>
            <a:t>sgwrs</a:t>
          </a:r>
          <a:r>
            <a:rPr lang="en-GB" sz="2700" kern="1200" dirty="0"/>
            <a:t> </a:t>
          </a:r>
        </a:p>
      </dsp:txBody>
      <dsp:txXfrm rot="-5400000">
        <a:off x="1641781" y="120218"/>
        <a:ext cx="2342455" cy="3619192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4BB671-A88A-46E4-935C-CCD00E9444A8}">
      <dsp:nvSpPr>
        <dsp:cNvPr id="0" name=""/>
        <dsp:cNvSpPr/>
      </dsp:nvSpPr>
      <dsp:spPr>
        <a:xfrm rot="5400000">
          <a:off x="-1368151" y="1368151"/>
          <a:ext cx="4320479" cy="158417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Questions </a:t>
          </a:r>
        </a:p>
      </dsp:txBody>
      <dsp:txXfrm rot="-5400000">
        <a:off x="0" y="792088"/>
        <a:ext cx="1584176" cy="2736303"/>
      </dsp:txXfrm>
    </dsp:sp>
    <dsp:sp modelId="{A1E6EDA5-8CDD-44A1-82B6-9F8BD6153C60}">
      <dsp:nvSpPr>
        <dsp:cNvPr id="0" name=""/>
        <dsp:cNvSpPr/>
      </dsp:nvSpPr>
      <dsp:spPr>
        <a:xfrm rot="5400000">
          <a:off x="1008112" y="576063"/>
          <a:ext cx="3528391" cy="2376263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Please write in the chat if have a question and we can discuss </a:t>
          </a:r>
        </a:p>
      </dsp:txBody>
      <dsp:txXfrm rot="-5400000">
        <a:off x="1584176" y="115999"/>
        <a:ext cx="2260263" cy="329639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527A2-645A-499F-8529-C7458A904450}">
      <dsp:nvSpPr>
        <dsp:cNvPr id="0" name=""/>
        <dsp:cNvSpPr/>
      </dsp:nvSpPr>
      <dsp:spPr>
        <a:xfrm>
          <a:off x="0" y="190494"/>
          <a:ext cx="788670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noProof="0" dirty="0"/>
            <a:t>Eglur ac â Ffocws, mae hwn yn brosiect ar raddfa fach. 15,000 o eiriau: </a:t>
          </a:r>
        </a:p>
      </dsp:txBody>
      <dsp:txXfrm>
        <a:off x="58257" y="248751"/>
        <a:ext cx="7770186" cy="1076886"/>
      </dsp:txXfrm>
    </dsp:sp>
    <dsp:sp modelId="{3E136BA1-B0E6-43A6-BAE0-8FB7F057EBD1}">
      <dsp:nvSpPr>
        <dsp:cNvPr id="0" name=""/>
        <dsp:cNvSpPr/>
      </dsp:nvSpPr>
      <dsp:spPr>
        <a:xfrm>
          <a:off x="0" y="1383894"/>
          <a:ext cx="7886700" cy="1583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403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Cwestiwn Ymchwil / Mater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Nod (Beth rydych yn gobeithio ei gyflawni)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Amcanion - 4 ar y mwyaf (Sut byddwch yn cyflawni) eich nod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Methodoleg </a:t>
          </a:r>
        </a:p>
      </dsp:txBody>
      <dsp:txXfrm>
        <a:off x="0" y="1383894"/>
        <a:ext cx="7886700" cy="1583549"/>
      </dsp:txXfrm>
    </dsp:sp>
    <dsp:sp modelId="{D818FDF9-6F7D-4F99-880A-1C6E052BED15}">
      <dsp:nvSpPr>
        <dsp:cNvPr id="0" name=""/>
        <dsp:cNvSpPr/>
      </dsp:nvSpPr>
      <dsp:spPr>
        <a:xfrm>
          <a:off x="0" y="2967444"/>
          <a:ext cx="7886700" cy="11934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noProof="0" dirty="0"/>
            <a:t>Adolygiad Llenyddiaeth neu Astudiaeth Empirig </a:t>
          </a:r>
        </a:p>
      </dsp:txBody>
      <dsp:txXfrm>
        <a:off x="58257" y="3025701"/>
        <a:ext cx="7770186" cy="107688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C527A2-645A-499F-8529-C7458A904450}">
      <dsp:nvSpPr>
        <dsp:cNvPr id="0" name=""/>
        <dsp:cNvSpPr/>
      </dsp:nvSpPr>
      <dsp:spPr>
        <a:xfrm>
          <a:off x="0" y="108279"/>
          <a:ext cx="78867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Clear and Focused this is a small scale project 15,000 words: </a:t>
          </a:r>
        </a:p>
      </dsp:txBody>
      <dsp:txXfrm>
        <a:off x="60199" y="168478"/>
        <a:ext cx="7766302" cy="1112781"/>
      </dsp:txXfrm>
    </dsp:sp>
    <dsp:sp modelId="{3E136BA1-B0E6-43A6-BAE0-8FB7F057EBD1}">
      <dsp:nvSpPr>
        <dsp:cNvPr id="0" name=""/>
        <dsp:cNvSpPr/>
      </dsp:nvSpPr>
      <dsp:spPr>
        <a:xfrm>
          <a:off x="0" y="1341459"/>
          <a:ext cx="7886700" cy="16684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0403" tIns="39370" rIns="220472" bIns="39370" numCol="1" spcCol="1270" anchor="t" anchorCtr="0">
          <a:noAutofit/>
        </a:bodyPr>
        <a:lstStyle/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Research Question / Issue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Aim (What you hope to achieve) 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Objectives 4 maximum (How you will achieve) your aims </a:t>
          </a: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/>
            <a:t>Methodology </a:t>
          </a:r>
        </a:p>
      </dsp:txBody>
      <dsp:txXfrm>
        <a:off x="0" y="1341459"/>
        <a:ext cx="7886700" cy="1668420"/>
      </dsp:txXfrm>
    </dsp:sp>
    <dsp:sp modelId="{D818FDF9-6F7D-4F99-880A-1C6E052BED15}">
      <dsp:nvSpPr>
        <dsp:cNvPr id="0" name=""/>
        <dsp:cNvSpPr/>
      </dsp:nvSpPr>
      <dsp:spPr>
        <a:xfrm>
          <a:off x="0" y="3009879"/>
          <a:ext cx="78867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Literature Review or Empirical study </a:t>
          </a:r>
        </a:p>
      </dsp:txBody>
      <dsp:txXfrm>
        <a:off x="60199" y="3070078"/>
        <a:ext cx="7766302" cy="1112781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B7152-9E3A-4682-BE5C-3F40F2124EFD}">
      <dsp:nvSpPr>
        <dsp:cNvPr id="0" name=""/>
        <dsp:cNvSpPr/>
      </dsp:nvSpPr>
      <dsp:spPr>
        <a:xfrm>
          <a:off x="0" y="38672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b="1" kern="1200" noProof="0" dirty="0"/>
            <a:t>Nod</a:t>
          </a:r>
          <a:r>
            <a:rPr lang="cy-GB" sz="2900" kern="1200" noProof="0" dirty="0"/>
            <a:t> =  beth rydych yn gobeithio ei gyflawni.</a:t>
          </a:r>
          <a:r>
            <a:rPr lang="cy-GB" sz="2900" b="1" kern="1200" noProof="0" dirty="0"/>
            <a:t> </a:t>
          </a:r>
          <a:endParaRPr lang="cy-GB" sz="2900" kern="1200" noProof="0" dirty="0"/>
        </a:p>
      </dsp:txBody>
      <dsp:txXfrm>
        <a:off x="56237" y="94909"/>
        <a:ext cx="7959531" cy="1039555"/>
      </dsp:txXfrm>
    </dsp:sp>
    <dsp:sp modelId="{B3E7DC46-6697-4C7F-9251-83203EB27DA1}">
      <dsp:nvSpPr>
        <dsp:cNvPr id="0" name=""/>
        <dsp:cNvSpPr/>
      </dsp:nvSpPr>
      <dsp:spPr>
        <a:xfrm>
          <a:off x="0" y="1190702"/>
          <a:ext cx="8072005" cy="105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b="0" kern="1200" noProof="0" dirty="0"/>
            <a:t>Mae</a:t>
          </a:r>
          <a:r>
            <a:rPr lang="cy-GB" sz="2300" b="1" kern="1200" noProof="0" dirty="0"/>
            <a:t> nodau </a:t>
          </a:r>
          <a:r>
            <a:rPr lang="cy-GB" sz="2300" b="0" kern="1200" noProof="0" dirty="0"/>
            <a:t>yn ddatganiadau o fwriad</a:t>
          </a:r>
          <a:r>
            <a:rPr lang="cy-GB" sz="2300" kern="1200" noProof="0" dirty="0"/>
            <a:t>. Fel arfer maent yn cael eu hysgrifennu mewn termau eang. Maent yn gosod allan beth rydych yn gobeithio ei gyflawni ar ddiwedd y prosiect.</a:t>
          </a:r>
        </a:p>
      </dsp:txBody>
      <dsp:txXfrm>
        <a:off x="0" y="1190702"/>
        <a:ext cx="8072005" cy="1050524"/>
      </dsp:txXfrm>
    </dsp:sp>
    <dsp:sp modelId="{3997526B-0C44-4182-B07A-04EB27E13B1B}">
      <dsp:nvSpPr>
        <dsp:cNvPr id="0" name=""/>
        <dsp:cNvSpPr/>
      </dsp:nvSpPr>
      <dsp:spPr>
        <a:xfrm>
          <a:off x="0" y="2241227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900" b="1" kern="1200" noProof="0" dirty="0"/>
            <a:t>Amcan</a:t>
          </a:r>
          <a:r>
            <a:rPr lang="cy-GB" sz="2900" kern="1200" noProof="0" dirty="0"/>
            <a:t> = y cam(</a:t>
          </a:r>
          <a:r>
            <a:rPr lang="cy-GB" sz="2900" kern="1200" noProof="1"/>
            <a:t>au</a:t>
          </a:r>
          <a:r>
            <a:rPr lang="cy-GB" sz="2900" kern="1200" noProof="0" dirty="0"/>
            <a:t>) byddwch yn eu cymryd er mwyn cyflawni’r nod.</a:t>
          </a:r>
        </a:p>
      </dsp:txBody>
      <dsp:txXfrm>
        <a:off x="56237" y="2297464"/>
        <a:ext cx="7959531" cy="1039555"/>
      </dsp:txXfrm>
    </dsp:sp>
    <dsp:sp modelId="{877F6B27-627D-41C5-96A6-97EC42F2577B}">
      <dsp:nvSpPr>
        <dsp:cNvPr id="0" name=""/>
        <dsp:cNvSpPr/>
      </dsp:nvSpPr>
      <dsp:spPr>
        <a:xfrm>
          <a:off x="0" y="3393257"/>
          <a:ext cx="8072005" cy="2041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b="0" kern="1200" noProof="0" dirty="0"/>
            <a:t>Dylai</a:t>
          </a:r>
          <a:r>
            <a:rPr lang="cy-GB" sz="2300" b="1" kern="1200" noProof="0" dirty="0"/>
            <a:t> amcanion,</a:t>
          </a:r>
          <a:r>
            <a:rPr lang="cy-GB" sz="2300" kern="1200" noProof="0" dirty="0"/>
            <a:t> ar y llaw arall, fod yn ddatganiadau penodol sy’n diffinio deilliannau mesuradwy, e.e. pa gamau a gymerir i gyflawni’r deilliant/Nod a ddymunir.</a:t>
          </a:r>
          <a:br>
            <a:rPr lang="cy-GB" sz="2300" kern="1200" noProof="0" dirty="0"/>
          </a:br>
          <a:r>
            <a:rPr lang="cy-GB" sz="2300" kern="1200" noProof="0" dirty="0"/>
            <a:t>Wrth ysgrifennu’ch amcanion ceisiwch ddefnyddio datganiadau cadarn, cadarnhaol.</a:t>
          </a:r>
          <a:br>
            <a:rPr lang="cy-GB" sz="2300" kern="1200" noProof="0" dirty="0"/>
          </a:br>
          <a:endParaRPr lang="cy-GB" sz="2300" kern="1200" noProof="0" dirty="0"/>
        </a:p>
      </dsp:txBody>
      <dsp:txXfrm>
        <a:off x="0" y="3393257"/>
        <a:ext cx="8072005" cy="2041019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9B7152-9E3A-4682-BE5C-3F40F2124EFD}">
      <dsp:nvSpPr>
        <dsp:cNvPr id="0" name=""/>
        <dsp:cNvSpPr/>
      </dsp:nvSpPr>
      <dsp:spPr>
        <a:xfrm>
          <a:off x="0" y="38672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Aim</a:t>
          </a:r>
          <a:r>
            <a:rPr lang="en-GB" sz="2900" kern="1200"/>
            <a:t> =  what you hope to achieve.</a:t>
          </a:r>
          <a:r>
            <a:rPr lang="en-GB" sz="2900" b="1" kern="1200"/>
            <a:t> </a:t>
          </a:r>
          <a:endParaRPr lang="en-GB" sz="2900" kern="1200"/>
        </a:p>
      </dsp:txBody>
      <dsp:txXfrm>
        <a:off x="56237" y="94909"/>
        <a:ext cx="7959531" cy="1039555"/>
      </dsp:txXfrm>
    </dsp:sp>
    <dsp:sp modelId="{B3E7DC46-6697-4C7F-9251-83203EB27DA1}">
      <dsp:nvSpPr>
        <dsp:cNvPr id="0" name=""/>
        <dsp:cNvSpPr/>
      </dsp:nvSpPr>
      <dsp:spPr>
        <a:xfrm>
          <a:off x="0" y="1190702"/>
          <a:ext cx="8072005" cy="105052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kern="1200" dirty="0"/>
            <a:t>Aims</a:t>
          </a:r>
          <a:r>
            <a:rPr lang="en-GB" sz="2300" kern="1200" dirty="0"/>
            <a:t> are statements of intent. They are usually written in broad terms. They set out what you hope to achieve at the end of the project.</a:t>
          </a:r>
        </a:p>
      </dsp:txBody>
      <dsp:txXfrm>
        <a:off x="0" y="1190702"/>
        <a:ext cx="8072005" cy="1050524"/>
      </dsp:txXfrm>
    </dsp:sp>
    <dsp:sp modelId="{3997526B-0C44-4182-B07A-04EB27E13B1B}">
      <dsp:nvSpPr>
        <dsp:cNvPr id="0" name=""/>
        <dsp:cNvSpPr/>
      </dsp:nvSpPr>
      <dsp:spPr>
        <a:xfrm>
          <a:off x="0" y="2241227"/>
          <a:ext cx="8072005" cy="115202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/>
            <a:t>Objective</a:t>
          </a:r>
          <a:r>
            <a:rPr lang="en-GB" sz="2900" kern="1200"/>
            <a:t> = the action(s) you will take in order to achieve the aim.</a:t>
          </a:r>
        </a:p>
      </dsp:txBody>
      <dsp:txXfrm>
        <a:off x="56237" y="2297464"/>
        <a:ext cx="7959531" cy="1039555"/>
      </dsp:txXfrm>
    </dsp:sp>
    <dsp:sp modelId="{877F6B27-627D-41C5-96A6-97EC42F2577B}">
      <dsp:nvSpPr>
        <dsp:cNvPr id="0" name=""/>
        <dsp:cNvSpPr/>
      </dsp:nvSpPr>
      <dsp:spPr>
        <a:xfrm>
          <a:off x="0" y="3393257"/>
          <a:ext cx="8072005" cy="2041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6286" tIns="36830" rIns="206248" bIns="3683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b="1" kern="1200" dirty="0"/>
            <a:t>Objectives</a:t>
          </a:r>
          <a:r>
            <a:rPr lang="en-GB" sz="2300" kern="1200" dirty="0"/>
            <a:t>, on the other hand, should be specific statements that define measurable outcomes, e.g. what steps will be taken to achieve the desired outcome/Aim.</a:t>
          </a:r>
          <a:br>
            <a:rPr lang="en-GB" sz="2300" kern="1200" dirty="0"/>
          </a:br>
          <a:r>
            <a:rPr lang="en-GB" sz="2300" kern="1200" dirty="0"/>
            <a:t>When writing your objectives try to use strong positive statements.</a:t>
          </a:r>
          <a:br>
            <a:rPr lang="en-GB" sz="2300" kern="1200" dirty="0"/>
          </a:br>
          <a:endParaRPr lang="en-GB" sz="2300" kern="1200" dirty="0"/>
        </a:p>
      </dsp:txBody>
      <dsp:txXfrm>
        <a:off x="0" y="3393257"/>
        <a:ext cx="8072005" cy="2041019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8FA766-0C8C-402E-86E8-A15AD493BECD}">
      <dsp:nvSpPr>
        <dsp:cNvPr id="0" name=""/>
        <dsp:cNvSpPr/>
      </dsp:nvSpPr>
      <dsp:spPr>
        <a:xfrm rot="5400000">
          <a:off x="-1168818" y="1168818"/>
          <a:ext cx="5706931" cy="336929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200" kern="1200" noProof="0" dirty="0"/>
            <a:t>Dylai amcanion hefyd fod yn rhai C.A.M.P.U.S. - sy’n golygu y dylent fod fel a ganlyn:</a:t>
          </a:r>
        </a:p>
      </dsp:txBody>
      <dsp:txXfrm rot="-5400000">
        <a:off x="1" y="1684646"/>
        <a:ext cx="3369294" cy="2337637"/>
      </dsp:txXfrm>
    </dsp:sp>
    <dsp:sp modelId="{EA3A4DB9-7752-4C4E-85E8-4D5579DA2A9D}">
      <dsp:nvSpPr>
        <dsp:cNvPr id="0" name=""/>
        <dsp:cNvSpPr/>
      </dsp:nvSpPr>
      <dsp:spPr>
        <a:xfrm rot="5400000">
          <a:off x="3885124" y="-515829"/>
          <a:ext cx="4022283" cy="50539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Cyraeddadwy – </a:t>
          </a:r>
          <a:r>
            <a:rPr lang="cy-GB" sz="1700" b="0" kern="1200" noProof="0" dirty="0"/>
            <a:t>Peidiwch â cheisio gwneud gormod – mae amcan llai uchelgeisiol ond un a gwblhawyd, yn well nag un sy’n or-uchelgeisiol nad oes modd ei gyflawni. 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Amserol- </a:t>
          </a:r>
          <a:r>
            <a:rPr lang="cy-GB" sz="1700" b="0" kern="1200" noProof="0" dirty="0"/>
            <a:t>pennu pryd mae angen cwblhau pob cam. Oes amser yn eich amserlen i ganiatáu am oedi annisgwyl? </a:t>
          </a:r>
          <a:endParaRPr lang="cy-GB" sz="1700" kern="1200" noProof="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Mesuradwy – </a:t>
          </a:r>
          <a:r>
            <a:rPr lang="cy-GB" sz="1700" b="0" kern="1200" noProof="0" dirty="0"/>
            <a:t>byddwch yn gwybod pan fyddwch wedi cyrraedd eich nod</a:t>
          </a:r>
          <a:endParaRPr lang="cy-GB" sz="1700" kern="1200" noProof="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Penodol </a:t>
          </a:r>
          <a:r>
            <a:rPr lang="cy-GB" sz="1700" kern="1200" noProof="0" dirty="0"/>
            <a:t>– byddwch yn benodol ynghylch beth rydych yn mynd i’w wneud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cy-GB" sz="1700" b="1" kern="1200" noProof="0" dirty="0"/>
            <a:t>Uchelgeisiol a Synhwyrol </a:t>
          </a:r>
          <a:r>
            <a:rPr lang="cy-GB" sz="1700" kern="1200" noProof="0" dirty="0"/>
            <a:t>– oes gennych yr adnoddau angenrheidiol i gyflawni’r amcan – amser, arian, sgiliau, ac ati.</a:t>
          </a:r>
        </a:p>
      </dsp:txBody>
      <dsp:txXfrm rot="-5400000">
        <a:off x="3369295" y="196352"/>
        <a:ext cx="4857590" cy="3629579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8FA766-0C8C-402E-86E8-A15AD493BECD}">
      <dsp:nvSpPr>
        <dsp:cNvPr id="0" name=""/>
        <dsp:cNvSpPr/>
      </dsp:nvSpPr>
      <dsp:spPr>
        <a:xfrm rot="5400000">
          <a:off x="-1168818" y="1168818"/>
          <a:ext cx="5706931" cy="336929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Objectives should also be </a:t>
          </a:r>
          <a:r>
            <a:rPr lang="en-GB" sz="3300" b="1" kern="1200"/>
            <a:t>S.M.A.R.T.</a:t>
          </a:r>
          <a:r>
            <a:rPr lang="en-GB" sz="3300" kern="1200"/>
            <a:t> - which means they should be:</a:t>
          </a:r>
        </a:p>
      </dsp:txBody>
      <dsp:txXfrm rot="-5400000">
        <a:off x="1" y="1684646"/>
        <a:ext cx="3369294" cy="2337637"/>
      </dsp:txXfrm>
    </dsp:sp>
    <dsp:sp modelId="{EA3A4DB9-7752-4C4E-85E8-4D5579DA2A9D}">
      <dsp:nvSpPr>
        <dsp:cNvPr id="0" name=""/>
        <dsp:cNvSpPr/>
      </dsp:nvSpPr>
      <dsp:spPr>
        <a:xfrm rot="5400000">
          <a:off x="3885124" y="-515829"/>
          <a:ext cx="4022283" cy="5053942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904" tIns="10795" rIns="10795" bIns="10795" numCol="1" spcCol="1270" anchor="ctr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Specific</a:t>
          </a:r>
          <a:r>
            <a:rPr lang="en-GB" sz="1700" kern="1200"/>
            <a:t> – be precise about what you are going to do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Measureable</a:t>
          </a:r>
          <a:r>
            <a:rPr lang="en-GB" sz="1700" kern="1200"/>
            <a:t> –you will know when you have reached your goal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Achievable</a:t>
          </a:r>
          <a:r>
            <a:rPr lang="en-GB" sz="1700" kern="1200"/>
            <a:t> – Don’t attempt too much – a less ambitious but completed objective is better than an over-ambitious one that you cannot possible achieve.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Realistic </a:t>
          </a:r>
          <a:r>
            <a:rPr lang="en-GB" sz="1700" kern="1200"/>
            <a:t>– do you have the necessary resources to achieve the objective – time, money, skills, etc.</a:t>
          </a: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700" b="1" kern="1200"/>
            <a:t>Time constrained</a:t>
          </a:r>
          <a:r>
            <a:rPr lang="en-GB" sz="1700" kern="1200"/>
            <a:t> – determine when each stage needs to be completed. Is there time in your schedule to allow for unexpected delays.</a:t>
          </a:r>
        </a:p>
      </dsp:txBody>
      <dsp:txXfrm rot="-5400000">
        <a:off x="3369295" y="196352"/>
        <a:ext cx="4857590" cy="3629579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4781C2-C311-4AE9-9B37-45E1A5800D9C}">
      <dsp:nvSpPr>
        <dsp:cNvPr id="0" name=""/>
        <dsp:cNvSpPr/>
      </dsp:nvSpPr>
      <dsp:spPr>
        <a:xfrm>
          <a:off x="793520" y="1352"/>
          <a:ext cx="6653989" cy="1739852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Paratowch eich cynnig ymchwil (neu ei fireinio os ydych yn defnyddio’r hyn a ddatblygwyd ar gyfer y modwl ymchwil</a:t>
          </a:r>
          <a:r>
            <a:rPr lang="en-GB" sz="1600" kern="1200" dirty="0"/>
            <a:t>). </a:t>
          </a:r>
        </a:p>
      </dsp:txBody>
      <dsp:txXfrm>
        <a:off x="1663446" y="1352"/>
        <a:ext cx="4914137" cy="1739852"/>
      </dsp:txXfrm>
    </dsp:sp>
    <dsp:sp modelId="{7DA1E21E-C8D9-4504-9D7D-BC259DBEA906}">
      <dsp:nvSpPr>
        <dsp:cNvPr id="0" name=""/>
        <dsp:cNvSpPr/>
      </dsp:nvSpPr>
      <dsp:spPr>
        <a:xfrm>
          <a:off x="793520" y="1965418"/>
          <a:ext cx="4310513" cy="935004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Mae’n debygol y bydd hyn yn cynnwys gorfod gwneud ymchwil cychwynnol ynghylch eich pwnc a’ch methodoleg </a:t>
          </a:r>
        </a:p>
      </dsp:txBody>
      <dsp:txXfrm>
        <a:off x="1261022" y="1965418"/>
        <a:ext cx="3375509" cy="935004"/>
      </dsp:txXfrm>
    </dsp:sp>
    <dsp:sp modelId="{AE22A886-2154-4EAE-8D07-5DA863DFA6C2}">
      <dsp:nvSpPr>
        <dsp:cNvPr id="0" name=""/>
        <dsp:cNvSpPr/>
      </dsp:nvSpPr>
      <dsp:spPr>
        <a:xfrm>
          <a:off x="793520" y="3124636"/>
          <a:ext cx="4447163" cy="799034"/>
        </a:xfrm>
        <a:prstGeom prst="chevron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10160" rIns="0" bIns="101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600" kern="1200" noProof="0" dirty="0"/>
            <a:t>Gallwch ddefnyddio tudalen gyntaf eich ffurflen Foeseg fel eich cynnig ymchwil  </a:t>
          </a:r>
        </a:p>
      </dsp:txBody>
      <dsp:txXfrm>
        <a:off x="1193037" y="3124636"/>
        <a:ext cx="3648129" cy="79903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4781C2-C311-4AE9-9B37-45E1A5800D9C}">
      <dsp:nvSpPr>
        <dsp:cNvPr id="0" name=""/>
        <dsp:cNvSpPr/>
      </dsp:nvSpPr>
      <dsp:spPr>
        <a:xfrm>
          <a:off x="793520" y="1352"/>
          <a:ext cx="6653989" cy="1739852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Prepare your research proposal (or refine if adopting what developed for the research module) . </a:t>
          </a:r>
        </a:p>
      </dsp:txBody>
      <dsp:txXfrm>
        <a:off x="1663446" y="1352"/>
        <a:ext cx="4914137" cy="1739852"/>
      </dsp:txXfrm>
    </dsp:sp>
    <dsp:sp modelId="{7DA1E21E-C8D9-4504-9D7D-BC259DBEA906}">
      <dsp:nvSpPr>
        <dsp:cNvPr id="0" name=""/>
        <dsp:cNvSpPr/>
      </dsp:nvSpPr>
      <dsp:spPr>
        <a:xfrm>
          <a:off x="793520" y="1965418"/>
          <a:ext cx="4310513" cy="93500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This is likely to involve having to do some initial research around your topic and your methodology </a:t>
          </a:r>
        </a:p>
      </dsp:txBody>
      <dsp:txXfrm>
        <a:off x="1261022" y="1965418"/>
        <a:ext cx="3375509" cy="935004"/>
      </dsp:txXfrm>
    </dsp:sp>
    <dsp:sp modelId="{AE22A886-2154-4EAE-8D07-5DA863DFA6C2}">
      <dsp:nvSpPr>
        <dsp:cNvPr id="0" name=""/>
        <dsp:cNvSpPr/>
      </dsp:nvSpPr>
      <dsp:spPr>
        <a:xfrm>
          <a:off x="793520" y="3124636"/>
          <a:ext cx="4447163" cy="79903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130" tIns="12065" rIns="0" bIns="12065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You can use your Ethics form first page as your research proposal </a:t>
          </a:r>
        </a:p>
      </dsp:txBody>
      <dsp:txXfrm>
        <a:off x="1193037" y="3124636"/>
        <a:ext cx="3648129" cy="799034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654FDC-B6FD-4D21-9764-CC6972853DBB}">
      <dsp:nvSpPr>
        <dsp:cNvPr id="0" name=""/>
        <dsp:cNvSpPr/>
      </dsp:nvSpPr>
      <dsp:spPr>
        <a:xfrm>
          <a:off x="1860635" y="299400"/>
          <a:ext cx="4455941" cy="22279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38100" rIns="57150" bIns="38100" numCol="1" spcCol="1270" anchor="ctr" anchorCtr="0">
          <a:noAutofit/>
        </a:bodyPr>
        <a:lstStyle/>
        <a:p>
          <a:pPr marL="0" lvl="0" indent="0" algn="ctr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NI ELLIR CASGLU UNRHYW DDATA EMPIRIG TAN I CHI GAEL CYMERADWYAETH FOESEGOL  </a:t>
          </a:r>
        </a:p>
      </dsp:txBody>
      <dsp:txXfrm>
        <a:off x="1925890" y="364655"/>
        <a:ext cx="4325431" cy="2097460"/>
      </dsp:txXfrm>
    </dsp:sp>
    <dsp:sp modelId="{599A5656-403E-4937-BC05-9056A0787B0F}">
      <dsp:nvSpPr>
        <dsp:cNvPr id="0" name=""/>
        <dsp:cNvSpPr/>
      </dsp:nvSpPr>
      <dsp:spPr>
        <a:xfrm>
          <a:off x="2306229" y="2527371"/>
          <a:ext cx="445594" cy="137494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74947"/>
              </a:lnTo>
              <a:lnTo>
                <a:pt x="445594" y="137494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9152B7-C95B-44D6-BBC4-A1560F33AA48}">
      <dsp:nvSpPr>
        <dsp:cNvPr id="0" name=""/>
        <dsp:cNvSpPr/>
      </dsp:nvSpPr>
      <dsp:spPr>
        <a:xfrm>
          <a:off x="2751823" y="2788333"/>
          <a:ext cx="3564753" cy="22279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815" tIns="29210" rIns="43815" bIns="2921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300" kern="1200" noProof="0" dirty="0"/>
            <a:t>Os nad oes cymeradwyaeth y Pwyllgor Moeseg gennych, ystyrir bod hynny’n gamymddwyn academaidd (gweler Rheoliadau’r Brifysgol) </a:t>
          </a:r>
        </a:p>
      </dsp:txBody>
      <dsp:txXfrm>
        <a:off x="2817078" y="2853588"/>
        <a:ext cx="3434243" cy="2097460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654FDC-B6FD-4D21-9764-CC6972853DBB}">
      <dsp:nvSpPr>
        <dsp:cNvPr id="0" name=""/>
        <dsp:cNvSpPr/>
      </dsp:nvSpPr>
      <dsp:spPr>
        <a:xfrm>
          <a:off x="1860635" y="3370"/>
          <a:ext cx="4455941" cy="222797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675" tIns="44450" rIns="66675" bIns="44450" numCol="1" spcCol="1270" anchor="ctr" anchorCtr="0">
          <a:noAutofit/>
        </a:bodyPr>
        <a:lstStyle/>
        <a:p>
          <a:pPr marL="0" lvl="0" indent="0" algn="ctr" defTabSz="1555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/>
            <a:t>NO EMPIRICAL DATA CAN BE COLLECTED UNTIL  YOU HAVE ETHICAL APPROVAL </a:t>
          </a:r>
        </a:p>
      </dsp:txBody>
      <dsp:txXfrm>
        <a:off x="1925890" y="68625"/>
        <a:ext cx="4325431" cy="2097460"/>
      </dsp:txXfrm>
    </dsp:sp>
    <dsp:sp modelId="{599A5656-403E-4937-BC05-9056A0787B0F}">
      <dsp:nvSpPr>
        <dsp:cNvPr id="0" name=""/>
        <dsp:cNvSpPr/>
      </dsp:nvSpPr>
      <dsp:spPr>
        <a:xfrm>
          <a:off x="2306229" y="2231341"/>
          <a:ext cx="445594" cy="167097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670978"/>
              </a:lnTo>
              <a:lnTo>
                <a:pt x="445594" y="1670978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D9152B7-C95B-44D6-BBC4-A1560F33AA48}">
      <dsp:nvSpPr>
        <dsp:cNvPr id="0" name=""/>
        <dsp:cNvSpPr/>
      </dsp:nvSpPr>
      <dsp:spPr>
        <a:xfrm>
          <a:off x="2751823" y="2788333"/>
          <a:ext cx="3564753" cy="222797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33020" rIns="49530" bIns="33020" numCol="1" spcCol="1270" anchor="ctr" anchorCtr="0">
          <a:noAutofit/>
        </a:bodyPr>
        <a:lstStyle/>
        <a:p>
          <a:pPr marL="0" lvl="0" indent="0" algn="ctr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It is classed as academic misconduct if you do not have approval from the EC (see University Regulations) </a:t>
          </a:r>
        </a:p>
      </dsp:txBody>
      <dsp:txXfrm>
        <a:off x="2817078" y="2853588"/>
        <a:ext cx="3434243" cy="2097460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0084A-A3D8-4B72-B48E-237F6063DCA2}">
      <dsp:nvSpPr>
        <dsp:cNvPr id="0" name=""/>
        <dsp:cNvSpPr/>
      </dsp:nvSpPr>
      <dsp:spPr>
        <a:xfrm>
          <a:off x="0" y="5141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noProof="0" dirty="0"/>
            <a:t>Mae’n syniad da cyflwyno’ch Ffurflen Foeseg i’r Pwyllgor Moeseg yn gynnar, ar ddechrau’r flwyddyn academaidd! </a:t>
          </a:r>
        </a:p>
      </dsp:txBody>
      <dsp:txXfrm>
        <a:off x="80532" y="131944"/>
        <a:ext cx="8001861" cy="1488636"/>
      </dsp:txXfrm>
    </dsp:sp>
    <dsp:sp modelId="{C172434F-7AD1-4695-93B6-043DB0633C48}">
      <dsp:nvSpPr>
        <dsp:cNvPr id="0" name=""/>
        <dsp:cNvSpPr/>
      </dsp:nvSpPr>
      <dsp:spPr>
        <a:xfrm>
          <a:off x="0" y="1701112"/>
          <a:ext cx="8162925" cy="1769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173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Efallai bydd y pwyllgor moeseg yn dychwelyd eich ffurflen atoch i’w newid a’i diwygio,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300" kern="1200" noProof="0" dirty="0"/>
            <a:t>Gall hyn fod yn siomedig, ond mae’n bwysig cofio bydd yr ymchwil yn adlewyrchu ar y Brifysgol ac felly rhaid iddo fod o’r safon uchaf. </a:t>
          </a:r>
        </a:p>
      </dsp:txBody>
      <dsp:txXfrm>
        <a:off x="0" y="1701112"/>
        <a:ext cx="8162925" cy="1769850"/>
      </dsp:txXfrm>
    </dsp:sp>
    <dsp:sp modelId="{DCE1CDBD-8912-4DC9-9B63-9AE36A93610B}">
      <dsp:nvSpPr>
        <dsp:cNvPr id="0" name=""/>
        <dsp:cNvSpPr/>
      </dsp:nvSpPr>
      <dsp:spPr>
        <a:xfrm>
          <a:off x="0" y="347096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3000" kern="1200" noProof="0" dirty="0"/>
            <a:t>Rhaid i’r ffurflen gael ei chymeradwyo a’i chyflwyno gan eich Goruchwyliwr </a:t>
          </a:r>
        </a:p>
      </dsp:txBody>
      <dsp:txXfrm>
        <a:off x="80532" y="3551494"/>
        <a:ext cx="8001861" cy="1488636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60084A-A3D8-4B72-B48E-237F6063DCA2}">
      <dsp:nvSpPr>
        <dsp:cNvPr id="0" name=""/>
        <dsp:cNvSpPr/>
      </dsp:nvSpPr>
      <dsp:spPr>
        <a:xfrm>
          <a:off x="0" y="5141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Submitting your Ethics form early to the Ethics Committee at the start of the academic year is advisable ! </a:t>
          </a:r>
        </a:p>
      </dsp:txBody>
      <dsp:txXfrm>
        <a:off x="80532" y="131944"/>
        <a:ext cx="8001861" cy="1488636"/>
      </dsp:txXfrm>
    </dsp:sp>
    <dsp:sp modelId="{C172434F-7AD1-4695-93B6-043DB0633C48}">
      <dsp:nvSpPr>
        <dsp:cNvPr id="0" name=""/>
        <dsp:cNvSpPr/>
      </dsp:nvSpPr>
      <dsp:spPr>
        <a:xfrm>
          <a:off x="0" y="1701112"/>
          <a:ext cx="8162925" cy="17698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9173" tIns="38100" rIns="213360" bIns="38100" numCol="1" spcCol="1270" anchor="t" anchorCtr="0">
          <a:noAutofit/>
        </a:bodyPr>
        <a:lstStyle/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You may get your form returned to amend and revise by the ethics committee, </a:t>
          </a:r>
        </a:p>
        <a:p>
          <a:pPr marL="228600" lvl="1" indent="-228600" algn="l" defTabSz="10223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 dirty="0"/>
            <a:t>While this can be disappointing, it is important to remember that the research will reflect on the University and therefore has to be of the highest standard. </a:t>
          </a:r>
        </a:p>
      </dsp:txBody>
      <dsp:txXfrm>
        <a:off x="0" y="1701112"/>
        <a:ext cx="8162925" cy="1769850"/>
      </dsp:txXfrm>
    </dsp:sp>
    <dsp:sp modelId="{DCE1CDBD-8912-4DC9-9B63-9AE36A93610B}">
      <dsp:nvSpPr>
        <dsp:cNvPr id="0" name=""/>
        <dsp:cNvSpPr/>
      </dsp:nvSpPr>
      <dsp:spPr>
        <a:xfrm>
          <a:off x="0" y="3470962"/>
          <a:ext cx="8162925" cy="16497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The form has to be signed off and submitted by your Supervisor </a:t>
          </a:r>
        </a:p>
      </dsp:txBody>
      <dsp:txXfrm>
        <a:off x="80532" y="3551494"/>
        <a:ext cx="8001861" cy="1488636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F3BB0-783D-405F-942F-53496E8D9451}">
      <dsp:nvSpPr>
        <dsp:cNvPr id="0" name=""/>
        <dsp:cNvSpPr/>
      </dsp:nvSpPr>
      <dsp:spPr>
        <a:xfrm>
          <a:off x="0" y="98878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Ewch i’r oruchwyliaeth yn rheolaidd: </a:t>
          </a:r>
        </a:p>
      </dsp:txBody>
      <dsp:txXfrm>
        <a:off x="46541" y="145419"/>
        <a:ext cx="7879343" cy="860321"/>
      </dsp:txXfrm>
    </dsp:sp>
    <dsp:sp modelId="{65A4FF63-65B5-4EC6-AD22-9B736828E4FC}">
      <dsp:nvSpPr>
        <dsp:cNvPr id="0" name=""/>
        <dsp:cNvSpPr/>
      </dsp:nvSpPr>
      <dsp:spPr>
        <a:xfrm>
          <a:off x="0" y="1052282"/>
          <a:ext cx="7972425" cy="869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900" kern="1200" noProof="0" dirty="0"/>
            <a:t>Cytunwch ar ddyddiadau gyda’r goruchwyliwr a chadw atynt, gall hyn helpu gyda’ch cynllunio</a:t>
          </a:r>
          <a:r>
            <a:rPr lang="en-GB" sz="1900" kern="1200" dirty="0"/>
            <a:t>…GWELER Y LEFEL A’R CONTRACT GORUCHWYLIO / AMSERLEN </a:t>
          </a:r>
        </a:p>
      </dsp:txBody>
      <dsp:txXfrm>
        <a:off x="0" y="1052282"/>
        <a:ext cx="7972425" cy="869400"/>
      </dsp:txXfrm>
    </dsp:sp>
    <dsp:sp modelId="{0B56368F-9079-4587-9995-8892F1B5B91C}">
      <dsp:nvSpPr>
        <dsp:cNvPr id="0" name=""/>
        <dsp:cNvSpPr/>
      </dsp:nvSpPr>
      <dsp:spPr>
        <a:xfrm>
          <a:off x="0" y="1921682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Trafodwch ddisgwyliadau gyda’ch goruchwyliwr:  sut byddai’r ddau ohonoch yn hoffi gweithio gyda’ch gilydd…</a:t>
          </a:r>
        </a:p>
      </dsp:txBody>
      <dsp:txXfrm>
        <a:off x="46541" y="1968223"/>
        <a:ext cx="7879343" cy="860321"/>
      </dsp:txXfrm>
    </dsp:sp>
    <dsp:sp modelId="{FEF9DABB-D8DC-45AE-B0B5-38848D795BD7}">
      <dsp:nvSpPr>
        <dsp:cNvPr id="0" name=""/>
        <dsp:cNvSpPr/>
      </dsp:nvSpPr>
      <dsp:spPr>
        <a:xfrm>
          <a:off x="0" y="2875085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e</a:t>
          </a:r>
          <a:r>
            <a:rPr lang="cy-GB" sz="1900" kern="1200" noProof="0" dirty="0"/>
            <a:t>.e. pryd fyddent yn hoffi i waith gael ei gyflwyno i’w adolygu, pa fath o adborth sydd ei angen arnoch </a:t>
          </a:r>
        </a:p>
      </dsp:txBody>
      <dsp:txXfrm>
        <a:off x="0" y="2875085"/>
        <a:ext cx="7972425" cy="596160"/>
      </dsp:txXfrm>
    </dsp:sp>
    <dsp:sp modelId="{4AF23033-9CD8-41EC-84BE-0C8C683AA04E}">
      <dsp:nvSpPr>
        <dsp:cNvPr id="0" name=""/>
        <dsp:cNvSpPr/>
      </dsp:nvSpPr>
      <dsp:spPr>
        <a:xfrm>
          <a:off x="0" y="3471245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400" kern="1200" noProof="0" dirty="0"/>
            <a:t>Byddwch yn barod</a:t>
          </a:r>
          <a:r>
            <a:rPr lang="en-GB" sz="2400" kern="1200" dirty="0"/>
            <a:t>:</a:t>
          </a:r>
        </a:p>
      </dsp:txBody>
      <dsp:txXfrm>
        <a:off x="46541" y="3517786"/>
        <a:ext cx="7879343" cy="860321"/>
      </dsp:txXfrm>
    </dsp:sp>
    <dsp:sp modelId="{B83AA221-4AF7-4212-A438-8C3F7BB5230D}">
      <dsp:nvSpPr>
        <dsp:cNvPr id="0" name=""/>
        <dsp:cNvSpPr/>
      </dsp:nvSpPr>
      <dsp:spPr>
        <a:xfrm>
          <a:off x="0" y="4424649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1900" kern="1200" noProof="0" dirty="0"/>
            <a:t>Dewch gydag agenda eglur neu set o gwestiynau yr hoffech gael cyngor yn eu cylch…</a:t>
          </a:r>
        </a:p>
      </dsp:txBody>
      <dsp:txXfrm>
        <a:off x="0" y="4424649"/>
        <a:ext cx="7972425" cy="596160"/>
      </dsp:txXfrm>
    </dsp:sp>
  </dsp:spTree>
</dsp:drawing>
</file>

<file path=ppt/diagrams/drawing2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D2E355-AB47-4834-9840-405739B35FCF}">
      <dsp:nvSpPr>
        <dsp:cNvPr id="0" name=""/>
        <dsp:cNvSpPr/>
      </dsp:nvSpPr>
      <dsp:spPr>
        <a:xfrm>
          <a:off x="0" y="7537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Sicrhewch eich bod yn anfon eich gwaith at eich goruchwyliwr gydag amser i adolygu eich gwaith</a:t>
          </a:r>
        </a:p>
      </dsp:txBody>
      <dsp:txXfrm>
        <a:off x="48547" y="56084"/>
        <a:ext cx="7832468" cy="897406"/>
      </dsp:txXfrm>
    </dsp:sp>
    <dsp:sp modelId="{EEDE854E-AED4-43DB-A5BF-47709C6DB946}">
      <dsp:nvSpPr>
        <dsp:cNvPr id="0" name=""/>
        <dsp:cNvSpPr/>
      </dsp:nvSpPr>
      <dsp:spPr>
        <a:xfrm>
          <a:off x="0" y="1002037"/>
          <a:ext cx="7929562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noProof="0" dirty="0"/>
            <a:t>Mae’n debyg na fydd anfon eich gwaith ar e-bost am 9pm os oes gennych apwyntiad am 9am y diwrnod canlynol yn golygu y bydd eich goruchwyliwr yn edrych ar eich gwaith yn fanwl, os o gwbl…</a:t>
          </a:r>
        </a:p>
      </dsp:txBody>
      <dsp:txXfrm>
        <a:off x="0" y="1002037"/>
        <a:ext cx="7929562" cy="905625"/>
      </dsp:txXfrm>
    </dsp:sp>
    <dsp:sp modelId="{29B55EFF-7ACA-495C-8CF3-47119BB7057B}">
      <dsp:nvSpPr>
        <dsp:cNvPr id="0" name=""/>
        <dsp:cNvSpPr/>
      </dsp:nvSpPr>
      <dsp:spPr>
        <a:xfrm>
          <a:off x="0" y="1907662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Cyfathrebwch</a:t>
          </a:r>
        </a:p>
      </dsp:txBody>
      <dsp:txXfrm>
        <a:off x="48547" y="1956209"/>
        <a:ext cx="7832468" cy="897406"/>
      </dsp:txXfrm>
    </dsp:sp>
    <dsp:sp modelId="{AC9BD09B-C020-4E15-9FD8-59B0199D1048}">
      <dsp:nvSpPr>
        <dsp:cNvPr id="0" name=""/>
        <dsp:cNvSpPr/>
      </dsp:nvSpPr>
      <dsp:spPr>
        <a:xfrm>
          <a:off x="0" y="2902162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noProof="0" dirty="0"/>
            <a:t>Cadwch mewn cysylltiad, peidiwch â chladdu’ch pen yn y tywod os bydd gennych unrhyw anawsterau…</a:t>
          </a:r>
        </a:p>
      </dsp:txBody>
      <dsp:txXfrm>
        <a:off x="0" y="2902162"/>
        <a:ext cx="7929562" cy="633937"/>
      </dsp:txXfrm>
    </dsp:sp>
    <dsp:sp modelId="{8BA4D303-D14B-4C12-8E5B-7DF786304173}">
      <dsp:nvSpPr>
        <dsp:cNvPr id="0" name=""/>
        <dsp:cNvSpPr/>
      </dsp:nvSpPr>
      <dsp:spPr>
        <a:xfrm>
          <a:off x="0" y="3536100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2500" kern="1200" noProof="0" dirty="0"/>
            <a:t>Meddyliwch beth hoffech ei chael o’r broses oruchwylio…</a:t>
          </a:r>
        </a:p>
      </dsp:txBody>
      <dsp:txXfrm>
        <a:off x="48547" y="3584647"/>
        <a:ext cx="7832468" cy="897406"/>
      </dsp:txXfrm>
    </dsp:sp>
    <dsp:sp modelId="{AD68704B-98E9-43A5-993E-0F041E00495F}">
      <dsp:nvSpPr>
        <dsp:cNvPr id="0" name=""/>
        <dsp:cNvSpPr/>
      </dsp:nvSpPr>
      <dsp:spPr>
        <a:xfrm>
          <a:off x="0" y="4530600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cy-GB" sz="2000" kern="1200" noProof="0" dirty="0"/>
            <a:t>Ni all eich goruchwyliwr ysgrifennu’r traethawd hir drosoch chi ond gall eich cefnogi’n llawn i fod yn llwyddiannus</a:t>
          </a:r>
          <a:r>
            <a:rPr lang="en-GB" sz="2000" kern="1200" dirty="0"/>
            <a:t>…</a:t>
          </a:r>
        </a:p>
      </dsp:txBody>
      <dsp:txXfrm>
        <a:off x="0" y="4530600"/>
        <a:ext cx="7929562" cy="633937"/>
      </dsp:txXfrm>
    </dsp:sp>
  </dsp:spTree>
</dsp:drawing>
</file>

<file path=ppt/diagrams/drawing2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DF3BB0-783D-405F-942F-53496E8D9451}">
      <dsp:nvSpPr>
        <dsp:cNvPr id="0" name=""/>
        <dsp:cNvSpPr/>
      </dsp:nvSpPr>
      <dsp:spPr>
        <a:xfrm>
          <a:off x="0" y="235498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Attend supervision regularly: </a:t>
          </a:r>
        </a:p>
      </dsp:txBody>
      <dsp:txXfrm>
        <a:off x="46541" y="282039"/>
        <a:ext cx="7879343" cy="860321"/>
      </dsp:txXfrm>
    </dsp:sp>
    <dsp:sp modelId="{65A4FF63-65B5-4EC6-AD22-9B736828E4FC}">
      <dsp:nvSpPr>
        <dsp:cNvPr id="0" name=""/>
        <dsp:cNvSpPr/>
      </dsp:nvSpPr>
      <dsp:spPr>
        <a:xfrm>
          <a:off x="0" y="1188902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Agree dates with your supervisor and stick to them, this can help with your planning…PLEASE SEE LEVEL 7 SUPERVSION CONTRACT /TIMETABLE </a:t>
          </a:r>
        </a:p>
      </dsp:txBody>
      <dsp:txXfrm>
        <a:off x="0" y="1188902"/>
        <a:ext cx="7972425" cy="596160"/>
      </dsp:txXfrm>
    </dsp:sp>
    <dsp:sp modelId="{0B56368F-9079-4587-9995-8892F1B5B91C}">
      <dsp:nvSpPr>
        <dsp:cNvPr id="0" name=""/>
        <dsp:cNvSpPr/>
      </dsp:nvSpPr>
      <dsp:spPr>
        <a:xfrm>
          <a:off x="0" y="1785062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Discuss expectations with your supervisor:  how you both would like to work together…</a:t>
          </a:r>
        </a:p>
      </dsp:txBody>
      <dsp:txXfrm>
        <a:off x="46541" y="1831603"/>
        <a:ext cx="7879343" cy="860321"/>
      </dsp:txXfrm>
    </dsp:sp>
    <dsp:sp modelId="{FEF9DABB-D8DC-45AE-B0B5-38848D795BD7}">
      <dsp:nvSpPr>
        <dsp:cNvPr id="0" name=""/>
        <dsp:cNvSpPr/>
      </dsp:nvSpPr>
      <dsp:spPr>
        <a:xfrm>
          <a:off x="0" y="2738465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 dirty="0"/>
            <a:t>e.g. when would they like work submitted to review, what type of feedback do you require </a:t>
          </a:r>
        </a:p>
      </dsp:txBody>
      <dsp:txXfrm>
        <a:off x="0" y="2738465"/>
        <a:ext cx="7972425" cy="596160"/>
      </dsp:txXfrm>
    </dsp:sp>
    <dsp:sp modelId="{4AF23033-9CD8-41EC-84BE-0C8C683AA04E}">
      <dsp:nvSpPr>
        <dsp:cNvPr id="0" name=""/>
        <dsp:cNvSpPr/>
      </dsp:nvSpPr>
      <dsp:spPr>
        <a:xfrm>
          <a:off x="0" y="3334625"/>
          <a:ext cx="7972425" cy="9534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Be prepared:</a:t>
          </a:r>
        </a:p>
      </dsp:txBody>
      <dsp:txXfrm>
        <a:off x="46541" y="3381166"/>
        <a:ext cx="7879343" cy="860321"/>
      </dsp:txXfrm>
    </dsp:sp>
    <dsp:sp modelId="{B83AA221-4AF7-4212-A438-8C3F7BB5230D}">
      <dsp:nvSpPr>
        <dsp:cNvPr id="0" name=""/>
        <dsp:cNvSpPr/>
      </dsp:nvSpPr>
      <dsp:spPr>
        <a:xfrm>
          <a:off x="0" y="4288029"/>
          <a:ext cx="7972425" cy="5961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3124" tIns="30480" rIns="170688" bIns="30480" numCol="1" spcCol="127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900" kern="1200"/>
            <a:t>Come with a clear agenda or set of questions you want to ask seek advice on…</a:t>
          </a:r>
        </a:p>
      </dsp:txBody>
      <dsp:txXfrm>
        <a:off x="0" y="4288029"/>
        <a:ext cx="7972425" cy="596160"/>
      </dsp:txXfrm>
    </dsp:sp>
  </dsp:spTree>
</dsp:drawing>
</file>

<file path=ppt/diagrams/drawing3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D2E355-AB47-4834-9840-405739B35FCF}">
      <dsp:nvSpPr>
        <dsp:cNvPr id="0" name=""/>
        <dsp:cNvSpPr/>
      </dsp:nvSpPr>
      <dsp:spPr>
        <a:xfrm>
          <a:off x="0" y="7537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Ensure you send your work to your supervisor with time to review your work</a:t>
          </a:r>
        </a:p>
      </dsp:txBody>
      <dsp:txXfrm>
        <a:off x="48547" y="56084"/>
        <a:ext cx="7832468" cy="897406"/>
      </dsp:txXfrm>
    </dsp:sp>
    <dsp:sp modelId="{EEDE854E-AED4-43DB-A5BF-47709C6DB946}">
      <dsp:nvSpPr>
        <dsp:cNvPr id="0" name=""/>
        <dsp:cNvSpPr/>
      </dsp:nvSpPr>
      <dsp:spPr>
        <a:xfrm>
          <a:off x="0" y="1002037"/>
          <a:ext cx="7929562" cy="905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E-mailing your work  at 9pm if you have a 9am appointment the following day may not result in your supervisor looking at your work in any depth, if at all…</a:t>
          </a:r>
        </a:p>
      </dsp:txBody>
      <dsp:txXfrm>
        <a:off x="0" y="1002037"/>
        <a:ext cx="7929562" cy="905625"/>
      </dsp:txXfrm>
    </dsp:sp>
    <dsp:sp modelId="{29B55EFF-7ACA-495C-8CF3-47119BB7057B}">
      <dsp:nvSpPr>
        <dsp:cNvPr id="0" name=""/>
        <dsp:cNvSpPr/>
      </dsp:nvSpPr>
      <dsp:spPr>
        <a:xfrm>
          <a:off x="0" y="1907662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Communicate </a:t>
          </a:r>
        </a:p>
      </dsp:txBody>
      <dsp:txXfrm>
        <a:off x="48547" y="1956209"/>
        <a:ext cx="7832468" cy="897406"/>
      </dsp:txXfrm>
    </dsp:sp>
    <dsp:sp modelId="{AC9BD09B-C020-4E15-9FD8-59B0199D1048}">
      <dsp:nvSpPr>
        <dsp:cNvPr id="0" name=""/>
        <dsp:cNvSpPr/>
      </dsp:nvSpPr>
      <dsp:spPr>
        <a:xfrm>
          <a:off x="0" y="2902162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 dirty="0"/>
            <a:t>Keep in touch, don’t bury your head in the sand if you have any issues…</a:t>
          </a:r>
        </a:p>
      </dsp:txBody>
      <dsp:txXfrm>
        <a:off x="0" y="2902162"/>
        <a:ext cx="7929562" cy="633937"/>
      </dsp:txXfrm>
    </dsp:sp>
    <dsp:sp modelId="{8BA4D303-D14B-4C12-8E5B-7DF786304173}">
      <dsp:nvSpPr>
        <dsp:cNvPr id="0" name=""/>
        <dsp:cNvSpPr/>
      </dsp:nvSpPr>
      <dsp:spPr>
        <a:xfrm>
          <a:off x="0" y="3536100"/>
          <a:ext cx="7929562" cy="9945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Consider what you would like to gain from the supervision process…</a:t>
          </a:r>
        </a:p>
      </dsp:txBody>
      <dsp:txXfrm>
        <a:off x="48547" y="3584647"/>
        <a:ext cx="7832468" cy="897406"/>
      </dsp:txXfrm>
    </dsp:sp>
    <dsp:sp modelId="{AD68704B-98E9-43A5-993E-0F041E00495F}">
      <dsp:nvSpPr>
        <dsp:cNvPr id="0" name=""/>
        <dsp:cNvSpPr/>
      </dsp:nvSpPr>
      <dsp:spPr>
        <a:xfrm>
          <a:off x="0" y="4530600"/>
          <a:ext cx="7929562" cy="6339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1764" tIns="31750" rIns="177800" bIns="31750" numCol="1" spcCol="1270" anchor="t" anchorCtr="0">
          <a:noAutofit/>
        </a:bodyPr>
        <a:lstStyle/>
        <a:p>
          <a:pPr marL="228600" lvl="1" indent="-228600" algn="l" defTabSz="8890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/>
            <a:t>Your supervisor can’t write the dissertation for you but can fully support you to be successful…</a:t>
          </a:r>
        </a:p>
      </dsp:txBody>
      <dsp:txXfrm>
        <a:off x="0" y="4530600"/>
        <a:ext cx="7929562" cy="633937"/>
      </dsp:txXfrm>
    </dsp:sp>
  </dsp:spTree>
</dsp:drawing>
</file>

<file path=ppt/diagrams/drawing3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405699-8C6A-4B78-A941-281FEDBD22E0}">
      <dsp:nvSpPr>
        <dsp:cNvPr id="0" name=""/>
        <dsp:cNvSpPr/>
      </dsp:nvSpPr>
      <dsp:spPr>
        <a:xfrm>
          <a:off x="0" y="67529"/>
          <a:ext cx="4038600" cy="3853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5400" kern="1200"/>
            <a:t>Lluniwch gynllun gweithredu heddiw!</a:t>
          </a:r>
          <a:endParaRPr lang="en-GB" sz="5400" kern="1200"/>
        </a:p>
      </dsp:txBody>
      <dsp:txXfrm>
        <a:off x="188136" y="255665"/>
        <a:ext cx="3662328" cy="3477708"/>
      </dsp:txXfrm>
    </dsp:sp>
  </dsp:spTree>
</dsp:drawing>
</file>

<file path=ppt/diagrams/drawing3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3C57DF-E9A9-44C5-951A-BBC30D1BCEBD}">
      <dsp:nvSpPr>
        <dsp:cNvPr id="0" name=""/>
        <dsp:cNvSpPr/>
      </dsp:nvSpPr>
      <dsp:spPr>
        <a:xfrm>
          <a:off x="0" y="76072"/>
          <a:ext cx="3826768" cy="29694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5740" tIns="205740" rIns="205740" bIns="205740" numCol="1" spcCol="1270" anchor="ctr" anchorCtr="0">
          <a:noAutofit/>
        </a:bodyPr>
        <a:lstStyle/>
        <a:p>
          <a:pPr marL="0" lvl="0" indent="0" algn="l" defTabSz="2400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400" kern="1200"/>
            <a:t>Prepare an action plan today! </a:t>
          </a:r>
        </a:p>
      </dsp:txBody>
      <dsp:txXfrm>
        <a:off x="144957" y="221029"/>
        <a:ext cx="3536854" cy="2679546"/>
      </dsp:txXfrm>
    </dsp:sp>
  </dsp:spTree>
</dsp:drawing>
</file>

<file path=ppt/diagrams/drawing3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EACAD4-F52E-4129-9432-C34ADC964E83}">
      <dsp:nvSpPr>
        <dsp:cNvPr id="0" name=""/>
        <dsp:cNvSpPr/>
      </dsp:nvSpPr>
      <dsp:spPr>
        <a:xfrm>
          <a:off x="0" y="0"/>
          <a:ext cx="7886700" cy="296594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6500" kern="1200" dirty="0"/>
            <a:t>Cwestiynau</a:t>
          </a:r>
        </a:p>
        <a:p>
          <a:pPr marL="0" lvl="0" indent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6500" kern="1200" dirty="0"/>
            <a:t>Questions </a:t>
          </a:r>
        </a:p>
      </dsp:txBody>
      <dsp:txXfrm>
        <a:off x="144786" y="144786"/>
        <a:ext cx="7597128" cy="26763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tNode1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NoLn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revTxLt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>
        <a:schemeClr val="lt1"/>
      </a:fontRef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1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#1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#1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#1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#1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#1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#1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#1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#2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#2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#2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#2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#2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8.xml><?xml version="1.0" encoding="utf-8"?>
<dgm:styleDef xmlns:dgm="http://schemas.openxmlformats.org/drawingml/2006/diagram" xmlns:a="http://schemas.openxmlformats.org/drawingml/2006/main" uniqueId="urn:microsoft.com/office/officeart/2005/8/quickstyle/simple1#2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9.xml><?xml version="1.0" encoding="utf-8"?>
<dgm:styleDef xmlns:dgm="http://schemas.openxmlformats.org/drawingml/2006/diagram" xmlns:a="http://schemas.openxmlformats.org/drawingml/2006/main" uniqueId="urn:microsoft.com/office/officeart/2005/8/quickstyle/simple1#2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0.xml><?xml version="1.0" encoding="utf-8"?>
<dgm:styleDef xmlns:dgm="http://schemas.openxmlformats.org/drawingml/2006/diagram" xmlns:a="http://schemas.openxmlformats.org/drawingml/2006/main" uniqueId="urn:microsoft.com/office/officeart/2005/8/quickstyle/simple1#2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1.xml><?xml version="1.0" encoding="utf-8"?>
<dgm:styleDef xmlns:dgm="http://schemas.openxmlformats.org/drawingml/2006/diagram" xmlns:a="http://schemas.openxmlformats.org/drawingml/2006/main" uniqueId="urn:microsoft.com/office/officeart/2005/8/quickstyle/simple1#2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2.xml><?xml version="1.0" encoding="utf-8"?>
<dgm:styleDef xmlns:dgm="http://schemas.openxmlformats.org/drawingml/2006/diagram" xmlns:a="http://schemas.openxmlformats.org/drawingml/2006/main" uniqueId="urn:microsoft.com/office/officeart/2005/8/quickstyle/simple1#2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3.xml><?xml version="1.0" encoding="utf-8"?>
<dgm:styleDef xmlns:dgm="http://schemas.openxmlformats.org/drawingml/2006/diagram" xmlns:a="http://schemas.openxmlformats.org/drawingml/2006/main" uniqueId="urn:microsoft.com/office/officeart/2005/8/quickstyle/simple1#3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62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8076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129845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01763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3566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329346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83792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30430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2957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10/6/2026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8165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825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5.xml"/><Relationship Id="rId3" Type="http://schemas.openxmlformats.org/officeDocument/2006/relationships/diagramLayout" Target="../diagrams/layout4.xml"/><Relationship Id="rId7" Type="http://schemas.openxmlformats.org/officeDocument/2006/relationships/diagramData" Target="../diagrams/data5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4.xml"/><Relationship Id="rId11" Type="http://schemas.microsoft.com/office/2007/relationships/diagramDrawing" Target="../diagrams/drawing5.xml"/><Relationship Id="rId5" Type="http://schemas.openxmlformats.org/officeDocument/2006/relationships/diagramColors" Target="../diagrams/colors4.xml"/><Relationship Id="rId10" Type="http://schemas.openxmlformats.org/officeDocument/2006/relationships/diagramColors" Target="../diagrams/colors5.xml"/><Relationship Id="rId4" Type="http://schemas.openxmlformats.org/officeDocument/2006/relationships/diagramQuickStyle" Target="../diagrams/quickStyle4.xml"/><Relationship Id="rId9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1.xml"/><Relationship Id="rId3" Type="http://schemas.openxmlformats.org/officeDocument/2006/relationships/diagramLayout" Target="../diagrams/layout10.xml"/><Relationship Id="rId7" Type="http://schemas.openxmlformats.org/officeDocument/2006/relationships/diagramData" Target="../diagrams/data11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0.xml"/><Relationship Id="rId11" Type="http://schemas.microsoft.com/office/2007/relationships/diagramDrawing" Target="../diagrams/drawing11.xml"/><Relationship Id="rId5" Type="http://schemas.openxmlformats.org/officeDocument/2006/relationships/diagramColors" Target="../diagrams/colors10.xml"/><Relationship Id="rId10" Type="http://schemas.openxmlformats.org/officeDocument/2006/relationships/diagramColors" Target="../diagrams/colors11.xml"/><Relationship Id="rId4" Type="http://schemas.openxmlformats.org/officeDocument/2006/relationships/diagramQuickStyle" Target="../diagrams/quickStyle10.xml"/><Relationship Id="rId9" Type="http://schemas.openxmlformats.org/officeDocument/2006/relationships/diagramQuickStyle" Target="../diagrams/quickStyle11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uwtsd.ac.uk/pages/academic-support" TargetMode="External"/><Relationship Id="rId2" Type="http://schemas.openxmlformats.org/officeDocument/2006/relationships/hyperlink" Target="http://www.uwtsd.ac.uk/media/uwtsd-website/content-assets/documents/academic-office/quality-handbook/Rheoliadau'r-Brifysgol-Canllaw-i-Fyfyrwyr-Israddedig-Medi-2017.pdf" TargetMode="External"/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academic-support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4.xml"/><Relationship Id="rId3" Type="http://schemas.openxmlformats.org/officeDocument/2006/relationships/diagramLayout" Target="../diagrams/layout13.xml"/><Relationship Id="rId7" Type="http://schemas.openxmlformats.org/officeDocument/2006/relationships/diagramData" Target="../diagrams/data14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3.xml"/><Relationship Id="rId11" Type="http://schemas.microsoft.com/office/2007/relationships/diagramDrawing" Target="../diagrams/drawing14.xml"/><Relationship Id="rId5" Type="http://schemas.openxmlformats.org/officeDocument/2006/relationships/diagramColors" Target="../diagrams/colors13.xml"/><Relationship Id="rId10" Type="http://schemas.openxmlformats.org/officeDocument/2006/relationships/diagramColors" Target="../diagrams/colors14.xml"/><Relationship Id="rId4" Type="http://schemas.openxmlformats.org/officeDocument/2006/relationships/diagramQuickStyle" Target="../diagrams/quickStyle13.xml"/><Relationship Id="rId9" Type="http://schemas.openxmlformats.org/officeDocument/2006/relationships/diagramQuickStyle" Target="../diagrams/quickStyle14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3.xml"/><Relationship Id="rId1" Type="http://schemas.openxmlformats.org/officeDocument/2006/relationships/video" Target="https://www.youtube.com/embed/71-GucBaM8U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2.xml"/><Relationship Id="rId2" Type="http://schemas.openxmlformats.org/officeDocument/2006/relationships/diagramData" Target="../diagrams/data2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2.xml"/><Relationship Id="rId5" Type="http://schemas.openxmlformats.org/officeDocument/2006/relationships/diagramColors" Target="../diagrams/colors22.xml"/><Relationship Id="rId4" Type="http://schemas.openxmlformats.org/officeDocument/2006/relationships/diagramQuickStyle" Target="../diagrams/quickStyle2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5.xml"/><Relationship Id="rId2" Type="http://schemas.openxmlformats.org/officeDocument/2006/relationships/diagramData" Target="../diagrams/data2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5.xml"/><Relationship Id="rId5" Type="http://schemas.openxmlformats.org/officeDocument/2006/relationships/diagramColors" Target="../diagrams/colors25.xml"/><Relationship Id="rId4" Type="http://schemas.openxmlformats.org/officeDocument/2006/relationships/diagramQuickStyle" Target="../diagrams/quickStyle25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6.xml"/><Relationship Id="rId2" Type="http://schemas.openxmlformats.org/officeDocument/2006/relationships/diagramData" Target="../diagrams/data2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6.xml"/><Relationship Id="rId5" Type="http://schemas.openxmlformats.org/officeDocument/2006/relationships/diagramColors" Target="../diagrams/colors26.xml"/><Relationship Id="rId4" Type="http://schemas.openxmlformats.org/officeDocument/2006/relationships/diagramQuickStyle" Target="../diagrams/quickStyle26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7.xml"/><Relationship Id="rId2" Type="http://schemas.openxmlformats.org/officeDocument/2006/relationships/diagramData" Target="../diagrams/data2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7.xml"/><Relationship Id="rId5" Type="http://schemas.openxmlformats.org/officeDocument/2006/relationships/diagramColors" Target="../diagrams/colors27.xml"/><Relationship Id="rId4" Type="http://schemas.openxmlformats.org/officeDocument/2006/relationships/diagramQuickStyle" Target="../diagrams/quickStyle27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8.xml"/><Relationship Id="rId2" Type="http://schemas.openxmlformats.org/officeDocument/2006/relationships/diagramData" Target="../diagrams/data2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8.xml"/><Relationship Id="rId5" Type="http://schemas.openxmlformats.org/officeDocument/2006/relationships/diagramColors" Target="../diagrams/colors28.xml"/><Relationship Id="rId4" Type="http://schemas.openxmlformats.org/officeDocument/2006/relationships/diagramQuickStyle" Target="../diagrams/quickStyle28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9.xml"/><Relationship Id="rId2" Type="http://schemas.openxmlformats.org/officeDocument/2006/relationships/diagramData" Target="../diagrams/data2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9.xml"/><Relationship Id="rId5" Type="http://schemas.openxmlformats.org/officeDocument/2006/relationships/diagramColors" Target="../diagrams/colors29.xml"/><Relationship Id="rId4" Type="http://schemas.openxmlformats.org/officeDocument/2006/relationships/diagramQuickStyle" Target="../diagrams/quickStyle29.xml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0.xml"/><Relationship Id="rId2" Type="http://schemas.openxmlformats.org/officeDocument/2006/relationships/diagramData" Target="../diagrams/data3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0.xml"/><Relationship Id="rId5" Type="http://schemas.openxmlformats.org/officeDocument/2006/relationships/diagramColors" Target="../diagrams/colors30.xml"/><Relationship Id="rId4" Type="http://schemas.openxmlformats.org/officeDocument/2006/relationships/diagramQuickStyle" Target="../diagrams/quickStyle30.xml"/></Relationships>
</file>

<file path=ppt/slides/_rels/slide5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2.xml"/><Relationship Id="rId3" Type="http://schemas.openxmlformats.org/officeDocument/2006/relationships/diagramLayout" Target="../diagrams/layout31.xml"/><Relationship Id="rId7" Type="http://schemas.openxmlformats.org/officeDocument/2006/relationships/diagramData" Target="../diagrams/data32.xml"/><Relationship Id="rId2" Type="http://schemas.openxmlformats.org/officeDocument/2006/relationships/diagramData" Target="../diagrams/data3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1.xml"/><Relationship Id="rId11" Type="http://schemas.microsoft.com/office/2007/relationships/diagramDrawing" Target="../diagrams/drawing32.xml"/><Relationship Id="rId5" Type="http://schemas.openxmlformats.org/officeDocument/2006/relationships/diagramColors" Target="../diagrams/colors31.xml"/><Relationship Id="rId10" Type="http://schemas.openxmlformats.org/officeDocument/2006/relationships/diagramColors" Target="../diagrams/colors32.xml"/><Relationship Id="rId4" Type="http://schemas.openxmlformats.org/officeDocument/2006/relationships/diagramQuickStyle" Target="../diagrams/quickStyle31.xml"/><Relationship Id="rId9" Type="http://schemas.openxmlformats.org/officeDocument/2006/relationships/diagramQuickStyle" Target="../diagrams/quickStyle3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2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services.uwtsd.ac.uk/library/academic-and-infoskills/" TargetMode="External"/><Relationship Id="rId7" Type="http://schemas.openxmlformats.org/officeDocument/2006/relationships/hyperlink" Target="https://digitalservices.uwtsd.ac.uk/cy/llyfrgell/defnyddio-ein-llyfrgelloedd/archebu-apwyntiad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hyperlink" Target="mailto:infoskills@uwtsd.ac.uk" TargetMode="External"/><Relationship Id="rId5" Type="http://schemas.openxmlformats.org/officeDocument/2006/relationships/hyperlink" Target="https://digitalservices.uwtsd.ac.uk/library/using-our-libraries/book-an-appointment/" TargetMode="External"/><Relationship Id="rId4" Type="http://schemas.openxmlformats.org/officeDocument/2006/relationships/hyperlink" Target="https://www.uwtsd.ac.uk/library/infoskills/essential-infoskills-for-postgraduate-students-and-researchers/" TargetMode="External"/></Relationships>
</file>

<file path=ppt/slides/_rels/slide63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fulldisplay?docid=alma99100712301502421&amp;context=L&amp;vid=44WHELF_UWTSD:44WHELF_UWTSD_VU1&amp;lang=en&amp;search_scope=MyInst_and_CI&amp;adaptor=Local%20Search%20Engine&amp;isFrbr=true&amp;tab=Everything&amp;query=any,contains,Doing%20a%20Masters%20Dissertation&amp;offset=0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3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fulldisplay?docid=alma99100357960302421&amp;context=L&amp;vid=44WHELF_UWTSD:44WHELF_UWTSD_VU1&amp;lang=en&amp;search_scope=MyInst_and_CI&amp;adaptor=Local%20Search%20Engine&amp;tab=Everything&amp;query=any,contains,Doing%20a%20Masters%20Dissertation&amp;offset=0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3.xml"/><Relationship Id="rId2" Type="http://schemas.openxmlformats.org/officeDocument/2006/relationships/diagramData" Target="../diagrams/data3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3.xml"/><Relationship Id="rId5" Type="http://schemas.openxmlformats.org/officeDocument/2006/relationships/diagramColors" Target="../diagrams/colors33.xml"/><Relationship Id="rId4" Type="http://schemas.openxmlformats.org/officeDocument/2006/relationships/diagramQuickStyle" Target="../diagrams/quickStyle3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33F933-F88F-4632-9695-080E7ACD65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Dechrau eich Traethawd Hir </a:t>
            </a:r>
            <a:br>
              <a:rPr lang="cy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Starting Your Dissertation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B093274-6B36-4383-9A8B-5257AE1E734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y-GB" b="1" dirty="0"/>
              <a:t>Sesiwn / </a:t>
            </a:r>
            <a:r>
              <a:rPr lang="en-GB" b="1" dirty="0"/>
              <a:t>Session 1 of 4 </a:t>
            </a:r>
          </a:p>
        </p:txBody>
      </p:sp>
    </p:spTree>
    <p:extLst>
      <p:ext uri="{BB962C8B-B14F-4D97-AF65-F5344CB8AC3E}">
        <p14:creationId xmlns:p14="http://schemas.microsoft.com/office/powerpoint/2010/main" val="2537598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C51747-7F27-8688-80A7-413246868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Agenda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B526862-CB11-62E7-32FA-7B8A346D86F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Traethawd</a:t>
            </a:r>
            <a:r>
              <a:rPr lang="en-GB" dirty="0"/>
              <a:t> Hir</a:t>
            </a:r>
          </a:p>
          <a:p>
            <a:r>
              <a:rPr lang="en-GB" dirty="0" err="1"/>
              <a:t>Disgwyliadau</a:t>
            </a:r>
            <a:r>
              <a:rPr lang="en-GB" dirty="0"/>
              <a:t> </a:t>
            </a:r>
          </a:p>
          <a:p>
            <a:r>
              <a:rPr lang="en-GB" dirty="0" err="1"/>
              <a:t>Myfyrwyr</a:t>
            </a:r>
            <a:r>
              <a:rPr lang="en-GB" dirty="0"/>
              <a:t> </a:t>
            </a:r>
          </a:p>
          <a:p>
            <a:r>
              <a:rPr lang="en-GB" dirty="0" err="1"/>
              <a:t>Prifysgol</a:t>
            </a:r>
            <a:r>
              <a:rPr lang="en-GB" dirty="0"/>
              <a:t> </a:t>
            </a:r>
          </a:p>
          <a:p>
            <a:r>
              <a:rPr lang="en-GB" dirty="0" err="1"/>
              <a:t>Cynllunio</a:t>
            </a:r>
            <a:r>
              <a:rPr lang="en-GB" dirty="0"/>
              <a:t> </a:t>
            </a:r>
          </a:p>
          <a:p>
            <a:r>
              <a:rPr lang="en-GB" dirty="0" err="1"/>
              <a:t>Goruchwyliaeth</a:t>
            </a:r>
            <a:r>
              <a:rPr lang="en-GB" dirty="0"/>
              <a:t> </a:t>
            </a:r>
          </a:p>
          <a:p>
            <a:r>
              <a:rPr lang="en-GB" dirty="0" err="1"/>
              <a:t>Cychwyn</a:t>
            </a:r>
            <a:r>
              <a:rPr lang="en-GB" dirty="0"/>
              <a:t> </a:t>
            </a:r>
            <a:r>
              <a:rPr lang="en-GB" dirty="0" err="1"/>
              <a:t>Arni</a:t>
            </a:r>
            <a:r>
              <a:rPr lang="en-GB" dirty="0"/>
              <a:t> </a:t>
            </a:r>
          </a:p>
          <a:p>
            <a:r>
              <a:rPr lang="en-GB" dirty="0" err="1"/>
              <a:t>Camau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 </a:t>
            </a:r>
          </a:p>
          <a:p>
            <a:r>
              <a:rPr lang="en-GB" dirty="0" err="1"/>
              <a:t>Cwestiynau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701656-1404-15DF-06C3-C23214B15BD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What is a Dissertation</a:t>
            </a:r>
          </a:p>
          <a:p>
            <a:r>
              <a:rPr lang="en-GB" dirty="0">
                <a:solidFill>
                  <a:schemeClr val="accent1"/>
                </a:solidFill>
              </a:rPr>
              <a:t>Expectations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Students </a:t>
            </a:r>
          </a:p>
          <a:p>
            <a:pPr lvl="1"/>
            <a:r>
              <a:rPr lang="en-GB" dirty="0">
                <a:solidFill>
                  <a:schemeClr val="accent1"/>
                </a:solidFill>
              </a:rPr>
              <a:t>University </a:t>
            </a:r>
          </a:p>
          <a:p>
            <a:r>
              <a:rPr lang="en-GB" dirty="0">
                <a:solidFill>
                  <a:schemeClr val="accent1"/>
                </a:solidFill>
              </a:rPr>
              <a:t>Planning </a:t>
            </a:r>
          </a:p>
          <a:p>
            <a:r>
              <a:rPr lang="en-GB" dirty="0">
                <a:solidFill>
                  <a:schemeClr val="accent1"/>
                </a:solidFill>
              </a:rPr>
              <a:t>Supervision </a:t>
            </a:r>
          </a:p>
          <a:p>
            <a:r>
              <a:rPr lang="en-GB" dirty="0">
                <a:solidFill>
                  <a:schemeClr val="accent1"/>
                </a:solidFill>
              </a:rPr>
              <a:t>Getting Started </a:t>
            </a:r>
          </a:p>
          <a:p>
            <a:r>
              <a:rPr lang="en-GB" dirty="0">
                <a:solidFill>
                  <a:schemeClr val="accent1"/>
                </a:solidFill>
              </a:rPr>
              <a:t>Next Steps </a:t>
            </a:r>
          </a:p>
          <a:p>
            <a:r>
              <a:rPr lang="en-GB" dirty="0">
                <a:solidFill>
                  <a:schemeClr val="accent1"/>
                </a:solidFill>
              </a:rPr>
              <a:t>Questions </a:t>
            </a:r>
          </a:p>
        </p:txBody>
      </p:sp>
    </p:spTree>
    <p:extLst>
      <p:ext uri="{BB962C8B-B14F-4D97-AF65-F5344CB8AC3E}">
        <p14:creationId xmlns:p14="http://schemas.microsoft.com/office/powerpoint/2010/main" val="11455996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F8D68-DAEA-4B8B-63D0-2869C45DC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Sesiwn Traethawd Hir </a:t>
            </a:r>
            <a:r>
              <a:rPr lang="en-GB" dirty="0"/>
              <a:t>MA </a:t>
            </a:r>
            <a:br>
              <a:rPr lang="en-GB" dirty="0"/>
            </a:br>
            <a:r>
              <a:rPr lang="en-GB" dirty="0" err="1">
                <a:solidFill>
                  <a:schemeClr val="accent1"/>
                </a:solidFill>
              </a:rPr>
              <a:t>MA</a:t>
            </a:r>
            <a:r>
              <a:rPr lang="en-GB" dirty="0">
                <a:solidFill>
                  <a:schemeClr val="accent1"/>
                </a:solidFill>
              </a:rPr>
              <a:t> Dissertation Session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34273-94B0-855B-0061-35C3A828D8E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 dirty="0"/>
              <a:t>Beth sy’n mynd i fod yn ddefnyddiol i chi ar hyn o bryd?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BF9DE9-D2D8-5B57-6E0D-612C387AC7F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What is going to be useful for you at this stage?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6550D2-E766-F245-9F69-1CE8E12DDCC5}"/>
              </a:ext>
            </a:extLst>
          </p:cNvPr>
          <p:cNvSpPr txBox="1"/>
          <p:nvPr/>
        </p:nvSpPr>
        <p:spPr>
          <a:xfrm>
            <a:off x="7045484" y="5585758"/>
            <a:ext cx="18525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2"/>
                </a:solidFill>
              </a:rPr>
              <a:t>WB</a:t>
            </a:r>
          </a:p>
        </p:txBody>
      </p:sp>
    </p:spTree>
    <p:extLst>
      <p:ext uri="{BB962C8B-B14F-4D97-AF65-F5344CB8AC3E}">
        <p14:creationId xmlns:p14="http://schemas.microsoft.com/office/powerpoint/2010/main" val="4224657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D560C4D-1DE0-4DDE-BD0A-E09769C2CC7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Beth yw 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Traethawd Hir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br>
              <a:rPr lang="en-GB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 is a Dissertation?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EDD0B1-FFDB-483A-8F0E-FE415639F52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04797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2350DB74-4F47-BB1E-5087-7650CE0788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y-GB" sz="3600" dirty="0">
                <a:latin typeface="Arial" panose="020B0604020202020204" pitchFamily="34" charset="0"/>
                <a:cs typeface="Arial" panose="020B0604020202020204" pitchFamily="34" charset="0"/>
              </a:rPr>
              <a:t>Beth yw Traethawd Hir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accent1"/>
                </a:solidFill>
              </a:rPr>
              <a:t>What is a Dissertation?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4312509-656A-55F1-1C7B-1BF1E13FF85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traethawd</a:t>
            </a:r>
            <a:r>
              <a:rPr lang="en-GB" dirty="0"/>
              <a:t> hir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brosiect</a:t>
            </a:r>
            <a:r>
              <a:rPr lang="en-GB" dirty="0"/>
              <a:t> </a:t>
            </a:r>
            <a:r>
              <a:rPr lang="en-GB" dirty="0" err="1"/>
              <a:t>hirdymor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gynhyrchu</a:t>
            </a:r>
            <a:r>
              <a:rPr lang="en-GB" dirty="0"/>
              <a:t> darn </a:t>
            </a:r>
            <a:r>
              <a:rPr lang="en-GB" dirty="0" err="1"/>
              <a:t>ysgrifennu</a:t>
            </a:r>
            <a:r>
              <a:rPr lang="en-GB" dirty="0"/>
              <a:t> hir; </a:t>
            </a:r>
          </a:p>
          <a:p>
            <a:endParaRPr lang="en-GB" dirty="0"/>
          </a:p>
          <a:p>
            <a:r>
              <a:rPr lang="en-GB" dirty="0" err="1"/>
              <a:t>meddyliwch</a:t>
            </a:r>
            <a:r>
              <a:rPr lang="en-GB" dirty="0"/>
              <a:t> </a:t>
            </a:r>
            <a:r>
              <a:rPr lang="en-GB" dirty="0" err="1"/>
              <a:t>amdano</a:t>
            </a:r>
            <a:r>
              <a:rPr lang="en-GB" dirty="0"/>
              <a:t> </a:t>
            </a:r>
            <a:r>
              <a:rPr lang="en-GB" dirty="0" err="1"/>
              <a:t>ychydig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aseiniad</a:t>
            </a:r>
            <a:r>
              <a:rPr lang="en-GB" dirty="0"/>
              <a:t> </a:t>
            </a:r>
            <a:r>
              <a:rPr lang="en-GB" dirty="0" err="1"/>
              <a:t>estynedig</a:t>
            </a:r>
            <a:r>
              <a:rPr lang="en-GB" dirty="0"/>
              <a:t>, </a:t>
            </a:r>
            <a:r>
              <a:rPr lang="en-GB" dirty="0" err="1"/>
              <a:t>strwythuredig</a:t>
            </a:r>
            <a:r>
              <a:rPr lang="en-GB" dirty="0"/>
              <a:t>.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CD6203B-E9C6-707A-4F36-B54D09FB068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</a:rPr>
              <a:t>A dissertation is usually a long-term project to produce a long-form piece of writing; </a:t>
            </a:r>
          </a:p>
          <a:p>
            <a:endParaRPr lang="en-GB" dirty="0">
              <a:solidFill>
                <a:schemeClr val="accent1"/>
              </a:solidFill>
              <a:latin typeface="Calibri" panose="020F0502020204030204" pitchFamily="34" charset="0"/>
            </a:endParaRPr>
          </a:p>
          <a:p>
            <a:r>
              <a:rPr lang="en-GB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</a:rPr>
              <a:t>think of it a little like an extended, structured assignment.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04537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9B22E-BE98-ECDB-0D30-19A32C63A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400" dirty="0">
                <a:latin typeface="+mn-lt"/>
                <a:cs typeface="Arial" panose="020B0604020202020204" pitchFamily="34" charset="0"/>
              </a:rPr>
              <a:t>Beth yw Traethawd Hir</a:t>
            </a:r>
            <a:r>
              <a:rPr lang="en-GB" sz="4400" dirty="0">
                <a:latin typeface="+mn-lt"/>
                <a:cs typeface="Arial" panose="020B0604020202020204" pitchFamily="34" charset="0"/>
              </a:rPr>
              <a:t>? </a:t>
            </a:r>
            <a:br>
              <a:rPr lang="en-GB" sz="4400" dirty="0">
                <a:latin typeface="+mn-lt"/>
                <a:cs typeface="Arial" panose="020B0604020202020204" pitchFamily="34" charset="0"/>
              </a:rPr>
            </a:br>
            <a:r>
              <a:rPr lang="en-GB" sz="4400" dirty="0">
                <a:solidFill>
                  <a:schemeClr val="accent1"/>
                </a:solidFill>
                <a:latin typeface="+mn-lt"/>
              </a:rPr>
              <a:t>What is a Dissertation? 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8CAF4-DF6F-66FC-69BA-30A252A775A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Efallai</a:t>
            </a:r>
            <a:r>
              <a:rPr lang="en-GB" dirty="0"/>
              <a:t> y </a:t>
            </a:r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wreiddiol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, </a:t>
            </a:r>
            <a:r>
              <a:rPr lang="en-GB" dirty="0" err="1"/>
              <a:t>neu’n</a:t>
            </a:r>
            <a:r>
              <a:rPr lang="en-GB" dirty="0"/>
              <a:t> </a:t>
            </a:r>
            <a:r>
              <a:rPr lang="en-GB" dirty="0" err="1"/>
              <a:t>seilio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traethawd</a:t>
            </a:r>
            <a:r>
              <a:rPr lang="en-GB" dirty="0"/>
              <a:t> hir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lenyddiaeth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neu </a:t>
            </a:r>
            <a:r>
              <a:rPr lang="en-GB" dirty="0" err="1"/>
              <a:t>ffynonellau</a:t>
            </a:r>
            <a:r>
              <a:rPr lang="en-GB" dirty="0"/>
              <a:t> data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bodoli</a:t>
            </a:r>
            <a:r>
              <a:rPr lang="en-GB" dirty="0"/>
              <a:t> </a:t>
            </a:r>
            <a:r>
              <a:rPr lang="en-GB" dirty="0" err="1"/>
              <a:t>eisoes</a:t>
            </a:r>
            <a:r>
              <a:rPr lang="en-GB" dirty="0"/>
              <a:t> -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CB7817-2249-0194-D92B-1E57019297C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0" i="0" dirty="0">
                <a:solidFill>
                  <a:schemeClr val="accent1"/>
                </a:solidFill>
                <a:effectLst/>
                <a:latin typeface="Calibri" panose="020F0502020204030204" pitchFamily="34" charset="0"/>
              </a:rPr>
              <a:t>You might carry out your own original research, or base your dissertation on existing research literature or data sources -</a:t>
            </a:r>
            <a:endParaRPr lang="en-GB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95130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82765-4A78-4FEB-8CAA-88E29AC9E8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AIM(S)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AEABF-58C5-4B00-AFBA-293DE4E1875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Galluogi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myfyrwyr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i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gynllunio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chynnal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ymchwiliad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manwl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i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bwnc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sy’n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berthnasol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i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gynllun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gradd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/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cyd-destun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ymarfer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proffesiynol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myfyriwr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Rhoi’r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cyfle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i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gymhwyso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dealltwriaeth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fethodoleg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dulliau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ymchwil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i’r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ymchwiliad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chaniatáu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i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fyfyrwyr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ddangos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eu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gallu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i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weithio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gydag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ymreolaeth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gymharol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wrth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ymgymryd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â darn o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ddysgu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annibynnol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parhaus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manwl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576ED8-09CE-9E33-D42E-FDFEBB8BAD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algn="just" hangingPunct="0"/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 enable students to plan and conduct an in-depth investigation of a topic that is relevant to the student’s degree scheme / professional practice context.</a:t>
            </a:r>
          </a:p>
          <a:p>
            <a:pPr algn="just" hangingPunct="0"/>
            <a:endParaRPr lang="en-GB" dirty="0">
              <a:solidFill>
                <a:schemeClr val="accent1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just" hangingPunct="0"/>
            <a:r>
              <a:rPr lang="en-GB" dirty="0">
                <a:solidFill>
                  <a:schemeClr val="accent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To provide the opportunity to apply an understanding of research methodology and methods to the investigation and allow students to demonstrate their ability to work with relative autonomy in undertaking a sustained, in-depth piece of independent learning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2382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811A7-4C18-4F38-A7B3-C95574681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LEARNING OUTCOMES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218A3-5CC3-47CA-8410-3CC0829C49B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1" y="1720169"/>
            <a:ext cx="3867150" cy="4259611"/>
          </a:xfrm>
        </p:spPr>
        <p:txBody>
          <a:bodyPr>
            <a:normAutofit fontScale="25000" lnSpcReduction="20000"/>
          </a:bodyPr>
          <a:lstStyle/>
          <a:p>
            <a:r>
              <a:rPr lang="en-GB" sz="72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  <a:cs typeface="Calibri" panose="020F0502020204030204" pitchFamily="34" charset="0"/>
              </a:rPr>
              <a:t>ôl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  <a:cs typeface="Calibri" panose="020F0502020204030204" pitchFamily="34" charset="0"/>
              </a:rPr>
              <a:t>cwblhau’r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  <a:cs typeface="Calibri" panose="020F0502020204030204" pitchFamily="34" charset="0"/>
              </a:rPr>
              <a:t>modiwl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  <a:cs typeface="Calibri" panose="020F0502020204030204" pitchFamily="34" charset="0"/>
              </a:rPr>
              <a:t>hwn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  <a:cs typeface="Calibri" panose="020F0502020204030204" pitchFamily="34" charset="0"/>
              </a:rPr>
              <a:t>llwyddiannus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7200" dirty="0" err="1">
                <a:latin typeface="Calibri" panose="020F0502020204030204" pitchFamily="34" charset="0"/>
                <a:cs typeface="Calibri" panose="020F0502020204030204" pitchFamily="34" charset="0"/>
              </a:rPr>
              <a:t>dylai’r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  <a:cs typeface="Calibri" panose="020F0502020204030204" pitchFamily="34" charset="0"/>
              </a:rPr>
              <a:t>myfyriwr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  <a:cs typeface="Calibri" panose="020F0502020204030204" pitchFamily="34" charset="0"/>
              </a:rPr>
              <a:t>allu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7200" dirty="0" err="1">
                <a:latin typeface="Calibri" panose="020F0502020204030204" pitchFamily="34" charset="0"/>
                <a:cs typeface="Calibri" panose="020F0502020204030204" pitchFamily="34" charset="0"/>
              </a:rPr>
              <a:t>dangos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7200" dirty="0" err="1">
                <a:latin typeface="Calibri" panose="020F0502020204030204" pitchFamily="34" charset="0"/>
                <a:cs typeface="Calibri" panose="020F0502020204030204" pitchFamily="34" charset="0"/>
              </a:rPr>
              <a:t>gallu</a:t>
            </a:r>
            <a:r>
              <a:rPr lang="en-GB" sz="7200" dirty="0">
                <a:latin typeface="Calibri" panose="020F0502020204030204" pitchFamily="34" charset="0"/>
                <a:cs typeface="Calibri" panose="020F0502020204030204" pitchFamily="34" charset="0"/>
              </a:rPr>
              <a:t> i:</a:t>
            </a:r>
          </a:p>
          <a:p>
            <a:pPr lvl="1"/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cwblhau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prosiect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ymchwil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arwyddocaol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sy'n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adlewyrchu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sgiliau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priodol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gymhathu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syntheseiddio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dadlau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cyfathrebu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chyflwyno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mewn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maes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dewisol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sy'n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berthnasol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i'w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cynllun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gradd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;</a:t>
            </a:r>
          </a:p>
          <a:p>
            <a:pPr marL="457200" lvl="1" indent="0">
              <a:buNone/>
            </a:pPr>
            <a:endParaRPr lang="en-GB" sz="5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cwblhau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eu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hymchwil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chyflwyno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dogfen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wedi'i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chwblhau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o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fewn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yr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amserlen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ddiffiniedig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ac i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safonau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cytunwyd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arnynt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;</a:t>
            </a:r>
          </a:p>
          <a:p>
            <a:pPr marL="457200" lvl="1" indent="0">
              <a:buNone/>
            </a:pPr>
            <a:endParaRPr lang="en-GB" sz="5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tynnu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ar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gysyniadau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,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egwyddorion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arferion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gyflwynwyd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mewn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modiwlau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eraill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dangos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cysylltiadau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pherthnasoedd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;</a:t>
            </a:r>
          </a:p>
          <a:p>
            <a:pPr marL="457200" lvl="1" indent="0">
              <a:buNone/>
            </a:pPr>
            <a:endParaRPr lang="en-GB" sz="5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sefydlu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cyflwr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presennol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gwybodaeth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mewn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maes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diffiniedig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a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chyfrannu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at y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wybodaeth</a:t>
            </a:r>
            <a:r>
              <a:rPr lang="en-GB" sz="5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5600" dirty="0" err="1">
                <a:latin typeface="Calibri" panose="020F0502020204030204" pitchFamily="34" charset="0"/>
                <a:cs typeface="Calibri" panose="020F0502020204030204" pitchFamily="34" charset="0"/>
              </a:rPr>
              <a:t>honno</a:t>
            </a:r>
            <a:endParaRPr lang="en-GB" sz="56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67B0C9-7C3C-5305-4359-E051CF256E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569810"/>
            <a:ext cx="3867150" cy="3809862"/>
          </a:xfrm>
        </p:spPr>
        <p:txBody>
          <a:bodyPr>
            <a:normAutofit fontScale="25000" lnSpcReduction="20000"/>
          </a:bodyPr>
          <a:lstStyle/>
          <a:p>
            <a:pPr marL="0" indent="0" algn="just" hangingPunct="0">
              <a:buNone/>
            </a:pPr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5600" dirty="0">
                <a:solidFill>
                  <a:schemeClr val="accent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Upon the successful completion of this module, the student should be able to demonstrate the ability to:</a:t>
            </a:r>
          </a:p>
          <a:p>
            <a:pPr algn="just" hangingPunct="0"/>
            <a:endParaRPr lang="en-GB" sz="5600" dirty="0">
              <a:solidFill>
                <a:schemeClr val="accent1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1" algn="just" hangingPunct="0">
              <a:spcBef>
                <a:spcPts val="600"/>
              </a:spcBef>
            </a:pPr>
            <a:r>
              <a:rPr lang="en-GB" sz="5600" dirty="0">
                <a:solidFill>
                  <a:schemeClr val="accent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complete a significant research project reflecting appropriate skills of assimilation, synthesis, argument, communication and presentation in a chosen field relevant to their degree scheme;</a:t>
            </a:r>
          </a:p>
          <a:p>
            <a:pPr lvl="1" algn="just" hangingPunct="0">
              <a:spcBef>
                <a:spcPts val="600"/>
              </a:spcBef>
            </a:pPr>
            <a:endParaRPr lang="en-GB" sz="5600" dirty="0">
              <a:solidFill>
                <a:schemeClr val="accent1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1" algn="just" hangingPunct="0">
              <a:spcBef>
                <a:spcPts val="600"/>
              </a:spcBef>
            </a:pPr>
            <a:r>
              <a:rPr lang="en-GB" sz="5600" dirty="0">
                <a:solidFill>
                  <a:schemeClr val="accent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complete their research and present a completed document within the defined timescale and to agreed standards;</a:t>
            </a:r>
          </a:p>
          <a:p>
            <a:pPr lvl="1" algn="just" hangingPunct="0">
              <a:spcBef>
                <a:spcPts val="600"/>
              </a:spcBef>
            </a:pPr>
            <a:endParaRPr lang="en-GB" sz="5600" dirty="0">
              <a:solidFill>
                <a:schemeClr val="accent1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1" algn="just" hangingPunct="0">
              <a:spcBef>
                <a:spcPts val="600"/>
              </a:spcBef>
            </a:pPr>
            <a:r>
              <a:rPr lang="en-GB" sz="5600" dirty="0">
                <a:solidFill>
                  <a:schemeClr val="accent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draw on concepts, principles and practices introduced in other modules and demonstrate linkages and relationships;</a:t>
            </a:r>
          </a:p>
          <a:p>
            <a:pPr lvl="1" algn="just" hangingPunct="0">
              <a:spcBef>
                <a:spcPts val="600"/>
              </a:spcBef>
            </a:pPr>
            <a:endParaRPr lang="en-GB" sz="5600" dirty="0">
              <a:solidFill>
                <a:schemeClr val="accent1"/>
              </a:solidFill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1" algn="just" hangingPunct="0">
              <a:spcBef>
                <a:spcPts val="600"/>
              </a:spcBef>
            </a:pPr>
            <a:r>
              <a:rPr lang="en-GB" sz="5600" dirty="0">
                <a:solidFill>
                  <a:schemeClr val="accent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establish the present state of knowledge in a defined area and contribute to that knowledge</a:t>
            </a:r>
            <a:r>
              <a:rPr lang="en-GB" sz="56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87431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DDAE54-1047-46E6-BE58-BB3B99051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ASESU </a:t>
            </a:r>
            <a:b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ASSESSMENT</a:t>
            </a:r>
            <a:br>
              <a:rPr lang="en-GB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48AFC8-4CAF-4905-B969-9BBDABB5DD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84271" y="1690688"/>
            <a:ext cx="3929743" cy="4004671"/>
          </a:xfrm>
        </p:spPr>
        <p:txBody>
          <a:bodyPr>
            <a:normAutofit fontScale="47500" lnSpcReduction="20000"/>
          </a:bodyPr>
          <a:lstStyle/>
          <a:p>
            <a:pPr marL="0" indent="0" algn="just" hangingPunct="0">
              <a:buNone/>
            </a:pP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hangingPunct="0"/>
            <a:r>
              <a:rPr lang="en-GB" sz="3400" b="1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Assessment Component 1 - 100%</a:t>
            </a:r>
            <a:endParaRPr lang="en-GB" sz="3400" dirty="0">
              <a:solidFill>
                <a:schemeClr val="accent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 algn="just" hangingPunct="0">
              <a:buNone/>
            </a:pPr>
            <a:endParaRPr lang="en-GB" sz="3400" dirty="0">
              <a:solidFill>
                <a:schemeClr val="accent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just" hangingPunct="0"/>
            <a:r>
              <a:rPr lang="en-GB" sz="3400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Dissertation (15,000 words)</a:t>
            </a:r>
          </a:p>
          <a:p>
            <a:pPr marL="0" indent="0" algn="just" hangingPunct="0">
              <a:buNone/>
            </a:pPr>
            <a:endParaRPr lang="en-GB" sz="3400" dirty="0">
              <a:solidFill>
                <a:schemeClr val="accent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just" hangingPunct="0"/>
            <a:r>
              <a:rPr lang="en-GB" sz="3400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dissertation should be approximately 15,000 words in length; this will be in the form of either a literature review or through data collection. </a:t>
            </a:r>
          </a:p>
          <a:p>
            <a:pPr algn="just" hangingPunct="0"/>
            <a:r>
              <a:rPr lang="en-GB" sz="3400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Each dissertation will be assessed by an internal examiner - usually a member of the student’s programme team - although in exceptional circumstances another member of staff may be involved. The dissertation will be second marked by a member of the course team. A sample of dissertations will be seen by an external examiner.</a:t>
            </a:r>
            <a:endParaRPr lang="en-GB" sz="3400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D338CB-7A69-087B-9527-2BA01CCE64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4286" y="1885497"/>
            <a:ext cx="3867150" cy="3809862"/>
          </a:xfrm>
        </p:spPr>
        <p:txBody>
          <a:bodyPr>
            <a:normAutofit fontScale="47500" lnSpcReduction="20000"/>
          </a:bodyPr>
          <a:lstStyle/>
          <a:p>
            <a:pPr algn="just" hangingPunct="0"/>
            <a:r>
              <a:rPr lang="cy-GB" sz="34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Elfen Asesu 1 - 100%</a:t>
            </a:r>
            <a:endParaRPr lang="cy-GB" sz="3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0" indent="0" algn="just" hangingPunct="0">
              <a:buNone/>
            </a:pPr>
            <a:endParaRPr lang="cy-GB" sz="3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just" hangingPunct="0"/>
            <a:r>
              <a:rPr lang="cy-GB" sz="3400" dirty="0"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Traethawd Hir</a:t>
            </a:r>
            <a:r>
              <a:rPr lang="cy-GB" sz="34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(15,000 o eiriau)</a:t>
            </a:r>
          </a:p>
          <a:p>
            <a:pPr marL="0" indent="0" algn="just" hangingPunct="0">
              <a:buNone/>
            </a:pPr>
            <a:endParaRPr lang="en-GB" sz="3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algn="just" hangingPunct="0"/>
            <a:r>
              <a:rPr lang="cy-GB" sz="3400" dirty="0">
                <a:latin typeface="Calibri" panose="020F0502020204030204" pitchFamily="34" charset="0"/>
                <a:ea typeface="DengXian" panose="02010600030101010101" pitchFamily="2" charset="-122"/>
                <a:cs typeface="Calibri" panose="020F0502020204030204" pitchFamily="34" charset="0"/>
              </a:rPr>
              <a:t>Dylai’r traethawd hir fod oddeutu 15,000 o eiriau o ran hyd; bydd hyn ar ffurf naill ai adolygiad llenyddiaeth neu drwy gasglu data. Caiff pob traethawd hir ei asesu gan arholwr mewnol - fel arfer aelod o dîm rhaglen y myfyriwr - er mewn amgylchiadau eithriadol mae’n bosibl y bydd aelod arall o staff ynghlwm â’r gwaith. Caiff y traethawd hir ei ail-farcio gan aelod o dîm y cwrs.  Bydd yr arholwr allanol yn gweld pob traethawd hir.</a:t>
            </a:r>
            <a:endParaRPr lang="en-GB" sz="34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78571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CA0FF-1B36-461C-9944-FDF96266A1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/>
              <a:t>Asesu - Parhad  /</a:t>
            </a:r>
            <a:r>
              <a:rPr lang="en-GB" b="1" dirty="0"/>
              <a:t>Assessment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8F3A4C-9B1A-4A06-A0AB-E1B9406AAF3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48200" y="1849664"/>
            <a:ext cx="3867150" cy="3809862"/>
          </a:xfrm>
        </p:spPr>
        <p:txBody>
          <a:bodyPr/>
          <a:lstStyle/>
          <a:p>
            <a:pPr hangingPunct="0"/>
            <a:r>
              <a:rPr lang="en-GB" sz="2800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Students should submit their dissertation accompanied by the Master’s Dissertation Declaration form provided in the handbook and on moodle. </a:t>
            </a:r>
            <a:endParaRPr lang="en-GB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9E8215-A0CB-85DD-D303-6769CB8ED4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850" y="1849664"/>
            <a:ext cx="3867150" cy="3809862"/>
          </a:xfrm>
        </p:spPr>
        <p:txBody>
          <a:bodyPr/>
          <a:lstStyle/>
          <a:p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Dylai myfyrwyr gyflwyno eu traethawd hir ynghyd â'r ffurflen Datganiad Traethawd Hir Meistr a ddarperir yn y llawlyfr ac ar Moodle</a:t>
            </a:r>
            <a:r>
              <a:rPr lang="en-GB" sz="2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7208216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9584C-477B-4A9B-BD66-C8537B505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984" y="69290"/>
            <a:ext cx="7886700" cy="1325563"/>
          </a:xfrm>
        </p:spPr>
        <p:txBody>
          <a:bodyPr/>
          <a:lstStyle/>
          <a:p>
            <a:r>
              <a:rPr lang="cy-GB" b="1" dirty="0"/>
              <a:t>Asesu - Parhad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64318-13BC-462F-9FF2-421300B8A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316" y="1309014"/>
            <a:ext cx="7886700" cy="4351338"/>
          </a:xfrm>
        </p:spPr>
        <p:txBody>
          <a:bodyPr>
            <a:normAutofit fontScale="92500" lnSpcReduction="20000"/>
          </a:bodyPr>
          <a:lstStyle/>
          <a:p>
            <a:pPr lvl="0" hangingPunct="0"/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Caiff y traethawd hir ei asesu yn ôl meini prawf a safonau a gytunwyd a fydd ar gael i’r myfyrwyr unwaith y byddant yn cychwyn yn ffurfiol ar ymchwil eu traethawd hir. </a:t>
            </a:r>
          </a:p>
          <a:p>
            <a:pPr lvl="0" hangingPunct="0"/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e.e:</a:t>
            </a:r>
            <a:endParaRPr lang="en-GB" sz="2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lvl="1" hangingPunct="0"/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cynllunio, trefnu a rheoli;</a:t>
            </a:r>
          </a:p>
          <a:p>
            <a:pPr lvl="1" hangingPunct="0"/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strwythur a chyflwyniad;</a:t>
            </a:r>
          </a:p>
          <a:p>
            <a:pPr lvl="1" hangingPunct="0"/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manylder gwybodaeth;</a:t>
            </a:r>
          </a:p>
          <a:p>
            <a:pPr lvl="1" hangingPunct="0"/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manylder yr ymchwil;</a:t>
            </a:r>
          </a:p>
          <a:p>
            <a:pPr lvl="1" hangingPunct="0"/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perthnasedd y cynnwys;</a:t>
            </a:r>
          </a:p>
          <a:p>
            <a:pPr lvl="1" hangingPunct="0"/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datblygiad y ddadl;</a:t>
            </a:r>
          </a:p>
          <a:p>
            <a:pPr lvl="1" hangingPunct="0"/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dadansoddiad beirniadol;</a:t>
            </a:r>
          </a:p>
          <a:p>
            <a:pPr lvl="1" hangingPunct="0"/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dilysrwydd tybiaethau a chasgliadau</a:t>
            </a:r>
            <a:r>
              <a:rPr lang="en-GB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28958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9584C-477B-4A9B-BD66-C8537B505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984" y="69290"/>
            <a:ext cx="7886700" cy="1325563"/>
          </a:xfrm>
        </p:spPr>
        <p:txBody>
          <a:bodyPr/>
          <a:lstStyle/>
          <a:p>
            <a:r>
              <a:rPr lang="en-GB" b="1" dirty="0"/>
              <a:t>Assessment Continued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64318-13BC-462F-9FF2-421300B8A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2664" y="1292685"/>
            <a:ext cx="7886700" cy="4351338"/>
          </a:xfrm>
        </p:spPr>
        <p:txBody>
          <a:bodyPr>
            <a:normAutofit fontScale="92500" lnSpcReduction="20000"/>
          </a:bodyPr>
          <a:lstStyle/>
          <a:p>
            <a:pPr algn="just" hangingPunct="0"/>
            <a:r>
              <a:rPr lang="en-GB" sz="2800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dissertation will be assessed according to agreed criteria and standards which will be available to the students once they formally start their dissertation research.</a:t>
            </a:r>
          </a:p>
          <a:p>
            <a:pPr algn="just" hangingPunct="0"/>
            <a:r>
              <a:rPr lang="en-GB" sz="2800" dirty="0" err="1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e.g</a:t>
            </a:r>
            <a:r>
              <a:rPr lang="en-GB" sz="2800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:</a:t>
            </a: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planning, organisation and management;</a:t>
            </a: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structure and presentation;</a:t>
            </a: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depth of knowledge;</a:t>
            </a: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depth of research;</a:t>
            </a: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relevance of content;</a:t>
            </a: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development of an argument;</a:t>
            </a: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critical analysis;</a:t>
            </a:r>
          </a:p>
          <a:p>
            <a:pPr marL="800100" lvl="1" indent="-342900" algn="just" hangingPunct="0"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accent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validity of deductions and conclusions.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666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7E8B209-827E-6CC9-D61D-28017CED5B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460952"/>
              </p:ext>
            </p:extLst>
          </p:nvPr>
        </p:nvGraphicFramePr>
        <p:xfrm>
          <a:off x="1184116" y="19662"/>
          <a:ext cx="6223182" cy="65836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85697">
                  <a:extLst>
                    <a:ext uri="{9D8B030D-6E8A-4147-A177-3AD203B41FA5}">
                      <a16:colId xmlns:a16="http://schemas.microsoft.com/office/drawing/2014/main" val="2990099655"/>
                    </a:ext>
                  </a:extLst>
                </a:gridCol>
                <a:gridCol w="3646336">
                  <a:extLst>
                    <a:ext uri="{9D8B030D-6E8A-4147-A177-3AD203B41FA5}">
                      <a16:colId xmlns:a16="http://schemas.microsoft.com/office/drawing/2014/main" val="3634267908"/>
                    </a:ext>
                  </a:extLst>
                </a:gridCol>
                <a:gridCol w="891149">
                  <a:extLst>
                    <a:ext uri="{9D8B030D-6E8A-4147-A177-3AD203B41FA5}">
                      <a16:colId xmlns:a16="http://schemas.microsoft.com/office/drawing/2014/main" val="4169024428"/>
                    </a:ext>
                  </a:extLst>
                </a:gridCol>
              </a:tblGrid>
              <a:tr h="640660"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YMCHWIL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304" marR="19304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Ar gyfer yr asesiad hwn, gallwch chi ddefnyddio Deallusrwydd Artiffisial Cynhyrchiol i’ch cefnogi mewn ymchwil a dadansoddi data.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304" marR="1930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1200">
                          <a:effectLst/>
                        </a:rPr>
                        <a:t>Gallwch </a:t>
                      </a:r>
                      <a:r>
                        <a:rPr lang="en-GB" sz="1200">
                          <a:effectLst/>
                        </a:rPr>
                        <a:t>☒</a:t>
                      </a:r>
                    </a:p>
                    <a:p>
                      <a:pPr>
                        <a:buNone/>
                      </a:pPr>
                      <a:r>
                        <a:rPr lang="cy-GB" sz="1200">
                          <a:effectLst/>
                        </a:rPr>
                        <a:t> </a:t>
                      </a:r>
                      <a:endParaRPr lang="en-GB" sz="1200">
                        <a:effectLst/>
                      </a:endParaRPr>
                    </a:p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Na allwch </a:t>
                      </a:r>
                      <a:r>
                        <a:rPr lang="en-GB" sz="1200">
                          <a:effectLst/>
                        </a:rPr>
                        <a:t>☐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855" marR="19855" marT="0" marB="0"/>
                </a:tc>
                <a:extLst>
                  <a:ext uri="{0D108BD9-81ED-4DB2-BD59-A6C34878D82A}">
                    <a16:rowId xmlns:a16="http://schemas.microsoft.com/office/drawing/2014/main" val="2796428834"/>
                  </a:ext>
                </a:extLst>
              </a:tr>
              <a:tr h="747437"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STRWYTHUR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304" marR="19304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Ar gyfer yr asesiad hwn, gallwch chi ddefnyddio Deallusrwydd Artiffisial Cynhyrchiol i’ch cefnogi wrth strwythuro eich gwaith, yn cynnwys llunio strwythur dadl drafft, dynodi adrannau a phenawdau ac ati.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304" marR="1930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1200">
                          <a:effectLst/>
                        </a:rPr>
                        <a:t>Gallwch </a:t>
                      </a:r>
                      <a:r>
                        <a:rPr lang="en-GB" sz="1200">
                          <a:effectLst/>
                        </a:rPr>
                        <a:t>☐</a:t>
                      </a:r>
                    </a:p>
                    <a:p>
                      <a:pPr>
                        <a:buNone/>
                      </a:pPr>
                      <a:r>
                        <a:rPr lang="cy-GB" sz="1200">
                          <a:effectLst/>
                        </a:rPr>
                        <a:t> </a:t>
                      </a:r>
                      <a:endParaRPr lang="en-GB" sz="1200">
                        <a:effectLst/>
                      </a:endParaRPr>
                    </a:p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Na allwch </a:t>
                      </a:r>
                      <a:r>
                        <a:rPr lang="en-GB" sz="1200">
                          <a:effectLst/>
                        </a:rPr>
                        <a:t>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855" marR="19855" marT="0" marB="0"/>
                </a:tc>
                <a:extLst>
                  <a:ext uri="{0D108BD9-81ED-4DB2-BD59-A6C34878D82A}">
                    <a16:rowId xmlns:a16="http://schemas.microsoft.com/office/drawing/2014/main" val="2599517644"/>
                  </a:ext>
                </a:extLst>
              </a:tr>
              <a:tr h="854214"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PRAWF DDARLLEN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304" marR="19304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Ar gyfer yr asesiad hwn, gallwch chi ddefnyddio Deallusrwydd Artiffisial Cynhyrchiol i wirio eich testun/creadigaeth eich hun am wallau gramadegol a chystrawennol, gan gynnwys cael awgrymiadau i aralleirio eich gwaith.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304" marR="1930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1200">
                          <a:effectLst/>
                        </a:rPr>
                        <a:t>Gallwch </a:t>
                      </a:r>
                      <a:r>
                        <a:rPr lang="en-GB" sz="1200">
                          <a:effectLst/>
                        </a:rPr>
                        <a:t>☒</a:t>
                      </a:r>
                    </a:p>
                    <a:p>
                      <a:pPr>
                        <a:buNone/>
                      </a:pPr>
                      <a:r>
                        <a:rPr lang="cy-GB" sz="1200">
                          <a:effectLst/>
                        </a:rPr>
                        <a:t> </a:t>
                      </a:r>
                      <a:endParaRPr lang="en-GB" sz="1200">
                        <a:effectLst/>
                      </a:endParaRPr>
                    </a:p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Na allwch </a:t>
                      </a:r>
                      <a:r>
                        <a:rPr lang="en-GB" sz="1200">
                          <a:effectLst/>
                        </a:rPr>
                        <a:t>☐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855" marR="19855" marT="0" marB="0"/>
                </a:tc>
                <a:extLst>
                  <a:ext uri="{0D108BD9-81ED-4DB2-BD59-A6C34878D82A}">
                    <a16:rowId xmlns:a16="http://schemas.microsoft.com/office/drawing/2014/main" val="3108991891"/>
                  </a:ext>
                </a:extLst>
              </a:tr>
              <a:tr h="640660"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YSGRIFENNU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304" marR="19304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Ar gyfer yr asesiad hwn, gallwch chi ddefnyddio Deallusrwydd Artiffisial Cynhyrchiol i greu testun i’w gyflwyno.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304" marR="1930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1200">
                          <a:effectLst/>
                        </a:rPr>
                        <a:t>Gallwch </a:t>
                      </a:r>
                      <a:r>
                        <a:rPr lang="en-GB" sz="1200">
                          <a:effectLst/>
                        </a:rPr>
                        <a:t>☐</a:t>
                      </a:r>
                    </a:p>
                    <a:p>
                      <a:pPr>
                        <a:buNone/>
                      </a:pPr>
                      <a:r>
                        <a:rPr lang="cy-GB" sz="1200">
                          <a:effectLst/>
                        </a:rPr>
                        <a:t> </a:t>
                      </a:r>
                      <a:endParaRPr lang="en-GB" sz="1200">
                        <a:effectLst/>
                      </a:endParaRPr>
                    </a:p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Na allwch </a:t>
                      </a:r>
                      <a:r>
                        <a:rPr lang="en-GB" sz="1200">
                          <a:effectLst/>
                        </a:rPr>
                        <a:t>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855" marR="19855" marT="0" marB="0"/>
                </a:tc>
                <a:extLst>
                  <a:ext uri="{0D108BD9-81ED-4DB2-BD59-A6C34878D82A}">
                    <a16:rowId xmlns:a16="http://schemas.microsoft.com/office/drawing/2014/main" val="1326061390"/>
                  </a:ext>
                </a:extLst>
              </a:tr>
              <a:tr h="640660"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CREADIGOL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304" marR="19304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Ar gyfer yr asesiad hwn, gallwch chi ddefnyddio Deallusrwydd Artiffisial Cynhyrchiol i greu deunyddiau creadigol, megis delweddau.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304" marR="1930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1200">
                          <a:effectLst/>
                        </a:rPr>
                        <a:t>Gallwch </a:t>
                      </a:r>
                      <a:r>
                        <a:rPr lang="en-GB" sz="1200">
                          <a:effectLst/>
                        </a:rPr>
                        <a:t>☐</a:t>
                      </a:r>
                    </a:p>
                    <a:p>
                      <a:pPr>
                        <a:buNone/>
                      </a:pPr>
                      <a:r>
                        <a:rPr lang="cy-GB" sz="1200">
                          <a:effectLst/>
                        </a:rPr>
                        <a:t> </a:t>
                      </a:r>
                      <a:endParaRPr lang="en-GB" sz="1200">
                        <a:effectLst/>
                      </a:endParaRPr>
                    </a:p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Na allwch </a:t>
                      </a:r>
                      <a:r>
                        <a:rPr lang="en-GB" sz="1200">
                          <a:effectLst/>
                        </a:rPr>
                        <a:t>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855" marR="19855" marT="0" marB="0"/>
                </a:tc>
                <a:extLst>
                  <a:ext uri="{0D108BD9-81ED-4DB2-BD59-A6C34878D82A}">
                    <a16:rowId xmlns:a16="http://schemas.microsoft.com/office/drawing/2014/main" val="2576434805"/>
                  </a:ext>
                </a:extLst>
              </a:tr>
              <a:tr h="640660"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RHAGLENNU 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304" marR="19304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Ar gyfer yr asesiad hwn, gallwch chi ddefnyddio Deallusrwydd Artiffisial Cynhyrchiol i greu a gwirio cod.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304" marR="19304" marT="0" marB="0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y-GB" sz="1200">
                          <a:effectLst/>
                        </a:rPr>
                        <a:t>Gallwch </a:t>
                      </a:r>
                      <a:r>
                        <a:rPr lang="en-GB" sz="1200">
                          <a:effectLst/>
                        </a:rPr>
                        <a:t>☐</a:t>
                      </a:r>
                    </a:p>
                    <a:p>
                      <a:pPr>
                        <a:buNone/>
                      </a:pPr>
                      <a:r>
                        <a:rPr lang="cy-GB" sz="1200">
                          <a:effectLst/>
                        </a:rPr>
                        <a:t> </a:t>
                      </a:r>
                      <a:endParaRPr lang="en-GB" sz="1200">
                        <a:effectLst/>
                      </a:endParaRPr>
                    </a:p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Na allwch </a:t>
                      </a:r>
                      <a:r>
                        <a:rPr lang="en-GB" sz="1200">
                          <a:effectLst/>
                        </a:rPr>
                        <a:t>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855" marR="19855" marT="0" marB="0"/>
                </a:tc>
                <a:extLst>
                  <a:ext uri="{0D108BD9-81ED-4DB2-BD59-A6C34878D82A}">
                    <a16:rowId xmlns:a16="http://schemas.microsoft.com/office/drawing/2014/main" val="2017072771"/>
                  </a:ext>
                </a:extLst>
              </a:tr>
              <a:tr h="907603"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DIM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304" marR="19304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cy-GB" sz="1200">
                          <a:effectLst/>
                        </a:rPr>
                        <a:t>Ar gyfer yr asesiad hwn, ni chaniateir i chi ddefnyddio unrhyw fath o gymorth drwy Ddeallusrwydd Artiffisial Cynhyrchiol.  Mae hyn yn cynnwys cymorth ymchwil, cymorth strwythur, cymorth ysgrifennu / prawf ddarllen a chymorth creadigol.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304" marR="19304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cy-GB" sz="1200" dirty="0">
                          <a:effectLst/>
                        </a:rPr>
                        <a:t>N/A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9855" marR="19855" marT="0" marB="0"/>
                </a:tc>
                <a:extLst>
                  <a:ext uri="{0D108BD9-81ED-4DB2-BD59-A6C34878D82A}">
                    <a16:rowId xmlns:a16="http://schemas.microsoft.com/office/drawing/2014/main" val="25368461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12691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4473A288-370C-FC50-0EDF-FFC536E300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676" y="365125"/>
            <a:ext cx="1083075" cy="5188826"/>
          </a:xfrm>
        </p:spPr>
        <p:txBody>
          <a:bodyPr>
            <a:normAutofit/>
          </a:bodyPr>
          <a:lstStyle/>
          <a:p>
            <a:r>
              <a:rPr lang="en-GB" sz="1600" b="1" dirty="0">
                <a:solidFill>
                  <a:srgbClr val="0070C0"/>
                </a:solidFill>
              </a:rPr>
              <a:t>AI USE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E993332-20DE-F087-C74B-8EF2739E2D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4123598"/>
              </p:ext>
            </p:extLst>
          </p:nvPr>
        </p:nvGraphicFramePr>
        <p:xfrm>
          <a:off x="1420937" y="365126"/>
          <a:ext cx="6545525" cy="529398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24828">
                  <a:extLst>
                    <a:ext uri="{9D8B030D-6E8A-4147-A177-3AD203B41FA5}">
                      <a16:colId xmlns:a16="http://schemas.microsoft.com/office/drawing/2014/main" val="1030296529"/>
                    </a:ext>
                  </a:extLst>
                </a:gridCol>
                <a:gridCol w="3897417">
                  <a:extLst>
                    <a:ext uri="{9D8B030D-6E8A-4147-A177-3AD203B41FA5}">
                      <a16:colId xmlns:a16="http://schemas.microsoft.com/office/drawing/2014/main" val="1840824620"/>
                    </a:ext>
                  </a:extLst>
                </a:gridCol>
                <a:gridCol w="1023280">
                  <a:extLst>
                    <a:ext uri="{9D8B030D-6E8A-4147-A177-3AD203B41FA5}">
                      <a16:colId xmlns:a16="http://schemas.microsoft.com/office/drawing/2014/main" val="1332615554"/>
                    </a:ext>
                  </a:extLst>
                </a:gridCol>
              </a:tblGrid>
              <a:tr h="675633"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RESEARCH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956" marR="28956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For this assessment, you can use Generative AI to support you in research and data analysis. 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956" marR="28956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Yes ☒</a:t>
                      </a:r>
                    </a:p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No  ☐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783" marR="29783" marT="0" marB="0"/>
                </a:tc>
                <a:extLst>
                  <a:ext uri="{0D108BD9-81ED-4DB2-BD59-A6C34878D82A}">
                    <a16:rowId xmlns:a16="http://schemas.microsoft.com/office/drawing/2014/main" val="3477016309"/>
                  </a:ext>
                </a:extLst>
              </a:tr>
              <a:tr h="777877"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STRUCTURE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956" marR="28956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For this assessment, you can use Generative AI to support you in structuring your submission, including creating a draft argument structure, identifying parts and headings, etc.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956" marR="28956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Yes ☐</a:t>
                      </a:r>
                    </a:p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No  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783" marR="29783" marT="0" marB="0"/>
                </a:tc>
                <a:extLst>
                  <a:ext uri="{0D108BD9-81ED-4DB2-BD59-A6C34878D82A}">
                    <a16:rowId xmlns:a16="http://schemas.microsoft.com/office/drawing/2014/main" val="1136395411"/>
                  </a:ext>
                </a:extLst>
              </a:tr>
              <a:tr h="933452"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PROOFREADING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956" marR="28956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For this assessment, you can use Generative AI to check your own text/creation for grammatical and syntactical mistakes, including getting suggestions to rephrase your work.  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956" marR="28956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Yes ☒</a:t>
                      </a:r>
                    </a:p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No  ☐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783" marR="29783" marT="0" marB="0"/>
                </a:tc>
                <a:extLst>
                  <a:ext uri="{0D108BD9-81ED-4DB2-BD59-A6C34878D82A}">
                    <a16:rowId xmlns:a16="http://schemas.microsoft.com/office/drawing/2014/main" val="2728686587"/>
                  </a:ext>
                </a:extLst>
              </a:tr>
              <a:tr h="675633"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WRITING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956" marR="28956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For this assessment, you can use Generative AI to create text for submission.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956" marR="28956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Yes ☐</a:t>
                      </a:r>
                    </a:p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No  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783" marR="29783" marT="0" marB="0"/>
                </a:tc>
                <a:extLst>
                  <a:ext uri="{0D108BD9-81ED-4DB2-BD59-A6C34878D82A}">
                    <a16:rowId xmlns:a16="http://schemas.microsoft.com/office/drawing/2014/main" val="4252838797"/>
                  </a:ext>
                </a:extLst>
              </a:tr>
              <a:tr h="675633"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CREATIVE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956" marR="28956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For this assessment, you can use Generative AI to create creative materials, such as images.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956" marR="28956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Yes ☐</a:t>
                      </a:r>
                    </a:p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 </a:t>
                      </a:r>
                    </a:p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No  ☒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783" marR="29783" marT="0" marB="0"/>
                </a:tc>
                <a:extLst>
                  <a:ext uri="{0D108BD9-81ED-4DB2-BD59-A6C34878D82A}">
                    <a16:rowId xmlns:a16="http://schemas.microsoft.com/office/drawing/2014/main" val="198062639"/>
                  </a:ext>
                </a:extLst>
              </a:tr>
              <a:tr h="777877"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PROGRAMING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956" marR="28956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For this assessment, you can use Generative AI to create and check code.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956" marR="28956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 dirty="0">
                          <a:effectLst/>
                        </a:rPr>
                        <a:t>Yes ☐</a:t>
                      </a:r>
                    </a:p>
                    <a:p>
                      <a:pPr marL="457200">
                        <a:buNone/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marL="457200">
                        <a:buNone/>
                      </a:pPr>
                      <a:r>
                        <a:rPr lang="en-GB" sz="1200" dirty="0">
                          <a:effectLst/>
                        </a:rPr>
                        <a:t>No  ☒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783" marR="29783" marT="0" marB="0"/>
                </a:tc>
                <a:extLst>
                  <a:ext uri="{0D108BD9-81ED-4DB2-BD59-A6C34878D82A}">
                    <a16:rowId xmlns:a16="http://schemas.microsoft.com/office/drawing/2014/main" val="154041501"/>
                  </a:ext>
                </a:extLst>
              </a:tr>
              <a:tr h="777877"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NONE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956" marR="28956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>
                          <a:effectLst/>
                        </a:rPr>
                        <a:t>For this assessment, you are not allowed to use any type of Generative AI support. This includes research support, structure support, writing/proofreading support and creative support.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956" marR="28956" marT="0" marB="0"/>
                </a:tc>
                <a:tc>
                  <a:txBody>
                    <a:bodyPr/>
                    <a:lstStyle/>
                    <a:p>
                      <a:pPr marL="457200">
                        <a:buNone/>
                      </a:pPr>
                      <a:r>
                        <a:rPr lang="en-GB" sz="1200" dirty="0">
                          <a:effectLst/>
                        </a:rPr>
                        <a:t>N/A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9783" marR="29783" marT="0" marB="0"/>
                </a:tc>
                <a:extLst>
                  <a:ext uri="{0D108BD9-81ED-4DB2-BD59-A6C34878D82A}">
                    <a16:rowId xmlns:a16="http://schemas.microsoft.com/office/drawing/2014/main" val="2853082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399117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>
            <a:extLst>
              <a:ext uri="{FF2B5EF4-FFF2-40B4-BE49-F238E27FC236}">
                <a16:creationId xmlns:a16="http://schemas.microsoft.com/office/drawing/2014/main" id="{FB59F5C7-3CF3-C925-5D0D-9A79A7008A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Submission Deadline </a:t>
            </a:r>
            <a:endParaRPr lang="cy-GB" dirty="0"/>
          </a:p>
        </p:txBody>
      </p:sp>
      <p:graphicFrame>
        <p:nvGraphicFramePr>
          <p:cNvPr id="4" name="Dalfan Cynnwys 3">
            <a:extLst>
              <a:ext uri="{FF2B5EF4-FFF2-40B4-BE49-F238E27FC236}">
                <a16:creationId xmlns:a16="http://schemas.microsoft.com/office/drawing/2014/main" id="{3747E8E6-24AE-7B7A-AA63-928E95209148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543941571"/>
              </p:ext>
            </p:extLst>
          </p:nvPr>
        </p:nvGraphicFramePr>
        <p:xfrm>
          <a:off x="4648200" y="1855107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6D2873-4AAE-50BE-E326-45966742F1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9986" y="1855107"/>
            <a:ext cx="3867150" cy="3809862"/>
          </a:xfrm>
        </p:spPr>
        <p:txBody>
          <a:bodyPr/>
          <a:lstStyle/>
          <a:p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rheolwr</a:t>
            </a:r>
            <a:r>
              <a:rPr lang="en-GB" dirty="0"/>
              <a:t> </a:t>
            </a:r>
            <a:r>
              <a:rPr lang="en-GB" dirty="0" err="1"/>
              <a:t>rhaglen</a:t>
            </a:r>
            <a:r>
              <a:rPr lang="en-GB" dirty="0"/>
              <a:t> </a:t>
            </a:r>
            <a:r>
              <a:rPr lang="en-GB" dirty="0" err="1"/>
              <a:t>unigol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dyddiad</a:t>
            </a:r>
            <a:r>
              <a:rPr lang="en-GB" dirty="0"/>
              <a:t> </a:t>
            </a:r>
            <a:r>
              <a:rPr lang="en-GB" dirty="0" err="1"/>
              <a:t>cau</a:t>
            </a:r>
            <a:r>
              <a:rPr lang="en-GB" dirty="0"/>
              <a:t>,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: </a:t>
            </a:r>
            <a:r>
              <a:rPr lang="en-GB" dirty="0" err="1"/>
              <a:t>Gweler</a:t>
            </a:r>
            <a:r>
              <a:rPr lang="en-GB" dirty="0"/>
              <a:t> </a:t>
            </a:r>
            <a:r>
              <a:rPr lang="en-GB" dirty="0" err="1"/>
              <a:t>tudalen</a:t>
            </a:r>
            <a:r>
              <a:rPr lang="en-GB" dirty="0"/>
              <a:t> moodle</a:t>
            </a:r>
          </a:p>
        </p:txBody>
      </p:sp>
    </p:spTree>
    <p:extLst>
      <p:ext uri="{BB962C8B-B14F-4D97-AF65-F5344CB8AC3E}">
        <p14:creationId xmlns:p14="http://schemas.microsoft.com/office/powerpoint/2010/main" val="42171701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y-GB" dirty="0"/>
              <a:t>Sut dylai fy nhraethawd hir edrych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What should my dissertation look like?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7648" y="1817440"/>
            <a:ext cx="4038600" cy="3989040"/>
          </a:xfrm>
        </p:spPr>
        <p:txBody>
          <a:bodyPr/>
          <a:lstStyle/>
          <a:p>
            <a:r>
              <a:rPr lang="cy-GB" dirty="0"/>
              <a:t>Cewch chi cyfarwyddyd gan eich cyfarwyddwr rhaglen …</a:t>
            </a:r>
          </a:p>
          <a:p>
            <a:endParaRPr lang="cy-GB" dirty="0"/>
          </a:p>
          <a:p>
            <a:r>
              <a:rPr lang="cy-GB" altLang="en-US" dirty="0">
                <a:solidFill>
                  <a:srgbClr val="222222"/>
                </a:solidFill>
              </a:rPr>
              <a:t>Fodd bynnag, dyma 2 opsiwn i chi ...</a:t>
            </a:r>
            <a:r>
              <a:rPr lang="cy-GB" altLang="en-US" sz="500" dirty="0"/>
              <a:t> </a:t>
            </a:r>
            <a:endParaRPr lang="cy-GB" altLang="en-US" sz="2000" dirty="0"/>
          </a:p>
          <a:p>
            <a:endParaRPr lang="cy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1988840"/>
            <a:ext cx="4038600" cy="3989040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You will be given guidance by your programme director…</a:t>
            </a:r>
          </a:p>
          <a:p>
            <a:endParaRPr lang="en-GB" dirty="0">
              <a:solidFill>
                <a:schemeClr val="accent1"/>
              </a:solidFill>
            </a:endParaRPr>
          </a:p>
          <a:p>
            <a:r>
              <a:rPr lang="en-GB" dirty="0">
                <a:solidFill>
                  <a:schemeClr val="accent1"/>
                </a:solidFill>
              </a:rPr>
              <a:t>However 2 options for you …</a:t>
            </a:r>
          </a:p>
        </p:txBody>
      </p:sp>
      <p:sp>
        <p:nvSpPr>
          <p:cNvPr id="6" name="Rectangle 2"/>
          <p:cNvSpPr>
            <a:spLocks noChangeArrowheads="1"/>
          </p:cNvSpPr>
          <p:nvPr/>
        </p:nvSpPr>
        <p:spPr bwMode="auto">
          <a:xfrm>
            <a:off x="-324544" y="-73287"/>
            <a:ext cx="65" cy="260974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y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77309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sz="4000" dirty="0"/>
              <a:t>Empirig neu Adolygiad Llenyddiaeth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dirty="0"/>
              <a:t>Empirig</a:t>
            </a:r>
            <a:r>
              <a:rPr lang="en-GB" dirty="0"/>
              <a:t>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69934" y="2279333"/>
            <a:ext cx="4040188" cy="3414365"/>
          </a:xfrm>
        </p:spPr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cy-GB" dirty="0"/>
              <a:t>Rydych yn casglu data cynradd drwy ddefnyddio methodoleg foesegol, drwyadl,  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cy-GB" dirty="0"/>
              <a:t>Adolygiad Llenyddiaeth / Ymchwil Eilaidd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cy-GB" dirty="0"/>
              <a:t>Rydych yn defnyddio ffynonellau eilaidd, yn bennaf llenyddiaeth o ansawdd sy’n seiliedig ar ymchwil. 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6665912" y="2348880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Beth mae ‘o ansawdd’ yn ei awgrymu</a:t>
            </a:r>
            <a:r>
              <a:rPr lang="en-GB" dirty="0"/>
              <a:t>? </a:t>
            </a:r>
          </a:p>
        </p:txBody>
      </p:sp>
      <p:sp>
        <p:nvSpPr>
          <p:cNvPr id="11" name="Oval Callout 10"/>
          <p:cNvSpPr/>
          <p:nvPr/>
        </p:nvSpPr>
        <p:spPr>
          <a:xfrm>
            <a:off x="2411760" y="2060848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dirty="0"/>
              <a:t>Beth mae ‘cynradd’ yn ei olygu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9893702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/>
                </a:solidFill>
              </a:rPr>
              <a:t>Empirical Versus Literature Review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Empirical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69934" y="2279333"/>
            <a:ext cx="4040188" cy="3414365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chemeClr val="accent1"/>
                </a:solidFill>
              </a:rPr>
              <a:t>You collect primary data through adopting a rigorous ethical  methodology,  </a:t>
            </a:r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Literature Review / Secondary Research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chemeClr val="accent1"/>
                </a:solidFill>
              </a:rPr>
              <a:t>You utilise secondary sources mainly quality research based literature. </a:t>
            </a:r>
          </a:p>
        </p:txBody>
      </p:sp>
      <p:sp>
        <p:nvSpPr>
          <p:cNvPr id="10" name="Oval Callout 9"/>
          <p:cNvSpPr/>
          <p:nvPr/>
        </p:nvSpPr>
        <p:spPr>
          <a:xfrm>
            <a:off x="6665912" y="2348880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does quality suggest? </a:t>
            </a:r>
          </a:p>
        </p:txBody>
      </p:sp>
      <p:sp>
        <p:nvSpPr>
          <p:cNvPr id="11" name="Oval Callout 10"/>
          <p:cNvSpPr/>
          <p:nvPr/>
        </p:nvSpPr>
        <p:spPr>
          <a:xfrm>
            <a:off x="2411760" y="2060848"/>
            <a:ext cx="1944216" cy="1080120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do we mean primary ?</a:t>
            </a:r>
          </a:p>
        </p:txBody>
      </p:sp>
    </p:spTree>
    <p:extLst>
      <p:ext uri="{BB962C8B-B14F-4D97-AF65-F5344CB8AC3E}">
        <p14:creationId xmlns:p14="http://schemas.microsoft.com/office/powerpoint/2010/main" val="15098229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3E319FE-2196-6508-7F43-AE402D972D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Empirical Study 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126658260"/>
              </p:ext>
            </p:extLst>
          </p:nvPr>
        </p:nvGraphicFramePr>
        <p:xfrm>
          <a:off x="70485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Content Placeholder 4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679248190"/>
              </p:ext>
            </p:extLst>
          </p:nvPr>
        </p:nvGraphicFramePr>
        <p:xfrm>
          <a:off x="4463143" y="1825625"/>
          <a:ext cx="4052207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9968742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F37584-327A-1BFA-B016-B7286983C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dirty="0"/>
              <a:t>Adolygiad llenyddiaeth</a:t>
            </a:r>
            <a:br>
              <a:rPr lang="cy-GB" noProof="0" dirty="0"/>
            </a:br>
            <a:r>
              <a:rPr lang="en-GB" dirty="0"/>
              <a:t>Literature Review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3119339194"/>
              </p:ext>
            </p:extLst>
          </p:nvPr>
        </p:nvGraphicFramePr>
        <p:xfrm>
          <a:off x="4691099" y="1812471"/>
          <a:ext cx="3867150" cy="39239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63A5DA2B-2ACB-130A-A9E7-5439DEFDF40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665227506"/>
              </p:ext>
            </p:extLst>
          </p:nvPr>
        </p:nvGraphicFramePr>
        <p:xfrm>
          <a:off x="704850" y="1825625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54329983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56150A-7F0A-B92D-8EA3-3FFA05387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4464" y="114754"/>
            <a:ext cx="7886700" cy="1325563"/>
          </a:xfrm>
        </p:spPr>
        <p:txBody>
          <a:bodyPr/>
          <a:lstStyle/>
          <a:p>
            <a:endParaRPr lang="en-GB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44CF7680-9185-42DC-AE4A-648463592B5C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399185661"/>
              </p:ext>
            </p:extLst>
          </p:nvPr>
        </p:nvGraphicFramePr>
        <p:xfrm>
          <a:off x="4689061" y="1440317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Content Placeholder 9">
            <a:extLst>
              <a:ext uri="{FF2B5EF4-FFF2-40B4-BE49-F238E27FC236}">
                <a16:creationId xmlns:a16="http://schemas.microsoft.com/office/drawing/2014/main" id="{9036C668-E576-F2DA-9DB0-76CEA14EA97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50282929"/>
              </p:ext>
            </p:extLst>
          </p:nvPr>
        </p:nvGraphicFramePr>
        <p:xfrm>
          <a:off x="446314" y="1624239"/>
          <a:ext cx="3867150" cy="381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819165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 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323528" y="1772816"/>
            <a:ext cx="5709320" cy="3922934"/>
            <a:chOff x="518864" y="1757551"/>
            <a:chExt cx="5709320" cy="3922934"/>
          </a:xfrm>
        </p:grpSpPr>
        <p:sp>
          <p:nvSpPr>
            <p:cNvPr id="10" name="Freeform 9"/>
            <p:cNvSpPr/>
            <p:nvPr/>
          </p:nvSpPr>
          <p:spPr>
            <a:xfrm>
              <a:off x="518864" y="1757551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  <a:solidFill>
              <a:schemeClr val="bg1"/>
            </a:solid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y-GB" sz="2400" kern="1200" dirty="0">
                  <a:solidFill>
                    <a:schemeClr val="tx1"/>
                  </a:solidFill>
                </a:rPr>
                <a:t>Gweler y dudalen </a:t>
              </a:r>
              <a:r>
                <a:rPr lang="en-GB" sz="2400" kern="1200" dirty="0">
                  <a:solidFill>
                    <a:schemeClr val="tx1"/>
                  </a:solidFill>
                </a:rPr>
                <a:t>Moodle </a:t>
              </a:r>
              <a:r>
                <a:rPr lang="cy-GB" sz="2400" kern="1200" dirty="0">
                  <a:solidFill>
                    <a:schemeClr val="tx1"/>
                  </a:solidFill>
                </a:rPr>
                <a:t>sy'n berthnasol i'ch Rhaglen </a:t>
              </a:r>
            </a:p>
          </p:txBody>
        </p:sp>
        <p:sp>
          <p:nvSpPr>
            <p:cNvPr id="11" name="Freeform 10"/>
            <p:cNvSpPr/>
            <p:nvPr/>
          </p:nvSpPr>
          <p:spPr>
            <a:xfrm>
              <a:off x="2257400" y="3021150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ECGE7006Q /C</a:t>
              </a:r>
            </a:p>
          </p:txBody>
        </p:sp>
        <p:sp>
          <p:nvSpPr>
            <p:cNvPr id="12" name="Freeform 11"/>
            <p:cNvSpPr/>
            <p:nvPr/>
          </p:nvSpPr>
          <p:spPr>
            <a:xfrm>
              <a:off x="2244642" y="4416886"/>
              <a:ext cx="3970784" cy="1263599"/>
            </a:xfrm>
            <a:custGeom>
              <a:avLst/>
              <a:gdLst>
                <a:gd name="connsiteX0" fmla="*/ 0 w 3970784"/>
                <a:gd name="connsiteY0" fmla="*/ 210604 h 1263599"/>
                <a:gd name="connsiteX1" fmla="*/ 210604 w 3970784"/>
                <a:gd name="connsiteY1" fmla="*/ 0 h 1263599"/>
                <a:gd name="connsiteX2" fmla="*/ 3760180 w 3970784"/>
                <a:gd name="connsiteY2" fmla="*/ 0 h 1263599"/>
                <a:gd name="connsiteX3" fmla="*/ 3970784 w 3970784"/>
                <a:gd name="connsiteY3" fmla="*/ 210604 h 1263599"/>
                <a:gd name="connsiteX4" fmla="*/ 3970784 w 3970784"/>
                <a:gd name="connsiteY4" fmla="*/ 1052995 h 1263599"/>
                <a:gd name="connsiteX5" fmla="*/ 3760180 w 3970784"/>
                <a:gd name="connsiteY5" fmla="*/ 1263599 h 1263599"/>
                <a:gd name="connsiteX6" fmla="*/ 210604 w 3970784"/>
                <a:gd name="connsiteY6" fmla="*/ 1263599 h 1263599"/>
                <a:gd name="connsiteX7" fmla="*/ 0 w 3970784"/>
                <a:gd name="connsiteY7" fmla="*/ 1052995 h 1263599"/>
                <a:gd name="connsiteX8" fmla="*/ 0 w 3970784"/>
                <a:gd name="connsiteY8" fmla="*/ 210604 h 1263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3970784" h="1263599">
                  <a:moveTo>
                    <a:pt x="0" y="210604"/>
                  </a:moveTo>
                  <a:cubicBezTo>
                    <a:pt x="0" y="94291"/>
                    <a:pt x="94291" y="0"/>
                    <a:pt x="210604" y="0"/>
                  </a:cubicBezTo>
                  <a:lnTo>
                    <a:pt x="3760180" y="0"/>
                  </a:lnTo>
                  <a:cubicBezTo>
                    <a:pt x="3876493" y="0"/>
                    <a:pt x="3970784" y="94291"/>
                    <a:pt x="3970784" y="210604"/>
                  </a:cubicBezTo>
                  <a:lnTo>
                    <a:pt x="3970784" y="1052995"/>
                  </a:lnTo>
                  <a:cubicBezTo>
                    <a:pt x="3970784" y="1169308"/>
                    <a:pt x="3876493" y="1263599"/>
                    <a:pt x="3760180" y="1263599"/>
                  </a:cubicBezTo>
                  <a:lnTo>
                    <a:pt x="210604" y="1263599"/>
                  </a:lnTo>
                  <a:cubicBezTo>
                    <a:pt x="94291" y="1263599"/>
                    <a:pt x="0" y="1169308"/>
                    <a:pt x="0" y="1052995"/>
                  </a:cubicBezTo>
                  <a:lnTo>
                    <a:pt x="0" y="210604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153124" tIns="153124" rIns="153124" bIns="153124" numCol="1" spcCol="1270" anchor="ctr" anchorCtr="0">
              <a:noAutofit/>
            </a:bodyPr>
            <a:lstStyle/>
            <a:p>
              <a:pPr lvl="0" algn="l" defTabSz="106680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2400" kern="1200" dirty="0"/>
                <a:t>ECED7010</a:t>
              </a:r>
            </a:p>
          </p:txBody>
        </p:sp>
      </p:grpSp>
      <p:sp>
        <p:nvSpPr>
          <p:cNvPr id="14" name="Freeform 13"/>
          <p:cNvSpPr/>
          <p:nvPr/>
        </p:nvSpPr>
        <p:spPr>
          <a:xfrm>
            <a:off x="4427984" y="1700808"/>
            <a:ext cx="4320480" cy="1295129"/>
          </a:xfrm>
          <a:custGeom>
            <a:avLst/>
            <a:gdLst>
              <a:gd name="connsiteX0" fmla="*/ 0 w 4013683"/>
              <a:gd name="connsiteY0" fmla="*/ 232801 h 1396778"/>
              <a:gd name="connsiteX1" fmla="*/ 232801 w 4013683"/>
              <a:gd name="connsiteY1" fmla="*/ 0 h 1396778"/>
              <a:gd name="connsiteX2" fmla="*/ 3780882 w 4013683"/>
              <a:gd name="connsiteY2" fmla="*/ 0 h 1396778"/>
              <a:gd name="connsiteX3" fmla="*/ 4013683 w 4013683"/>
              <a:gd name="connsiteY3" fmla="*/ 232801 h 1396778"/>
              <a:gd name="connsiteX4" fmla="*/ 4013683 w 4013683"/>
              <a:gd name="connsiteY4" fmla="*/ 1163977 h 1396778"/>
              <a:gd name="connsiteX5" fmla="*/ 3780882 w 4013683"/>
              <a:gd name="connsiteY5" fmla="*/ 1396778 h 1396778"/>
              <a:gd name="connsiteX6" fmla="*/ 232801 w 4013683"/>
              <a:gd name="connsiteY6" fmla="*/ 1396778 h 1396778"/>
              <a:gd name="connsiteX7" fmla="*/ 0 w 4013683"/>
              <a:gd name="connsiteY7" fmla="*/ 1163977 h 1396778"/>
              <a:gd name="connsiteX8" fmla="*/ 0 w 4013683"/>
              <a:gd name="connsiteY8" fmla="*/ 232801 h 1396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13683" h="1396778">
                <a:moveTo>
                  <a:pt x="0" y="232801"/>
                </a:moveTo>
                <a:cubicBezTo>
                  <a:pt x="0" y="104229"/>
                  <a:pt x="104229" y="0"/>
                  <a:pt x="232801" y="0"/>
                </a:cubicBezTo>
                <a:lnTo>
                  <a:pt x="3780882" y="0"/>
                </a:lnTo>
                <a:cubicBezTo>
                  <a:pt x="3909454" y="0"/>
                  <a:pt x="4013683" y="104229"/>
                  <a:pt x="4013683" y="232801"/>
                </a:cubicBezTo>
                <a:lnTo>
                  <a:pt x="4013683" y="1163977"/>
                </a:lnTo>
                <a:cubicBezTo>
                  <a:pt x="4013683" y="1292549"/>
                  <a:pt x="3909454" y="1396778"/>
                  <a:pt x="3780882" y="1396778"/>
                </a:cubicBezTo>
                <a:lnTo>
                  <a:pt x="232801" y="1396778"/>
                </a:lnTo>
                <a:cubicBezTo>
                  <a:pt x="104229" y="1396778"/>
                  <a:pt x="0" y="1292549"/>
                  <a:pt x="0" y="1163977"/>
                </a:cubicBezTo>
                <a:lnTo>
                  <a:pt x="0" y="232801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67245" tIns="167245" rIns="167245" bIns="167245" numCol="1" spcCol="1270" anchor="ctr" anchorCtr="0">
            <a:noAutofit/>
          </a:bodyPr>
          <a:lstStyle/>
          <a:p>
            <a:pPr lvl="0" algn="l" defTabSz="1155700" rtl="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GB" sz="2600" kern="1200" dirty="0"/>
              <a:t>See Moodle page relevant to your Programme </a:t>
            </a:r>
          </a:p>
        </p:txBody>
      </p:sp>
    </p:spTree>
    <p:extLst>
      <p:ext uri="{BB962C8B-B14F-4D97-AF65-F5344CB8AC3E}">
        <p14:creationId xmlns:p14="http://schemas.microsoft.com/office/powerpoint/2010/main" val="17553626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0D601D79-3752-2539-2216-9207C1553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Dewis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pwnc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Choosing Your Topic 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50C990C9-67F8-A4A6-607D-697B8C4028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749641" y="371679"/>
            <a:ext cx="4629150" cy="5403851"/>
          </a:xfrm>
        </p:spPr>
        <p:txBody>
          <a:bodyPr/>
          <a:lstStyle/>
          <a:p>
            <a:endParaRPr lang="en-GB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41C681C0-7504-7F24-D800-9452FED330C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79C51F9-B5AA-1BD9-2892-8DE68A9501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8417" y="-11468"/>
            <a:ext cx="4061792" cy="7243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07641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BDBAA-A02F-5591-0041-1F2341D1E5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Choosing your Research topic : </a:t>
            </a:r>
            <a:br>
              <a:rPr lang="en-GB" dirty="0"/>
            </a:br>
            <a:r>
              <a:rPr lang="en-GB" b="1" dirty="0"/>
              <a:t>What makes a good dissertation topic?</a:t>
            </a:r>
            <a:br>
              <a:rPr lang="en-GB" b="1" dirty="0"/>
            </a:br>
            <a:endParaRPr lang="en-GB" dirty="0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D4BF315B-E5EE-385F-CEB7-38D181A686E1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616336707"/>
              </p:ext>
            </p:extLst>
          </p:nvPr>
        </p:nvGraphicFramePr>
        <p:xfrm>
          <a:off x="628650" y="1825625"/>
          <a:ext cx="3867150" cy="3809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A86EB9A-5991-BFBE-3A1A-B4061B6C02A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10918267"/>
              </p:ext>
            </p:extLst>
          </p:nvPr>
        </p:nvGraphicFramePr>
        <p:xfrm>
          <a:off x="4707406" y="1667778"/>
          <a:ext cx="3867150" cy="3809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7242545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A4CE3-417D-00A2-03C7-779B90F2F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Common mistakes to avoid when choosing a topic</a:t>
            </a:r>
            <a:br>
              <a:rPr lang="en-GB" b="1" dirty="0"/>
            </a:br>
            <a:endParaRPr lang="en-GB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D2FF7420-E5B3-9AC7-0500-418741AE1F5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748441917"/>
              </p:ext>
            </p:extLst>
          </p:nvPr>
        </p:nvGraphicFramePr>
        <p:xfrm>
          <a:off x="628651" y="1690688"/>
          <a:ext cx="3867150" cy="3809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4EBBC6D-484E-631D-E830-5F3DEF880D94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519711946"/>
              </p:ext>
            </p:extLst>
          </p:nvPr>
        </p:nvGraphicFramePr>
        <p:xfrm>
          <a:off x="4648200" y="1825625"/>
          <a:ext cx="3867150" cy="38098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9561902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F233421-D4AB-DD32-54C8-C395E3B81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Score your shortlist: a topic-selection matrix</a:t>
            </a:r>
            <a:br>
              <a:rPr lang="en-GB" b="1" dirty="0"/>
            </a:br>
            <a:endParaRPr lang="en-GB" dirty="0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D97ED291-51AF-81B0-A71E-0CDA7BEEFE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4418032"/>
              </p:ext>
            </p:extLst>
          </p:nvPr>
        </p:nvGraphicFramePr>
        <p:xfrm>
          <a:off x="771869" y="1333221"/>
          <a:ext cx="7886700" cy="4561598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2628900">
                  <a:extLst>
                    <a:ext uri="{9D8B030D-6E8A-4147-A177-3AD203B41FA5}">
                      <a16:colId xmlns:a16="http://schemas.microsoft.com/office/drawing/2014/main" val="3348621766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4132286385"/>
                    </a:ext>
                  </a:extLst>
                </a:gridCol>
                <a:gridCol w="2628900">
                  <a:extLst>
                    <a:ext uri="{9D8B030D-6E8A-4147-A177-3AD203B41FA5}">
                      <a16:colId xmlns:a16="http://schemas.microsoft.com/office/drawing/2014/main" val="161714793"/>
                    </a:ext>
                  </a:extLst>
                </a:gridCol>
              </a:tblGrid>
              <a:tr h="318878"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1" dirty="0">
                          <a:effectLst/>
                        </a:rPr>
                        <a:t>Selection criterion</a:t>
                      </a:r>
                      <a:endParaRPr lang="en-GB" sz="1600" b="1" i="0" dirty="0">
                        <a:solidFill>
                          <a:srgbClr val="FFFFFF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1" dirty="0">
                          <a:effectLst/>
                        </a:rPr>
                        <a:t>What to ask</a:t>
                      </a:r>
                      <a:endParaRPr lang="en-GB" sz="1600" b="1" i="0" dirty="0">
                        <a:solidFill>
                          <a:srgbClr val="FFFFFF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>
                        <a:buNone/>
                      </a:pPr>
                      <a:r>
                        <a:rPr lang="en-GB" sz="1600" b="1" dirty="0">
                          <a:effectLst/>
                        </a:rPr>
                        <a:t>Weight</a:t>
                      </a:r>
                      <a:endParaRPr lang="en-GB" sz="1600" b="1" i="0" dirty="0">
                        <a:solidFill>
                          <a:srgbClr val="FFFFFF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 anchor="b">
                    <a:solidFill>
                      <a:schemeClr val="bg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0949691"/>
                  </a:ext>
                </a:extLst>
              </a:tr>
              <a:tr h="472692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Personal interest</a:t>
                      </a:r>
                      <a:endParaRPr lang="en-GB" sz="1600" b="0" i="0" dirty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Will this still motivate me in month six?</a:t>
                      </a:r>
                      <a:endParaRPr lang="en-GB" sz="1600" b="0" i="0" dirty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High</a:t>
                      </a:r>
                      <a:endParaRPr lang="en-GB" sz="1600" b="0" i="0" dirty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extLst>
                  <a:ext uri="{0D108BD9-81ED-4DB2-BD59-A6C34878D82A}">
                    <a16:rowId xmlns:a16="http://schemas.microsoft.com/office/drawing/2014/main" val="309445568"/>
                  </a:ext>
                </a:extLst>
              </a:tr>
              <a:tr h="577018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Originality / gap</a:t>
                      </a:r>
                      <a:endParaRPr lang="en-GB" sz="1600" b="0" i="0" dirty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Does the literature leave a genuine question open?</a:t>
                      </a:r>
                      <a:endParaRPr lang="en-GB" sz="1600" b="0" i="0" dirty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High</a:t>
                      </a:r>
                      <a:endParaRPr lang="en-GB" sz="1600" b="0" i="0" dirty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extLst>
                  <a:ext uri="{0D108BD9-81ED-4DB2-BD59-A6C34878D82A}">
                    <a16:rowId xmlns:a16="http://schemas.microsoft.com/office/drawing/2014/main" val="767979799"/>
                  </a:ext>
                </a:extLst>
              </a:tr>
              <a:tr h="472692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effectLst/>
                        </a:rPr>
                        <a:t>Feasibility</a:t>
                      </a:r>
                      <a:endParaRPr lang="en-GB" sz="1600" b="0" i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Can I get the data, sample or sources in time?</a:t>
                      </a:r>
                      <a:endParaRPr lang="en-GB" sz="1600" b="0" i="0" dirty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Critical</a:t>
                      </a:r>
                      <a:endParaRPr lang="en-GB" sz="1600" b="0" i="0" dirty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extLst>
                  <a:ext uri="{0D108BD9-81ED-4DB2-BD59-A6C34878D82A}">
                    <a16:rowId xmlns:a16="http://schemas.microsoft.com/office/drawing/2014/main" val="1879190925"/>
                  </a:ext>
                </a:extLst>
              </a:tr>
              <a:tr h="610010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Scope</a:t>
                      </a:r>
                      <a:endParaRPr lang="en-GB" sz="1600" b="0" i="0" dirty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Does it fit the word count — not too broad, not too thin?</a:t>
                      </a:r>
                      <a:endParaRPr lang="en-GB" sz="1600" b="0" i="0" dirty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High</a:t>
                      </a:r>
                      <a:endParaRPr lang="en-GB" sz="1600" b="0" i="0" dirty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extLst>
                  <a:ext uri="{0D108BD9-81ED-4DB2-BD59-A6C34878D82A}">
                    <a16:rowId xmlns:a16="http://schemas.microsoft.com/office/drawing/2014/main" val="899272057"/>
                  </a:ext>
                </a:extLst>
              </a:tr>
              <a:tr h="577018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Relevance</a:t>
                      </a:r>
                      <a:endParaRPr lang="en-GB" sz="1600" b="0" i="0" dirty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Does it map to my module outcomes and field?</a:t>
                      </a:r>
                      <a:endParaRPr lang="en-GB" sz="1600" b="0" i="0" dirty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Medium</a:t>
                      </a:r>
                      <a:endParaRPr lang="en-GB" sz="1600" b="0" i="0" dirty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extLst>
                  <a:ext uri="{0D108BD9-81ED-4DB2-BD59-A6C34878D82A}">
                    <a16:rowId xmlns:a16="http://schemas.microsoft.com/office/drawing/2014/main" val="65465541"/>
                  </a:ext>
                </a:extLst>
              </a:tr>
              <a:tr h="610010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effectLst/>
                        </a:rPr>
                        <a:t>Supervisor fit</a:t>
                      </a:r>
                      <a:endParaRPr lang="en-GB" sz="1600" b="0" i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effectLst/>
                        </a:rPr>
                        <a:t>Does someone in the department have the expertise?</a:t>
                      </a:r>
                      <a:endParaRPr lang="en-GB" sz="1600" b="0" i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Medium</a:t>
                      </a:r>
                      <a:endParaRPr lang="en-GB" sz="1600" b="0" i="0" dirty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extLst>
                  <a:ext uri="{0D108BD9-81ED-4DB2-BD59-A6C34878D82A}">
                    <a16:rowId xmlns:a16="http://schemas.microsoft.com/office/drawing/2014/main" val="2766645168"/>
                  </a:ext>
                </a:extLst>
              </a:tr>
              <a:tr h="610010"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effectLst/>
                        </a:rPr>
                        <a:t>Ethics &amp; access</a:t>
                      </a:r>
                      <a:endParaRPr lang="en-GB" sz="1600" b="0" i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>
                          <a:effectLst/>
                        </a:rPr>
                        <a:t>Will it clear the ethics board without a long delay?</a:t>
                      </a:r>
                      <a:endParaRPr lang="en-GB" sz="1600" b="0" i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tc>
                  <a:txBody>
                    <a:bodyPr/>
                    <a:lstStyle/>
                    <a:p>
                      <a:pPr algn="l" fontAlgn="t">
                        <a:buNone/>
                      </a:pPr>
                      <a:r>
                        <a:rPr lang="en-GB" sz="1600" dirty="0">
                          <a:effectLst/>
                        </a:rPr>
                        <a:t>Critical</a:t>
                      </a:r>
                      <a:endParaRPr lang="en-GB" sz="1600" b="0" i="0" dirty="0">
                        <a:solidFill>
                          <a:srgbClr val="212529"/>
                        </a:solidFill>
                        <a:effectLst/>
                        <a:latin typeface="Noto Sans" panose="020B0502040504020204" pitchFamily="34" charset="0"/>
                      </a:endParaRPr>
                    </a:p>
                  </a:txBody>
                  <a:tcPr marL="53928" marR="53928" marT="26964" marB="26964"/>
                </a:tc>
                <a:extLst>
                  <a:ext uri="{0D108BD9-81ED-4DB2-BD59-A6C34878D82A}">
                    <a16:rowId xmlns:a16="http://schemas.microsoft.com/office/drawing/2014/main" val="219498849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3679998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30957D8-3102-4748-A5A0-5220ECC719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2235200"/>
            <a:ext cx="6858000" cy="238760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Eich </a:t>
            </a:r>
            <a:r>
              <a:rPr lang="en-GB" b="1" dirty="0" err="1"/>
              <a:t>Disgwyliadau</a:t>
            </a:r>
            <a:r>
              <a:rPr lang="en-GB" b="1" dirty="0"/>
              <a:t> / </a:t>
            </a:r>
            <a:r>
              <a:rPr lang="en-GB" b="1" dirty="0" err="1"/>
              <a:t>Cymhellion</a:t>
            </a:r>
            <a:br>
              <a:rPr lang="en-GB" dirty="0"/>
            </a:br>
            <a:br>
              <a:rPr lang="en-GB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Your Expectations / Motivations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E11973BD-129B-4977-A7C7-D26246DF0B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						</a:t>
            </a:r>
            <a:r>
              <a:rPr lang="en-GB" dirty="0">
                <a:solidFill>
                  <a:schemeClr val="accent2"/>
                </a:solidFill>
              </a:rPr>
              <a:t>BOR</a:t>
            </a:r>
          </a:p>
        </p:txBody>
      </p:sp>
    </p:spTree>
    <p:extLst>
      <p:ext uri="{BB962C8B-B14F-4D97-AF65-F5344CB8AC3E}">
        <p14:creationId xmlns:p14="http://schemas.microsoft.com/office/powerpoint/2010/main" val="190520146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dirty="0">
                <a:sym typeface="Wingdings" panose="05000000000000000000" pitchFamily="2" charset="2"/>
              </a:rPr>
              <a:t> </a:t>
            </a:r>
            <a:endParaRPr lang="en-GB" sz="2400" dirty="0"/>
          </a:p>
        </p:txBody>
      </p:sp>
      <p:pic>
        <p:nvPicPr>
          <p:cNvPr id="8" name="Picture Placeholder 7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96" r="2296"/>
          <a:stretch>
            <a:fillRect/>
          </a:stretch>
        </p:blipFill>
        <p:spPr>
          <a:xfrm>
            <a:off x="2711339" y="1917367"/>
            <a:ext cx="5515000" cy="3844273"/>
          </a:xfrm>
        </p:spPr>
      </p:pic>
      <p:sp>
        <p:nvSpPr>
          <p:cNvPr id="7" name="Text Placeholder 6"/>
          <p:cNvSpPr>
            <a:spLocks noGrp="1"/>
          </p:cNvSpPr>
          <p:nvPr>
            <p:ph type="body" sz="half" idx="2"/>
          </p:nvPr>
        </p:nvSpPr>
        <p:spPr>
          <a:xfrm>
            <a:off x="65461" y="2003726"/>
            <a:ext cx="2949575" cy="3811588"/>
          </a:xfrm>
        </p:spPr>
        <p:txBody>
          <a:bodyPr/>
          <a:lstStyle/>
          <a:p>
            <a:r>
              <a:rPr lang="en-GB" sz="3200" dirty="0"/>
              <a:t>Time for a Break Back in 15 minutes</a:t>
            </a:r>
            <a:r>
              <a:rPr lang="en-GB" sz="3200" dirty="0">
                <a:sym typeface="Wingdings" panose="05000000000000000000" pitchFamily="2" charset="2"/>
              </a:rPr>
              <a:t></a:t>
            </a:r>
            <a:r>
              <a:rPr lang="en-GB" sz="3200" dirty="0"/>
              <a:t> 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108518" y="306812"/>
            <a:ext cx="6942589" cy="968860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7935" rIns="0" bIns="-7935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Amser i gael Egwyl </a:t>
            </a:r>
            <a:r>
              <a:rPr kumimoji="0" lang="cy-GB" altLang="en-US" sz="3200" b="1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  <a:sym typeface="Wingdings" panose="05000000000000000000" pitchFamily="2" charset="2"/>
              </a:rPr>
              <a:t> </a:t>
            </a:r>
            <a:endParaRPr kumimoji="0" lang="cy-GB" altLang="en-US" sz="3200" b="1" i="0" u="none" strike="noStrike" cap="none" normalizeH="0" baseline="0" dirty="0">
              <a:ln>
                <a:noFill/>
              </a:ln>
              <a:solidFill>
                <a:srgbClr val="222222"/>
              </a:solidFill>
              <a:effectLst/>
              <a:latin typeface="inheri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rgbClr val="222222"/>
                </a:solidFill>
                <a:effectLst/>
                <a:latin typeface="inherit"/>
              </a:rPr>
              <a:t>Yn ôl mewn 15 munud</a:t>
            </a:r>
            <a:r>
              <a:rPr kumimoji="0" lang="cy-GB" altLang="en-US" sz="3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endParaRPr kumimoji="0" lang="cy-GB" altLang="en-US" sz="3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E570CB-4D4C-EEA0-106F-7D2432123898}"/>
              </a:ext>
            </a:extLst>
          </p:cNvPr>
          <p:cNvSpPr txBox="1"/>
          <p:nvPr/>
        </p:nvSpPr>
        <p:spPr>
          <a:xfrm>
            <a:off x="2182390" y="3283553"/>
            <a:ext cx="4641072" cy="2941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0000"/>
              </a:lnSpc>
              <a:spcAft>
                <a:spcPts val="800"/>
              </a:spcAft>
              <a:buNone/>
            </a:pPr>
            <a:r>
              <a:rPr lang="en-GB" sz="1800" b="1" kern="100" dirty="0" err="1">
                <a:effectLst/>
                <a:latin typeface="+mn-lt"/>
                <a:ea typeface="DengXian" panose="02010600030101010101" pitchFamily="2" charset="-122"/>
                <a:cs typeface="Times New Roman" panose="02020603050405020304" pitchFamily="18" charset="0"/>
              </a:rPr>
              <a:t>Cymhellion</a:t>
            </a:r>
            <a:endParaRPr lang="en-GB" sz="12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584733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930957D8-3102-4748-A5A0-5220ECC7194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2235200"/>
            <a:ext cx="6858000" cy="2387600"/>
          </a:xfrm>
        </p:spPr>
        <p:txBody>
          <a:bodyPr>
            <a:normAutofit fontScale="90000"/>
          </a:bodyPr>
          <a:lstStyle/>
          <a:p>
            <a:br>
              <a:rPr lang="en-GB" b="1" dirty="0"/>
            </a:br>
            <a:br>
              <a:rPr lang="en-GB" b="1" dirty="0"/>
            </a:br>
            <a:r>
              <a:rPr lang="en-GB" b="1" dirty="0"/>
              <a:t>Eich </a:t>
            </a:r>
            <a:r>
              <a:rPr lang="en-GB" b="1" dirty="0" err="1"/>
              <a:t>Disgwyliadau</a:t>
            </a:r>
            <a:r>
              <a:rPr lang="en-GB" b="1" dirty="0"/>
              <a:t> / </a:t>
            </a:r>
            <a:r>
              <a:rPr lang="en-GB" b="1" dirty="0" err="1"/>
              <a:t>Cymhellion</a:t>
            </a:r>
            <a:br>
              <a:rPr lang="en-GB" dirty="0"/>
            </a:br>
            <a:br>
              <a:rPr lang="en-GB" dirty="0"/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Your Expectations / Motivations 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E11973BD-129B-4977-A7C7-D26246DF0B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						</a:t>
            </a:r>
            <a:r>
              <a:rPr lang="en-GB" dirty="0">
                <a:solidFill>
                  <a:schemeClr val="accent2"/>
                </a:solidFill>
              </a:rPr>
              <a:t>BOR</a:t>
            </a:r>
          </a:p>
        </p:txBody>
      </p:sp>
    </p:spTree>
    <p:extLst>
      <p:ext uri="{BB962C8B-B14F-4D97-AF65-F5344CB8AC3E}">
        <p14:creationId xmlns:p14="http://schemas.microsoft.com/office/powerpoint/2010/main" val="32807742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3ADC4-2616-62B2-F21A-79B3C234F6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Disgwyliadau Myfyrwyr 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C834E2-28AA-72D8-5A02-27B8F25095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18053" y="1825625"/>
            <a:ext cx="3867150" cy="3809862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University Expectations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047344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100" u="sng" dirty="0">
                <a:hlinkClick r:id="rId2"/>
              </a:rPr>
            </a:br>
            <a:r>
              <a:rPr lang="cy-GB" sz="3100" u="sng" dirty="0">
                <a:hlinkClick r:id="rId2"/>
              </a:rPr>
              <a:t>Rheoliadau'r Brifysgol:</a:t>
            </a:r>
            <a:br>
              <a:rPr lang="en-GB" sz="3100" dirty="0"/>
            </a:br>
            <a:r>
              <a:rPr lang="en-GB" sz="3200" dirty="0"/>
              <a:t>University Guidelines:</a:t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pPr lvl="1"/>
            <a:r>
              <a:rPr lang="cy-GB" dirty="0"/>
              <a:t>Rheoliadau'r Brifysgol Hwb</a:t>
            </a:r>
          </a:p>
          <a:p>
            <a:pPr lvl="1"/>
            <a:r>
              <a:rPr lang="cy-GB" dirty="0">
                <a:solidFill>
                  <a:srgbClr val="0070C0"/>
                </a:solidFill>
                <a:hlinkClick r:id="rId3"/>
              </a:rPr>
              <a:t>https://hwb.uwtsd.ac.uk/pages/academic-support</a:t>
            </a:r>
            <a:endParaRPr lang="cy-GB" dirty="0">
              <a:solidFill>
                <a:srgbClr val="0070C0"/>
              </a:solidFill>
            </a:endParaRP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lvl="1"/>
            <a:endParaRPr lang="en-GB" u="sng" dirty="0"/>
          </a:p>
          <a:p>
            <a:pPr lvl="1"/>
            <a:r>
              <a:rPr lang="en-GB" dirty="0"/>
              <a:t>University Regulations </a:t>
            </a:r>
            <a:r>
              <a:rPr lang="cy-GB" dirty="0"/>
              <a:t>Hwb</a:t>
            </a:r>
          </a:p>
          <a:p>
            <a:pPr lvl="1"/>
            <a:r>
              <a:rPr lang="en-GB" dirty="0">
                <a:hlinkClick r:id="rId3"/>
              </a:rPr>
              <a:t>https://hwb.uwtsd.ac.uk/pages/academic-support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616769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Llawlyfr y Traethawd Hir</a:t>
            </a:r>
            <a:br>
              <a:rPr lang="cy-GB" dirty="0"/>
            </a:br>
            <a:r>
              <a:rPr lang="en-GB" dirty="0">
                <a:solidFill>
                  <a:schemeClr val="accent1"/>
                </a:solidFill>
              </a:rPr>
              <a:t>Dissertation Handbook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dirty="0"/>
              <a:t>Mae llawlyfr i’w gael gyda manylion penodol i’r modwl a’r rhaglen ar Moodle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A handbook can be found with module and programme specific details available via Moodle.  </a:t>
            </a:r>
          </a:p>
        </p:txBody>
      </p:sp>
    </p:spTree>
    <p:extLst>
      <p:ext uri="{BB962C8B-B14F-4D97-AF65-F5344CB8AC3E}">
        <p14:creationId xmlns:p14="http://schemas.microsoft.com/office/powerpoint/2010/main" val="3510794768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39873" y="365125"/>
            <a:ext cx="7886700" cy="1325563"/>
          </a:xfrm>
        </p:spPr>
        <p:txBody>
          <a:bodyPr>
            <a:noAutofit/>
          </a:bodyPr>
          <a:lstStyle/>
          <a:p>
            <a:r>
              <a:rPr lang="cy-GB" sz="2800" b="1" dirty="0"/>
              <a:t>Polisi Goruchwylio Myfyrwyr Meistr a Addysgir</a:t>
            </a:r>
            <a:br>
              <a:rPr lang="en-GB" sz="2800" dirty="0"/>
            </a:br>
            <a:r>
              <a:rPr lang="cy-GB" sz="2800" b="1" dirty="0"/>
              <a:t>Crynodeb: </a:t>
            </a:r>
            <a:br>
              <a:rPr lang="cy-GB" sz="2800" b="1" dirty="0"/>
            </a:br>
            <a:r>
              <a:rPr lang="en-AU" sz="2800" b="1" dirty="0">
                <a:solidFill>
                  <a:schemeClr val="accent1"/>
                </a:solidFill>
              </a:rPr>
              <a:t>Supervision Policy for Taught Master’s Students           Summary: </a:t>
            </a:r>
            <a:endParaRPr lang="en-GB" sz="2800" dirty="0">
              <a:solidFill>
                <a:schemeClr val="accent1"/>
              </a:solidFill>
            </a:endParaRPr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3545051"/>
              </p:ext>
            </p:extLst>
          </p:nvPr>
        </p:nvGraphicFramePr>
        <p:xfrm>
          <a:off x="457200" y="1600201"/>
          <a:ext cx="82296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5594926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b="1" dirty="0"/>
              <a:t>Hawl i Gymorth gyda Thraethodau Hir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342900" lvl="0" indent="-342900" algn="just">
              <a:buFont typeface="+mj-lt"/>
              <a:buAutoNum type="arabicPeriod"/>
            </a:pPr>
            <a:r>
              <a:rPr lang="cy-GB" sz="1800" b="1" dirty="0">
                <a:ea typeface="Times New Roman" panose="02020603050405020304" pitchFamily="18" charset="0"/>
                <a:cs typeface="Arial" panose="020B0604020202020204" pitchFamily="34" charset="0"/>
              </a:rPr>
              <a:t>Cymorth gyda Thraethodau Hir</a:t>
            </a:r>
            <a:r>
              <a:rPr lang="en-GB" sz="1800" b="1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(LLAWLYFR ANSAWDD ACADEMAIDD, </a:t>
            </a:r>
            <a:r>
              <a:rPr lang="en-GB" sz="1800" b="1" dirty="0">
                <a:ea typeface="Times New Roman" panose="02020603050405020304" pitchFamily="18" charset="0"/>
                <a:cs typeface="Arial" panose="020B0604020202020204" pitchFamily="34" charset="0"/>
              </a:rPr>
              <a:t>PCYDDS,)</a:t>
            </a:r>
            <a:endParaRPr lang="en-GB" sz="1800" dirty="0">
              <a:effectLst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cy-GB" sz="2000" dirty="0">
                <a:ea typeface="Times New Roman" panose="02020603050405020304" pitchFamily="18" charset="0"/>
                <a:cs typeface="Arial" panose="020B0604020202020204" pitchFamily="34" charset="0"/>
              </a:rPr>
              <a:t>Fel arfer ni ddylai cyfanswm yr oruchwyliaeth fod yn fwy na 10 awr i drafod y cynnig a’r traethawd hir dilynol. Gall y cyfarfodydd hyn fod naill ai’n rhithwir (megis Microsoft </a:t>
            </a:r>
            <a:r>
              <a:rPr lang="cy-GB" sz="2000" noProof="1">
                <a:ea typeface="Times New Roman" panose="02020603050405020304" pitchFamily="18" charset="0"/>
                <a:cs typeface="Arial" panose="020B0604020202020204" pitchFamily="34" charset="0"/>
              </a:rPr>
              <a:t>Teams</a:t>
            </a:r>
            <a:r>
              <a:rPr lang="cy-GB" sz="2000" dirty="0">
                <a:ea typeface="Times New Roman" panose="02020603050405020304" pitchFamily="18" charset="0"/>
                <a:cs typeface="Arial" panose="020B0604020202020204" pitchFamily="34" charset="0"/>
              </a:rPr>
              <a:t>/e-bost/ffôn) neu wyneb yn wyneb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</a:p>
          <a:p>
            <a:pPr lvl="1" algn="just">
              <a:buSzPts val="1100"/>
            </a:pPr>
            <a:endParaRPr lang="en-GB" sz="200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cy-GB" sz="2000" dirty="0">
                <a:ea typeface="Times New Roman" panose="02020603050405020304" pitchFamily="18" charset="0"/>
                <a:cs typeface="Arial" panose="020B0604020202020204" pitchFamily="34" charset="0"/>
              </a:rPr>
              <a:t>Gall cyfran o gyfanswm yr oruchwyliaeth ar gyfer traethodau hir fod ar ffurf tiwtorialau grŵp neu weithdai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pPr marL="457200" lvl="1" indent="0" algn="just">
              <a:buSzPts val="1100"/>
              <a:buNone/>
            </a:pPr>
            <a:endParaRPr lang="en-GB" sz="200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cy-GB" sz="2000" dirty="0">
                <a:ea typeface="Times New Roman" panose="02020603050405020304" pitchFamily="18" charset="0"/>
                <a:cs typeface="Arial" panose="020B0604020202020204" pitchFamily="34" charset="0"/>
              </a:rPr>
              <a:t>Dylai’r myfyriwr gofnodi crynodeb o bob cyfarfod ar y Cofnod Goruchwylio Traethawd Hir Ôl‑raddedig a Addysgir (GA19) i’w gadarnhau gan y goruchwyliwr o fewn 10 diwrnod gwaith clir</a:t>
            </a: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635123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Dissertation Support Entitlement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342900" indent="-342900" algn="just">
              <a:buFont typeface="+mj-lt"/>
              <a:buAutoNum type="arabicPeriod"/>
            </a:pPr>
            <a:r>
              <a:rPr lang="en-GB" sz="1800" b="1" dirty="0">
                <a:effectLst/>
                <a:ea typeface="Times New Roman" panose="02020603050405020304" pitchFamily="18" charset="0"/>
              </a:rPr>
              <a:t>Dissertation Support (UWTSD, ACDEMIC QUALITY HANDBOOK, G30 (see HWB </a:t>
            </a:r>
            <a:r>
              <a:rPr lang="en-GB" sz="1600" dirty="0">
                <a:hlinkClick r:id="rId2"/>
              </a:rPr>
              <a:t>https://hwb.uwtsd.ac.uk/pages/academic-support</a:t>
            </a:r>
            <a:r>
              <a:rPr lang="en-GB" sz="1600" dirty="0"/>
              <a:t> </a:t>
            </a:r>
            <a:r>
              <a:rPr lang="en-GB" sz="1800" b="1" dirty="0">
                <a:effectLst/>
                <a:ea typeface="Times New Roman" panose="02020603050405020304" pitchFamily="18" charset="0"/>
              </a:rPr>
              <a:t>) </a:t>
            </a:r>
            <a:endParaRPr lang="en-GB" sz="1800" dirty="0">
              <a:effectLst/>
              <a:ea typeface="Times New Roman" panose="02020603050405020304" pitchFamily="18" charset="0"/>
            </a:endParaRPr>
          </a:p>
          <a:p>
            <a:pPr marL="450215" algn="just"/>
            <a:endParaRPr lang="en-GB" sz="1800" dirty="0">
              <a:effectLst/>
              <a:ea typeface="Times New Roman" panose="02020603050405020304" pitchFamily="18" charset="0"/>
            </a:endParaRPr>
          </a:p>
          <a:p>
            <a:pPr lvl="1" algn="just">
              <a:buSzPts val="1100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The total amount of supervision should not normally exceed 10 hours to discuss the proposal and subsequent dissertation. These meetings can either be virtual (such as Microsoft Teams/email/telephone) or in person.</a:t>
            </a:r>
          </a:p>
          <a:p>
            <a:pPr lvl="1" algn="just">
              <a:buSzPts val="1100"/>
            </a:pPr>
            <a:endParaRPr lang="en-GB" sz="200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en-GB" sz="2000" b="1" dirty="0">
                <a:solidFill>
                  <a:schemeClr val="accent1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 proportion of the total amount of dissertation supervision may take the form of group tutorials or workshops. (These sessions will account for 4 hours of support but exceed the 4 hours as 8 in total). </a:t>
            </a:r>
          </a:p>
          <a:p>
            <a:pPr marL="457200" lvl="1" indent="0" algn="just">
              <a:buSzPts val="1100"/>
              <a:buNone/>
            </a:pPr>
            <a:endParaRPr lang="en-GB" sz="2000" dirty="0"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lvl="1" algn="just">
              <a:buSzPts val="1100"/>
            </a:pPr>
            <a:r>
              <a:rPr lang="en-GB" sz="2000" dirty="0"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 summary of each meeting should be recorded by the student on the Postgraduate Taught Dissertation Supervision Record Form (GA19) and confirmed by the supervisor within 10 clear working days.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244738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/>
          <p:cNvGraphicFramePr>
            <a:graphicFrameLocks noGrp="1"/>
          </p:cNvGraphicFramePr>
          <p:nvPr>
            <p:ph sz="half" idx="1"/>
          </p:nvPr>
        </p:nvGraphicFramePr>
        <p:xfrm>
          <a:off x="395536" y="692696"/>
          <a:ext cx="4104456" cy="4680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Content Placeholder 7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734564213"/>
              </p:ext>
            </p:extLst>
          </p:nvPr>
        </p:nvGraphicFramePr>
        <p:xfrm>
          <a:off x="4572000" y="692696"/>
          <a:ext cx="3960440" cy="4320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80840988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4334B95-D444-1702-E55A-98F702E8A4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D1861D-D869-E655-535E-4E8D575C51C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/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disgwyliadau</a:t>
            </a:r>
            <a:r>
              <a:rPr lang="en-GB" dirty="0"/>
              <a:t> o </a:t>
            </a:r>
            <a:r>
              <a:rPr lang="en-GB" dirty="0" err="1"/>
              <a:t>Oruchwyliaeth</a:t>
            </a:r>
            <a:r>
              <a:rPr lang="en-GB" dirty="0"/>
              <a:t>? </a:t>
            </a: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D25B2C0-CCB5-BA8D-D2A5-AD1380F9FBD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What are your expectations of Supervision ?</a:t>
            </a:r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9EC613-92BE-9C80-BA84-CA9A517D3C6D}"/>
              </a:ext>
            </a:extLst>
          </p:cNvPr>
          <p:cNvSpPr txBox="1"/>
          <p:nvPr/>
        </p:nvSpPr>
        <p:spPr>
          <a:xfrm>
            <a:off x="7427033" y="5401092"/>
            <a:ext cx="1657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/>
                </a:solidFill>
              </a:rPr>
              <a:t>WB</a:t>
            </a:r>
          </a:p>
        </p:txBody>
      </p:sp>
    </p:spTree>
    <p:extLst>
      <p:ext uri="{BB962C8B-B14F-4D97-AF65-F5344CB8AC3E}">
        <p14:creationId xmlns:p14="http://schemas.microsoft.com/office/powerpoint/2010/main" val="95376191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FD81B9AD-2C9F-448E-9509-D4C2FD9028C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y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Cychwyn Arni /</a:t>
            </a:r>
            <a:r>
              <a:rPr lang="en-GB" b="1" dirty="0">
                <a:solidFill>
                  <a:schemeClr val="accent1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Getting Started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347E8CA-1A6D-4446-841E-32B564D8EB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8333030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Cyn Cynllunio: Cynnig Ymchwil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</p:nvPr>
        </p:nvGraphicFramePr>
        <p:xfrm>
          <a:off x="578774" y="1199399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55606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Pre-Planning: Research Proposal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46840495"/>
              </p:ext>
            </p:extLst>
          </p:nvPr>
        </p:nvGraphicFramePr>
        <p:xfrm>
          <a:off x="578774" y="1199399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091244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71-GucBaM8U"/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6838" y="655638"/>
            <a:ext cx="9010650" cy="50688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21166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93469" y="390294"/>
          <a:ext cx="8072005" cy="5472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797421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5301769"/>
              </p:ext>
            </p:extLst>
          </p:nvPr>
        </p:nvGraphicFramePr>
        <p:xfrm>
          <a:off x="393469" y="390294"/>
          <a:ext cx="8072005" cy="54729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7841940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3E794981-9650-417B-BB40-AA988336181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263562" y="150607"/>
          <a:ext cx="8423237" cy="5706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1650155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3E794981-9650-417B-BB40-AA98833618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8844482"/>
              </p:ext>
            </p:extLst>
          </p:nvPr>
        </p:nvGraphicFramePr>
        <p:xfrm>
          <a:off x="263562" y="150607"/>
          <a:ext cx="8423237" cy="57069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5279933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56BB04B-8E73-4527-979A-815615B8C4A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Camau Nesaf</a:t>
            </a:r>
            <a:br>
              <a:rPr lang="cy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Next Steps 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2AC95283-E3EC-4D3B-BF78-70014CD44F5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124749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b="1" dirty="0">
                <a:solidFill>
                  <a:srgbClr val="FF0000"/>
                </a:solidFill>
              </a:rPr>
              <a:t>I’W WNEUD cyn eich sesiwn oruchwyliaeth gyntaf: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0412706"/>
              </p:ext>
            </p:extLst>
          </p:nvPr>
        </p:nvGraphicFramePr>
        <p:xfrm>
          <a:off x="274320" y="1690687"/>
          <a:ext cx="8241030" cy="39250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176759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TO DO  Before Your first supervision session : </a:t>
            </a:r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1748304"/>
              </p:ext>
            </p:extLst>
          </p:nvPr>
        </p:nvGraphicFramePr>
        <p:xfrm>
          <a:off x="274320" y="1690687"/>
          <a:ext cx="8241030" cy="39250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1078316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Proses Foeseg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3106373"/>
              </p:ext>
            </p:extLst>
          </p:nvPr>
        </p:nvGraphicFramePr>
        <p:xfrm>
          <a:off x="338138" y="1157288"/>
          <a:ext cx="8177212" cy="5019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4272145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Process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1168109"/>
              </p:ext>
            </p:extLst>
          </p:nvPr>
        </p:nvGraphicFramePr>
        <p:xfrm>
          <a:off x="338138" y="1157288"/>
          <a:ext cx="8177212" cy="50196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44734962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8C9C775-853B-1503-469B-2ACCAB5CC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Adolygiad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Llenyddiaeth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Moeseg</a:t>
            </a:r>
            <a:br>
              <a:rPr lang="en-GB" dirty="0"/>
            </a:b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Ethics Literature Review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D6B76A-1E90-A5CD-9F41-6A85B86B03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003242"/>
            <a:ext cx="3867150" cy="3809862"/>
          </a:xfrm>
        </p:spPr>
        <p:txBody>
          <a:bodyPr/>
          <a:lstStyle/>
          <a:p>
            <a:pPr lvl="0"/>
            <a:r>
              <a:rPr lang="en-GB" dirty="0" err="1"/>
              <a:t>Trafodwch</a:t>
            </a:r>
            <a:r>
              <a:rPr lang="en-GB" dirty="0"/>
              <a:t> y broses </a:t>
            </a:r>
            <a:r>
              <a:rPr lang="en-GB" dirty="0" err="1"/>
              <a:t>gyda'ch</a:t>
            </a:r>
            <a:r>
              <a:rPr lang="en-GB" dirty="0"/>
              <a:t> PD / </a:t>
            </a:r>
            <a:r>
              <a:rPr lang="en-GB" dirty="0" err="1"/>
              <a:t>Goruchwyliwr</a:t>
            </a:r>
            <a:r>
              <a:rPr lang="en-GB" dirty="0"/>
              <a:t> : </a:t>
            </a:r>
          </a:p>
          <a:p>
            <a:pPr lvl="0"/>
            <a:r>
              <a:rPr lang="en-GB" dirty="0" err="1"/>
              <a:t>Rhestr</a:t>
            </a:r>
            <a:r>
              <a:rPr lang="en-GB" dirty="0"/>
              <a:t> </a:t>
            </a:r>
            <a:r>
              <a:rPr lang="en-GB" dirty="0" err="1"/>
              <a:t>Wirio</a:t>
            </a:r>
            <a:r>
              <a:rPr lang="en-GB" dirty="0"/>
              <a:t> </a:t>
            </a:r>
            <a:r>
              <a:rPr lang="en-GB" dirty="0" err="1"/>
              <a:t>Moeseg</a:t>
            </a:r>
            <a:r>
              <a:rPr lang="en-GB" dirty="0"/>
              <a:t> ac </a:t>
            </a:r>
            <a:r>
              <a:rPr lang="en-GB" dirty="0" err="1"/>
              <a:t>Ansawdd</a:t>
            </a:r>
            <a:r>
              <a:rPr lang="en-GB" dirty="0"/>
              <a:t> </a:t>
            </a:r>
            <a:r>
              <a:rPr lang="en-GB" dirty="0" err="1"/>
              <a:t>Adolygiad</a:t>
            </a:r>
            <a:r>
              <a:rPr lang="en-GB" dirty="0"/>
              <a:t> </a:t>
            </a:r>
            <a:r>
              <a:rPr lang="en-GB" dirty="0" err="1"/>
              <a:t>Llenyddiaeth</a:t>
            </a:r>
            <a:endParaRPr lang="en-GB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39CD82-778D-5F03-31D3-3AD560C871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0" y="1920933"/>
            <a:ext cx="3867150" cy="3809862"/>
          </a:xfrm>
        </p:spPr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Please discuss the process with your PD / Supervisor : </a:t>
            </a:r>
          </a:p>
          <a:p>
            <a:r>
              <a:rPr lang="en-GB" dirty="0">
                <a:solidFill>
                  <a:schemeClr val="accent1"/>
                </a:solidFill>
              </a:rPr>
              <a:t>Literature Review Ethics and Quality Checklist</a:t>
            </a:r>
          </a:p>
        </p:txBody>
      </p:sp>
    </p:spTree>
    <p:extLst>
      <p:ext uri="{BB962C8B-B14F-4D97-AF65-F5344CB8AC3E}">
        <p14:creationId xmlns:p14="http://schemas.microsoft.com/office/powerpoint/2010/main" val="935341849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4850" y="82097"/>
            <a:ext cx="7886700" cy="1325563"/>
          </a:xfrm>
        </p:spPr>
        <p:txBody>
          <a:bodyPr/>
          <a:lstStyle/>
          <a:p>
            <a:r>
              <a:rPr lang="cy-GB" dirty="0"/>
              <a:t>Proses Foeseg</a:t>
            </a:r>
            <a:r>
              <a:rPr lang="en-GB" dirty="0"/>
              <a:t>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52425" y="1004888"/>
          <a:ext cx="8162925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55171618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078" y="0"/>
            <a:ext cx="7886700" cy="1325563"/>
          </a:xfrm>
        </p:spPr>
        <p:txBody>
          <a:bodyPr/>
          <a:lstStyle/>
          <a:p>
            <a:r>
              <a:rPr lang="en-GB" dirty="0"/>
              <a:t>Ethics Process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3619202"/>
              </p:ext>
            </p:extLst>
          </p:nvPr>
        </p:nvGraphicFramePr>
        <p:xfrm>
          <a:off x="352425" y="1004888"/>
          <a:ext cx="8162925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1736436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/>
              <a:t>Paratoi ar gyfer Goruchwyliaeth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542925" y="1057275"/>
          <a:ext cx="7972425" cy="5119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1969553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657226" y="533401"/>
          <a:ext cx="7929562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27309687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Preparing for Supervision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10641450"/>
              </p:ext>
            </p:extLst>
          </p:nvPr>
        </p:nvGraphicFramePr>
        <p:xfrm>
          <a:off x="542925" y="1057275"/>
          <a:ext cx="7972425" cy="5119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9369867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4234717"/>
              </p:ext>
            </p:extLst>
          </p:nvPr>
        </p:nvGraphicFramePr>
        <p:xfrm>
          <a:off x="657226" y="533401"/>
          <a:ext cx="7929562" cy="51720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7292163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y-GB" dirty="0"/>
              <a:t>Cynllun Gweithredu </a:t>
            </a:r>
            <a:br>
              <a:rPr lang="en-GB" dirty="0"/>
            </a:br>
            <a:r>
              <a:rPr lang="en-GB" dirty="0"/>
              <a:t>Action Planning 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sz="half" idx="1"/>
          </p:nvPr>
        </p:nvGraphicFramePr>
        <p:xfrm>
          <a:off x="457200" y="1600201"/>
          <a:ext cx="4038600" cy="39890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6" name="Content Placeholder 5"/>
          <p:cNvGraphicFramePr>
            <a:graphicFrameLocks noGrp="1"/>
          </p:cNvGraphicFramePr>
          <p:nvPr>
            <p:ph sz="half" idx="2"/>
          </p:nvPr>
        </p:nvGraphicFramePr>
        <p:xfrm>
          <a:off x="4860032" y="1988839"/>
          <a:ext cx="3826768" cy="36004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Oval Callout 6"/>
          <p:cNvSpPr/>
          <p:nvPr/>
        </p:nvSpPr>
        <p:spPr>
          <a:xfrm>
            <a:off x="7092280" y="346795"/>
            <a:ext cx="1872208" cy="998686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Post session Activity </a:t>
            </a:r>
          </a:p>
        </p:txBody>
      </p:sp>
    </p:spTree>
    <p:extLst>
      <p:ext uri="{BB962C8B-B14F-4D97-AF65-F5344CB8AC3E}">
        <p14:creationId xmlns:p14="http://schemas.microsoft.com/office/powerpoint/2010/main" val="224142011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1732CEE-37FB-4290-A125-658371613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6AF98041-916D-4701-8B9C-A4F18FA120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2801878"/>
              </p:ext>
            </p:extLst>
          </p:nvPr>
        </p:nvGraphicFramePr>
        <p:xfrm>
          <a:off x="1818" y="-795988"/>
          <a:ext cx="9041801" cy="71126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38992">
                  <a:extLst>
                    <a:ext uri="{9D8B030D-6E8A-4147-A177-3AD203B41FA5}">
                      <a16:colId xmlns:a16="http://schemas.microsoft.com/office/drawing/2014/main" val="1201784018"/>
                    </a:ext>
                  </a:extLst>
                </a:gridCol>
                <a:gridCol w="4242356">
                  <a:extLst>
                    <a:ext uri="{9D8B030D-6E8A-4147-A177-3AD203B41FA5}">
                      <a16:colId xmlns:a16="http://schemas.microsoft.com/office/drawing/2014/main" val="575644635"/>
                    </a:ext>
                  </a:extLst>
                </a:gridCol>
                <a:gridCol w="2260453">
                  <a:extLst>
                    <a:ext uri="{9D8B030D-6E8A-4147-A177-3AD203B41FA5}">
                      <a16:colId xmlns:a16="http://schemas.microsoft.com/office/drawing/2014/main" val="753180739"/>
                    </a:ext>
                  </a:extLst>
                </a:gridCol>
              </a:tblGrid>
              <a:tr h="231885"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Goruchwyliaeth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>
                          <a:effectLst/>
                        </a:rPr>
                        <a:t>Cynnwys / Cerrig milltir</a:t>
                      </a:r>
                      <a:endParaRPr lang="cy-GB" sz="1600" noProof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>
                          <a:effectLst/>
                        </a:rPr>
                        <a:t>Dyddiad</a:t>
                      </a:r>
                      <a:r>
                        <a:rPr lang="cy-GB" sz="1600">
                          <a:effectLst/>
                        </a:rPr>
                        <a:t> 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945175461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Goruchwyliaeth Grŵp / gweithdy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>
                          <a:effectLst/>
                        </a:rPr>
                        <a:t>Dechrau’ch Traethawd Hir / Rheoliadau’r Brifysgol </a:t>
                      </a:r>
                      <a:endParaRPr lang="cy-GB" sz="1600" noProof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6 Hydref 6pm-8pm, MS Teams:  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97201392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Cyfarfod cyntaf gyda’r Goruchwyliwr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Trafodaeth, Contract: disgwyliadau Cynnig, Llinell amser, cyfarfodydd.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134012465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cy-GB" sz="1600" noProof="0" dirty="0">
                          <a:effectLst/>
                        </a:rPr>
                        <a:t>Goruchwyliwr, Cyfarfod 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Cynnig ymchwil / Moeseg trafodaeth ar gyfer Cymeradwyaeth Foesegol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977715844"/>
                  </a:ext>
                </a:extLst>
              </a:tr>
              <a:tr h="621960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Goruchwyliaeth Grŵp / gweithdy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Ysgrifennu Adolygiad Llenyddiaeth: i.  Ar gyfer astudiaeth empirig </a:t>
                      </a:r>
                      <a:r>
                        <a:rPr lang="cy-GB" sz="1600" noProof="1">
                          <a:effectLst/>
                        </a:rPr>
                        <a:t>ii. </a:t>
                      </a:r>
                      <a:r>
                        <a:rPr lang="cy-GB" sz="1600" noProof="0" dirty="0">
                          <a:effectLst/>
                        </a:rPr>
                        <a:t>Adolygiad llenyddiaeth estynedig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10 Tachwedd 6pm-8pm, MS </a:t>
                      </a:r>
                      <a:r>
                        <a:rPr lang="en-GB" sz="1600" noProof="0" dirty="0">
                          <a:effectLst/>
                        </a:rPr>
                        <a:t>Teams</a:t>
                      </a:r>
                      <a:r>
                        <a:rPr lang="cy-GB" sz="1600" dirty="0">
                          <a:effectLst/>
                        </a:rPr>
                        <a:t>: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980655252"/>
                  </a:ext>
                </a:extLst>
              </a:tr>
              <a:tr h="145774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543175" algn="l"/>
                        </a:tabLst>
                      </a:pPr>
                      <a:r>
                        <a:rPr lang="cy-GB" sz="1600" noProof="0" dirty="0">
                          <a:effectLst/>
                        </a:rPr>
                        <a:t>Amlinelliad Adolygiad Llenyddiaeth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1982575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Goruchwyliaeth Grŵp sesiwn gweithdy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Methodoleg / Dadansoddi Data: i. Ar gyfer astudiaeth empirig </a:t>
                      </a:r>
                      <a:r>
                        <a:rPr lang="cy-GB" sz="1600" noProof="1">
                          <a:effectLst/>
                        </a:rPr>
                        <a:t>ii.</a:t>
                      </a:r>
                      <a:r>
                        <a:rPr lang="cy-GB" sz="1600" noProof="0" dirty="0">
                          <a:effectLst/>
                        </a:rPr>
                        <a:t> Adolygiad llenyddiaeth estynedig - strwythur a dadansoddi </a:t>
                      </a:r>
                      <a:endParaRPr lang="cy-GB" sz="1600" noProof="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12 Ionawr 6pm-8pm, MS </a:t>
                      </a:r>
                      <a:r>
                        <a:rPr lang="en-GB" sz="1600" noProof="0" dirty="0">
                          <a:effectLst/>
                        </a:rPr>
                        <a:t>Teams</a:t>
                      </a:r>
                      <a:r>
                        <a:rPr lang="cy-GB" sz="1600" dirty="0">
                          <a:effectLst/>
                        </a:rPr>
                        <a:t>: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777268864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Astudiaeth Empirig: Pennod Methodoleg  </a:t>
                      </a: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Adolygiad Llenyddiaeth: Thema …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27306127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Astudiaeth Empirig: Casglu Data (os ydych yn casglu data)</a:t>
                      </a: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Adolygiad Llenyddiaeth: Thema  …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85331701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Astudiaeth Empirig:  Dadansoddi Data </a:t>
                      </a: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Adolygiad Llenyddiaeth: Thema …</a:t>
                      </a:r>
                    </a:p>
                    <a:p>
                      <a:pPr algn="l"/>
                      <a:r>
                        <a:rPr lang="cy-GB" sz="1600" noProof="0" dirty="0">
                          <a:effectLst/>
                        </a:rPr>
                        <a:t> 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2160584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Ysgrifennu’r traethawd hir Trafodaeth / Diweddglo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>
                          <a:effectLst/>
                        </a:rPr>
                        <a:t> 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713158963"/>
                  </a:ext>
                </a:extLst>
              </a:tr>
              <a:tr h="38793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Symbol" panose="05050102010706020507" pitchFamily="18" charset="2"/>
                        <a:buChar char=""/>
                        <a:tabLst/>
                        <a:defRPr/>
                      </a:pPr>
                      <a:r>
                        <a:rPr lang="cy-GB" sz="1600" noProof="0" dirty="0">
                          <a:effectLst/>
                        </a:rPr>
                        <a:t>Goruchwyliaeth Grŵp sesiwn gweithdy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Rhoi’r wedd derfynol ar eich traethawd hir a’i gyflwyno </a:t>
                      </a:r>
                    </a:p>
                    <a:p>
                      <a:pPr algn="l"/>
                      <a:r>
                        <a:rPr lang="cy-GB" sz="1600" noProof="0" dirty="0">
                          <a:effectLst/>
                        </a:rPr>
                        <a:t> 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dirty="0">
                          <a:effectLst/>
                        </a:rPr>
                        <a:t>16 Mawrth 6pm-8pm, MS </a:t>
                      </a:r>
                      <a:r>
                        <a:rPr lang="en-GB" sz="1600" noProof="0" dirty="0">
                          <a:effectLst/>
                        </a:rPr>
                        <a:t>Teams</a:t>
                      </a:r>
                      <a:r>
                        <a:rPr lang="cy-GB" sz="1600" dirty="0">
                          <a:effectLst/>
                        </a:rPr>
                        <a:t> :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725551336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cy-GB" sz="1600" noProof="0" dirty="0">
                          <a:effectLst/>
                        </a:rPr>
                        <a:t>Goruchwyliwr, Cyfarfod </a:t>
                      </a:r>
                      <a:r>
                        <a:rPr lang="en-US" sz="1600" dirty="0">
                          <a:effectLst/>
                        </a:rPr>
                        <a:t>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Drafft terfynol gweithredol: adborth cyffredinol</a:t>
                      </a:r>
                    </a:p>
                    <a:p>
                      <a:pPr algn="l"/>
                      <a:r>
                        <a:rPr lang="cy-GB" sz="1600" noProof="0" dirty="0">
                          <a:effectLst/>
                        </a:rPr>
                        <a:t> 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u="sng" dirty="0">
                          <a:effectLst/>
                        </a:rPr>
                        <a:t>Mawrth 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639354975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DYDDIAD CYFLWYNO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noProof="0" dirty="0">
                          <a:effectLst/>
                        </a:rPr>
                        <a:t>CYFLWYNIAD TERFYNOL </a:t>
                      </a:r>
                      <a:endParaRPr lang="cy-GB" sz="1600" noProof="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cy-GB" sz="1600" u="sng" dirty="0">
                          <a:effectLst/>
                        </a:rPr>
                        <a:t>Ebrill</a:t>
                      </a:r>
                      <a:endParaRPr lang="cy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42247479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3217582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1732CEE-37FB-4290-A125-6583716137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6AF98041-916D-4701-8B9C-A4F18FA120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5697472"/>
              </p:ext>
            </p:extLst>
          </p:nvPr>
        </p:nvGraphicFramePr>
        <p:xfrm>
          <a:off x="64546" y="0"/>
          <a:ext cx="9041801" cy="713739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38992">
                  <a:extLst>
                    <a:ext uri="{9D8B030D-6E8A-4147-A177-3AD203B41FA5}">
                      <a16:colId xmlns:a16="http://schemas.microsoft.com/office/drawing/2014/main" val="1201784018"/>
                    </a:ext>
                  </a:extLst>
                </a:gridCol>
                <a:gridCol w="4242356">
                  <a:extLst>
                    <a:ext uri="{9D8B030D-6E8A-4147-A177-3AD203B41FA5}">
                      <a16:colId xmlns:a16="http://schemas.microsoft.com/office/drawing/2014/main" val="575644635"/>
                    </a:ext>
                  </a:extLst>
                </a:gridCol>
                <a:gridCol w="2260453">
                  <a:extLst>
                    <a:ext uri="{9D8B030D-6E8A-4147-A177-3AD203B41FA5}">
                      <a16:colId xmlns:a16="http://schemas.microsoft.com/office/drawing/2014/main" val="753180739"/>
                    </a:ext>
                  </a:extLst>
                </a:gridCol>
              </a:tblGrid>
              <a:tr h="231885"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Supervision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Content / Milestones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Date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945175461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/ workshop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>
                          <a:effectLst/>
                        </a:rPr>
                        <a:t>Starting your Dissertation / University Regulations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 6</a:t>
                      </a:r>
                      <a:r>
                        <a:rPr lang="en-AU" sz="1600" baseline="30000" dirty="0">
                          <a:effectLst/>
                        </a:rPr>
                        <a:t>th</a:t>
                      </a:r>
                      <a:r>
                        <a:rPr lang="en-AU" sz="1600" dirty="0">
                          <a:effectLst/>
                        </a:rPr>
                        <a:t> October 6pm-8pm, MS Teams: 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97201392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First meeting with Supervisor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Discuss, Contract: expectations Proposal, Timeline, meetings. Ethics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134012465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 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Research proposal / Ethics discussion for Ethical Approval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977715844"/>
                  </a:ext>
                </a:extLst>
              </a:tr>
              <a:tr h="621960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/ workshop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Writing a Literature Review; i.  For an empirical study ii. An extended literature review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10</a:t>
                      </a:r>
                      <a:r>
                        <a:rPr lang="en-AU" sz="1600" baseline="30000" dirty="0">
                          <a:effectLst/>
                        </a:rPr>
                        <a:t>th</a:t>
                      </a:r>
                      <a:r>
                        <a:rPr lang="en-AU" sz="1600" dirty="0">
                          <a:effectLst/>
                        </a:rPr>
                        <a:t> November 6pm-8pm, MS Teams: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980655252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>
                        <a:tabLst>
                          <a:tab pos="2543175" algn="l"/>
                        </a:tabLst>
                      </a:pPr>
                      <a:r>
                        <a:rPr lang="en-US" sz="1600" dirty="0">
                          <a:effectLst/>
                        </a:rPr>
                        <a:t>Literature Review Outline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1982575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Group Supervision workshop session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AU" sz="1600" dirty="0">
                          <a:effectLst/>
                        </a:rPr>
                        <a:t>Methodology / Data Analysis; i. for an empirical study ii. An extended literature review structure and analysis 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12</a:t>
                      </a:r>
                      <a:r>
                        <a:rPr lang="en-AU" sz="1600" baseline="30000" dirty="0">
                          <a:effectLst/>
                        </a:rPr>
                        <a:t>th</a:t>
                      </a:r>
                      <a:r>
                        <a:rPr lang="en-AU" sz="1600" dirty="0">
                          <a:effectLst/>
                        </a:rPr>
                        <a:t>  January 6pm-8pm, MS Teams: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2777268864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Empirical Study: Methodology Chapter  </a:t>
                      </a:r>
                      <a:endParaRPr lang="en-GB" sz="160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Literature Review: Theme …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27306127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Empirical Study:  Data Collection (if collecting data)</a:t>
                      </a:r>
                      <a:endParaRPr lang="en-GB" sz="160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Literature Review: Theme  …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085331701"/>
                  </a:ext>
                </a:extLst>
              </a:tr>
              <a:tr h="695656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Empirical Study:  Data Analysis </a:t>
                      </a:r>
                      <a:endParaRPr lang="en-GB" sz="1600" dirty="0">
                        <a:effectLst/>
                      </a:endParaRPr>
                    </a:p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Literature Review: Theme …</a:t>
                      </a:r>
                      <a:endParaRPr lang="en-GB" sz="1600" dirty="0">
                        <a:effectLst/>
                      </a:endParaRPr>
                    </a:p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562160584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Supervisor, Meeting 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Writing up Discussion / Conclusion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3713158963"/>
                  </a:ext>
                </a:extLst>
              </a:tr>
              <a:tr h="621960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Group Supervision workshop session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AU" sz="1600" dirty="0">
                          <a:effectLst/>
                        </a:rPr>
                        <a:t>Finalising and submitting your dissertation </a:t>
                      </a:r>
                      <a:endParaRPr lang="en-GB" sz="1600" dirty="0">
                        <a:effectLst/>
                      </a:endParaRPr>
                    </a:p>
                    <a:p>
                      <a:pPr algn="l"/>
                      <a:r>
                        <a:rPr lang="en-GB" sz="1600" dirty="0">
                          <a:effectLst/>
                        </a:rPr>
                        <a:t> 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dirty="0">
                          <a:effectLst/>
                        </a:rPr>
                        <a:t>16th March 6pm-8pm, MS Teams :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1725551336"/>
                  </a:ext>
                </a:extLst>
              </a:tr>
              <a:tr h="463771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 dirty="0">
                          <a:effectLst/>
                        </a:rPr>
                        <a:t>Supervisor, Meeting 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>
                          <a:effectLst/>
                        </a:rPr>
                        <a:t>Working final draft: General feedback</a:t>
                      </a:r>
                      <a:endParaRPr lang="en-GB" sz="1600">
                        <a:effectLst/>
                      </a:endParaRPr>
                    </a:p>
                    <a:p>
                      <a:pPr algn="l"/>
                      <a:r>
                        <a:rPr lang="en-US" sz="1600">
                          <a:effectLst/>
                        </a:rPr>
                        <a:t> 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u="sng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March (Please discuss with Supervisor / PM)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639354975"/>
                  </a:ext>
                </a:extLst>
              </a:tr>
              <a:tr h="264498">
                <a:tc>
                  <a:txBody>
                    <a:bodyPr/>
                    <a:lstStyle/>
                    <a:p>
                      <a:pPr marL="342900" lvl="0" indent="-342900" algn="l">
                        <a:buFont typeface="Symbol" panose="05050102010706020507" pitchFamily="18" charset="2"/>
                        <a:buChar char=""/>
                      </a:pPr>
                      <a:r>
                        <a:rPr lang="en-US" sz="1600">
                          <a:effectLst/>
                        </a:rPr>
                        <a:t>SUBMISSION DATE </a:t>
                      </a:r>
                      <a:endParaRPr lang="en-GB" sz="16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US" sz="1600" dirty="0">
                          <a:effectLst/>
                        </a:rPr>
                        <a:t>FINAL SUBMISSION 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AU" sz="1600" u="sng" dirty="0">
                          <a:effectLst/>
                        </a:rPr>
                        <a:t>April </a:t>
                      </a:r>
                      <a:r>
                        <a:rPr lang="en-AU" sz="1600" u="sng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(Please discuss with Supervisor / PM)</a:t>
                      </a:r>
                      <a:endParaRPr lang="en-GB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25630" marR="25630" marT="0" marB="0"/>
                </a:tc>
                <a:extLst>
                  <a:ext uri="{0D108BD9-81ED-4DB2-BD59-A6C34878D82A}">
                    <a16:rowId xmlns:a16="http://schemas.microsoft.com/office/drawing/2014/main" val="42247479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606993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3247BEA-B79E-A511-3901-BB2CCF112D0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b="1" dirty="0"/>
              <a:t>Beth sydd yn eich meddwl? </a:t>
            </a:r>
            <a:br>
              <a:rPr lang="cy-GB" b="1" dirty="0"/>
            </a:br>
            <a:r>
              <a:rPr lang="cy-GB" b="1" dirty="0"/>
              <a:t>Unrhyw Bryderon?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73A8B-B2D6-91AD-BA6E-BF11EB1E03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What are your thoughts?</a:t>
            </a:r>
            <a:br>
              <a:rPr lang="en-GB" b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b="1" dirty="0">
                <a:solidFill>
                  <a:schemeClr val="accent1">
                    <a:lumMod val="75000"/>
                  </a:schemeClr>
                </a:solidFill>
              </a:rPr>
              <a:t> Any Concerns?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199017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itl 3">
            <a:extLst>
              <a:ext uri="{FF2B5EF4-FFF2-40B4-BE49-F238E27FC236}">
                <a16:creationId xmlns:a16="http://schemas.microsoft.com/office/drawing/2014/main" id="{071B5E3F-1AA2-FEB0-3B7A-8B7018BC6A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Cyfeiriedig</a:t>
            </a:r>
            <a:r>
              <a:rPr lang="en-GB" dirty="0"/>
              <a:t> </a:t>
            </a: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Drefnu</a:t>
            </a:r>
            <a:r>
              <a:rPr lang="en-GB" dirty="0"/>
              <a:t>/ </a:t>
            </a:r>
            <a:r>
              <a:rPr lang="en-GB" dirty="0">
                <a:solidFill>
                  <a:schemeClr val="accent1"/>
                </a:solidFill>
              </a:rPr>
              <a:t>Directed Scheduled Learning:</a:t>
            </a:r>
            <a:endParaRPr lang="cy-GB" dirty="0">
              <a:solidFill>
                <a:schemeClr val="accent1"/>
              </a:solidFill>
            </a:endParaRPr>
          </a:p>
        </p:txBody>
      </p:sp>
      <p:sp>
        <p:nvSpPr>
          <p:cNvPr id="5" name="Dalfan Cynnwys 4">
            <a:extLst>
              <a:ext uri="{FF2B5EF4-FFF2-40B4-BE49-F238E27FC236}">
                <a16:creationId xmlns:a16="http://schemas.microsoft.com/office/drawing/2014/main" id="{8D363170-42F4-3E6B-4236-8EE009B219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44835" y="1806121"/>
            <a:ext cx="3867150" cy="3809862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>
                <a:solidFill>
                  <a:schemeClr val="accent1"/>
                </a:solidFill>
              </a:rPr>
              <a:t>Academic and </a:t>
            </a:r>
            <a:r>
              <a:rPr lang="en-GB" b="1" dirty="0" err="1">
                <a:solidFill>
                  <a:schemeClr val="accent1"/>
                </a:solidFill>
              </a:rPr>
              <a:t>InfoSkills</a:t>
            </a:r>
            <a:endParaRPr lang="en-GB" b="1" dirty="0">
              <a:solidFill>
                <a:schemeClr val="accent1"/>
              </a:solidFill>
            </a:endParaRPr>
          </a:p>
          <a:p>
            <a:pPr lvl="1"/>
            <a:r>
              <a:rPr lang="en-GB" dirty="0">
                <a:solidFill>
                  <a:schemeClr val="accent1"/>
                </a:solidFill>
              </a:rPr>
              <a:t>Enhance your skills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https://digitalservices.uwtsd.ac.uk/library/academic-and-infoskills/</a:t>
            </a:r>
            <a:endParaRPr lang="en-GB" dirty="0">
              <a:solidFill>
                <a:schemeClr val="accent1"/>
              </a:solidFill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cy-GB" dirty="0" err="1">
                <a:solidFill>
                  <a:schemeClr val="accent1"/>
                </a:solidFill>
              </a:rPr>
              <a:t>Please</a:t>
            </a:r>
            <a:r>
              <a:rPr lang="cy-GB" dirty="0">
                <a:solidFill>
                  <a:schemeClr val="accent1"/>
                </a:solidFill>
              </a:rPr>
              <a:t> </a:t>
            </a:r>
            <a:r>
              <a:rPr lang="cy-GB" dirty="0" err="1">
                <a:solidFill>
                  <a:schemeClr val="accent1"/>
                </a:solidFill>
              </a:rPr>
              <a:t>review</a:t>
            </a:r>
            <a:r>
              <a:rPr lang="cy-GB" dirty="0">
                <a:solidFill>
                  <a:schemeClr val="accent1"/>
                </a:solidFill>
              </a:rPr>
              <a:t> this </a:t>
            </a:r>
            <a:r>
              <a:rPr lang="cy-GB" dirty="0" err="1">
                <a:solidFill>
                  <a:schemeClr val="accent1"/>
                </a:solidFill>
              </a:rPr>
              <a:t>training</a:t>
            </a:r>
            <a:r>
              <a:rPr lang="cy-GB" dirty="0">
                <a:solidFill>
                  <a:schemeClr val="accent1"/>
                </a:solidFill>
              </a:rPr>
              <a:t> it Will be </a:t>
            </a:r>
            <a:r>
              <a:rPr lang="cy-GB" dirty="0" err="1">
                <a:solidFill>
                  <a:schemeClr val="accent1"/>
                </a:solidFill>
              </a:rPr>
              <a:t>invaluable</a:t>
            </a:r>
            <a:r>
              <a:rPr lang="cy-GB" dirty="0">
                <a:solidFill>
                  <a:schemeClr val="accent1"/>
                </a:solidFill>
              </a:rPr>
              <a:t> to </a:t>
            </a:r>
            <a:r>
              <a:rPr lang="cy-GB" dirty="0" err="1">
                <a:solidFill>
                  <a:schemeClr val="accent1"/>
                </a:solidFill>
              </a:rPr>
              <a:t>you</a:t>
            </a:r>
            <a:r>
              <a:rPr lang="cy-GB" dirty="0">
                <a:solidFill>
                  <a:schemeClr val="accent1"/>
                </a:solidFill>
              </a:rPr>
              <a:t> to </a:t>
            </a:r>
            <a:r>
              <a:rPr lang="cy-GB" dirty="0" err="1">
                <a:solidFill>
                  <a:schemeClr val="accent1"/>
                </a:solidFill>
              </a:rPr>
              <a:t>aid</a:t>
            </a:r>
            <a:r>
              <a:rPr lang="cy-GB" dirty="0">
                <a:solidFill>
                  <a:schemeClr val="accent1"/>
                </a:solidFill>
              </a:rPr>
              <a:t> </a:t>
            </a:r>
            <a:r>
              <a:rPr lang="cy-GB" dirty="0" err="1">
                <a:solidFill>
                  <a:schemeClr val="accent1"/>
                </a:solidFill>
              </a:rPr>
              <a:t>in</a:t>
            </a:r>
            <a:r>
              <a:rPr lang="cy-GB" dirty="0">
                <a:solidFill>
                  <a:schemeClr val="accent1"/>
                </a:solidFill>
              </a:rPr>
              <a:t> </a:t>
            </a:r>
            <a:r>
              <a:rPr lang="cy-GB" dirty="0" err="1">
                <a:solidFill>
                  <a:schemeClr val="accent1"/>
                </a:solidFill>
              </a:rPr>
              <a:t>your</a:t>
            </a:r>
            <a:r>
              <a:rPr lang="cy-GB" dirty="0">
                <a:solidFill>
                  <a:schemeClr val="accent1"/>
                </a:solidFill>
              </a:rPr>
              <a:t> </a:t>
            </a:r>
            <a:r>
              <a:rPr lang="cy-GB" dirty="0" err="1">
                <a:solidFill>
                  <a:schemeClr val="accent1"/>
                </a:solidFill>
              </a:rPr>
              <a:t>dissertation</a:t>
            </a:r>
            <a:r>
              <a:rPr lang="cy-GB" dirty="0">
                <a:solidFill>
                  <a:schemeClr val="accent1"/>
                </a:solidFill>
              </a:rPr>
              <a:t>  Research</a:t>
            </a:r>
          </a:p>
          <a:p>
            <a:pPr marL="0" indent="0">
              <a:buNone/>
            </a:pPr>
            <a:endParaRPr lang="cy-GB" dirty="0">
              <a:solidFill>
                <a:schemeClr val="accent1"/>
              </a:solidFill>
            </a:endParaRPr>
          </a:p>
          <a:p>
            <a:r>
              <a:rPr lang="en-GB" b="1" dirty="0">
                <a:solidFill>
                  <a:schemeClr val="accent1"/>
                </a:solidFill>
              </a:rPr>
              <a:t>For further support you can </a:t>
            </a:r>
            <a:r>
              <a:rPr lang="en-GB" b="1" dirty="0">
                <a:solidFill>
                  <a:schemeClr val="accent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book an appointment</a:t>
            </a:r>
            <a:r>
              <a:rPr lang="en-GB" b="1" dirty="0">
                <a:solidFill>
                  <a:schemeClr val="accent1"/>
                </a:solidFill>
              </a:rPr>
              <a:t> or email us at </a:t>
            </a:r>
            <a:r>
              <a:rPr lang="en-GB" b="1" dirty="0">
                <a:solidFill>
                  <a:schemeClr val="accent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infoskills@uwtsd.ac.uk</a:t>
            </a:r>
            <a:r>
              <a:rPr lang="en-GB" b="1" dirty="0">
                <a:solidFill>
                  <a:schemeClr val="accent1"/>
                </a:solidFill>
              </a:rPr>
              <a:t>.</a:t>
            </a:r>
            <a:r>
              <a:rPr lang="cy-GB" b="1" dirty="0">
                <a:solidFill>
                  <a:schemeClr val="accent1"/>
                </a:solidFill>
              </a:rPr>
              <a:t>.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52443D-08C7-DA95-A6D3-170A736326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8650" y="1825625"/>
            <a:ext cx="3867150" cy="3809862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 err="1"/>
              <a:t>Sgiliau</a:t>
            </a:r>
            <a:r>
              <a:rPr lang="en-GB" b="1" dirty="0"/>
              <a:t> </a:t>
            </a:r>
            <a:r>
              <a:rPr lang="en-GB" b="1" dirty="0" err="1"/>
              <a:t>Academaidd</a:t>
            </a:r>
            <a:r>
              <a:rPr lang="en-GB" b="1" dirty="0"/>
              <a:t> a </a:t>
            </a:r>
            <a:r>
              <a:rPr lang="en-GB" b="1" dirty="0" err="1"/>
              <a:t>Gwybodaeth</a:t>
            </a:r>
            <a:endParaRPr lang="en-GB" b="1" dirty="0"/>
          </a:p>
          <a:p>
            <a:pPr lvl="1"/>
            <a:r>
              <a:rPr lang="en-GB" dirty="0" err="1"/>
              <a:t>Gwella</a:t>
            </a:r>
            <a:r>
              <a:rPr lang="en-GB" dirty="0"/>
              <a:t> Eich </a:t>
            </a:r>
            <a:r>
              <a:rPr lang="en-GB" dirty="0" err="1"/>
              <a:t>Sgiliau</a:t>
            </a:r>
            <a:endParaRPr lang="en-GB" dirty="0"/>
          </a:p>
          <a:p>
            <a:r>
              <a:rPr lang="en-GB" dirty="0">
                <a:hlinkClick r:id="rId3"/>
              </a:rPr>
              <a:t>https://digitalservices.uwtsd.ac.uk/library/academic-and-infoskills/</a:t>
            </a:r>
            <a:endParaRPr lang="en-GB" dirty="0"/>
          </a:p>
          <a:p>
            <a:r>
              <a:rPr lang="en-GB" dirty="0" err="1"/>
              <a:t>Adolygwch</a:t>
            </a:r>
            <a:r>
              <a:rPr lang="en-GB" dirty="0"/>
              <a:t> yr </a:t>
            </a:r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; </a:t>
            </a:r>
            <a:r>
              <a:rPr lang="en-GB" dirty="0" err="1"/>
              <a:t>bydd</a:t>
            </a:r>
            <a:r>
              <a:rPr lang="en-GB" dirty="0"/>
              <a:t> o </a:t>
            </a:r>
            <a:r>
              <a:rPr lang="en-GB" dirty="0" err="1"/>
              <a:t>gymorth</a:t>
            </a:r>
            <a:r>
              <a:rPr lang="en-GB" dirty="0"/>
              <a:t> </a:t>
            </a:r>
            <a:r>
              <a:rPr lang="en-GB" dirty="0" err="1"/>
              <a:t>mawr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 </a:t>
            </a:r>
            <a:r>
              <a:rPr lang="en-GB" dirty="0" err="1"/>
              <a:t>traethawd</a:t>
            </a:r>
            <a:r>
              <a:rPr lang="en-GB" dirty="0"/>
              <a:t> hir.</a:t>
            </a:r>
          </a:p>
          <a:p>
            <a:endParaRPr lang="en-GB" dirty="0"/>
          </a:p>
          <a:p>
            <a:r>
              <a:rPr lang="en-GB" b="1" dirty="0"/>
              <a:t>Am </a:t>
            </a:r>
            <a:r>
              <a:rPr lang="en-GB" b="1" dirty="0" err="1"/>
              <a:t>rhagor</a:t>
            </a:r>
            <a:r>
              <a:rPr lang="en-GB" b="1" dirty="0"/>
              <a:t> o help </a:t>
            </a:r>
            <a:r>
              <a:rPr lang="en-GB" b="1" dirty="0" err="1"/>
              <a:t>gallwch</a:t>
            </a:r>
            <a:r>
              <a:rPr lang="en-GB" b="1" dirty="0"/>
              <a:t> </a:t>
            </a:r>
            <a:r>
              <a:rPr lang="en-GB" b="1" dirty="0" err="1">
                <a:hlinkClick r:id="rId7"/>
              </a:rPr>
              <a:t>bwcio</a:t>
            </a:r>
            <a:r>
              <a:rPr lang="en-GB" b="1" dirty="0">
                <a:hlinkClick r:id="rId7"/>
              </a:rPr>
              <a:t> </a:t>
            </a:r>
            <a:r>
              <a:rPr lang="en-GB" b="1" dirty="0" err="1">
                <a:hlinkClick r:id="rId7"/>
              </a:rPr>
              <a:t>apwyntiad</a:t>
            </a:r>
            <a:r>
              <a:rPr lang="en-GB" b="1" dirty="0"/>
              <a:t> neu </a:t>
            </a:r>
            <a:r>
              <a:rPr lang="en-GB" b="1" dirty="0" err="1"/>
              <a:t>ebostio</a:t>
            </a:r>
            <a:r>
              <a:rPr lang="en-GB" b="1" dirty="0"/>
              <a:t> </a:t>
            </a:r>
            <a:r>
              <a:rPr lang="en-GB" b="1" dirty="0" err="1"/>
              <a:t>ni</a:t>
            </a:r>
            <a:r>
              <a:rPr lang="en-GB" b="1" dirty="0"/>
              <a:t>: </a:t>
            </a:r>
            <a:r>
              <a:rPr lang="en-GB" b="1" dirty="0">
                <a:hlinkClick r:id="rId6"/>
              </a:rPr>
              <a:t>infoskills@uwtsd.ac.uk</a:t>
            </a:r>
            <a:r>
              <a:rPr lang="en-GB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620324687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DF35A-7422-CB9F-E54A-B0C58DE3D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anchor="ctr">
            <a:normAutofit/>
          </a:bodyPr>
          <a:lstStyle/>
          <a:p>
            <a:r>
              <a:rPr lang="en-GB" dirty="0" err="1"/>
              <a:t>Llyfrau</a:t>
            </a:r>
            <a:r>
              <a:rPr lang="en-GB"/>
              <a:t>/</a:t>
            </a:r>
            <a:r>
              <a:rPr lang="en-GB">
                <a:solidFill>
                  <a:schemeClr val="accent1"/>
                </a:solidFill>
              </a:rPr>
              <a:t>Books</a:t>
            </a:r>
            <a:endParaRPr lang="en-GB" dirty="0"/>
          </a:p>
        </p:txBody>
      </p:sp>
      <p:pic>
        <p:nvPicPr>
          <p:cNvPr id="10" name="Content Placeholder 9" descr="A book cover with a green and white background&#10;&#10;AI-generated content may be incorrect.">
            <a:extLst>
              <a:ext uri="{FF2B5EF4-FFF2-40B4-BE49-F238E27FC236}">
                <a16:creationId xmlns:a16="http://schemas.microsoft.com/office/drawing/2014/main" id="{889CA7A6-8FC7-1A86-8E5A-3D854DB9697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298105" y="1825625"/>
            <a:ext cx="2528239" cy="3809862"/>
          </a:xfr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3D60E8-AA42-0AD1-5A15-3DA2AA0423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Succeeding with your master's dissertation : a step-by-step handbook - University of Wales Trinity Saint David</a:t>
            </a:r>
            <a:r>
              <a:rPr lang="en-GB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1841696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FF076D-A239-D443-731C-EA226D049C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 anchor="ctr">
            <a:normAutofit/>
          </a:bodyPr>
          <a:lstStyle/>
          <a:p>
            <a:r>
              <a:rPr lang="en-GB" dirty="0" err="1"/>
              <a:t>Llyfrau</a:t>
            </a:r>
            <a:r>
              <a:rPr lang="en-GB" dirty="0"/>
              <a:t>/</a:t>
            </a:r>
            <a:r>
              <a:rPr lang="en-GB" dirty="0">
                <a:solidFill>
                  <a:schemeClr val="accent1"/>
                </a:solidFill>
              </a:rPr>
              <a:t>Books</a:t>
            </a:r>
          </a:p>
        </p:txBody>
      </p:sp>
      <p:pic>
        <p:nvPicPr>
          <p:cNvPr id="3074" name="Picture 2" descr="A book cover with text&#10;&#10;AI-generated content may be incorrect.">
            <a:extLst>
              <a:ext uri="{FF2B5EF4-FFF2-40B4-BE49-F238E27FC236}">
                <a16:creationId xmlns:a16="http://schemas.microsoft.com/office/drawing/2014/main" id="{D0DBC91E-B3DA-78A0-7754-0CFF2A26336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24011" y="1825625"/>
            <a:ext cx="2676428" cy="380986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A94259-D367-41EE-A22D-A21B430BBC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Doing your Master's dissertation : from start to finish - University of Wales Trinity Saint David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969945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D4DC7-3FEA-4E63-9640-4AF8F6E93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E950A12-2ED5-4FCC-AA9F-AF0565FC22B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9174746"/>
              </p:ext>
            </p:extLst>
          </p:nvPr>
        </p:nvGraphicFramePr>
        <p:xfrm>
          <a:off x="628650" y="1825625"/>
          <a:ext cx="7886700" cy="36401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4898950"/>
      </p:ext>
    </p:extLst>
  </p:cSld>
  <p:clrMapOvr>
    <a:masterClrMapping/>
  </p:clrMapOvr>
</p:sld>
</file>

<file path=ppt/theme/theme1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C06615145061D4EACEAB05172B34509" ma:contentTypeVersion="12" ma:contentTypeDescription="Create a new document." ma:contentTypeScope="" ma:versionID="29c7764b8a84754f1b6b781b656cb921">
  <xsd:schema xmlns:xsd="http://www.w3.org/2001/XMLSchema" xmlns:xs="http://www.w3.org/2001/XMLSchema" xmlns:p="http://schemas.microsoft.com/office/2006/metadata/properties" xmlns:ns3="19514574-b5d9-49eb-9678-28308461b4ba" xmlns:ns4="4f627824-a7cf-4e54-9661-934e5f85792b" targetNamespace="http://schemas.microsoft.com/office/2006/metadata/properties" ma:root="true" ma:fieldsID="13bf36ecf23cb12a7a6f8b65689ece0d" ns3:_="" ns4:_="">
    <xsd:import namespace="19514574-b5d9-49eb-9678-28308461b4ba"/>
    <xsd:import namespace="4f627824-a7cf-4e54-9661-934e5f85792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9514574-b5d9-49eb-9678-28308461b4b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MediaServiceAutoTags" ma:internalName="MediaServiceAutoTags" ma:readOnly="true">
      <xsd:simpleType>
        <xsd:restriction base="dms:Text"/>
      </xsd:simpleType>
    </xsd:element>
    <xsd:element name="MediaServiceOCR" ma:index="11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f627824-a7cf-4e54-9661-934e5f85792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547D3B3-2CEC-47BE-8F2F-5C3164EBC5A8}">
  <ds:schemaRefs>
    <ds:schemaRef ds:uri="19514574-b5d9-49eb-9678-28308461b4ba"/>
    <ds:schemaRef ds:uri="http://purl.org/dc/terms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4f627824-a7cf-4e54-9661-934e5f85792b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4E66D28-9A8A-4B81-B39A-6CDFDB6331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9514574-b5d9-49eb-9678-28308461b4ba"/>
    <ds:schemaRef ds:uri="4f627824-a7cf-4e54-9661-934e5f85792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2165</TotalTime>
  <Words>4509</Words>
  <Application>Microsoft Office PowerPoint</Application>
  <PresentationFormat>On-screen Show (4:3)</PresentationFormat>
  <Paragraphs>564</Paragraphs>
  <Slides>65</Slides>
  <Notes>1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65</vt:i4>
      </vt:variant>
    </vt:vector>
  </HeadingPairs>
  <TitlesOfParts>
    <vt:vector size="75" baseType="lpstr">
      <vt:lpstr>inherit</vt:lpstr>
      <vt:lpstr>Aptos</vt:lpstr>
      <vt:lpstr>Arial</vt:lpstr>
      <vt:lpstr>Calibri</vt:lpstr>
      <vt:lpstr>Calibri Light</vt:lpstr>
      <vt:lpstr>Noto Sans</vt:lpstr>
      <vt:lpstr>Symbol</vt:lpstr>
      <vt:lpstr>Times New Roman</vt:lpstr>
      <vt:lpstr>Wingdings</vt:lpstr>
      <vt:lpstr>Accessible 2</vt:lpstr>
      <vt:lpstr>Dechrau eich Traethawd Hir  Starting Your Dissertation </vt:lpstr>
      <vt:lpstr>Agenda </vt:lpstr>
      <vt:lpstr>Sesiwn Traethawd Hir MA  MA Dissertation Session </vt:lpstr>
      <vt:lpstr>Beth yw  Traethawd Hir?  What is a Dissertation?  </vt:lpstr>
      <vt:lpstr>Beth yw Traethawd Hir?  What is a Dissertation? </vt:lpstr>
      <vt:lpstr>Beth yw Traethawd Hir?  What is a Dissertation? </vt:lpstr>
      <vt:lpstr>AIM(S) </vt:lpstr>
      <vt:lpstr>LEARNING OUTCOMES </vt:lpstr>
      <vt:lpstr>ASESU  ASSESSMENT </vt:lpstr>
      <vt:lpstr>Asesu - Parhad  /Assessment Continued </vt:lpstr>
      <vt:lpstr>Asesu - Parhad</vt:lpstr>
      <vt:lpstr>Assessment Continued </vt:lpstr>
      <vt:lpstr>PowerPoint Presentation</vt:lpstr>
      <vt:lpstr>AI USE </vt:lpstr>
      <vt:lpstr>Submission Deadline </vt:lpstr>
      <vt:lpstr>Sut dylai fy nhraethawd hir edrych? What should my dissertation look like? </vt:lpstr>
      <vt:lpstr>Empirig neu Adolygiad Llenyddiaeth </vt:lpstr>
      <vt:lpstr>Empirical Versus Literature Review </vt:lpstr>
      <vt:lpstr>Empirical Study </vt:lpstr>
      <vt:lpstr>Adolygiad llenyddiaeth Literature Review </vt:lpstr>
      <vt:lpstr>PowerPoint Presentation</vt:lpstr>
      <vt:lpstr>Moodle </vt:lpstr>
      <vt:lpstr>Dewis eich pwnc Choosing Your Topic </vt:lpstr>
      <vt:lpstr>Choosing your Research topic :  What makes a good dissertation topic? </vt:lpstr>
      <vt:lpstr>Common mistakes to avoid when choosing a topic </vt:lpstr>
      <vt:lpstr>Score your shortlist: a topic-selection matrix </vt:lpstr>
      <vt:lpstr>  Eich Disgwyliadau / Cymhellion  Your Expectations / Motivations </vt:lpstr>
      <vt:lpstr> </vt:lpstr>
      <vt:lpstr>  Eich Disgwyliadau / Cymhellion  Your Expectations / Motivations </vt:lpstr>
      <vt:lpstr>PowerPoint Presentation</vt:lpstr>
      <vt:lpstr> Rheoliadau'r Brifysgol: University Guidelines: </vt:lpstr>
      <vt:lpstr>Llawlyfr y Traethawd Hir Dissertation Handbook </vt:lpstr>
      <vt:lpstr>Polisi Goruchwylio Myfyrwyr Meistr a Addysgir Crynodeb:  Supervision Policy for Taught Master’s Students           Summary: </vt:lpstr>
      <vt:lpstr>Hawl i Gymorth gyda Thraethodau Hir </vt:lpstr>
      <vt:lpstr>Dissertation Support Entitlement </vt:lpstr>
      <vt:lpstr>PowerPoint Presentation</vt:lpstr>
      <vt:lpstr>PowerPoint Presentation</vt:lpstr>
      <vt:lpstr>Cychwyn Arni /Getting Started </vt:lpstr>
      <vt:lpstr>Cyn Cynllunio: Cynnig Ymchwil </vt:lpstr>
      <vt:lpstr>Pre-Planning: Research Proposal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Camau Nesaf Next Steps </vt:lpstr>
      <vt:lpstr>I’W WNEUD cyn eich sesiwn oruchwyliaeth gyntaf: </vt:lpstr>
      <vt:lpstr>TO DO  Before Your first supervision session : </vt:lpstr>
      <vt:lpstr>Proses Foeseg </vt:lpstr>
      <vt:lpstr>Ethics Process </vt:lpstr>
      <vt:lpstr>Adolygiad Llenyddiaeth Moeseg Ethics Literature Review </vt:lpstr>
      <vt:lpstr>Proses Foeseg </vt:lpstr>
      <vt:lpstr>Ethics Process </vt:lpstr>
      <vt:lpstr>Paratoi ar gyfer Goruchwyliaeth</vt:lpstr>
      <vt:lpstr>PowerPoint Presentation</vt:lpstr>
      <vt:lpstr>Preparing for Supervision</vt:lpstr>
      <vt:lpstr>PowerPoint Presentation</vt:lpstr>
      <vt:lpstr>Cynllun Gweithredu  Action Planning </vt:lpstr>
      <vt:lpstr>PowerPoint Presentation</vt:lpstr>
      <vt:lpstr>PowerPoint Presentation</vt:lpstr>
      <vt:lpstr> </vt:lpstr>
      <vt:lpstr>Dysgu Cyfeiriedig wedi'i Drefnu/ Directed Scheduled Learning:</vt:lpstr>
      <vt:lpstr>Llyfrau/Books</vt:lpstr>
      <vt:lpstr>Llyfrau/Books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Nichola Welton</cp:lastModifiedBy>
  <cp:revision>43</cp:revision>
  <dcterms:created xsi:type="dcterms:W3CDTF">2021-03-10T12:10:47Z</dcterms:created>
  <dcterms:modified xsi:type="dcterms:W3CDTF">2026-10-06T12:21:01Z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0x010100AC06615145061D4EACEAB05172B34509</vt:lpwstr>
  </property>
</Properties>
</file>