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87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0F7770B-2069-422B-828D-AAF502432C71}" type="datetimeFigureOut">
              <a:rPr lang="en-GB" smtClean="0"/>
              <a:pPr/>
              <a:t>07/03/2019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lerspoint.com/guide/Events_and_Festivals_in_the_Philippin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1241"/>
            <a:ext cx="7772400" cy="1043623"/>
          </a:xfrm>
        </p:spPr>
        <p:txBody>
          <a:bodyPr/>
          <a:lstStyle/>
          <a:p>
            <a:pPr algn="ctr"/>
            <a:r>
              <a:rPr lang="en-GB" dirty="0"/>
              <a:t>Hospitality &amp; events</a:t>
            </a:r>
          </a:p>
        </p:txBody>
      </p:sp>
      <p:pic>
        <p:nvPicPr>
          <p:cNvPr id="5" name="Picture 4" descr="A group of people wearing costumes&#10;&#10;Description automatically generated">
            <a:extLst>
              <a:ext uri="{FF2B5EF4-FFF2-40B4-BE49-F238E27FC236}">
                <a16:creationId xmlns:a16="http://schemas.microsoft.com/office/drawing/2014/main" id="{971098FB-463B-4033-8DEE-5E39181483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36812" y="2708920"/>
            <a:ext cx="5470376" cy="345068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8254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604020202020204" pitchFamily="34" charset="0"/>
              </a:rPr>
              <a:t>Act of Kindness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604020202020204" pitchFamily="34" charset="0"/>
              </a:rPr>
              <a:t>Welcoming Guests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604020202020204" pitchFamily="34" charset="0"/>
              </a:rPr>
              <a:t>Food and Beverage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604020202020204" pitchFamily="34" charset="0"/>
              </a:rPr>
              <a:t>Accommodation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604020202020204" pitchFamily="34" charset="0"/>
              </a:rPr>
              <a:t>Service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604020202020204" pitchFamily="34" charset="0"/>
              </a:rPr>
              <a:t>Tangibles v Intangibles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What is Hospitality?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52952"/>
            <a:ext cx="8229600" cy="48543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Profit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Public Sector /Private Sector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Secondary Spend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Verdana Pro SemiBold" panose="020B0704030504040204" pitchFamily="34" charset="0"/>
              </a:rPr>
              <a:t>Upselling</a:t>
            </a:r>
            <a:endParaRPr lang="en-GB" dirty="0">
              <a:latin typeface="Verdana Pro SemiBold" panose="020B07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Operations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Relationship with Tourism, Travel, Events and Sports Sectors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856" y="9952"/>
            <a:ext cx="8229600" cy="1143000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Aims and Objectives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2656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Management and leadership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Operations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Guest Service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Quality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Retail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Convention  and Meetings Management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Verdana Pro SemiBold" panose="020B0704030504040204" pitchFamily="34" charset="0"/>
              </a:rPr>
              <a:t>Banquetting</a:t>
            </a:r>
            <a:endParaRPr lang="en-GB" dirty="0">
              <a:latin typeface="Verdana Pro SemiBold" panose="020B07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Resort Developments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Concepts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Intangible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Tangible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Perishable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No such thing as Normal Business Hours!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Verdana Pro SemiBold" panose="020B0704030504040204" pitchFamily="34" charset="0"/>
              </a:rPr>
              <a:t>Shiftwork</a:t>
            </a:r>
            <a:endParaRPr lang="en-GB" dirty="0">
              <a:latin typeface="Verdana Pro SemiBold" panose="020B07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Service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Needs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224" y="188640"/>
            <a:ext cx="8229600" cy="864096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Characteristics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Apathy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Ignorance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Coldness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Condescension and lack of respect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Robotics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Rule books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Evasive excuses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Seven Deadly Sins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0710"/>
            <a:ext cx="8229600" cy="51565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Needs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Guest Focus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Roles, Responsibilities and Relationships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Dedication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Service Culture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Management Styles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Thrive on Change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808"/>
            <a:ext cx="8229600" cy="833901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Service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Verdana Pro SemiBold" panose="020B0704030504040204" pitchFamily="34" charset="0"/>
              </a:rPr>
              <a:t>World Class / 5 star</a:t>
            </a:r>
          </a:p>
          <a:p>
            <a:r>
              <a:rPr lang="en-GB" dirty="0">
                <a:latin typeface="Verdana Pro SemiBold" panose="020B0704030504040204" pitchFamily="34" charset="0"/>
              </a:rPr>
              <a:t>Mid Range price</a:t>
            </a:r>
          </a:p>
          <a:p>
            <a:r>
              <a:rPr lang="en-GB" dirty="0">
                <a:latin typeface="Verdana Pro SemiBold" panose="020B0704030504040204" pitchFamily="34" charset="0"/>
              </a:rPr>
              <a:t>Economy / Low Cost</a:t>
            </a:r>
          </a:p>
          <a:p>
            <a:endParaRPr lang="en-GB" dirty="0">
              <a:latin typeface="Verdana Pro SemiBold" panose="020B0704030504040204" pitchFamily="34" charset="0"/>
            </a:endParaRPr>
          </a:p>
          <a:p>
            <a:r>
              <a:rPr lang="en-GB" dirty="0">
                <a:latin typeface="Verdana Pro SemiBold" panose="020B0704030504040204" pitchFamily="34" charset="0"/>
              </a:rPr>
              <a:t>Expectations</a:t>
            </a:r>
          </a:p>
          <a:p>
            <a:r>
              <a:rPr lang="en-GB" dirty="0">
                <a:latin typeface="Verdana Pro SemiBold" panose="020B0704030504040204" pitchFamily="34" charset="0"/>
              </a:rPr>
              <a:t>Standards</a:t>
            </a:r>
          </a:p>
          <a:p>
            <a:r>
              <a:rPr lang="en-GB" dirty="0">
                <a:latin typeface="Verdana Pro SemiBold" panose="020B0704030504040204" pitchFamily="34" charset="0"/>
              </a:rPr>
              <a:t>Tangibles</a:t>
            </a:r>
          </a:p>
          <a:p>
            <a:r>
              <a:rPr lang="en-GB" dirty="0">
                <a:latin typeface="Verdana Pro SemiBold" panose="020B0704030504040204" pitchFamily="34" charset="0"/>
              </a:rPr>
              <a:t>Intangibles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Service Standards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Leisure Guests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Business Guests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Needs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Relationships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Club Membership Schemes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Yield Management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Verdana Pro SemiBold" panose="020B0704030504040204" pitchFamily="34" charset="0"/>
              </a:rPr>
              <a:t>Good Management/Service = Increased Profits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Identifying Guests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00000"/>
          </a:xfrm>
        </p:spPr>
        <p:txBody>
          <a:bodyPr>
            <a:normAutofit fontScale="92500" lnSpcReduction="20000"/>
          </a:bodyPr>
          <a:lstStyle/>
          <a:p>
            <a:pPr marL="365760" lvl="0" indent="-256032">
              <a:lnSpc>
                <a:spcPct val="15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Verdana Pro SemiBold" panose="020B0704030504040204" pitchFamily="34" charset="0"/>
              </a:rPr>
              <a:t>Hotels and related sectors (including camps sites, holiday parks and other accommodation</a:t>
            </a:r>
          </a:p>
          <a:p>
            <a:pPr marL="365760" lvl="0" indent="-256032">
              <a:lnSpc>
                <a:spcPct val="15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Verdana Pro SemiBold" panose="020B0704030504040204" pitchFamily="34" charset="0"/>
              </a:rPr>
              <a:t>Restaurants and other related services (pubs, take </a:t>
            </a:r>
            <a:r>
              <a:rPr lang="en-GB" sz="2700" dirty="0" err="1">
                <a:solidFill>
                  <a:prstClr val="black"/>
                </a:solidFill>
                <a:latin typeface="Verdana Pro SemiBold" panose="020B0704030504040204" pitchFamily="34" charset="0"/>
              </a:rPr>
              <a:t>aways</a:t>
            </a:r>
            <a:r>
              <a:rPr lang="en-GB" sz="2700" dirty="0">
                <a:solidFill>
                  <a:prstClr val="black"/>
                </a:solidFill>
                <a:latin typeface="Verdana Pro SemiBold" panose="020B0704030504040204" pitchFamily="34" charset="0"/>
              </a:rPr>
              <a:t>, food service </a:t>
            </a:r>
            <a:r>
              <a:rPr lang="en-GB" sz="2700" dirty="0" err="1">
                <a:solidFill>
                  <a:prstClr val="black"/>
                </a:solidFill>
                <a:latin typeface="Verdana Pro SemiBold" panose="020B0704030504040204" pitchFamily="34" charset="0"/>
              </a:rPr>
              <a:t>etc</a:t>
            </a:r>
            <a:r>
              <a:rPr lang="en-GB" sz="2700" dirty="0">
                <a:solidFill>
                  <a:prstClr val="black"/>
                </a:solidFill>
                <a:latin typeface="Verdana Pro SemiBold" panose="020B0704030504040204" pitchFamily="34" charset="0"/>
              </a:rPr>
              <a:t>)</a:t>
            </a:r>
          </a:p>
          <a:p>
            <a:pPr marL="365760" lvl="0" indent="-256032">
              <a:lnSpc>
                <a:spcPct val="15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Verdana Pro SemiBold" panose="020B0704030504040204" pitchFamily="34" charset="0"/>
              </a:rPr>
              <a:t>Catering (corporate hospitality, contract catering, health and education sectors)</a:t>
            </a:r>
          </a:p>
          <a:p>
            <a:pPr marL="365760" lvl="0" indent="-256032">
              <a:lnSpc>
                <a:spcPct val="15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Verdana Pro SemiBold" panose="020B0704030504040204" pitchFamily="34" charset="0"/>
              </a:rPr>
              <a:t>Event Management (including conferences and Exhibitions)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endParaRPr lang="en-GB" sz="2700" dirty="0">
              <a:solidFill>
                <a:prstClr val="black"/>
              </a:solidFill>
              <a:latin typeface="Lucida Sans Unicode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88" y="0"/>
            <a:ext cx="8229600" cy="1143000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Hospitality Industry (BHA)</a:t>
            </a:r>
          </a:p>
        </p:txBody>
      </p:sp>
    </p:spTree>
    <p:extLst>
      <p:ext uri="{BB962C8B-B14F-4D97-AF65-F5344CB8AC3E}">
        <p14:creationId xmlns:p14="http://schemas.microsoft.com/office/powerpoint/2010/main" val="2618099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OSPITALITY INDUSTR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ndustry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5537" y="1054426"/>
            <a:ext cx="7372617" cy="5496795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624" y="3204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Verdana Pro SemiBold" panose="020B0704030504040204" pitchFamily="34" charset="0"/>
              </a:rPr>
              <a:t>Responsibilities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SM Empowerment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980728"/>
            <a:ext cx="8352928" cy="587727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864096"/>
          </a:xfrm>
        </p:spPr>
        <p:txBody>
          <a:bodyPr/>
          <a:lstStyle/>
          <a:p>
            <a:r>
              <a:rPr lang="en-GB" dirty="0">
                <a:latin typeface="Verdana Pro SemiBold" panose="020B0704030504040204" pitchFamily="34" charset="0"/>
              </a:rPr>
              <a:t>Empowerment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84</TotalTime>
  <Words>202</Words>
  <Application>Microsoft Office PowerPoint</Application>
  <PresentationFormat>On-screen Show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Hospitality &amp; events</vt:lpstr>
      <vt:lpstr>What is Hospitality?</vt:lpstr>
      <vt:lpstr>Aims and Objectives</vt:lpstr>
      <vt:lpstr>Concepts</vt:lpstr>
      <vt:lpstr>Characteristics</vt:lpstr>
      <vt:lpstr>Seven Deadly Sins</vt:lpstr>
      <vt:lpstr>Service</vt:lpstr>
      <vt:lpstr>Service Standards</vt:lpstr>
      <vt:lpstr>Identifying Guests</vt:lpstr>
      <vt:lpstr>Hospitality Industry (BHA)</vt:lpstr>
      <vt:lpstr>PowerPoint Presentation</vt:lpstr>
      <vt:lpstr>Responsibilities</vt:lpstr>
      <vt:lpstr>Empowerment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</dc:title>
  <dc:creator>J Jones</dc:creator>
  <cp:lastModifiedBy>Deborah Jenkins</cp:lastModifiedBy>
  <cp:revision>12</cp:revision>
  <dcterms:created xsi:type="dcterms:W3CDTF">2014-11-19T14:46:02Z</dcterms:created>
  <dcterms:modified xsi:type="dcterms:W3CDTF">2019-03-07T12:14:53Z</dcterms:modified>
</cp:coreProperties>
</file>