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7" r:id="rId2"/>
    <p:sldId id="256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96A653-9A49-BB0F-B77B-1077792834F9}" v="14" dt="2022-03-17T15:17:14.358"/>
    <p1510:client id="{11A47C72-49BB-415B-99B5-0007521261A2}" v="101" dt="2022-03-04T12:21:51.475"/>
    <p1510:client id="{2EC63D25-85DF-86AA-B8C4-9740318111B4}" v="1018" dt="2022-03-20T09:44:13.412"/>
    <p1510:client id="{38DD65A4-6B8C-FA32-0F2C-94AED3B2BA1D}" v="566" dt="2022-03-04T15:30:58.504"/>
    <p1510:client id="{3DE70521-DD86-19BA-C0AD-F1B59432D902}" v="1401" dt="2022-03-18T20:48:08.0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batu Sesay (2028276)" userId="S::2028276@student.uwtsd.ac.uk::418de67f-9873-427c-9a0d-d426cd26b216" providerId="AD" clId="Web-{0696A653-9A49-BB0F-B77B-1077792834F9}"/>
    <pc:docChg chg="addSld modSld sldOrd">
      <pc:chgData name="Abibatu Sesay (2028276)" userId="S::2028276@student.uwtsd.ac.uk::418de67f-9873-427c-9a0d-d426cd26b216" providerId="AD" clId="Web-{0696A653-9A49-BB0F-B77B-1077792834F9}" dt="2022-03-17T15:17:14.358" v="13" actId="20577"/>
      <pc:docMkLst>
        <pc:docMk/>
      </pc:docMkLst>
      <pc:sldChg chg="modSp">
        <pc:chgData name="Abibatu Sesay (2028276)" userId="S::2028276@student.uwtsd.ac.uk::418de67f-9873-427c-9a0d-d426cd26b216" providerId="AD" clId="Web-{0696A653-9A49-BB0F-B77B-1077792834F9}" dt="2022-03-17T15:17:14.358" v="13" actId="20577"/>
        <pc:sldMkLst>
          <pc:docMk/>
          <pc:sldMk cId="109857222" sldId="256"/>
        </pc:sldMkLst>
        <pc:spChg chg="mod">
          <ac:chgData name="Abibatu Sesay (2028276)" userId="S::2028276@student.uwtsd.ac.uk::418de67f-9873-427c-9a0d-d426cd26b216" providerId="AD" clId="Web-{0696A653-9A49-BB0F-B77B-1077792834F9}" dt="2022-03-17T15:17:05.061" v="1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bibatu Sesay (2028276)" userId="S::2028276@student.uwtsd.ac.uk::418de67f-9873-427c-9a0d-d426cd26b216" providerId="AD" clId="Web-{0696A653-9A49-BB0F-B77B-1077792834F9}" dt="2022-03-17T15:17:14.358" v="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ord">
        <pc:chgData name="Abibatu Sesay (2028276)" userId="S::2028276@student.uwtsd.ac.uk::418de67f-9873-427c-9a0d-d426cd26b216" providerId="AD" clId="Web-{0696A653-9A49-BB0F-B77B-1077792834F9}" dt="2022-03-17T15:07:10.399" v="1"/>
        <pc:sldMkLst>
          <pc:docMk/>
          <pc:sldMk cId="953529389" sldId="259"/>
        </pc:sldMkLst>
      </pc:sldChg>
      <pc:sldChg chg="new">
        <pc:chgData name="Abibatu Sesay (2028276)" userId="S::2028276@student.uwtsd.ac.uk::418de67f-9873-427c-9a0d-d426cd26b216" providerId="AD" clId="Web-{0696A653-9A49-BB0F-B77B-1077792834F9}" dt="2022-03-17T15:03:40.777" v="0"/>
        <pc:sldMkLst>
          <pc:docMk/>
          <pc:sldMk cId="1763696018" sldId="260"/>
        </pc:sldMkLst>
      </pc:sldChg>
    </pc:docChg>
  </pc:docChgLst>
  <pc:docChgLst>
    <pc:chgData name="Abibatu Sesay (2028276)" userId="S::2028276@student.uwtsd.ac.uk::418de67f-9873-427c-9a0d-d426cd26b216" providerId="AD" clId="Web-{2EC63D25-85DF-86AA-B8C4-9740318111B4}"/>
    <pc:docChg chg="addSld delSld modSld sldOrd addMainMaster delMainMaster">
      <pc:chgData name="Abibatu Sesay (2028276)" userId="S::2028276@student.uwtsd.ac.uk::418de67f-9873-427c-9a0d-d426cd26b216" providerId="AD" clId="Web-{2EC63D25-85DF-86AA-B8C4-9740318111B4}" dt="2022-03-20T09:44:54.897" v="1038"/>
      <pc:docMkLst>
        <pc:docMk/>
      </pc:docMkLst>
      <pc:sldChg chg="addSp delSp modSp mod modClrScheme setClrOvrMap chgLayout">
        <pc:chgData name="Abibatu Sesay (2028276)" userId="S::2028276@student.uwtsd.ac.uk::418de67f-9873-427c-9a0d-d426cd26b216" providerId="AD" clId="Web-{2EC63D25-85DF-86AA-B8C4-9740318111B4}" dt="2022-03-20T09:44:54.897" v="1038"/>
        <pc:sldMkLst>
          <pc:docMk/>
          <pc:sldMk cId="109857222" sldId="256"/>
        </pc:sldMkLst>
        <pc:spChg chg="mod ord">
          <ac:chgData name="Abibatu Sesay (2028276)" userId="S::2028276@student.uwtsd.ac.uk::418de67f-9873-427c-9a0d-d426cd26b216" providerId="AD" clId="Web-{2EC63D25-85DF-86AA-B8C4-9740318111B4}" dt="2022-03-20T09:44:54.897" v="10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bibatu Sesay (2028276)" userId="S::2028276@student.uwtsd.ac.uk::418de67f-9873-427c-9a0d-d426cd26b216" providerId="AD" clId="Web-{2EC63D25-85DF-86AA-B8C4-9740318111B4}" dt="2022-03-20T09:44:54.897" v="103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3:40.021" v="1036"/>
          <ac:spMkLst>
            <pc:docMk/>
            <pc:sldMk cId="109857222" sldId="256"/>
            <ac:spMk id="6" creationId="{D660E354-01D0-4D36-9100-7D4CEDE99C5F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3:40.021" v="1036"/>
          <ac:spMkLst>
            <pc:docMk/>
            <pc:sldMk cId="109857222" sldId="256"/>
            <ac:spMk id="7" creationId="{D8745D08-E5A7-4082-98EB-FDDB0B13B2E1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3:40.021" v="1036"/>
          <ac:spMkLst>
            <pc:docMk/>
            <pc:sldMk cId="109857222" sldId="256"/>
            <ac:spMk id="8" creationId="{8111D92E-4FFD-4DB5-A252-C13FC1BE7E18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3:40.021" v="1036"/>
          <ac:spMkLst>
            <pc:docMk/>
            <pc:sldMk cId="109857222" sldId="256"/>
            <ac:spMk id="15" creationId="{2CB73E9A-EDB1-467A-BF6B-D62D47AD42F5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3:26.239" v="1033"/>
          <ac:spMkLst>
            <pc:docMk/>
            <pc:sldMk cId="109857222" sldId="256"/>
            <ac:spMk id="20" creationId="{06DA9DF9-31F7-4056-B42E-878CC92417B8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3:40.005" v="1035"/>
          <ac:spMkLst>
            <pc:docMk/>
            <pc:sldMk cId="109857222" sldId="256"/>
            <ac:spMk id="23" creationId="{87CC2527-562A-4F69-B487-4371E5B243E7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4:54.897" v="1038"/>
          <ac:spMkLst>
            <pc:docMk/>
            <pc:sldMk cId="109857222" sldId="256"/>
            <ac:spMk id="24" creationId="{1825D5AF-D278-4D9A-A4F5-A1A1D3507636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4:54.897" v="1038"/>
          <ac:spMkLst>
            <pc:docMk/>
            <pc:sldMk cId="109857222" sldId="256"/>
            <ac:spMk id="26" creationId="{F1611BA9-268A-49A6-84F8-FC91536686E4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4:54.897" v="1038"/>
          <ac:spMkLst>
            <pc:docMk/>
            <pc:sldMk cId="109857222" sldId="256"/>
            <ac:spMk id="28" creationId="{E20EB187-900F-4AF5-813B-101456D9FD39}"/>
          </ac:spMkLst>
        </pc:spChg>
        <pc:spChg chg="add">
          <ac:chgData name="Abibatu Sesay (2028276)" userId="S::2028276@student.uwtsd.ac.uk::418de67f-9873-427c-9a0d-d426cd26b216" providerId="AD" clId="Web-{2EC63D25-85DF-86AA-B8C4-9740318111B4}" dt="2022-03-20T09:44:54.897" v="1038"/>
          <ac:spMkLst>
            <pc:docMk/>
            <pc:sldMk cId="109857222" sldId="256"/>
            <ac:spMk id="33" creationId="{DCF1FFC3-D020-43C3-8B93-EF6BEFC46DD6}"/>
          </ac:spMkLst>
        </pc:spChg>
        <pc:picChg chg="mod ord">
          <ac:chgData name="Abibatu Sesay (2028276)" userId="S::2028276@student.uwtsd.ac.uk::418de67f-9873-427c-9a0d-d426cd26b216" providerId="AD" clId="Web-{2EC63D25-85DF-86AA-B8C4-9740318111B4}" dt="2022-03-20T09:44:54.897" v="1038"/>
          <ac:picMkLst>
            <pc:docMk/>
            <pc:sldMk cId="109857222" sldId="256"/>
            <ac:picMk id="4" creationId="{1668416E-87FD-4DC2-B6E6-396A0E667DA3}"/>
          </ac:picMkLst>
        </pc:picChg>
        <pc:cxnChg chg="add del">
          <ac:chgData name="Abibatu Sesay (2028276)" userId="S::2028276@student.uwtsd.ac.uk::418de67f-9873-427c-9a0d-d426cd26b216" providerId="AD" clId="Web-{2EC63D25-85DF-86AA-B8C4-9740318111B4}" dt="2022-03-20T09:43:40.005" v="1035"/>
          <ac:cxnSpMkLst>
            <pc:docMk/>
            <pc:sldMk cId="109857222" sldId="256"/>
            <ac:cxnSpMk id="22" creationId="{BCDAEC91-5BCE-4B55-9CC0-43EF94CB734B}"/>
          </ac:cxnSpMkLst>
        </pc:cxnChg>
        <pc:cxnChg chg="add">
          <ac:chgData name="Abibatu Sesay (2028276)" userId="S::2028276@student.uwtsd.ac.uk::418de67f-9873-427c-9a0d-d426cd26b216" providerId="AD" clId="Web-{2EC63D25-85DF-86AA-B8C4-9740318111B4}" dt="2022-03-20T09:44:54.897" v="1038"/>
          <ac:cxnSpMkLst>
            <pc:docMk/>
            <pc:sldMk cId="109857222" sldId="256"/>
            <ac:cxnSpMk id="35" creationId="{16FC4A39-71B0-433B-AB94-CBFFA0DF90DF}"/>
          </ac:cxnSpMkLst>
        </pc:cxnChg>
      </pc:sldChg>
      <pc:sldChg chg="addSp delSp modSp mod ord modClrScheme chgLayout">
        <pc:chgData name="Abibatu Sesay (2028276)" userId="S::2028276@student.uwtsd.ac.uk::418de67f-9873-427c-9a0d-d426cd26b216" providerId="AD" clId="Web-{2EC63D25-85DF-86AA-B8C4-9740318111B4}" dt="2022-03-20T09:44:13.412" v="1037"/>
        <pc:sldMkLst>
          <pc:docMk/>
          <pc:sldMk cId="2655597620" sldId="257"/>
        </pc:sldMkLst>
        <pc:spChg chg="mod ord">
          <ac:chgData name="Abibatu Sesay (2028276)" userId="S::2028276@student.uwtsd.ac.uk::418de67f-9873-427c-9a0d-d426cd26b216" providerId="AD" clId="Web-{2EC63D25-85DF-86AA-B8C4-9740318111B4}" dt="2022-03-20T09:42:40.957" v="1025"/>
          <ac:spMkLst>
            <pc:docMk/>
            <pc:sldMk cId="2655597620" sldId="257"/>
            <ac:spMk id="2" creationId="{45BD4C1B-27A9-45CC-90BF-00072B2D5AEE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2:49:42.081" v="110"/>
          <ac:spMkLst>
            <pc:docMk/>
            <pc:sldMk cId="2655597620" sldId="257"/>
            <ac:spMk id="10" creationId="{D660E354-01D0-4D36-9100-7D4CEDE99C5F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2:49:42.081" v="110"/>
          <ac:spMkLst>
            <pc:docMk/>
            <pc:sldMk cId="2655597620" sldId="257"/>
            <ac:spMk id="12" creationId="{D8745D08-E5A7-4082-98EB-FDDB0B13B2E1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2:49:42.081" v="110"/>
          <ac:spMkLst>
            <pc:docMk/>
            <pc:sldMk cId="2655597620" sldId="257"/>
            <ac:spMk id="14" creationId="{8111D92E-4FFD-4DB5-A252-C13FC1BE7E18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2:49:42.081" v="110"/>
          <ac:spMkLst>
            <pc:docMk/>
            <pc:sldMk cId="2655597620" sldId="257"/>
            <ac:spMk id="16" creationId="{2CB73E9A-EDB1-467A-BF6B-D62D47AD42F5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2:49:53.863" v="112"/>
          <ac:spMkLst>
            <pc:docMk/>
            <pc:sldMk cId="2655597620" sldId="257"/>
            <ac:spMk id="18" creationId="{06DA9DF9-31F7-4056-B42E-878CC92417B8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2:40.957" v="1025"/>
          <ac:spMkLst>
            <pc:docMk/>
            <pc:sldMk cId="2655597620" sldId="257"/>
            <ac:spMk id="20" creationId="{D660E354-01D0-4D36-9100-7D4CEDE99C5F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2:40.957" v="1025"/>
          <ac:spMkLst>
            <pc:docMk/>
            <pc:sldMk cId="2655597620" sldId="257"/>
            <ac:spMk id="22" creationId="{D8745D08-E5A7-4082-98EB-FDDB0B13B2E1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2:40.957" v="1025"/>
          <ac:spMkLst>
            <pc:docMk/>
            <pc:sldMk cId="2655597620" sldId="257"/>
            <ac:spMk id="23" creationId="{8111D92E-4FFD-4DB5-A252-C13FC1BE7E18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20T09:42:40.957" v="1025"/>
          <ac:spMkLst>
            <pc:docMk/>
            <pc:sldMk cId="2655597620" sldId="257"/>
            <ac:spMk id="24" creationId="{2CB73E9A-EDB1-467A-BF6B-D62D47AD42F5}"/>
          </ac:spMkLst>
        </pc:spChg>
        <pc:spChg chg="add">
          <ac:chgData name="Abibatu Sesay (2028276)" userId="S::2028276@student.uwtsd.ac.uk::418de67f-9873-427c-9a0d-d426cd26b216" providerId="AD" clId="Web-{2EC63D25-85DF-86AA-B8C4-9740318111B4}" dt="2022-03-20T09:42:40.957" v="1025"/>
          <ac:spMkLst>
            <pc:docMk/>
            <pc:sldMk cId="2655597620" sldId="257"/>
            <ac:spMk id="29" creationId="{06DA9DF9-31F7-4056-B42E-878CC92417B8}"/>
          </ac:spMkLst>
        </pc:spChg>
        <pc:picChg chg="mod ord">
          <ac:chgData name="Abibatu Sesay (2028276)" userId="S::2028276@student.uwtsd.ac.uk::418de67f-9873-427c-9a0d-d426cd26b216" providerId="AD" clId="Web-{2EC63D25-85DF-86AA-B8C4-9740318111B4}" dt="2022-03-20T09:42:40.957" v="1025"/>
          <ac:picMkLst>
            <pc:docMk/>
            <pc:sldMk cId="2655597620" sldId="257"/>
            <ac:picMk id="5" creationId="{27FDC330-3FB9-478A-A6FE-4D20339A2C84}"/>
          </ac:picMkLst>
        </pc:picChg>
      </pc:sldChg>
      <pc:sldChg chg="modSp del mod modClrScheme chgLayout">
        <pc:chgData name="Abibatu Sesay (2028276)" userId="S::2028276@student.uwtsd.ac.uk::418de67f-9873-427c-9a0d-d426cd26b216" providerId="AD" clId="Web-{2EC63D25-85DF-86AA-B8C4-9740318111B4}" dt="2022-03-20T08:58:25.551" v="967"/>
        <pc:sldMkLst>
          <pc:docMk/>
          <pc:sldMk cId="3459374774" sldId="258"/>
        </pc:sldMkLst>
        <pc:spChg chg="mod ord">
          <ac:chgData name="Abibatu Sesay (2028276)" userId="S::2028276@student.uwtsd.ac.uk::418de67f-9873-427c-9a0d-d426cd26b216" providerId="AD" clId="Web-{2EC63D25-85DF-86AA-B8C4-9740318111B4}" dt="2022-03-18T20:50:20.353" v="8"/>
          <ac:spMkLst>
            <pc:docMk/>
            <pc:sldMk cId="3459374774" sldId="258"/>
            <ac:spMk id="2" creationId="{29064206-3093-48D3-8068-A0A5833C1681}"/>
          </ac:spMkLst>
        </pc:spChg>
        <pc:spChg chg="mod ord">
          <ac:chgData name="Abibatu Sesay (2028276)" userId="S::2028276@student.uwtsd.ac.uk::418de67f-9873-427c-9a0d-d426cd26b216" providerId="AD" clId="Web-{2EC63D25-85DF-86AA-B8C4-9740318111B4}" dt="2022-03-18T20:50:20.353" v="8"/>
          <ac:spMkLst>
            <pc:docMk/>
            <pc:sldMk cId="3459374774" sldId="258"/>
            <ac:spMk id="3" creationId="{E2624D7B-DC97-4D0C-A512-DCB81DC99296}"/>
          </ac:spMkLst>
        </pc:spChg>
      </pc:sldChg>
      <pc:sldChg chg="modSp del mod modClrScheme chgLayout">
        <pc:chgData name="Abibatu Sesay (2028276)" userId="S::2028276@student.uwtsd.ac.uk::418de67f-9873-427c-9a0d-d426cd26b216" providerId="AD" clId="Web-{2EC63D25-85DF-86AA-B8C4-9740318111B4}" dt="2022-03-20T08:58:20.644" v="966"/>
        <pc:sldMkLst>
          <pc:docMk/>
          <pc:sldMk cId="953529389" sldId="259"/>
        </pc:sldMkLst>
        <pc:spChg chg="mod ord">
          <ac:chgData name="Abibatu Sesay (2028276)" userId="S::2028276@student.uwtsd.ac.uk::418de67f-9873-427c-9a0d-d426cd26b216" providerId="AD" clId="Web-{2EC63D25-85DF-86AA-B8C4-9740318111B4}" dt="2022-03-19T00:03:45.849" v="218" actId="20577"/>
          <ac:spMkLst>
            <pc:docMk/>
            <pc:sldMk cId="953529389" sldId="259"/>
            <ac:spMk id="3" creationId="{3ACB5FB3-68A2-4D31-927E-8E022FB09EB0}"/>
          </ac:spMkLst>
        </pc:spChg>
      </pc:sldChg>
      <pc:sldChg chg="addSp modSp mod modClrScheme setClrOvrMap chgLayout">
        <pc:chgData name="Abibatu Sesay (2028276)" userId="S::2028276@student.uwtsd.ac.uk::418de67f-9873-427c-9a0d-d426cd26b216" providerId="AD" clId="Web-{2EC63D25-85DF-86AA-B8C4-9740318111B4}" dt="2022-03-20T09:09:41.192" v="1012" actId="20577"/>
        <pc:sldMkLst>
          <pc:docMk/>
          <pc:sldMk cId="1763696018" sldId="260"/>
        </pc:sldMkLst>
        <pc:spChg chg="mod ord">
          <ac:chgData name="Abibatu Sesay (2028276)" userId="S::2028276@student.uwtsd.ac.uk::418de67f-9873-427c-9a0d-d426cd26b216" providerId="AD" clId="Web-{2EC63D25-85DF-86AA-B8C4-9740318111B4}" dt="2022-03-19T01:00:12.988" v="963"/>
          <ac:spMkLst>
            <pc:docMk/>
            <pc:sldMk cId="1763696018" sldId="260"/>
            <ac:spMk id="2" creationId="{677511DA-029E-4B1B-BE3B-8D8D3EF3808A}"/>
          </ac:spMkLst>
        </pc:spChg>
        <pc:spChg chg="mod ord">
          <ac:chgData name="Abibatu Sesay (2028276)" userId="S::2028276@student.uwtsd.ac.uk::418de67f-9873-427c-9a0d-d426cd26b216" providerId="AD" clId="Web-{2EC63D25-85DF-86AA-B8C4-9740318111B4}" dt="2022-03-20T09:09:41.192" v="1012" actId="20577"/>
          <ac:spMkLst>
            <pc:docMk/>
            <pc:sldMk cId="1763696018" sldId="260"/>
            <ac:spMk id="3" creationId="{1F5720BD-C9BB-45AE-B12A-34A8338CFD4C}"/>
          </ac:spMkLst>
        </pc:spChg>
        <pc:spChg chg="add">
          <ac:chgData name="Abibatu Sesay (2028276)" userId="S::2028276@student.uwtsd.ac.uk::418de67f-9873-427c-9a0d-d426cd26b216" providerId="AD" clId="Web-{2EC63D25-85DF-86AA-B8C4-9740318111B4}" dt="2022-03-19T01:00:12.988" v="963"/>
          <ac:spMkLst>
            <pc:docMk/>
            <pc:sldMk cId="1763696018" sldId="260"/>
            <ac:spMk id="8" creationId="{DE7FFD28-545C-4C88-A2E7-152FB234C92C}"/>
          </ac:spMkLst>
        </pc:spChg>
      </pc:sldChg>
      <pc:sldChg chg="addSp delSp modSp mod setBg modClrScheme setClrOvrMap delDesignElem chgLayout">
        <pc:chgData name="Abibatu Sesay (2028276)" userId="S::2028276@student.uwtsd.ac.uk::418de67f-9873-427c-9a0d-d426cd26b216" providerId="AD" clId="Web-{2EC63D25-85DF-86AA-B8C4-9740318111B4}" dt="2022-03-19T01:00:57.988" v="965" actId="20577"/>
        <pc:sldMkLst>
          <pc:docMk/>
          <pc:sldMk cId="2842285208" sldId="261"/>
        </pc:sldMkLst>
        <pc:spChg chg="mod ord">
          <ac:chgData name="Abibatu Sesay (2028276)" userId="S::2028276@student.uwtsd.ac.uk::418de67f-9873-427c-9a0d-d426cd26b216" providerId="AD" clId="Web-{2EC63D25-85DF-86AA-B8C4-9740318111B4}" dt="2022-03-19T01:00:57.988" v="965" actId="20577"/>
          <ac:spMkLst>
            <pc:docMk/>
            <pc:sldMk cId="2842285208" sldId="261"/>
            <ac:spMk id="3" creationId="{B02ADC9D-BD80-4695-80E7-E7E9E2EAD1EA}"/>
          </ac:spMkLst>
        </pc:spChg>
        <pc:spChg chg="add">
          <ac:chgData name="Abibatu Sesay (2028276)" userId="S::2028276@student.uwtsd.ac.uk::418de67f-9873-427c-9a0d-d426cd26b216" providerId="AD" clId="Web-{2EC63D25-85DF-86AA-B8C4-9740318111B4}" dt="2022-03-18T20:51:24.370" v="14"/>
          <ac:spMkLst>
            <pc:docMk/>
            <pc:sldMk cId="2842285208" sldId="261"/>
            <ac:spMk id="5" creationId="{DE7FFD28-545C-4C88-A2E7-152FB234C92C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0:49:46.618" v="4"/>
          <ac:spMkLst>
            <pc:docMk/>
            <pc:sldMk cId="2842285208" sldId="261"/>
            <ac:spMk id="8" creationId="{5690F3EE-0CD1-4520-B020-4E1DF3141C74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0:49:46.618" v="4"/>
          <ac:spMkLst>
            <pc:docMk/>
            <pc:sldMk cId="2842285208" sldId="261"/>
            <ac:spMk id="10" creationId="{9EFDE1E9-7FE0-45CA-9DE2-237F77319A9F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0:49:46.618" v="3"/>
          <ac:spMkLst>
            <pc:docMk/>
            <pc:sldMk cId="2842285208" sldId="261"/>
            <ac:spMk id="15" creationId="{8BCFA5F4-1A8E-48F5-9209-7F24485B1D78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0:49:46.618" v="3"/>
          <ac:spMkLst>
            <pc:docMk/>
            <pc:sldMk cId="2842285208" sldId="261"/>
            <ac:spMk id="17" creationId="{A8074621-AE44-40C4-8323-DF5185BC954E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0:50:20.353" v="8"/>
          <ac:spMkLst>
            <pc:docMk/>
            <pc:sldMk cId="2842285208" sldId="261"/>
            <ac:spMk id="19" creationId="{5690F3EE-0CD1-4520-B020-4E1DF3141C74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0:50:20.353" v="8"/>
          <ac:spMkLst>
            <pc:docMk/>
            <pc:sldMk cId="2842285208" sldId="261"/>
            <ac:spMk id="20" creationId="{9EFDE1E9-7FE0-45CA-9DE2-237F77319A9F}"/>
          </ac:spMkLst>
        </pc:spChg>
      </pc:sldChg>
      <pc:sldChg chg="addSp delSp modSp new mod setBg setClrOvrMap">
        <pc:chgData name="Abibatu Sesay (2028276)" userId="S::2028276@student.uwtsd.ac.uk::418de67f-9873-427c-9a0d-d426cd26b216" providerId="AD" clId="Web-{2EC63D25-85DF-86AA-B8C4-9740318111B4}" dt="2022-03-19T01:00:26.785" v="964"/>
        <pc:sldMkLst>
          <pc:docMk/>
          <pc:sldMk cId="499801922" sldId="262"/>
        </pc:sldMkLst>
        <pc:spChg chg="del mod">
          <ac:chgData name="Abibatu Sesay (2028276)" userId="S::2028276@student.uwtsd.ac.uk::418de67f-9873-427c-9a0d-d426cd26b216" providerId="AD" clId="Web-{2EC63D25-85DF-86AA-B8C4-9740318111B4}" dt="2022-03-18T23:06:12.346" v="192"/>
          <ac:spMkLst>
            <pc:docMk/>
            <pc:sldMk cId="499801922" sldId="262"/>
            <ac:spMk id="2" creationId="{A7913996-897B-4179-B9A1-8BA6011CEC3A}"/>
          </ac:spMkLst>
        </pc:spChg>
        <pc:spChg chg="mod">
          <ac:chgData name="Abibatu Sesay (2028276)" userId="S::2028276@student.uwtsd.ac.uk::418de67f-9873-427c-9a0d-d426cd26b216" providerId="AD" clId="Web-{2EC63D25-85DF-86AA-B8C4-9740318111B4}" dt="2022-03-19T01:00:26.785" v="964"/>
          <ac:spMkLst>
            <pc:docMk/>
            <pc:sldMk cId="499801922" sldId="262"/>
            <ac:spMk id="3" creationId="{05F40A6E-753D-4A69-A628-8CD6EDAC536F}"/>
          </ac:spMkLst>
        </pc:spChg>
        <pc:spChg chg="add">
          <ac:chgData name="Abibatu Sesay (2028276)" userId="S::2028276@student.uwtsd.ac.uk::418de67f-9873-427c-9a0d-d426cd26b216" providerId="AD" clId="Web-{2EC63D25-85DF-86AA-B8C4-9740318111B4}" dt="2022-03-19T01:00:26.785" v="964"/>
          <ac:spMkLst>
            <pc:docMk/>
            <pc:sldMk cId="499801922" sldId="262"/>
            <ac:spMk id="6" creationId="{DE7FFD28-545C-4C88-A2E7-152FB234C92C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3:06:57.504" v="200"/>
          <ac:spMkLst>
            <pc:docMk/>
            <pc:sldMk cId="499801922" sldId="262"/>
            <ac:spMk id="8" creationId="{884769FE-1656-422F-86E1-8C1B16C27BE1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3:06:46.816" v="198"/>
          <ac:spMkLst>
            <pc:docMk/>
            <pc:sldMk cId="499801922" sldId="262"/>
            <ac:spMk id="9" creationId="{9228552E-C8B1-4A80-8448-0787CE0FC704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3:06:57.504" v="200"/>
          <ac:spMkLst>
            <pc:docMk/>
            <pc:sldMk cId="499801922" sldId="262"/>
            <ac:spMk id="10" creationId="{CB249F6D-244F-494A-98B9-5CC7413C4FB9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3:06:57.504" v="200"/>
          <ac:spMkLst>
            <pc:docMk/>
            <pc:sldMk cId="499801922" sldId="262"/>
            <ac:spMk id="12" creationId="{506C536E-6ECA-4211-AF8C-A2671C484DA7}"/>
          </ac:spMkLst>
        </pc:spChg>
        <pc:spChg chg="add del">
          <ac:chgData name="Abibatu Sesay (2028276)" userId="S::2028276@student.uwtsd.ac.uk::418de67f-9873-427c-9a0d-d426cd26b216" providerId="AD" clId="Web-{2EC63D25-85DF-86AA-B8C4-9740318111B4}" dt="2022-03-18T23:06:57.504" v="200"/>
          <ac:spMkLst>
            <pc:docMk/>
            <pc:sldMk cId="499801922" sldId="262"/>
            <ac:spMk id="14" creationId="{AEAA70EA-2201-4F5D-AF08-58CFF851CCCD}"/>
          </ac:spMkLst>
        </pc:spChg>
        <pc:picChg chg="add del">
          <ac:chgData name="Abibatu Sesay (2028276)" userId="S::2028276@student.uwtsd.ac.uk::418de67f-9873-427c-9a0d-d426cd26b216" providerId="AD" clId="Web-{2EC63D25-85DF-86AA-B8C4-9740318111B4}" dt="2022-03-18T23:06:46.816" v="198"/>
          <ac:picMkLst>
            <pc:docMk/>
            <pc:sldMk cId="499801922" sldId="262"/>
            <ac:picMk id="5" creationId="{578E51C8-9A78-6A82-41DE-9672BF32F8EE}"/>
          </ac:picMkLst>
        </pc:picChg>
      </pc:sldChg>
      <pc:sldMasterChg chg="del delSldLayout">
        <pc:chgData name="Abibatu Sesay (2028276)" userId="S::2028276@student.uwtsd.ac.uk::418de67f-9873-427c-9a0d-d426cd26b216" providerId="AD" clId="Web-{2EC63D25-85DF-86AA-B8C4-9740318111B4}" dt="2022-03-18T20:50:20.353" v="8"/>
        <pc:sldMasterMkLst>
          <pc:docMk/>
          <pc:sldMasterMk cId="3226516880" sldId="2147483684"/>
        </pc:sldMasterMkLst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93575709" sldId="2147483685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2087916651" sldId="2147483686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2445686583" sldId="2147483687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753238351" sldId="2147483688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4165239534" sldId="2147483689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3470078336" sldId="2147483690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743334685" sldId="2147483691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3727693092" sldId="2147483692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1027938830" sldId="2147483693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4075155773" sldId="2147483694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2229065327" sldId="2147483695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3512456276" sldId="2147483696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1715698317" sldId="2147483697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3475496060" sldId="2147483698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1383428647" sldId="2147483699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131609435" sldId="2147483700"/>
          </pc:sldLayoutMkLst>
        </pc:sldLayoutChg>
        <pc:sldLayoutChg chg="del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3226516880" sldId="2147483684"/>
            <pc:sldLayoutMk cId="1853423807" sldId="2147483701"/>
          </pc:sldLayoutMkLst>
        </pc:sldLayoutChg>
      </pc:sldMasterChg>
      <pc:sldMasterChg chg="add addSldLayout modSldLayout">
        <pc:chgData name="Abibatu Sesay (2028276)" userId="S::2028276@student.uwtsd.ac.uk::418de67f-9873-427c-9a0d-d426cd26b216" providerId="AD" clId="Web-{2EC63D25-85DF-86AA-B8C4-9740318111B4}" dt="2022-03-18T20:50:20.353" v="8"/>
        <pc:sldMasterMkLst>
          <pc:docMk/>
          <pc:sldMasterMk cId="1091069925" sldId="2147483702"/>
        </pc:sldMasterMkLst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2305154598" sldId="2147483703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1464483187" sldId="2147483704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3113916636" sldId="2147483705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3524164304" sldId="2147483706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3887590895" sldId="2147483707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3554832754" sldId="2147483708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1442301878" sldId="2147483709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2937825086" sldId="2147483710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3303056700" sldId="2147483711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118735405" sldId="2147483712"/>
          </pc:sldLayoutMkLst>
        </pc:sldLayoutChg>
        <pc:sldLayoutChg chg="add mod replId">
          <pc:chgData name="Abibatu Sesay (2028276)" userId="S::2028276@student.uwtsd.ac.uk::418de67f-9873-427c-9a0d-d426cd26b216" providerId="AD" clId="Web-{2EC63D25-85DF-86AA-B8C4-9740318111B4}" dt="2022-03-18T20:50:20.353" v="8"/>
          <pc:sldLayoutMkLst>
            <pc:docMk/>
            <pc:sldMasterMk cId="1091069925" sldId="2147483702"/>
            <pc:sldLayoutMk cId="1398445356" sldId="2147483713"/>
          </pc:sldLayoutMkLst>
        </pc:sldLayoutChg>
      </pc:sldMasterChg>
    </pc:docChg>
  </pc:docChgLst>
  <pc:docChgLst>
    <pc:chgData name="Abibatu Sesay (2028276)" userId="S::2028276@student.uwtsd.ac.uk::418de67f-9873-427c-9a0d-d426cd26b216" providerId="AD" clId="Web-{3DE70521-DD86-19BA-C0AD-F1B59432D902}"/>
    <pc:docChg chg="addSld modSld addMainMaster delMainMaster">
      <pc:chgData name="Abibatu Sesay (2028276)" userId="S::2028276@student.uwtsd.ac.uk::418de67f-9873-427c-9a0d-d426cd26b216" providerId="AD" clId="Web-{3DE70521-DD86-19BA-C0AD-F1B59432D902}" dt="2022-03-18T20:48:20.644" v="1405"/>
      <pc:docMkLst>
        <pc:docMk/>
      </pc:docMkLst>
      <pc:sldChg chg="delSp modSp mod modClrScheme delDesignElem chgLayout">
        <pc:chgData name="Abibatu Sesay (2028276)" userId="S::2028276@student.uwtsd.ac.uk::418de67f-9873-427c-9a0d-d426cd26b216" providerId="AD" clId="Web-{3DE70521-DD86-19BA-C0AD-F1B59432D902}" dt="2022-03-18T20:48:08.081" v="1404"/>
        <pc:sldMkLst>
          <pc:docMk/>
          <pc:sldMk cId="109857222" sldId="256"/>
        </pc:sldMkLst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09857222" sldId="256"/>
            <ac:spMk id="29" creationId="{E2748806-3AF5-4078-830A-C1F26BF1B200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09857222" sldId="256"/>
            <ac:spMk id="30" creationId="{34FBEBF3-C941-4CB0-8AC2-3B50E1371BBF}"/>
          </ac:spMkLst>
        </pc:spChg>
        <pc:picChg chg="mod">
          <ac:chgData name="Abibatu Sesay (2028276)" userId="S::2028276@student.uwtsd.ac.uk::418de67f-9873-427c-9a0d-d426cd26b216" providerId="AD" clId="Web-{3DE70521-DD86-19BA-C0AD-F1B59432D902}" dt="2022-03-17T15:51:20.786" v="2" actId="1076"/>
          <ac:picMkLst>
            <pc:docMk/>
            <pc:sldMk cId="109857222" sldId="256"/>
            <ac:picMk id="4" creationId="{1668416E-87FD-4DC2-B6E6-396A0E667DA3}"/>
          </ac:picMkLst>
        </pc:picChg>
      </pc:sldChg>
      <pc:sldChg chg="delSp modSp mod modClrScheme delDesignElem chgLayout">
        <pc:chgData name="Abibatu Sesay (2028276)" userId="S::2028276@student.uwtsd.ac.uk::418de67f-9873-427c-9a0d-d426cd26b216" providerId="AD" clId="Web-{3DE70521-DD86-19BA-C0AD-F1B59432D902}" dt="2022-03-18T20:48:08.081" v="1404"/>
        <pc:sldMkLst>
          <pc:docMk/>
          <pc:sldMk cId="2655597620" sldId="257"/>
        </pc:sldMkLst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2655597620" sldId="257"/>
            <ac:spMk id="2" creationId="{45BD4C1B-27A9-45CC-90BF-00072B2D5AEE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2655597620" sldId="257"/>
            <ac:spMk id="52" creationId="{2293296F-4C3A-4530-98F5-F83646ACE913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2655597620" sldId="257"/>
            <ac:spMk id="54" creationId="{E2748806-3AF5-4078-830A-C1F26BF1B200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2655597620" sldId="257"/>
            <ac:spMk id="55" creationId="{34FBEBF3-C941-4CB0-8AC2-3B50E1371BBF}"/>
          </ac:spMkLst>
        </pc:spChg>
        <pc:grpChg chg="del">
          <ac:chgData name="Abibatu Sesay (2028276)" userId="S::2028276@student.uwtsd.ac.uk::418de67f-9873-427c-9a0d-d426cd26b216" providerId="AD" clId="Web-{3DE70521-DD86-19BA-C0AD-F1B59432D902}" dt="2022-03-18T20:48:08.081" v="1404"/>
          <ac:grpSpMkLst>
            <pc:docMk/>
            <pc:sldMk cId="2655597620" sldId="257"/>
            <ac:grpSpMk id="53" creationId="{3914D2BD-3C47-433D-81FE-DC6C39595F0E}"/>
          </ac:grpSpMkLst>
        </pc:grpChg>
      </pc:sldChg>
      <pc:sldChg chg="delSp modSp mod modClrScheme delDesignElem chgLayout">
        <pc:chgData name="Abibatu Sesay (2028276)" userId="S::2028276@student.uwtsd.ac.uk::418de67f-9873-427c-9a0d-d426cd26b216" providerId="AD" clId="Web-{3DE70521-DD86-19BA-C0AD-F1B59432D902}" dt="2022-03-18T20:48:08.081" v="1404"/>
        <pc:sldMkLst>
          <pc:docMk/>
          <pc:sldMk cId="3459374774" sldId="258"/>
        </pc:sldMkLst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3459374774" sldId="258"/>
            <ac:spMk id="2" creationId="{29064206-3093-48D3-8068-A0A5833C1681}"/>
          </ac:spMkLst>
        </pc:spChg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3459374774" sldId="258"/>
            <ac:spMk id="3" creationId="{E2624D7B-DC97-4D0C-A512-DCB81DC99296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3459374774" sldId="258"/>
            <ac:spMk id="29" creationId="{AE6FDE22-1F54-452D-A9BA-1BE9FDB53450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3459374774" sldId="258"/>
            <ac:spMk id="30" creationId="{E24727BA-2777-4823-88E1-1B4B61968504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3459374774" sldId="258"/>
            <ac:spMk id="31" creationId="{2AB0E0E5-A956-4B80-A317-E670B96CB03B}"/>
          </ac:spMkLst>
        </pc:spChg>
        <pc:grpChg chg="del">
          <ac:chgData name="Abibatu Sesay (2028276)" userId="S::2028276@student.uwtsd.ac.uk::418de67f-9873-427c-9a0d-d426cd26b216" providerId="AD" clId="Web-{3DE70521-DD86-19BA-C0AD-F1B59432D902}" dt="2022-03-18T20:48:08.081" v="1404"/>
          <ac:grpSpMkLst>
            <pc:docMk/>
            <pc:sldMk cId="3459374774" sldId="258"/>
            <ac:grpSpMk id="33" creationId="{68142369-1172-4897-98AF-7E16842C4A29}"/>
          </ac:grpSpMkLst>
        </pc:grpChg>
      </pc:sldChg>
      <pc:sldChg chg="delSp modSp mod modClrScheme delDesignElem chgLayout">
        <pc:chgData name="Abibatu Sesay (2028276)" userId="S::2028276@student.uwtsd.ac.uk::418de67f-9873-427c-9a0d-d426cd26b216" providerId="AD" clId="Web-{3DE70521-DD86-19BA-C0AD-F1B59432D902}" dt="2022-03-18T20:48:08.081" v="1404"/>
        <pc:sldMkLst>
          <pc:docMk/>
          <pc:sldMk cId="953529389" sldId="259"/>
        </pc:sldMkLst>
        <pc:spChg chg="del">
          <ac:chgData name="Abibatu Sesay (2028276)" userId="S::2028276@student.uwtsd.ac.uk::418de67f-9873-427c-9a0d-d426cd26b216" providerId="AD" clId="Web-{3DE70521-DD86-19BA-C0AD-F1B59432D902}" dt="2022-03-17T20:10:16.639" v="479"/>
          <ac:spMkLst>
            <pc:docMk/>
            <pc:sldMk cId="953529389" sldId="259"/>
            <ac:spMk id="2" creationId="{F9C668DA-90F7-485E-BE86-408A4413B2C0}"/>
          </ac:spMkLst>
        </pc:spChg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953529389" sldId="259"/>
            <ac:spMk id="3" creationId="{3ACB5FB3-68A2-4D31-927E-8E022FB09EB0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953529389" sldId="259"/>
            <ac:spMk id="9" creationId="{AE6FDE22-1F54-452D-A9BA-1BE9FDB53450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953529389" sldId="259"/>
            <ac:spMk id="11" creationId="{E24727BA-2777-4823-88E1-1B4B61968504}"/>
          </ac:spMkLst>
        </pc:spChg>
        <pc:spChg chg="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953529389" sldId="259"/>
            <ac:spMk id="13" creationId="{2AB0E0E5-A956-4B80-A317-E670B96CB03B}"/>
          </ac:spMkLst>
        </pc:spChg>
        <pc:grpChg chg="del">
          <ac:chgData name="Abibatu Sesay (2028276)" userId="S::2028276@student.uwtsd.ac.uk::418de67f-9873-427c-9a0d-d426cd26b216" providerId="AD" clId="Web-{3DE70521-DD86-19BA-C0AD-F1B59432D902}" dt="2022-03-18T20:48:08.081" v="1404"/>
          <ac:grpSpMkLst>
            <pc:docMk/>
            <pc:sldMk cId="953529389" sldId="259"/>
            <ac:grpSpMk id="15" creationId="{68142369-1172-4897-98AF-7E16842C4A29}"/>
          </ac:grpSpMkLst>
        </pc:grpChg>
      </pc:sldChg>
      <pc:sldChg chg="addSp delSp modSp mod setBg modClrScheme setClrOvrMap delDesignElem chgLayout">
        <pc:chgData name="Abibatu Sesay (2028276)" userId="S::2028276@student.uwtsd.ac.uk::418de67f-9873-427c-9a0d-d426cd26b216" providerId="AD" clId="Web-{3DE70521-DD86-19BA-C0AD-F1B59432D902}" dt="2022-03-18T20:48:08.081" v="1404"/>
        <pc:sldMkLst>
          <pc:docMk/>
          <pc:sldMk cId="1763696018" sldId="260"/>
        </pc:sldMkLst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763696018" sldId="260"/>
            <ac:spMk id="2" creationId="{677511DA-029E-4B1B-BE3B-8D8D3EF3808A}"/>
          </ac:spMkLst>
        </pc:spChg>
        <pc:spChg chg="mod ord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763696018" sldId="260"/>
            <ac:spMk id="3" creationId="{1F5720BD-C9BB-45AE-B12A-34A8338CFD4C}"/>
          </ac:spMkLst>
        </pc:spChg>
        <pc:spChg chg="add 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763696018" sldId="260"/>
            <ac:spMk id="9" creationId="{AE6FDE22-1F54-452D-A9BA-1BE9FDB53450}"/>
          </ac:spMkLst>
        </pc:spChg>
        <pc:spChg chg="add 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763696018" sldId="260"/>
            <ac:spMk id="11" creationId="{E24727BA-2777-4823-88E1-1B4B61968504}"/>
          </ac:spMkLst>
        </pc:spChg>
        <pc:spChg chg="add del">
          <ac:chgData name="Abibatu Sesay (2028276)" userId="S::2028276@student.uwtsd.ac.uk::418de67f-9873-427c-9a0d-d426cd26b216" providerId="AD" clId="Web-{3DE70521-DD86-19BA-C0AD-F1B59432D902}" dt="2022-03-18T20:48:08.081" v="1404"/>
          <ac:spMkLst>
            <pc:docMk/>
            <pc:sldMk cId="1763696018" sldId="260"/>
            <ac:spMk id="13" creationId="{2AB0E0E5-A956-4B80-A317-E670B96CB03B}"/>
          </ac:spMkLst>
        </pc:spChg>
        <pc:grpChg chg="add del">
          <ac:chgData name="Abibatu Sesay (2028276)" userId="S::2028276@student.uwtsd.ac.uk::418de67f-9873-427c-9a0d-d426cd26b216" providerId="AD" clId="Web-{3DE70521-DD86-19BA-C0AD-F1B59432D902}" dt="2022-03-18T20:48:08.081" v="1404"/>
          <ac:grpSpMkLst>
            <pc:docMk/>
            <pc:sldMk cId="1763696018" sldId="260"/>
            <ac:grpSpMk id="15" creationId="{68142369-1172-4897-98AF-7E16842C4A29}"/>
          </ac:grpSpMkLst>
        </pc:grpChg>
        <pc:picChg chg="add del mod">
          <ac:chgData name="Abibatu Sesay (2028276)" userId="S::2028276@student.uwtsd.ac.uk::418de67f-9873-427c-9a0d-d426cd26b216" providerId="AD" clId="Web-{3DE70521-DD86-19BA-C0AD-F1B59432D902}" dt="2022-03-18T14:07:12.276" v="1306"/>
          <ac:picMkLst>
            <pc:docMk/>
            <pc:sldMk cId="1763696018" sldId="260"/>
            <ac:picMk id="5" creationId="{A5216A51-E419-A7B5-6D2D-05649621330B}"/>
          </ac:picMkLst>
        </pc:picChg>
      </pc:sldChg>
      <pc:sldChg chg="addSp delSp modSp new mod setBg modClrScheme setClrOvrMap chgLayout">
        <pc:chgData name="Abibatu Sesay (2028276)" userId="S::2028276@student.uwtsd.ac.uk::418de67f-9873-427c-9a0d-d426cd26b216" providerId="AD" clId="Web-{3DE70521-DD86-19BA-C0AD-F1B59432D902}" dt="2022-03-18T20:48:20.644" v="1405"/>
        <pc:sldMkLst>
          <pc:docMk/>
          <pc:sldMk cId="2842285208" sldId="261"/>
        </pc:sldMkLst>
        <pc:spChg chg="del mod">
          <ac:chgData name="Abibatu Sesay (2028276)" userId="S::2028276@student.uwtsd.ac.uk::418de67f-9873-427c-9a0d-d426cd26b216" providerId="AD" clId="Web-{3DE70521-DD86-19BA-C0AD-F1B59432D902}" dt="2022-03-17T22:33:11.879" v="1302"/>
          <ac:spMkLst>
            <pc:docMk/>
            <pc:sldMk cId="2842285208" sldId="261"/>
            <ac:spMk id="2" creationId="{6CA3E9FB-DAEC-49E2-A5C7-BCBE53704E58}"/>
          </ac:spMkLst>
        </pc:spChg>
        <pc:spChg chg="mod ord">
          <ac:chgData name="Abibatu Sesay (2028276)" userId="S::2028276@student.uwtsd.ac.uk::418de67f-9873-427c-9a0d-d426cd26b216" providerId="AD" clId="Web-{3DE70521-DD86-19BA-C0AD-F1B59432D902}" dt="2022-03-18T20:48:20.644" v="1405"/>
          <ac:spMkLst>
            <pc:docMk/>
            <pc:sldMk cId="2842285208" sldId="261"/>
            <ac:spMk id="3" creationId="{B02ADC9D-BD80-4695-80E7-E7E9E2EAD1EA}"/>
          </ac:spMkLst>
        </pc:spChg>
        <pc:spChg chg="add">
          <ac:chgData name="Abibatu Sesay (2028276)" userId="S::2028276@student.uwtsd.ac.uk::418de67f-9873-427c-9a0d-d426cd26b216" providerId="AD" clId="Web-{3DE70521-DD86-19BA-C0AD-F1B59432D902}" dt="2022-03-18T20:48:20.644" v="1405"/>
          <ac:spMkLst>
            <pc:docMk/>
            <pc:sldMk cId="2842285208" sldId="261"/>
            <ac:spMk id="8" creationId="{5690F3EE-0CD1-4520-B020-4E1DF3141C74}"/>
          </ac:spMkLst>
        </pc:spChg>
        <pc:spChg chg="add">
          <ac:chgData name="Abibatu Sesay (2028276)" userId="S::2028276@student.uwtsd.ac.uk::418de67f-9873-427c-9a0d-d426cd26b216" providerId="AD" clId="Web-{3DE70521-DD86-19BA-C0AD-F1B59432D902}" dt="2022-03-18T20:48:20.644" v="1405"/>
          <ac:spMkLst>
            <pc:docMk/>
            <pc:sldMk cId="2842285208" sldId="261"/>
            <ac:spMk id="10" creationId="{9EFDE1E9-7FE0-45CA-9DE2-237F77319A9F}"/>
          </ac:spMkLst>
        </pc:spChg>
      </pc:sldChg>
      <pc:sldMasterChg chg="del delSldLayout">
        <pc:chgData name="Abibatu Sesay (2028276)" userId="S::2028276@student.uwtsd.ac.uk::418de67f-9873-427c-9a0d-d426cd26b216" providerId="AD" clId="Web-{3DE70521-DD86-19BA-C0AD-F1B59432D902}" dt="2022-03-18T20:48:08.081" v="1404"/>
        <pc:sldMasterMkLst>
          <pc:docMk/>
          <pc:sldMasterMk cId="3816661401" sldId="2147483672"/>
        </pc:sldMasterMkLst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3941442970" sldId="2147483673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1487706965" sldId="2147483674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2149727552" sldId="2147483675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3332883767" sldId="2147483676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2242663262" sldId="2147483677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381889923" sldId="2147483678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3084827962" sldId="2147483679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2471568775" sldId="2147483680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2298261005" sldId="2147483681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810716890" sldId="2147483682"/>
          </pc:sldLayoutMkLst>
        </pc:sldLayoutChg>
        <pc:sldLayoutChg chg="del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816661401" sldId="2147483672"/>
            <pc:sldLayoutMk cId="1730270633" sldId="2147483683"/>
          </pc:sldLayoutMkLst>
        </pc:sldLayoutChg>
      </pc:sldMasterChg>
      <pc:sldMasterChg chg="add addSldLayout modSldLayout">
        <pc:chgData name="Abibatu Sesay (2028276)" userId="S::2028276@student.uwtsd.ac.uk::418de67f-9873-427c-9a0d-d426cd26b216" providerId="AD" clId="Web-{3DE70521-DD86-19BA-C0AD-F1B59432D902}" dt="2022-03-18T20:48:08.081" v="1404"/>
        <pc:sldMasterMkLst>
          <pc:docMk/>
          <pc:sldMasterMk cId="3226516880" sldId="2147483684"/>
        </pc:sldMasterMkLst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93575709" sldId="2147483685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2087916651" sldId="2147483686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2445686583" sldId="2147483687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753238351" sldId="2147483688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4165239534" sldId="2147483689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3470078336" sldId="2147483690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743334685" sldId="2147483691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3727693092" sldId="2147483692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1027938830" sldId="2147483693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4075155773" sldId="2147483694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2229065327" sldId="2147483695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3512456276" sldId="2147483696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1715698317" sldId="2147483697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3475496060" sldId="2147483698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1383428647" sldId="2147483699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131609435" sldId="2147483700"/>
          </pc:sldLayoutMkLst>
        </pc:sldLayoutChg>
        <pc:sldLayoutChg chg="add mod replId">
          <pc:chgData name="Abibatu Sesay (2028276)" userId="S::2028276@student.uwtsd.ac.uk::418de67f-9873-427c-9a0d-d426cd26b216" providerId="AD" clId="Web-{3DE70521-DD86-19BA-C0AD-F1B59432D902}" dt="2022-03-18T20:48:08.081" v="1404"/>
          <pc:sldLayoutMkLst>
            <pc:docMk/>
            <pc:sldMasterMk cId="3226516880" sldId="2147483684"/>
            <pc:sldLayoutMk cId="1853423807" sldId="2147483701"/>
          </pc:sldLayoutMkLst>
        </pc:sldLayoutChg>
      </pc:sldMasterChg>
    </pc:docChg>
  </pc:docChgLst>
  <pc:docChgLst>
    <pc:chgData name="Abibatu Sesay (2028276)" userId="S::2028276@student.uwtsd.ac.uk::418de67f-9873-427c-9a0d-d426cd26b216" providerId="AD" clId="Web-{11A47C72-49BB-415B-99B5-0007521261A2}"/>
    <pc:docChg chg="addSld modSld addMainMaster delMainMaster">
      <pc:chgData name="Abibatu Sesay (2028276)" userId="S::2028276@student.uwtsd.ac.uk::418de67f-9873-427c-9a0d-d426cd26b216" providerId="AD" clId="Web-{11A47C72-49BB-415B-99B5-0007521261A2}" dt="2022-03-04T12:21:51.475" v="120" actId="20577"/>
      <pc:docMkLst>
        <pc:docMk/>
      </pc:docMkLst>
      <pc:sldChg chg="addSp delSp modSp mod setBg modClrScheme addAnim setClrOvrMap chgLayout">
        <pc:chgData name="Abibatu Sesay (2028276)" userId="S::2028276@student.uwtsd.ac.uk::418de67f-9873-427c-9a0d-d426cd26b216" providerId="AD" clId="Web-{11A47C72-49BB-415B-99B5-0007521261A2}" dt="2022-03-04T11:03:35.420" v="80"/>
        <pc:sldMkLst>
          <pc:docMk/>
          <pc:sldMk cId="109857222" sldId="256"/>
        </pc:sldMkLst>
        <pc:spChg chg="mod">
          <ac:chgData name="Abibatu Sesay (2028276)" userId="S::2028276@student.uwtsd.ac.uk::418de67f-9873-427c-9a0d-d426cd26b216" providerId="AD" clId="Web-{11A47C72-49BB-415B-99B5-0007521261A2}" dt="2022-03-04T11:03:35.420" v="8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bibatu Sesay (2028276)" userId="S::2028276@student.uwtsd.ac.uk::418de67f-9873-427c-9a0d-d426cd26b216" providerId="AD" clId="Web-{11A47C72-49BB-415B-99B5-0007521261A2}" dt="2022-03-04T11:03:35.420" v="8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3:35.420" v="80"/>
          <ac:spMkLst>
            <pc:docMk/>
            <pc:sldMk cId="109857222" sldId="256"/>
            <ac:spMk id="9" creationId="{A38827F1-3359-44F6-9009-43AE2B17FEAD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3:35.420" v="80"/>
          <ac:spMkLst>
            <pc:docMk/>
            <pc:sldMk cId="109857222" sldId="256"/>
            <ac:spMk id="11" creationId="{17AFAD67-5350-4773-886F-D6DD7E66DB04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3:35.405" v="79"/>
          <ac:spMkLst>
            <pc:docMk/>
            <pc:sldMk cId="109857222" sldId="256"/>
            <ac:spMk id="25" creationId="{E2748806-3AF5-4078-830A-C1F26BF1B200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3:35.405" v="79"/>
          <ac:spMkLst>
            <pc:docMk/>
            <pc:sldMk cId="109857222" sldId="256"/>
            <ac:spMk id="27" creationId="{34FBEBF3-C941-4CB0-8AC2-3B50E1371BBF}"/>
          </ac:spMkLst>
        </pc:spChg>
        <pc:spChg chg="add">
          <ac:chgData name="Abibatu Sesay (2028276)" userId="S::2028276@student.uwtsd.ac.uk::418de67f-9873-427c-9a0d-d426cd26b216" providerId="AD" clId="Web-{11A47C72-49BB-415B-99B5-0007521261A2}" dt="2022-03-04T11:03:35.420" v="80"/>
          <ac:spMkLst>
            <pc:docMk/>
            <pc:sldMk cId="109857222" sldId="256"/>
            <ac:spMk id="29" creationId="{E2748806-3AF5-4078-830A-C1F26BF1B200}"/>
          </ac:spMkLst>
        </pc:spChg>
        <pc:spChg chg="add">
          <ac:chgData name="Abibatu Sesay (2028276)" userId="S::2028276@student.uwtsd.ac.uk::418de67f-9873-427c-9a0d-d426cd26b216" providerId="AD" clId="Web-{11A47C72-49BB-415B-99B5-0007521261A2}" dt="2022-03-04T11:03:35.420" v="80"/>
          <ac:spMkLst>
            <pc:docMk/>
            <pc:sldMk cId="109857222" sldId="256"/>
            <ac:spMk id="30" creationId="{34FBEBF3-C941-4CB0-8AC2-3B50E1371BBF}"/>
          </ac:spMkLst>
        </pc:spChg>
        <pc:grpChg chg="add del">
          <ac:chgData name="Abibatu Sesay (2028276)" userId="S::2028276@student.uwtsd.ac.uk::418de67f-9873-427c-9a0d-d426cd26b216" providerId="AD" clId="Web-{11A47C72-49BB-415B-99B5-0007521261A2}" dt="2022-03-04T11:03:35.420" v="80"/>
          <ac:grpSpMkLst>
            <pc:docMk/>
            <pc:sldMk cId="109857222" sldId="256"/>
            <ac:grpSpMk id="13" creationId="{654AC0FE-C43D-49AC-9730-284354DEC86E}"/>
          </ac:grpSpMkLst>
        </pc:grpChg>
        <pc:picChg chg="add mod">
          <ac:chgData name="Abibatu Sesay (2028276)" userId="S::2028276@student.uwtsd.ac.uk::418de67f-9873-427c-9a0d-d426cd26b216" providerId="AD" clId="Web-{11A47C72-49BB-415B-99B5-0007521261A2}" dt="2022-03-04T11:03:35.420" v="80"/>
          <ac:picMkLst>
            <pc:docMk/>
            <pc:sldMk cId="109857222" sldId="256"/>
            <ac:picMk id="4" creationId="{1668416E-87FD-4DC2-B6E6-396A0E667DA3}"/>
          </ac:picMkLst>
        </pc:picChg>
      </pc:sldChg>
      <pc:sldChg chg="addSp delSp modSp new mod setBg addAnim delAnim setClrOvrMap">
        <pc:chgData name="Abibatu Sesay (2028276)" userId="S::2028276@student.uwtsd.ac.uk::418de67f-9873-427c-9a0d-d426cd26b216" providerId="AD" clId="Web-{11A47C72-49BB-415B-99B5-0007521261A2}" dt="2022-03-04T11:02:54.433" v="77" actId="20577"/>
        <pc:sldMkLst>
          <pc:docMk/>
          <pc:sldMk cId="2655597620" sldId="257"/>
        </pc:sldMkLst>
        <pc:spChg chg="mod">
          <ac:chgData name="Abibatu Sesay (2028276)" userId="S::2028276@student.uwtsd.ac.uk::418de67f-9873-427c-9a0d-d426cd26b216" providerId="AD" clId="Web-{11A47C72-49BB-415B-99B5-0007521261A2}" dt="2022-03-04T11:02:54.433" v="77" actId="20577"/>
          <ac:spMkLst>
            <pc:docMk/>
            <pc:sldMk cId="2655597620" sldId="257"/>
            <ac:spMk id="2" creationId="{45BD4C1B-27A9-45CC-90BF-00072B2D5AEE}"/>
          </ac:spMkLst>
        </pc:spChg>
        <pc:spChg chg="del">
          <ac:chgData name="Abibatu Sesay (2028276)" userId="S::2028276@student.uwtsd.ac.uk::418de67f-9873-427c-9a0d-d426cd26b216" providerId="AD" clId="Web-{11A47C72-49BB-415B-99B5-0007521261A2}" dt="2022-03-04T10:59:36.640" v="59"/>
          <ac:spMkLst>
            <pc:docMk/>
            <pc:sldMk cId="2655597620" sldId="257"/>
            <ac:spMk id="3" creationId="{E92F918A-163B-429E-9602-8044ABAD1539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32.885" v="74"/>
          <ac:spMkLst>
            <pc:docMk/>
            <pc:sldMk cId="2655597620" sldId="257"/>
            <ac:spMk id="9" creationId="{2293296F-4C3A-4530-98F5-F83646ACE913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32.885" v="74"/>
          <ac:spMkLst>
            <pc:docMk/>
            <pc:sldMk cId="2655597620" sldId="257"/>
            <ac:spMk id="19" creationId="{E2748806-3AF5-4078-830A-C1F26BF1B200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32.885" v="74"/>
          <ac:spMkLst>
            <pc:docMk/>
            <pc:sldMk cId="2655597620" sldId="257"/>
            <ac:spMk id="21" creationId="{34FBEBF3-C941-4CB0-8AC2-3B50E1371BBF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17.900" v="71"/>
          <ac:spMkLst>
            <pc:docMk/>
            <pc:sldMk cId="2655597620" sldId="257"/>
            <ac:spMk id="26" creationId="{2293296F-4C3A-4530-98F5-F83646ACE913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17.900" v="71"/>
          <ac:spMkLst>
            <pc:docMk/>
            <pc:sldMk cId="2655597620" sldId="257"/>
            <ac:spMk id="36" creationId="{E2748806-3AF5-4078-830A-C1F26BF1B200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17.900" v="71"/>
          <ac:spMkLst>
            <pc:docMk/>
            <pc:sldMk cId="2655597620" sldId="257"/>
            <ac:spMk id="38" creationId="{34FBEBF3-C941-4CB0-8AC2-3B50E1371BBF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32.870" v="73"/>
          <ac:spMkLst>
            <pc:docMk/>
            <pc:sldMk cId="2655597620" sldId="257"/>
            <ac:spMk id="47" creationId="{2293296F-4C3A-4530-98F5-F83646ACE913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32.870" v="73"/>
          <ac:spMkLst>
            <pc:docMk/>
            <pc:sldMk cId="2655597620" sldId="257"/>
            <ac:spMk id="49" creationId="{A38827F1-3359-44F6-9009-43AE2B17FEAD}"/>
          </ac:spMkLst>
        </pc:spChg>
        <pc:spChg chg="add del">
          <ac:chgData name="Abibatu Sesay (2028276)" userId="S::2028276@student.uwtsd.ac.uk::418de67f-9873-427c-9a0d-d426cd26b216" providerId="AD" clId="Web-{11A47C72-49BB-415B-99B5-0007521261A2}" dt="2022-03-04T11:02:32.870" v="73"/>
          <ac:spMkLst>
            <pc:docMk/>
            <pc:sldMk cId="2655597620" sldId="257"/>
            <ac:spMk id="50" creationId="{17AFAD67-5350-4773-886F-D6DD7E66DB04}"/>
          </ac:spMkLst>
        </pc:spChg>
        <pc:spChg chg="add">
          <ac:chgData name="Abibatu Sesay (2028276)" userId="S::2028276@student.uwtsd.ac.uk::418de67f-9873-427c-9a0d-d426cd26b216" providerId="AD" clId="Web-{11A47C72-49BB-415B-99B5-0007521261A2}" dt="2022-03-04T11:02:32.885" v="74"/>
          <ac:spMkLst>
            <pc:docMk/>
            <pc:sldMk cId="2655597620" sldId="257"/>
            <ac:spMk id="52" creationId="{2293296F-4C3A-4530-98F5-F83646ACE913}"/>
          </ac:spMkLst>
        </pc:spChg>
        <pc:spChg chg="add">
          <ac:chgData name="Abibatu Sesay (2028276)" userId="S::2028276@student.uwtsd.ac.uk::418de67f-9873-427c-9a0d-d426cd26b216" providerId="AD" clId="Web-{11A47C72-49BB-415B-99B5-0007521261A2}" dt="2022-03-04T11:02:32.885" v="74"/>
          <ac:spMkLst>
            <pc:docMk/>
            <pc:sldMk cId="2655597620" sldId="257"/>
            <ac:spMk id="54" creationId="{E2748806-3AF5-4078-830A-C1F26BF1B200}"/>
          </ac:spMkLst>
        </pc:spChg>
        <pc:spChg chg="add">
          <ac:chgData name="Abibatu Sesay (2028276)" userId="S::2028276@student.uwtsd.ac.uk::418de67f-9873-427c-9a0d-d426cd26b216" providerId="AD" clId="Web-{11A47C72-49BB-415B-99B5-0007521261A2}" dt="2022-03-04T11:02:32.885" v="74"/>
          <ac:spMkLst>
            <pc:docMk/>
            <pc:sldMk cId="2655597620" sldId="257"/>
            <ac:spMk id="55" creationId="{34FBEBF3-C941-4CB0-8AC2-3B50E1371BBF}"/>
          </ac:spMkLst>
        </pc:spChg>
        <pc:grpChg chg="add del">
          <ac:chgData name="Abibatu Sesay (2028276)" userId="S::2028276@student.uwtsd.ac.uk::418de67f-9873-427c-9a0d-d426cd26b216" providerId="AD" clId="Web-{11A47C72-49BB-415B-99B5-0007521261A2}" dt="2022-03-04T11:02:32.885" v="74"/>
          <ac:grpSpMkLst>
            <pc:docMk/>
            <pc:sldMk cId="2655597620" sldId="257"/>
            <ac:grpSpMk id="11" creationId="{3914D2BD-3C47-433D-81FE-DC6C39595F0E}"/>
          </ac:grpSpMkLst>
        </pc:grpChg>
        <pc:grpChg chg="add del">
          <ac:chgData name="Abibatu Sesay (2028276)" userId="S::2028276@student.uwtsd.ac.uk::418de67f-9873-427c-9a0d-d426cd26b216" providerId="AD" clId="Web-{11A47C72-49BB-415B-99B5-0007521261A2}" dt="2022-03-04T11:02:17.900" v="71"/>
          <ac:grpSpMkLst>
            <pc:docMk/>
            <pc:sldMk cId="2655597620" sldId="257"/>
            <ac:grpSpMk id="28" creationId="{3914D2BD-3C47-433D-81FE-DC6C39595F0E}"/>
          </ac:grpSpMkLst>
        </pc:grpChg>
        <pc:grpChg chg="add del">
          <ac:chgData name="Abibatu Sesay (2028276)" userId="S::2028276@student.uwtsd.ac.uk::418de67f-9873-427c-9a0d-d426cd26b216" providerId="AD" clId="Web-{11A47C72-49BB-415B-99B5-0007521261A2}" dt="2022-03-04T11:02:32.870" v="73"/>
          <ac:grpSpMkLst>
            <pc:docMk/>
            <pc:sldMk cId="2655597620" sldId="257"/>
            <ac:grpSpMk id="40" creationId="{3914D2BD-3C47-433D-81FE-DC6C39595F0E}"/>
          </ac:grpSpMkLst>
        </pc:grpChg>
        <pc:grpChg chg="add del">
          <ac:chgData name="Abibatu Sesay (2028276)" userId="S::2028276@student.uwtsd.ac.uk::418de67f-9873-427c-9a0d-d426cd26b216" providerId="AD" clId="Web-{11A47C72-49BB-415B-99B5-0007521261A2}" dt="2022-03-04T11:02:32.870" v="73"/>
          <ac:grpSpMkLst>
            <pc:docMk/>
            <pc:sldMk cId="2655597620" sldId="257"/>
            <ac:grpSpMk id="48" creationId="{3914D2BD-3C47-433D-81FE-DC6C39595F0E}"/>
          </ac:grpSpMkLst>
        </pc:grpChg>
        <pc:grpChg chg="add">
          <ac:chgData name="Abibatu Sesay (2028276)" userId="S::2028276@student.uwtsd.ac.uk::418de67f-9873-427c-9a0d-d426cd26b216" providerId="AD" clId="Web-{11A47C72-49BB-415B-99B5-0007521261A2}" dt="2022-03-04T11:02:32.885" v="74"/>
          <ac:grpSpMkLst>
            <pc:docMk/>
            <pc:sldMk cId="2655597620" sldId="257"/>
            <ac:grpSpMk id="53" creationId="{3914D2BD-3C47-433D-81FE-DC6C39595F0E}"/>
          </ac:grpSpMkLst>
        </pc:grpChg>
        <pc:picChg chg="add mod">
          <ac:chgData name="Abibatu Sesay (2028276)" userId="S::2028276@student.uwtsd.ac.uk::418de67f-9873-427c-9a0d-d426cd26b216" providerId="AD" clId="Web-{11A47C72-49BB-415B-99B5-0007521261A2}" dt="2022-03-04T11:02:32.885" v="74"/>
          <ac:picMkLst>
            <pc:docMk/>
            <pc:sldMk cId="2655597620" sldId="257"/>
            <ac:picMk id="5" creationId="{27FDC330-3FB9-478A-A6FE-4D20339A2C84}"/>
          </ac:picMkLst>
        </pc:picChg>
      </pc:sldChg>
      <pc:sldChg chg="modSp new">
        <pc:chgData name="Abibatu Sesay (2028276)" userId="S::2028276@student.uwtsd.ac.uk::418de67f-9873-427c-9a0d-d426cd26b216" providerId="AD" clId="Web-{11A47C72-49BB-415B-99B5-0007521261A2}" dt="2022-03-04T12:21:51.475" v="120" actId="20577"/>
        <pc:sldMkLst>
          <pc:docMk/>
          <pc:sldMk cId="3459374774" sldId="258"/>
        </pc:sldMkLst>
        <pc:spChg chg="mod">
          <ac:chgData name="Abibatu Sesay (2028276)" userId="S::2028276@student.uwtsd.ac.uk::418de67f-9873-427c-9a0d-d426cd26b216" providerId="AD" clId="Web-{11A47C72-49BB-415B-99B5-0007521261A2}" dt="2022-03-04T12:18:33.087" v="94" actId="14100"/>
          <ac:spMkLst>
            <pc:docMk/>
            <pc:sldMk cId="3459374774" sldId="258"/>
            <ac:spMk id="2" creationId="{29064206-3093-48D3-8068-A0A5833C1681}"/>
          </ac:spMkLst>
        </pc:spChg>
        <pc:spChg chg="mod">
          <ac:chgData name="Abibatu Sesay (2028276)" userId="S::2028276@student.uwtsd.ac.uk::418de67f-9873-427c-9a0d-d426cd26b216" providerId="AD" clId="Web-{11A47C72-49BB-415B-99B5-0007521261A2}" dt="2022-03-04T12:21:51.475" v="120" actId="20577"/>
          <ac:spMkLst>
            <pc:docMk/>
            <pc:sldMk cId="3459374774" sldId="258"/>
            <ac:spMk id="3" creationId="{E2624D7B-DC97-4D0C-A512-DCB81DC99296}"/>
          </ac:spMkLst>
        </pc:spChg>
      </pc:sldChg>
      <pc:sldMasterChg chg="del delSldLayout">
        <pc:chgData name="Abibatu Sesay (2028276)" userId="S::2028276@student.uwtsd.ac.uk::418de67f-9873-427c-9a0d-d426cd26b216" providerId="AD" clId="Web-{11A47C72-49BB-415B-99B5-0007521261A2}" dt="2022-03-04T10:54:58.076" v="26"/>
        <pc:sldMasterMkLst>
          <pc:docMk/>
          <pc:sldMasterMk cId="2460954070" sldId="2147483660"/>
        </pc:sldMasterMkLst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Abibatu Sesay (2028276)" userId="S::2028276@student.uwtsd.ac.uk::418de67f-9873-427c-9a0d-d426cd26b216" providerId="AD" clId="Web-{11A47C72-49BB-415B-99B5-0007521261A2}" dt="2022-03-04T10:54:58.076" v="26"/>
        <pc:sldMasterMkLst>
          <pc:docMk/>
          <pc:sldMasterMk cId="3816661401" sldId="2147483672"/>
        </pc:sldMasterMkLst>
        <pc:sldLayoutChg chg="ad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3941442970" sldId="2147483673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1487706965" sldId="2147483674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2149727552" sldId="2147483675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3332883767" sldId="2147483676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2242663262" sldId="2147483677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381889923" sldId="2147483678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3084827962" sldId="2147483679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2471568775" sldId="2147483680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2298261005" sldId="2147483681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810716890" sldId="2147483682"/>
          </pc:sldLayoutMkLst>
        </pc:sldLayoutChg>
        <pc:sldLayoutChg chg="add replId">
          <pc:chgData name="Abibatu Sesay (2028276)" userId="S::2028276@student.uwtsd.ac.uk::418de67f-9873-427c-9a0d-d426cd26b216" providerId="AD" clId="Web-{11A47C72-49BB-415B-99B5-0007521261A2}" dt="2022-03-04T10:54:58.076" v="26"/>
          <pc:sldLayoutMkLst>
            <pc:docMk/>
            <pc:sldMasterMk cId="3816661401" sldId="2147483672"/>
            <pc:sldLayoutMk cId="1730270633" sldId="2147483683"/>
          </pc:sldLayoutMkLst>
        </pc:sldLayoutChg>
      </pc:sldMasterChg>
    </pc:docChg>
  </pc:docChgLst>
  <pc:docChgLst>
    <pc:chgData name="Abibatu Sesay (2028276)" userId="S::2028276@student.uwtsd.ac.uk::418de67f-9873-427c-9a0d-d426cd26b216" providerId="AD" clId="Web-{38DD65A4-6B8C-FA32-0F2C-94AED3B2BA1D}"/>
    <pc:docChg chg="addSld delSld modSld">
      <pc:chgData name="Abibatu Sesay (2028276)" userId="S::2028276@student.uwtsd.ac.uk::418de67f-9873-427c-9a0d-d426cd26b216" providerId="AD" clId="Web-{38DD65A4-6B8C-FA32-0F2C-94AED3B2BA1D}" dt="2022-03-04T15:30:58.504" v="576"/>
      <pc:docMkLst>
        <pc:docMk/>
      </pc:docMkLst>
      <pc:sldChg chg="addSp delSp modSp mod setBg setClrOvrMap">
        <pc:chgData name="Abibatu Sesay (2028276)" userId="S::2028276@student.uwtsd.ac.uk::418de67f-9873-427c-9a0d-d426cd26b216" providerId="AD" clId="Web-{38DD65A4-6B8C-FA32-0F2C-94AED3B2BA1D}" dt="2022-03-04T14:51:13.173" v="363" actId="20577"/>
        <pc:sldMkLst>
          <pc:docMk/>
          <pc:sldMk cId="3459374774" sldId="258"/>
        </pc:sldMkLst>
        <pc:spChg chg="mod">
          <ac:chgData name="Abibatu Sesay (2028276)" userId="S::2028276@student.uwtsd.ac.uk::418de67f-9873-427c-9a0d-d426cd26b216" providerId="AD" clId="Web-{38DD65A4-6B8C-FA32-0F2C-94AED3B2BA1D}" dt="2022-03-04T14:41:15.133" v="19"/>
          <ac:spMkLst>
            <pc:docMk/>
            <pc:sldMk cId="3459374774" sldId="258"/>
            <ac:spMk id="2" creationId="{29064206-3093-48D3-8068-A0A5833C1681}"/>
          </ac:spMkLst>
        </pc:spChg>
        <pc:spChg chg="mod">
          <ac:chgData name="Abibatu Sesay (2028276)" userId="S::2028276@student.uwtsd.ac.uk::418de67f-9873-427c-9a0d-d426cd26b216" providerId="AD" clId="Web-{38DD65A4-6B8C-FA32-0F2C-94AED3B2BA1D}" dt="2022-03-04T14:51:13.173" v="363" actId="20577"/>
          <ac:spMkLst>
            <pc:docMk/>
            <pc:sldMk cId="3459374774" sldId="258"/>
            <ac:spMk id="3" creationId="{E2624D7B-DC97-4D0C-A512-DCB81DC99296}"/>
          </ac:spMkLst>
        </pc:spChg>
        <pc:spChg chg="add del">
          <ac:chgData name="Abibatu Sesay (2028276)" userId="S::2028276@student.uwtsd.ac.uk::418de67f-9873-427c-9a0d-d426cd26b216" providerId="AD" clId="Web-{38DD65A4-6B8C-FA32-0F2C-94AED3B2BA1D}" dt="2022-03-04T14:41:11.492" v="16"/>
          <ac:spMkLst>
            <pc:docMk/>
            <pc:sldMk cId="3459374774" sldId="258"/>
            <ac:spMk id="9" creationId="{AE6FDE22-1F54-452D-A9BA-1BE9FDB53450}"/>
          </ac:spMkLst>
        </pc:spChg>
        <pc:spChg chg="add del">
          <ac:chgData name="Abibatu Sesay (2028276)" userId="S::2028276@student.uwtsd.ac.uk::418de67f-9873-427c-9a0d-d426cd26b216" providerId="AD" clId="Web-{38DD65A4-6B8C-FA32-0F2C-94AED3B2BA1D}" dt="2022-03-04T14:41:11.492" v="16"/>
          <ac:spMkLst>
            <pc:docMk/>
            <pc:sldMk cId="3459374774" sldId="258"/>
            <ac:spMk id="11" creationId="{E24727BA-2777-4823-88E1-1B4B61968504}"/>
          </ac:spMkLst>
        </pc:spChg>
        <pc:spChg chg="add del">
          <ac:chgData name="Abibatu Sesay (2028276)" userId="S::2028276@student.uwtsd.ac.uk::418de67f-9873-427c-9a0d-d426cd26b216" providerId="AD" clId="Web-{38DD65A4-6B8C-FA32-0F2C-94AED3B2BA1D}" dt="2022-03-04T14:41:11.492" v="16"/>
          <ac:spMkLst>
            <pc:docMk/>
            <pc:sldMk cId="3459374774" sldId="258"/>
            <ac:spMk id="13" creationId="{2AB0E0E5-A956-4B80-A317-E670B96CB03B}"/>
          </ac:spMkLst>
        </pc:spChg>
        <pc:spChg chg="add del">
          <ac:chgData name="Abibatu Sesay (2028276)" userId="S::2028276@student.uwtsd.ac.uk::418de67f-9873-427c-9a0d-d426cd26b216" providerId="AD" clId="Web-{38DD65A4-6B8C-FA32-0F2C-94AED3B2BA1D}" dt="2022-03-04T14:41:15.102" v="18"/>
          <ac:spMkLst>
            <pc:docMk/>
            <pc:sldMk cId="3459374774" sldId="258"/>
            <ac:spMk id="23" creationId="{AE6FDE22-1F54-452D-A9BA-1BE9FDB53450}"/>
          </ac:spMkLst>
        </pc:spChg>
        <pc:spChg chg="add del">
          <ac:chgData name="Abibatu Sesay (2028276)" userId="S::2028276@student.uwtsd.ac.uk::418de67f-9873-427c-9a0d-d426cd26b216" providerId="AD" clId="Web-{38DD65A4-6B8C-FA32-0F2C-94AED3B2BA1D}" dt="2022-03-04T14:41:15.102" v="18"/>
          <ac:spMkLst>
            <pc:docMk/>
            <pc:sldMk cId="3459374774" sldId="258"/>
            <ac:spMk id="24" creationId="{E24727BA-2777-4823-88E1-1B4B61968504}"/>
          </ac:spMkLst>
        </pc:spChg>
        <pc:spChg chg="add del">
          <ac:chgData name="Abibatu Sesay (2028276)" userId="S::2028276@student.uwtsd.ac.uk::418de67f-9873-427c-9a0d-d426cd26b216" providerId="AD" clId="Web-{38DD65A4-6B8C-FA32-0F2C-94AED3B2BA1D}" dt="2022-03-04T14:41:15.102" v="18"/>
          <ac:spMkLst>
            <pc:docMk/>
            <pc:sldMk cId="3459374774" sldId="258"/>
            <ac:spMk id="25" creationId="{2AB0E0E5-A956-4B80-A317-E670B96CB03B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41:15.133" v="19"/>
          <ac:spMkLst>
            <pc:docMk/>
            <pc:sldMk cId="3459374774" sldId="258"/>
            <ac:spMk id="29" creationId="{AE6FDE22-1F54-452D-A9BA-1BE9FDB53450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41:15.133" v="19"/>
          <ac:spMkLst>
            <pc:docMk/>
            <pc:sldMk cId="3459374774" sldId="258"/>
            <ac:spMk id="30" creationId="{E24727BA-2777-4823-88E1-1B4B61968504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41:15.133" v="19"/>
          <ac:spMkLst>
            <pc:docMk/>
            <pc:sldMk cId="3459374774" sldId="258"/>
            <ac:spMk id="31" creationId="{2AB0E0E5-A956-4B80-A317-E670B96CB03B}"/>
          </ac:spMkLst>
        </pc:spChg>
        <pc:grpChg chg="add del">
          <ac:chgData name="Abibatu Sesay (2028276)" userId="S::2028276@student.uwtsd.ac.uk::418de67f-9873-427c-9a0d-d426cd26b216" providerId="AD" clId="Web-{38DD65A4-6B8C-FA32-0F2C-94AED3B2BA1D}" dt="2022-03-04T14:41:11.492" v="16"/>
          <ac:grpSpMkLst>
            <pc:docMk/>
            <pc:sldMk cId="3459374774" sldId="258"/>
            <ac:grpSpMk id="15" creationId="{68142369-1172-4897-98AF-7E16842C4A29}"/>
          </ac:grpSpMkLst>
        </pc:grpChg>
        <pc:grpChg chg="add del">
          <ac:chgData name="Abibatu Sesay (2028276)" userId="S::2028276@student.uwtsd.ac.uk::418de67f-9873-427c-9a0d-d426cd26b216" providerId="AD" clId="Web-{38DD65A4-6B8C-FA32-0F2C-94AED3B2BA1D}" dt="2022-03-04T14:41:15.102" v="18"/>
          <ac:grpSpMkLst>
            <pc:docMk/>
            <pc:sldMk cId="3459374774" sldId="258"/>
            <ac:grpSpMk id="27" creationId="{B42A1F82-CCEE-4C0C-A877-4479E6E697D6}"/>
          </ac:grpSpMkLst>
        </pc:grpChg>
        <pc:grpChg chg="add">
          <ac:chgData name="Abibatu Sesay (2028276)" userId="S::2028276@student.uwtsd.ac.uk::418de67f-9873-427c-9a0d-d426cd26b216" providerId="AD" clId="Web-{38DD65A4-6B8C-FA32-0F2C-94AED3B2BA1D}" dt="2022-03-04T14:41:15.133" v="19"/>
          <ac:grpSpMkLst>
            <pc:docMk/>
            <pc:sldMk cId="3459374774" sldId="258"/>
            <ac:grpSpMk id="33" creationId="{68142369-1172-4897-98AF-7E16842C4A29}"/>
          </ac:grpSpMkLst>
        </pc:grpChg>
        <pc:picChg chg="add del">
          <ac:chgData name="Abibatu Sesay (2028276)" userId="S::2028276@student.uwtsd.ac.uk::418de67f-9873-427c-9a0d-d426cd26b216" providerId="AD" clId="Web-{38DD65A4-6B8C-FA32-0F2C-94AED3B2BA1D}" dt="2022-03-04T14:41:11.492" v="16"/>
          <ac:picMkLst>
            <pc:docMk/>
            <pc:sldMk cId="3459374774" sldId="258"/>
            <ac:picMk id="5" creationId="{D73B190A-1986-48E4-B1E3-8B8C3055B28F}"/>
          </ac:picMkLst>
        </pc:picChg>
        <pc:picChg chg="add del">
          <ac:chgData name="Abibatu Sesay (2028276)" userId="S::2028276@student.uwtsd.ac.uk::418de67f-9873-427c-9a0d-d426cd26b216" providerId="AD" clId="Web-{38DD65A4-6B8C-FA32-0F2C-94AED3B2BA1D}" dt="2022-03-04T14:41:15.102" v="18"/>
          <ac:picMkLst>
            <pc:docMk/>
            <pc:sldMk cId="3459374774" sldId="258"/>
            <ac:picMk id="26" creationId="{5F5312F7-26DB-43A4-BEC0-5EF517155CE5}"/>
          </ac:picMkLst>
        </pc:picChg>
        <pc:picChg chg="add">
          <ac:chgData name="Abibatu Sesay (2028276)" userId="S::2028276@student.uwtsd.ac.uk::418de67f-9873-427c-9a0d-d426cd26b216" providerId="AD" clId="Web-{38DD65A4-6B8C-FA32-0F2C-94AED3B2BA1D}" dt="2022-03-04T14:41:15.133" v="19"/>
          <ac:picMkLst>
            <pc:docMk/>
            <pc:sldMk cId="3459374774" sldId="258"/>
            <ac:picMk id="32" creationId="{D73B190A-1986-48E4-B1E3-8B8C3055B28F}"/>
          </ac:picMkLst>
        </pc:picChg>
      </pc:sldChg>
      <pc:sldChg chg="addSp modSp new mod setBg setClrOvrMap">
        <pc:chgData name="Abibatu Sesay (2028276)" userId="S::2028276@student.uwtsd.ac.uk::418de67f-9873-427c-9a0d-d426cd26b216" providerId="AD" clId="Web-{38DD65A4-6B8C-FA32-0F2C-94AED3B2BA1D}" dt="2022-03-04T15:17:23.450" v="574" actId="20577"/>
        <pc:sldMkLst>
          <pc:docMk/>
          <pc:sldMk cId="953529389" sldId="259"/>
        </pc:sldMkLst>
        <pc:spChg chg="mod">
          <ac:chgData name="Abibatu Sesay (2028276)" userId="S::2028276@student.uwtsd.ac.uk::418de67f-9873-427c-9a0d-d426cd26b216" providerId="AD" clId="Web-{38DD65A4-6B8C-FA32-0F2C-94AED3B2BA1D}" dt="2022-03-04T14:56:30.976" v="420" actId="14100"/>
          <ac:spMkLst>
            <pc:docMk/>
            <pc:sldMk cId="953529389" sldId="259"/>
            <ac:spMk id="2" creationId="{F9C668DA-90F7-485E-BE86-408A4413B2C0}"/>
          </ac:spMkLst>
        </pc:spChg>
        <pc:spChg chg="mod">
          <ac:chgData name="Abibatu Sesay (2028276)" userId="S::2028276@student.uwtsd.ac.uk::418de67f-9873-427c-9a0d-d426cd26b216" providerId="AD" clId="Web-{38DD65A4-6B8C-FA32-0F2C-94AED3B2BA1D}" dt="2022-03-04T15:17:23.450" v="574" actId="20577"/>
          <ac:spMkLst>
            <pc:docMk/>
            <pc:sldMk cId="953529389" sldId="259"/>
            <ac:spMk id="3" creationId="{3ACB5FB3-68A2-4D31-927E-8E022FB09EB0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56:06.521" v="416"/>
          <ac:spMkLst>
            <pc:docMk/>
            <pc:sldMk cId="953529389" sldId="259"/>
            <ac:spMk id="9" creationId="{AE6FDE22-1F54-452D-A9BA-1BE9FDB53450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56:06.521" v="416"/>
          <ac:spMkLst>
            <pc:docMk/>
            <pc:sldMk cId="953529389" sldId="259"/>
            <ac:spMk id="11" creationId="{E24727BA-2777-4823-88E1-1B4B61968504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56:06.521" v="416"/>
          <ac:spMkLst>
            <pc:docMk/>
            <pc:sldMk cId="953529389" sldId="259"/>
            <ac:spMk id="13" creationId="{2AB0E0E5-A956-4B80-A317-E670B96CB03B}"/>
          </ac:spMkLst>
        </pc:spChg>
        <pc:grpChg chg="add">
          <ac:chgData name="Abibatu Sesay (2028276)" userId="S::2028276@student.uwtsd.ac.uk::418de67f-9873-427c-9a0d-d426cd26b216" providerId="AD" clId="Web-{38DD65A4-6B8C-FA32-0F2C-94AED3B2BA1D}" dt="2022-03-04T14:56:06.521" v="416"/>
          <ac:grpSpMkLst>
            <pc:docMk/>
            <pc:sldMk cId="953529389" sldId="259"/>
            <ac:grpSpMk id="15" creationId="{68142369-1172-4897-98AF-7E16842C4A29}"/>
          </ac:grpSpMkLst>
        </pc:grpChg>
        <pc:picChg chg="add mod">
          <ac:chgData name="Abibatu Sesay (2028276)" userId="S::2028276@student.uwtsd.ac.uk::418de67f-9873-427c-9a0d-d426cd26b216" providerId="AD" clId="Web-{38DD65A4-6B8C-FA32-0F2C-94AED3B2BA1D}" dt="2022-03-04T14:56:16.115" v="417" actId="1076"/>
          <ac:picMkLst>
            <pc:docMk/>
            <pc:sldMk cId="953529389" sldId="259"/>
            <ac:picMk id="5" creationId="{79785F50-653E-4A69-9C4B-E6A49F9A3868}"/>
          </ac:picMkLst>
        </pc:picChg>
      </pc:sldChg>
      <pc:sldChg chg="addSp delSp modSp new del mod setBg setClrOvrMap">
        <pc:chgData name="Abibatu Sesay (2028276)" userId="S::2028276@student.uwtsd.ac.uk::418de67f-9873-427c-9a0d-d426cd26b216" providerId="AD" clId="Web-{38DD65A4-6B8C-FA32-0F2C-94AED3B2BA1D}" dt="2022-03-04T14:55:20.768" v="412"/>
        <pc:sldMkLst>
          <pc:docMk/>
          <pc:sldMk cId="3609366107" sldId="259"/>
        </pc:sldMkLst>
        <pc:spChg chg="mod">
          <ac:chgData name="Abibatu Sesay (2028276)" userId="S::2028276@student.uwtsd.ac.uk::418de67f-9873-427c-9a0d-d426cd26b216" providerId="AD" clId="Web-{38DD65A4-6B8C-FA32-0F2C-94AED3B2BA1D}" dt="2022-03-04T14:55:10.908" v="411" actId="20577"/>
          <ac:spMkLst>
            <pc:docMk/>
            <pc:sldMk cId="3609366107" sldId="259"/>
            <ac:spMk id="2" creationId="{CF45A7D3-FF21-40BF-8490-5A7419CC0B81}"/>
          </ac:spMkLst>
        </pc:spChg>
        <pc:spChg chg="del mod">
          <ac:chgData name="Abibatu Sesay (2028276)" userId="S::2028276@student.uwtsd.ac.uk::418de67f-9873-427c-9a0d-d426cd26b216" providerId="AD" clId="Web-{38DD65A4-6B8C-FA32-0F2C-94AED3B2BA1D}" dt="2022-03-04T14:53:23.791" v="376"/>
          <ac:spMkLst>
            <pc:docMk/>
            <pc:sldMk cId="3609366107" sldId="259"/>
            <ac:spMk id="3" creationId="{5D817A0B-1941-42D4-B08D-15580867C5F6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53:23.791" v="376"/>
          <ac:spMkLst>
            <pc:docMk/>
            <pc:sldMk cId="3609366107" sldId="259"/>
            <ac:spMk id="8" creationId="{2293296F-4C3A-4530-98F5-F83646ACE913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53:23.791" v="376"/>
          <ac:spMkLst>
            <pc:docMk/>
            <pc:sldMk cId="3609366107" sldId="259"/>
            <ac:spMk id="26" creationId="{51B63EEE-B5E3-42ED-90DF-2948123C7049}"/>
          </ac:spMkLst>
        </pc:spChg>
        <pc:spChg chg="add">
          <ac:chgData name="Abibatu Sesay (2028276)" userId="S::2028276@student.uwtsd.ac.uk::418de67f-9873-427c-9a0d-d426cd26b216" providerId="AD" clId="Web-{38DD65A4-6B8C-FA32-0F2C-94AED3B2BA1D}" dt="2022-03-04T14:53:23.791" v="376"/>
          <ac:spMkLst>
            <pc:docMk/>
            <pc:sldMk cId="3609366107" sldId="259"/>
            <ac:spMk id="28" creationId="{00DC7BE8-B819-4865-ACAD-6EE9C972122D}"/>
          </ac:spMkLst>
        </pc:spChg>
        <pc:grpChg chg="add">
          <ac:chgData name="Abibatu Sesay (2028276)" userId="S::2028276@student.uwtsd.ac.uk::418de67f-9873-427c-9a0d-d426cd26b216" providerId="AD" clId="Web-{38DD65A4-6B8C-FA32-0F2C-94AED3B2BA1D}" dt="2022-03-04T14:53:23.791" v="376"/>
          <ac:grpSpMkLst>
            <pc:docMk/>
            <pc:sldMk cId="3609366107" sldId="259"/>
            <ac:grpSpMk id="10" creationId="{3914D2BD-3C47-433D-81FE-DC6C39595F0E}"/>
          </ac:grpSpMkLst>
        </pc:grpChg>
        <pc:grpChg chg="add">
          <ac:chgData name="Abibatu Sesay (2028276)" userId="S::2028276@student.uwtsd.ac.uk::418de67f-9873-427c-9a0d-d426cd26b216" providerId="AD" clId="Web-{38DD65A4-6B8C-FA32-0F2C-94AED3B2BA1D}" dt="2022-03-04T14:53:23.791" v="376"/>
          <ac:grpSpMkLst>
            <pc:docMk/>
            <pc:sldMk cId="3609366107" sldId="259"/>
            <ac:grpSpMk id="18" creationId="{65E07BDE-E927-4175-820B-81F985407467}"/>
          </ac:grpSpMkLst>
        </pc:grpChg>
        <pc:grpChg chg="add">
          <ac:chgData name="Abibatu Sesay (2028276)" userId="S::2028276@student.uwtsd.ac.uk::418de67f-9873-427c-9a0d-d426cd26b216" providerId="AD" clId="Web-{38DD65A4-6B8C-FA32-0F2C-94AED3B2BA1D}" dt="2022-03-04T14:53:23.791" v="376"/>
          <ac:grpSpMkLst>
            <pc:docMk/>
            <pc:sldMk cId="3609366107" sldId="259"/>
            <ac:grpSpMk id="30" creationId="{4D4E431C-C1D8-4876-B98F-A5B555E1022C}"/>
          </ac:grpSpMkLst>
        </pc:grpChg>
      </pc:sldChg>
      <pc:sldChg chg="new del">
        <pc:chgData name="Abibatu Sesay (2028276)" userId="S::2028276@student.uwtsd.ac.uk::418de67f-9873-427c-9a0d-d426cd26b216" providerId="AD" clId="Web-{38DD65A4-6B8C-FA32-0F2C-94AED3B2BA1D}" dt="2022-03-04T15:30:58.504" v="576"/>
        <pc:sldMkLst>
          <pc:docMk/>
          <pc:sldMk cId="3146020639" sldId="26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154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483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916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164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590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832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301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825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056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35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445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069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D4C1B-27A9-45CC-90BF-00072B2D5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 Introduction for Problem solving and decision making. task 1 - Presentation By Abibatu Sesay</a:t>
            </a:r>
            <a:br>
              <a:rPr lang="en-US"/>
            </a:br>
            <a:endParaRPr lang="en-US"/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27FDC330-3FB9-478A-A6FE-4D20339A2C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08" r="24533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5559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668416E-87FD-4DC2-B6E6-396A0E667D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364" b="23386"/>
          <a:stretch/>
        </p:blipFill>
        <p:spPr>
          <a:xfrm>
            <a:off x="20" y="9"/>
            <a:ext cx="1218893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CF1FFC3-D020-43C3-8B93-EF6BEFC46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912620" y="1929384"/>
            <a:ext cx="8366760" cy="2999232"/>
          </a:xfrm>
          <a:prstGeom prst="rect">
            <a:avLst/>
          </a:prstGeom>
          <a:solidFill>
            <a:schemeClr val="bg1">
              <a:alpha val="89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66010" y="2242539"/>
            <a:ext cx="7459980" cy="1425924"/>
          </a:xfrm>
        </p:spPr>
        <p:txBody>
          <a:bodyPr>
            <a:normAutofit/>
          </a:bodyPr>
          <a:lstStyle/>
          <a:p>
            <a:r>
              <a:rPr lang="en-US" sz="4600">
                <a:cs typeface="Calibri Light"/>
              </a:rPr>
              <a:t>Lecturer Tayo Korede student  ID 2028276</a:t>
            </a:r>
            <a:endParaRPr lang="en-US" sz="4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6010" y="3884037"/>
            <a:ext cx="7459980" cy="468888"/>
          </a:xfrm>
        </p:spPr>
        <p:txBody>
          <a:bodyPr>
            <a:normAutofit/>
          </a:bodyPr>
          <a:lstStyle/>
          <a:p>
            <a:r>
              <a:rPr lang="en-GB" b="1">
                <a:ea typeface="+mn-lt"/>
                <a:cs typeface="+mn-lt"/>
              </a:rPr>
              <a:t>Module code: BMSW 4004</a:t>
            </a:r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6FC4A39-71B0-433B-AB94-CBFFA0DF9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2605" y="3792064"/>
            <a:ext cx="2586790" cy="0"/>
          </a:xfrm>
          <a:prstGeom prst="line">
            <a:avLst/>
          </a:prstGeom>
          <a:ln w="22225">
            <a:solidFill>
              <a:srgbClr val="DF729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511DA-029E-4B1B-BE3B-8D8D3EF38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4600">
              <a:solidFill>
                <a:srgbClr val="FFFFFF"/>
              </a:solidFill>
            </a:endParaRPr>
          </a:p>
          <a:p>
            <a:endParaRPr lang="en-GB" sz="4600">
              <a:solidFill>
                <a:srgbClr val="FFFFFF"/>
              </a:solidFill>
            </a:endParaRPr>
          </a:p>
          <a:p>
            <a:endParaRPr lang="en-US" sz="46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720BD-C9BB-45AE-B12A-34A8338CF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10515600" cy="37385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cs typeface="Calibri"/>
              </a:rPr>
              <a:t>The nature and impact of the complex problem on employees and their organisations.</a:t>
            </a:r>
            <a:endParaRPr lang="en-GB" sz="2400" dirty="0">
              <a:ea typeface="+mn-lt"/>
              <a:cs typeface="+mn-lt"/>
            </a:endParaRPr>
          </a:p>
          <a:p>
            <a:r>
              <a:rPr lang="en-US" sz="1800" dirty="0">
                <a:ea typeface="+mn-lt"/>
                <a:cs typeface="+mn-lt"/>
              </a:rPr>
              <a:t>The most challenge the organization face its lack of employees for example a lack of effective communication hinders didn't attempt effectiveness and can also impact employees' level of trust amongst each other and management. </a:t>
            </a:r>
          </a:p>
          <a:p>
            <a:r>
              <a:rPr lang="en-US" sz="1800" dirty="0">
                <a:cs typeface="Calibri"/>
              </a:rPr>
              <a:t>The Hospitals NHS </a:t>
            </a:r>
            <a:r>
              <a:rPr lang="en-US" sz="1800" dirty="0">
                <a:ea typeface="+mn-lt"/>
                <a:cs typeface="+mn-lt"/>
              </a:rPr>
              <a:t>foundation leader or leaders should have a chat, or deliberating direction or static strategies for the future.  because they failed to communicate a coherent message about the strategy to all the members of their organization. </a:t>
            </a:r>
          </a:p>
          <a:p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63696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ADC9D-BD80-4695-80E7-E7E9E2EAD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78" y="1922207"/>
            <a:ext cx="10613922" cy="42547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ea typeface="+mn-lt"/>
                <a:cs typeface="+mn-lt"/>
              </a:rPr>
              <a:t>.</a:t>
            </a:r>
            <a:r>
              <a:rPr lang="en-GB" sz="1800" b="1" dirty="0">
                <a:ea typeface="+mn-lt"/>
                <a:cs typeface="+mn-lt"/>
              </a:rPr>
              <a:t> A PESTLE analysis of the macro-environmental factors contributing to the complex problem.</a:t>
            </a:r>
            <a:endParaRPr lang="en-US" sz="180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There are so many factors in macro-environment that could actually affect the decisions of  managers of the NHS organization. For example: it could be tax change, new laws, demographic change and government policy.</a:t>
            </a:r>
          </a:p>
          <a:p>
            <a:pPr marL="0" indent="0">
              <a:buNone/>
            </a:pPr>
            <a:endParaRPr lang="en-US" sz="1800" dirty="0">
              <a:ea typeface="+mn-lt"/>
              <a:cs typeface="+mn-lt"/>
            </a:endParaRPr>
          </a:p>
          <a:p>
            <a:r>
              <a:rPr lang="en-GB" sz="2000" b="1" dirty="0">
                <a:ea typeface="+mn-lt"/>
                <a:cs typeface="+mn-lt"/>
              </a:rPr>
              <a:t>A </a:t>
            </a:r>
            <a:r>
              <a:rPr lang="en-GB" sz="2000" b="1" i="1" dirty="0">
                <a:ea typeface="+mn-lt"/>
                <a:cs typeface="+mn-lt"/>
              </a:rPr>
              <a:t>research-informed</a:t>
            </a:r>
            <a:r>
              <a:rPr lang="en-GB" sz="2000" b="1" dirty="0">
                <a:ea typeface="+mn-lt"/>
                <a:cs typeface="+mn-lt"/>
              </a:rPr>
              <a:t> cause-and-effect analysis of the complex problem:</a:t>
            </a:r>
          </a:p>
          <a:p>
            <a:r>
              <a:rPr lang="en-GB" sz="2000" dirty="0">
                <a:ea typeface="+mn-lt"/>
                <a:cs typeface="+mn-lt"/>
              </a:rPr>
              <a:t>Cause and effect usually help to think through the cause of a problem thoroughly, even it possible roots cause. Now the common proboles of the NHS foundation is that sometimes they the environment for example: not enough rooms for treatment or small inner-city premises or poor maintenance.</a:t>
            </a:r>
          </a:p>
        </p:txBody>
      </p:sp>
    </p:spTree>
    <p:extLst>
      <p:ext uri="{BB962C8B-B14F-4D97-AF65-F5344CB8AC3E}">
        <p14:creationId xmlns:p14="http://schemas.microsoft.com/office/powerpoint/2010/main" val="2842285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40A6E-753D-4A69-A628-8CD6EDAC5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10515600" cy="373856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800" b="1">
              <a:cs typeface="Calibri"/>
            </a:endParaRPr>
          </a:p>
          <a:p>
            <a:r>
              <a:rPr lang="en-GB" sz="1800" b="1">
                <a:ea typeface="+mn-lt"/>
                <a:cs typeface="+mn-lt"/>
              </a:rPr>
              <a:t>An evaluation of alternative solutions to absenteeism with an aim of choosing the most appropriate solution among these alternatives</a:t>
            </a:r>
            <a:r>
              <a:rPr lang="en-GB" sz="1800" b="1" dirty="0">
                <a:ea typeface="+mn-lt"/>
                <a:cs typeface="+mn-lt"/>
              </a:rPr>
              <a:t>.</a:t>
            </a:r>
            <a:endParaRPr lang="en-GB" sz="1800" b="1">
              <a:cs typeface="Calibri"/>
            </a:endParaRPr>
          </a:p>
          <a:p>
            <a:pPr marL="0" indent="0">
              <a:buNone/>
            </a:pPr>
            <a:endParaRPr lang="en-GB" sz="1800" b="1" dirty="0">
              <a:cs typeface="Calibri"/>
            </a:endParaRPr>
          </a:p>
          <a:p>
            <a:r>
              <a:rPr lang="en-GB" sz="1800">
                <a:cs typeface="Calibri"/>
              </a:rPr>
              <a:t>For the managers at the NHS to reduce absenteeism at the hospital I would say the organization should things like for example: set expectations, write policy, and they should hold employees accountable.  </a:t>
            </a:r>
          </a:p>
          <a:p>
            <a:r>
              <a:rPr lang="en-GB" sz="1800">
                <a:cs typeface="Calibri"/>
              </a:rPr>
              <a:t>Sometimes they can make the NHS employees happy by giving them reward for good attendance and provide employee support. And make sure they write attendance policy. </a:t>
            </a:r>
          </a:p>
          <a:p>
            <a:r>
              <a:rPr lang="en-GB" sz="1800">
                <a:cs typeface="Calibri"/>
              </a:rPr>
              <a:t>Introduce a retune-to work interview routine improve employee and workplace well-being. Provide and balance, </a:t>
            </a:r>
          </a:p>
        </p:txBody>
      </p:sp>
    </p:spTree>
    <p:extLst>
      <p:ext uri="{BB962C8B-B14F-4D97-AF65-F5344CB8AC3E}">
        <p14:creationId xmlns:p14="http://schemas.microsoft.com/office/powerpoint/2010/main" val="4998019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 Introduction for Problem solving and decision making. task 1 - Presentation By Abibatu Sesay </vt:lpstr>
      <vt:lpstr>Lecturer Tayo Korede student  ID 2028276</vt:lpstr>
      <vt:lpstr>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1030</cp:revision>
  <dcterms:created xsi:type="dcterms:W3CDTF">2022-03-04T10:51:49Z</dcterms:created>
  <dcterms:modified xsi:type="dcterms:W3CDTF">2022-03-20T09:44:55Z</dcterms:modified>
</cp:coreProperties>
</file>