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AA18E4-0F21-4959-A304-7165D29814F8}"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pl-PL"/>
        </a:p>
      </dgm:t>
    </dgm:pt>
    <dgm:pt modelId="{4C90B05F-2D69-460C-B127-FA53FA7BFEB0}">
      <dgm:prSet phldrT="[Text]"/>
      <dgm:spPr/>
      <dgm:t>
        <a:bodyPr/>
        <a:lstStyle/>
        <a:p>
          <a:r>
            <a:rPr lang="en-GB" dirty="0"/>
            <a:t>Goal-Long Term</a:t>
          </a:r>
          <a:endParaRPr lang="pl-PL" dirty="0"/>
        </a:p>
      </dgm:t>
    </dgm:pt>
    <dgm:pt modelId="{6E9101F6-C249-49AA-8E1A-6A7C46B26272}" type="parTrans" cxnId="{343769D5-EDEC-4FCC-9E99-BC3938FBFCCF}">
      <dgm:prSet/>
      <dgm:spPr/>
      <dgm:t>
        <a:bodyPr/>
        <a:lstStyle/>
        <a:p>
          <a:endParaRPr lang="pl-PL"/>
        </a:p>
      </dgm:t>
    </dgm:pt>
    <dgm:pt modelId="{D2A89E0C-D457-41BF-B442-EBC995BA9C6C}" type="sibTrans" cxnId="{343769D5-EDEC-4FCC-9E99-BC3938FBFCCF}">
      <dgm:prSet/>
      <dgm:spPr/>
      <dgm:t>
        <a:bodyPr/>
        <a:lstStyle/>
        <a:p>
          <a:pPr algn="ctr"/>
          <a:r>
            <a:rPr lang="en-GB" dirty="0"/>
            <a:t>Sincerity</a:t>
          </a:r>
          <a:endParaRPr lang="pl-PL" dirty="0"/>
        </a:p>
      </dgm:t>
    </dgm:pt>
    <dgm:pt modelId="{54934B1B-191F-4BE4-9BB8-10F92490E92B}" type="asst">
      <dgm:prSet phldrT="[Text]"/>
      <dgm:spPr/>
      <dgm:t>
        <a:bodyPr/>
        <a:lstStyle/>
        <a:p>
          <a:r>
            <a:rPr lang="en-GB" dirty="0"/>
            <a:t>Market </a:t>
          </a:r>
          <a:endParaRPr lang="pl-PL" dirty="0"/>
        </a:p>
      </dgm:t>
    </dgm:pt>
    <dgm:pt modelId="{E4F5466F-1F31-45BD-A802-B5D13A5102A0}" type="parTrans" cxnId="{0FE72C8E-B7F6-4394-A034-3000494467DE}">
      <dgm:prSet/>
      <dgm:spPr/>
      <dgm:t>
        <a:bodyPr/>
        <a:lstStyle/>
        <a:p>
          <a:endParaRPr lang="pl-PL"/>
        </a:p>
      </dgm:t>
    </dgm:pt>
    <dgm:pt modelId="{DDA14934-421E-4999-8BC3-066E6E4E7C8A}" type="sibTrans" cxnId="{0FE72C8E-B7F6-4394-A034-3000494467DE}">
      <dgm:prSet/>
      <dgm:spPr/>
      <dgm:t>
        <a:bodyPr/>
        <a:lstStyle/>
        <a:p>
          <a:pPr algn="ctr"/>
          <a:r>
            <a:rPr lang="en-GB" dirty="0"/>
            <a:t>Responsibility</a:t>
          </a:r>
          <a:endParaRPr lang="pl-PL" dirty="0"/>
        </a:p>
      </dgm:t>
    </dgm:pt>
    <dgm:pt modelId="{6CA2DF42-6CE3-4818-9689-FDE3AA1A1F08}">
      <dgm:prSet phldrT="[Text]"/>
      <dgm:spPr/>
      <dgm:t>
        <a:bodyPr/>
        <a:lstStyle/>
        <a:p>
          <a:r>
            <a:rPr lang="en-GB" dirty="0"/>
            <a:t>Resources</a:t>
          </a:r>
          <a:endParaRPr lang="pl-PL" dirty="0"/>
        </a:p>
      </dgm:t>
    </dgm:pt>
    <dgm:pt modelId="{B577E9BC-1C55-4081-92C4-DD5B0C7FA1C5}" type="parTrans" cxnId="{D21C99AE-93DA-4BB6-9258-77AEDA7102BA}">
      <dgm:prSet/>
      <dgm:spPr/>
      <dgm:t>
        <a:bodyPr/>
        <a:lstStyle/>
        <a:p>
          <a:endParaRPr lang="pl-PL"/>
        </a:p>
      </dgm:t>
    </dgm:pt>
    <dgm:pt modelId="{6791D4F5-4336-41B0-B2AD-60DA8B717C64}" type="sibTrans" cxnId="{D21C99AE-93DA-4BB6-9258-77AEDA7102BA}">
      <dgm:prSet/>
      <dgm:spPr/>
      <dgm:t>
        <a:bodyPr/>
        <a:lstStyle/>
        <a:p>
          <a:pPr algn="ctr"/>
          <a:r>
            <a:rPr lang="en-GB" dirty="0"/>
            <a:t>Research</a:t>
          </a:r>
          <a:endParaRPr lang="pl-PL" dirty="0"/>
        </a:p>
      </dgm:t>
    </dgm:pt>
    <dgm:pt modelId="{0A6CEE0C-80DA-4BA0-B73E-778FDBC1DAD4}">
      <dgm:prSet phldrT="[Text]"/>
      <dgm:spPr/>
      <dgm:t>
        <a:bodyPr/>
        <a:lstStyle/>
        <a:p>
          <a:r>
            <a:rPr lang="en-GB" dirty="0"/>
            <a:t>Sustainability</a:t>
          </a:r>
          <a:endParaRPr lang="pl-PL" dirty="0"/>
        </a:p>
      </dgm:t>
    </dgm:pt>
    <dgm:pt modelId="{E5DD2AA4-E993-4B5F-B7EA-872DBA32855E}" type="parTrans" cxnId="{13B8F33E-FC94-49D9-9C6B-E3EB1E002FB6}">
      <dgm:prSet/>
      <dgm:spPr/>
      <dgm:t>
        <a:bodyPr/>
        <a:lstStyle/>
        <a:p>
          <a:endParaRPr lang="pl-PL"/>
        </a:p>
      </dgm:t>
    </dgm:pt>
    <dgm:pt modelId="{3252D015-6CF0-4580-989A-8386F9DBA193}" type="sibTrans" cxnId="{13B8F33E-FC94-49D9-9C6B-E3EB1E002FB6}">
      <dgm:prSet/>
      <dgm:spPr/>
      <dgm:t>
        <a:bodyPr/>
        <a:lstStyle/>
        <a:p>
          <a:pPr algn="ctr"/>
          <a:r>
            <a:rPr lang="en-GB" dirty="0"/>
            <a:t>Promoting social development</a:t>
          </a:r>
          <a:endParaRPr lang="pl-PL" dirty="0"/>
        </a:p>
      </dgm:t>
    </dgm:pt>
    <dgm:pt modelId="{9B9FB4F0-0D5B-45F7-9877-A24A7E80A906}">
      <dgm:prSet phldrT="[Text]"/>
      <dgm:spPr/>
      <dgm:t>
        <a:bodyPr/>
        <a:lstStyle/>
        <a:p>
          <a:r>
            <a:rPr lang="en-GB" dirty="0"/>
            <a:t>Ethics</a:t>
          </a:r>
          <a:endParaRPr lang="pl-PL" dirty="0"/>
        </a:p>
      </dgm:t>
    </dgm:pt>
    <dgm:pt modelId="{8B7A1E35-6C8A-418F-A5F3-50220B388067}" type="parTrans" cxnId="{95C7E06A-5BA0-4273-92D0-DFADB23346A4}">
      <dgm:prSet/>
      <dgm:spPr/>
      <dgm:t>
        <a:bodyPr/>
        <a:lstStyle/>
        <a:p>
          <a:endParaRPr lang="pl-PL"/>
        </a:p>
      </dgm:t>
    </dgm:pt>
    <dgm:pt modelId="{941B65ED-3D67-4388-B0E8-816D103EF8E4}" type="sibTrans" cxnId="{95C7E06A-5BA0-4273-92D0-DFADB23346A4}">
      <dgm:prSet/>
      <dgm:spPr/>
      <dgm:t>
        <a:bodyPr/>
        <a:lstStyle/>
        <a:p>
          <a:r>
            <a:rPr lang="en-GB" dirty="0"/>
            <a:t>Moral principles</a:t>
          </a:r>
          <a:endParaRPr lang="pl-PL" dirty="0"/>
        </a:p>
      </dgm:t>
    </dgm:pt>
    <dgm:pt modelId="{621AAFC6-B562-490E-9867-65AA5B19C124}" type="pres">
      <dgm:prSet presAssocID="{4BAA18E4-0F21-4959-A304-7165D29814F8}" presName="hierChild1" presStyleCnt="0">
        <dgm:presLayoutVars>
          <dgm:orgChart val="1"/>
          <dgm:chPref val="1"/>
          <dgm:dir/>
          <dgm:animOne val="branch"/>
          <dgm:animLvl val="lvl"/>
          <dgm:resizeHandles/>
        </dgm:presLayoutVars>
      </dgm:prSet>
      <dgm:spPr/>
    </dgm:pt>
    <dgm:pt modelId="{7886A61A-2917-4BCA-9B00-4613BE0EFA82}" type="pres">
      <dgm:prSet presAssocID="{4C90B05F-2D69-460C-B127-FA53FA7BFEB0}" presName="hierRoot1" presStyleCnt="0">
        <dgm:presLayoutVars>
          <dgm:hierBranch val="init"/>
        </dgm:presLayoutVars>
      </dgm:prSet>
      <dgm:spPr/>
    </dgm:pt>
    <dgm:pt modelId="{32B4387F-6DEE-4F60-8900-01F0344D033E}" type="pres">
      <dgm:prSet presAssocID="{4C90B05F-2D69-460C-B127-FA53FA7BFEB0}" presName="rootComposite1" presStyleCnt="0"/>
      <dgm:spPr/>
    </dgm:pt>
    <dgm:pt modelId="{EE55669D-0065-428C-B7A7-227C12484AC3}" type="pres">
      <dgm:prSet presAssocID="{4C90B05F-2D69-460C-B127-FA53FA7BFEB0}" presName="rootText1" presStyleLbl="node0" presStyleIdx="0" presStyleCnt="1" custScaleX="145320">
        <dgm:presLayoutVars>
          <dgm:chMax/>
          <dgm:chPref val="3"/>
        </dgm:presLayoutVars>
      </dgm:prSet>
      <dgm:spPr/>
    </dgm:pt>
    <dgm:pt modelId="{A2895474-513F-4010-8E76-99BFC626BCF1}" type="pres">
      <dgm:prSet presAssocID="{4C90B05F-2D69-460C-B127-FA53FA7BFEB0}" presName="titleText1" presStyleLbl="fgAcc0" presStyleIdx="0" presStyleCnt="1">
        <dgm:presLayoutVars>
          <dgm:chMax val="0"/>
          <dgm:chPref val="0"/>
        </dgm:presLayoutVars>
      </dgm:prSet>
      <dgm:spPr/>
    </dgm:pt>
    <dgm:pt modelId="{C52389A9-CD60-48DF-9818-4AC719A11794}" type="pres">
      <dgm:prSet presAssocID="{4C90B05F-2D69-460C-B127-FA53FA7BFEB0}" presName="rootConnector1" presStyleLbl="node1" presStyleIdx="0" presStyleCnt="3"/>
      <dgm:spPr/>
    </dgm:pt>
    <dgm:pt modelId="{18340B4B-EF68-4764-ABFE-185602763D0C}" type="pres">
      <dgm:prSet presAssocID="{4C90B05F-2D69-460C-B127-FA53FA7BFEB0}" presName="hierChild2" presStyleCnt="0"/>
      <dgm:spPr/>
    </dgm:pt>
    <dgm:pt modelId="{9B128D2D-A44A-407B-912F-A3567D9F479B}" type="pres">
      <dgm:prSet presAssocID="{B577E9BC-1C55-4081-92C4-DD5B0C7FA1C5}" presName="Name37" presStyleLbl="parChTrans1D2" presStyleIdx="0" presStyleCnt="4"/>
      <dgm:spPr/>
    </dgm:pt>
    <dgm:pt modelId="{790032C4-6D22-4366-8B9E-663C25618FFF}" type="pres">
      <dgm:prSet presAssocID="{6CA2DF42-6CE3-4818-9689-FDE3AA1A1F08}" presName="hierRoot2" presStyleCnt="0">
        <dgm:presLayoutVars>
          <dgm:hierBranch val="init"/>
        </dgm:presLayoutVars>
      </dgm:prSet>
      <dgm:spPr/>
    </dgm:pt>
    <dgm:pt modelId="{FF6BCF09-68C0-4EC7-900F-1601FE648FE3}" type="pres">
      <dgm:prSet presAssocID="{6CA2DF42-6CE3-4818-9689-FDE3AA1A1F08}" presName="rootComposite" presStyleCnt="0"/>
      <dgm:spPr/>
    </dgm:pt>
    <dgm:pt modelId="{42FED9A2-63F4-444E-A6D8-51BEDDE765FD}" type="pres">
      <dgm:prSet presAssocID="{6CA2DF42-6CE3-4818-9689-FDE3AA1A1F08}" presName="rootText" presStyleLbl="node1" presStyleIdx="0" presStyleCnt="3">
        <dgm:presLayoutVars>
          <dgm:chMax/>
          <dgm:chPref val="3"/>
        </dgm:presLayoutVars>
      </dgm:prSet>
      <dgm:spPr/>
    </dgm:pt>
    <dgm:pt modelId="{4DAB012A-A21F-4CAC-90C4-A3A80971A339}" type="pres">
      <dgm:prSet presAssocID="{6CA2DF42-6CE3-4818-9689-FDE3AA1A1F08}" presName="titleText2" presStyleLbl="fgAcc1" presStyleIdx="0" presStyleCnt="3">
        <dgm:presLayoutVars>
          <dgm:chMax val="0"/>
          <dgm:chPref val="0"/>
        </dgm:presLayoutVars>
      </dgm:prSet>
      <dgm:spPr/>
    </dgm:pt>
    <dgm:pt modelId="{81AB2EA8-8F01-439F-BE6F-FD9A73DB6733}" type="pres">
      <dgm:prSet presAssocID="{6CA2DF42-6CE3-4818-9689-FDE3AA1A1F08}" presName="rootConnector" presStyleLbl="node2" presStyleIdx="0" presStyleCnt="0"/>
      <dgm:spPr/>
    </dgm:pt>
    <dgm:pt modelId="{5F93D78F-A6C4-4F9D-9140-94D47FDF8E8A}" type="pres">
      <dgm:prSet presAssocID="{6CA2DF42-6CE3-4818-9689-FDE3AA1A1F08}" presName="hierChild4" presStyleCnt="0"/>
      <dgm:spPr/>
    </dgm:pt>
    <dgm:pt modelId="{91A1AD6D-8E43-4DAE-820C-16D6574E1537}" type="pres">
      <dgm:prSet presAssocID="{6CA2DF42-6CE3-4818-9689-FDE3AA1A1F08}" presName="hierChild5" presStyleCnt="0"/>
      <dgm:spPr/>
    </dgm:pt>
    <dgm:pt modelId="{3DDB1AEE-C940-420F-9C9F-1C8F57BA0ACA}" type="pres">
      <dgm:prSet presAssocID="{E5DD2AA4-E993-4B5F-B7EA-872DBA32855E}" presName="Name37" presStyleLbl="parChTrans1D2" presStyleIdx="1" presStyleCnt="4"/>
      <dgm:spPr/>
    </dgm:pt>
    <dgm:pt modelId="{B44732F3-2048-4026-B09C-6A33572435A5}" type="pres">
      <dgm:prSet presAssocID="{0A6CEE0C-80DA-4BA0-B73E-778FDBC1DAD4}" presName="hierRoot2" presStyleCnt="0">
        <dgm:presLayoutVars>
          <dgm:hierBranch val="init"/>
        </dgm:presLayoutVars>
      </dgm:prSet>
      <dgm:spPr/>
    </dgm:pt>
    <dgm:pt modelId="{480269B7-DCBC-46E3-8AAB-DDEBB49802B6}" type="pres">
      <dgm:prSet presAssocID="{0A6CEE0C-80DA-4BA0-B73E-778FDBC1DAD4}" presName="rootComposite" presStyleCnt="0"/>
      <dgm:spPr/>
    </dgm:pt>
    <dgm:pt modelId="{1B6E4D36-8706-43FC-8EF2-54352888BF6A}" type="pres">
      <dgm:prSet presAssocID="{0A6CEE0C-80DA-4BA0-B73E-778FDBC1DAD4}" presName="rootText" presStyleLbl="node1" presStyleIdx="1" presStyleCnt="3">
        <dgm:presLayoutVars>
          <dgm:chMax/>
          <dgm:chPref val="3"/>
        </dgm:presLayoutVars>
      </dgm:prSet>
      <dgm:spPr/>
    </dgm:pt>
    <dgm:pt modelId="{74CC3417-1767-46D0-8DEF-22C6E5AD1F16}" type="pres">
      <dgm:prSet presAssocID="{0A6CEE0C-80DA-4BA0-B73E-778FDBC1DAD4}" presName="titleText2" presStyleLbl="fgAcc1" presStyleIdx="1" presStyleCnt="3">
        <dgm:presLayoutVars>
          <dgm:chMax val="0"/>
          <dgm:chPref val="0"/>
        </dgm:presLayoutVars>
      </dgm:prSet>
      <dgm:spPr/>
    </dgm:pt>
    <dgm:pt modelId="{8BBA17A1-8DC6-4968-8B46-C870F9CE7119}" type="pres">
      <dgm:prSet presAssocID="{0A6CEE0C-80DA-4BA0-B73E-778FDBC1DAD4}" presName="rootConnector" presStyleLbl="node2" presStyleIdx="0" presStyleCnt="0"/>
      <dgm:spPr/>
    </dgm:pt>
    <dgm:pt modelId="{53CA1FDE-C4D8-4BD8-9538-856FE2F6DBAF}" type="pres">
      <dgm:prSet presAssocID="{0A6CEE0C-80DA-4BA0-B73E-778FDBC1DAD4}" presName="hierChild4" presStyleCnt="0"/>
      <dgm:spPr/>
    </dgm:pt>
    <dgm:pt modelId="{B1F14527-B040-4B40-917A-1843B364BD48}" type="pres">
      <dgm:prSet presAssocID="{0A6CEE0C-80DA-4BA0-B73E-778FDBC1DAD4}" presName="hierChild5" presStyleCnt="0"/>
      <dgm:spPr/>
    </dgm:pt>
    <dgm:pt modelId="{827E600D-8115-47DC-AB6F-2EBDCD592265}" type="pres">
      <dgm:prSet presAssocID="{8B7A1E35-6C8A-418F-A5F3-50220B388067}" presName="Name37" presStyleLbl="parChTrans1D2" presStyleIdx="2" presStyleCnt="4"/>
      <dgm:spPr/>
    </dgm:pt>
    <dgm:pt modelId="{05BBEB00-5414-4628-A06B-17F323E706A4}" type="pres">
      <dgm:prSet presAssocID="{9B9FB4F0-0D5B-45F7-9877-A24A7E80A906}" presName="hierRoot2" presStyleCnt="0">
        <dgm:presLayoutVars>
          <dgm:hierBranch val="init"/>
        </dgm:presLayoutVars>
      </dgm:prSet>
      <dgm:spPr/>
    </dgm:pt>
    <dgm:pt modelId="{7BC43E20-AD7B-4FB8-8232-6CBD65661BB4}" type="pres">
      <dgm:prSet presAssocID="{9B9FB4F0-0D5B-45F7-9877-A24A7E80A906}" presName="rootComposite" presStyleCnt="0"/>
      <dgm:spPr/>
    </dgm:pt>
    <dgm:pt modelId="{7CCE7601-C658-40CE-AA25-420C4EC00EB6}" type="pres">
      <dgm:prSet presAssocID="{9B9FB4F0-0D5B-45F7-9877-A24A7E80A906}" presName="rootText" presStyleLbl="node1" presStyleIdx="2" presStyleCnt="3">
        <dgm:presLayoutVars>
          <dgm:chMax/>
          <dgm:chPref val="3"/>
        </dgm:presLayoutVars>
      </dgm:prSet>
      <dgm:spPr/>
    </dgm:pt>
    <dgm:pt modelId="{96D91C80-D995-4DBF-9712-505A233BDEA3}" type="pres">
      <dgm:prSet presAssocID="{9B9FB4F0-0D5B-45F7-9877-A24A7E80A906}" presName="titleText2" presStyleLbl="fgAcc1" presStyleIdx="2" presStyleCnt="3">
        <dgm:presLayoutVars>
          <dgm:chMax val="0"/>
          <dgm:chPref val="0"/>
        </dgm:presLayoutVars>
      </dgm:prSet>
      <dgm:spPr/>
    </dgm:pt>
    <dgm:pt modelId="{7F5EFEE5-D0DF-4B29-B419-21C0E6029D9B}" type="pres">
      <dgm:prSet presAssocID="{9B9FB4F0-0D5B-45F7-9877-A24A7E80A906}" presName="rootConnector" presStyleLbl="node2" presStyleIdx="0" presStyleCnt="0"/>
      <dgm:spPr/>
    </dgm:pt>
    <dgm:pt modelId="{96B8817B-A75D-4A83-AEBF-5FE1A17FA413}" type="pres">
      <dgm:prSet presAssocID="{9B9FB4F0-0D5B-45F7-9877-A24A7E80A906}" presName="hierChild4" presStyleCnt="0"/>
      <dgm:spPr/>
    </dgm:pt>
    <dgm:pt modelId="{6E7F3647-18EE-4089-B28C-CF3B011F7A15}" type="pres">
      <dgm:prSet presAssocID="{9B9FB4F0-0D5B-45F7-9877-A24A7E80A906}" presName="hierChild5" presStyleCnt="0"/>
      <dgm:spPr/>
    </dgm:pt>
    <dgm:pt modelId="{34854978-EFEB-49CB-B4D4-6D99F93A72F3}" type="pres">
      <dgm:prSet presAssocID="{4C90B05F-2D69-460C-B127-FA53FA7BFEB0}" presName="hierChild3" presStyleCnt="0"/>
      <dgm:spPr/>
    </dgm:pt>
    <dgm:pt modelId="{610A75FD-0FE6-457D-8A63-BA807BA1041B}" type="pres">
      <dgm:prSet presAssocID="{E4F5466F-1F31-45BD-A802-B5D13A5102A0}" presName="Name96" presStyleLbl="parChTrans1D2" presStyleIdx="3" presStyleCnt="4"/>
      <dgm:spPr/>
    </dgm:pt>
    <dgm:pt modelId="{596B333E-7E15-4A52-BE46-385A3336F564}" type="pres">
      <dgm:prSet presAssocID="{54934B1B-191F-4BE4-9BB8-10F92490E92B}" presName="hierRoot3" presStyleCnt="0">
        <dgm:presLayoutVars>
          <dgm:hierBranch val="init"/>
        </dgm:presLayoutVars>
      </dgm:prSet>
      <dgm:spPr/>
    </dgm:pt>
    <dgm:pt modelId="{89C5BA50-2EA4-4C40-B4CB-5BC7B2C81CCA}" type="pres">
      <dgm:prSet presAssocID="{54934B1B-191F-4BE4-9BB8-10F92490E92B}" presName="rootComposite3" presStyleCnt="0"/>
      <dgm:spPr/>
    </dgm:pt>
    <dgm:pt modelId="{6A78F45A-E497-4AE4-84FF-2ECFD78664BE}" type="pres">
      <dgm:prSet presAssocID="{54934B1B-191F-4BE4-9BB8-10F92490E92B}" presName="rootText3" presStyleLbl="asst1" presStyleIdx="0" presStyleCnt="1" custScaleX="152330">
        <dgm:presLayoutVars>
          <dgm:chPref val="3"/>
        </dgm:presLayoutVars>
      </dgm:prSet>
      <dgm:spPr/>
    </dgm:pt>
    <dgm:pt modelId="{90D9B20D-90B6-4F6A-83C9-041DF0B5F384}" type="pres">
      <dgm:prSet presAssocID="{54934B1B-191F-4BE4-9BB8-10F92490E92B}" presName="titleText3" presStyleLbl="fgAcc2" presStyleIdx="0" presStyleCnt="1">
        <dgm:presLayoutVars>
          <dgm:chMax val="0"/>
          <dgm:chPref val="0"/>
        </dgm:presLayoutVars>
      </dgm:prSet>
      <dgm:spPr/>
    </dgm:pt>
    <dgm:pt modelId="{C1EE31C0-0AA1-4676-9B36-68B1C254ACCB}" type="pres">
      <dgm:prSet presAssocID="{54934B1B-191F-4BE4-9BB8-10F92490E92B}" presName="rootConnector3" presStyleLbl="asst1" presStyleIdx="0" presStyleCnt="1"/>
      <dgm:spPr/>
    </dgm:pt>
    <dgm:pt modelId="{F187C202-61F2-41C7-8B98-685CD1BA5767}" type="pres">
      <dgm:prSet presAssocID="{54934B1B-191F-4BE4-9BB8-10F92490E92B}" presName="hierChild6" presStyleCnt="0"/>
      <dgm:spPr/>
    </dgm:pt>
    <dgm:pt modelId="{FCFF0E98-D326-438E-ACEE-E720426999A4}" type="pres">
      <dgm:prSet presAssocID="{54934B1B-191F-4BE4-9BB8-10F92490E92B}" presName="hierChild7" presStyleCnt="0"/>
      <dgm:spPr/>
    </dgm:pt>
  </dgm:ptLst>
  <dgm:cxnLst>
    <dgm:cxn modelId="{6F5A191A-0A3F-474C-854C-F6D0366657A1}" type="presOf" srcId="{4BAA18E4-0F21-4959-A304-7165D29814F8}" destId="{621AAFC6-B562-490E-9867-65AA5B19C124}" srcOrd="0" destOrd="0" presId="urn:microsoft.com/office/officeart/2008/layout/NameandTitleOrganizationalChart"/>
    <dgm:cxn modelId="{3E859E1B-6BDC-4AD7-BFE4-F75211FD6D4C}" type="presOf" srcId="{6791D4F5-4336-41B0-B2AD-60DA8B717C64}" destId="{4DAB012A-A21F-4CAC-90C4-A3A80971A339}" srcOrd="0" destOrd="0" presId="urn:microsoft.com/office/officeart/2008/layout/NameandTitleOrganizationalChart"/>
    <dgm:cxn modelId="{359A0229-2FCD-4FE6-BFC1-3FFC5542EE9A}" type="presOf" srcId="{4C90B05F-2D69-460C-B127-FA53FA7BFEB0}" destId="{EE55669D-0065-428C-B7A7-227C12484AC3}" srcOrd="0" destOrd="0" presId="urn:microsoft.com/office/officeart/2008/layout/NameandTitleOrganizationalChart"/>
    <dgm:cxn modelId="{9139243D-6C16-4A2B-9D47-090A9A062751}" type="presOf" srcId="{4C90B05F-2D69-460C-B127-FA53FA7BFEB0}" destId="{C52389A9-CD60-48DF-9818-4AC719A11794}" srcOrd="1" destOrd="0" presId="urn:microsoft.com/office/officeart/2008/layout/NameandTitleOrganizationalChart"/>
    <dgm:cxn modelId="{13B8F33E-FC94-49D9-9C6B-E3EB1E002FB6}" srcId="{4C90B05F-2D69-460C-B127-FA53FA7BFEB0}" destId="{0A6CEE0C-80DA-4BA0-B73E-778FDBC1DAD4}" srcOrd="2" destOrd="0" parTransId="{E5DD2AA4-E993-4B5F-B7EA-872DBA32855E}" sibTransId="{3252D015-6CF0-4580-989A-8386F9DBA193}"/>
    <dgm:cxn modelId="{12834560-C48B-4009-BAD9-05C158E49092}" type="presOf" srcId="{6CA2DF42-6CE3-4818-9689-FDE3AA1A1F08}" destId="{42FED9A2-63F4-444E-A6D8-51BEDDE765FD}" srcOrd="0" destOrd="0" presId="urn:microsoft.com/office/officeart/2008/layout/NameandTitleOrganizationalChart"/>
    <dgm:cxn modelId="{AEE73041-7321-4CE6-BFF2-95C114A803C4}" type="presOf" srcId="{54934B1B-191F-4BE4-9BB8-10F92490E92B}" destId="{C1EE31C0-0AA1-4676-9B36-68B1C254ACCB}" srcOrd="1" destOrd="0" presId="urn:microsoft.com/office/officeart/2008/layout/NameandTitleOrganizationalChart"/>
    <dgm:cxn modelId="{A2BC6A61-22ED-48C2-B4D7-28DBC63FA72E}" type="presOf" srcId="{D2A89E0C-D457-41BF-B442-EBC995BA9C6C}" destId="{A2895474-513F-4010-8E76-99BFC626BCF1}" srcOrd="0" destOrd="0" presId="urn:microsoft.com/office/officeart/2008/layout/NameandTitleOrganizationalChart"/>
    <dgm:cxn modelId="{C6469063-2255-4100-A0FE-EB86A15413A0}" type="presOf" srcId="{DDA14934-421E-4999-8BC3-066E6E4E7C8A}" destId="{90D9B20D-90B6-4F6A-83C9-041DF0B5F384}" srcOrd="0" destOrd="0" presId="urn:microsoft.com/office/officeart/2008/layout/NameandTitleOrganizationalChart"/>
    <dgm:cxn modelId="{95C7E06A-5BA0-4273-92D0-DFADB23346A4}" srcId="{4C90B05F-2D69-460C-B127-FA53FA7BFEB0}" destId="{9B9FB4F0-0D5B-45F7-9877-A24A7E80A906}" srcOrd="3" destOrd="0" parTransId="{8B7A1E35-6C8A-418F-A5F3-50220B388067}" sibTransId="{941B65ED-3D67-4388-B0E8-816D103EF8E4}"/>
    <dgm:cxn modelId="{9DA7D875-2929-4336-8865-708DB7EB15E1}" type="presOf" srcId="{54934B1B-191F-4BE4-9BB8-10F92490E92B}" destId="{6A78F45A-E497-4AE4-84FF-2ECFD78664BE}" srcOrd="0" destOrd="0" presId="urn:microsoft.com/office/officeart/2008/layout/NameandTitleOrganizationalChart"/>
    <dgm:cxn modelId="{C7E56856-B4EA-4FD0-9DDE-401599CAD0F0}" type="presOf" srcId="{E4F5466F-1F31-45BD-A802-B5D13A5102A0}" destId="{610A75FD-0FE6-457D-8A63-BA807BA1041B}" srcOrd="0" destOrd="0" presId="urn:microsoft.com/office/officeart/2008/layout/NameandTitleOrganizationalChart"/>
    <dgm:cxn modelId="{C60B6982-24FF-454A-A027-9B475D6A8E74}" type="presOf" srcId="{0A6CEE0C-80DA-4BA0-B73E-778FDBC1DAD4}" destId="{8BBA17A1-8DC6-4968-8B46-C870F9CE7119}" srcOrd="1" destOrd="0" presId="urn:microsoft.com/office/officeart/2008/layout/NameandTitleOrganizationalChart"/>
    <dgm:cxn modelId="{46BD0E87-572B-4B4F-80EB-332F0BB18FEA}" type="presOf" srcId="{0A6CEE0C-80DA-4BA0-B73E-778FDBC1DAD4}" destId="{1B6E4D36-8706-43FC-8EF2-54352888BF6A}" srcOrd="0" destOrd="0" presId="urn:microsoft.com/office/officeart/2008/layout/NameandTitleOrganizationalChart"/>
    <dgm:cxn modelId="{0FE72C8E-B7F6-4394-A034-3000494467DE}" srcId="{4C90B05F-2D69-460C-B127-FA53FA7BFEB0}" destId="{54934B1B-191F-4BE4-9BB8-10F92490E92B}" srcOrd="0" destOrd="0" parTransId="{E4F5466F-1F31-45BD-A802-B5D13A5102A0}" sibTransId="{DDA14934-421E-4999-8BC3-066E6E4E7C8A}"/>
    <dgm:cxn modelId="{28957899-2C20-44DA-927B-E2AC70672DCF}" type="presOf" srcId="{6CA2DF42-6CE3-4818-9689-FDE3AA1A1F08}" destId="{81AB2EA8-8F01-439F-BE6F-FD9A73DB6733}" srcOrd="1" destOrd="0" presId="urn:microsoft.com/office/officeart/2008/layout/NameandTitleOrganizationalChart"/>
    <dgm:cxn modelId="{3DF58DA0-F43F-42EA-BA46-1F3DC19690C1}" type="presOf" srcId="{B577E9BC-1C55-4081-92C4-DD5B0C7FA1C5}" destId="{9B128D2D-A44A-407B-912F-A3567D9F479B}" srcOrd="0" destOrd="0" presId="urn:microsoft.com/office/officeart/2008/layout/NameandTitleOrganizationalChart"/>
    <dgm:cxn modelId="{D21C99AE-93DA-4BB6-9258-77AEDA7102BA}" srcId="{4C90B05F-2D69-460C-B127-FA53FA7BFEB0}" destId="{6CA2DF42-6CE3-4818-9689-FDE3AA1A1F08}" srcOrd="1" destOrd="0" parTransId="{B577E9BC-1C55-4081-92C4-DD5B0C7FA1C5}" sibTransId="{6791D4F5-4336-41B0-B2AD-60DA8B717C64}"/>
    <dgm:cxn modelId="{DE2DAAB8-C876-42A6-B767-569C87869842}" type="presOf" srcId="{9B9FB4F0-0D5B-45F7-9877-A24A7E80A906}" destId="{7CCE7601-C658-40CE-AA25-420C4EC00EB6}" srcOrd="0" destOrd="0" presId="urn:microsoft.com/office/officeart/2008/layout/NameandTitleOrganizationalChart"/>
    <dgm:cxn modelId="{5AF2A7BA-6C5D-43FC-90A7-D1EF3A0DC60D}" type="presOf" srcId="{8B7A1E35-6C8A-418F-A5F3-50220B388067}" destId="{827E600D-8115-47DC-AB6F-2EBDCD592265}" srcOrd="0" destOrd="0" presId="urn:microsoft.com/office/officeart/2008/layout/NameandTitleOrganizationalChart"/>
    <dgm:cxn modelId="{09A6FDC5-E343-4DF1-A0EA-668B13AB1D02}" type="presOf" srcId="{9B9FB4F0-0D5B-45F7-9877-A24A7E80A906}" destId="{7F5EFEE5-D0DF-4B29-B419-21C0E6029D9B}" srcOrd="1" destOrd="0" presId="urn:microsoft.com/office/officeart/2008/layout/NameandTitleOrganizationalChart"/>
    <dgm:cxn modelId="{4BA677CF-199D-4D9A-9943-E32A3991C7F3}" type="presOf" srcId="{E5DD2AA4-E993-4B5F-B7EA-872DBA32855E}" destId="{3DDB1AEE-C940-420F-9C9F-1C8F57BA0ACA}" srcOrd="0" destOrd="0" presId="urn:microsoft.com/office/officeart/2008/layout/NameandTitleOrganizationalChart"/>
    <dgm:cxn modelId="{343769D5-EDEC-4FCC-9E99-BC3938FBFCCF}" srcId="{4BAA18E4-0F21-4959-A304-7165D29814F8}" destId="{4C90B05F-2D69-460C-B127-FA53FA7BFEB0}" srcOrd="0" destOrd="0" parTransId="{6E9101F6-C249-49AA-8E1A-6A7C46B26272}" sibTransId="{D2A89E0C-D457-41BF-B442-EBC995BA9C6C}"/>
    <dgm:cxn modelId="{A9E917E8-7164-4A36-AFA8-84BD8E6B7FDF}" type="presOf" srcId="{3252D015-6CF0-4580-989A-8386F9DBA193}" destId="{74CC3417-1767-46D0-8DEF-22C6E5AD1F16}" srcOrd="0" destOrd="0" presId="urn:microsoft.com/office/officeart/2008/layout/NameandTitleOrganizationalChart"/>
    <dgm:cxn modelId="{957AD3F3-4BB4-440B-A116-66D95881FE58}" type="presOf" srcId="{941B65ED-3D67-4388-B0E8-816D103EF8E4}" destId="{96D91C80-D995-4DBF-9712-505A233BDEA3}" srcOrd="0" destOrd="0" presId="urn:microsoft.com/office/officeart/2008/layout/NameandTitleOrganizationalChart"/>
    <dgm:cxn modelId="{34185FAD-DC2A-4870-AEBD-5976E5FC2D48}" type="presParOf" srcId="{621AAFC6-B562-490E-9867-65AA5B19C124}" destId="{7886A61A-2917-4BCA-9B00-4613BE0EFA82}" srcOrd="0" destOrd="0" presId="urn:microsoft.com/office/officeart/2008/layout/NameandTitleOrganizationalChart"/>
    <dgm:cxn modelId="{B49A2E7D-1B33-4A64-BC14-0A6EA1C67565}" type="presParOf" srcId="{7886A61A-2917-4BCA-9B00-4613BE0EFA82}" destId="{32B4387F-6DEE-4F60-8900-01F0344D033E}" srcOrd="0" destOrd="0" presId="urn:microsoft.com/office/officeart/2008/layout/NameandTitleOrganizationalChart"/>
    <dgm:cxn modelId="{DC3E48C7-8963-4EC9-9919-DA4E7000072C}" type="presParOf" srcId="{32B4387F-6DEE-4F60-8900-01F0344D033E}" destId="{EE55669D-0065-428C-B7A7-227C12484AC3}" srcOrd="0" destOrd="0" presId="urn:microsoft.com/office/officeart/2008/layout/NameandTitleOrganizationalChart"/>
    <dgm:cxn modelId="{6E326897-9C0E-4EAC-A135-075F14B36282}" type="presParOf" srcId="{32B4387F-6DEE-4F60-8900-01F0344D033E}" destId="{A2895474-513F-4010-8E76-99BFC626BCF1}" srcOrd="1" destOrd="0" presId="urn:microsoft.com/office/officeart/2008/layout/NameandTitleOrganizationalChart"/>
    <dgm:cxn modelId="{EF8EF59C-86CE-41E4-BA4B-FBC6B7CD1A41}" type="presParOf" srcId="{32B4387F-6DEE-4F60-8900-01F0344D033E}" destId="{C52389A9-CD60-48DF-9818-4AC719A11794}" srcOrd="2" destOrd="0" presId="urn:microsoft.com/office/officeart/2008/layout/NameandTitleOrganizationalChart"/>
    <dgm:cxn modelId="{FC484CEB-BB30-4C2A-9E7E-7E42FBA3DCFA}" type="presParOf" srcId="{7886A61A-2917-4BCA-9B00-4613BE0EFA82}" destId="{18340B4B-EF68-4764-ABFE-185602763D0C}" srcOrd="1" destOrd="0" presId="urn:microsoft.com/office/officeart/2008/layout/NameandTitleOrganizationalChart"/>
    <dgm:cxn modelId="{89399D12-E0A7-4307-8712-2AEA587B0505}" type="presParOf" srcId="{18340B4B-EF68-4764-ABFE-185602763D0C}" destId="{9B128D2D-A44A-407B-912F-A3567D9F479B}" srcOrd="0" destOrd="0" presId="urn:microsoft.com/office/officeart/2008/layout/NameandTitleOrganizationalChart"/>
    <dgm:cxn modelId="{7311ACA6-C22A-446E-9E95-CBBE7C06F71E}" type="presParOf" srcId="{18340B4B-EF68-4764-ABFE-185602763D0C}" destId="{790032C4-6D22-4366-8B9E-663C25618FFF}" srcOrd="1" destOrd="0" presId="urn:microsoft.com/office/officeart/2008/layout/NameandTitleOrganizationalChart"/>
    <dgm:cxn modelId="{87D425A6-21D9-42A3-84B7-2ED3FFE1D9BE}" type="presParOf" srcId="{790032C4-6D22-4366-8B9E-663C25618FFF}" destId="{FF6BCF09-68C0-4EC7-900F-1601FE648FE3}" srcOrd="0" destOrd="0" presId="urn:microsoft.com/office/officeart/2008/layout/NameandTitleOrganizationalChart"/>
    <dgm:cxn modelId="{113C43F4-3E5A-4CFF-9910-84E4E20EB372}" type="presParOf" srcId="{FF6BCF09-68C0-4EC7-900F-1601FE648FE3}" destId="{42FED9A2-63F4-444E-A6D8-51BEDDE765FD}" srcOrd="0" destOrd="0" presId="urn:microsoft.com/office/officeart/2008/layout/NameandTitleOrganizationalChart"/>
    <dgm:cxn modelId="{5A206B96-71E6-487B-9334-3ED8E73E7A1D}" type="presParOf" srcId="{FF6BCF09-68C0-4EC7-900F-1601FE648FE3}" destId="{4DAB012A-A21F-4CAC-90C4-A3A80971A339}" srcOrd="1" destOrd="0" presId="urn:microsoft.com/office/officeart/2008/layout/NameandTitleOrganizationalChart"/>
    <dgm:cxn modelId="{FA458FC0-59FA-45A5-B08C-E789C0603C27}" type="presParOf" srcId="{FF6BCF09-68C0-4EC7-900F-1601FE648FE3}" destId="{81AB2EA8-8F01-439F-BE6F-FD9A73DB6733}" srcOrd="2" destOrd="0" presId="urn:microsoft.com/office/officeart/2008/layout/NameandTitleOrganizationalChart"/>
    <dgm:cxn modelId="{B6DBD706-F7DA-488B-A419-4F3E96BACD71}" type="presParOf" srcId="{790032C4-6D22-4366-8B9E-663C25618FFF}" destId="{5F93D78F-A6C4-4F9D-9140-94D47FDF8E8A}" srcOrd="1" destOrd="0" presId="urn:microsoft.com/office/officeart/2008/layout/NameandTitleOrganizationalChart"/>
    <dgm:cxn modelId="{1E9F5153-FFF4-4A7B-8F22-5EFFBE5833E7}" type="presParOf" srcId="{790032C4-6D22-4366-8B9E-663C25618FFF}" destId="{91A1AD6D-8E43-4DAE-820C-16D6574E1537}" srcOrd="2" destOrd="0" presId="urn:microsoft.com/office/officeart/2008/layout/NameandTitleOrganizationalChart"/>
    <dgm:cxn modelId="{6AD66D40-D68C-48B6-890A-3E6D537E1DA4}" type="presParOf" srcId="{18340B4B-EF68-4764-ABFE-185602763D0C}" destId="{3DDB1AEE-C940-420F-9C9F-1C8F57BA0ACA}" srcOrd="2" destOrd="0" presId="urn:microsoft.com/office/officeart/2008/layout/NameandTitleOrganizationalChart"/>
    <dgm:cxn modelId="{6DFE7B2D-2A39-4F40-BBEC-9E1B4CEBA02C}" type="presParOf" srcId="{18340B4B-EF68-4764-ABFE-185602763D0C}" destId="{B44732F3-2048-4026-B09C-6A33572435A5}" srcOrd="3" destOrd="0" presId="urn:microsoft.com/office/officeart/2008/layout/NameandTitleOrganizationalChart"/>
    <dgm:cxn modelId="{9C7D7BFD-8B9F-479D-9D20-ED447FA42B16}" type="presParOf" srcId="{B44732F3-2048-4026-B09C-6A33572435A5}" destId="{480269B7-DCBC-46E3-8AAB-DDEBB49802B6}" srcOrd="0" destOrd="0" presId="urn:microsoft.com/office/officeart/2008/layout/NameandTitleOrganizationalChart"/>
    <dgm:cxn modelId="{3D6B8749-2B93-4E33-B667-AB553BA8D63B}" type="presParOf" srcId="{480269B7-DCBC-46E3-8AAB-DDEBB49802B6}" destId="{1B6E4D36-8706-43FC-8EF2-54352888BF6A}" srcOrd="0" destOrd="0" presId="urn:microsoft.com/office/officeart/2008/layout/NameandTitleOrganizationalChart"/>
    <dgm:cxn modelId="{584EFC8B-F045-44C8-A21E-D0D18B20DC15}" type="presParOf" srcId="{480269B7-DCBC-46E3-8AAB-DDEBB49802B6}" destId="{74CC3417-1767-46D0-8DEF-22C6E5AD1F16}" srcOrd="1" destOrd="0" presId="urn:microsoft.com/office/officeart/2008/layout/NameandTitleOrganizationalChart"/>
    <dgm:cxn modelId="{6C833A5C-D4BD-405D-BA27-3CED8E3C7DD5}" type="presParOf" srcId="{480269B7-DCBC-46E3-8AAB-DDEBB49802B6}" destId="{8BBA17A1-8DC6-4968-8B46-C870F9CE7119}" srcOrd="2" destOrd="0" presId="urn:microsoft.com/office/officeart/2008/layout/NameandTitleOrganizationalChart"/>
    <dgm:cxn modelId="{AEDD0F46-90E4-4FCB-BC96-DD7694009A0A}" type="presParOf" srcId="{B44732F3-2048-4026-B09C-6A33572435A5}" destId="{53CA1FDE-C4D8-4BD8-9538-856FE2F6DBAF}" srcOrd="1" destOrd="0" presId="urn:microsoft.com/office/officeart/2008/layout/NameandTitleOrganizationalChart"/>
    <dgm:cxn modelId="{78CB64D4-2674-4E5D-8FD0-11597254CB60}" type="presParOf" srcId="{B44732F3-2048-4026-B09C-6A33572435A5}" destId="{B1F14527-B040-4B40-917A-1843B364BD48}" srcOrd="2" destOrd="0" presId="urn:microsoft.com/office/officeart/2008/layout/NameandTitleOrganizationalChart"/>
    <dgm:cxn modelId="{94979426-E535-43C6-A9EF-52D1AFC6EBB0}" type="presParOf" srcId="{18340B4B-EF68-4764-ABFE-185602763D0C}" destId="{827E600D-8115-47DC-AB6F-2EBDCD592265}" srcOrd="4" destOrd="0" presId="urn:microsoft.com/office/officeart/2008/layout/NameandTitleOrganizationalChart"/>
    <dgm:cxn modelId="{02CABB56-530A-4AE7-BA47-A6C26D354182}" type="presParOf" srcId="{18340B4B-EF68-4764-ABFE-185602763D0C}" destId="{05BBEB00-5414-4628-A06B-17F323E706A4}" srcOrd="5" destOrd="0" presId="urn:microsoft.com/office/officeart/2008/layout/NameandTitleOrganizationalChart"/>
    <dgm:cxn modelId="{15B54CE5-EF4B-4AED-A34A-A208E67999BF}" type="presParOf" srcId="{05BBEB00-5414-4628-A06B-17F323E706A4}" destId="{7BC43E20-AD7B-4FB8-8232-6CBD65661BB4}" srcOrd="0" destOrd="0" presId="urn:microsoft.com/office/officeart/2008/layout/NameandTitleOrganizationalChart"/>
    <dgm:cxn modelId="{01FEE103-96ED-419B-B6A4-A5A68388B516}" type="presParOf" srcId="{7BC43E20-AD7B-4FB8-8232-6CBD65661BB4}" destId="{7CCE7601-C658-40CE-AA25-420C4EC00EB6}" srcOrd="0" destOrd="0" presId="urn:microsoft.com/office/officeart/2008/layout/NameandTitleOrganizationalChart"/>
    <dgm:cxn modelId="{1994ABDB-493A-4D46-AE21-8C2804E581DC}" type="presParOf" srcId="{7BC43E20-AD7B-4FB8-8232-6CBD65661BB4}" destId="{96D91C80-D995-4DBF-9712-505A233BDEA3}" srcOrd="1" destOrd="0" presId="urn:microsoft.com/office/officeart/2008/layout/NameandTitleOrganizationalChart"/>
    <dgm:cxn modelId="{0E20BA46-6C3A-487A-B484-5DC117269E38}" type="presParOf" srcId="{7BC43E20-AD7B-4FB8-8232-6CBD65661BB4}" destId="{7F5EFEE5-D0DF-4B29-B419-21C0E6029D9B}" srcOrd="2" destOrd="0" presId="urn:microsoft.com/office/officeart/2008/layout/NameandTitleOrganizationalChart"/>
    <dgm:cxn modelId="{7FD02BA9-C101-406F-A6C3-BDDC67BB742B}" type="presParOf" srcId="{05BBEB00-5414-4628-A06B-17F323E706A4}" destId="{96B8817B-A75D-4A83-AEBF-5FE1A17FA413}" srcOrd="1" destOrd="0" presId="urn:microsoft.com/office/officeart/2008/layout/NameandTitleOrganizationalChart"/>
    <dgm:cxn modelId="{30D00888-90ED-4A0D-B92F-8F2E24369C83}" type="presParOf" srcId="{05BBEB00-5414-4628-A06B-17F323E706A4}" destId="{6E7F3647-18EE-4089-B28C-CF3B011F7A15}" srcOrd="2" destOrd="0" presId="urn:microsoft.com/office/officeart/2008/layout/NameandTitleOrganizationalChart"/>
    <dgm:cxn modelId="{92461639-06D5-431C-ACF6-33B30DBCFCDC}" type="presParOf" srcId="{7886A61A-2917-4BCA-9B00-4613BE0EFA82}" destId="{34854978-EFEB-49CB-B4D4-6D99F93A72F3}" srcOrd="2" destOrd="0" presId="urn:microsoft.com/office/officeart/2008/layout/NameandTitleOrganizationalChart"/>
    <dgm:cxn modelId="{4B7A3B38-A529-46D1-ACDC-72C83450D213}" type="presParOf" srcId="{34854978-EFEB-49CB-B4D4-6D99F93A72F3}" destId="{610A75FD-0FE6-457D-8A63-BA807BA1041B}" srcOrd="0" destOrd="0" presId="urn:microsoft.com/office/officeart/2008/layout/NameandTitleOrganizationalChart"/>
    <dgm:cxn modelId="{B1CC1C3E-B7D8-4C76-84FB-FAB9897DC1AE}" type="presParOf" srcId="{34854978-EFEB-49CB-B4D4-6D99F93A72F3}" destId="{596B333E-7E15-4A52-BE46-385A3336F564}" srcOrd="1" destOrd="0" presId="urn:microsoft.com/office/officeart/2008/layout/NameandTitleOrganizationalChart"/>
    <dgm:cxn modelId="{D1B2E583-5F94-4460-832C-9CAED1C3BCE4}" type="presParOf" srcId="{596B333E-7E15-4A52-BE46-385A3336F564}" destId="{89C5BA50-2EA4-4C40-B4CB-5BC7B2C81CCA}" srcOrd="0" destOrd="0" presId="urn:microsoft.com/office/officeart/2008/layout/NameandTitleOrganizationalChart"/>
    <dgm:cxn modelId="{C0AA9F3E-0F98-4BB9-B7D8-D7286B457A7C}" type="presParOf" srcId="{89C5BA50-2EA4-4C40-B4CB-5BC7B2C81CCA}" destId="{6A78F45A-E497-4AE4-84FF-2ECFD78664BE}" srcOrd="0" destOrd="0" presId="urn:microsoft.com/office/officeart/2008/layout/NameandTitleOrganizationalChart"/>
    <dgm:cxn modelId="{E037E7D8-0033-4089-AADE-28FB59103BCB}" type="presParOf" srcId="{89C5BA50-2EA4-4C40-B4CB-5BC7B2C81CCA}" destId="{90D9B20D-90B6-4F6A-83C9-041DF0B5F384}" srcOrd="1" destOrd="0" presId="urn:microsoft.com/office/officeart/2008/layout/NameandTitleOrganizationalChart"/>
    <dgm:cxn modelId="{9542BDD6-BF0B-4A93-B8AB-D85A402ED881}" type="presParOf" srcId="{89C5BA50-2EA4-4C40-B4CB-5BC7B2C81CCA}" destId="{C1EE31C0-0AA1-4676-9B36-68B1C254ACCB}" srcOrd="2" destOrd="0" presId="urn:microsoft.com/office/officeart/2008/layout/NameandTitleOrganizationalChart"/>
    <dgm:cxn modelId="{ACDE8805-08C7-42D4-9EA9-CD1856CED326}" type="presParOf" srcId="{596B333E-7E15-4A52-BE46-385A3336F564}" destId="{F187C202-61F2-41C7-8B98-685CD1BA5767}" srcOrd="1" destOrd="0" presId="urn:microsoft.com/office/officeart/2008/layout/NameandTitleOrganizationalChart"/>
    <dgm:cxn modelId="{D14087D8-5EE1-4535-A57D-417F79D80BDF}" type="presParOf" srcId="{596B333E-7E15-4A52-BE46-385A3336F564}" destId="{FCFF0E98-D326-438E-ACEE-E720426999A4}" srcOrd="2" destOrd="0" presId="urn:microsoft.com/office/officeart/2008/layout/NameandTitleOrganizational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A75FD-0FE6-457D-8A63-BA807BA1041B}">
      <dsp:nvSpPr>
        <dsp:cNvPr id="0" name=""/>
        <dsp:cNvSpPr/>
      </dsp:nvSpPr>
      <dsp:spPr>
        <a:xfrm>
          <a:off x="5019908" y="1020198"/>
          <a:ext cx="237891" cy="1098830"/>
        </a:xfrm>
        <a:custGeom>
          <a:avLst/>
          <a:gdLst/>
          <a:ahLst/>
          <a:cxnLst/>
          <a:rect l="0" t="0" r="0" b="0"/>
          <a:pathLst>
            <a:path>
              <a:moveTo>
                <a:pt x="237891" y="0"/>
              </a:moveTo>
              <a:lnTo>
                <a:pt x="237891" y="1098830"/>
              </a:lnTo>
              <a:lnTo>
                <a:pt x="0" y="10988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7E600D-8115-47DC-AB6F-2EBDCD592265}">
      <dsp:nvSpPr>
        <dsp:cNvPr id="0" name=""/>
        <dsp:cNvSpPr/>
      </dsp:nvSpPr>
      <dsp:spPr>
        <a:xfrm>
          <a:off x="5257800" y="1020198"/>
          <a:ext cx="2543378" cy="2197660"/>
        </a:xfrm>
        <a:custGeom>
          <a:avLst/>
          <a:gdLst/>
          <a:ahLst/>
          <a:cxnLst/>
          <a:rect l="0" t="0" r="0" b="0"/>
          <a:pathLst>
            <a:path>
              <a:moveTo>
                <a:pt x="0" y="0"/>
              </a:moveTo>
              <a:lnTo>
                <a:pt x="0" y="1959769"/>
              </a:lnTo>
              <a:lnTo>
                <a:pt x="2543378" y="1959769"/>
              </a:lnTo>
              <a:lnTo>
                <a:pt x="2543378" y="21976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DB1AEE-C940-420F-9C9F-1C8F57BA0ACA}">
      <dsp:nvSpPr>
        <dsp:cNvPr id="0" name=""/>
        <dsp:cNvSpPr/>
      </dsp:nvSpPr>
      <dsp:spPr>
        <a:xfrm>
          <a:off x="5159343" y="1020198"/>
          <a:ext cx="98456" cy="2197660"/>
        </a:xfrm>
        <a:custGeom>
          <a:avLst/>
          <a:gdLst/>
          <a:ahLst/>
          <a:cxnLst/>
          <a:rect l="0" t="0" r="0" b="0"/>
          <a:pathLst>
            <a:path>
              <a:moveTo>
                <a:pt x="98456" y="0"/>
              </a:moveTo>
              <a:lnTo>
                <a:pt x="98456" y="1959769"/>
              </a:lnTo>
              <a:lnTo>
                <a:pt x="0" y="1959769"/>
              </a:lnTo>
              <a:lnTo>
                <a:pt x="0" y="21976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128D2D-A44A-407B-912F-A3567D9F479B}">
      <dsp:nvSpPr>
        <dsp:cNvPr id="0" name=""/>
        <dsp:cNvSpPr/>
      </dsp:nvSpPr>
      <dsp:spPr>
        <a:xfrm>
          <a:off x="2517507" y="1020198"/>
          <a:ext cx="2740292" cy="2197660"/>
        </a:xfrm>
        <a:custGeom>
          <a:avLst/>
          <a:gdLst/>
          <a:ahLst/>
          <a:cxnLst/>
          <a:rect l="0" t="0" r="0" b="0"/>
          <a:pathLst>
            <a:path>
              <a:moveTo>
                <a:pt x="2740292" y="0"/>
              </a:moveTo>
              <a:lnTo>
                <a:pt x="2740292" y="1959769"/>
              </a:lnTo>
              <a:lnTo>
                <a:pt x="0" y="1959769"/>
              </a:lnTo>
              <a:lnTo>
                <a:pt x="0" y="21976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E55669D-0065-428C-B7A7-227C12484AC3}">
      <dsp:nvSpPr>
        <dsp:cNvPr id="0" name=""/>
        <dsp:cNvSpPr/>
      </dsp:nvSpPr>
      <dsp:spPr>
        <a:xfrm>
          <a:off x="3827023" y="665"/>
          <a:ext cx="2861553" cy="10195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43867" numCol="1" spcCol="1270" anchor="ctr" anchorCtr="0">
          <a:noAutofit/>
        </a:bodyPr>
        <a:lstStyle/>
        <a:p>
          <a:pPr marL="0" lvl="0" indent="0" algn="ctr" defTabSz="1244600">
            <a:lnSpc>
              <a:spcPct val="90000"/>
            </a:lnSpc>
            <a:spcBef>
              <a:spcPct val="0"/>
            </a:spcBef>
            <a:spcAft>
              <a:spcPct val="35000"/>
            </a:spcAft>
            <a:buNone/>
          </a:pPr>
          <a:r>
            <a:rPr lang="en-GB" sz="2800" kern="1200" dirty="0"/>
            <a:t>Goal-Long Term</a:t>
          </a:r>
          <a:endParaRPr lang="pl-PL" sz="2800" kern="1200" dirty="0"/>
        </a:p>
      </dsp:txBody>
      <dsp:txXfrm>
        <a:off x="3827023" y="665"/>
        <a:ext cx="2861553" cy="1019533"/>
      </dsp:txXfrm>
    </dsp:sp>
    <dsp:sp modelId="{A2895474-513F-4010-8E76-99BFC626BCF1}">
      <dsp:nvSpPr>
        <dsp:cNvPr id="0" name=""/>
        <dsp:cNvSpPr/>
      </dsp:nvSpPr>
      <dsp:spPr>
        <a:xfrm>
          <a:off x="4667058" y="793635"/>
          <a:ext cx="1772225" cy="33984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5880" tIns="13970" rIns="55880" bIns="13970" numCol="1" spcCol="1270" anchor="ctr" anchorCtr="0">
          <a:noAutofit/>
        </a:bodyPr>
        <a:lstStyle/>
        <a:p>
          <a:pPr marL="0" lvl="0" indent="0" algn="ctr" defTabSz="977900">
            <a:lnSpc>
              <a:spcPct val="90000"/>
            </a:lnSpc>
            <a:spcBef>
              <a:spcPct val="0"/>
            </a:spcBef>
            <a:spcAft>
              <a:spcPct val="35000"/>
            </a:spcAft>
            <a:buNone/>
          </a:pPr>
          <a:r>
            <a:rPr lang="en-GB" sz="2200" kern="1200" dirty="0"/>
            <a:t>Sincerity</a:t>
          </a:r>
          <a:endParaRPr lang="pl-PL" sz="2200" kern="1200" dirty="0"/>
        </a:p>
      </dsp:txBody>
      <dsp:txXfrm>
        <a:off x="4667058" y="793635"/>
        <a:ext cx="1772225" cy="339844"/>
      </dsp:txXfrm>
    </dsp:sp>
    <dsp:sp modelId="{42FED9A2-63F4-444E-A6D8-51BEDDE765FD}">
      <dsp:nvSpPr>
        <dsp:cNvPr id="0" name=""/>
        <dsp:cNvSpPr/>
      </dsp:nvSpPr>
      <dsp:spPr>
        <a:xfrm>
          <a:off x="1532937" y="3217858"/>
          <a:ext cx="1969139" cy="10195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43867" numCol="1" spcCol="1270" anchor="ctr" anchorCtr="0">
          <a:noAutofit/>
        </a:bodyPr>
        <a:lstStyle/>
        <a:p>
          <a:pPr marL="0" lvl="0" indent="0" algn="ctr" defTabSz="1244600">
            <a:lnSpc>
              <a:spcPct val="90000"/>
            </a:lnSpc>
            <a:spcBef>
              <a:spcPct val="0"/>
            </a:spcBef>
            <a:spcAft>
              <a:spcPct val="35000"/>
            </a:spcAft>
            <a:buNone/>
          </a:pPr>
          <a:r>
            <a:rPr lang="en-GB" sz="2800" kern="1200" dirty="0"/>
            <a:t>Resources</a:t>
          </a:r>
          <a:endParaRPr lang="pl-PL" sz="2800" kern="1200" dirty="0"/>
        </a:p>
      </dsp:txBody>
      <dsp:txXfrm>
        <a:off x="1532937" y="3217858"/>
        <a:ext cx="1969139" cy="1019533"/>
      </dsp:txXfrm>
    </dsp:sp>
    <dsp:sp modelId="{4DAB012A-A21F-4CAC-90C4-A3A80971A339}">
      <dsp:nvSpPr>
        <dsp:cNvPr id="0" name=""/>
        <dsp:cNvSpPr/>
      </dsp:nvSpPr>
      <dsp:spPr>
        <a:xfrm>
          <a:off x="1926765" y="4010828"/>
          <a:ext cx="1772225" cy="33984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5880" tIns="13970" rIns="55880" bIns="13970" numCol="1" spcCol="1270" anchor="ctr" anchorCtr="0">
          <a:noAutofit/>
        </a:bodyPr>
        <a:lstStyle/>
        <a:p>
          <a:pPr marL="0" lvl="0" indent="0" algn="ctr" defTabSz="977900">
            <a:lnSpc>
              <a:spcPct val="90000"/>
            </a:lnSpc>
            <a:spcBef>
              <a:spcPct val="0"/>
            </a:spcBef>
            <a:spcAft>
              <a:spcPct val="35000"/>
            </a:spcAft>
            <a:buNone/>
          </a:pPr>
          <a:r>
            <a:rPr lang="en-GB" sz="2200" kern="1200" dirty="0"/>
            <a:t>Research</a:t>
          </a:r>
          <a:endParaRPr lang="pl-PL" sz="2200" kern="1200" dirty="0"/>
        </a:p>
      </dsp:txBody>
      <dsp:txXfrm>
        <a:off x="1926765" y="4010828"/>
        <a:ext cx="1772225" cy="339844"/>
      </dsp:txXfrm>
    </dsp:sp>
    <dsp:sp modelId="{1B6E4D36-8706-43FC-8EF2-54352888BF6A}">
      <dsp:nvSpPr>
        <dsp:cNvPr id="0" name=""/>
        <dsp:cNvSpPr/>
      </dsp:nvSpPr>
      <dsp:spPr>
        <a:xfrm>
          <a:off x="4174773" y="3217858"/>
          <a:ext cx="1969139" cy="10195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43867" numCol="1" spcCol="1270" anchor="ctr" anchorCtr="0">
          <a:noAutofit/>
        </a:bodyPr>
        <a:lstStyle/>
        <a:p>
          <a:pPr marL="0" lvl="0" indent="0" algn="ctr" defTabSz="1244600">
            <a:lnSpc>
              <a:spcPct val="90000"/>
            </a:lnSpc>
            <a:spcBef>
              <a:spcPct val="0"/>
            </a:spcBef>
            <a:spcAft>
              <a:spcPct val="35000"/>
            </a:spcAft>
            <a:buNone/>
          </a:pPr>
          <a:r>
            <a:rPr lang="en-GB" sz="2800" kern="1200" dirty="0"/>
            <a:t>Sustainability</a:t>
          </a:r>
          <a:endParaRPr lang="pl-PL" sz="2800" kern="1200" dirty="0"/>
        </a:p>
      </dsp:txBody>
      <dsp:txXfrm>
        <a:off x="4174773" y="3217858"/>
        <a:ext cx="1969139" cy="1019533"/>
      </dsp:txXfrm>
    </dsp:sp>
    <dsp:sp modelId="{74CC3417-1767-46D0-8DEF-22C6E5AD1F16}">
      <dsp:nvSpPr>
        <dsp:cNvPr id="0" name=""/>
        <dsp:cNvSpPr/>
      </dsp:nvSpPr>
      <dsp:spPr>
        <a:xfrm>
          <a:off x="4568601" y="4010828"/>
          <a:ext cx="1772225" cy="33984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6985" rIns="27940" bIns="6985" numCol="1" spcCol="1270" anchor="ctr" anchorCtr="0">
          <a:noAutofit/>
        </a:bodyPr>
        <a:lstStyle/>
        <a:p>
          <a:pPr marL="0" lvl="0" indent="0" algn="ctr" defTabSz="488950">
            <a:lnSpc>
              <a:spcPct val="90000"/>
            </a:lnSpc>
            <a:spcBef>
              <a:spcPct val="0"/>
            </a:spcBef>
            <a:spcAft>
              <a:spcPct val="35000"/>
            </a:spcAft>
            <a:buNone/>
          </a:pPr>
          <a:r>
            <a:rPr lang="en-GB" sz="1100" kern="1200" dirty="0"/>
            <a:t>Promoting social development</a:t>
          </a:r>
          <a:endParaRPr lang="pl-PL" sz="1100" kern="1200" dirty="0"/>
        </a:p>
      </dsp:txBody>
      <dsp:txXfrm>
        <a:off x="4568601" y="4010828"/>
        <a:ext cx="1772225" cy="339844"/>
      </dsp:txXfrm>
    </dsp:sp>
    <dsp:sp modelId="{7CCE7601-C658-40CE-AA25-420C4EC00EB6}">
      <dsp:nvSpPr>
        <dsp:cNvPr id="0" name=""/>
        <dsp:cNvSpPr/>
      </dsp:nvSpPr>
      <dsp:spPr>
        <a:xfrm>
          <a:off x="6816608" y="3217858"/>
          <a:ext cx="1969139" cy="10195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43867" numCol="1" spcCol="1270" anchor="ctr" anchorCtr="0">
          <a:noAutofit/>
        </a:bodyPr>
        <a:lstStyle/>
        <a:p>
          <a:pPr marL="0" lvl="0" indent="0" algn="ctr" defTabSz="1244600">
            <a:lnSpc>
              <a:spcPct val="90000"/>
            </a:lnSpc>
            <a:spcBef>
              <a:spcPct val="0"/>
            </a:spcBef>
            <a:spcAft>
              <a:spcPct val="35000"/>
            </a:spcAft>
            <a:buNone/>
          </a:pPr>
          <a:r>
            <a:rPr lang="en-GB" sz="2800" kern="1200" dirty="0"/>
            <a:t>Ethics</a:t>
          </a:r>
          <a:endParaRPr lang="pl-PL" sz="2800" kern="1200" dirty="0"/>
        </a:p>
      </dsp:txBody>
      <dsp:txXfrm>
        <a:off x="6816608" y="3217858"/>
        <a:ext cx="1969139" cy="1019533"/>
      </dsp:txXfrm>
    </dsp:sp>
    <dsp:sp modelId="{96D91C80-D995-4DBF-9712-505A233BDEA3}">
      <dsp:nvSpPr>
        <dsp:cNvPr id="0" name=""/>
        <dsp:cNvSpPr/>
      </dsp:nvSpPr>
      <dsp:spPr>
        <a:xfrm>
          <a:off x="7210436" y="4010828"/>
          <a:ext cx="1772225" cy="33984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r" defTabSz="889000">
            <a:lnSpc>
              <a:spcPct val="90000"/>
            </a:lnSpc>
            <a:spcBef>
              <a:spcPct val="0"/>
            </a:spcBef>
            <a:spcAft>
              <a:spcPct val="35000"/>
            </a:spcAft>
            <a:buNone/>
          </a:pPr>
          <a:r>
            <a:rPr lang="en-GB" sz="2000" kern="1200" dirty="0"/>
            <a:t>Moral principles</a:t>
          </a:r>
          <a:endParaRPr lang="pl-PL" sz="2000" kern="1200" dirty="0"/>
        </a:p>
      </dsp:txBody>
      <dsp:txXfrm>
        <a:off x="7210436" y="4010828"/>
        <a:ext cx="1772225" cy="339844"/>
      </dsp:txXfrm>
    </dsp:sp>
    <dsp:sp modelId="{6A78F45A-E497-4AE4-84FF-2ECFD78664BE}">
      <dsp:nvSpPr>
        <dsp:cNvPr id="0" name=""/>
        <dsp:cNvSpPr/>
      </dsp:nvSpPr>
      <dsp:spPr>
        <a:xfrm>
          <a:off x="2020318" y="1609261"/>
          <a:ext cx="2999590" cy="10195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43867" numCol="1" spcCol="1270" anchor="ctr" anchorCtr="0">
          <a:noAutofit/>
        </a:bodyPr>
        <a:lstStyle/>
        <a:p>
          <a:pPr marL="0" lvl="0" indent="0" algn="ctr" defTabSz="1244600">
            <a:lnSpc>
              <a:spcPct val="90000"/>
            </a:lnSpc>
            <a:spcBef>
              <a:spcPct val="0"/>
            </a:spcBef>
            <a:spcAft>
              <a:spcPct val="35000"/>
            </a:spcAft>
            <a:buNone/>
          </a:pPr>
          <a:r>
            <a:rPr lang="en-GB" sz="2800" kern="1200" dirty="0"/>
            <a:t>Market </a:t>
          </a:r>
          <a:endParaRPr lang="pl-PL" sz="2800" kern="1200" dirty="0"/>
        </a:p>
      </dsp:txBody>
      <dsp:txXfrm>
        <a:off x="2020318" y="1609261"/>
        <a:ext cx="2999590" cy="1019533"/>
      </dsp:txXfrm>
    </dsp:sp>
    <dsp:sp modelId="{90D9B20D-90B6-4F6A-83C9-041DF0B5F384}">
      <dsp:nvSpPr>
        <dsp:cNvPr id="0" name=""/>
        <dsp:cNvSpPr/>
      </dsp:nvSpPr>
      <dsp:spPr>
        <a:xfrm>
          <a:off x="2929372" y="2402231"/>
          <a:ext cx="1772225" cy="33984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5880" tIns="13970" rIns="55880" bIns="13970" numCol="1" spcCol="1270" anchor="ctr" anchorCtr="0">
          <a:noAutofit/>
        </a:bodyPr>
        <a:lstStyle/>
        <a:p>
          <a:pPr marL="0" lvl="0" indent="0" algn="ctr" defTabSz="977900">
            <a:lnSpc>
              <a:spcPct val="90000"/>
            </a:lnSpc>
            <a:spcBef>
              <a:spcPct val="0"/>
            </a:spcBef>
            <a:spcAft>
              <a:spcPct val="35000"/>
            </a:spcAft>
            <a:buNone/>
          </a:pPr>
          <a:r>
            <a:rPr lang="en-GB" sz="2200" kern="1200" dirty="0"/>
            <a:t>Responsibility</a:t>
          </a:r>
          <a:endParaRPr lang="pl-PL" sz="2200" kern="1200" dirty="0"/>
        </a:p>
      </dsp:txBody>
      <dsp:txXfrm>
        <a:off x="2929372" y="2402231"/>
        <a:ext cx="1772225" cy="339844"/>
      </dsp:txXfrm>
    </dsp:sp>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22EAD-4C68-199D-51F7-A6A41DA907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pl-PL"/>
          </a:p>
        </p:txBody>
      </p:sp>
      <p:sp>
        <p:nvSpPr>
          <p:cNvPr id="3" name="Subtitle 2">
            <a:extLst>
              <a:ext uri="{FF2B5EF4-FFF2-40B4-BE49-F238E27FC236}">
                <a16:creationId xmlns:a16="http://schemas.microsoft.com/office/drawing/2014/main" id="{3B9B0355-383A-6638-1BE1-E806F268EC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pl-PL"/>
          </a:p>
        </p:txBody>
      </p:sp>
      <p:sp>
        <p:nvSpPr>
          <p:cNvPr id="4" name="Date Placeholder 3">
            <a:extLst>
              <a:ext uri="{FF2B5EF4-FFF2-40B4-BE49-F238E27FC236}">
                <a16:creationId xmlns:a16="http://schemas.microsoft.com/office/drawing/2014/main" id="{D819DB6F-6C5A-1281-4493-4E81146B488C}"/>
              </a:ext>
            </a:extLst>
          </p:cNvPr>
          <p:cNvSpPr>
            <a:spLocks noGrp="1"/>
          </p:cNvSpPr>
          <p:nvPr>
            <p:ph type="dt" sz="half" idx="10"/>
          </p:nvPr>
        </p:nvSpPr>
        <p:spPr/>
        <p:txBody>
          <a:bodyPr/>
          <a:lstStyle/>
          <a:p>
            <a:fld id="{B4323483-D5AF-40DF-9FA9-C2488EE607BA}" type="datetimeFigureOut">
              <a:rPr lang="pl-PL" smtClean="0"/>
              <a:t>15.12.2022</a:t>
            </a:fld>
            <a:endParaRPr lang="pl-PL"/>
          </a:p>
        </p:txBody>
      </p:sp>
      <p:sp>
        <p:nvSpPr>
          <p:cNvPr id="5" name="Footer Placeholder 4">
            <a:extLst>
              <a:ext uri="{FF2B5EF4-FFF2-40B4-BE49-F238E27FC236}">
                <a16:creationId xmlns:a16="http://schemas.microsoft.com/office/drawing/2014/main" id="{6815874A-6A7C-7010-7678-716714805BD7}"/>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52DA0709-F381-CE1A-1EC8-3D2951A2ECB8}"/>
              </a:ext>
            </a:extLst>
          </p:cNvPr>
          <p:cNvSpPr>
            <a:spLocks noGrp="1"/>
          </p:cNvSpPr>
          <p:nvPr>
            <p:ph type="sldNum" sz="quarter" idx="12"/>
          </p:nvPr>
        </p:nvSpPr>
        <p:spPr/>
        <p:txBody>
          <a:bodyPr/>
          <a:lstStyle/>
          <a:p>
            <a:fld id="{B3AB79AC-C5FA-441F-A992-76699A1D34B7}" type="slidenum">
              <a:rPr lang="pl-PL" smtClean="0"/>
              <a:t>‹#›</a:t>
            </a:fld>
            <a:endParaRPr lang="pl-PL"/>
          </a:p>
        </p:txBody>
      </p:sp>
    </p:spTree>
    <p:extLst>
      <p:ext uri="{BB962C8B-B14F-4D97-AF65-F5344CB8AC3E}">
        <p14:creationId xmlns:p14="http://schemas.microsoft.com/office/powerpoint/2010/main" val="2845058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AE073-1D73-12CF-7D08-B7635843F062}"/>
              </a:ext>
            </a:extLst>
          </p:cNvPr>
          <p:cNvSpPr>
            <a:spLocks noGrp="1"/>
          </p:cNvSpPr>
          <p:nvPr>
            <p:ph type="title"/>
          </p:nvPr>
        </p:nvSpPr>
        <p:spPr/>
        <p:txBody>
          <a:bodyPr/>
          <a:lstStyle/>
          <a:p>
            <a:r>
              <a:rPr lang="en-US"/>
              <a:t>Click to edit Master title style</a:t>
            </a:r>
            <a:endParaRPr lang="pl-PL"/>
          </a:p>
        </p:txBody>
      </p:sp>
      <p:sp>
        <p:nvSpPr>
          <p:cNvPr id="3" name="Content Placeholder 2">
            <a:extLst>
              <a:ext uri="{FF2B5EF4-FFF2-40B4-BE49-F238E27FC236}">
                <a16:creationId xmlns:a16="http://schemas.microsoft.com/office/drawing/2014/main" id="{72F61B29-7D43-8AFD-8342-0AAD6E499D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6F2B3561-E2CD-03C5-86D6-2D0512AE8838}"/>
              </a:ext>
            </a:extLst>
          </p:cNvPr>
          <p:cNvSpPr>
            <a:spLocks noGrp="1"/>
          </p:cNvSpPr>
          <p:nvPr>
            <p:ph type="dt" sz="half" idx="10"/>
          </p:nvPr>
        </p:nvSpPr>
        <p:spPr/>
        <p:txBody>
          <a:bodyPr/>
          <a:lstStyle/>
          <a:p>
            <a:fld id="{B4323483-D5AF-40DF-9FA9-C2488EE607BA}" type="datetimeFigureOut">
              <a:rPr lang="pl-PL" smtClean="0"/>
              <a:t>15.12.2022</a:t>
            </a:fld>
            <a:endParaRPr lang="pl-PL"/>
          </a:p>
        </p:txBody>
      </p:sp>
      <p:sp>
        <p:nvSpPr>
          <p:cNvPr id="5" name="Footer Placeholder 4">
            <a:extLst>
              <a:ext uri="{FF2B5EF4-FFF2-40B4-BE49-F238E27FC236}">
                <a16:creationId xmlns:a16="http://schemas.microsoft.com/office/drawing/2014/main" id="{04419C84-51C4-D3EE-8DDC-F61F3A2CB9EB}"/>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C5C5F6B7-5DF2-A565-748E-5F8EEB280A77}"/>
              </a:ext>
            </a:extLst>
          </p:cNvPr>
          <p:cNvSpPr>
            <a:spLocks noGrp="1"/>
          </p:cNvSpPr>
          <p:nvPr>
            <p:ph type="sldNum" sz="quarter" idx="12"/>
          </p:nvPr>
        </p:nvSpPr>
        <p:spPr/>
        <p:txBody>
          <a:bodyPr/>
          <a:lstStyle/>
          <a:p>
            <a:fld id="{B3AB79AC-C5FA-441F-A992-76699A1D34B7}" type="slidenum">
              <a:rPr lang="pl-PL" smtClean="0"/>
              <a:t>‹#›</a:t>
            </a:fld>
            <a:endParaRPr lang="pl-PL"/>
          </a:p>
        </p:txBody>
      </p:sp>
    </p:spTree>
    <p:extLst>
      <p:ext uri="{BB962C8B-B14F-4D97-AF65-F5344CB8AC3E}">
        <p14:creationId xmlns:p14="http://schemas.microsoft.com/office/powerpoint/2010/main" val="2869667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D0C89-60F8-2259-E576-9EF3451DC4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pl-PL"/>
          </a:p>
        </p:txBody>
      </p:sp>
      <p:sp>
        <p:nvSpPr>
          <p:cNvPr id="3" name="Text Placeholder 2">
            <a:extLst>
              <a:ext uri="{FF2B5EF4-FFF2-40B4-BE49-F238E27FC236}">
                <a16:creationId xmlns:a16="http://schemas.microsoft.com/office/drawing/2014/main" id="{2A728679-57D2-44FF-DB37-A8761D9B2E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BC789A-D436-AE35-2BE5-C80B8C28F610}"/>
              </a:ext>
            </a:extLst>
          </p:cNvPr>
          <p:cNvSpPr>
            <a:spLocks noGrp="1"/>
          </p:cNvSpPr>
          <p:nvPr>
            <p:ph type="dt" sz="half" idx="10"/>
          </p:nvPr>
        </p:nvSpPr>
        <p:spPr/>
        <p:txBody>
          <a:bodyPr/>
          <a:lstStyle/>
          <a:p>
            <a:fld id="{B4323483-D5AF-40DF-9FA9-C2488EE607BA}" type="datetimeFigureOut">
              <a:rPr lang="pl-PL" smtClean="0"/>
              <a:t>15.12.2022</a:t>
            </a:fld>
            <a:endParaRPr lang="pl-PL"/>
          </a:p>
        </p:txBody>
      </p:sp>
      <p:sp>
        <p:nvSpPr>
          <p:cNvPr id="5" name="Footer Placeholder 4">
            <a:extLst>
              <a:ext uri="{FF2B5EF4-FFF2-40B4-BE49-F238E27FC236}">
                <a16:creationId xmlns:a16="http://schemas.microsoft.com/office/drawing/2014/main" id="{A242B233-30DB-A65B-57D1-4A2EC4DB74B3}"/>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7BE2BC64-DC24-9060-2FC6-AA042D1DC1EF}"/>
              </a:ext>
            </a:extLst>
          </p:cNvPr>
          <p:cNvSpPr>
            <a:spLocks noGrp="1"/>
          </p:cNvSpPr>
          <p:nvPr>
            <p:ph type="sldNum" sz="quarter" idx="12"/>
          </p:nvPr>
        </p:nvSpPr>
        <p:spPr/>
        <p:txBody>
          <a:bodyPr/>
          <a:lstStyle/>
          <a:p>
            <a:fld id="{B3AB79AC-C5FA-441F-A992-76699A1D34B7}" type="slidenum">
              <a:rPr lang="pl-PL" smtClean="0"/>
              <a:t>‹#›</a:t>
            </a:fld>
            <a:endParaRPr lang="pl-PL"/>
          </a:p>
        </p:txBody>
      </p:sp>
    </p:spTree>
    <p:extLst>
      <p:ext uri="{BB962C8B-B14F-4D97-AF65-F5344CB8AC3E}">
        <p14:creationId xmlns:p14="http://schemas.microsoft.com/office/powerpoint/2010/main" val="3809154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DF72-3674-3F9E-6FE9-F63CA1895AB3}"/>
              </a:ext>
            </a:extLst>
          </p:cNvPr>
          <p:cNvSpPr>
            <a:spLocks noGrp="1"/>
          </p:cNvSpPr>
          <p:nvPr>
            <p:ph type="title"/>
          </p:nvPr>
        </p:nvSpPr>
        <p:spPr/>
        <p:txBody>
          <a:bodyPr/>
          <a:lstStyle/>
          <a:p>
            <a:r>
              <a:rPr lang="en-US"/>
              <a:t>Click to edit Master title style</a:t>
            </a:r>
            <a:endParaRPr lang="pl-PL"/>
          </a:p>
        </p:txBody>
      </p:sp>
      <p:sp>
        <p:nvSpPr>
          <p:cNvPr id="3" name="Content Placeholder 2">
            <a:extLst>
              <a:ext uri="{FF2B5EF4-FFF2-40B4-BE49-F238E27FC236}">
                <a16:creationId xmlns:a16="http://schemas.microsoft.com/office/drawing/2014/main" id="{2958105B-31C7-ADC5-1168-39B06246DA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Content Placeholder 3">
            <a:extLst>
              <a:ext uri="{FF2B5EF4-FFF2-40B4-BE49-F238E27FC236}">
                <a16:creationId xmlns:a16="http://schemas.microsoft.com/office/drawing/2014/main" id="{F6F1B4FE-6ABA-08A0-B572-483E9D39BE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5" name="Date Placeholder 4">
            <a:extLst>
              <a:ext uri="{FF2B5EF4-FFF2-40B4-BE49-F238E27FC236}">
                <a16:creationId xmlns:a16="http://schemas.microsoft.com/office/drawing/2014/main" id="{79B9C9E2-1E4E-1459-1027-9BEB32FA1509}"/>
              </a:ext>
            </a:extLst>
          </p:cNvPr>
          <p:cNvSpPr>
            <a:spLocks noGrp="1"/>
          </p:cNvSpPr>
          <p:nvPr>
            <p:ph type="dt" sz="half" idx="10"/>
          </p:nvPr>
        </p:nvSpPr>
        <p:spPr/>
        <p:txBody>
          <a:bodyPr/>
          <a:lstStyle/>
          <a:p>
            <a:fld id="{B4323483-D5AF-40DF-9FA9-C2488EE607BA}" type="datetimeFigureOut">
              <a:rPr lang="pl-PL" smtClean="0"/>
              <a:t>15.12.2022</a:t>
            </a:fld>
            <a:endParaRPr lang="pl-PL"/>
          </a:p>
        </p:txBody>
      </p:sp>
      <p:sp>
        <p:nvSpPr>
          <p:cNvPr id="6" name="Footer Placeholder 5">
            <a:extLst>
              <a:ext uri="{FF2B5EF4-FFF2-40B4-BE49-F238E27FC236}">
                <a16:creationId xmlns:a16="http://schemas.microsoft.com/office/drawing/2014/main" id="{A00A6A5E-CDC3-7C93-BF8F-8C9E908EE969}"/>
              </a:ext>
            </a:extLst>
          </p:cNvPr>
          <p:cNvSpPr>
            <a:spLocks noGrp="1"/>
          </p:cNvSpPr>
          <p:nvPr>
            <p:ph type="ftr" sz="quarter" idx="11"/>
          </p:nvPr>
        </p:nvSpPr>
        <p:spPr/>
        <p:txBody>
          <a:bodyPr/>
          <a:lstStyle/>
          <a:p>
            <a:endParaRPr lang="pl-PL"/>
          </a:p>
        </p:txBody>
      </p:sp>
      <p:sp>
        <p:nvSpPr>
          <p:cNvPr id="7" name="Slide Number Placeholder 6">
            <a:extLst>
              <a:ext uri="{FF2B5EF4-FFF2-40B4-BE49-F238E27FC236}">
                <a16:creationId xmlns:a16="http://schemas.microsoft.com/office/drawing/2014/main" id="{82B4CB71-C476-434E-0656-14E102EE7D8B}"/>
              </a:ext>
            </a:extLst>
          </p:cNvPr>
          <p:cNvSpPr>
            <a:spLocks noGrp="1"/>
          </p:cNvSpPr>
          <p:nvPr>
            <p:ph type="sldNum" sz="quarter" idx="12"/>
          </p:nvPr>
        </p:nvSpPr>
        <p:spPr/>
        <p:txBody>
          <a:bodyPr/>
          <a:lstStyle/>
          <a:p>
            <a:fld id="{B3AB79AC-C5FA-441F-A992-76699A1D34B7}" type="slidenum">
              <a:rPr lang="pl-PL" smtClean="0"/>
              <a:t>‹#›</a:t>
            </a:fld>
            <a:endParaRPr lang="pl-PL"/>
          </a:p>
        </p:txBody>
      </p:sp>
    </p:spTree>
    <p:extLst>
      <p:ext uri="{BB962C8B-B14F-4D97-AF65-F5344CB8AC3E}">
        <p14:creationId xmlns:p14="http://schemas.microsoft.com/office/powerpoint/2010/main" val="1445573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5D577-9A6E-1D01-F4B7-2302188B8FD7}"/>
              </a:ext>
            </a:extLst>
          </p:cNvPr>
          <p:cNvSpPr>
            <a:spLocks noGrp="1"/>
          </p:cNvSpPr>
          <p:nvPr>
            <p:ph type="title"/>
          </p:nvPr>
        </p:nvSpPr>
        <p:spPr>
          <a:xfrm>
            <a:off x="839788" y="365125"/>
            <a:ext cx="10515600" cy="1325563"/>
          </a:xfrm>
        </p:spPr>
        <p:txBody>
          <a:bodyPr/>
          <a:lstStyle/>
          <a:p>
            <a:r>
              <a:rPr lang="en-US"/>
              <a:t>Click to edit Master title style</a:t>
            </a:r>
            <a:endParaRPr lang="pl-PL"/>
          </a:p>
        </p:txBody>
      </p:sp>
      <p:sp>
        <p:nvSpPr>
          <p:cNvPr id="3" name="Text Placeholder 2">
            <a:extLst>
              <a:ext uri="{FF2B5EF4-FFF2-40B4-BE49-F238E27FC236}">
                <a16:creationId xmlns:a16="http://schemas.microsoft.com/office/drawing/2014/main" id="{88EF3235-8874-32D1-2115-9EEE052355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2FA09B-5416-2C24-CBEF-4F392D16B2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5" name="Text Placeholder 4">
            <a:extLst>
              <a:ext uri="{FF2B5EF4-FFF2-40B4-BE49-F238E27FC236}">
                <a16:creationId xmlns:a16="http://schemas.microsoft.com/office/drawing/2014/main" id="{145AD122-6BCB-0A2E-3066-CE4CFCC87E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CE5572-4510-6ECB-DBAF-A3A58E7130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7" name="Date Placeholder 6">
            <a:extLst>
              <a:ext uri="{FF2B5EF4-FFF2-40B4-BE49-F238E27FC236}">
                <a16:creationId xmlns:a16="http://schemas.microsoft.com/office/drawing/2014/main" id="{BFDBC1AB-9308-73E3-AE36-33351F262530}"/>
              </a:ext>
            </a:extLst>
          </p:cNvPr>
          <p:cNvSpPr>
            <a:spLocks noGrp="1"/>
          </p:cNvSpPr>
          <p:nvPr>
            <p:ph type="dt" sz="half" idx="10"/>
          </p:nvPr>
        </p:nvSpPr>
        <p:spPr/>
        <p:txBody>
          <a:bodyPr/>
          <a:lstStyle/>
          <a:p>
            <a:fld id="{B4323483-D5AF-40DF-9FA9-C2488EE607BA}" type="datetimeFigureOut">
              <a:rPr lang="pl-PL" smtClean="0"/>
              <a:t>15.12.2022</a:t>
            </a:fld>
            <a:endParaRPr lang="pl-PL"/>
          </a:p>
        </p:txBody>
      </p:sp>
      <p:sp>
        <p:nvSpPr>
          <p:cNvPr id="8" name="Footer Placeholder 7">
            <a:extLst>
              <a:ext uri="{FF2B5EF4-FFF2-40B4-BE49-F238E27FC236}">
                <a16:creationId xmlns:a16="http://schemas.microsoft.com/office/drawing/2014/main" id="{56B72D33-81AF-1838-559C-B7A28232B54C}"/>
              </a:ext>
            </a:extLst>
          </p:cNvPr>
          <p:cNvSpPr>
            <a:spLocks noGrp="1"/>
          </p:cNvSpPr>
          <p:nvPr>
            <p:ph type="ftr" sz="quarter" idx="11"/>
          </p:nvPr>
        </p:nvSpPr>
        <p:spPr/>
        <p:txBody>
          <a:bodyPr/>
          <a:lstStyle/>
          <a:p>
            <a:endParaRPr lang="pl-PL"/>
          </a:p>
        </p:txBody>
      </p:sp>
      <p:sp>
        <p:nvSpPr>
          <p:cNvPr id="9" name="Slide Number Placeholder 8">
            <a:extLst>
              <a:ext uri="{FF2B5EF4-FFF2-40B4-BE49-F238E27FC236}">
                <a16:creationId xmlns:a16="http://schemas.microsoft.com/office/drawing/2014/main" id="{5E7166A7-53B7-D8EF-44FE-E8477FA80447}"/>
              </a:ext>
            </a:extLst>
          </p:cNvPr>
          <p:cNvSpPr>
            <a:spLocks noGrp="1"/>
          </p:cNvSpPr>
          <p:nvPr>
            <p:ph type="sldNum" sz="quarter" idx="12"/>
          </p:nvPr>
        </p:nvSpPr>
        <p:spPr/>
        <p:txBody>
          <a:bodyPr/>
          <a:lstStyle/>
          <a:p>
            <a:fld id="{B3AB79AC-C5FA-441F-A992-76699A1D34B7}" type="slidenum">
              <a:rPr lang="pl-PL" smtClean="0"/>
              <a:t>‹#›</a:t>
            </a:fld>
            <a:endParaRPr lang="pl-PL"/>
          </a:p>
        </p:txBody>
      </p:sp>
    </p:spTree>
    <p:extLst>
      <p:ext uri="{BB962C8B-B14F-4D97-AF65-F5344CB8AC3E}">
        <p14:creationId xmlns:p14="http://schemas.microsoft.com/office/powerpoint/2010/main" val="3102632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D5B98-D73B-0868-AB28-9CBEB3AFDE1C}"/>
              </a:ext>
            </a:extLst>
          </p:cNvPr>
          <p:cNvSpPr>
            <a:spLocks noGrp="1"/>
          </p:cNvSpPr>
          <p:nvPr>
            <p:ph type="title"/>
          </p:nvPr>
        </p:nvSpPr>
        <p:spPr/>
        <p:txBody>
          <a:bodyPr/>
          <a:lstStyle/>
          <a:p>
            <a:r>
              <a:rPr lang="en-US"/>
              <a:t>Click to edit Master title style</a:t>
            </a:r>
            <a:endParaRPr lang="pl-PL"/>
          </a:p>
        </p:txBody>
      </p:sp>
      <p:sp>
        <p:nvSpPr>
          <p:cNvPr id="3" name="Date Placeholder 2">
            <a:extLst>
              <a:ext uri="{FF2B5EF4-FFF2-40B4-BE49-F238E27FC236}">
                <a16:creationId xmlns:a16="http://schemas.microsoft.com/office/drawing/2014/main" id="{9B24CAAC-9475-F714-49B7-B810AB87620D}"/>
              </a:ext>
            </a:extLst>
          </p:cNvPr>
          <p:cNvSpPr>
            <a:spLocks noGrp="1"/>
          </p:cNvSpPr>
          <p:nvPr>
            <p:ph type="dt" sz="half" idx="10"/>
          </p:nvPr>
        </p:nvSpPr>
        <p:spPr/>
        <p:txBody>
          <a:bodyPr/>
          <a:lstStyle/>
          <a:p>
            <a:fld id="{B4323483-D5AF-40DF-9FA9-C2488EE607BA}" type="datetimeFigureOut">
              <a:rPr lang="pl-PL" smtClean="0"/>
              <a:t>15.12.2022</a:t>
            </a:fld>
            <a:endParaRPr lang="pl-PL"/>
          </a:p>
        </p:txBody>
      </p:sp>
      <p:sp>
        <p:nvSpPr>
          <p:cNvPr id="4" name="Footer Placeholder 3">
            <a:extLst>
              <a:ext uri="{FF2B5EF4-FFF2-40B4-BE49-F238E27FC236}">
                <a16:creationId xmlns:a16="http://schemas.microsoft.com/office/drawing/2014/main" id="{7D696C92-EE9B-83D6-9BA9-4AD372065A00}"/>
              </a:ext>
            </a:extLst>
          </p:cNvPr>
          <p:cNvSpPr>
            <a:spLocks noGrp="1"/>
          </p:cNvSpPr>
          <p:nvPr>
            <p:ph type="ftr" sz="quarter" idx="11"/>
          </p:nvPr>
        </p:nvSpPr>
        <p:spPr/>
        <p:txBody>
          <a:bodyPr/>
          <a:lstStyle/>
          <a:p>
            <a:endParaRPr lang="pl-PL"/>
          </a:p>
        </p:txBody>
      </p:sp>
      <p:sp>
        <p:nvSpPr>
          <p:cNvPr id="5" name="Slide Number Placeholder 4">
            <a:extLst>
              <a:ext uri="{FF2B5EF4-FFF2-40B4-BE49-F238E27FC236}">
                <a16:creationId xmlns:a16="http://schemas.microsoft.com/office/drawing/2014/main" id="{007210FB-B89C-C7BE-E937-EF54FAF0C408}"/>
              </a:ext>
            </a:extLst>
          </p:cNvPr>
          <p:cNvSpPr>
            <a:spLocks noGrp="1"/>
          </p:cNvSpPr>
          <p:nvPr>
            <p:ph type="sldNum" sz="quarter" idx="12"/>
          </p:nvPr>
        </p:nvSpPr>
        <p:spPr/>
        <p:txBody>
          <a:bodyPr/>
          <a:lstStyle/>
          <a:p>
            <a:fld id="{B3AB79AC-C5FA-441F-A992-76699A1D34B7}" type="slidenum">
              <a:rPr lang="pl-PL" smtClean="0"/>
              <a:t>‹#›</a:t>
            </a:fld>
            <a:endParaRPr lang="pl-PL"/>
          </a:p>
        </p:txBody>
      </p:sp>
    </p:spTree>
    <p:extLst>
      <p:ext uri="{BB962C8B-B14F-4D97-AF65-F5344CB8AC3E}">
        <p14:creationId xmlns:p14="http://schemas.microsoft.com/office/powerpoint/2010/main" val="1013273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7A49AF-7668-D32F-A70D-5E5D9268B392}"/>
              </a:ext>
            </a:extLst>
          </p:cNvPr>
          <p:cNvSpPr>
            <a:spLocks noGrp="1"/>
          </p:cNvSpPr>
          <p:nvPr>
            <p:ph type="dt" sz="half" idx="10"/>
          </p:nvPr>
        </p:nvSpPr>
        <p:spPr/>
        <p:txBody>
          <a:bodyPr/>
          <a:lstStyle/>
          <a:p>
            <a:fld id="{B4323483-D5AF-40DF-9FA9-C2488EE607BA}" type="datetimeFigureOut">
              <a:rPr lang="pl-PL" smtClean="0"/>
              <a:t>15.12.2022</a:t>
            </a:fld>
            <a:endParaRPr lang="pl-PL"/>
          </a:p>
        </p:txBody>
      </p:sp>
      <p:sp>
        <p:nvSpPr>
          <p:cNvPr id="3" name="Footer Placeholder 2">
            <a:extLst>
              <a:ext uri="{FF2B5EF4-FFF2-40B4-BE49-F238E27FC236}">
                <a16:creationId xmlns:a16="http://schemas.microsoft.com/office/drawing/2014/main" id="{0EF84173-B98D-BC82-98E5-98826B6ABE42}"/>
              </a:ext>
            </a:extLst>
          </p:cNvPr>
          <p:cNvSpPr>
            <a:spLocks noGrp="1"/>
          </p:cNvSpPr>
          <p:nvPr>
            <p:ph type="ftr" sz="quarter" idx="11"/>
          </p:nvPr>
        </p:nvSpPr>
        <p:spPr/>
        <p:txBody>
          <a:bodyPr/>
          <a:lstStyle/>
          <a:p>
            <a:endParaRPr lang="pl-PL"/>
          </a:p>
        </p:txBody>
      </p:sp>
      <p:sp>
        <p:nvSpPr>
          <p:cNvPr id="4" name="Slide Number Placeholder 3">
            <a:extLst>
              <a:ext uri="{FF2B5EF4-FFF2-40B4-BE49-F238E27FC236}">
                <a16:creationId xmlns:a16="http://schemas.microsoft.com/office/drawing/2014/main" id="{5BB75D0B-CA95-7E8F-883D-F592047CC262}"/>
              </a:ext>
            </a:extLst>
          </p:cNvPr>
          <p:cNvSpPr>
            <a:spLocks noGrp="1"/>
          </p:cNvSpPr>
          <p:nvPr>
            <p:ph type="sldNum" sz="quarter" idx="12"/>
          </p:nvPr>
        </p:nvSpPr>
        <p:spPr/>
        <p:txBody>
          <a:bodyPr/>
          <a:lstStyle/>
          <a:p>
            <a:fld id="{B3AB79AC-C5FA-441F-A992-76699A1D34B7}" type="slidenum">
              <a:rPr lang="pl-PL" smtClean="0"/>
              <a:t>‹#›</a:t>
            </a:fld>
            <a:endParaRPr lang="pl-PL"/>
          </a:p>
        </p:txBody>
      </p:sp>
    </p:spTree>
    <p:extLst>
      <p:ext uri="{BB962C8B-B14F-4D97-AF65-F5344CB8AC3E}">
        <p14:creationId xmlns:p14="http://schemas.microsoft.com/office/powerpoint/2010/main" val="4071732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9E0DF-2412-F776-D9B9-59C5B084C0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pl-PL"/>
          </a:p>
        </p:txBody>
      </p:sp>
      <p:sp>
        <p:nvSpPr>
          <p:cNvPr id="3" name="Content Placeholder 2">
            <a:extLst>
              <a:ext uri="{FF2B5EF4-FFF2-40B4-BE49-F238E27FC236}">
                <a16:creationId xmlns:a16="http://schemas.microsoft.com/office/drawing/2014/main" id="{27C5C0D9-2763-F75A-3F38-00A5DC7105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Text Placeholder 3">
            <a:extLst>
              <a:ext uri="{FF2B5EF4-FFF2-40B4-BE49-F238E27FC236}">
                <a16:creationId xmlns:a16="http://schemas.microsoft.com/office/drawing/2014/main" id="{1613A81C-F127-549F-393E-43215BDCDB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924444-B1A3-9E63-1DEF-E36928453DC2}"/>
              </a:ext>
            </a:extLst>
          </p:cNvPr>
          <p:cNvSpPr>
            <a:spLocks noGrp="1"/>
          </p:cNvSpPr>
          <p:nvPr>
            <p:ph type="dt" sz="half" idx="10"/>
          </p:nvPr>
        </p:nvSpPr>
        <p:spPr/>
        <p:txBody>
          <a:bodyPr/>
          <a:lstStyle/>
          <a:p>
            <a:fld id="{B4323483-D5AF-40DF-9FA9-C2488EE607BA}" type="datetimeFigureOut">
              <a:rPr lang="pl-PL" smtClean="0"/>
              <a:t>15.12.2022</a:t>
            </a:fld>
            <a:endParaRPr lang="pl-PL"/>
          </a:p>
        </p:txBody>
      </p:sp>
      <p:sp>
        <p:nvSpPr>
          <p:cNvPr id="6" name="Footer Placeholder 5">
            <a:extLst>
              <a:ext uri="{FF2B5EF4-FFF2-40B4-BE49-F238E27FC236}">
                <a16:creationId xmlns:a16="http://schemas.microsoft.com/office/drawing/2014/main" id="{F639746A-A552-73B0-31AB-2D030CF9D178}"/>
              </a:ext>
            </a:extLst>
          </p:cNvPr>
          <p:cNvSpPr>
            <a:spLocks noGrp="1"/>
          </p:cNvSpPr>
          <p:nvPr>
            <p:ph type="ftr" sz="quarter" idx="11"/>
          </p:nvPr>
        </p:nvSpPr>
        <p:spPr/>
        <p:txBody>
          <a:bodyPr/>
          <a:lstStyle/>
          <a:p>
            <a:endParaRPr lang="pl-PL"/>
          </a:p>
        </p:txBody>
      </p:sp>
      <p:sp>
        <p:nvSpPr>
          <p:cNvPr id="7" name="Slide Number Placeholder 6">
            <a:extLst>
              <a:ext uri="{FF2B5EF4-FFF2-40B4-BE49-F238E27FC236}">
                <a16:creationId xmlns:a16="http://schemas.microsoft.com/office/drawing/2014/main" id="{DF0288C9-D6B0-AA4E-FDE3-FECBB4728AAA}"/>
              </a:ext>
            </a:extLst>
          </p:cNvPr>
          <p:cNvSpPr>
            <a:spLocks noGrp="1"/>
          </p:cNvSpPr>
          <p:nvPr>
            <p:ph type="sldNum" sz="quarter" idx="12"/>
          </p:nvPr>
        </p:nvSpPr>
        <p:spPr/>
        <p:txBody>
          <a:bodyPr/>
          <a:lstStyle/>
          <a:p>
            <a:fld id="{B3AB79AC-C5FA-441F-A992-76699A1D34B7}" type="slidenum">
              <a:rPr lang="pl-PL" smtClean="0"/>
              <a:t>‹#›</a:t>
            </a:fld>
            <a:endParaRPr lang="pl-PL"/>
          </a:p>
        </p:txBody>
      </p:sp>
    </p:spTree>
    <p:extLst>
      <p:ext uri="{BB962C8B-B14F-4D97-AF65-F5344CB8AC3E}">
        <p14:creationId xmlns:p14="http://schemas.microsoft.com/office/powerpoint/2010/main" val="234753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7F5F5-51C2-1D4E-754E-8533E42CA6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pl-PL"/>
          </a:p>
        </p:txBody>
      </p:sp>
      <p:sp>
        <p:nvSpPr>
          <p:cNvPr id="3" name="Picture Placeholder 2">
            <a:extLst>
              <a:ext uri="{FF2B5EF4-FFF2-40B4-BE49-F238E27FC236}">
                <a16:creationId xmlns:a16="http://schemas.microsoft.com/office/drawing/2014/main" id="{068373AA-8E24-C2B4-C5A1-78C2468FA2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l-PL"/>
          </a:p>
        </p:txBody>
      </p:sp>
      <p:sp>
        <p:nvSpPr>
          <p:cNvPr id="4" name="Text Placeholder 3">
            <a:extLst>
              <a:ext uri="{FF2B5EF4-FFF2-40B4-BE49-F238E27FC236}">
                <a16:creationId xmlns:a16="http://schemas.microsoft.com/office/drawing/2014/main" id="{81DFB742-0478-BD43-4C3F-DC49A1462A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18CE66-5E44-F68C-F935-9160B30A9A01}"/>
              </a:ext>
            </a:extLst>
          </p:cNvPr>
          <p:cNvSpPr>
            <a:spLocks noGrp="1"/>
          </p:cNvSpPr>
          <p:nvPr>
            <p:ph type="dt" sz="half" idx="10"/>
          </p:nvPr>
        </p:nvSpPr>
        <p:spPr/>
        <p:txBody>
          <a:bodyPr/>
          <a:lstStyle/>
          <a:p>
            <a:fld id="{B4323483-D5AF-40DF-9FA9-C2488EE607BA}" type="datetimeFigureOut">
              <a:rPr lang="pl-PL" smtClean="0"/>
              <a:t>15.12.2022</a:t>
            </a:fld>
            <a:endParaRPr lang="pl-PL"/>
          </a:p>
        </p:txBody>
      </p:sp>
      <p:sp>
        <p:nvSpPr>
          <p:cNvPr id="6" name="Footer Placeholder 5">
            <a:extLst>
              <a:ext uri="{FF2B5EF4-FFF2-40B4-BE49-F238E27FC236}">
                <a16:creationId xmlns:a16="http://schemas.microsoft.com/office/drawing/2014/main" id="{1D03F328-5015-D5E6-B246-0DF8DE8051D3}"/>
              </a:ext>
            </a:extLst>
          </p:cNvPr>
          <p:cNvSpPr>
            <a:spLocks noGrp="1"/>
          </p:cNvSpPr>
          <p:nvPr>
            <p:ph type="ftr" sz="quarter" idx="11"/>
          </p:nvPr>
        </p:nvSpPr>
        <p:spPr/>
        <p:txBody>
          <a:bodyPr/>
          <a:lstStyle/>
          <a:p>
            <a:endParaRPr lang="pl-PL"/>
          </a:p>
        </p:txBody>
      </p:sp>
      <p:sp>
        <p:nvSpPr>
          <p:cNvPr id="7" name="Slide Number Placeholder 6">
            <a:extLst>
              <a:ext uri="{FF2B5EF4-FFF2-40B4-BE49-F238E27FC236}">
                <a16:creationId xmlns:a16="http://schemas.microsoft.com/office/drawing/2014/main" id="{8AF85B76-F0B4-AB95-6D21-C4D660442A5C}"/>
              </a:ext>
            </a:extLst>
          </p:cNvPr>
          <p:cNvSpPr>
            <a:spLocks noGrp="1"/>
          </p:cNvSpPr>
          <p:nvPr>
            <p:ph type="sldNum" sz="quarter" idx="12"/>
          </p:nvPr>
        </p:nvSpPr>
        <p:spPr/>
        <p:txBody>
          <a:bodyPr/>
          <a:lstStyle/>
          <a:p>
            <a:fld id="{B3AB79AC-C5FA-441F-A992-76699A1D34B7}" type="slidenum">
              <a:rPr lang="pl-PL" smtClean="0"/>
              <a:t>‹#›</a:t>
            </a:fld>
            <a:endParaRPr lang="pl-PL"/>
          </a:p>
        </p:txBody>
      </p:sp>
    </p:spTree>
    <p:extLst>
      <p:ext uri="{BB962C8B-B14F-4D97-AF65-F5344CB8AC3E}">
        <p14:creationId xmlns:p14="http://schemas.microsoft.com/office/powerpoint/2010/main" val="2752152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0ACC6-AF88-1AFE-2F14-06E4F134F759}"/>
              </a:ext>
            </a:extLst>
          </p:cNvPr>
          <p:cNvSpPr>
            <a:spLocks noGrp="1"/>
          </p:cNvSpPr>
          <p:nvPr>
            <p:ph type="title"/>
          </p:nvPr>
        </p:nvSpPr>
        <p:spPr/>
        <p:txBody>
          <a:bodyPr/>
          <a:lstStyle/>
          <a:p>
            <a:r>
              <a:rPr lang="en-US"/>
              <a:t>Click to edit Master title style</a:t>
            </a:r>
            <a:endParaRPr lang="pl-PL"/>
          </a:p>
        </p:txBody>
      </p:sp>
      <p:sp>
        <p:nvSpPr>
          <p:cNvPr id="3" name="Vertical Text Placeholder 2">
            <a:extLst>
              <a:ext uri="{FF2B5EF4-FFF2-40B4-BE49-F238E27FC236}">
                <a16:creationId xmlns:a16="http://schemas.microsoft.com/office/drawing/2014/main" id="{B3A5863C-84B4-EFE7-D2CA-9574DC3D02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CAE86B8E-E38A-F68E-7903-E6AF41659321}"/>
              </a:ext>
            </a:extLst>
          </p:cNvPr>
          <p:cNvSpPr>
            <a:spLocks noGrp="1"/>
          </p:cNvSpPr>
          <p:nvPr>
            <p:ph type="dt" sz="half" idx="10"/>
          </p:nvPr>
        </p:nvSpPr>
        <p:spPr/>
        <p:txBody>
          <a:bodyPr/>
          <a:lstStyle/>
          <a:p>
            <a:fld id="{B4323483-D5AF-40DF-9FA9-C2488EE607BA}" type="datetimeFigureOut">
              <a:rPr lang="pl-PL" smtClean="0"/>
              <a:t>15.12.2022</a:t>
            </a:fld>
            <a:endParaRPr lang="pl-PL"/>
          </a:p>
        </p:txBody>
      </p:sp>
      <p:sp>
        <p:nvSpPr>
          <p:cNvPr id="5" name="Footer Placeholder 4">
            <a:extLst>
              <a:ext uri="{FF2B5EF4-FFF2-40B4-BE49-F238E27FC236}">
                <a16:creationId xmlns:a16="http://schemas.microsoft.com/office/drawing/2014/main" id="{4AF3F761-199D-B045-1CDC-F1CE0023BEBA}"/>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7ACD51BE-9CD9-DA92-6E58-35CA0CAC7658}"/>
              </a:ext>
            </a:extLst>
          </p:cNvPr>
          <p:cNvSpPr>
            <a:spLocks noGrp="1"/>
          </p:cNvSpPr>
          <p:nvPr>
            <p:ph type="sldNum" sz="quarter" idx="12"/>
          </p:nvPr>
        </p:nvSpPr>
        <p:spPr/>
        <p:txBody>
          <a:bodyPr/>
          <a:lstStyle/>
          <a:p>
            <a:fld id="{B3AB79AC-C5FA-441F-A992-76699A1D34B7}" type="slidenum">
              <a:rPr lang="pl-PL" smtClean="0"/>
              <a:t>‹#›</a:t>
            </a:fld>
            <a:endParaRPr lang="pl-PL"/>
          </a:p>
        </p:txBody>
      </p:sp>
    </p:spTree>
    <p:extLst>
      <p:ext uri="{BB962C8B-B14F-4D97-AF65-F5344CB8AC3E}">
        <p14:creationId xmlns:p14="http://schemas.microsoft.com/office/powerpoint/2010/main" val="2431001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9FB88A-604C-F623-48A1-2E0697C31A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pl-PL"/>
          </a:p>
        </p:txBody>
      </p:sp>
      <p:sp>
        <p:nvSpPr>
          <p:cNvPr id="3" name="Vertical Text Placeholder 2">
            <a:extLst>
              <a:ext uri="{FF2B5EF4-FFF2-40B4-BE49-F238E27FC236}">
                <a16:creationId xmlns:a16="http://schemas.microsoft.com/office/drawing/2014/main" id="{F157C16D-4FF7-9C33-889C-CCC9080ED2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921695FA-4A17-F0E3-D6E4-DEF4C75F5F46}"/>
              </a:ext>
            </a:extLst>
          </p:cNvPr>
          <p:cNvSpPr>
            <a:spLocks noGrp="1"/>
          </p:cNvSpPr>
          <p:nvPr>
            <p:ph type="dt" sz="half" idx="10"/>
          </p:nvPr>
        </p:nvSpPr>
        <p:spPr/>
        <p:txBody>
          <a:bodyPr/>
          <a:lstStyle/>
          <a:p>
            <a:fld id="{B4323483-D5AF-40DF-9FA9-C2488EE607BA}" type="datetimeFigureOut">
              <a:rPr lang="pl-PL" smtClean="0"/>
              <a:t>15.12.2022</a:t>
            </a:fld>
            <a:endParaRPr lang="pl-PL"/>
          </a:p>
        </p:txBody>
      </p:sp>
      <p:sp>
        <p:nvSpPr>
          <p:cNvPr id="5" name="Footer Placeholder 4">
            <a:extLst>
              <a:ext uri="{FF2B5EF4-FFF2-40B4-BE49-F238E27FC236}">
                <a16:creationId xmlns:a16="http://schemas.microsoft.com/office/drawing/2014/main" id="{AEB736E6-F906-D853-381C-F60CF3380DF8}"/>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C0D2EAFA-9D14-34A1-7DCA-2D0D2AB78C58}"/>
              </a:ext>
            </a:extLst>
          </p:cNvPr>
          <p:cNvSpPr>
            <a:spLocks noGrp="1"/>
          </p:cNvSpPr>
          <p:nvPr>
            <p:ph type="sldNum" sz="quarter" idx="12"/>
          </p:nvPr>
        </p:nvSpPr>
        <p:spPr/>
        <p:txBody>
          <a:bodyPr/>
          <a:lstStyle/>
          <a:p>
            <a:fld id="{B3AB79AC-C5FA-441F-A992-76699A1D34B7}" type="slidenum">
              <a:rPr lang="pl-PL" smtClean="0"/>
              <a:t>‹#›</a:t>
            </a:fld>
            <a:endParaRPr lang="pl-PL"/>
          </a:p>
        </p:txBody>
      </p:sp>
    </p:spTree>
    <p:extLst>
      <p:ext uri="{BB962C8B-B14F-4D97-AF65-F5344CB8AC3E}">
        <p14:creationId xmlns:p14="http://schemas.microsoft.com/office/powerpoint/2010/main" val="3983712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A6D99D-9A77-5764-F6C8-38BFA12FCD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pl-PL"/>
          </a:p>
        </p:txBody>
      </p:sp>
      <p:sp>
        <p:nvSpPr>
          <p:cNvPr id="3" name="Text Placeholder 2">
            <a:extLst>
              <a:ext uri="{FF2B5EF4-FFF2-40B4-BE49-F238E27FC236}">
                <a16:creationId xmlns:a16="http://schemas.microsoft.com/office/drawing/2014/main" id="{28532194-7C5E-5058-5FE4-E95FE65F1B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CFD7DC3E-F6ED-8773-FA63-7411A0727C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323483-D5AF-40DF-9FA9-C2488EE607BA}" type="datetimeFigureOut">
              <a:rPr lang="pl-PL" smtClean="0"/>
              <a:t>15.12.2022</a:t>
            </a:fld>
            <a:endParaRPr lang="pl-PL"/>
          </a:p>
        </p:txBody>
      </p:sp>
      <p:sp>
        <p:nvSpPr>
          <p:cNvPr id="5" name="Footer Placeholder 4">
            <a:extLst>
              <a:ext uri="{FF2B5EF4-FFF2-40B4-BE49-F238E27FC236}">
                <a16:creationId xmlns:a16="http://schemas.microsoft.com/office/drawing/2014/main" id="{C88CD9B9-9FE5-6C1E-6828-EE67C2E22F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l-PL"/>
          </a:p>
        </p:txBody>
      </p:sp>
      <p:sp>
        <p:nvSpPr>
          <p:cNvPr id="6" name="Slide Number Placeholder 5">
            <a:extLst>
              <a:ext uri="{FF2B5EF4-FFF2-40B4-BE49-F238E27FC236}">
                <a16:creationId xmlns:a16="http://schemas.microsoft.com/office/drawing/2014/main" id="{4EA16A7D-53C7-AECE-5D85-49A5F99087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AB79AC-C5FA-441F-A992-76699A1D34B7}" type="slidenum">
              <a:rPr lang="pl-PL" smtClean="0"/>
              <a:t>‹#›</a:t>
            </a:fld>
            <a:endParaRPr lang="pl-PL"/>
          </a:p>
        </p:txBody>
      </p:sp>
    </p:spTree>
    <p:extLst>
      <p:ext uri="{BB962C8B-B14F-4D97-AF65-F5344CB8AC3E}">
        <p14:creationId xmlns:p14="http://schemas.microsoft.com/office/powerpoint/2010/main" val="31321172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roquest.com/docview/1030946029?accountid=130472&amp;parentSessionId=KNKsvnIkVNSPiuTEMTM8tXAraQcPx%2FxVkfTYrFzV8As%3D&amp;pq-origsite=primo" TargetMode="External"/><Relationship Id="rId2" Type="http://schemas.openxmlformats.org/officeDocument/2006/relationships/hyperlink" Target="http://www.startinfinity.com/templates/market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8C4A5-7730-DA9D-FEA9-8944B6929323}"/>
              </a:ext>
            </a:extLst>
          </p:cNvPr>
          <p:cNvSpPr>
            <a:spLocks noGrp="1"/>
          </p:cNvSpPr>
          <p:nvPr>
            <p:ph type="ctrTitle"/>
          </p:nvPr>
        </p:nvSpPr>
        <p:spPr/>
        <p:txBody>
          <a:bodyPr>
            <a:normAutofit fontScale="90000"/>
          </a:bodyPr>
          <a:lstStyle/>
          <a:p>
            <a:r>
              <a:rPr lang="en-GB" dirty="0"/>
              <a:t>Operations, social responsibility and sustainability in Infinity Marketing</a:t>
            </a:r>
            <a:endParaRPr lang="pl-PL" dirty="0"/>
          </a:p>
        </p:txBody>
      </p:sp>
      <p:sp>
        <p:nvSpPr>
          <p:cNvPr id="3" name="Subtitle 2">
            <a:extLst>
              <a:ext uri="{FF2B5EF4-FFF2-40B4-BE49-F238E27FC236}">
                <a16:creationId xmlns:a16="http://schemas.microsoft.com/office/drawing/2014/main" id="{CCB196DB-08EC-AA67-AE59-970EE549A7F1}"/>
              </a:ext>
            </a:extLst>
          </p:cNvPr>
          <p:cNvSpPr>
            <a:spLocks noGrp="1"/>
          </p:cNvSpPr>
          <p:nvPr>
            <p:ph type="subTitle" idx="1"/>
          </p:nvPr>
        </p:nvSpPr>
        <p:spPr/>
        <p:txBody>
          <a:bodyPr/>
          <a:lstStyle/>
          <a:p>
            <a:r>
              <a:rPr lang="en-GB" dirty="0"/>
              <a:t>Arrange all of your marketing activities from marketing plans and campaigns to content in social media calendars with the assistance of Marketing Templates . </a:t>
            </a:r>
            <a:endParaRPr lang="pl-PL" dirty="0"/>
          </a:p>
        </p:txBody>
      </p:sp>
    </p:spTree>
    <p:extLst>
      <p:ext uri="{BB962C8B-B14F-4D97-AF65-F5344CB8AC3E}">
        <p14:creationId xmlns:p14="http://schemas.microsoft.com/office/powerpoint/2010/main" val="1971405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9F1ED-6621-0C39-9F9D-2D8DB7AB1133}"/>
              </a:ext>
            </a:extLst>
          </p:cNvPr>
          <p:cNvSpPr>
            <a:spLocks noGrp="1"/>
          </p:cNvSpPr>
          <p:nvPr>
            <p:ph type="title"/>
          </p:nvPr>
        </p:nvSpPr>
        <p:spPr/>
        <p:txBody>
          <a:bodyPr/>
          <a:lstStyle/>
          <a:p>
            <a:r>
              <a:rPr lang="en-GB" dirty="0"/>
              <a:t>Operations step 1</a:t>
            </a:r>
            <a:endParaRPr lang="pl-PL" dirty="0"/>
          </a:p>
        </p:txBody>
      </p:sp>
      <p:sp>
        <p:nvSpPr>
          <p:cNvPr id="3" name="Content Placeholder 2">
            <a:extLst>
              <a:ext uri="{FF2B5EF4-FFF2-40B4-BE49-F238E27FC236}">
                <a16:creationId xmlns:a16="http://schemas.microsoft.com/office/drawing/2014/main" id="{6326A662-C91D-57F0-2D48-5060D06FBAD6}"/>
              </a:ext>
            </a:extLst>
          </p:cNvPr>
          <p:cNvSpPr>
            <a:spLocks noGrp="1"/>
          </p:cNvSpPr>
          <p:nvPr>
            <p:ph idx="1"/>
          </p:nvPr>
        </p:nvSpPr>
        <p:spPr/>
        <p:txBody>
          <a:bodyPr>
            <a:normAutofit/>
          </a:bodyPr>
          <a:lstStyle/>
          <a:p>
            <a:r>
              <a:rPr lang="en-GB" sz="1500" dirty="0">
                <a:latin typeface="Arial" panose="020B0604020202020204" pitchFamily="34" charset="0"/>
                <a:cs typeface="Arial" panose="020B0604020202020204" pitchFamily="34" charset="0"/>
              </a:rPr>
              <a:t>Sales without slime – entrepreneurs to be good at sales and removing barriers to entry learning how to ask people to buy things simply coaching to the best results mastered with practice . </a:t>
            </a:r>
          </a:p>
          <a:p>
            <a:r>
              <a:rPr lang="en-US" sz="1500" dirty="0">
                <a:latin typeface="Arial" panose="020B0604020202020204" pitchFamily="34" charset="0"/>
                <a:cs typeface="Arial" panose="020B0604020202020204" pitchFamily="34" charset="0"/>
              </a:rPr>
              <a:t>Next, we instruct bull's-eye with the </a:t>
            </a:r>
            <a:r>
              <a:rPr lang="en-US" sz="1500" dirty="0" err="1">
                <a:latin typeface="Arial" panose="020B0604020202020204" pitchFamily="34" charset="0"/>
                <a:cs typeface="Arial" panose="020B0604020202020204" pitchFamily="34" charset="0"/>
              </a:rPr>
              <a:t>centre</a:t>
            </a:r>
            <a:r>
              <a:rPr lang="en-US" sz="1500" dirty="0">
                <a:latin typeface="Arial" panose="020B0604020202020204" pitchFamily="34" charset="0"/>
                <a:cs typeface="Arial" panose="020B0604020202020204" pitchFamily="34" charset="0"/>
              </a:rPr>
              <a:t> dot representing your greatest clients. The individuals closest to your best clients (families) are clustered around that dot. When the circle grow in size they move </a:t>
            </a:r>
            <a:r>
              <a:rPr lang="en-US" sz="1500" dirty="0" err="1">
                <a:latin typeface="Arial" panose="020B0604020202020204" pitchFamily="34" charset="0"/>
                <a:cs typeface="Arial" panose="020B0604020202020204" pitchFamily="34" charset="0"/>
              </a:rPr>
              <a:t>futher</a:t>
            </a:r>
            <a:r>
              <a:rPr lang="en-US" sz="1500" dirty="0">
                <a:latin typeface="Arial" panose="020B0604020202020204" pitchFamily="34" charset="0"/>
                <a:cs typeface="Arial" panose="020B0604020202020204" pitchFamily="34" charset="0"/>
              </a:rPr>
              <a:t> away from center . </a:t>
            </a:r>
          </a:p>
          <a:p>
            <a:r>
              <a:rPr lang="en-US" sz="1500" dirty="0">
                <a:latin typeface="Arial" panose="020B0604020202020204" pitchFamily="34" charset="0"/>
                <a:cs typeface="Arial" panose="020B0604020202020204" pitchFamily="34" charset="0"/>
              </a:rPr>
              <a:t>The third lesson is lead nurture. when potential customers express interest in your service but aren't immediately ready to join up. You compel them to pay attention in order to make them care about your proposition. They will hear how you plan to address their issues, and you will demonstrate your abilities by sharing your creative thinking with others.</a:t>
            </a:r>
          </a:p>
          <a:p>
            <a:r>
              <a:rPr lang="en-GB" sz="1400" dirty="0">
                <a:latin typeface="Arial" panose="020B0604020202020204" pitchFamily="34" charset="0"/>
                <a:cs typeface="Arial" panose="020B0604020202020204" pitchFamily="34" charset="0"/>
              </a:rPr>
              <a:t>Two-Brain Entrepreneurs -</a:t>
            </a:r>
            <a:r>
              <a:rPr lang="en-US" sz="1400" dirty="0">
                <a:latin typeface="Arial" panose="020B0604020202020204" pitchFamily="34" charset="0"/>
                <a:cs typeface="Arial" panose="020B0604020202020204" pitchFamily="34" charset="0"/>
              </a:rPr>
              <a:t> create a lot of content that is engaging and compassionate.</a:t>
            </a:r>
          </a:p>
          <a:p>
            <a:endParaRPr lang="en-US" sz="1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41758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4DEC-47FD-1C10-EFD0-358183D374F1}"/>
              </a:ext>
            </a:extLst>
          </p:cNvPr>
          <p:cNvSpPr>
            <a:spLocks noGrp="1"/>
          </p:cNvSpPr>
          <p:nvPr>
            <p:ph type="title"/>
          </p:nvPr>
        </p:nvSpPr>
        <p:spPr/>
        <p:txBody>
          <a:bodyPr/>
          <a:lstStyle/>
          <a:p>
            <a:r>
              <a:rPr lang="en-GB" dirty="0"/>
              <a:t>Operations step 2 </a:t>
            </a:r>
            <a:endParaRPr lang="pl-PL" dirty="0"/>
          </a:p>
        </p:txBody>
      </p:sp>
      <p:sp>
        <p:nvSpPr>
          <p:cNvPr id="3" name="Content Placeholder 2">
            <a:extLst>
              <a:ext uri="{FF2B5EF4-FFF2-40B4-BE49-F238E27FC236}">
                <a16:creationId xmlns:a16="http://schemas.microsoft.com/office/drawing/2014/main" id="{B70AEBF2-DDF0-397F-5A09-8C93839B9913}"/>
              </a:ext>
            </a:extLst>
          </p:cNvPr>
          <p:cNvSpPr>
            <a:spLocks noGrp="1"/>
          </p:cNvSpPr>
          <p:nvPr>
            <p:ph idx="1"/>
          </p:nvPr>
        </p:nvSpPr>
        <p:spPr/>
        <p:txBody>
          <a:bodyPr>
            <a:normAutofit/>
          </a:bodyPr>
          <a:lstStyle/>
          <a:p>
            <a:pPr marL="0" indent="0">
              <a:buNone/>
            </a:pPr>
            <a:r>
              <a:rPr lang="en-GB" sz="1400" dirty="0">
                <a:latin typeface="Arial" panose="020B0604020202020204" pitchFamily="34" charset="0"/>
                <a:cs typeface="Arial" panose="020B0604020202020204" pitchFamily="34" charset="0"/>
              </a:rPr>
              <a:t>The following areas are covered in the operations section :</a:t>
            </a:r>
          </a:p>
          <a:p>
            <a:pPr marL="0" indent="0">
              <a:buNone/>
            </a:pPr>
            <a:r>
              <a:rPr lang="en-GB" sz="1400" dirty="0">
                <a:latin typeface="Arial" panose="020B0604020202020204" pitchFamily="34" charset="0"/>
                <a:cs typeface="Arial" panose="020B0604020202020204" pitchFamily="34" charset="0"/>
              </a:rPr>
              <a:t>Facilities – square, footage, future needs.</a:t>
            </a:r>
          </a:p>
          <a:p>
            <a:pPr marL="0" indent="0">
              <a:buNone/>
            </a:pPr>
            <a:r>
              <a:rPr lang="en-GB" sz="1400" dirty="0">
                <a:latin typeface="Arial" panose="020B0604020202020204" pitchFamily="34" charset="0"/>
                <a:cs typeface="Arial" panose="020B0604020202020204" pitchFamily="34" charset="0"/>
              </a:rPr>
              <a:t>Location – access to customers, suppliers and labour</a:t>
            </a:r>
          </a:p>
          <a:p>
            <a:pPr marL="0" indent="0">
              <a:buNone/>
            </a:pPr>
            <a:r>
              <a:rPr lang="en-GB" sz="1400" dirty="0">
                <a:latin typeface="Arial" panose="020B0604020202020204" pitchFamily="34" charset="0"/>
                <a:cs typeface="Arial" panose="020B0604020202020204" pitchFamily="34" charset="0"/>
              </a:rPr>
              <a:t>Operating expenses – light, phone, internet and basic maintenance</a:t>
            </a:r>
          </a:p>
          <a:p>
            <a:pPr marL="0" indent="0">
              <a:buNone/>
            </a:pPr>
            <a:r>
              <a:rPr lang="en-GB" sz="1400" dirty="0">
                <a:latin typeface="Arial" panose="020B0604020202020204" pitchFamily="34" charset="0"/>
                <a:cs typeface="Arial" panose="020B0604020202020204" pitchFamily="34" charset="0"/>
              </a:rPr>
              <a:t>Manufacturing capacity – equipment, supplies, workers and area</a:t>
            </a:r>
          </a:p>
          <a:p>
            <a:pPr marL="0" indent="0">
              <a:buNone/>
            </a:pPr>
            <a:r>
              <a:rPr lang="en-GB" sz="1400" dirty="0">
                <a:latin typeface="Arial" panose="020B0604020202020204" pitchFamily="34" charset="0"/>
                <a:cs typeface="Arial" panose="020B0604020202020204" pitchFamily="34" charset="0"/>
              </a:rPr>
              <a:t>Productivity – fabrication, assembly, test inspection and inventory control are examples of process</a:t>
            </a:r>
          </a:p>
          <a:p>
            <a:pPr marL="0" indent="0">
              <a:buNone/>
            </a:pPr>
            <a:r>
              <a:rPr lang="en-GB" sz="1400" dirty="0">
                <a:latin typeface="Arial" panose="020B0604020202020204" pitchFamily="34" charset="0"/>
                <a:cs typeface="Arial" panose="020B0604020202020204" pitchFamily="34" charset="0"/>
              </a:rPr>
              <a:t>Suppliers and channels – including distribution , outsourcing</a:t>
            </a:r>
          </a:p>
          <a:p>
            <a:pPr marL="0" indent="0">
              <a:buNone/>
            </a:pPr>
            <a:r>
              <a:rPr lang="en-GB" sz="1400" dirty="0">
                <a:latin typeface="Arial" panose="020B0604020202020204" pitchFamily="34" charset="0"/>
                <a:cs typeface="Arial" panose="020B0604020202020204" pitchFamily="34" charset="0"/>
              </a:rPr>
              <a:t>Work – skilled, unskilled, skills and specific requirements </a:t>
            </a:r>
          </a:p>
          <a:p>
            <a:pPr marL="0" indent="0">
              <a:buNone/>
            </a:pPr>
            <a:r>
              <a:rPr lang="en-GB" sz="1400" dirty="0">
                <a:latin typeface="Arial" panose="020B0604020202020204" pitchFamily="34" charset="0"/>
                <a:cs typeface="Arial" panose="020B0604020202020204" pitchFamily="34" charset="0"/>
              </a:rPr>
              <a:t>Research and Development – the process of developing new goods and services, or enhancing and already existing one </a:t>
            </a:r>
          </a:p>
          <a:p>
            <a:pPr marL="0" indent="0">
              <a:buNone/>
            </a:pPr>
            <a:r>
              <a:rPr lang="en-GB" sz="1400" dirty="0">
                <a:latin typeface="Arial" panose="020B0604020202020204" pitchFamily="34" charset="0"/>
                <a:cs typeface="Arial" panose="020B0604020202020204" pitchFamily="34" charset="0"/>
              </a:rPr>
              <a:t>Quality assurance – total quality management </a:t>
            </a:r>
          </a:p>
          <a:p>
            <a:pPr marL="0" indent="0">
              <a:buNone/>
            </a:pPr>
            <a:r>
              <a:rPr lang="en-GB" sz="1400" dirty="0">
                <a:latin typeface="Arial" panose="020B0604020202020204" pitchFamily="34" charset="0"/>
                <a:cs typeface="Arial" panose="020B0604020202020204" pitchFamily="34" charset="0"/>
              </a:rPr>
              <a:t>Preparing for emergencies – problems addressed and overcome </a:t>
            </a:r>
          </a:p>
          <a:p>
            <a:pPr marL="0" indent="0">
              <a:buNone/>
            </a:pPr>
            <a:r>
              <a:rPr lang="en-GB" sz="1400" dirty="0">
                <a:latin typeface="Arial" panose="020B0604020202020204" pitchFamily="34" charset="0"/>
                <a:cs typeface="Arial" panose="020B0604020202020204" pitchFamily="34" charset="0"/>
              </a:rPr>
              <a:t>Feedback on customer satisfaction </a:t>
            </a:r>
            <a:endParaRPr lang="pl-PL"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9795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21BFF-F753-E2C9-BF6C-7EF2AAA48816}"/>
              </a:ext>
            </a:extLst>
          </p:cNvPr>
          <p:cNvSpPr>
            <a:spLocks noGrp="1"/>
          </p:cNvSpPr>
          <p:nvPr>
            <p:ph type="title"/>
          </p:nvPr>
        </p:nvSpPr>
        <p:spPr/>
        <p:txBody>
          <a:bodyPr/>
          <a:lstStyle/>
          <a:p>
            <a:r>
              <a:rPr lang="en-GB" dirty="0"/>
              <a:t>Social responsibility </a:t>
            </a:r>
            <a:endParaRPr lang="pl-PL" dirty="0"/>
          </a:p>
        </p:txBody>
      </p:sp>
      <p:graphicFrame>
        <p:nvGraphicFramePr>
          <p:cNvPr id="4" name="Content Placeholder 3">
            <a:extLst>
              <a:ext uri="{FF2B5EF4-FFF2-40B4-BE49-F238E27FC236}">
                <a16:creationId xmlns:a16="http://schemas.microsoft.com/office/drawing/2014/main" id="{A2597A9A-C341-48E0-271D-F69BF983C381}"/>
              </a:ext>
            </a:extLst>
          </p:cNvPr>
          <p:cNvGraphicFramePr>
            <a:graphicFrameLocks noGrp="1"/>
          </p:cNvGraphicFramePr>
          <p:nvPr>
            <p:ph idx="1"/>
            <p:extLst>
              <p:ext uri="{D42A27DB-BD31-4B8C-83A1-F6EECF244321}">
                <p14:modId xmlns:p14="http://schemas.microsoft.com/office/powerpoint/2010/main" val="23804337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155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C6D40-3782-DB6F-7503-2A290653EE9D}"/>
              </a:ext>
            </a:extLst>
          </p:cNvPr>
          <p:cNvSpPr>
            <a:spLocks noGrp="1"/>
          </p:cNvSpPr>
          <p:nvPr>
            <p:ph type="title"/>
          </p:nvPr>
        </p:nvSpPr>
        <p:spPr/>
        <p:txBody>
          <a:bodyPr/>
          <a:lstStyle/>
          <a:p>
            <a:r>
              <a:rPr lang="en-GB" dirty="0"/>
              <a:t>Company will :</a:t>
            </a:r>
            <a:endParaRPr lang="pl-PL" dirty="0"/>
          </a:p>
        </p:txBody>
      </p:sp>
      <p:sp>
        <p:nvSpPr>
          <p:cNvPr id="3" name="Content Placeholder 2">
            <a:extLst>
              <a:ext uri="{FF2B5EF4-FFF2-40B4-BE49-F238E27FC236}">
                <a16:creationId xmlns:a16="http://schemas.microsoft.com/office/drawing/2014/main" id="{FA2C2BF7-B155-2E66-1191-B226AD217902}"/>
              </a:ext>
            </a:extLst>
          </p:cNvPr>
          <p:cNvSpPr>
            <a:spLocks noGrp="1"/>
          </p:cNvSpPr>
          <p:nvPr>
            <p:ph idx="1"/>
          </p:nvPr>
        </p:nvSpPr>
        <p:spPr/>
        <p:txBody>
          <a:bodyPr>
            <a:normAutofit/>
          </a:bodyPr>
          <a:lstStyle/>
          <a:p>
            <a:pPr marL="0" indent="0">
              <a:buNone/>
            </a:pPr>
            <a:r>
              <a:rPr lang="en-US" sz="1400" dirty="0">
                <a:latin typeface="Arial" panose="020B0604020202020204" pitchFamily="34" charset="0"/>
                <a:cs typeface="Arial" panose="020B0604020202020204" pitchFamily="34" charset="0"/>
              </a:rPr>
              <a:t>1) Will acts ethically and fulfils its obligations to society thanks to the adoption and execution of Infinity Marketing, in many ways.</a:t>
            </a:r>
          </a:p>
          <a:p>
            <a:pPr marL="0" indent="0">
              <a:buNone/>
            </a:pPr>
            <a:r>
              <a:rPr lang="en-US" sz="1400" dirty="0">
                <a:latin typeface="Arial" panose="020B0604020202020204" pitchFamily="34" charset="0"/>
                <a:cs typeface="Arial" panose="020B0604020202020204" pitchFamily="34" charset="0"/>
              </a:rPr>
              <a:t>2)Will integrating meaningful communication through interventions to influence behavior as well as communications for cooperative and development.</a:t>
            </a:r>
          </a:p>
          <a:p>
            <a:pPr marL="0" indent="0">
              <a:buNone/>
            </a:pPr>
            <a:r>
              <a:rPr lang="en-US" sz="1400" dirty="0">
                <a:latin typeface="Arial" panose="020B0604020202020204" pitchFamily="34" charset="0"/>
                <a:cs typeface="Arial" panose="020B0604020202020204" pitchFamily="34" charset="0"/>
              </a:rPr>
              <a:t>“Begin too technical in the plan may present a problem” (Lasher , 1994)</a:t>
            </a:r>
          </a:p>
          <a:p>
            <a:pPr marL="0" indent="0">
              <a:buNone/>
            </a:pPr>
            <a:r>
              <a:rPr lang="en-US" sz="1400" dirty="0">
                <a:latin typeface="Arial" panose="020B0604020202020204" pitchFamily="34" charset="0"/>
                <a:cs typeface="Arial" panose="020B0604020202020204" pitchFamily="34" charset="0"/>
              </a:rPr>
              <a:t>According to Bangs “When preparing the management section, five </a:t>
            </a:r>
            <a:r>
              <a:rPr lang="en-US" sz="1400" dirty="0" err="1">
                <a:latin typeface="Arial" panose="020B0604020202020204" pitchFamily="34" charset="0"/>
                <a:cs typeface="Arial" panose="020B0604020202020204" pitchFamily="34" charset="0"/>
              </a:rPr>
              <a:t>arreas</a:t>
            </a:r>
            <a:r>
              <a:rPr lang="en-US" sz="1400" dirty="0">
                <a:latin typeface="Arial" panose="020B0604020202020204" pitchFamily="34" charset="0"/>
                <a:cs typeface="Arial" panose="020B0604020202020204" pitchFamily="34" charset="0"/>
              </a:rPr>
              <a:t> should be addressed” (Bangs, 1995):</a:t>
            </a:r>
          </a:p>
          <a:p>
            <a:pPr marL="514350" indent="-514350">
              <a:buAutoNum type="arabicPeriod"/>
            </a:pPr>
            <a:r>
              <a:rPr lang="en-US" sz="1400" dirty="0">
                <a:latin typeface="Arial" panose="020B0604020202020204" pitchFamily="34" charset="0"/>
                <a:cs typeface="Arial" panose="020B0604020202020204" pitchFamily="34" charset="0"/>
              </a:rPr>
              <a:t>The principals personal histories.</a:t>
            </a:r>
          </a:p>
          <a:p>
            <a:pPr marL="514350" indent="-514350">
              <a:buAutoNum type="arabicPeriod"/>
            </a:pPr>
            <a:r>
              <a:rPr lang="en-US" sz="1400" dirty="0">
                <a:latin typeface="Arial" panose="020B0604020202020204" pitchFamily="34" charset="0"/>
                <a:cs typeface="Arial" panose="020B0604020202020204" pitchFamily="34" charset="0"/>
              </a:rPr>
              <a:t>Relevant work experience</a:t>
            </a:r>
          </a:p>
          <a:p>
            <a:pPr marL="514350" indent="-514350">
              <a:buAutoNum type="arabicPeriod"/>
            </a:pPr>
            <a:r>
              <a:rPr lang="en-US" sz="1400" dirty="0">
                <a:latin typeface="Arial" panose="020B0604020202020204" pitchFamily="34" charset="0"/>
                <a:cs typeface="Arial" panose="020B0604020202020204" pitchFamily="34" charset="0"/>
              </a:rPr>
              <a:t>Responsibilities and duties </a:t>
            </a:r>
          </a:p>
          <a:p>
            <a:pPr marL="514350" indent="-514350">
              <a:buAutoNum type="arabicPeriod"/>
            </a:pPr>
            <a:r>
              <a:rPr lang="en-US" sz="1400" dirty="0">
                <a:latin typeface="Arial" panose="020B0604020202020204" pitchFamily="34" charset="0"/>
                <a:cs typeface="Arial" panose="020B0604020202020204" pitchFamily="34" charset="0"/>
              </a:rPr>
              <a:t>Salary </a:t>
            </a:r>
          </a:p>
          <a:p>
            <a:pPr marL="514350" indent="-514350">
              <a:buAutoNum type="arabicPeriod"/>
            </a:pPr>
            <a:r>
              <a:rPr lang="en-US" sz="1400" dirty="0">
                <a:latin typeface="Arial" panose="020B0604020202020204" pitchFamily="34" charset="0"/>
                <a:cs typeface="Arial" panose="020B0604020202020204" pitchFamily="34" charset="0"/>
              </a:rPr>
              <a:t>Business resources available </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107566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A1BAE-B2DC-6CB3-8724-172AAD9FF0EE}"/>
              </a:ext>
            </a:extLst>
          </p:cNvPr>
          <p:cNvSpPr>
            <a:spLocks noGrp="1"/>
          </p:cNvSpPr>
          <p:nvPr>
            <p:ph type="title"/>
          </p:nvPr>
        </p:nvSpPr>
        <p:spPr/>
        <p:txBody>
          <a:bodyPr/>
          <a:lstStyle/>
          <a:p>
            <a:r>
              <a:rPr lang="en-GB" dirty="0"/>
              <a:t>Sustainability </a:t>
            </a:r>
            <a:endParaRPr lang="pl-PL" dirty="0"/>
          </a:p>
        </p:txBody>
      </p:sp>
      <p:sp>
        <p:nvSpPr>
          <p:cNvPr id="3" name="Content Placeholder 2">
            <a:extLst>
              <a:ext uri="{FF2B5EF4-FFF2-40B4-BE49-F238E27FC236}">
                <a16:creationId xmlns:a16="http://schemas.microsoft.com/office/drawing/2014/main" id="{5D86E109-B4F7-3122-4000-61C36126B3D9}"/>
              </a:ext>
            </a:extLst>
          </p:cNvPr>
          <p:cNvSpPr>
            <a:spLocks noGrp="1"/>
          </p:cNvSpPr>
          <p:nvPr>
            <p:ph idx="1"/>
          </p:nvPr>
        </p:nvSpPr>
        <p:spPr/>
        <p:txBody>
          <a:bodyPr>
            <a:normAutofit/>
          </a:bodyPr>
          <a:lstStyle/>
          <a:p>
            <a:r>
              <a:rPr lang="en-US" sz="1400" dirty="0">
                <a:latin typeface="Arial" panose="020B0604020202020204" pitchFamily="34" charset="0"/>
                <a:cs typeface="Arial" panose="020B0604020202020204" pitchFamily="34" charset="0"/>
              </a:rPr>
              <a:t>When creating campaigns, digital marketing takes the environment and people into consideration. It enables you to change how communication is conducted in order to elevate conscious initiatives for the benefit of both parties. Genuine messaging delivery and thoughtful use of digital resources enable a departure from conventionally inefficient marketing strategies.</a:t>
            </a:r>
          </a:p>
          <a:p>
            <a:r>
              <a:rPr lang="en-US" sz="1400" dirty="0">
                <a:latin typeface="Arial" panose="020B0604020202020204" pitchFamily="34" charset="0"/>
                <a:cs typeface="Arial" panose="020B0604020202020204" pitchFamily="34" charset="0"/>
              </a:rPr>
              <a:t>Our team of digital experts specializes in assisting you in becoming successful on social media, in content development, in advertising, and in many other areas. a strategy that connects you with target audiences who share your passion for bringing about change in the world.</a:t>
            </a:r>
            <a:endParaRPr lang="pl-PL"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3495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9F33-103C-1ABE-F63A-9804E2CB1FEB}"/>
              </a:ext>
            </a:extLst>
          </p:cNvPr>
          <p:cNvSpPr>
            <a:spLocks noGrp="1"/>
          </p:cNvSpPr>
          <p:nvPr>
            <p:ph type="title"/>
          </p:nvPr>
        </p:nvSpPr>
        <p:spPr/>
        <p:txBody>
          <a:bodyPr/>
          <a:lstStyle/>
          <a:p>
            <a:r>
              <a:rPr lang="en-GB" dirty="0"/>
              <a:t>References</a:t>
            </a:r>
            <a:endParaRPr lang="pl-PL" dirty="0"/>
          </a:p>
        </p:txBody>
      </p:sp>
      <p:sp>
        <p:nvSpPr>
          <p:cNvPr id="3" name="Content Placeholder 2">
            <a:extLst>
              <a:ext uri="{FF2B5EF4-FFF2-40B4-BE49-F238E27FC236}">
                <a16:creationId xmlns:a16="http://schemas.microsoft.com/office/drawing/2014/main" id="{990C5D83-87AA-0EA6-2483-A633B2528B14}"/>
              </a:ext>
            </a:extLst>
          </p:cNvPr>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Anette B, Haag, MA, RN, COHN-S/CM, FAAOHN </a:t>
            </a:r>
            <a:r>
              <a:rPr lang="en-GB" sz="1400" i="1" dirty="0">
                <a:latin typeface="Arial" panose="020B0604020202020204" pitchFamily="34" charset="0"/>
                <a:cs typeface="Arial" panose="020B0604020202020204" pitchFamily="34" charset="0"/>
              </a:rPr>
              <a:t>Writing a Successful Business Plan An Overview, Workplace Health and Safety</a:t>
            </a:r>
            <a:r>
              <a:rPr lang="en-GB" sz="1400" dirty="0">
                <a:latin typeface="Arial" panose="020B0604020202020204" pitchFamily="34" charset="0"/>
                <a:cs typeface="Arial" panose="020B0604020202020204" pitchFamily="34" charset="0"/>
              </a:rPr>
              <a:t> , Vol.61, NO.1 , 2013. </a:t>
            </a:r>
          </a:p>
          <a:p>
            <a:r>
              <a:rPr lang="en-GB" sz="1400" dirty="0">
                <a:latin typeface="Arial" panose="020B0604020202020204" pitchFamily="34" charset="0"/>
                <a:cs typeface="Arial" panose="020B0604020202020204" pitchFamily="34" charset="0"/>
              </a:rPr>
              <a:t>Bangs, D. H., Jr. (1995</a:t>
            </a:r>
            <a:r>
              <a:rPr lang="en-GB" sz="1400" i="1" dirty="0">
                <a:latin typeface="Arial" panose="020B0604020202020204" pitchFamily="34" charset="0"/>
                <a:cs typeface="Arial" panose="020B0604020202020204" pitchFamily="34" charset="0"/>
              </a:rPr>
              <a:t>) The business planning guide: Creating a plan for success in your own business</a:t>
            </a:r>
            <a:r>
              <a:rPr lang="en-GB" sz="1400" dirty="0">
                <a:latin typeface="Arial" panose="020B0604020202020204" pitchFamily="34" charset="0"/>
                <a:cs typeface="Arial" panose="020B0604020202020204" pitchFamily="34" charset="0"/>
              </a:rPr>
              <a:t>. Chicago, IL: Upstart Publishing. </a:t>
            </a:r>
            <a:r>
              <a:rPr lang="en-GB" sz="1400" dirty="0" err="1">
                <a:latin typeface="Arial" panose="020B0604020202020204" pitchFamily="34" charset="0"/>
                <a:cs typeface="Arial" panose="020B0604020202020204" pitchFamily="34" charset="0"/>
              </a:rPr>
              <a:t>n.p.</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N/N Infinity Innovations, Inc. </a:t>
            </a:r>
            <a:r>
              <a:rPr lang="en-GB" sz="1400" dirty="0">
                <a:latin typeface="Arial" panose="020B0604020202020204" pitchFamily="34" charset="0"/>
                <a:cs typeface="Arial" panose="020B0604020202020204" pitchFamily="34" charset="0"/>
                <a:hlinkClick r:id="rId2"/>
              </a:rPr>
              <a:t>http://www.startinfinity.com/templates/marketing</a:t>
            </a:r>
            <a:r>
              <a:rPr lang="en-GB" sz="1400" dirty="0">
                <a:latin typeface="Arial" panose="020B0604020202020204" pitchFamily="34" charset="0"/>
                <a:cs typeface="Arial" panose="020B0604020202020204" pitchFamily="34" charset="0"/>
              </a:rPr>
              <a:t>  Accessed 15/12/22</a:t>
            </a:r>
          </a:p>
          <a:p>
            <a:r>
              <a:rPr lang="en-GB" sz="1400" dirty="0">
                <a:latin typeface="Arial" panose="020B0604020202020204" pitchFamily="34" charset="0"/>
                <a:cs typeface="Arial" panose="020B0604020202020204" pitchFamily="34" charset="0"/>
              </a:rPr>
              <a:t>Lasher, W. (1994). </a:t>
            </a:r>
            <a:r>
              <a:rPr lang="en-GB" sz="1400" i="1" dirty="0">
                <a:latin typeface="Arial" panose="020B0604020202020204" pitchFamily="34" charset="0"/>
                <a:cs typeface="Arial" panose="020B0604020202020204" pitchFamily="34" charset="0"/>
              </a:rPr>
              <a:t>The perfect business plan made simple. </a:t>
            </a:r>
            <a:r>
              <a:rPr lang="en-GB" sz="1400" dirty="0">
                <a:latin typeface="Arial" panose="020B0604020202020204" pitchFamily="34" charset="0"/>
                <a:cs typeface="Arial" panose="020B0604020202020204" pitchFamily="34" charset="0"/>
              </a:rPr>
              <a:t>New York, NY: Doubleday Dell . </a:t>
            </a:r>
            <a:r>
              <a:rPr lang="en-GB" sz="1400" dirty="0" err="1">
                <a:latin typeface="Arial" panose="020B0604020202020204" pitchFamily="34" charset="0"/>
                <a:cs typeface="Arial" panose="020B0604020202020204" pitchFamily="34" charset="0"/>
              </a:rPr>
              <a:t>n.p.</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Packard, H. </a:t>
            </a:r>
            <a:r>
              <a:rPr lang="en-GB" sz="1400" i="1" dirty="0">
                <a:latin typeface="Arial" panose="020B0604020202020204" pitchFamily="34" charset="0"/>
                <a:cs typeface="Arial" panose="020B0604020202020204" pitchFamily="34" charset="0"/>
              </a:rPr>
              <a:t>PRO Award Finalist: Infinity Marketing Team . </a:t>
            </a:r>
            <a:r>
              <a:rPr lang="en-GB" sz="1400" dirty="0">
                <a:latin typeface="Arial" panose="020B0604020202020204" pitchFamily="34" charset="0"/>
                <a:cs typeface="Arial" panose="020B0604020202020204" pitchFamily="34" charset="0"/>
              </a:rPr>
              <a:t>Chief Marketer, Rockville . August 3, 2012. </a:t>
            </a:r>
            <a:r>
              <a:rPr lang="en-GB" sz="1400" dirty="0">
                <a:latin typeface="Arial" panose="020B0604020202020204" pitchFamily="34" charset="0"/>
                <a:cs typeface="Arial" panose="020B0604020202020204" pitchFamily="34" charset="0"/>
                <a:hlinkClick r:id="rId3"/>
              </a:rPr>
              <a:t>https://www.proquest.com/docview/1030946029?accountid=130472&amp;parentSessionId=KNKsvnIkVNSPiuTEMTM8tXAraQcPx%2FxVkfTYrFzV8As%3D&amp;pq-origsite=primo</a:t>
            </a:r>
            <a:r>
              <a:rPr lang="en-GB" sz="1400" dirty="0">
                <a:latin typeface="Arial" panose="020B0604020202020204" pitchFamily="34" charset="0"/>
                <a:cs typeface="Arial" panose="020B0604020202020204" pitchFamily="34" charset="0"/>
              </a:rPr>
              <a:t> Accessed 15/12/22 </a:t>
            </a:r>
          </a:p>
          <a:p>
            <a:pPr marL="0" indent="0">
              <a:buNone/>
            </a:pPr>
            <a:endParaRPr lang="en-GB" dirty="0"/>
          </a:p>
        </p:txBody>
      </p:sp>
    </p:spTree>
    <p:extLst>
      <p:ext uri="{BB962C8B-B14F-4D97-AF65-F5344CB8AC3E}">
        <p14:creationId xmlns:p14="http://schemas.microsoft.com/office/powerpoint/2010/main" val="1252845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TotalTime>
  <Words>706</Words>
  <Application>Microsoft Office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Operations, social responsibility and sustainability in Infinity Marketing</vt:lpstr>
      <vt:lpstr>Operations step 1</vt:lpstr>
      <vt:lpstr>Operations step 2 </vt:lpstr>
      <vt:lpstr>Social responsibility </vt:lpstr>
      <vt:lpstr>Company will :</vt:lpstr>
      <vt:lpstr>Sustainability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Operations, social responsibility and sustainability in Infinity Marketing</dc:title>
  <dc:creator>joanna kowalik</dc:creator>
  <cp:lastModifiedBy>joanna kowalik</cp:lastModifiedBy>
  <cp:revision>2</cp:revision>
  <dcterms:created xsi:type="dcterms:W3CDTF">2022-12-14T20:07:12Z</dcterms:created>
  <dcterms:modified xsi:type="dcterms:W3CDTF">2022-12-15T11:45:17Z</dcterms:modified>
</cp:coreProperties>
</file>