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43"/>
  </p:normalViewPr>
  <p:slideViewPr>
    <p:cSldViewPr snapToGrid="0" snapToObjects="1">
      <p:cViewPr varScale="1">
        <p:scale>
          <a:sx n="90" d="100"/>
          <a:sy n="90" d="100"/>
        </p:scale>
        <p:origin x="89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presProps" Target="presProps.xml"/><Relationship Id="rId6" Type="http://schemas.openxmlformats.org/officeDocument/2006/relationships/viewProps" Target="viewProps.xml"/><Relationship Id="rId7" Type="http://schemas.openxmlformats.org/officeDocument/2006/relationships/theme" Target="theme/theme1.xml"/><Relationship Id="rId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68DDC-B9FF-5443-80C4-DE2E2BAC1200}" type="datetimeFigureOut">
              <a:rPr lang="en-US" smtClean="0"/>
              <a:t>10/30/17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39808-19E3-C546-B2A3-0B61CA03E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2228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68DDC-B9FF-5443-80C4-DE2E2BAC1200}" type="datetimeFigureOut">
              <a:rPr lang="en-US" smtClean="0"/>
              <a:t>10/30/17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39808-19E3-C546-B2A3-0B61CA03E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323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68DDC-B9FF-5443-80C4-DE2E2BAC1200}" type="datetimeFigureOut">
              <a:rPr lang="en-US" smtClean="0"/>
              <a:t>10/30/17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39808-19E3-C546-B2A3-0B61CA03E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04152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68DDC-B9FF-5443-80C4-DE2E2BAC1200}" type="datetimeFigureOut">
              <a:rPr lang="en-US" smtClean="0"/>
              <a:t>10/30/17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39808-19E3-C546-B2A3-0B61CA03E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6651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68DDC-B9FF-5443-80C4-DE2E2BAC1200}" type="datetimeFigureOut">
              <a:rPr lang="en-US" smtClean="0"/>
              <a:t>10/30/17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39808-19E3-C546-B2A3-0B61CA03E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07906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68DDC-B9FF-5443-80C4-DE2E2BAC1200}" type="datetimeFigureOut">
              <a:rPr lang="en-US" smtClean="0"/>
              <a:t>10/30/17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39808-19E3-C546-B2A3-0B61CA03E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8454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68DDC-B9FF-5443-80C4-DE2E2BAC1200}" type="datetimeFigureOut">
              <a:rPr lang="en-US" smtClean="0"/>
              <a:t>10/30/17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39808-19E3-C546-B2A3-0B61CA03E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5880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68DDC-B9FF-5443-80C4-DE2E2BAC1200}" type="datetimeFigureOut">
              <a:rPr lang="en-US" smtClean="0"/>
              <a:t>10/30/17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39808-19E3-C546-B2A3-0B61CA03E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81055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68DDC-B9FF-5443-80C4-DE2E2BAC1200}" type="datetimeFigureOut">
              <a:rPr lang="en-US" smtClean="0"/>
              <a:t>10/30/17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39808-19E3-C546-B2A3-0B61CA03E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703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68DDC-B9FF-5443-80C4-DE2E2BAC1200}" type="datetimeFigureOut">
              <a:rPr lang="en-US" smtClean="0"/>
              <a:t>10/30/17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39808-19E3-C546-B2A3-0B61CA03E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1474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68DDC-B9FF-5443-80C4-DE2E2BAC1200}" type="datetimeFigureOut">
              <a:rPr lang="en-US" smtClean="0"/>
              <a:t>10/30/17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139808-19E3-C546-B2A3-0B61CA03E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96643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568DDC-B9FF-5443-80C4-DE2E2BAC1200}" type="datetimeFigureOut">
              <a:rPr lang="en-US" smtClean="0"/>
              <a:t>10/30/17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139808-19E3-C546-B2A3-0B61CA03E8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96851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bbc.co.uk/iplayer/episode/b097rqr4/billion-dollar-deals-and-how-they-changed-your-world-series-1-2-money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 smtClean="0"/>
              <a:t>Introduction To Marketing</a:t>
            </a:r>
            <a:endParaRPr lang="en-US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en-US" dirty="0" smtClean="0"/>
              <a:t>Lecture 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9329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Activity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dirty="0" smtClean="0">
                <a:hlinkClick r:id="rId2"/>
              </a:rPr>
              <a:t>https://www.bbc.co.uk/iplayer/episode/b097rqr4/billion-dollar-deals-and-how-they-changed-your-world-series-1-2-money</a:t>
            </a:r>
            <a:endParaRPr lang="en-US" dirty="0" smtClean="0"/>
          </a:p>
          <a:p>
            <a:pPr marL="0" lv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16868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Questions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dirty="0" smtClean="0"/>
              <a:t>What Marketing activities led to the development of PayPal and how did consumer </a:t>
            </a:r>
            <a:r>
              <a:rPr lang="en-US" dirty="0" err="1" smtClean="0"/>
              <a:t>behaviour</a:t>
            </a:r>
            <a:r>
              <a:rPr lang="en-US" dirty="0" smtClean="0"/>
              <a:t> drive this?</a:t>
            </a:r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Discuss the impact a cashless society could have for Marketers</a:t>
            </a:r>
            <a:r>
              <a:rPr lang="en-US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What are the wider implications of a cashless society?</a:t>
            </a:r>
            <a:endParaRPr lang="en-US" dirty="0" smtClean="0"/>
          </a:p>
          <a:p>
            <a:pPr marL="514350" indent="-514350">
              <a:buFont typeface="+mj-lt"/>
              <a:buAutoNum type="arabicPeriod"/>
            </a:pPr>
            <a:endParaRPr lang="en-US" dirty="0"/>
          </a:p>
          <a:p>
            <a:pPr marL="514350" indent="-514350">
              <a:buFont typeface="+mj-lt"/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24939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1124</TotalTime>
  <Words>48</Words>
  <Application>Microsoft Macintosh PowerPoint</Application>
  <PresentationFormat>Widescreen</PresentationFormat>
  <Paragraphs>10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Calibri</vt:lpstr>
      <vt:lpstr>Calibri Light</vt:lpstr>
      <vt:lpstr>Arial</vt:lpstr>
      <vt:lpstr>Office Theme</vt:lpstr>
      <vt:lpstr>Introduction To Marketing</vt:lpstr>
      <vt:lpstr>Activity</vt:lpstr>
      <vt:lpstr>Questions</vt:lpstr>
    </vt:vector>
  </TitlesOfParts>
  <Company/>
  <LinksUpToDate>false</LinksUpToDate>
  <SharedDoc>false</SharedDoc>
  <HyperlinksChanged>false</HyperlinksChanged>
  <AppVersion>15.0026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Marketing</dc:title>
  <dc:creator>Carl Singleton</dc:creator>
  <cp:lastModifiedBy>Carl Singleton</cp:lastModifiedBy>
  <cp:revision>3</cp:revision>
  <dcterms:created xsi:type="dcterms:W3CDTF">2017-10-30T16:16:01Z</dcterms:created>
  <dcterms:modified xsi:type="dcterms:W3CDTF">2017-10-31T11:15:21Z</dcterms:modified>
</cp:coreProperties>
</file>