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57" r:id="rId3"/>
    <p:sldId id="276" r:id="rId4"/>
    <p:sldId id="258" r:id="rId5"/>
    <p:sldId id="273" r:id="rId6"/>
    <p:sldId id="269" r:id="rId7"/>
    <p:sldId id="274" r:id="rId8"/>
    <p:sldId id="277" r:id="rId9"/>
    <p:sldId id="262" r:id="rId10"/>
    <p:sldId id="263" r:id="rId11"/>
    <p:sldId id="264" r:id="rId12"/>
    <p:sldId id="279" r:id="rId13"/>
    <p:sldId id="265" r:id="rId14"/>
    <p:sldId id="268" r:id="rId15"/>
    <p:sldId id="282" r:id="rId16"/>
    <p:sldId id="283" r:id="rId17"/>
    <p:sldId id="281" r:id="rId18"/>
    <p:sldId id="280" r:id="rId19"/>
    <p:sldId id="259" r:id="rId20"/>
    <p:sldId id="285" r:id="rId21"/>
    <p:sldId id="267" r:id="rId22"/>
    <p:sldId id="266" r:id="rId23"/>
    <p:sldId id="286" r:id="rId24"/>
    <p:sldId id="278" r:id="rId25"/>
    <p:sldId id="287" r:id="rId26"/>
    <p:sldId id="270" r:id="rId27"/>
    <p:sldId id="288" r:id="rId28"/>
    <p:sldId id="261" r:id="rId29"/>
    <p:sldId id="271" r:id="rId30"/>
    <p:sldId id="260" r:id="rId31"/>
    <p:sldId id="272" r:id="rId32"/>
    <p:sldId id="275" r:id="rId33"/>
    <p:sldId id="289" r:id="rId3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66FFFF"/>
    <a:srgbClr val="B98653"/>
    <a:srgbClr val="FF9933"/>
    <a:srgbClr val="CCFF33"/>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24F6CC-D732-4FDD-8190-DA626897F437}" v="1559" dt="2020-06-12T11:44:20.9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9" d="100"/>
          <a:sy n="79" d="100"/>
        </p:scale>
        <p:origin x="91"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riam Scale" userId="c4a84f173e14c3d4" providerId="Windows Live" clId="Web-{39B97C90-39B0-4480-99CD-43852D64818A}"/>
    <pc:docChg chg="addSld modSld addMainMaster delMainMaster">
      <pc:chgData name="Miriam Scale" userId="c4a84f173e14c3d4" providerId="Windows Live" clId="Web-{39B97C90-39B0-4480-99CD-43852D64818A}" dt="2020-06-11T11:23:14.482" v="711"/>
      <pc:docMkLst>
        <pc:docMk/>
      </pc:docMkLst>
      <pc:sldChg chg="addSp modSp mod setBg modClrScheme chgLayout">
        <pc:chgData name="Miriam Scale" userId="c4a84f173e14c3d4" providerId="Windows Live" clId="Web-{39B97C90-39B0-4480-99CD-43852D64818A}" dt="2020-06-11T11:00:45.678" v="48" actId="20577"/>
        <pc:sldMkLst>
          <pc:docMk/>
          <pc:sldMk cId="109857222" sldId="256"/>
        </pc:sldMkLst>
        <pc:spChg chg="mod">
          <ac:chgData name="Miriam Scale" userId="c4a84f173e14c3d4" providerId="Windows Live" clId="Web-{39B97C90-39B0-4480-99CD-43852D64818A}" dt="2020-06-11T11:00:15.100" v="35"/>
          <ac:spMkLst>
            <pc:docMk/>
            <pc:sldMk cId="109857222" sldId="256"/>
            <ac:spMk id="2" creationId="{00000000-0000-0000-0000-000000000000}"/>
          </ac:spMkLst>
        </pc:spChg>
        <pc:spChg chg="mod">
          <ac:chgData name="Miriam Scale" userId="c4a84f173e14c3d4" providerId="Windows Live" clId="Web-{39B97C90-39B0-4480-99CD-43852D64818A}" dt="2020-06-11T11:00:45.678" v="48" actId="20577"/>
          <ac:spMkLst>
            <pc:docMk/>
            <pc:sldMk cId="109857222" sldId="256"/>
            <ac:spMk id="3" creationId="{00000000-0000-0000-0000-000000000000}"/>
          </ac:spMkLst>
        </pc:spChg>
        <pc:spChg chg="add">
          <ac:chgData name="Miriam Scale" userId="c4a84f173e14c3d4" providerId="Windows Live" clId="Web-{39B97C90-39B0-4480-99CD-43852D64818A}" dt="2020-06-11T11:00:15.100" v="35"/>
          <ac:spMkLst>
            <pc:docMk/>
            <pc:sldMk cId="109857222" sldId="256"/>
            <ac:spMk id="9" creationId="{0AF4F2BA-3C03-4E2C-8ABC-0949B61B3C5E}"/>
          </ac:spMkLst>
        </pc:spChg>
        <pc:spChg chg="add">
          <ac:chgData name="Miriam Scale" userId="c4a84f173e14c3d4" providerId="Windows Live" clId="Web-{39B97C90-39B0-4480-99CD-43852D64818A}" dt="2020-06-11T11:00:15.100" v="35"/>
          <ac:spMkLst>
            <pc:docMk/>
            <pc:sldMk cId="109857222" sldId="256"/>
            <ac:spMk id="11" creationId="{4B986F88-1433-4AF7-AF71-41A89DC93F15}"/>
          </ac:spMkLst>
        </pc:spChg>
        <pc:spChg chg="add">
          <ac:chgData name="Miriam Scale" userId="c4a84f173e14c3d4" providerId="Windows Live" clId="Web-{39B97C90-39B0-4480-99CD-43852D64818A}" dt="2020-06-11T11:00:15.100" v="35"/>
          <ac:spMkLst>
            <pc:docMk/>
            <pc:sldMk cId="109857222" sldId="256"/>
            <ac:spMk id="15" creationId="{A44FFD5D-B985-4624-BBCD-50AD2E1686B4}"/>
          </ac:spMkLst>
        </pc:spChg>
        <pc:picChg chg="add mod ord">
          <ac:chgData name="Miriam Scale" userId="c4a84f173e14c3d4" providerId="Windows Live" clId="Web-{39B97C90-39B0-4480-99CD-43852D64818A}" dt="2020-06-11T11:00:15.100" v="35"/>
          <ac:picMkLst>
            <pc:docMk/>
            <pc:sldMk cId="109857222" sldId="256"/>
            <ac:picMk id="4" creationId="{AEFD8AD7-7FCA-4FA2-A621-715909D5A82E}"/>
          </ac:picMkLst>
        </pc:picChg>
        <pc:cxnChg chg="add">
          <ac:chgData name="Miriam Scale" userId="c4a84f173e14c3d4" providerId="Windows Live" clId="Web-{39B97C90-39B0-4480-99CD-43852D64818A}" dt="2020-06-11T11:00:15.100" v="35"/>
          <ac:cxnSpMkLst>
            <pc:docMk/>
            <pc:sldMk cId="109857222" sldId="256"/>
            <ac:cxnSpMk id="13" creationId="{A07787ED-5EDC-4C54-AD87-55B60D0FE397}"/>
          </ac:cxnSpMkLst>
        </pc:cxnChg>
      </pc:sldChg>
      <pc:sldChg chg="addSp modSp new mod setBg">
        <pc:chgData name="Miriam Scale" userId="c4a84f173e14c3d4" providerId="Windows Live" clId="Web-{39B97C90-39B0-4480-99CD-43852D64818A}" dt="2020-06-11T11:10:53.713" v="207" actId="14100"/>
        <pc:sldMkLst>
          <pc:docMk/>
          <pc:sldMk cId="1524511751" sldId="257"/>
        </pc:sldMkLst>
        <pc:spChg chg="add mod">
          <ac:chgData name="Miriam Scale" userId="c4a84f173e14c3d4" providerId="Windows Live" clId="Web-{39B97C90-39B0-4480-99CD-43852D64818A}" dt="2020-06-11T11:07:42.852" v="173" actId="20577"/>
          <ac:spMkLst>
            <pc:docMk/>
            <pc:sldMk cId="1524511751" sldId="257"/>
            <ac:spMk id="4" creationId="{D1F32AFE-08AD-4DA0-8CFF-BE291E9BAE2B}"/>
          </ac:spMkLst>
        </pc:spChg>
        <pc:spChg chg="add">
          <ac:chgData name="Miriam Scale" userId="c4a84f173e14c3d4" providerId="Windows Live" clId="Web-{39B97C90-39B0-4480-99CD-43852D64818A}" dt="2020-06-11T11:06:44.415" v="74"/>
          <ac:spMkLst>
            <pc:docMk/>
            <pc:sldMk cId="1524511751" sldId="257"/>
            <ac:spMk id="9" creationId="{39E3965E-AC41-4711-9D10-E25ABB132D86}"/>
          </ac:spMkLst>
        </pc:spChg>
        <pc:spChg chg="add">
          <ac:chgData name="Miriam Scale" userId="c4a84f173e14c3d4" providerId="Windows Live" clId="Web-{39B97C90-39B0-4480-99CD-43852D64818A}" dt="2020-06-11T11:06:44.415" v="74"/>
          <ac:spMkLst>
            <pc:docMk/>
            <pc:sldMk cId="1524511751" sldId="257"/>
            <ac:spMk id="13" creationId="{548B4202-DCD5-4F8C-B481-743A989A9DFF}"/>
          </ac:spMkLst>
        </pc:spChg>
        <pc:spChg chg="add">
          <ac:chgData name="Miriam Scale" userId="c4a84f173e14c3d4" providerId="Windows Live" clId="Web-{39B97C90-39B0-4480-99CD-43852D64818A}" dt="2020-06-11T11:06:44.415" v="74"/>
          <ac:spMkLst>
            <pc:docMk/>
            <pc:sldMk cId="1524511751" sldId="257"/>
            <ac:spMk id="17" creationId="{8EE702CF-91CE-4661-ACBF-3C8160D1B433}"/>
          </ac:spMkLst>
        </pc:spChg>
        <pc:picChg chg="add mod ord">
          <ac:chgData name="Miriam Scale" userId="c4a84f173e14c3d4" providerId="Windows Live" clId="Web-{39B97C90-39B0-4480-99CD-43852D64818A}" dt="2020-06-11T11:10:53.713" v="207" actId="14100"/>
          <ac:picMkLst>
            <pc:docMk/>
            <pc:sldMk cId="1524511751" sldId="257"/>
            <ac:picMk id="2" creationId="{DF5BEC64-2A6C-4398-976F-C51AED2E952D}"/>
          </ac:picMkLst>
        </pc:picChg>
        <pc:picChg chg="add mod ord">
          <ac:chgData name="Miriam Scale" userId="c4a84f173e14c3d4" providerId="Windows Live" clId="Web-{39B97C90-39B0-4480-99CD-43852D64818A}" dt="2020-06-11T11:10:33.697" v="204" actId="1076"/>
          <ac:picMkLst>
            <pc:docMk/>
            <pc:sldMk cId="1524511751" sldId="257"/>
            <ac:picMk id="3" creationId="{84F79090-A355-4BD5-9532-F434A0BFC6C4}"/>
          </ac:picMkLst>
        </pc:picChg>
        <pc:cxnChg chg="add">
          <ac:chgData name="Miriam Scale" userId="c4a84f173e14c3d4" providerId="Windows Live" clId="Web-{39B97C90-39B0-4480-99CD-43852D64818A}" dt="2020-06-11T11:06:44.415" v="74"/>
          <ac:cxnSpMkLst>
            <pc:docMk/>
            <pc:sldMk cId="1524511751" sldId="257"/>
            <ac:cxnSpMk id="11" creationId="{1F5DC8C3-BA5F-4EED-BB9A-A14272BD82A1}"/>
          </ac:cxnSpMkLst>
        </pc:cxnChg>
        <pc:cxnChg chg="add">
          <ac:chgData name="Miriam Scale" userId="c4a84f173e14c3d4" providerId="Windows Live" clId="Web-{39B97C90-39B0-4480-99CD-43852D64818A}" dt="2020-06-11T11:06:44.415" v="74"/>
          <ac:cxnSpMkLst>
            <pc:docMk/>
            <pc:sldMk cId="1524511751" sldId="257"/>
            <ac:cxnSpMk id="15" creationId="{F7F57F6B-E621-4E40-A34D-2FE12902AA20}"/>
          </ac:cxnSpMkLst>
        </pc:cxnChg>
      </pc:sldChg>
      <pc:sldChg chg="addSp delSp modSp new">
        <pc:chgData name="Miriam Scale" userId="c4a84f173e14c3d4" providerId="Windows Live" clId="Web-{39B97C90-39B0-4480-99CD-43852D64818A}" dt="2020-06-11T11:21:02.857" v="706" actId="20577"/>
        <pc:sldMkLst>
          <pc:docMk/>
          <pc:sldMk cId="3158897008" sldId="258"/>
        </pc:sldMkLst>
        <pc:spChg chg="add del mod">
          <ac:chgData name="Miriam Scale" userId="c4a84f173e14c3d4" providerId="Windows Live" clId="Web-{39B97C90-39B0-4480-99CD-43852D64818A}" dt="2020-06-11T11:09:09.978" v="189"/>
          <ac:spMkLst>
            <pc:docMk/>
            <pc:sldMk cId="3158897008" sldId="258"/>
            <ac:spMk id="2" creationId="{49AFA377-0349-41B5-85E5-1ED92FACCD32}"/>
          </ac:spMkLst>
        </pc:spChg>
        <pc:spChg chg="add mod">
          <ac:chgData name="Miriam Scale" userId="c4a84f173e14c3d4" providerId="Windows Live" clId="Web-{39B97C90-39B0-4480-99CD-43852D64818A}" dt="2020-06-11T11:18:11.981" v="258" actId="20577"/>
          <ac:spMkLst>
            <pc:docMk/>
            <pc:sldMk cId="3158897008" sldId="258"/>
            <ac:spMk id="3" creationId="{8EE9F817-7BA8-413E-9B16-61FE512819F5}"/>
          </ac:spMkLst>
        </pc:spChg>
        <pc:spChg chg="add mod">
          <ac:chgData name="Miriam Scale" userId="c4a84f173e14c3d4" providerId="Windows Live" clId="Web-{39B97C90-39B0-4480-99CD-43852D64818A}" dt="2020-06-11T11:11:59.932" v="212" actId="1076"/>
          <ac:spMkLst>
            <pc:docMk/>
            <pc:sldMk cId="3158897008" sldId="258"/>
            <ac:spMk id="5" creationId="{C97278D4-F61C-4BB6-A125-8B1A58D6C1E3}"/>
          </ac:spMkLst>
        </pc:spChg>
        <pc:spChg chg="add mod">
          <ac:chgData name="Miriam Scale" userId="c4a84f173e14c3d4" providerId="Windows Live" clId="Web-{39B97C90-39B0-4480-99CD-43852D64818A}" dt="2020-06-11T11:12:45.698" v="218" actId="1076"/>
          <ac:spMkLst>
            <pc:docMk/>
            <pc:sldMk cId="3158897008" sldId="258"/>
            <ac:spMk id="8" creationId="{EB69BF04-8AE3-4E0E-8757-B4A758C80367}"/>
          </ac:spMkLst>
        </pc:spChg>
        <pc:spChg chg="add mod">
          <ac:chgData name="Miriam Scale" userId="c4a84f173e14c3d4" providerId="Windows Live" clId="Web-{39B97C90-39B0-4480-99CD-43852D64818A}" dt="2020-06-11T11:13:35.948" v="224" actId="1076"/>
          <ac:spMkLst>
            <pc:docMk/>
            <pc:sldMk cId="3158897008" sldId="258"/>
            <ac:spMk id="11" creationId="{8AD7F1EC-0683-4083-9793-C03F85810910}"/>
          </ac:spMkLst>
        </pc:spChg>
        <pc:spChg chg="add mod">
          <ac:chgData name="Miriam Scale" userId="c4a84f173e14c3d4" providerId="Windows Live" clId="Web-{39B97C90-39B0-4480-99CD-43852D64818A}" dt="2020-06-11T11:14:10.980" v="230" actId="1076"/>
          <ac:spMkLst>
            <pc:docMk/>
            <pc:sldMk cId="3158897008" sldId="258"/>
            <ac:spMk id="14" creationId="{A454DBA3-A3FE-440F-BD3E-EE06492B6406}"/>
          </ac:spMkLst>
        </pc:spChg>
        <pc:spChg chg="add mod">
          <ac:chgData name="Miriam Scale" userId="c4a84f173e14c3d4" providerId="Windows Live" clId="Web-{39B97C90-39B0-4480-99CD-43852D64818A}" dt="2020-06-11T11:14:59.339" v="236" actId="1076"/>
          <ac:spMkLst>
            <pc:docMk/>
            <pc:sldMk cId="3158897008" sldId="258"/>
            <ac:spMk id="17" creationId="{3AA5AF3D-57CA-4B65-890D-1D86A43F325D}"/>
          </ac:spMkLst>
        </pc:spChg>
        <pc:spChg chg="add mod">
          <ac:chgData name="Miriam Scale" userId="c4a84f173e14c3d4" providerId="Windows Live" clId="Web-{39B97C90-39B0-4480-99CD-43852D64818A}" dt="2020-06-11T11:15:56.996" v="242" actId="1076"/>
          <ac:spMkLst>
            <pc:docMk/>
            <pc:sldMk cId="3158897008" sldId="258"/>
            <ac:spMk id="20" creationId="{16EACEC7-1F25-42F0-9DB2-011E31A048AD}"/>
          </ac:spMkLst>
        </pc:spChg>
        <pc:spChg chg="add mod">
          <ac:chgData name="Miriam Scale" userId="c4a84f173e14c3d4" providerId="Windows Live" clId="Web-{39B97C90-39B0-4480-99CD-43852D64818A}" dt="2020-06-11T11:16:50.199" v="248" actId="1076"/>
          <ac:spMkLst>
            <pc:docMk/>
            <pc:sldMk cId="3158897008" sldId="258"/>
            <ac:spMk id="23" creationId="{7B92CA25-81C4-41FE-8DE0-65D8B5AD0E47}"/>
          </ac:spMkLst>
        </pc:spChg>
        <pc:spChg chg="add mod">
          <ac:chgData name="Miriam Scale" userId="c4a84f173e14c3d4" providerId="Windows Live" clId="Web-{39B97C90-39B0-4480-99CD-43852D64818A}" dt="2020-06-11T11:18:01.106" v="254" actId="1076"/>
          <ac:spMkLst>
            <pc:docMk/>
            <pc:sldMk cId="3158897008" sldId="258"/>
            <ac:spMk id="26" creationId="{2BC63C47-1406-4F47-9E95-09AB0A08212D}"/>
          </ac:spMkLst>
        </pc:spChg>
        <pc:spChg chg="add mod">
          <ac:chgData name="Miriam Scale" userId="c4a84f173e14c3d4" providerId="Windows Live" clId="Web-{39B97C90-39B0-4480-99CD-43852D64818A}" dt="2020-06-11T11:21:02.857" v="706" actId="20577"/>
          <ac:spMkLst>
            <pc:docMk/>
            <pc:sldMk cId="3158897008" sldId="258"/>
            <ac:spMk id="28" creationId="{5A822B2A-9D64-491C-ABE7-9C17F5651231}"/>
          </ac:spMkLst>
        </pc:spChg>
        <pc:spChg chg="add mod">
          <ac:chgData name="Miriam Scale" userId="c4a84f173e14c3d4" providerId="Windows Live" clId="Web-{39B97C90-39B0-4480-99CD-43852D64818A}" dt="2020-06-11T11:20:59.825" v="700" actId="20577"/>
          <ac:spMkLst>
            <pc:docMk/>
            <pc:sldMk cId="3158897008" sldId="258"/>
            <ac:spMk id="29" creationId="{AA2627B0-BC4C-4CBC-B4F8-D9C68C764CD9}"/>
          </ac:spMkLst>
        </pc:spChg>
        <pc:picChg chg="add mod">
          <ac:chgData name="Miriam Scale" userId="c4a84f173e14c3d4" providerId="Windows Live" clId="Web-{39B97C90-39B0-4480-99CD-43852D64818A}" dt="2020-06-11T11:11:59.932" v="213" actId="1076"/>
          <ac:picMkLst>
            <pc:docMk/>
            <pc:sldMk cId="3158897008" sldId="258"/>
            <ac:picMk id="4" creationId="{DFA8C4F7-D769-4624-A336-0B59B1F47A93}"/>
          </ac:picMkLst>
        </pc:picChg>
        <pc:picChg chg="add mod">
          <ac:chgData name="Miriam Scale" userId="c4a84f173e14c3d4" providerId="Windows Live" clId="Web-{39B97C90-39B0-4480-99CD-43852D64818A}" dt="2020-06-11T11:12:45.713" v="219" actId="1076"/>
          <ac:picMkLst>
            <pc:docMk/>
            <pc:sldMk cId="3158897008" sldId="258"/>
            <ac:picMk id="7" creationId="{21BEF36C-D8C1-44C6-B9C3-F07C916DBE9B}"/>
          </ac:picMkLst>
        </pc:picChg>
        <pc:picChg chg="add mod">
          <ac:chgData name="Miriam Scale" userId="c4a84f173e14c3d4" providerId="Windows Live" clId="Web-{39B97C90-39B0-4480-99CD-43852D64818A}" dt="2020-06-11T11:13:35.964" v="225" actId="1076"/>
          <ac:picMkLst>
            <pc:docMk/>
            <pc:sldMk cId="3158897008" sldId="258"/>
            <ac:picMk id="10" creationId="{8B3782F2-4DA8-4E7B-83B9-CDAA7B4DB4C0}"/>
          </ac:picMkLst>
        </pc:picChg>
        <pc:picChg chg="add mod">
          <ac:chgData name="Miriam Scale" userId="c4a84f173e14c3d4" providerId="Windows Live" clId="Web-{39B97C90-39B0-4480-99CD-43852D64818A}" dt="2020-06-11T11:14:10.995" v="231" actId="1076"/>
          <ac:picMkLst>
            <pc:docMk/>
            <pc:sldMk cId="3158897008" sldId="258"/>
            <ac:picMk id="13" creationId="{EDAB03F9-5AE8-4E0F-A89B-B0CF8CD2A93E}"/>
          </ac:picMkLst>
        </pc:picChg>
        <pc:picChg chg="add mod">
          <ac:chgData name="Miriam Scale" userId="c4a84f173e14c3d4" providerId="Windows Live" clId="Web-{39B97C90-39B0-4480-99CD-43852D64818A}" dt="2020-06-11T11:14:59.355" v="237" actId="1076"/>
          <ac:picMkLst>
            <pc:docMk/>
            <pc:sldMk cId="3158897008" sldId="258"/>
            <ac:picMk id="16" creationId="{0A8A129B-9F32-4D3E-A5C1-BDF332DEFE59}"/>
          </ac:picMkLst>
        </pc:picChg>
        <pc:picChg chg="add mod">
          <ac:chgData name="Miriam Scale" userId="c4a84f173e14c3d4" providerId="Windows Live" clId="Web-{39B97C90-39B0-4480-99CD-43852D64818A}" dt="2020-06-11T11:15:57.027" v="243" actId="1076"/>
          <ac:picMkLst>
            <pc:docMk/>
            <pc:sldMk cId="3158897008" sldId="258"/>
            <ac:picMk id="19" creationId="{A0DFCC4D-E9B1-4F24-967A-B74005A91900}"/>
          </ac:picMkLst>
        </pc:picChg>
        <pc:picChg chg="add mod">
          <ac:chgData name="Miriam Scale" userId="c4a84f173e14c3d4" providerId="Windows Live" clId="Web-{39B97C90-39B0-4480-99CD-43852D64818A}" dt="2020-06-11T11:16:50.230" v="249" actId="1076"/>
          <ac:picMkLst>
            <pc:docMk/>
            <pc:sldMk cId="3158897008" sldId="258"/>
            <ac:picMk id="22" creationId="{786679CA-2428-4257-AD89-11F91FC30308}"/>
          </ac:picMkLst>
        </pc:picChg>
        <pc:picChg chg="add mod">
          <ac:chgData name="Miriam Scale" userId="c4a84f173e14c3d4" providerId="Windows Live" clId="Web-{39B97C90-39B0-4480-99CD-43852D64818A}" dt="2020-06-11T11:18:01.121" v="255" actId="1076"/>
          <ac:picMkLst>
            <pc:docMk/>
            <pc:sldMk cId="3158897008" sldId="258"/>
            <ac:picMk id="25" creationId="{B2A2BBD0-2AC1-4DCC-9F1B-79F1F7063A2D}"/>
          </ac:picMkLst>
        </pc:picChg>
      </pc:sldChg>
      <pc:sldChg chg="addSp delSp modSp new">
        <pc:chgData name="Miriam Scale" userId="c4a84f173e14c3d4" providerId="Windows Live" clId="Web-{39B97C90-39B0-4480-99CD-43852D64818A}" dt="2020-06-11T11:23:14.482" v="711"/>
        <pc:sldMkLst>
          <pc:docMk/>
          <pc:sldMk cId="1754529076" sldId="259"/>
        </pc:sldMkLst>
        <pc:picChg chg="add del mod">
          <ac:chgData name="Miriam Scale" userId="c4a84f173e14c3d4" providerId="Windows Live" clId="Web-{39B97C90-39B0-4480-99CD-43852D64818A}" dt="2020-06-11T11:23:14.482" v="711"/>
          <ac:picMkLst>
            <pc:docMk/>
            <pc:sldMk cId="1754529076" sldId="259"/>
            <ac:picMk id="2" creationId="{03447C94-F56A-4D6E-A095-1332C5F92634}"/>
          </ac:picMkLst>
        </pc:picChg>
      </pc:sldChg>
      <pc:sldMasterChg chg="del delSldLayout">
        <pc:chgData name="Miriam Scale" userId="c4a84f173e14c3d4" providerId="Windows Live" clId="Web-{39B97C90-39B0-4480-99CD-43852D64818A}" dt="2020-06-11T11:00:15.100" v="35"/>
        <pc:sldMasterMkLst>
          <pc:docMk/>
          <pc:sldMasterMk cId="2460954070" sldId="2147483660"/>
        </pc:sldMasterMkLst>
        <pc:sldLayoutChg chg="del">
          <pc:chgData name="Miriam Scale" userId="c4a84f173e14c3d4" providerId="Windows Live" clId="Web-{39B97C90-39B0-4480-99CD-43852D64818A}" dt="2020-06-11T11:00:15.100" v="35"/>
          <pc:sldLayoutMkLst>
            <pc:docMk/>
            <pc:sldMasterMk cId="2460954070" sldId="2147483660"/>
            <pc:sldLayoutMk cId="2385387890" sldId="2147483661"/>
          </pc:sldLayoutMkLst>
        </pc:sldLayoutChg>
        <pc:sldLayoutChg chg="del">
          <pc:chgData name="Miriam Scale" userId="c4a84f173e14c3d4" providerId="Windows Live" clId="Web-{39B97C90-39B0-4480-99CD-43852D64818A}" dt="2020-06-11T11:00:15.100" v="35"/>
          <pc:sldLayoutMkLst>
            <pc:docMk/>
            <pc:sldMasterMk cId="2460954070" sldId="2147483660"/>
            <pc:sldLayoutMk cId="949138452" sldId="2147483662"/>
          </pc:sldLayoutMkLst>
        </pc:sldLayoutChg>
        <pc:sldLayoutChg chg="del">
          <pc:chgData name="Miriam Scale" userId="c4a84f173e14c3d4" providerId="Windows Live" clId="Web-{39B97C90-39B0-4480-99CD-43852D64818A}" dt="2020-06-11T11:00:15.100" v="35"/>
          <pc:sldLayoutMkLst>
            <pc:docMk/>
            <pc:sldMasterMk cId="2460954070" sldId="2147483660"/>
            <pc:sldLayoutMk cId="2591524520" sldId="2147483663"/>
          </pc:sldLayoutMkLst>
        </pc:sldLayoutChg>
        <pc:sldLayoutChg chg="del">
          <pc:chgData name="Miriam Scale" userId="c4a84f173e14c3d4" providerId="Windows Live" clId="Web-{39B97C90-39B0-4480-99CD-43852D64818A}" dt="2020-06-11T11:00:15.100" v="35"/>
          <pc:sldLayoutMkLst>
            <pc:docMk/>
            <pc:sldMasterMk cId="2460954070" sldId="2147483660"/>
            <pc:sldLayoutMk cId="1203092039" sldId="2147483664"/>
          </pc:sldLayoutMkLst>
        </pc:sldLayoutChg>
        <pc:sldLayoutChg chg="del">
          <pc:chgData name="Miriam Scale" userId="c4a84f173e14c3d4" providerId="Windows Live" clId="Web-{39B97C90-39B0-4480-99CD-43852D64818A}" dt="2020-06-11T11:00:15.100" v="35"/>
          <pc:sldLayoutMkLst>
            <pc:docMk/>
            <pc:sldMasterMk cId="2460954070" sldId="2147483660"/>
            <pc:sldLayoutMk cId="3733172339" sldId="2147483665"/>
          </pc:sldLayoutMkLst>
        </pc:sldLayoutChg>
        <pc:sldLayoutChg chg="del">
          <pc:chgData name="Miriam Scale" userId="c4a84f173e14c3d4" providerId="Windows Live" clId="Web-{39B97C90-39B0-4480-99CD-43852D64818A}" dt="2020-06-11T11:00:15.100" v="35"/>
          <pc:sldLayoutMkLst>
            <pc:docMk/>
            <pc:sldMasterMk cId="2460954070" sldId="2147483660"/>
            <pc:sldLayoutMk cId="3210312558" sldId="2147483666"/>
          </pc:sldLayoutMkLst>
        </pc:sldLayoutChg>
        <pc:sldLayoutChg chg="del">
          <pc:chgData name="Miriam Scale" userId="c4a84f173e14c3d4" providerId="Windows Live" clId="Web-{39B97C90-39B0-4480-99CD-43852D64818A}" dt="2020-06-11T11:00:15.100" v="35"/>
          <pc:sldLayoutMkLst>
            <pc:docMk/>
            <pc:sldMasterMk cId="2460954070" sldId="2147483660"/>
            <pc:sldLayoutMk cId="3146388984" sldId="2147483667"/>
          </pc:sldLayoutMkLst>
        </pc:sldLayoutChg>
        <pc:sldLayoutChg chg="del">
          <pc:chgData name="Miriam Scale" userId="c4a84f173e14c3d4" providerId="Windows Live" clId="Web-{39B97C90-39B0-4480-99CD-43852D64818A}" dt="2020-06-11T11:00:15.100" v="35"/>
          <pc:sldLayoutMkLst>
            <pc:docMk/>
            <pc:sldMasterMk cId="2460954070" sldId="2147483660"/>
            <pc:sldLayoutMk cId="3171841454" sldId="2147483668"/>
          </pc:sldLayoutMkLst>
        </pc:sldLayoutChg>
        <pc:sldLayoutChg chg="del">
          <pc:chgData name="Miriam Scale" userId="c4a84f173e14c3d4" providerId="Windows Live" clId="Web-{39B97C90-39B0-4480-99CD-43852D64818A}" dt="2020-06-11T11:00:15.100" v="35"/>
          <pc:sldLayoutMkLst>
            <pc:docMk/>
            <pc:sldMasterMk cId="2460954070" sldId="2147483660"/>
            <pc:sldLayoutMk cId="1718958274" sldId="2147483669"/>
          </pc:sldLayoutMkLst>
        </pc:sldLayoutChg>
        <pc:sldLayoutChg chg="del">
          <pc:chgData name="Miriam Scale" userId="c4a84f173e14c3d4" providerId="Windows Live" clId="Web-{39B97C90-39B0-4480-99CD-43852D64818A}" dt="2020-06-11T11:00:15.100" v="35"/>
          <pc:sldLayoutMkLst>
            <pc:docMk/>
            <pc:sldMasterMk cId="2460954070" sldId="2147483660"/>
            <pc:sldLayoutMk cId="2202905451" sldId="2147483670"/>
          </pc:sldLayoutMkLst>
        </pc:sldLayoutChg>
        <pc:sldLayoutChg chg="del">
          <pc:chgData name="Miriam Scale" userId="c4a84f173e14c3d4" providerId="Windows Live" clId="Web-{39B97C90-39B0-4480-99CD-43852D64818A}" dt="2020-06-11T11:00:15.100" v="35"/>
          <pc:sldLayoutMkLst>
            <pc:docMk/>
            <pc:sldMasterMk cId="2460954070" sldId="2147483660"/>
            <pc:sldLayoutMk cId="3479445657" sldId="2147483671"/>
          </pc:sldLayoutMkLst>
        </pc:sldLayoutChg>
      </pc:sldMasterChg>
      <pc:sldMasterChg chg="add addSldLayout">
        <pc:chgData name="Miriam Scale" userId="c4a84f173e14c3d4" providerId="Windows Live" clId="Web-{39B97C90-39B0-4480-99CD-43852D64818A}" dt="2020-06-11T11:00:15.100" v="35"/>
        <pc:sldMasterMkLst>
          <pc:docMk/>
          <pc:sldMasterMk cId="1902065871" sldId="2147483685"/>
        </pc:sldMasterMkLst>
        <pc:sldLayoutChg chg="add">
          <pc:chgData name="Miriam Scale" userId="c4a84f173e14c3d4" providerId="Windows Live" clId="Web-{39B97C90-39B0-4480-99CD-43852D64818A}" dt="2020-06-11T11:00:15.100" v="35"/>
          <pc:sldLayoutMkLst>
            <pc:docMk/>
            <pc:sldMasterMk cId="1902065871" sldId="2147483685"/>
            <pc:sldLayoutMk cId="2125873903" sldId="2147483674"/>
          </pc:sldLayoutMkLst>
        </pc:sldLayoutChg>
        <pc:sldLayoutChg chg="add">
          <pc:chgData name="Miriam Scale" userId="c4a84f173e14c3d4" providerId="Windows Live" clId="Web-{39B97C90-39B0-4480-99CD-43852D64818A}" dt="2020-06-11T11:00:15.100" v="35"/>
          <pc:sldLayoutMkLst>
            <pc:docMk/>
            <pc:sldMasterMk cId="1902065871" sldId="2147483685"/>
            <pc:sldLayoutMk cId="2111410818" sldId="2147483675"/>
          </pc:sldLayoutMkLst>
        </pc:sldLayoutChg>
        <pc:sldLayoutChg chg="add">
          <pc:chgData name="Miriam Scale" userId="c4a84f173e14c3d4" providerId="Windows Live" clId="Web-{39B97C90-39B0-4480-99CD-43852D64818A}" dt="2020-06-11T11:00:15.100" v="35"/>
          <pc:sldLayoutMkLst>
            <pc:docMk/>
            <pc:sldMasterMk cId="1902065871" sldId="2147483685"/>
            <pc:sldLayoutMk cId="306065116" sldId="2147483676"/>
          </pc:sldLayoutMkLst>
        </pc:sldLayoutChg>
        <pc:sldLayoutChg chg="add">
          <pc:chgData name="Miriam Scale" userId="c4a84f173e14c3d4" providerId="Windows Live" clId="Web-{39B97C90-39B0-4480-99CD-43852D64818A}" dt="2020-06-11T11:00:15.100" v="35"/>
          <pc:sldLayoutMkLst>
            <pc:docMk/>
            <pc:sldMasterMk cId="1902065871" sldId="2147483685"/>
            <pc:sldLayoutMk cId="3746436943" sldId="2147483677"/>
          </pc:sldLayoutMkLst>
        </pc:sldLayoutChg>
        <pc:sldLayoutChg chg="add">
          <pc:chgData name="Miriam Scale" userId="c4a84f173e14c3d4" providerId="Windows Live" clId="Web-{39B97C90-39B0-4480-99CD-43852D64818A}" dt="2020-06-11T11:00:15.100" v="35"/>
          <pc:sldLayoutMkLst>
            <pc:docMk/>
            <pc:sldMasterMk cId="1902065871" sldId="2147483685"/>
            <pc:sldLayoutMk cId="3800055206" sldId="2147483678"/>
          </pc:sldLayoutMkLst>
        </pc:sldLayoutChg>
        <pc:sldLayoutChg chg="add">
          <pc:chgData name="Miriam Scale" userId="c4a84f173e14c3d4" providerId="Windows Live" clId="Web-{39B97C90-39B0-4480-99CD-43852D64818A}" dt="2020-06-11T11:00:15.100" v="35"/>
          <pc:sldLayoutMkLst>
            <pc:docMk/>
            <pc:sldMasterMk cId="1902065871" sldId="2147483685"/>
            <pc:sldLayoutMk cId="929877026" sldId="2147483679"/>
          </pc:sldLayoutMkLst>
        </pc:sldLayoutChg>
        <pc:sldLayoutChg chg="add">
          <pc:chgData name="Miriam Scale" userId="c4a84f173e14c3d4" providerId="Windows Live" clId="Web-{39B97C90-39B0-4480-99CD-43852D64818A}" dt="2020-06-11T11:00:15.100" v="35"/>
          <pc:sldLayoutMkLst>
            <pc:docMk/>
            <pc:sldMasterMk cId="1902065871" sldId="2147483685"/>
            <pc:sldLayoutMk cId="133162553" sldId="2147483680"/>
          </pc:sldLayoutMkLst>
        </pc:sldLayoutChg>
        <pc:sldLayoutChg chg="add">
          <pc:chgData name="Miriam Scale" userId="c4a84f173e14c3d4" providerId="Windows Live" clId="Web-{39B97C90-39B0-4480-99CD-43852D64818A}" dt="2020-06-11T11:00:15.100" v="35"/>
          <pc:sldLayoutMkLst>
            <pc:docMk/>
            <pc:sldMasterMk cId="1902065871" sldId="2147483685"/>
            <pc:sldLayoutMk cId="1474766164" sldId="2147483681"/>
          </pc:sldLayoutMkLst>
        </pc:sldLayoutChg>
        <pc:sldLayoutChg chg="add">
          <pc:chgData name="Miriam Scale" userId="c4a84f173e14c3d4" providerId="Windows Live" clId="Web-{39B97C90-39B0-4480-99CD-43852D64818A}" dt="2020-06-11T11:00:15.100" v="35"/>
          <pc:sldLayoutMkLst>
            <pc:docMk/>
            <pc:sldMasterMk cId="1902065871" sldId="2147483685"/>
            <pc:sldLayoutMk cId="812852476" sldId="2147483682"/>
          </pc:sldLayoutMkLst>
        </pc:sldLayoutChg>
        <pc:sldLayoutChg chg="add">
          <pc:chgData name="Miriam Scale" userId="c4a84f173e14c3d4" providerId="Windows Live" clId="Web-{39B97C90-39B0-4480-99CD-43852D64818A}" dt="2020-06-11T11:00:15.100" v="35"/>
          <pc:sldLayoutMkLst>
            <pc:docMk/>
            <pc:sldMasterMk cId="1902065871" sldId="2147483685"/>
            <pc:sldLayoutMk cId="2016273253" sldId="2147483683"/>
          </pc:sldLayoutMkLst>
        </pc:sldLayoutChg>
        <pc:sldLayoutChg chg="add">
          <pc:chgData name="Miriam Scale" userId="c4a84f173e14c3d4" providerId="Windows Live" clId="Web-{39B97C90-39B0-4480-99CD-43852D64818A}" dt="2020-06-11T11:00:15.100" v="35"/>
          <pc:sldLayoutMkLst>
            <pc:docMk/>
            <pc:sldMasterMk cId="1902065871" sldId="2147483685"/>
            <pc:sldLayoutMk cId="1414226694" sldId="2147483684"/>
          </pc:sldLayoutMkLst>
        </pc:sldLayoutChg>
      </pc:sldMasterChg>
    </pc:docChg>
  </pc:docChgLst>
  <pc:docChgLst>
    <pc:chgData clId="Web-{39B97C90-39B0-4480-99CD-43852D64818A}"/>
    <pc:docChg chg="modSld">
      <pc:chgData name="" userId="" providerId="" clId="Web-{39B97C90-39B0-4480-99CD-43852D64818A}" dt="2020-06-11T10:56:37.958" v="3" actId="20577"/>
      <pc:docMkLst>
        <pc:docMk/>
      </pc:docMkLst>
      <pc:sldChg chg="modSp">
        <pc:chgData name="" userId="" providerId="" clId="Web-{39B97C90-39B0-4480-99CD-43852D64818A}" dt="2020-06-11T10:56:37.958" v="2" actId="20577"/>
        <pc:sldMkLst>
          <pc:docMk/>
          <pc:sldMk cId="109857222" sldId="256"/>
        </pc:sldMkLst>
        <pc:spChg chg="mod">
          <ac:chgData name="" userId="" providerId="" clId="Web-{39B97C90-39B0-4480-99CD-43852D64818A}" dt="2020-06-11T10:56:37.958" v="2" actId="20577"/>
          <ac:spMkLst>
            <pc:docMk/>
            <pc:sldMk cId="109857222" sldId="256"/>
            <ac:spMk id="2" creationId="{00000000-0000-0000-0000-000000000000}"/>
          </ac:spMkLst>
        </pc:spChg>
      </pc:sldChg>
    </pc:docChg>
  </pc:docChgLst>
  <pc:docChgLst>
    <pc:chgData name="Miriam Scale" userId="c4a84f173e14c3d4" providerId="LiveId" clId="{D324F6CC-D732-4FDD-8190-DA626897F437}"/>
    <pc:docChg chg="undo custSel mod addSld delSld modSld sldOrd">
      <pc:chgData name="Miriam Scale" userId="c4a84f173e14c3d4" providerId="LiveId" clId="{D324F6CC-D732-4FDD-8190-DA626897F437}" dt="2020-06-12T11:44:20.911" v="11474" actId="207"/>
      <pc:docMkLst>
        <pc:docMk/>
      </pc:docMkLst>
      <pc:sldChg chg="addSp delSp modSp mod">
        <pc:chgData name="Miriam Scale" userId="c4a84f173e14c3d4" providerId="LiveId" clId="{D324F6CC-D732-4FDD-8190-DA626897F437}" dt="2020-06-12T07:57:55.205" v="5340" actId="931"/>
        <pc:sldMkLst>
          <pc:docMk/>
          <pc:sldMk cId="109857222" sldId="256"/>
        </pc:sldMkLst>
        <pc:spChg chg="mod">
          <ac:chgData name="Miriam Scale" userId="c4a84f173e14c3d4" providerId="LiveId" clId="{D324F6CC-D732-4FDD-8190-DA626897F437}" dt="2020-06-11T17:32:59.388" v="35" actId="20577"/>
          <ac:spMkLst>
            <pc:docMk/>
            <pc:sldMk cId="109857222" sldId="256"/>
            <ac:spMk id="3" creationId="{00000000-0000-0000-0000-000000000000}"/>
          </ac:spMkLst>
        </pc:spChg>
        <pc:picChg chg="mod">
          <ac:chgData name="Miriam Scale" userId="c4a84f173e14c3d4" providerId="LiveId" clId="{D324F6CC-D732-4FDD-8190-DA626897F437}" dt="2020-06-12T07:57:55.205" v="5340" actId="931"/>
          <ac:picMkLst>
            <pc:docMk/>
            <pc:sldMk cId="109857222" sldId="256"/>
            <ac:picMk id="4" creationId="{AEFD8AD7-7FCA-4FA2-A621-715909D5A82E}"/>
          </ac:picMkLst>
        </pc:picChg>
        <pc:picChg chg="add del mod">
          <ac:chgData name="Miriam Scale" userId="c4a84f173e14c3d4" providerId="LiveId" clId="{D324F6CC-D732-4FDD-8190-DA626897F437}" dt="2020-06-12T07:57:55.205" v="5340" actId="931"/>
          <ac:picMkLst>
            <pc:docMk/>
            <pc:sldMk cId="109857222" sldId="256"/>
            <ac:picMk id="6" creationId="{AE30C7CF-D9B2-4BE8-A155-2D7620258402}"/>
          </ac:picMkLst>
        </pc:picChg>
      </pc:sldChg>
      <pc:sldChg chg="modSp mod">
        <pc:chgData name="Miriam Scale" userId="c4a84f173e14c3d4" providerId="LiveId" clId="{D324F6CC-D732-4FDD-8190-DA626897F437}" dt="2020-06-11T17:36:45.151" v="36" actId="20577"/>
        <pc:sldMkLst>
          <pc:docMk/>
          <pc:sldMk cId="3158897008" sldId="258"/>
        </pc:sldMkLst>
        <pc:spChg chg="mod">
          <ac:chgData name="Miriam Scale" userId="c4a84f173e14c3d4" providerId="LiveId" clId="{D324F6CC-D732-4FDD-8190-DA626897F437}" dt="2020-06-11T17:36:45.151" v="36" actId="20577"/>
          <ac:spMkLst>
            <pc:docMk/>
            <pc:sldMk cId="3158897008" sldId="258"/>
            <ac:spMk id="29" creationId="{AA2627B0-BC4C-4CBC-B4F8-D9C68C764CD9}"/>
          </ac:spMkLst>
        </pc:spChg>
      </pc:sldChg>
      <pc:sldChg chg="addSp delSp modSp mod ord">
        <pc:chgData name="Miriam Scale" userId="c4a84f173e14c3d4" providerId="LiveId" clId="{D324F6CC-D732-4FDD-8190-DA626897F437}" dt="2020-06-12T08:32:25.326" v="6094"/>
        <pc:sldMkLst>
          <pc:docMk/>
          <pc:sldMk cId="1754529076" sldId="259"/>
        </pc:sldMkLst>
        <pc:spChg chg="add del mod">
          <ac:chgData name="Miriam Scale" userId="c4a84f173e14c3d4" providerId="LiveId" clId="{D324F6CC-D732-4FDD-8190-DA626897F437}" dt="2020-06-12T07:48:38.284" v="5262" actId="478"/>
          <ac:spMkLst>
            <pc:docMk/>
            <pc:sldMk cId="1754529076" sldId="259"/>
            <ac:spMk id="6" creationId="{9F60FCAC-58AD-463C-964D-5576216460BF}"/>
          </ac:spMkLst>
        </pc:spChg>
        <pc:spChg chg="add mod">
          <ac:chgData name="Miriam Scale" userId="c4a84f173e14c3d4" providerId="LiveId" clId="{D324F6CC-D732-4FDD-8190-DA626897F437}" dt="2020-06-12T07:49:31.782" v="5279" actId="1076"/>
          <ac:spMkLst>
            <pc:docMk/>
            <pc:sldMk cId="1754529076" sldId="259"/>
            <ac:spMk id="7" creationId="{324ED090-C5C8-4FB9-9D1E-DF2A5DB9CC67}"/>
          </ac:spMkLst>
        </pc:spChg>
        <pc:picChg chg="add mod">
          <ac:chgData name="Miriam Scale" userId="c4a84f173e14c3d4" providerId="LiveId" clId="{D324F6CC-D732-4FDD-8190-DA626897F437}" dt="2020-06-12T07:46:48.329" v="5235" actId="14100"/>
          <ac:picMkLst>
            <pc:docMk/>
            <pc:sldMk cId="1754529076" sldId="259"/>
            <ac:picMk id="3" creationId="{E7F9D1E1-BEBB-4B34-8CD9-B824D875420A}"/>
          </ac:picMkLst>
        </pc:picChg>
        <pc:picChg chg="add mod">
          <ac:chgData name="Miriam Scale" userId="c4a84f173e14c3d4" providerId="LiveId" clId="{D324F6CC-D732-4FDD-8190-DA626897F437}" dt="2020-06-12T07:47:28.665" v="5240" actId="1076"/>
          <ac:picMkLst>
            <pc:docMk/>
            <pc:sldMk cId="1754529076" sldId="259"/>
            <ac:picMk id="5" creationId="{14D31857-F590-44F0-A6AB-DB16159F863B}"/>
          </ac:picMkLst>
        </pc:picChg>
      </pc:sldChg>
      <pc:sldChg chg="addSp delSp modSp new mod ord delAnim modAnim">
        <pc:chgData name="Miriam Scale" userId="c4a84f173e14c3d4" providerId="LiveId" clId="{D324F6CC-D732-4FDD-8190-DA626897F437}" dt="2020-06-12T11:28:37.715" v="10635" actId="5793"/>
        <pc:sldMkLst>
          <pc:docMk/>
          <pc:sldMk cId="2043497697" sldId="260"/>
        </pc:sldMkLst>
        <pc:spChg chg="add mod">
          <ac:chgData name="Miriam Scale" userId="c4a84f173e14c3d4" providerId="LiveId" clId="{D324F6CC-D732-4FDD-8190-DA626897F437}" dt="2020-06-12T11:27:47.639" v="10552" actId="1076"/>
          <ac:spMkLst>
            <pc:docMk/>
            <pc:sldMk cId="2043497697" sldId="260"/>
            <ac:spMk id="4" creationId="{FE2B7696-D6BF-4DDC-8A10-F843CFB5E2F3}"/>
          </ac:spMkLst>
        </pc:spChg>
        <pc:spChg chg="add mod">
          <ac:chgData name="Miriam Scale" userId="c4a84f173e14c3d4" providerId="LiveId" clId="{D324F6CC-D732-4FDD-8190-DA626897F437}" dt="2020-06-11T19:32:24.269" v="3127" actId="1076"/>
          <ac:spMkLst>
            <pc:docMk/>
            <pc:sldMk cId="2043497697" sldId="260"/>
            <ac:spMk id="5" creationId="{8F924BDC-0AA7-47C7-A769-403DEFCA5755}"/>
          </ac:spMkLst>
        </pc:spChg>
        <pc:spChg chg="add mod">
          <ac:chgData name="Miriam Scale" userId="c4a84f173e14c3d4" providerId="LiveId" clId="{D324F6CC-D732-4FDD-8190-DA626897F437}" dt="2020-06-12T11:28:00.759" v="10556" actId="1076"/>
          <ac:spMkLst>
            <pc:docMk/>
            <pc:sldMk cId="2043497697" sldId="260"/>
            <ac:spMk id="8" creationId="{C53090ED-35F1-49A7-B225-57075D22DAC0}"/>
          </ac:spMkLst>
        </pc:spChg>
        <pc:spChg chg="add mod">
          <ac:chgData name="Miriam Scale" userId="c4a84f173e14c3d4" providerId="LiveId" clId="{D324F6CC-D732-4FDD-8190-DA626897F437}" dt="2020-06-12T11:28:37.715" v="10635" actId="5793"/>
          <ac:spMkLst>
            <pc:docMk/>
            <pc:sldMk cId="2043497697" sldId="260"/>
            <ac:spMk id="19" creationId="{3EF3952F-B462-4F99-9D57-9F64BE96614D}"/>
          </ac:spMkLst>
        </pc:spChg>
        <pc:picChg chg="add del mod">
          <ac:chgData name="Miriam Scale" userId="c4a84f173e14c3d4" providerId="LiveId" clId="{D324F6CC-D732-4FDD-8190-DA626897F437}" dt="2020-06-11T22:02:28.562" v="4884" actId="21"/>
          <ac:picMkLst>
            <pc:docMk/>
            <pc:sldMk cId="2043497697" sldId="260"/>
            <ac:picMk id="3" creationId="{A7B642BA-9DB1-4299-B479-4C2E6188EAFC}"/>
          </ac:picMkLst>
        </pc:picChg>
        <pc:picChg chg="add mod ord">
          <ac:chgData name="Miriam Scale" userId="c4a84f173e14c3d4" providerId="LiveId" clId="{D324F6CC-D732-4FDD-8190-DA626897F437}" dt="2020-06-12T11:27:54.075" v="10554" actId="1076"/>
          <ac:picMkLst>
            <pc:docMk/>
            <pc:sldMk cId="2043497697" sldId="260"/>
            <ac:picMk id="7" creationId="{53D4FCA4-123D-4D2D-AA73-176A1759986F}"/>
          </ac:picMkLst>
        </pc:picChg>
        <pc:picChg chg="add del mod">
          <ac:chgData name="Miriam Scale" userId="c4a84f173e14c3d4" providerId="LiveId" clId="{D324F6CC-D732-4FDD-8190-DA626897F437}" dt="2020-06-11T22:03:43.298" v="4889" actId="931"/>
          <ac:picMkLst>
            <pc:docMk/>
            <pc:sldMk cId="2043497697" sldId="260"/>
            <ac:picMk id="10" creationId="{55CB8CF4-31FD-479C-8D26-BE2B62AD29C8}"/>
          </ac:picMkLst>
        </pc:picChg>
        <pc:picChg chg="add del mod">
          <ac:chgData name="Miriam Scale" userId="c4a84f173e14c3d4" providerId="LiveId" clId="{D324F6CC-D732-4FDD-8190-DA626897F437}" dt="2020-06-11T22:04:20.610" v="4894" actId="931"/>
          <ac:picMkLst>
            <pc:docMk/>
            <pc:sldMk cId="2043497697" sldId="260"/>
            <ac:picMk id="12" creationId="{0302E745-C681-49F7-8425-DB0ACA4E8450}"/>
          </ac:picMkLst>
        </pc:picChg>
        <pc:picChg chg="add del mod">
          <ac:chgData name="Miriam Scale" userId="c4a84f173e14c3d4" providerId="LiveId" clId="{D324F6CC-D732-4FDD-8190-DA626897F437}" dt="2020-06-11T22:04:35.444" v="4896" actId="931"/>
          <ac:picMkLst>
            <pc:docMk/>
            <pc:sldMk cId="2043497697" sldId="260"/>
            <ac:picMk id="14" creationId="{09E9CDA0-7D1E-4396-970C-C0788FDE23FB}"/>
          </ac:picMkLst>
        </pc:picChg>
        <pc:picChg chg="add del mod">
          <ac:chgData name="Miriam Scale" userId="c4a84f173e14c3d4" providerId="LiveId" clId="{D324F6CC-D732-4FDD-8190-DA626897F437}" dt="2020-06-11T22:04:52.159" v="4901" actId="931"/>
          <ac:picMkLst>
            <pc:docMk/>
            <pc:sldMk cId="2043497697" sldId="260"/>
            <ac:picMk id="16" creationId="{CEF0A538-BA66-472C-8816-BD35BE52B004}"/>
          </ac:picMkLst>
        </pc:picChg>
        <pc:picChg chg="add mod">
          <ac:chgData name="Miriam Scale" userId="c4a84f173e14c3d4" providerId="LiveId" clId="{D324F6CC-D732-4FDD-8190-DA626897F437}" dt="2020-06-12T11:27:50.346" v="10553" actId="1076"/>
          <ac:picMkLst>
            <pc:docMk/>
            <pc:sldMk cId="2043497697" sldId="260"/>
            <ac:picMk id="18" creationId="{13E007B1-1F40-4957-8D16-D6B0D7B0E810}"/>
          </ac:picMkLst>
        </pc:picChg>
      </pc:sldChg>
      <pc:sldChg chg="addSp delSp modSp new mod ord">
        <pc:chgData name="Miriam Scale" userId="c4a84f173e14c3d4" providerId="LiveId" clId="{D324F6CC-D732-4FDD-8190-DA626897F437}" dt="2020-06-12T11:27:10.481" v="10551" actId="20577"/>
        <pc:sldMkLst>
          <pc:docMk/>
          <pc:sldMk cId="398357713" sldId="261"/>
        </pc:sldMkLst>
        <pc:spChg chg="add mod">
          <ac:chgData name="Miriam Scale" userId="c4a84f173e14c3d4" providerId="LiveId" clId="{D324F6CC-D732-4FDD-8190-DA626897F437}" dt="2020-06-12T07:10:56.863" v="5231" actId="20577"/>
          <ac:spMkLst>
            <pc:docMk/>
            <pc:sldMk cId="398357713" sldId="261"/>
            <ac:spMk id="8" creationId="{AC719CAB-59B3-4E1C-A637-103215FCA582}"/>
          </ac:spMkLst>
        </pc:spChg>
        <pc:spChg chg="add mod">
          <ac:chgData name="Miriam Scale" userId="c4a84f173e14c3d4" providerId="LiveId" clId="{D324F6CC-D732-4FDD-8190-DA626897F437}" dt="2020-06-12T11:27:10.481" v="10551" actId="20577"/>
          <ac:spMkLst>
            <pc:docMk/>
            <pc:sldMk cId="398357713" sldId="261"/>
            <ac:spMk id="9" creationId="{23634F99-2A45-4551-B909-D744E86B2906}"/>
          </ac:spMkLst>
        </pc:spChg>
        <pc:spChg chg="add mod">
          <ac:chgData name="Miriam Scale" userId="c4a84f173e14c3d4" providerId="LiveId" clId="{D324F6CC-D732-4FDD-8190-DA626897F437}" dt="2020-06-12T11:26:49.180" v="10538" actId="20577"/>
          <ac:spMkLst>
            <pc:docMk/>
            <pc:sldMk cId="398357713" sldId="261"/>
            <ac:spMk id="10" creationId="{76F766D1-CFED-4947-9D1C-5E0287741CFC}"/>
          </ac:spMkLst>
        </pc:spChg>
        <pc:picChg chg="add mod">
          <ac:chgData name="Miriam Scale" userId="c4a84f173e14c3d4" providerId="LiveId" clId="{D324F6CC-D732-4FDD-8190-DA626897F437}" dt="2020-06-11T22:07:14.618" v="4924" actId="14100"/>
          <ac:picMkLst>
            <pc:docMk/>
            <pc:sldMk cId="398357713" sldId="261"/>
            <ac:picMk id="3" creationId="{EA6C18D4-4F10-49EE-B163-12C34EBCC933}"/>
          </ac:picMkLst>
        </pc:picChg>
        <pc:picChg chg="add del mod">
          <ac:chgData name="Miriam Scale" userId="c4a84f173e14c3d4" providerId="LiveId" clId="{D324F6CC-D732-4FDD-8190-DA626897F437}" dt="2020-06-11T17:44:15.430" v="85" actId="931"/>
          <ac:picMkLst>
            <pc:docMk/>
            <pc:sldMk cId="398357713" sldId="261"/>
            <ac:picMk id="5" creationId="{9D88FF74-1E49-4DFD-BD1C-A3F7F53FD4A7}"/>
          </ac:picMkLst>
        </pc:picChg>
        <pc:picChg chg="add mod">
          <ac:chgData name="Miriam Scale" userId="c4a84f173e14c3d4" providerId="LiveId" clId="{D324F6CC-D732-4FDD-8190-DA626897F437}" dt="2020-06-11T22:07:28.607" v="4927" actId="14100"/>
          <ac:picMkLst>
            <pc:docMk/>
            <pc:sldMk cId="398357713" sldId="261"/>
            <ac:picMk id="7" creationId="{062F3B2E-F24F-4270-B4EA-0063CB3FCF6D}"/>
          </ac:picMkLst>
        </pc:picChg>
      </pc:sldChg>
      <pc:sldChg chg="addSp modSp new mod">
        <pc:chgData name="Miriam Scale" userId="c4a84f173e14c3d4" providerId="LiveId" clId="{D324F6CC-D732-4FDD-8190-DA626897F437}" dt="2020-06-11T21:54:43.985" v="4605" actId="20577"/>
        <pc:sldMkLst>
          <pc:docMk/>
          <pc:sldMk cId="2863127064" sldId="262"/>
        </pc:sldMkLst>
        <pc:spChg chg="add mod">
          <ac:chgData name="Miriam Scale" userId="c4a84f173e14c3d4" providerId="LiveId" clId="{D324F6CC-D732-4FDD-8190-DA626897F437}" dt="2020-06-11T21:54:43.985" v="4605" actId="20577"/>
          <ac:spMkLst>
            <pc:docMk/>
            <pc:sldMk cId="2863127064" sldId="262"/>
            <ac:spMk id="6" creationId="{A7121818-6AD3-4185-8D5A-B12678950F52}"/>
          </ac:spMkLst>
        </pc:spChg>
        <pc:spChg chg="add mod">
          <ac:chgData name="Miriam Scale" userId="c4a84f173e14c3d4" providerId="LiveId" clId="{D324F6CC-D732-4FDD-8190-DA626897F437}" dt="2020-06-11T21:53:51.150" v="4557" actId="207"/>
          <ac:spMkLst>
            <pc:docMk/>
            <pc:sldMk cId="2863127064" sldId="262"/>
            <ac:spMk id="7" creationId="{40ACA2B0-0708-472A-8631-96970F86A076}"/>
          </ac:spMkLst>
        </pc:spChg>
        <pc:picChg chg="add mod">
          <ac:chgData name="Miriam Scale" userId="c4a84f173e14c3d4" providerId="LiveId" clId="{D324F6CC-D732-4FDD-8190-DA626897F437}" dt="2020-06-11T17:57:08.939" v="183" actId="14100"/>
          <ac:picMkLst>
            <pc:docMk/>
            <pc:sldMk cId="2863127064" sldId="262"/>
            <ac:picMk id="3" creationId="{6F61BA51-B6B9-437E-B3E1-01E084072BF0}"/>
          </ac:picMkLst>
        </pc:picChg>
        <pc:picChg chg="add mod">
          <ac:chgData name="Miriam Scale" userId="c4a84f173e14c3d4" providerId="LiveId" clId="{D324F6CC-D732-4FDD-8190-DA626897F437}" dt="2020-06-11T21:52:18.574" v="4379" actId="1076"/>
          <ac:picMkLst>
            <pc:docMk/>
            <pc:sldMk cId="2863127064" sldId="262"/>
            <ac:picMk id="5" creationId="{62369B12-542B-41A3-B4CE-581F2B70BAE7}"/>
          </ac:picMkLst>
        </pc:picChg>
      </pc:sldChg>
      <pc:sldChg chg="addSp modSp new mod">
        <pc:chgData name="Miriam Scale" userId="c4a84f173e14c3d4" providerId="LiveId" clId="{D324F6CC-D732-4FDD-8190-DA626897F437}" dt="2020-06-11T22:00:58.376" v="4883" actId="207"/>
        <pc:sldMkLst>
          <pc:docMk/>
          <pc:sldMk cId="2612765417" sldId="263"/>
        </pc:sldMkLst>
        <pc:spChg chg="add mod">
          <ac:chgData name="Miriam Scale" userId="c4a84f173e14c3d4" providerId="LiveId" clId="{D324F6CC-D732-4FDD-8190-DA626897F437}" dt="2020-06-11T21:58:35.856" v="4717" actId="207"/>
          <ac:spMkLst>
            <pc:docMk/>
            <pc:sldMk cId="2612765417" sldId="263"/>
            <ac:spMk id="6" creationId="{0454B72E-86BE-412F-BF8F-52AA735E8FAD}"/>
          </ac:spMkLst>
        </pc:spChg>
        <pc:spChg chg="add mod">
          <ac:chgData name="Miriam Scale" userId="c4a84f173e14c3d4" providerId="LiveId" clId="{D324F6CC-D732-4FDD-8190-DA626897F437}" dt="2020-06-11T22:00:58.376" v="4883" actId="207"/>
          <ac:spMkLst>
            <pc:docMk/>
            <pc:sldMk cId="2612765417" sldId="263"/>
            <ac:spMk id="7" creationId="{791A3640-BBAD-4899-A893-2DA86888BA74}"/>
          </ac:spMkLst>
        </pc:spChg>
        <pc:picChg chg="add mod">
          <ac:chgData name="Miriam Scale" userId="c4a84f173e14c3d4" providerId="LiveId" clId="{D324F6CC-D732-4FDD-8190-DA626897F437}" dt="2020-06-11T19:07:45.323" v="2873" actId="14100"/>
          <ac:picMkLst>
            <pc:docMk/>
            <pc:sldMk cId="2612765417" sldId="263"/>
            <ac:picMk id="3" creationId="{768E0F11-F0FB-4D18-BA54-DA010C53927E}"/>
          </ac:picMkLst>
        </pc:picChg>
        <pc:picChg chg="add mod">
          <ac:chgData name="Miriam Scale" userId="c4a84f173e14c3d4" providerId="LiveId" clId="{D324F6CC-D732-4FDD-8190-DA626897F437}" dt="2020-06-11T19:07:51.220" v="2874" actId="14100"/>
          <ac:picMkLst>
            <pc:docMk/>
            <pc:sldMk cId="2612765417" sldId="263"/>
            <ac:picMk id="5" creationId="{AB695B6E-90DA-4FBF-B41A-47D61FEE9715}"/>
          </ac:picMkLst>
        </pc:picChg>
      </pc:sldChg>
      <pc:sldChg chg="addSp delSp modSp new mod">
        <pc:chgData name="Miriam Scale" userId="c4a84f173e14c3d4" providerId="LiveId" clId="{D324F6CC-D732-4FDD-8190-DA626897F437}" dt="2020-06-11T19:07:59.986" v="2875" actId="14100"/>
        <pc:sldMkLst>
          <pc:docMk/>
          <pc:sldMk cId="734737355" sldId="264"/>
        </pc:sldMkLst>
        <pc:picChg chg="add del mod">
          <ac:chgData name="Miriam Scale" userId="c4a84f173e14c3d4" providerId="LiveId" clId="{D324F6CC-D732-4FDD-8190-DA626897F437}" dt="2020-06-11T17:48:22.559" v="136" actId="931"/>
          <ac:picMkLst>
            <pc:docMk/>
            <pc:sldMk cId="734737355" sldId="264"/>
            <ac:picMk id="3" creationId="{5974F760-528B-46BE-B7E3-EBA1C6F292E9}"/>
          </ac:picMkLst>
        </pc:picChg>
        <pc:picChg chg="add del mod">
          <ac:chgData name="Miriam Scale" userId="c4a84f173e14c3d4" providerId="LiveId" clId="{D324F6CC-D732-4FDD-8190-DA626897F437}" dt="2020-06-11T17:51:16.814" v="141" actId="931"/>
          <ac:picMkLst>
            <pc:docMk/>
            <pc:sldMk cId="734737355" sldId="264"/>
            <ac:picMk id="5" creationId="{B06434DC-7AA5-4905-BB7C-26BECCB605DE}"/>
          </ac:picMkLst>
        </pc:picChg>
        <pc:picChg chg="add del mod">
          <ac:chgData name="Miriam Scale" userId="c4a84f173e14c3d4" providerId="LiveId" clId="{D324F6CC-D732-4FDD-8190-DA626897F437}" dt="2020-06-11T17:52:13.486" v="146" actId="931"/>
          <ac:picMkLst>
            <pc:docMk/>
            <pc:sldMk cId="734737355" sldId="264"/>
            <ac:picMk id="7" creationId="{13DEDE3C-E21D-4E4B-B2E8-E1DD9EBBCAAB}"/>
          </ac:picMkLst>
        </pc:picChg>
        <pc:picChg chg="add del mod">
          <ac:chgData name="Miriam Scale" userId="c4a84f173e14c3d4" providerId="LiveId" clId="{D324F6CC-D732-4FDD-8190-DA626897F437}" dt="2020-06-11T17:52:32.013" v="151" actId="931"/>
          <ac:picMkLst>
            <pc:docMk/>
            <pc:sldMk cId="734737355" sldId="264"/>
            <ac:picMk id="9" creationId="{E3F761A6-7F93-45BC-84EF-BF4434AAE616}"/>
          </ac:picMkLst>
        </pc:picChg>
        <pc:picChg chg="add mod">
          <ac:chgData name="Miriam Scale" userId="c4a84f173e14c3d4" providerId="LiveId" clId="{D324F6CC-D732-4FDD-8190-DA626897F437}" dt="2020-06-11T17:53:25.860" v="157" actId="14100"/>
          <ac:picMkLst>
            <pc:docMk/>
            <pc:sldMk cId="734737355" sldId="264"/>
            <ac:picMk id="11" creationId="{372D2F7A-6DC2-47A0-855A-1A523E809EB2}"/>
          </ac:picMkLst>
        </pc:picChg>
        <pc:picChg chg="add del mod">
          <ac:chgData name="Miriam Scale" userId="c4a84f173e14c3d4" providerId="LiveId" clId="{D324F6CC-D732-4FDD-8190-DA626897F437}" dt="2020-06-11T17:54:13.169" v="162" actId="931"/>
          <ac:picMkLst>
            <pc:docMk/>
            <pc:sldMk cId="734737355" sldId="264"/>
            <ac:picMk id="13" creationId="{88FE264F-4739-47E3-A80F-9A3850D1B700}"/>
          </ac:picMkLst>
        </pc:picChg>
        <pc:picChg chg="add mod">
          <ac:chgData name="Miriam Scale" userId="c4a84f173e14c3d4" providerId="LiveId" clId="{D324F6CC-D732-4FDD-8190-DA626897F437}" dt="2020-06-11T19:07:59.986" v="2875" actId="14100"/>
          <ac:picMkLst>
            <pc:docMk/>
            <pc:sldMk cId="734737355" sldId="264"/>
            <ac:picMk id="15" creationId="{AB065DF6-0C41-49A1-9BC3-006E8EDB7551}"/>
          </ac:picMkLst>
        </pc:picChg>
      </pc:sldChg>
      <pc:sldChg chg="addSp delSp modSp new mod">
        <pc:chgData name="Miriam Scale" userId="c4a84f173e14c3d4" providerId="LiveId" clId="{D324F6CC-D732-4FDD-8190-DA626897F437}" dt="2020-06-11T17:48:02.656" v="131" actId="14100"/>
        <pc:sldMkLst>
          <pc:docMk/>
          <pc:sldMk cId="1118333369" sldId="265"/>
        </pc:sldMkLst>
        <pc:picChg chg="add del mod">
          <ac:chgData name="Miriam Scale" userId="c4a84f173e14c3d4" providerId="LiveId" clId="{D324F6CC-D732-4FDD-8190-DA626897F437}" dt="2020-06-11T17:47:23.183" v="121" actId="931"/>
          <ac:picMkLst>
            <pc:docMk/>
            <pc:sldMk cId="1118333369" sldId="265"/>
            <ac:picMk id="3" creationId="{4A736E8A-4EBC-4647-9F47-1AA78B134048}"/>
          </ac:picMkLst>
        </pc:picChg>
        <pc:picChg chg="add mod">
          <ac:chgData name="Miriam Scale" userId="c4a84f173e14c3d4" providerId="LiveId" clId="{D324F6CC-D732-4FDD-8190-DA626897F437}" dt="2020-06-11T17:47:40.813" v="126" actId="14100"/>
          <ac:picMkLst>
            <pc:docMk/>
            <pc:sldMk cId="1118333369" sldId="265"/>
            <ac:picMk id="5" creationId="{C01123EB-15A9-46AB-957E-1BC7492B7016}"/>
          </ac:picMkLst>
        </pc:picChg>
        <pc:picChg chg="add mod">
          <ac:chgData name="Miriam Scale" userId="c4a84f173e14c3d4" providerId="LiveId" clId="{D324F6CC-D732-4FDD-8190-DA626897F437}" dt="2020-06-11T17:48:02.656" v="131" actId="14100"/>
          <ac:picMkLst>
            <pc:docMk/>
            <pc:sldMk cId="1118333369" sldId="265"/>
            <ac:picMk id="7" creationId="{C218CEEE-551C-4138-9035-B3DA8D9EADDF}"/>
          </ac:picMkLst>
        </pc:picChg>
      </pc:sldChg>
      <pc:sldChg chg="addSp delSp modSp new mod ord">
        <pc:chgData name="Miriam Scale" userId="c4a84f173e14c3d4" providerId="LiveId" clId="{D324F6CC-D732-4FDD-8190-DA626897F437}" dt="2020-06-12T08:32:57.467" v="6098"/>
        <pc:sldMkLst>
          <pc:docMk/>
          <pc:sldMk cId="2977151723" sldId="266"/>
        </pc:sldMkLst>
        <pc:picChg chg="add del mod">
          <ac:chgData name="Miriam Scale" userId="c4a84f173e14c3d4" providerId="LiveId" clId="{D324F6CC-D732-4FDD-8190-DA626897F437}" dt="2020-06-11T17:46:14.023" v="106" actId="931"/>
          <ac:picMkLst>
            <pc:docMk/>
            <pc:sldMk cId="2977151723" sldId="266"/>
            <ac:picMk id="3" creationId="{A2F66149-433B-43B9-9B8A-4A85D736271D}"/>
          </ac:picMkLst>
        </pc:picChg>
        <pc:picChg chg="add mod">
          <ac:chgData name="Miriam Scale" userId="c4a84f173e14c3d4" providerId="LiveId" clId="{D324F6CC-D732-4FDD-8190-DA626897F437}" dt="2020-06-11T17:46:40.082" v="111" actId="14100"/>
          <ac:picMkLst>
            <pc:docMk/>
            <pc:sldMk cId="2977151723" sldId="266"/>
            <ac:picMk id="5" creationId="{F14DDED4-0283-4DB2-A3C7-48D8C823D71E}"/>
          </ac:picMkLst>
        </pc:picChg>
        <pc:picChg chg="add mod">
          <ac:chgData name="Miriam Scale" userId="c4a84f173e14c3d4" providerId="LiveId" clId="{D324F6CC-D732-4FDD-8190-DA626897F437}" dt="2020-06-11T17:47:03.062" v="116" actId="14100"/>
          <ac:picMkLst>
            <pc:docMk/>
            <pc:sldMk cId="2977151723" sldId="266"/>
            <ac:picMk id="7" creationId="{DB18A0F7-B10A-4E9A-9F17-95C9B814B76A}"/>
          </ac:picMkLst>
        </pc:picChg>
      </pc:sldChg>
      <pc:sldChg chg="addSp modSp new mod ord">
        <pc:chgData name="Miriam Scale" userId="c4a84f173e14c3d4" providerId="LiveId" clId="{D324F6CC-D732-4FDD-8190-DA626897F437}" dt="2020-06-12T08:33:05.868" v="6100"/>
        <pc:sldMkLst>
          <pc:docMk/>
          <pc:sldMk cId="1002249552" sldId="267"/>
        </pc:sldMkLst>
        <pc:picChg chg="add mod">
          <ac:chgData name="Miriam Scale" userId="c4a84f173e14c3d4" providerId="LiveId" clId="{D324F6CC-D732-4FDD-8190-DA626897F437}" dt="2020-06-11T17:45:25.570" v="96" actId="14100"/>
          <ac:picMkLst>
            <pc:docMk/>
            <pc:sldMk cId="1002249552" sldId="267"/>
            <ac:picMk id="3" creationId="{43B5EE97-E9F1-4882-A4CF-53F592F5F6DE}"/>
          </ac:picMkLst>
        </pc:picChg>
        <pc:picChg chg="add mod">
          <ac:chgData name="Miriam Scale" userId="c4a84f173e14c3d4" providerId="LiveId" clId="{D324F6CC-D732-4FDD-8190-DA626897F437}" dt="2020-06-11T17:45:47.798" v="101" actId="14100"/>
          <ac:picMkLst>
            <pc:docMk/>
            <pc:sldMk cId="1002249552" sldId="267"/>
            <ac:picMk id="5" creationId="{9E77C7F6-2FA6-443E-91C9-FBF6CA16E108}"/>
          </ac:picMkLst>
        </pc:picChg>
      </pc:sldChg>
      <pc:sldChg chg="addSp delSp modSp new mod ord">
        <pc:chgData name="Miriam Scale" userId="c4a84f173e14c3d4" providerId="LiveId" clId="{D324F6CC-D732-4FDD-8190-DA626897F437}" dt="2020-06-11T19:11:12.181" v="2883"/>
        <pc:sldMkLst>
          <pc:docMk/>
          <pc:sldMk cId="2107469705" sldId="268"/>
        </pc:sldMkLst>
        <pc:picChg chg="add del mod">
          <ac:chgData name="Miriam Scale" userId="c4a84f173e14c3d4" providerId="LiveId" clId="{D324F6CC-D732-4FDD-8190-DA626897F437}" dt="2020-06-11T17:58:20.711" v="193" actId="931"/>
          <ac:picMkLst>
            <pc:docMk/>
            <pc:sldMk cId="2107469705" sldId="268"/>
            <ac:picMk id="3" creationId="{61BCBCF3-4BC9-4878-81DE-3062854EE8BE}"/>
          </ac:picMkLst>
        </pc:picChg>
        <pc:picChg chg="add mod">
          <ac:chgData name="Miriam Scale" userId="c4a84f173e14c3d4" providerId="LiveId" clId="{D324F6CC-D732-4FDD-8190-DA626897F437}" dt="2020-06-11T17:58:45.054" v="198" actId="14100"/>
          <ac:picMkLst>
            <pc:docMk/>
            <pc:sldMk cId="2107469705" sldId="268"/>
            <ac:picMk id="5" creationId="{6D6BA4C6-B9FF-4654-B042-769461F4B137}"/>
          </ac:picMkLst>
        </pc:picChg>
        <pc:picChg chg="add mod">
          <ac:chgData name="Miriam Scale" userId="c4a84f173e14c3d4" providerId="LiveId" clId="{D324F6CC-D732-4FDD-8190-DA626897F437}" dt="2020-06-11T17:59:20.450" v="205" actId="14100"/>
          <ac:picMkLst>
            <pc:docMk/>
            <pc:sldMk cId="2107469705" sldId="268"/>
            <ac:picMk id="7" creationId="{7315F26D-7145-44A5-8BA3-CA4A7095A14F}"/>
          </ac:picMkLst>
        </pc:picChg>
      </pc:sldChg>
      <pc:sldChg chg="addSp delSp modSp new mod ord">
        <pc:chgData name="Miriam Scale" userId="c4a84f173e14c3d4" providerId="LiveId" clId="{D324F6CC-D732-4FDD-8190-DA626897F437}" dt="2020-06-11T21:49:41.829" v="4232" actId="207"/>
        <pc:sldMkLst>
          <pc:docMk/>
          <pc:sldMk cId="278661524" sldId="269"/>
        </pc:sldMkLst>
        <pc:spChg chg="add mod">
          <ac:chgData name="Miriam Scale" userId="c4a84f173e14c3d4" providerId="LiveId" clId="{D324F6CC-D732-4FDD-8190-DA626897F437}" dt="2020-06-11T21:49:41.829" v="4232" actId="207"/>
          <ac:spMkLst>
            <pc:docMk/>
            <pc:sldMk cId="278661524" sldId="269"/>
            <ac:spMk id="8" creationId="{A083342E-C881-4C20-AE99-2E43FF7DCB4D}"/>
          </ac:spMkLst>
        </pc:spChg>
        <pc:picChg chg="add del mod">
          <ac:chgData name="Miriam Scale" userId="c4a84f173e14c3d4" providerId="LiveId" clId="{D324F6CC-D732-4FDD-8190-DA626897F437}" dt="2020-06-11T17:59:57.232" v="211" actId="931"/>
          <ac:picMkLst>
            <pc:docMk/>
            <pc:sldMk cId="278661524" sldId="269"/>
            <ac:picMk id="3" creationId="{5D711FA0-0C69-40A5-B5E8-54E6FEB40C8E}"/>
          </ac:picMkLst>
        </pc:picChg>
        <pc:picChg chg="add mod">
          <ac:chgData name="Miriam Scale" userId="c4a84f173e14c3d4" providerId="LiveId" clId="{D324F6CC-D732-4FDD-8190-DA626897F437}" dt="2020-06-11T18:00:23.733" v="216" actId="14100"/>
          <ac:picMkLst>
            <pc:docMk/>
            <pc:sldMk cId="278661524" sldId="269"/>
            <ac:picMk id="5" creationId="{A79A8237-A5DD-4B9A-8434-BCC3462F8A21}"/>
          </ac:picMkLst>
        </pc:picChg>
        <pc:picChg chg="add mod">
          <ac:chgData name="Miriam Scale" userId="c4a84f173e14c3d4" providerId="LiveId" clId="{D324F6CC-D732-4FDD-8190-DA626897F437}" dt="2020-06-11T18:00:53.227" v="221" actId="14100"/>
          <ac:picMkLst>
            <pc:docMk/>
            <pc:sldMk cId="278661524" sldId="269"/>
            <ac:picMk id="7" creationId="{5A4C9436-6796-4C21-9065-4644545F9F43}"/>
          </ac:picMkLst>
        </pc:picChg>
      </pc:sldChg>
      <pc:sldChg chg="addSp modSp new mod">
        <pc:chgData name="Miriam Scale" userId="c4a84f173e14c3d4" providerId="LiveId" clId="{D324F6CC-D732-4FDD-8190-DA626897F437}" dt="2020-06-12T11:18:15.158" v="10349" actId="14100"/>
        <pc:sldMkLst>
          <pc:docMk/>
          <pc:sldMk cId="1755098859" sldId="270"/>
        </pc:sldMkLst>
        <pc:spChg chg="add mod">
          <ac:chgData name="Miriam Scale" userId="c4a84f173e14c3d4" providerId="LiveId" clId="{D324F6CC-D732-4FDD-8190-DA626897F437}" dt="2020-06-12T09:44:26.051" v="10342" actId="20577"/>
          <ac:spMkLst>
            <pc:docMk/>
            <pc:sldMk cId="1755098859" sldId="270"/>
            <ac:spMk id="2" creationId="{58088EFE-6FE1-40F4-A3D9-180EF51D88BC}"/>
          </ac:spMkLst>
        </pc:spChg>
        <pc:picChg chg="add mod">
          <ac:chgData name="Miriam Scale" userId="c4a84f173e14c3d4" providerId="LiveId" clId="{D324F6CC-D732-4FDD-8190-DA626897F437}" dt="2020-06-12T11:18:15.158" v="10349" actId="14100"/>
          <ac:picMkLst>
            <pc:docMk/>
            <pc:sldMk cId="1755098859" sldId="270"/>
            <ac:picMk id="4" creationId="{876E7214-E95B-4F1E-948A-7F0E51409E5C}"/>
          </ac:picMkLst>
        </pc:picChg>
      </pc:sldChg>
      <pc:sldChg chg="addSp delSp modSp new mod ord">
        <pc:chgData name="Miriam Scale" userId="c4a84f173e14c3d4" providerId="LiveId" clId="{D324F6CC-D732-4FDD-8190-DA626897F437}" dt="2020-06-12T07:10:03.072" v="5219" actId="20577"/>
        <pc:sldMkLst>
          <pc:docMk/>
          <pc:sldMk cId="4150756699" sldId="271"/>
        </pc:sldMkLst>
        <pc:spChg chg="add mod">
          <ac:chgData name="Miriam Scale" userId="c4a84f173e14c3d4" providerId="LiveId" clId="{D324F6CC-D732-4FDD-8190-DA626897F437}" dt="2020-06-12T07:10:03.072" v="5219" actId="20577"/>
          <ac:spMkLst>
            <pc:docMk/>
            <pc:sldMk cId="4150756699" sldId="271"/>
            <ac:spMk id="8" creationId="{2777E9A8-6C17-40F9-B803-F4793CFB6159}"/>
          </ac:spMkLst>
        </pc:spChg>
        <pc:picChg chg="add del mod">
          <ac:chgData name="Miriam Scale" userId="c4a84f173e14c3d4" providerId="LiveId" clId="{D324F6CC-D732-4FDD-8190-DA626897F437}" dt="2020-06-11T22:10:00.781" v="5027" actId="931"/>
          <ac:picMkLst>
            <pc:docMk/>
            <pc:sldMk cId="4150756699" sldId="271"/>
            <ac:picMk id="3" creationId="{5823328F-EDEC-4246-A5FA-5D916C0088BD}"/>
          </ac:picMkLst>
        </pc:picChg>
        <pc:picChg chg="add del mod">
          <ac:chgData name="Miriam Scale" userId="c4a84f173e14c3d4" providerId="LiveId" clId="{D324F6CC-D732-4FDD-8190-DA626897F437}" dt="2020-06-11T22:10:15.419" v="5032" actId="931"/>
          <ac:picMkLst>
            <pc:docMk/>
            <pc:sldMk cId="4150756699" sldId="271"/>
            <ac:picMk id="5" creationId="{F0E1C10B-2621-4A0C-A7EC-2042665421C5}"/>
          </ac:picMkLst>
        </pc:picChg>
        <pc:picChg chg="add mod">
          <ac:chgData name="Miriam Scale" userId="c4a84f173e14c3d4" providerId="LiveId" clId="{D324F6CC-D732-4FDD-8190-DA626897F437}" dt="2020-06-11T22:10:42.308" v="5039" actId="1076"/>
          <ac:picMkLst>
            <pc:docMk/>
            <pc:sldMk cId="4150756699" sldId="271"/>
            <ac:picMk id="7" creationId="{5640563B-C994-4852-AB18-3C0251F3A31F}"/>
          </ac:picMkLst>
        </pc:picChg>
      </pc:sldChg>
      <pc:sldChg chg="addSp delSp modSp new mod ord modTransition setBg setClrOvrMap">
        <pc:chgData name="Miriam Scale" userId="c4a84f173e14c3d4" providerId="LiveId" clId="{D324F6CC-D732-4FDD-8190-DA626897F437}" dt="2020-06-12T09:46:10.568" v="10343" actId="20577"/>
        <pc:sldMkLst>
          <pc:docMk/>
          <pc:sldMk cId="2845381435" sldId="272"/>
        </pc:sldMkLst>
        <pc:spChg chg="add mod">
          <ac:chgData name="Miriam Scale" userId="c4a84f173e14c3d4" providerId="LiveId" clId="{D324F6CC-D732-4FDD-8190-DA626897F437}" dt="2020-06-12T09:46:10.568" v="10343" actId="20577"/>
          <ac:spMkLst>
            <pc:docMk/>
            <pc:sldMk cId="2845381435" sldId="272"/>
            <ac:spMk id="4" creationId="{4D6E736A-2FE6-4468-BF2C-53A3F2F2749F}"/>
          </ac:spMkLst>
        </pc:spChg>
        <pc:spChg chg="add del">
          <ac:chgData name="Miriam Scale" userId="c4a84f173e14c3d4" providerId="LiveId" clId="{D324F6CC-D732-4FDD-8190-DA626897F437}" dt="2020-06-11T19:27:33.265" v="3066" actId="26606"/>
          <ac:spMkLst>
            <pc:docMk/>
            <pc:sldMk cId="2845381435" sldId="272"/>
            <ac:spMk id="8" creationId="{8DA9D5E3-3A22-4873-81C8-59749E2165B5}"/>
          </ac:spMkLst>
        </pc:spChg>
        <pc:spChg chg="add del">
          <ac:chgData name="Miriam Scale" userId="c4a84f173e14c3d4" providerId="LiveId" clId="{D324F6CC-D732-4FDD-8190-DA626897F437}" dt="2020-06-11T19:29:05.513" v="3094" actId="26606"/>
          <ac:spMkLst>
            <pc:docMk/>
            <pc:sldMk cId="2845381435" sldId="272"/>
            <ac:spMk id="9" creationId="{39E3965E-AC41-4711-9D10-E25ABB132D86}"/>
          </ac:spMkLst>
        </pc:spChg>
        <pc:spChg chg="add del">
          <ac:chgData name="Miriam Scale" userId="c4a84f173e14c3d4" providerId="LiveId" clId="{D324F6CC-D732-4FDD-8190-DA626897F437}" dt="2020-06-11T19:29:05.513" v="3094" actId="26606"/>
          <ac:spMkLst>
            <pc:docMk/>
            <pc:sldMk cId="2845381435" sldId="272"/>
            <ac:spMk id="13" creationId="{E75F8FC7-2268-462F-AFF6-A4A975C3444E}"/>
          </ac:spMkLst>
        </pc:spChg>
        <pc:spChg chg="add del">
          <ac:chgData name="Miriam Scale" userId="c4a84f173e14c3d4" providerId="LiveId" clId="{D324F6CC-D732-4FDD-8190-DA626897F437}" dt="2020-06-11T19:29:05.513" v="3094" actId="26606"/>
          <ac:spMkLst>
            <pc:docMk/>
            <pc:sldMk cId="2845381435" sldId="272"/>
            <ac:spMk id="17" creationId="{7EE051E9-6C07-4FBB-B4F7-EDF8DDEAA6DA}"/>
          </ac:spMkLst>
        </pc:spChg>
        <pc:spChg chg="add del">
          <ac:chgData name="Miriam Scale" userId="c4a84f173e14c3d4" providerId="LiveId" clId="{D324F6CC-D732-4FDD-8190-DA626897F437}" dt="2020-06-11T19:29:07.916" v="3096" actId="26606"/>
          <ac:spMkLst>
            <pc:docMk/>
            <pc:sldMk cId="2845381435" sldId="272"/>
            <ac:spMk id="19" creationId="{39E3965E-AC41-4711-9D10-E25ABB132D86}"/>
          </ac:spMkLst>
        </pc:spChg>
        <pc:spChg chg="add del">
          <ac:chgData name="Miriam Scale" userId="c4a84f173e14c3d4" providerId="LiveId" clId="{D324F6CC-D732-4FDD-8190-DA626897F437}" dt="2020-06-11T19:29:07.916" v="3096" actId="26606"/>
          <ac:spMkLst>
            <pc:docMk/>
            <pc:sldMk cId="2845381435" sldId="272"/>
            <ac:spMk id="21" creationId="{6482F060-A4AF-4E0B-B364-7C6BA4AE9C03}"/>
          </ac:spMkLst>
        </pc:spChg>
        <pc:spChg chg="add del">
          <ac:chgData name="Miriam Scale" userId="c4a84f173e14c3d4" providerId="LiveId" clId="{D324F6CC-D732-4FDD-8190-DA626897F437}" dt="2020-06-11T19:29:11.966" v="3098" actId="26606"/>
          <ac:spMkLst>
            <pc:docMk/>
            <pc:sldMk cId="2845381435" sldId="272"/>
            <ac:spMk id="24" creationId="{39E3965E-AC41-4711-9D10-E25ABB132D86}"/>
          </ac:spMkLst>
        </pc:spChg>
        <pc:spChg chg="add del">
          <ac:chgData name="Miriam Scale" userId="c4a84f173e14c3d4" providerId="LiveId" clId="{D324F6CC-D732-4FDD-8190-DA626897F437}" dt="2020-06-11T19:29:11.966" v="3098" actId="26606"/>
          <ac:spMkLst>
            <pc:docMk/>
            <pc:sldMk cId="2845381435" sldId="272"/>
            <ac:spMk id="26" creationId="{6482F060-A4AF-4E0B-B364-7C6BA4AE9C03}"/>
          </ac:spMkLst>
        </pc:spChg>
        <pc:spChg chg="add">
          <ac:chgData name="Miriam Scale" userId="c4a84f173e14c3d4" providerId="LiveId" clId="{D324F6CC-D732-4FDD-8190-DA626897F437}" dt="2020-06-11T19:29:11.981" v="3099" actId="26606"/>
          <ac:spMkLst>
            <pc:docMk/>
            <pc:sldMk cId="2845381435" sldId="272"/>
            <ac:spMk id="29" creationId="{39E3965E-AC41-4711-9D10-E25ABB132D86}"/>
          </ac:spMkLst>
        </pc:spChg>
        <pc:spChg chg="add">
          <ac:chgData name="Miriam Scale" userId="c4a84f173e14c3d4" providerId="LiveId" clId="{D324F6CC-D732-4FDD-8190-DA626897F437}" dt="2020-06-11T19:29:11.981" v="3099" actId="26606"/>
          <ac:spMkLst>
            <pc:docMk/>
            <pc:sldMk cId="2845381435" sldId="272"/>
            <ac:spMk id="31" creationId="{007891EC-4501-44ED-A8C8-B11B6DB767AB}"/>
          </ac:spMkLst>
        </pc:spChg>
        <pc:picChg chg="add mod ord">
          <ac:chgData name="Miriam Scale" userId="c4a84f173e14c3d4" providerId="LiveId" clId="{D324F6CC-D732-4FDD-8190-DA626897F437}" dt="2020-06-11T19:29:11.981" v="3099" actId="26606"/>
          <ac:picMkLst>
            <pc:docMk/>
            <pc:sldMk cId="2845381435" sldId="272"/>
            <ac:picMk id="3" creationId="{271E4296-D16B-4AC0-8BB2-88ED3E151598}"/>
          </ac:picMkLst>
        </pc:picChg>
        <pc:cxnChg chg="add del">
          <ac:chgData name="Miriam Scale" userId="c4a84f173e14c3d4" providerId="LiveId" clId="{D324F6CC-D732-4FDD-8190-DA626897F437}" dt="2020-06-11T19:29:05.513" v="3094" actId="26606"/>
          <ac:cxnSpMkLst>
            <pc:docMk/>
            <pc:sldMk cId="2845381435" sldId="272"/>
            <ac:cxnSpMk id="11" creationId="{1F5DC8C3-BA5F-4EED-BB9A-A14272BD82A1}"/>
          </ac:cxnSpMkLst>
        </pc:cxnChg>
        <pc:cxnChg chg="add del">
          <ac:chgData name="Miriam Scale" userId="c4a84f173e14c3d4" providerId="LiveId" clId="{D324F6CC-D732-4FDD-8190-DA626897F437}" dt="2020-06-11T19:29:05.513" v="3094" actId="26606"/>
          <ac:cxnSpMkLst>
            <pc:docMk/>
            <pc:sldMk cId="2845381435" sldId="272"/>
            <ac:cxnSpMk id="15" creationId="{BEF45B32-FB97-49CC-B778-CA7CF87BEF7A}"/>
          </ac:cxnSpMkLst>
        </pc:cxnChg>
        <pc:cxnChg chg="add del">
          <ac:chgData name="Miriam Scale" userId="c4a84f173e14c3d4" providerId="LiveId" clId="{D324F6CC-D732-4FDD-8190-DA626897F437}" dt="2020-06-11T19:29:07.916" v="3096" actId="26606"/>
          <ac:cxnSpMkLst>
            <pc:docMk/>
            <pc:sldMk cId="2845381435" sldId="272"/>
            <ac:cxnSpMk id="20" creationId="{1F5DC8C3-BA5F-4EED-BB9A-A14272BD82A1}"/>
          </ac:cxnSpMkLst>
        </pc:cxnChg>
        <pc:cxnChg chg="add del">
          <ac:chgData name="Miriam Scale" userId="c4a84f173e14c3d4" providerId="LiveId" clId="{D324F6CC-D732-4FDD-8190-DA626897F437}" dt="2020-06-11T19:29:07.916" v="3096" actId="26606"/>
          <ac:cxnSpMkLst>
            <pc:docMk/>
            <pc:sldMk cId="2845381435" sldId="272"/>
            <ac:cxnSpMk id="22" creationId="{B9EB6DAA-2F0C-43D5-A577-15D5D2C4E3F5}"/>
          </ac:cxnSpMkLst>
        </pc:cxnChg>
        <pc:cxnChg chg="add del">
          <ac:chgData name="Miriam Scale" userId="c4a84f173e14c3d4" providerId="LiveId" clId="{D324F6CC-D732-4FDD-8190-DA626897F437}" dt="2020-06-11T19:29:11.966" v="3098" actId="26606"/>
          <ac:cxnSpMkLst>
            <pc:docMk/>
            <pc:sldMk cId="2845381435" sldId="272"/>
            <ac:cxnSpMk id="25" creationId="{1F5DC8C3-BA5F-4EED-BB9A-A14272BD82A1}"/>
          </ac:cxnSpMkLst>
        </pc:cxnChg>
        <pc:cxnChg chg="add del">
          <ac:chgData name="Miriam Scale" userId="c4a84f173e14c3d4" providerId="LiveId" clId="{D324F6CC-D732-4FDD-8190-DA626897F437}" dt="2020-06-11T19:29:11.966" v="3098" actId="26606"/>
          <ac:cxnSpMkLst>
            <pc:docMk/>
            <pc:sldMk cId="2845381435" sldId="272"/>
            <ac:cxnSpMk id="27" creationId="{B9EB6DAA-2F0C-43D5-A577-15D5D2C4E3F5}"/>
          </ac:cxnSpMkLst>
        </pc:cxnChg>
        <pc:cxnChg chg="add">
          <ac:chgData name="Miriam Scale" userId="c4a84f173e14c3d4" providerId="LiveId" clId="{D324F6CC-D732-4FDD-8190-DA626897F437}" dt="2020-06-11T19:29:11.981" v="3099" actId="26606"/>
          <ac:cxnSpMkLst>
            <pc:docMk/>
            <pc:sldMk cId="2845381435" sldId="272"/>
            <ac:cxnSpMk id="30" creationId="{1F5DC8C3-BA5F-4EED-BB9A-A14272BD82A1}"/>
          </ac:cxnSpMkLst>
        </pc:cxnChg>
        <pc:cxnChg chg="add">
          <ac:chgData name="Miriam Scale" userId="c4a84f173e14c3d4" providerId="LiveId" clId="{D324F6CC-D732-4FDD-8190-DA626897F437}" dt="2020-06-11T19:29:11.981" v="3099" actId="26606"/>
          <ac:cxnSpMkLst>
            <pc:docMk/>
            <pc:sldMk cId="2845381435" sldId="272"/>
            <ac:cxnSpMk id="32" creationId="{34E5597F-CE67-4085-9548-E6A8036DA3BB}"/>
          </ac:cxnSpMkLst>
        </pc:cxnChg>
      </pc:sldChg>
      <pc:sldChg chg="addSp modSp new mod">
        <pc:chgData name="Miriam Scale" userId="c4a84f173e14c3d4" providerId="LiveId" clId="{D324F6CC-D732-4FDD-8190-DA626897F437}" dt="2020-06-11T18:37:23.993" v="1447" actId="207"/>
        <pc:sldMkLst>
          <pc:docMk/>
          <pc:sldMk cId="2668057989" sldId="273"/>
        </pc:sldMkLst>
        <pc:spChg chg="add mod">
          <ac:chgData name="Miriam Scale" userId="c4a84f173e14c3d4" providerId="LiveId" clId="{D324F6CC-D732-4FDD-8190-DA626897F437}" dt="2020-06-11T18:37:23.993" v="1447" actId="207"/>
          <ac:spMkLst>
            <pc:docMk/>
            <pc:sldMk cId="2668057989" sldId="273"/>
            <ac:spMk id="6" creationId="{A76F4AAA-4631-4CBA-86EF-A10B995C237F}"/>
          </ac:spMkLst>
        </pc:spChg>
        <pc:picChg chg="add mod">
          <ac:chgData name="Miriam Scale" userId="c4a84f173e14c3d4" providerId="LiveId" clId="{D324F6CC-D732-4FDD-8190-DA626897F437}" dt="2020-06-11T18:02:01.522" v="227" actId="14100"/>
          <ac:picMkLst>
            <pc:docMk/>
            <pc:sldMk cId="2668057989" sldId="273"/>
            <ac:picMk id="3" creationId="{9537CB79-3099-4EB1-AF05-B2A91227356F}"/>
          </ac:picMkLst>
        </pc:picChg>
        <pc:picChg chg="add mod">
          <ac:chgData name="Miriam Scale" userId="c4a84f173e14c3d4" providerId="LiveId" clId="{D324F6CC-D732-4FDD-8190-DA626897F437}" dt="2020-06-11T18:04:07.913" v="233" actId="14100"/>
          <ac:picMkLst>
            <pc:docMk/>
            <pc:sldMk cId="2668057989" sldId="273"/>
            <ac:picMk id="5" creationId="{8D8790F4-54B9-403B-8605-57F262041090}"/>
          </ac:picMkLst>
        </pc:picChg>
      </pc:sldChg>
      <pc:sldChg chg="addSp modSp new mod">
        <pc:chgData name="Miriam Scale" userId="c4a84f173e14c3d4" providerId="LiveId" clId="{D324F6CC-D732-4FDD-8190-DA626897F437}" dt="2020-06-11T18:42:51.872" v="1536" actId="1076"/>
        <pc:sldMkLst>
          <pc:docMk/>
          <pc:sldMk cId="1608220360" sldId="274"/>
        </pc:sldMkLst>
        <pc:spChg chg="add mod">
          <ac:chgData name="Miriam Scale" userId="c4a84f173e14c3d4" providerId="LiveId" clId="{D324F6CC-D732-4FDD-8190-DA626897F437}" dt="2020-06-11T18:40:45.840" v="1523" actId="20577"/>
          <ac:spMkLst>
            <pc:docMk/>
            <pc:sldMk cId="1608220360" sldId="274"/>
            <ac:spMk id="4" creationId="{3972B888-7F0B-4233-9E6B-B41A3CE5A2D5}"/>
          </ac:spMkLst>
        </pc:spChg>
        <pc:spChg chg="add mod">
          <ac:chgData name="Miriam Scale" userId="c4a84f173e14c3d4" providerId="LiveId" clId="{D324F6CC-D732-4FDD-8190-DA626897F437}" dt="2020-06-11T18:42:51.872" v="1536" actId="1076"/>
          <ac:spMkLst>
            <pc:docMk/>
            <pc:sldMk cId="1608220360" sldId="274"/>
            <ac:spMk id="7" creationId="{F3AB5AA1-71CC-4208-B99B-AC0376540B68}"/>
          </ac:spMkLst>
        </pc:spChg>
        <pc:picChg chg="add mod">
          <ac:chgData name="Miriam Scale" userId="c4a84f173e14c3d4" providerId="LiveId" clId="{D324F6CC-D732-4FDD-8190-DA626897F437}" dt="2020-06-11T18:04:57.398" v="240" actId="14100"/>
          <ac:picMkLst>
            <pc:docMk/>
            <pc:sldMk cId="1608220360" sldId="274"/>
            <ac:picMk id="3" creationId="{F37D5D86-E4E7-4A4C-8EFD-8F1F52E70515}"/>
          </ac:picMkLst>
        </pc:picChg>
        <pc:picChg chg="add mod">
          <ac:chgData name="Miriam Scale" userId="c4a84f173e14c3d4" providerId="LiveId" clId="{D324F6CC-D732-4FDD-8190-DA626897F437}" dt="2020-06-11T18:42:13.357" v="1532" actId="14100"/>
          <ac:picMkLst>
            <pc:docMk/>
            <pc:sldMk cId="1608220360" sldId="274"/>
            <ac:picMk id="6" creationId="{A03DBE52-3E8E-46D2-977A-6AB4114AD857}"/>
          </ac:picMkLst>
        </pc:picChg>
      </pc:sldChg>
      <pc:sldChg chg="addSp delSp modSp new mod ord modTransition setBg setClrOvrMap">
        <pc:chgData name="Miriam Scale" userId="c4a84f173e14c3d4" providerId="LiveId" clId="{D324F6CC-D732-4FDD-8190-DA626897F437}" dt="2020-06-11T19:31:04.106" v="3126"/>
        <pc:sldMkLst>
          <pc:docMk/>
          <pc:sldMk cId="3134916531" sldId="275"/>
        </pc:sldMkLst>
        <pc:spChg chg="add mod">
          <ac:chgData name="Miriam Scale" userId="c4a84f173e14c3d4" providerId="LiveId" clId="{D324F6CC-D732-4FDD-8190-DA626897F437}" dt="2020-06-11T19:30:18.965" v="3124" actId="26606"/>
          <ac:spMkLst>
            <pc:docMk/>
            <pc:sldMk cId="3134916531" sldId="275"/>
            <ac:spMk id="4" creationId="{C216C547-DC14-4975-83A0-8D56BEFCF9F5}"/>
          </ac:spMkLst>
        </pc:spChg>
        <pc:spChg chg="add del">
          <ac:chgData name="Miriam Scale" userId="c4a84f173e14c3d4" providerId="LiveId" clId="{D324F6CC-D732-4FDD-8190-DA626897F437}" dt="2020-06-11T19:30:02.986" v="3113" actId="26606"/>
          <ac:spMkLst>
            <pc:docMk/>
            <pc:sldMk cId="3134916531" sldId="275"/>
            <ac:spMk id="9" creationId="{39E3965E-AC41-4711-9D10-E25ABB132D86}"/>
          </ac:spMkLst>
        </pc:spChg>
        <pc:spChg chg="add del">
          <ac:chgData name="Miriam Scale" userId="c4a84f173e14c3d4" providerId="LiveId" clId="{D324F6CC-D732-4FDD-8190-DA626897F437}" dt="2020-06-11T19:30:02.986" v="3113" actId="26606"/>
          <ac:spMkLst>
            <pc:docMk/>
            <pc:sldMk cId="3134916531" sldId="275"/>
            <ac:spMk id="13" creationId="{007891EC-4501-44ED-A8C8-B11B6DB767AB}"/>
          </ac:spMkLst>
        </pc:spChg>
        <pc:spChg chg="add del">
          <ac:chgData name="Miriam Scale" userId="c4a84f173e14c3d4" providerId="LiveId" clId="{D324F6CC-D732-4FDD-8190-DA626897F437}" dt="2020-06-11T19:30:04.772" v="3115" actId="26606"/>
          <ac:spMkLst>
            <pc:docMk/>
            <pc:sldMk cId="3134916531" sldId="275"/>
            <ac:spMk id="17" creationId="{7EE051E9-6C07-4FBB-B4F7-EDF8DDEAA6DA}"/>
          </ac:spMkLst>
        </pc:spChg>
        <pc:spChg chg="add del">
          <ac:chgData name="Miriam Scale" userId="c4a84f173e14c3d4" providerId="LiveId" clId="{D324F6CC-D732-4FDD-8190-DA626897F437}" dt="2020-06-11T19:30:04.772" v="3115" actId="26606"/>
          <ac:spMkLst>
            <pc:docMk/>
            <pc:sldMk cId="3134916531" sldId="275"/>
            <ac:spMk id="18" creationId="{39E3965E-AC41-4711-9D10-E25ABB132D86}"/>
          </ac:spMkLst>
        </pc:spChg>
        <pc:spChg chg="add del">
          <ac:chgData name="Miriam Scale" userId="c4a84f173e14c3d4" providerId="LiveId" clId="{D324F6CC-D732-4FDD-8190-DA626897F437}" dt="2020-06-11T19:30:04.772" v="3115" actId="26606"/>
          <ac:spMkLst>
            <pc:docMk/>
            <pc:sldMk cId="3134916531" sldId="275"/>
            <ac:spMk id="20" creationId="{E75F8FC7-2268-462F-AFF6-A4A975C3444E}"/>
          </ac:spMkLst>
        </pc:spChg>
        <pc:spChg chg="add del">
          <ac:chgData name="Miriam Scale" userId="c4a84f173e14c3d4" providerId="LiveId" clId="{D324F6CC-D732-4FDD-8190-DA626897F437}" dt="2020-06-11T19:30:06.312" v="3117" actId="26606"/>
          <ac:spMkLst>
            <pc:docMk/>
            <pc:sldMk cId="3134916531" sldId="275"/>
            <ac:spMk id="23" creationId="{39E3965E-AC41-4711-9D10-E25ABB132D86}"/>
          </ac:spMkLst>
        </pc:spChg>
        <pc:spChg chg="add del">
          <ac:chgData name="Miriam Scale" userId="c4a84f173e14c3d4" providerId="LiveId" clId="{D324F6CC-D732-4FDD-8190-DA626897F437}" dt="2020-06-11T19:30:06.312" v="3117" actId="26606"/>
          <ac:spMkLst>
            <pc:docMk/>
            <pc:sldMk cId="3134916531" sldId="275"/>
            <ac:spMk id="25" creationId="{6482F060-A4AF-4E0B-B364-7C6BA4AE9C03}"/>
          </ac:spMkLst>
        </pc:spChg>
        <pc:spChg chg="add del">
          <ac:chgData name="Miriam Scale" userId="c4a84f173e14c3d4" providerId="LiveId" clId="{D324F6CC-D732-4FDD-8190-DA626897F437}" dt="2020-06-11T19:30:12.310" v="3119" actId="26606"/>
          <ac:spMkLst>
            <pc:docMk/>
            <pc:sldMk cId="3134916531" sldId="275"/>
            <ac:spMk id="28" creationId="{39E3965E-AC41-4711-9D10-E25ABB132D86}"/>
          </ac:spMkLst>
        </pc:spChg>
        <pc:spChg chg="add del">
          <ac:chgData name="Miriam Scale" userId="c4a84f173e14c3d4" providerId="LiveId" clId="{D324F6CC-D732-4FDD-8190-DA626897F437}" dt="2020-06-11T19:30:12.310" v="3119" actId="26606"/>
          <ac:spMkLst>
            <pc:docMk/>
            <pc:sldMk cId="3134916531" sldId="275"/>
            <ac:spMk id="30" creationId="{33428ACC-71EC-4171-9527-10983BA6B41D}"/>
          </ac:spMkLst>
        </pc:spChg>
        <pc:spChg chg="add del">
          <ac:chgData name="Miriam Scale" userId="c4a84f173e14c3d4" providerId="LiveId" clId="{D324F6CC-D732-4FDD-8190-DA626897F437}" dt="2020-06-11T19:30:12.310" v="3119" actId="26606"/>
          <ac:spMkLst>
            <pc:docMk/>
            <pc:sldMk cId="3134916531" sldId="275"/>
            <ac:spMk id="32" creationId="{8D4480B4-953D-41FA-9052-09AB3A026947}"/>
          </ac:spMkLst>
        </pc:spChg>
        <pc:spChg chg="add del">
          <ac:chgData name="Miriam Scale" userId="c4a84f173e14c3d4" providerId="LiveId" clId="{D324F6CC-D732-4FDD-8190-DA626897F437}" dt="2020-06-11T19:30:14.876" v="3121" actId="26606"/>
          <ac:spMkLst>
            <pc:docMk/>
            <pc:sldMk cId="3134916531" sldId="275"/>
            <ac:spMk id="34" creationId="{39E3965E-AC41-4711-9D10-E25ABB132D86}"/>
          </ac:spMkLst>
        </pc:spChg>
        <pc:spChg chg="add del">
          <ac:chgData name="Miriam Scale" userId="c4a84f173e14c3d4" providerId="LiveId" clId="{D324F6CC-D732-4FDD-8190-DA626897F437}" dt="2020-06-11T19:30:14.876" v="3121" actId="26606"/>
          <ac:spMkLst>
            <pc:docMk/>
            <pc:sldMk cId="3134916531" sldId="275"/>
            <ac:spMk id="36" creationId="{0AF4F2BA-3C03-4E2C-8ABC-0949B61B3C5E}"/>
          </ac:spMkLst>
        </pc:spChg>
        <pc:spChg chg="add del">
          <ac:chgData name="Miriam Scale" userId="c4a84f173e14c3d4" providerId="LiveId" clId="{D324F6CC-D732-4FDD-8190-DA626897F437}" dt="2020-06-11T19:30:14.876" v="3121" actId="26606"/>
          <ac:spMkLst>
            <pc:docMk/>
            <pc:sldMk cId="3134916531" sldId="275"/>
            <ac:spMk id="37" creationId="{4B986F88-1433-4AF7-AF71-41A89DC93F15}"/>
          </ac:spMkLst>
        </pc:spChg>
        <pc:spChg chg="add del">
          <ac:chgData name="Miriam Scale" userId="c4a84f173e14c3d4" providerId="LiveId" clId="{D324F6CC-D732-4FDD-8190-DA626897F437}" dt="2020-06-11T19:30:14.876" v="3121" actId="26606"/>
          <ac:spMkLst>
            <pc:docMk/>
            <pc:sldMk cId="3134916531" sldId="275"/>
            <ac:spMk id="39" creationId="{A44FFD5D-B985-4624-BBCD-50AD2E1686B4}"/>
          </ac:spMkLst>
        </pc:spChg>
        <pc:spChg chg="add del">
          <ac:chgData name="Miriam Scale" userId="c4a84f173e14c3d4" providerId="LiveId" clId="{D324F6CC-D732-4FDD-8190-DA626897F437}" dt="2020-06-11T19:30:18.950" v="3123" actId="26606"/>
          <ac:spMkLst>
            <pc:docMk/>
            <pc:sldMk cId="3134916531" sldId="275"/>
            <ac:spMk id="41" creationId="{39E3965E-AC41-4711-9D10-E25ABB132D86}"/>
          </ac:spMkLst>
        </pc:spChg>
        <pc:spChg chg="add del">
          <ac:chgData name="Miriam Scale" userId="c4a84f173e14c3d4" providerId="LiveId" clId="{D324F6CC-D732-4FDD-8190-DA626897F437}" dt="2020-06-11T19:30:18.950" v="3123" actId="26606"/>
          <ac:spMkLst>
            <pc:docMk/>
            <pc:sldMk cId="3134916531" sldId="275"/>
            <ac:spMk id="43" creationId="{6482F060-A4AF-4E0B-B364-7C6BA4AE9C03}"/>
          </ac:spMkLst>
        </pc:spChg>
        <pc:spChg chg="add">
          <ac:chgData name="Miriam Scale" userId="c4a84f173e14c3d4" providerId="LiveId" clId="{D324F6CC-D732-4FDD-8190-DA626897F437}" dt="2020-06-11T19:30:18.965" v="3124" actId="26606"/>
          <ac:spMkLst>
            <pc:docMk/>
            <pc:sldMk cId="3134916531" sldId="275"/>
            <ac:spMk id="46" creationId="{39E3965E-AC41-4711-9D10-E25ABB132D86}"/>
          </ac:spMkLst>
        </pc:spChg>
        <pc:spChg chg="add">
          <ac:chgData name="Miriam Scale" userId="c4a84f173e14c3d4" providerId="LiveId" clId="{D324F6CC-D732-4FDD-8190-DA626897F437}" dt="2020-06-11T19:30:18.965" v="3124" actId="26606"/>
          <ac:spMkLst>
            <pc:docMk/>
            <pc:sldMk cId="3134916531" sldId="275"/>
            <ac:spMk id="48" creationId="{DFD57664-637D-40CA-83F2-B729A932BD31}"/>
          </ac:spMkLst>
        </pc:spChg>
        <pc:picChg chg="add mod ord">
          <ac:chgData name="Miriam Scale" userId="c4a84f173e14c3d4" providerId="LiveId" clId="{D324F6CC-D732-4FDD-8190-DA626897F437}" dt="2020-06-11T19:30:18.965" v="3124" actId="26606"/>
          <ac:picMkLst>
            <pc:docMk/>
            <pc:sldMk cId="3134916531" sldId="275"/>
            <ac:picMk id="3" creationId="{A63C45E2-5B2C-470D-B3C5-4CFA190CEBC4}"/>
          </ac:picMkLst>
        </pc:picChg>
        <pc:cxnChg chg="add del">
          <ac:chgData name="Miriam Scale" userId="c4a84f173e14c3d4" providerId="LiveId" clId="{D324F6CC-D732-4FDD-8190-DA626897F437}" dt="2020-06-11T19:30:02.986" v="3113" actId="26606"/>
          <ac:cxnSpMkLst>
            <pc:docMk/>
            <pc:sldMk cId="3134916531" sldId="275"/>
            <ac:cxnSpMk id="11" creationId="{1F5DC8C3-BA5F-4EED-BB9A-A14272BD82A1}"/>
          </ac:cxnSpMkLst>
        </pc:cxnChg>
        <pc:cxnChg chg="add del">
          <ac:chgData name="Miriam Scale" userId="c4a84f173e14c3d4" providerId="LiveId" clId="{D324F6CC-D732-4FDD-8190-DA626897F437}" dt="2020-06-11T19:30:02.986" v="3113" actId="26606"/>
          <ac:cxnSpMkLst>
            <pc:docMk/>
            <pc:sldMk cId="3134916531" sldId="275"/>
            <ac:cxnSpMk id="15" creationId="{34E5597F-CE67-4085-9548-E6A8036DA3BB}"/>
          </ac:cxnSpMkLst>
        </pc:cxnChg>
        <pc:cxnChg chg="add del">
          <ac:chgData name="Miriam Scale" userId="c4a84f173e14c3d4" providerId="LiveId" clId="{D324F6CC-D732-4FDD-8190-DA626897F437}" dt="2020-06-11T19:30:04.772" v="3115" actId="26606"/>
          <ac:cxnSpMkLst>
            <pc:docMk/>
            <pc:sldMk cId="3134916531" sldId="275"/>
            <ac:cxnSpMk id="19" creationId="{1F5DC8C3-BA5F-4EED-BB9A-A14272BD82A1}"/>
          </ac:cxnSpMkLst>
        </pc:cxnChg>
        <pc:cxnChg chg="add del">
          <ac:chgData name="Miriam Scale" userId="c4a84f173e14c3d4" providerId="LiveId" clId="{D324F6CC-D732-4FDD-8190-DA626897F437}" dt="2020-06-11T19:30:04.772" v="3115" actId="26606"/>
          <ac:cxnSpMkLst>
            <pc:docMk/>
            <pc:sldMk cId="3134916531" sldId="275"/>
            <ac:cxnSpMk id="21" creationId="{BEF45B32-FB97-49CC-B778-CA7CF87BEF7A}"/>
          </ac:cxnSpMkLst>
        </pc:cxnChg>
        <pc:cxnChg chg="add del">
          <ac:chgData name="Miriam Scale" userId="c4a84f173e14c3d4" providerId="LiveId" clId="{D324F6CC-D732-4FDD-8190-DA626897F437}" dt="2020-06-11T19:30:06.312" v="3117" actId="26606"/>
          <ac:cxnSpMkLst>
            <pc:docMk/>
            <pc:sldMk cId="3134916531" sldId="275"/>
            <ac:cxnSpMk id="24" creationId="{1F5DC8C3-BA5F-4EED-BB9A-A14272BD82A1}"/>
          </ac:cxnSpMkLst>
        </pc:cxnChg>
        <pc:cxnChg chg="add del">
          <ac:chgData name="Miriam Scale" userId="c4a84f173e14c3d4" providerId="LiveId" clId="{D324F6CC-D732-4FDD-8190-DA626897F437}" dt="2020-06-11T19:30:06.312" v="3117" actId="26606"/>
          <ac:cxnSpMkLst>
            <pc:docMk/>
            <pc:sldMk cId="3134916531" sldId="275"/>
            <ac:cxnSpMk id="26" creationId="{B9EB6DAA-2F0C-43D5-A577-15D5D2C4E3F5}"/>
          </ac:cxnSpMkLst>
        </pc:cxnChg>
        <pc:cxnChg chg="add del">
          <ac:chgData name="Miriam Scale" userId="c4a84f173e14c3d4" providerId="LiveId" clId="{D324F6CC-D732-4FDD-8190-DA626897F437}" dt="2020-06-11T19:30:12.310" v="3119" actId="26606"/>
          <ac:cxnSpMkLst>
            <pc:docMk/>
            <pc:sldMk cId="3134916531" sldId="275"/>
            <ac:cxnSpMk id="29" creationId="{1F5DC8C3-BA5F-4EED-BB9A-A14272BD82A1}"/>
          </ac:cxnSpMkLst>
        </pc:cxnChg>
        <pc:cxnChg chg="add del">
          <ac:chgData name="Miriam Scale" userId="c4a84f173e14c3d4" providerId="LiveId" clId="{D324F6CC-D732-4FDD-8190-DA626897F437}" dt="2020-06-11T19:30:12.310" v="3119" actId="26606"/>
          <ac:cxnSpMkLst>
            <pc:docMk/>
            <pc:sldMk cId="3134916531" sldId="275"/>
            <ac:cxnSpMk id="31" creationId="{BA22713B-ABB6-4391-97F9-0449A2B9B664}"/>
          </ac:cxnSpMkLst>
        </pc:cxnChg>
        <pc:cxnChg chg="add del">
          <ac:chgData name="Miriam Scale" userId="c4a84f173e14c3d4" providerId="LiveId" clId="{D324F6CC-D732-4FDD-8190-DA626897F437}" dt="2020-06-11T19:30:14.876" v="3121" actId="26606"/>
          <ac:cxnSpMkLst>
            <pc:docMk/>
            <pc:sldMk cId="3134916531" sldId="275"/>
            <ac:cxnSpMk id="35" creationId="{1F5DC8C3-BA5F-4EED-BB9A-A14272BD82A1}"/>
          </ac:cxnSpMkLst>
        </pc:cxnChg>
        <pc:cxnChg chg="add del">
          <ac:chgData name="Miriam Scale" userId="c4a84f173e14c3d4" providerId="LiveId" clId="{D324F6CC-D732-4FDD-8190-DA626897F437}" dt="2020-06-11T19:30:14.876" v="3121" actId="26606"/>
          <ac:cxnSpMkLst>
            <pc:docMk/>
            <pc:sldMk cId="3134916531" sldId="275"/>
            <ac:cxnSpMk id="38" creationId="{A07787ED-5EDC-4C54-AD87-55B60D0FE397}"/>
          </ac:cxnSpMkLst>
        </pc:cxnChg>
        <pc:cxnChg chg="add del">
          <ac:chgData name="Miriam Scale" userId="c4a84f173e14c3d4" providerId="LiveId" clId="{D324F6CC-D732-4FDD-8190-DA626897F437}" dt="2020-06-11T19:30:18.950" v="3123" actId="26606"/>
          <ac:cxnSpMkLst>
            <pc:docMk/>
            <pc:sldMk cId="3134916531" sldId="275"/>
            <ac:cxnSpMk id="42" creationId="{1F5DC8C3-BA5F-4EED-BB9A-A14272BD82A1}"/>
          </ac:cxnSpMkLst>
        </pc:cxnChg>
        <pc:cxnChg chg="add del">
          <ac:chgData name="Miriam Scale" userId="c4a84f173e14c3d4" providerId="LiveId" clId="{D324F6CC-D732-4FDD-8190-DA626897F437}" dt="2020-06-11T19:30:18.950" v="3123" actId="26606"/>
          <ac:cxnSpMkLst>
            <pc:docMk/>
            <pc:sldMk cId="3134916531" sldId="275"/>
            <ac:cxnSpMk id="44" creationId="{B9EB6DAA-2F0C-43D5-A577-15D5D2C4E3F5}"/>
          </ac:cxnSpMkLst>
        </pc:cxnChg>
        <pc:cxnChg chg="add">
          <ac:chgData name="Miriam Scale" userId="c4a84f173e14c3d4" providerId="LiveId" clId="{D324F6CC-D732-4FDD-8190-DA626897F437}" dt="2020-06-11T19:30:18.965" v="3124" actId="26606"/>
          <ac:cxnSpMkLst>
            <pc:docMk/>
            <pc:sldMk cId="3134916531" sldId="275"/>
            <ac:cxnSpMk id="47" creationId="{1F5DC8C3-BA5F-4EED-BB9A-A14272BD82A1}"/>
          </ac:cxnSpMkLst>
        </pc:cxnChg>
        <pc:cxnChg chg="add">
          <ac:chgData name="Miriam Scale" userId="c4a84f173e14c3d4" providerId="LiveId" clId="{D324F6CC-D732-4FDD-8190-DA626897F437}" dt="2020-06-11T19:30:18.965" v="3124" actId="26606"/>
          <ac:cxnSpMkLst>
            <pc:docMk/>
            <pc:sldMk cId="3134916531" sldId="275"/>
            <ac:cxnSpMk id="49" creationId="{D5B557D3-D7B4-404B-84A1-9BD182BE5B06}"/>
          </ac:cxnSpMkLst>
        </pc:cxnChg>
      </pc:sldChg>
      <pc:sldChg chg="addSp modSp new mod modAnim">
        <pc:chgData name="Miriam Scale" userId="c4a84f173e14c3d4" providerId="LiveId" clId="{D324F6CC-D732-4FDD-8190-DA626897F437}" dt="2020-06-11T18:28:25.078" v="852" actId="20577"/>
        <pc:sldMkLst>
          <pc:docMk/>
          <pc:sldMk cId="3303366327" sldId="276"/>
        </pc:sldMkLst>
        <pc:spChg chg="add mod">
          <ac:chgData name="Miriam Scale" userId="c4a84f173e14c3d4" providerId="LiveId" clId="{D324F6CC-D732-4FDD-8190-DA626897F437}" dt="2020-06-11T18:28:25.078" v="852" actId="20577"/>
          <ac:spMkLst>
            <pc:docMk/>
            <pc:sldMk cId="3303366327" sldId="276"/>
            <ac:spMk id="5" creationId="{88E88EAA-B09D-4060-BB2D-35F195FB4D39}"/>
          </ac:spMkLst>
        </pc:spChg>
        <pc:picChg chg="add mod">
          <ac:chgData name="Miriam Scale" userId="c4a84f173e14c3d4" providerId="LiveId" clId="{D324F6CC-D732-4FDD-8190-DA626897F437}" dt="2020-06-11T18:19:41.204" v="264" actId="14100"/>
          <ac:picMkLst>
            <pc:docMk/>
            <pc:sldMk cId="3303366327" sldId="276"/>
            <ac:picMk id="2" creationId="{8B92EE10-8E83-4F38-B477-CD301E7F0A4B}"/>
          </ac:picMkLst>
        </pc:picChg>
        <pc:picChg chg="add mod">
          <ac:chgData name="Miriam Scale" userId="c4a84f173e14c3d4" providerId="LiveId" clId="{D324F6CC-D732-4FDD-8190-DA626897F437}" dt="2020-06-11T18:14:39.789" v="257"/>
          <ac:picMkLst>
            <pc:docMk/>
            <pc:sldMk cId="3303366327" sldId="276"/>
            <ac:picMk id="3" creationId="{49571AE1-FED5-4313-A8FA-2CB67328257E}"/>
          </ac:picMkLst>
        </pc:picChg>
        <pc:picChg chg="add mod">
          <ac:chgData name="Miriam Scale" userId="c4a84f173e14c3d4" providerId="LiveId" clId="{D324F6CC-D732-4FDD-8190-DA626897F437}" dt="2020-06-11T18:19:50.331" v="266" actId="14100"/>
          <ac:picMkLst>
            <pc:docMk/>
            <pc:sldMk cId="3303366327" sldId="276"/>
            <ac:picMk id="4" creationId="{C14E2017-075C-4B67-9C8F-48AA42AED465}"/>
          </ac:picMkLst>
        </pc:picChg>
      </pc:sldChg>
      <pc:sldChg chg="addSp modSp new mod">
        <pc:chgData name="Miriam Scale" userId="c4a84f173e14c3d4" providerId="LiveId" clId="{D324F6CC-D732-4FDD-8190-DA626897F437}" dt="2020-06-11T19:07:02.028" v="2872" actId="20577"/>
        <pc:sldMkLst>
          <pc:docMk/>
          <pc:sldMk cId="198957403" sldId="277"/>
        </pc:sldMkLst>
        <pc:spChg chg="add mod">
          <ac:chgData name="Miriam Scale" userId="c4a84f173e14c3d4" providerId="LiveId" clId="{D324F6CC-D732-4FDD-8190-DA626897F437}" dt="2020-06-11T18:54:36.092" v="2044" actId="207"/>
          <ac:spMkLst>
            <pc:docMk/>
            <pc:sldMk cId="198957403" sldId="277"/>
            <ac:spMk id="2" creationId="{5ADB26D7-C1E6-4307-9218-BD243402401A}"/>
          </ac:spMkLst>
        </pc:spChg>
        <pc:spChg chg="add mod">
          <ac:chgData name="Miriam Scale" userId="c4a84f173e14c3d4" providerId="LiveId" clId="{D324F6CC-D732-4FDD-8190-DA626897F437}" dt="2020-06-11T19:07:02.028" v="2872" actId="20577"/>
          <ac:spMkLst>
            <pc:docMk/>
            <pc:sldMk cId="198957403" sldId="277"/>
            <ac:spMk id="3" creationId="{D729F6F9-60D6-416F-89A7-E4F00F1D19EB}"/>
          </ac:spMkLst>
        </pc:spChg>
        <pc:spChg chg="add mod">
          <ac:chgData name="Miriam Scale" userId="c4a84f173e14c3d4" providerId="LiveId" clId="{D324F6CC-D732-4FDD-8190-DA626897F437}" dt="2020-06-11T18:59:05.165" v="2479" actId="255"/>
          <ac:spMkLst>
            <pc:docMk/>
            <pc:sldMk cId="198957403" sldId="277"/>
            <ac:spMk id="4" creationId="{2096E230-B280-4CDA-BCDB-8BDE5E497A1A}"/>
          </ac:spMkLst>
        </pc:spChg>
        <pc:spChg chg="add mod">
          <ac:chgData name="Miriam Scale" userId="c4a84f173e14c3d4" providerId="LiveId" clId="{D324F6CC-D732-4FDD-8190-DA626897F437}" dt="2020-06-11T19:05:28.669" v="2871" actId="313"/>
          <ac:spMkLst>
            <pc:docMk/>
            <pc:sldMk cId="198957403" sldId="277"/>
            <ac:spMk id="5" creationId="{2663908B-D237-4378-8A40-CCB983089EC5}"/>
          </ac:spMkLst>
        </pc:spChg>
      </pc:sldChg>
      <pc:sldChg chg="addSp delSp modSp new mod ord">
        <pc:chgData name="Miriam Scale" userId="c4a84f173e14c3d4" providerId="LiveId" clId="{D324F6CC-D732-4FDD-8190-DA626897F437}" dt="2020-06-12T09:31:39.577" v="9287" actId="1076"/>
        <pc:sldMkLst>
          <pc:docMk/>
          <pc:sldMk cId="1942777981" sldId="278"/>
        </pc:sldMkLst>
        <pc:spChg chg="add mod">
          <ac:chgData name="Miriam Scale" userId="c4a84f173e14c3d4" providerId="LiveId" clId="{D324F6CC-D732-4FDD-8190-DA626897F437}" dt="2020-06-12T09:27:58.637" v="9266" actId="123"/>
          <ac:spMkLst>
            <pc:docMk/>
            <pc:sldMk cId="1942777981" sldId="278"/>
            <ac:spMk id="6" creationId="{C4FA0781-F2A3-407A-8D56-DC3509A31028}"/>
          </ac:spMkLst>
        </pc:spChg>
        <pc:spChg chg="add mod">
          <ac:chgData name="Miriam Scale" userId="c4a84f173e14c3d4" providerId="LiveId" clId="{D324F6CC-D732-4FDD-8190-DA626897F437}" dt="2020-06-12T09:30:21.602" v="9283" actId="1076"/>
          <ac:spMkLst>
            <pc:docMk/>
            <pc:sldMk cId="1942777981" sldId="278"/>
            <ac:spMk id="7" creationId="{1C73E218-5F1C-43E4-B8B8-2D585ACE6F2A}"/>
          </ac:spMkLst>
        </pc:spChg>
        <pc:picChg chg="add mod">
          <ac:chgData name="Miriam Scale" userId="c4a84f173e14c3d4" providerId="LiveId" clId="{D324F6CC-D732-4FDD-8190-DA626897F437}" dt="2020-06-12T09:30:25.130" v="9284" actId="14100"/>
          <ac:picMkLst>
            <pc:docMk/>
            <pc:sldMk cId="1942777981" sldId="278"/>
            <ac:picMk id="3" creationId="{4EB350EE-10C2-484C-AD1C-E5CF5F467200}"/>
          </ac:picMkLst>
        </pc:picChg>
        <pc:picChg chg="add del mod">
          <ac:chgData name="Miriam Scale" userId="c4a84f173e14c3d4" providerId="LiveId" clId="{D324F6CC-D732-4FDD-8190-DA626897F437}" dt="2020-06-12T07:52:32.389" v="5292" actId="931"/>
          <ac:picMkLst>
            <pc:docMk/>
            <pc:sldMk cId="1942777981" sldId="278"/>
            <ac:picMk id="5" creationId="{D97F2FDB-6F5F-4FC0-83F1-AD8BEE8EE476}"/>
          </ac:picMkLst>
        </pc:picChg>
        <pc:picChg chg="add mod">
          <ac:chgData name="Miriam Scale" userId="c4a84f173e14c3d4" providerId="LiveId" clId="{D324F6CC-D732-4FDD-8190-DA626897F437}" dt="2020-06-12T09:30:15.097" v="9282" actId="14100"/>
          <ac:picMkLst>
            <pc:docMk/>
            <pc:sldMk cId="1942777981" sldId="278"/>
            <ac:picMk id="8" creationId="{9276F527-82D9-44F0-BCDA-51589D04E6EB}"/>
          </ac:picMkLst>
        </pc:picChg>
        <pc:picChg chg="add mod">
          <ac:chgData name="Miriam Scale" userId="c4a84f173e14c3d4" providerId="LiveId" clId="{D324F6CC-D732-4FDD-8190-DA626897F437}" dt="2020-06-12T09:31:39.577" v="9287" actId="1076"/>
          <ac:picMkLst>
            <pc:docMk/>
            <pc:sldMk cId="1942777981" sldId="278"/>
            <ac:picMk id="10" creationId="{B3CEA3C6-B1B0-42E5-83F1-37FE78A7B5B2}"/>
          </ac:picMkLst>
        </pc:picChg>
      </pc:sldChg>
      <pc:sldChg chg="addSp delSp modSp new mod ord">
        <pc:chgData name="Miriam Scale" userId="c4a84f173e14c3d4" providerId="LiveId" clId="{D324F6CC-D732-4FDD-8190-DA626897F437}" dt="2020-06-12T08:06:27.392" v="5619" actId="1076"/>
        <pc:sldMkLst>
          <pc:docMk/>
          <pc:sldMk cId="1517253167" sldId="279"/>
        </pc:sldMkLst>
        <pc:spChg chg="add mod">
          <ac:chgData name="Miriam Scale" userId="c4a84f173e14c3d4" providerId="LiveId" clId="{D324F6CC-D732-4FDD-8190-DA626897F437}" dt="2020-06-12T08:06:27.392" v="5619" actId="1076"/>
          <ac:spMkLst>
            <pc:docMk/>
            <pc:sldMk cId="1517253167" sldId="279"/>
            <ac:spMk id="10" creationId="{BBB6A45E-7620-433A-A9B2-CD9B484CA322}"/>
          </ac:spMkLst>
        </pc:spChg>
        <pc:picChg chg="add mod ord">
          <ac:chgData name="Miriam Scale" userId="c4a84f173e14c3d4" providerId="LiveId" clId="{D324F6CC-D732-4FDD-8190-DA626897F437}" dt="2020-06-12T08:02:12.753" v="5386" actId="1076"/>
          <ac:picMkLst>
            <pc:docMk/>
            <pc:sldMk cId="1517253167" sldId="279"/>
            <ac:picMk id="3" creationId="{21D41B48-82CD-44C9-B8E5-74CAFD896585}"/>
          </ac:picMkLst>
        </pc:picChg>
        <pc:picChg chg="add mod">
          <ac:chgData name="Miriam Scale" userId="c4a84f173e14c3d4" providerId="LiveId" clId="{D324F6CC-D732-4FDD-8190-DA626897F437}" dt="2020-06-12T08:01:37.484" v="5384" actId="14100"/>
          <ac:picMkLst>
            <pc:docMk/>
            <pc:sldMk cId="1517253167" sldId="279"/>
            <ac:picMk id="5" creationId="{419C4330-172A-4212-910B-E3E0D9BD07F6}"/>
          </ac:picMkLst>
        </pc:picChg>
        <pc:picChg chg="add del mod">
          <ac:chgData name="Miriam Scale" userId="c4a84f173e14c3d4" providerId="LiveId" clId="{D324F6CC-D732-4FDD-8190-DA626897F437}" dt="2020-06-12T08:00:16.118" v="5364" actId="931"/>
          <ac:picMkLst>
            <pc:docMk/>
            <pc:sldMk cId="1517253167" sldId="279"/>
            <ac:picMk id="7" creationId="{FCBDCF3C-D7FF-46A6-AE1F-30B6F49FDCD0}"/>
          </ac:picMkLst>
        </pc:picChg>
        <pc:picChg chg="add mod">
          <ac:chgData name="Miriam Scale" userId="c4a84f173e14c3d4" providerId="LiveId" clId="{D324F6CC-D732-4FDD-8190-DA626897F437}" dt="2020-06-12T08:01:11.802" v="5377" actId="1076"/>
          <ac:picMkLst>
            <pc:docMk/>
            <pc:sldMk cId="1517253167" sldId="279"/>
            <ac:picMk id="9" creationId="{5620A0C7-4326-4AAB-8404-573ED840620C}"/>
          </ac:picMkLst>
        </pc:picChg>
      </pc:sldChg>
      <pc:sldChg chg="addSp modSp new mod ord">
        <pc:chgData name="Miriam Scale" userId="c4a84f173e14c3d4" providerId="LiveId" clId="{D324F6CC-D732-4FDD-8190-DA626897F437}" dt="2020-06-12T08:08:49.839" v="5625" actId="688"/>
        <pc:sldMkLst>
          <pc:docMk/>
          <pc:sldMk cId="4056565422" sldId="280"/>
        </pc:sldMkLst>
        <pc:picChg chg="add mod">
          <ac:chgData name="Miriam Scale" userId="c4a84f173e14c3d4" providerId="LiveId" clId="{D324F6CC-D732-4FDD-8190-DA626897F437}" dt="2020-06-12T08:08:49.839" v="5625" actId="688"/>
          <ac:picMkLst>
            <pc:docMk/>
            <pc:sldMk cId="4056565422" sldId="280"/>
            <ac:picMk id="3" creationId="{A0F72C95-B4E7-4254-9043-8A85B4CCF9F0}"/>
          </ac:picMkLst>
        </pc:picChg>
      </pc:sldChg>
      <pc:sldChg chg="addSp modSp new mod ord">
        <pc:chgData name="Miriam Scale" userId="c4a84f173e14c3d4" providerId="LiveId" clId="{D324F6CC-D732-4FDD-8190-DA626897F437}" dt="2020-06-12T08:32:03.248" v="6092" actId="1076"/>
        <pc:sldMkLst>
          <pc:docMk/>
          <pc:sldMk cId="3041957902" sldId="281"/>
        </pc:sldMkLst>
        <pc:spChg chg="add mod">
          <ac:chgData name="Miriam Scale" userId="c4a84f173e14c3d4" providerId="LiveId" clId="{D324F6CC-D732-4FDD-8190-DA626897F437}" dt="2020-06-12T08:32:03.248" v="6092" actId="1076"/>
          <ac:spMkLst>
            <pc:docMk/>
            <pc:sldMk cId="3041957902" sldId="281"/>
            <ac:spMk id="4" creationId="{69C6CE5C-10BF-4FFC-879E-6DCCAC46BA5B}"/>
          </ac:spMkLst>
        </pc:spChg>
        <pc:picChg chg="add mod">
          <ac:chgData name="Miriam Scale" userId="c4a84f173e14c3d4" providerId="LiveId" clId="{D324F6CC-D732-4FDD-8190-DA626897F437}" dt="2020-06-12T08:31:41.113" v="6091" actId="14100"/>
          <ac:picMkLst>
            <pc:docMk/>
            <pc:sldMk cId="3041957902" sldId="281"/>
            <ac:picMk id="3" creationId="{49365F81-DD74-440A-B177-C326EA0E7349}"/>
          </ac:picMkLst>
        </pc:picChg>
      </pc:sldChg>
      <pc:sldChg chg="addSp modSp new mod ord">
        <pc:chgData name="Miriam Scale" userId="c4a84f173e14c3d4" providerId="LiveId" clId="{D324F6CC-D732-4FDD-8190-DA626897F437}" dt="2020-06-12T08:09:25.607" v="5631" actId="14100"/>
        <pc:sldMkLst>
          <pc:docMk/>
          <pc:sldMk cId="3876657942" sldId="282"/>
        </pc:sldMkLst>
        <pc:picChg chg="add mod">
          <ac:chgData name="Miriam Scale" userId="c4a84f173e14c3d4" providerId="LiveId" clId="{D324F6CC-D732-4FDD-8190-DA626897F437}" dt="2020-06-12T08:09:25.607" v="5631" actId="14100"/>
          <ac:picMkLst>
            <pc:docMk/>
            <pc:sldMk cId="3876657942" sldId="282"/>
            <ac:picMk id="3" creationId="{4D2A1733-50F7-46DF-8996-E497B90554FF}"/>
          </ac:picMkLst>
        </pc:picChg>
      </pc:sldChg>
      <pc:sldChg chg="addSp modSp new mod ord">
        <pc:chgData name="Miriam Scale" userId="c4a84f173e14c3d4" providerId="LiveId" clId="{D324F6CC-D732-4FDD-8190-DA626897F437}" dt="2020-06-12T08:27:20.864" v="6068" actId="1076"/>
        <pc:sldMkLst>
          <pc:docMk/>
          <pc:sldMk cId="3561045290" sldId="283"/>
        </pc:sldMkLst>
        <pc:spChg chg="add mod">
          <ac:chgData name="Miriam Scale" userId="c4a84f173e14c3d4" providerId="LiveId" clId="{D324F6CC-D732-4FDD-8190-DA626897F437}" dt="2020-06-12T08:27:20.864" v="6068" actId="1076"/>
          <ac:spMkLst>
            <pc:docMk/>
            <pc:sldMk cId="3561045290" sldId="283"/>
            <ac:spMk id="4" creationId="{B25F0C18-43BE-428E-A848-288B22200CAE}"/>
          </ac:spMkLst>
        </pc:spChg>
        <pc:picChg chg="add mod">
          <ac:chgData name="Miriam Scale" userId="c4a84f173e14c3d4" providerId="LiveId" clId="{D324F6CC-D732-4FDD-8190-DA626897F437}" dt="2020-06-12T08:10:01.291" v="5634" actId="1076"/>
          <ac:picMkLst>
            <pc:docMk/>
            <pc:sldMk cId="3561045290" sldId="283"/>
            <ac:picMk id="3" creationId="{ADA96521-BA77-44EE-82ED-8CC1FD3B3C13}"/>
          </ac:picMkLst>
        </pc:picChg>
      </pc:sldChg>
      <pc:sldChg chg="addSp delSp modSp new del mod ord">
        <pc:chgData name="Miriam Scale" userId="c4a84f173e14c3d4" providerId="LiveId" clId="{D324F6CC-D732-4FDD-8190-DA626897F437}" dt="2020-06-12T09:42:36.867" v="10253" actId="2696"/>
        <pc:sldMkLst>
          <pc:docMk/>
          <pc:sldMk cId="258405046" sldId="284"/>
        </pc:sldMkLst>
        <pc:picChg chg="add del mod">
          <ac:chgData name="Miriam Scale" userId="c4a84f173e14c3d4" providerId="LiveId" clId="{D324F6CC-D732-4FDD-8190-DA626897F437}" dt="2020-06-12T07:55:07.016" v="5320" actId="931"/>
          <ac:picMkLst>
            <pc:docMk/>
            <pc:sldMk cId="258405046" sldId="284"/>
            <ac:picMk id="3" creationId="{7EB18E93-4D7A-418C-8F7C-CB1AFD8E4B3C}"/>
          </ac:picMkLst>
        </pc:picChg>
        <pc:picChg chg="add del mod">
          <ac:chgData name="Miriam Scale" userId="c4a84f173e14c3d4" providerId="LiveId" clId="{D324F6CC-D732-4FDD-8190-DA626897F437}" dt="2020-06-12T07:56:04.423" v="5322" actId="931"/>
          <ac:picMkLst>
            <pc:docMk/>
            <pc:sldMk cId="258405046" sldId="284"/>
            <ac:picMk id="5" creationId="{774D556A-AD78-402E-8CA7-D4AA7461B9B2}"/>
          </ac:picMkLst>
        </pc:picChg>
        <pc:picChg chg="add del mod">
          <ac:chgData name="Miriam Scale" userId="c4a84f173e14c3d4" providerId="LiveId" clId="{D324F6CC-D732-4FDD-8190-DA626897F437}" dt="2020-06-12T07:56:21.784" v="5327" actId="931"/>
          <ac:picMkLst>
            <pc:docMk/>
            <pc:sldMk cId="258405046" sldId="284"/>
            <ac:picMk id="7" creationId="{ED182E68-FB5F-4134-844F-A066930C40F2}"/>
          </ac:picMkLst>
        </pc:picChg>
        <pc:picChg chg="add del mod">
          <ac:chgData name="Miriam Scale" userId="c4a84f173e14c3d4" providerId="LiveId" clId="{D324F6CC-D732-4FDD-8190-DA626897F437}" dt="2020-06-12T07:56:41.762" v="5332" actId="931"/>
          <ac:picMkLst>
            <pc:docMk/>
            <pc:sldMk cId="258405046" sldId="284"/>
            <ac:picMk id="9" creationId="{30E65E16-E1E3-464F-8EEB-8B501E231F35}"/>
          </ac:picMkLst>
        </pc:picChg>
        <pc:picChg chg="add mod">
          <ac:chgData name="Miriam Scale" userId="c4a84f173e14c3d4" providerId="LiveId" clId="{D324F6CC-D732-4FDD-8190-DA626897F437}" dt="2020-06-12T07:56:58.336" v="5335" actId="962"/>
          <ac:picMkLst>
            <pc:docMk/>
            <pc:sldMk cId="258405046" sldId="284"/>
            <ac:picMk id="11" creationId="{86F5B4BA-8E59-417E-9466-3EC510B11E7B}"/>
          </ac:picMkLst>
        </pc:picChg>
      </pc:sldChg>
      <pc:sldChg chg="addSp modSp new mod ord">
        <pc:chgData name="Miriam Scale" userId="c4a84f173e14c3d4" providerId="LiveId" clId="{D324F6CC-D732-4FDD-8190-DA626897F437}" dt="2020-06-12T08:49:52.138" v="7087" actId="207"/>
        <pc:sldMkLst>
          <pc:docMk/>
          <pc:sldMk cId="783992742" sldId="285"/>
        </pc:sldMkLst>
        <pc:spChg chg="add mod">
          <ac:chgData name="Miriam Scale" userId="c4a84f173e14c3d4" providerId="LiveId" clId="{D324F6CC-D732-4FDD-8190-DA626897F437}" dt="2020-06-12T08:49:52.138" v="7087" actId="207"/>
          <ac:spMkLst>
            <pc:docMk/>
            <pc:sldMk cId="783992742" sldId="285"/>
            <ac:spMk id="2" creationId="{311FFED2-5EA9-4A93-9D21-3FC0E132DF04}"/>
          </ac:spMkLst>
        </pc:spChg>
      </pc:sldChg>
      <pc:sldChg chg="addSp delSp modSp new mod ord">
        <pc:chgData name="Miriam Scale" userId="c4a84f173e14c3d4" providerId="LiveId" clId="{D324F6CC-D732-4FDD-8190-DA626897F437}" dt="2020-06-12T09:17:00.648" v="8573" actId="207"/>
        <pc:sldMkLst>
          <pc:docMk/>
          <pc:sldMk cId="2500686972" sldId="286"/>
        </pc:sldMkLst>
        <pc:spChg chg="add mod">
          <ac:chgData name="Miriam Scale" userId="c4a84f173e14c3d4" providerId="LiveId" clId="{D324F6CC-D732-4FDD-8190-DA626897F437}" dt="2020-06-12T08:53:36.061" v="7123" actId="207"/>
          <ac:spMkLst>
            <pc:docMk/>
            <pc:sldMk cId="2500686972" sldId="286"/>
            <ac:spMk id="2" creationId="{41AF7300-6378-43C6-A76F-7E6CEA4076D4}"/>
          </ac:spMkLst>
        </pc:spChg>
        <pc:spChg chg="add mod">
          <ac:chgData name="Miriam Scale" userId="c4a84f173e14c3d4" providerId="LiveId" clId="{D324F6CC-D732-4FDD-8190-DA626897F437}" dt="2020-06-12T09:17:00.648" v="8573" actId="207"/>
          <ac:spMkLst>
            <pc:docMk/>
            <pc:sldMk cId="2500686972" sldId="286"/>
            <ac:spMk id="3" creationId="{2CBA28E9-3043-4E2A-BE40-D52547D41932}"/>
          </ac:spMkLst>
        </pc:spChg>
        <pc:spChg chg="add mod">
          <ac:chgData name="Miriam Scale" userId="c4a84f173e14c3d4" providerId="LiveId" clId="{D324F6CC-D732-4FDD-8190-DA626897F437}" dt="2020-06-12T09:01:17.757" v="7592" actId="20577"/>
          <ac:spMkLst>
            <pc:docMk/>
            <pc:sldMk cId="2500686972" sldId="286"/>
            <ac:spMk id="4" creationId="{BCD77E3E-2B77-4829-BBF3-AEB0D8BD3F9C}"/>
          </ac:spMkLst>
        </pc:spChg>
        <pc:spChg chg="add del mod">
          <ac:chgData name="Miriam Scale" userId="c4a84f173e14c3d4" providerId="LiveId" clId="{D324F6CC-D732-4FDD-8190-DA626897F437}" dt="2020-06-12T09:00:07.228" v="7581"/>
          <ac:spMkLst>
            <pc:docMk/>
            <pc:sldMk cId="2500686972" sldId="286"/>
            <ac:spMk id="5" creationId="{7B646390-639B-47B8-9673-3B743943CE8A}"/>
          </ac:spMkLst>
        </pc:spChg>
        <pc:spChg chg="add mod">
          <ac:chgData name="Miriam Scale" userId="c4a84f173e14c3d4" providerId="LiveId" clId="{D324F6CC-D732-4FDD-8190-DA626897F437}" dt="2020-06-12T09:16:53.268" v="8572" actId="207"/>
          <ac:spMkLst>
            <pc:docMk/>
            <pc:sldMk cId="2500686972" sldId="286"/>
            <ac:spMk id="6" creationId="{964794F9-03EF-4B85-B041-327030AD5826}"/>
          </ac:spMkLst>
        </pc:spChg>
      </pc:sldChg>
      <pc:sldChg chg="addSp modSp new mod ord">
        <pc:chgData name="Miriam Scale" userId="c4a84f173e14c3d4" providerId="LiveId" clId="{D324F6CC-D732-4FDD-8190-DA626897F437}" dt="2020-06-12T09:41:36.113" v="10252" actId="20577"/>
        <pc:sldMkLst>
          <pc:docMk/>
          <pc:sldMk cId="2071011025" sldId="287"/>
        </pc:sldMkLst>
        <pc:spChg chg="add mod">
          <ac:chgData name="Miriam Scale" userId="c4a84f173e14c3d4" providerId="LiveId" clId="{D324F6CC-D732-4FDD-8190-DA626897F437}" dt="2020-06-12T09:33:07.755" v="9302" actId="20577"/>
          <ac:spMkLst>
            <pc:docMk/>
            <pc:sldMk cId="2071011025" sldId="287"/>
            <ac:spMk id="2" creationId="{97D4E1BB-9A43-4F4D-8500-B3C1442AF789}"/>
          </ac:spMkLst>
        </pc:spChg>
        <pc:spChg chg="add mod">
          <ac:chgData name="Miriam Scale" userId="c4a84f173e14c3d4" providerId="LiveId" clId="{D324F6CC-D732-4FDD-8190-DA626897F437}" dt="2020-06-12T09:41:36.113" v="10252" actId="20577"/>
          <ac:spMkLst>
            <pc:docMk/>
            <pc:sldMk cId="2071011025" sldId="287"/>
            <ac:spMk id="3" creationId="{E7409DF3-74D4-4512-9425-B31DC313C19B}"/>
          </ac:spMkLst>
        </pc:spChg>
      </pc:sldChg>
      <pc:sldChg chg="addSp delSp modSp new del mod ord">
        <pc:chgData name="Miriam Scale" userId="c4a84f173e14c3d4" providerId="LiveId" clId="{D324F6CC-D732-4FDD-8190-DA626897F437}" dt="2020-06-12T08:08:40.028" v="5624" actId="2696"/>
        <pc:sldMkLst>
          <pc:docMk/>
          <pc:sldMk cId="462467185" sldId="288"/>
        </pc:sldMkLst>
        <pc:picChg chg="add del mod">
          <ac:chgData name="Miriam Scale" userId="c4a84f173e14c3d4" providerId="LiveId" clId="{D324F6CC-D732-4FDD-8190-DA626897F437}" dt="2020-06-12T07:58:46.783" v="5346" actId="931"/>
          <ac:picMkLst>
            <pc:docMk/>
            <pc:sldMk cId="462467185" sldId="288"/>
            <ac:picMk id="3" creationId="{D18ED7F4-B4AA-4850-B1B7-99DAF47AC1F6}"/>
          </ac:picMkLst>
        </pc:picChg>
        <pc:picChg chg="add del mod">
          <ac:chgData name="Miriam Scale" userId="c4a84f173e14c3d4" providerId="LiveId" clId="{D324F6CC-D732-4FDD-8190-DA626897F437}" dt="2020-06-12T07:59:14.597" v="5351" actId="931"/>
          <ac:picMkLst>
            <pc:docMk/>
            <pc:sldMk cId="462467185" sldId="288"/>
            <ac:picMk id="5" creationId="{6F3BA921-6BFA-45B3-9DB9-34BDD3C4F1BA}"/>
          </ac:picMkLst>
        </pc:picChg>
      </pc:sldChg>
      <pc:sldChg chg="addSp modSp new mod">
        <pc:chgData name="Miriam Scale" userId="c4a84f173e14c3d4" providerId="LiveId" clId="{D324F6CC-D732-4FDD-8190-DA626897F437}" dt="2020-06-12T11:25:19.386" v="10518" actId="20577"/>
        <pc:sldMkLst>
          <pc:docMk/>
          <pc:sldMk cId="3916044185" sldId="288"/>
        </pc:sldMkLst>
        <pc:spChg chg="add mod">
          <ac:chgData name="Miriam Scale" userId="c4a84f173e14c3d4" providerId="LiveId" clId="{D324F6CC-D732-4FDD-8190-DA626897F437}" dt="2020-06-12T11:19:32.508" v="10415" actId="20577"/>
          <ac:spMkLst>
            <pc:docMk/>
            <pc:sldMk cId="3916044185" sldId="288"/>
            <ac:spMk id="2" creationId="{4D6F7B1B-F215-4D1C-A512-0DAEB01069AA}"/>
          </ac:spMkLst>
        </pc:spChg>
        <pc:spChg chg="add mod">
          <ac:chgData name="Miriam Scale" userId="c4a84f173e14c3d4" providerId="LiveId" clId="{D324F6CC-D732-4FDD-8190-DA626897F437}" dt="2020-06-12T11:22:52.647" v="10461" actId="113"/>
          <ac:spMkLst>
            <pc:docMk/>
            <pc:sldMk cId="3916044185" sldId="288"/>
            <ac:spMk id="11" creationId="{EE1F7DF9-60A2-4D0C-B3A1-D90C938FE786}"/>
          </ac:spMkLst>
        </pc:spChg>
        <pc:spChg chg="add mod">
          <ac:chgData name="Miriam Scale" userId="c4a84f173e14c3d4" providerId="LiveId" clId="{D324F6CC-D732-4FDD-8190-DA626897F437}" dt="2020-06-12T11:25:14.284" v="10516" actId="20577"/>
          <ac:spMkLst>
            <pc:docMk/>
            <pc:sldMk cId="3916044185" sldId="288"/>
            <ac:spMk id="12" creationId="{F22B17A1-07AB-414B-ABA3-87E237AA754F}"/>
          </ac:spMkLst>
        </pc:spChg>
        <pc:spChg chg="add mod">
          <ac:chgData name="Miriam Scale" userId="c4a84f173e14c3d4" providerId="LiveId" clId="{D324F6CC-D732-4FDD-8190-DA626897F437}" dt="2020-06-12T11:25:19.386" v="10518" actId="20577"/>
          <ac:spMkLst>
            <pc:docMk/>
            <pc:sldMk cId="3916044185" sldId="288"/>
            <ac:spMk id="13" creationId="{F0ADFBC2-03E3-4FCF-BB2C-57C287B95F34}"/>
          </ac:spMkLst>
        </pc:spChg>
        <pc:spChg chg="add mod">
          <ac:chgData name="Miriam Scale" userId="c4a84f173e14c3d4" providerId="LiveId" clId="{D324F6CC-D732-4FDD-8190-DA626897F437}" dt="2020-06-12T11:24:43.165" v="10507" actId="113"/>
          <ac:spMkLst>
            <pc:docMk/>
            <pc:sldMk cId="3916044185" sldId="288"/>
            <ac:spMk id="14" creationId="{5097B3FA-1F86-4CDA-B9E3-6D1DE921E430}"/>
          </ac:spMkLst>
        </pc:spChg>
        <pc:picChg chg="add mod">
          <ac:chgData name="Miriam Scale" userId="c4a84f173e14c3d4" providerId="LiveId" clId="{D324F6CC-D732-4FDD-8190-DA626897F437}" dt="2020-06-12T11:24:51.321" v="10510" actId="1076"/>
          <ac:picMkLst>
            <pc:docMk/>
            <pc:sldMk cId="3916044185" sldId="288"/>
            <ac:picMk id="4" creationId="{B5A524F6-B6E3-4C68-9D25-DE3DD5E1E003}"/>
          </ac:picMkLst>
        </pc:picChg>
        <pc:picChg chg="add mod">
          <ac:chgData name="Miriam Scale" userId="c4a84f173e14c3d4" providerId="LiveId" clId="{D324F6CC-D732-4FDD-8190-DA626897F437}" dt="2020-06-12T11:24:48.855" v="10509" actId="1076"/>
          <ac:picMkLst>
            <pc:docMk/>
            <pc:sldMk cId="3916044185" sldId="288"/>
            <ac:picMk id="6" creationId="{9F0412A4-B1F7-486E-9A49-4F68DC1D2A4B}"/>
          </ac:picMkLst>
        </pc:picChg>
        <pc:picChg chg="add mod">
          <ac:chgData name="Miriam Scale" userId="c4a84f173e14c3d4" providerId="LiveId" clId="{D324F6CC-D732-4FDD-8190-DA626897F437}" dt="2020-06-12T11:24:54.132" v="10511" actId="1076"/>
          <ac:picMkLst>
            <pc:docMk/>
            <pc:sldMk cId="3916044185" sldId="288"/>
            <ac:picMk id="8" creationId="{4BD603F3-87A2-46E0-BD87-D18FE041DE9E}"/>
          </ac:picMkLst>
        </pc:picChg>
        <pc:picChg chg="add mod">
          <ac:chgData name="Miriam Scale" userId="c4a84f173e14c3d4" providerId="LiveId" clId="{D324F6CC-D732-4FDD-8190-DA626897F437}" dt="2020-06-12T11:24:57.800" v="10512" actId="1076"/>
          <ac:picMkLst>
            <pc:docMk/>
            <pc:sldMk cId="3916044185" sldId="288"/>
            <ac:picMk id="10" creationId="{4B46EB9F-E21E-4D9E-B3FB-B283DAEBC406}"/>
          </ac:picMkLst>
        </pc:picChg>
      </pc:sldChg>
      <pc:sldChg chg="addSp delSp modSp new mod">
        <pc:chgData name="Miriam Scale" userId="c4a84f173e14c3d4" providerId="LiveId" clId="{D324F6CC-D732-4FDD-8190-DA626897F437}" dt="2020-06-12T11:44:20.911" v="11474" actId="207"/>
        <pc:sldMkLst>
          <pc:docMk/>
          <pc:sldMk cId="536897681" sldId="289"/>
        </pc:sldMkLst>
        <pc:spChg chg="add mod">
          <ac:chgData name="Miriam Scale" userId="c4a84f173e14c3d4" providerId="LiveId" clId="{D324F6CC-D732-4FDD-8190-DA626897F437}" dt="2020-06-12T11:31:44.649" v="10781" actId="20577"/>
          <ac:spMkLst>
            <pc:docMk/>
            <pc:sldMk cId="536897681" sldId="289"/>
            <ac:spMk id="2" creationId="{E6E07608-5BBD-496F-A786-DC58953BDAD3}"/>
          </ac:spMkLst>
        </pc:spChg>
        <pc:spChg chg="add mod">
          <ac:chgData name="Miriam Scale" userId="c4a84f173e14c3d4" providerId="LiveId" clId="{D324F6CC-D732-4FDD-8190-DA626897F437}" dt="2020-06-12T11:41:47.377" v="11454" actId="1076"/>
          <ac:spMkLst>
            <pc:docMk/>
            <pc:sldMk cId="536897681" sldId="289"/>
            <ac:spMk id="3" creationId="{06FB01CA-1531-42C6-ABA1-A96888FC2591}"/>
          </ac:spMkLst>
        </pc:spChg>
        <pc:spChg chg="add del mod">
          <ac:chgData name="Miriam Scale" userId="c4a84f173e14c3d4" providerId="LiveId" clId="{D324F6CC-D732-4FDD-8190-DA626897F437}" dt="2020-06-12T11:37:00.102" v="11103"/>
          <ac:spMkLst>
            <pc:docMk/>
            <pc:sldMk cId="536897681" sldId="289"/>
            <ac:spMk id="4" creationId="{8651D6CA-4F50-4B60-8624-527FDFA2D226}"/>
          </ac:spMkLst>
        </pc:spChg>
        <pc:spChg chg="add mod">
          <ac:chgData name="Miriam Scale" userId="c4a84f173e14c3d4" providerId="LiveId" clId="{D324F6CC-D732-4FDD-8190-DA626897F437}" dt="2020-06-12T11:44:20.911" v="11474" actId="207"/>
          <ac:spMkLst>
            <pc:docMk/>
            <pc:sldMk cId="536897681" sldId="289"/>
            <ac:spMk id="5" creationId="{C8C6C04D-A36D-42F7-B10C-E9FFCA1CD7B7}"/>
          </ac:spMkLst>
        </pc:spChg>
        <pc:picChg chg="add mod ord">
          <ac:chgData name="Miriam Scale" userId="c4a84f173e14c3d4" providerId="LiveId" clId="{D324F6CC-D732-4FDD-8190-DA626897F437}" dt="2020-06-12T11:41:29.150" v="11452" actId="1076"/>
          <ac:picMkLst>
            <pc:docMk/>
            <pc:sldMk cId="536897681" sldId="289"/>
            <ac:picMk id="6" creationId="{2BF1E563-37F8-4D40-B94D-76EF576465B3}"/>
          </ac:picMkLst>
        </pc:picChg>
        <pc:picChg chg="add mod ord">
          <ac:chgData name="Miriam Scale" userId="c4a84f173e14c3d4" providerId="LiveId" clId="{D324F6CC-D732-4FDD-8190-DA626897F437}" dt="2020-06-12T11:42:33.036" v="11461" actId="167"/>
          <ac:picMkLst>
            <pc:docMk/>
            <pc:sldMk cId="536897681" sldId="289"/>
            <ac:picMk id="7" creationId="{B430B15C-D409-4129-983E-E9BF22ED1D89}"/>
          </ac:picMkLst>
        </pc:picChg>
        <pc:picChg chg="add mod ord">
          <ac:chgData name="Miriam Scale" userId="c4a84f173e14c3d4" providerId="LiveId" clId="{D324F6CC-D732-4FDD-8190-DA626897F437}" dt="2020-06-12T11:43:21.061" v="11469" actId="167"/>
          <ac:picMkLst>
            <pc:docMk/>
            <pc:sldMk cId="536897681" sldId="289"/>
            <ac:picMk id="8" creationId="{DE453FB2-5413-4234-B7EB-923FB8A7C60A}"/>
          </ac:picMkLst>
        </pc:picChg>
      </pc:sldChg>
      <pc:sldChg chg="new del">
        <pc:chgData name="Miriam Scale" userId="c4a84f173e14c3d4" providerId="LiveId" clId="{D324F6CC-D732-4FDD-8190-DA626897F437}" dt="2020-06-12T08:00:19.798" v="5366" actId="680"/>
        <pc:sldMkLst>
          <pc:docMk/>
          <pc:sldMk cId="1502000723" sldId="289"/>
        </pc:sldMkLst>
      </pc:sldChg>
      <pc:sldChg chg="new del">
        <pc:chgData name="Miriam Scale" userId="c4a84f173e14c3d4" providerId="LiveId" clId="{D324F6CC-D732-4FDD-8190-DA626897F437}" dt="2020-06-12T11:26:26.433" v="10520" actId="2696"/>
        <pc:sldMkLst>
          <pc:docMk/>
          <pc:sldMk cId="3518901822" sldId="28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6/11/2020</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162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6/11/2020</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74766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6/11/2020</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2852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6/11/2020</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16273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6/11/2020</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14226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6/11/2020</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00055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6/11/2020</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25873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6/11/2020</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111410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6/11/2020</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065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6/11/2020</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4643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6/11/2020</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29877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6/11/2020</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206587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sldNum="0" hdr="0" ftr="0" dt="0"/>
  <p:txStyles>
    <p:titleStyle>
      <a:lvl1pPr algn="l" defTabSz="914400" rtl="0" eaLnBrk="1" latinLnBrk="0" hangingPunct="1">
        <a:lnSpc>
          <a:spcPct val="90000"/>
        </a:lnSpc>
        <a:spcBef>
          <a:spcPct val="0"/>
        </a:spcBef>
        <a:buNone/>
        <a:defRPr sz="42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20000"/>
        </a:lnSpc>
        <a:spcBef>
          <a:spcPts val="1200"/>
        </a:spcBef>
        <a:spcAft>
          <a:spcPts val="200"/>
        </a:spcAft>
        <a:buClr>
          <a:schemeClr val="accent1"/>
        </a:buClr>
        <a:buSzPct val="100000"/>
        <a:buFont typeface="Calibri" panose="020F0502020204030204" pitchFamily="34" charset="0"/>
        <a:buChar char=" "/>
        <a:defRPr sz="18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media" Target="../media/media2.mp4"/><Relationship Id="rId7" Type="http://schemas.openxmlformats.org/officeDocument/2006/relationships/image" Target="../media/image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png"/><Relationship Id="rId5" Type="http://schemas.openxmlformats.org/officeDocument/2006/relationships/slideLayout" Target="../slideLayouts/slideLayout7.xml"/><Relationship Id="rId4" Type="http://schemas.openxmlformats.org/officeDocument/2006/relationships/video" Target="../media/media2.mp4"/></Relationships>
</file>

<file path=ppt/slides/_rels/slide4.xml.rels><?xml version="1.0" encoding="UTF-8" standalone="yes"?>
<Relationships xmlns="http://schemas.openxmlformats.org/package/2006/relationships"><Relationship Id="rId8" Type="http://schemas.openxmlformats.org/officeDocument/2006/relationships/hyperlink" Target="http://www.gardenbirdwatching.com/great-tit.html" TargetMode="External"/><Relationship Id="rId13" Type="http://schemas.openxmlformats.org/officeDocument/2006/relationships/hyperlink" Target="http://woodswalksandwildlife.blogspot.com/2013/04/exploring-wales-part-1-conwy-jackdaws.html" TargetMode="External"/><Relationship Id="rId18" Type="http://schemas.openxmlformats.org/officeDocument/2006/relationships/image" Target="../media/image13.jpeg"/><Relationship Id="rId3" Type="http://schemas.openxmlformats.org/officeDocument/2006/relationships/hyperlink" Target="http://en.wikipedia.org/wiki/File:Male_Eurasian_Bullfinch.jpg" TargetMode="External"/><Relationship Id="rId7" Type="http://schemas.openxmlformats.org/officeDocument/2006/relationships/image" Target="../media/image8.jpeg"/><Relationship Id="rId12" Type="http://schemas.openxmlformats.org/officeDocument/2006/relationships/image" Target="../media/image10.jpeg"/><Relationship Id="rId17" Type="http://schemas.openxmlformats.org/officeDocument/2006/relationships/hyperlink" Target="https://en.wikipedia.org/wiki/Eurasian_wren" TargetMode="External"/><Relationship Id="rId2" Type="http://schemas.openxmlformats.org/officeDocument/2006/relationships/image" Target="../media/image6.jpeg"/><Relationship Id="rId16"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hyperlink" Target="https://commons.wikimedia.org/wiki/File:European_Robin,_London.jpg" TargetMode="External"/><Relationship Id="rId11" Type="http://schemas.openxmlformats.org/officeDocument/2006/relationships/hyperlink" Target="http://www.gardenbirdwatching.com/chaffinch.html" TargetMode="External"/><Relationship Id="rId5" Type="http://schemas.openxmlformats.org/officeDocument/2006/relationships/image" Target="../media/image7.jpeg"/><Relationship Id="rId15" Type="http://schemas.openxmlformats.org/officeDocument/2006/relationships/hyperlink" Target="http://woodswalksandwildlife.blogspot.com/2012/01/louisiana-adventure-part-2-new-orleans.html" TargetMode="External"/><Relationship Id="rId10" Type="http://schemas.openxmlformats.org/officeDocument/2006/relationships/image" Target="../media/image9.jpeg"/><Relationship Id="rId19" Type="http://schemas.openxmlformats.org/officeDocument/2006/relationships/hyperlink" Target="http://www.british-garden-birds.com/" TargetMode="External"/><Relationship Id="rId4" Type="http://schemas.openxmlformats.org/officeDocument/2006/relationships/hyperlink" Target="https://creativecommons.org/licenses/by-sa/3.0/" TargetMode="External"/><Relationship Id="rId9" Type="http://schemas.openxmlformats.org/officeDocument/2006/relationships/hyperlink" Target="https://creativecommons.org/licenses/by-nc-sa/3.0/" TargetMode="External"/><Relationship Id="rId1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hyperlink" Target="https://creativecommons.org/licenses/by-sa/3.0/" TargetMode="External"/><Relationship Id="rId5" Type="http://schemas.openxmlformats.org/officeDocument/2006/relationships/hyperlink" Target="https://en.wikipedia.org/wiki/Eurasian_bullfinch" TargetMode="External"/><Relationship Id="rId4" Type="http://schemas.openxmlformats.org/officeDocument/2006/relationships/image" Target="../media/image1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1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4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46.jpeg"/></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F4F2BA-3C03-4E2C-8ABC-0949B61B3C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fabric, large, red, holding&#10;&#10;Description generated with very high confidence">
            <a:extLst>
              <a:ext uri="{FF2B5EF4-FFF2-40B4-BE49-F238E27FC236}">
                <a16:creationId xmlns:a16="http://schemas.microsoft.com/office/drawing/2014/main" id="{AEFD8AD7-7FCA-4FA2-A621-715909D5A82E}"/>
              </a:ext>
            </a:extLst>
          </p:cNvPr>
          <p:cNvPicPr>
            <a:picLocks noChangeAspect="1"/>
          </p:cNvPicPr>
          <p:nvPr/>
        </p:nvPicPr>
        <p:blipFill rotWithShape="1">
          <a:blip r:embed="rId2">
            <a:alphaModFix/>
          </a:blip>
          <a:srcRect t="13358" b="11642"/>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4B986F88-1433-4AF7-AF71-41A89DC93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46064">
                <a:srgbClr val="000000">
                  <a:alpha val="30000"/>
                </a:srgbClr>
              </a:gs>
              <a:gs pos="68000">
                <a:srgbClr val="000000">
                  <a:alpha val="20000"/>
                </a:srgbClr>
              </a:gs>
              <a:gs pos="0">
                <a:schemeClr val="tx1">
                  <a:alpha val="0"/>
                </a:schemeClr>
              </a:gs>
              <a:gs pos="26000">
                <a:schemeClr val="tx1">
                  <a:alpha val="20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758952"/>
            <a:ext cx="10058400" cy="3566160"/>
          </a:xfrm>
        </p:spPr>
        <p:txBody>
          <a:bodyPr>
            <a:normAutofit/>
          </a:bodyPr>
          <a:lstStyle/>
          <a:p>
            <a:r>
              <a:rPr lang="en-GB">
                <a:solidFill>
                  <a:srgbClr val="FFFFFF"/>
                </a:solidFill>
                <a:latin typeface="Comic Sans MS"/>
                <a:cs typeface="Calibri Light"/>
              </a:rPr>
              <a:t>My Garden</a:t>
            </a:r>
            <a:endParaRPr lang="en-GB">
              <a:solidFill>
                <a:srgbClr val="FFFFFF"/>
              </a:solidFill>
              <a:latin typeface="Comic Sans MS"/>
            </a:endParaRPr>
          </a:p>
        </p:txBody>
      </p:sp>
      <p:sp>
        <p:nvSpPr>
          <p:cNvPr id="3" name="Subtitle 2"/>
          <p:cNvSpPr>
            <a:spLocks noGrp="1"/>
          </p:cNvSpPr>
          <p:nvPr>
            <p:ph type="subTitle" idx="1"/>
          </p:nvPr>
        </p:nvSpPr>
        <p:spPr>
          <a:xfrm>
            <a:off x="1100051" y="4645152"/>
            <a:ext cx="10058400" cy="1143000"/>
          </a:xfrm>
        </p:spPr>
        <p:txBody>
          <a:bodyPr vert="horz" lIns="91440" tIns="45720" rIns="91440" bIns="45720" rtlCol="0" anchor="t">
            <a:normAutofit/>
          </a:bodyPr>
          <a:lstStyle/>
          <a:p>
            <a:r>
              <a:rPr lang="en-GB" dirty="0">
                <a:solidFill>
                  <a:srgbClr val="FFFFFF"/>
                </a:solidFill>
                <a:latin typeface="Comic Sans MS"/>
                <a:cs typeface="Calibri"/>
              </a:rPr>
              <a:t>Our Garden    </a:t>
            </a:r>
          </a:p>
          <a:p>
            <a:r>
              <a:rPr lang="en-GB" dirty="0">
                <a:solidFill>
                  <a:srgbClr val="FFFFFF"/>
                </a:solidFill>
                <a:latin typeface="Comic Sans MS"/>
                <a:cs typeface="Calibri"/>
              </a:rPr>
              <a:t>1807245  John Muir Experience</a:t>
            </a:r>
            <a:endParaRPr lang="en-GB" dirty="0">
              <a:solidFill>
                <a:srgbClr val="FFFFFF"/>
              </a:solidFill>
              <a:latin typeface="Comic Sans MS"/>
            </a:endParaRPr>
          </a:p>
        </p:txBody>
      </p:sp>
      <p:cxnSp>
        <p:nvCxnSpPr>
          <p:cNvPr id="13" name="Straight Connector 12">
            <a:extLst>
              <a:ext uri="{FF2B5EF4-FFF2-40B4-BE49-F238E27FC236}">
                <a16:creationId xmlns:a16="http://schemas.microsoft.com/office/drawing/2014/main" id="{A07787ED-5EDC-4C54-AD87-55B60D0FE3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A44FFD5D-B985-4624-BBCD-50AD2E1686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6400798"/>
            <a:ext cx="12188952" cy="457201"/>
          </a:xfrm>
          <a:prstGeom prst="rect">
            <a:avLst/>
          </a:prstGeom>
          <a:gradFill>
            <a:gsLst>
              <a:gs pos="61000">
                <a:srgbClr val="000000">
                  <a:alpha val="10000"/>
                </a:srgbClr>
              </a:gs>
              <a:gs pos="7000">
                <a:schemeClr val="tx1">
                  <a:alpha val="0"/>
                </a:schemeClr>
              </a:gs>
              <a:gs pos="100000">
                <a:schemeClr val="tx1">
                  <a:alpha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548B4202-DCD5-4F8C-B481-743A989A9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1F32AFE-08AD-4DA0-8CFF-BE291E9BAE2B}"/>
              </a:ext>
            </a:extLst>
          </p:cNvPr>
          <p:cNvSpPr txBox="1"/>
          <p:nvPr/>
        </p:nvSpPr>
        <p:spPr>
          <a:xfrm>
            <a:off x="633999" y="4550230"/>
            <a:ext cx="10909073" cy="95790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fontScale="77500" lnSpcReduction="20000"/>
          </a:bodyPr>
          <a:lstStyle/>
          <a:p>
            <a:pPr>
              <a:lnSpc>
                <a:spcPct val="90000"/>
              </a:lnSpc>
              <a:spcBef>
                <a:spcPct val="0"/>
              </a:spcBef>
              <a:spcAft>
                <a:spcPts val="600"/>
              </a:spcAft>
            </a:pPr>
            <a:r>
              <a:rPr lang="en-US" sz="6000" spc="-50" dirty="0">
                <a:solidFill>
                  <a:schemeClr val="tx1">
                    <a:lumMod val="85000"/>
                    <a:lumOff val="15000"/>
                  </a:schemeClr>
                </a:solidFill>
                <a:latin typeface="+mj-lt"/>
                <a:ea typeface="+mj-ea"/>
                <a:cs typeface="+mj-cs"/>
              </a:rPr>
              <a:t>Fascinating </a:t>
            </a:r>
            <a:r>
              <a:rPr lang="en-US" sz="6000" spc="-50" dirty="0" err="1">
                <a:solidFill>
                  <a:schemeClr val="tx1">
                    <a:lumMod val="85000"/>
                    <a:lumOff val="15000"/>
                  </a:schemeClr>
                </a:solidFill>
                <a:latin typeface="+mj-lt"/>
                <a:ea typeface="+mj-ea"/>
                <a:cs typeface="+mj-cs"/>
              </a:rPr>
              <a:t>colours</a:t>
            </a:r>
            <a:r>
              <a:rPr lang="en-US" sz="6000" spc="-50" dirty="0">
                <a:solidFill>
                  <a:schemeClr val="tx1">
                    <a:lumMod val="85000"/>
                    <a:lumOff val="15000"/>
                  </a:schemeClr>
                </a:solidFill>
                <a:latin typeface="+mj-lt"/>
                <a:ea typeface="+mj-ea"/>
                <a:cs typeface="+mj-cs"/>
              </a:rPr>
              <a:t> and textures I found.</a:t>
            </a:r>
          </a:p>
        </p:txBody>
      </p:sp>
      <p:pic>
        <p:nvPicPr>
          <p:cNvPr id="3" name="Picture 3" descr="A close up of a tree&#10;&#10;Description generated with very high confidence">
            <a:extLst>
              <a:ext uri="{FF2B5EF4-FFF2-40B4-BE49-F238E27FC236}">
                <a16:creationId xmlns:a16="http://schemas.microsoft.com/office/drawing/2014/main" id="{84F79090-A355-4BD5-9532-F434A0BFC6C4}"/>
              </a:ext>
            </a:extLst>
          </p:cNvPr>
          <p:cNvPicPr>
            <a:picLocks noChangeAspect="1"/>
          </p:cNvPicPr>
          <p:nvPr/>
        </p:nvPicPr>
        <p:blipFill rotWithShape="1">
          <a:blip r:embed="rId2"/>
          <a:srcRect t="4266" r="2" b="2235"/>
          <a:stretch/>
        </p:blipFill>
        <p:spPr>
          <a:xfrm rot="5400000">
            <a:off x="928351" y="380997"/>
            <a:ext cx="4408225" cy="4242816"/>
          </a:xfrm>
          <a:prstGeom prst="rect">
            <a:avLst/>
          </a:prstGeom>
        </p:spPr>
      </p:pic>
      <p:pic>
        <p:nvPicPr>
          <p:cNvPr id="2" name="Picture 2" descr="A vase with a purple flower&#10;&#10;Description generated with very high confidence">
            <a:extLst>
              <a:ext uri="{FF2B5EF4-FFF2-40B4-BE49-F238E27FC236}">
                <a16:creationId xmlns:a16="http://schemas.microsoft.com/office/drawing/2014/main" id="{DF5BEC64-2A6C-4398-976F-C51AED2E952D}"/>
              </a:ext>
            </a:extLst>
          </p:cNvPr>
          <p:cNvPicPr>
            <a:picLocks noChangeAspect="1"/>
          </p:cNvPicPr>
          <p:nvPr/>
        </p:nvPicPr>
        <p:blipFill rotWithShape="1">
          <a:blip r:embed="rId3"/>
          <a:srcRect r="2" b="6501"/>
          <a:stretch/>
        </p:blipFill>
        <p:spPr>
          <a:xfrm rot="5400000">
            <a:off x="6554916" y="209285"/>
            <a:ext cx="4300900" cy="4478927"/>
          </a:xfrm>
          <a:prstGeom prst="rect">
            <a:avLst/>
          </a:prstGeom>
        </p:spPr>
      </p:pic>
      <p:cxnSp>
        <p:nvCxnSpPr>
          <p:cNvPr id="15" name="Straight Connector 14">
            <a:extLst>
              <a:ext uri="{FF2B5EF4-FFF2-40B4-BE49-F238E27FC236}">
                <a16:creationId xmlns:a16="http://schemas.microsoft.com/office/drawing/2014/main" id="{F7F57F6B-E621-4E40-A34D-2FE12902AA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086" y="5645296"/>
            <a:ext cx="10515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8EE702CF-91CE-4661-ACBF-3C8160D1B4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245117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20200611_190733_233270241760458">
            <a:hlinkClick r:id="" action="ppaction://media"/>
            <a:extLst>
              <a:ext uri="{FF2B5EF4-FFF2-40B4-BE49-F238E27FC236}">
                <a16:creationId xmlns:a16="http://schemas.microsoft.com/office/drawing/2014/main" id="{8B92EE10-8E83-4F38-B477-CD301E7F0A4B}"/>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5298292" cy="4145280"/>
          </a:xfrm>
          <a:prstGeom prst="rect">
            <a:avLst/>
          </a:prstGeom>
        </p:spPr>
      </p:pic>
      <p:pic>
        <p:nvPicPr>
          <p:cNvPr id="4" name="20200611_191507_233687590122352">
            <a:hlinkClick r:id="" action="ppaction://media"/>
            <a:extLst>
              <a:ext uri="{FF2B5EF4-FFF2-40B4-BE49-F238E27FC236}">
                <a16:creationId xmlns:a16="http://schemas.microsoft.com/office/drawing/2014/main" id="{C14E2017-075C-4B67-9C8F-48AA42AED465}"/>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6096000" y="0"/>
            <a:ext cx="5212080" cy="4145280"/>
          </a:xfrm>
          <a:prstGeom prst="rect">
            <a:avLst/>
          </a:prstGeom>
        </p:spPr>
      </p:pic>
      <p:sp>
        <p:nvSpPr>
          <p:cNvPr id="5" name="TextBox 4">
            <a:extLst>
              <a:ext uri="{FF2B5EF4-FFF2-40B4-BE49-F238E27FC236}">
                <a16:creationId xmlns:a16="http://schemas.microsoft.com/office/drawing/2014/main" id="{88E88EAA-B09D-4060-BB2D-35F195FB4D39}"/>
              </a:ext>
            </a:extLst>
          </p:cNvPr>
          <p:cNvSpPr txBox="1"/>
          <p:nvPr/>
        </p:nvSpPr>
        <p:spPr>
          <a:xfrm>
            <a:off x="71120" y="4805680"/>
            <a:ext cx="11541760" cy="1477328"/>
          </a:xfrm>
          <a:prstGeom prst="rect">
            <a:avLst/>
          </a:prstGeom>
          <a:noFill/>
        </p:spPr>
        <p:txBody>
          <a:bodyPr wrap="square" rtlCol="0">
            <a:spAutoFit/>
          </a:bodyPr>
          <a:lstStyle/>
          <a:p>
            <a:r>
              <a:rPr lang="en-GB" dirty="0"/>
              <a:t>I listen to the birdsong every morning but never really think about the birds, it is interesting to try to identify the birds by their song without being able to see them clearly. My children are listening to the songs and trying to pick out different birds, they found crows quite quickly! It has made us stop and consider each creature that makes the noise and not simply enjoy it as a whole piece of music. Highlighting the wealth of birdlife in our community. Listen to what I have heard by hovering over the pictures and clicking the arrow.</a:t>
            </a:r>
          </a:p>
        </p:txBody>
      </p:sp>
    </p:spTree>
    <p:extLst>
      <p:ext uri="{BB962C8B-B14F-4D97-AF65-F5344CB8AC3E}">
        <p14:creationId xmlns:p14="http://schemas.microsoft.com/office/powerpoint/2010/main" val="3303366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323"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6057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2"/>
                </p:tgtEl>
              </p:cMediaNode>
            </p:video>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
                                        </p:tgtEl>
                                      </p:cBhvr>
                                    </p:cmd>
                                  </p:childTnLst>
                                </p:cTn>
                              </p:par>
                            </p:childTnLst>
                          </p:cTn>
                        </p:par>
                      </p:childTnLst>
                    </p:cTn>
                  </p:par>
                </p:childTnLst>
              </p:cTn>
              <p:nextCondLst>
                <p:cond evt="onClick" delay="0">
                  <p:tgtEl>
                    <p:spTgt spid="2"/>
                  </p:tgtEl>
                </p:cond>
              </p:nextCondLst>
            </p:seq>
            <p:video>
              <p:cMediaNode vol="80000">
                <p:cTn id="17" fill="hold" display="0">
                  <p:stCondLst>
                    <p:cond delay="indefinite"/>
                  </p:stCondLst>
                </p:cTn>
                <p:tgtEl>
                  <p:spTgt spid="4"/>
                </p:tgtEl>
              </p:cMediaNode>
            </p:video>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EE9F817-7BA8-413E-9B16-61FE512819F5}"/>
              </a:ext>
            </a:extLst>
          </p:cNvPr>
          <p:cNvSpPr txBox="1"/>
          <p:nvPr/>
        </p:nvSpPr>
        <p:spPr>
          <a:xfrm>
            <a:off x="4867275" y="334327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err="1"/>
              <a:t>Clixt</a:t>
            </a:r>
          </a:p>
        </p:txBody>
      </p:sp>
      <p:pic>
        <p:nvPicPr>
          <p:cNvPr id="4" name="Picture 4" descr="A black bird sitting on top of a wooden fence&#10;&#10;Description generated with very high confidence">
            <a:extLst>
              <a:ext uri="{FF2B5EF4-FFF2-40B4-BE49-F238E27FC236}">
                <a16:creationId xmlns:a16="http://schemas.microsoft.com/office/drawing/2014/main" id="{DFA8C4F7-D769-4624-A336-0B59B1F47A9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59724" y="133576"/>
            <a:ext cx="2743199" cy="2083241"/>
          </a:xfrm>
          <a:prstGeom prst="rect">
            <a:avLst/>
          </a:prstGeom>
        </p:spPr>
      </p:pic>
      <p:sp>
        <p:nvSpPr>
          <p:cNvPr id="5" name="TextBox 4">
            <a:extLst>
              <a:ext uri="{FF2B5EF4-FFF2-40B4-BE49-F238E27FC236}">
                <a16:creationId xmlns:a16="http://schemas.microsoft.com/office/drawing/2014/main" id="{C97278D4-F61C-4BB6-A125-8B1A58D6C1E3}"/>
              </a:ext>
            </a:extLst>
          </p:cNvPr>
          <p:cNvSpPr txBox="1"/>
          <p:nvPr/>
        </p:nvSpPr>
        <p:spPr>
          <a:xfrm>
            <a:off x="259724" y="2216597"/>
            <a:ext cx="2743200" cy="317500"/>
          </a:xfrm>
          <a:prstGeom prst="rect">
            <a:avLst/>
          </a:prstGeom>
        </p:spPr>
        <p:txBody>
          <a:bodyPr>
            <a:normAutofit fontScale="47500" lnSpcReduction="20000"/>
          </a:bodyPr>
          <a:lstStyle/>
          <a:p>
            <a:r>
              <a:rPr lang="en-US">
                <a:hlinkClick r:id="rId3"/>
              </a:rPr>
              <a:t>This Photo</a:t>
            </a:r>
            <a:r>
              <a:rPr lang="en-US"/>
              <a:t> by Unknown author is licensed under </a:t>
            </a:r>
            <a:r>
              <a:rPr lang="en-US">
                <a:hlinkClick r:id="rId4"/>
              </a:rPr>
              <a:t>CC BY-SA</a:t>
            </a:r>
            <a:r>
              <a:rPr lang="en-US"/>
              <a:t>.</a:t>
            </a:r>
          </a:p>
        </p:txBody>
      </p:sp>
      <p:pic>
        <p:nvPicPr>
          <p:cNvPr id="7" name="Picture 7" descr="A small bird perched on top of a wooden branch&#10;&#10;Description generated with very high confidence">
            <a:extLst>
              <a:ext uri="{FF2B5EF4-FFF2-40B4-BE49-F238E27FC236}">
                <a16:creationId xmlns:a16="http://schemas.microsoft.com/office/drawing/2014/main" id="{21BEF36C-D8C1-44C6-B9C3-F07C916DBE9B}"/>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3447245" y="177542"/>
            <a:ext cx="2743200" cy="2317282"/>
          </a:xfrm>
          <a:prstGeom prst="rect">
            <a:avLst/>
          </a:prstGeom>
        </p:spPr>
      </p:pic>
      <p:sp>
        <p:nvSpPr>
          <p:cNvPr id="8" name="TextBox 7">
            <a:extLst>
              <a:ext uri="{FF2B5EF4-FFF2-40B4-BE49-F238E27FC236}">
                <a16:creationId xmlns:a16="http://schemas.microsoft.com/office/drawing/2014/main" id="{EB69BF04-8AE3-4E0E-8757-B4A758C80367}"/>
              </a:ext>
            </a:extLst>
          </p:cNvPr>
          <p:cNvSpPr txBox="1"/>
          <p:nvPr/>
        </p:nvSpPr>
        <p:spPr>
          <a:xfrm>
            <a:off x="3447245" y="2495058"/>
            <a:ext cx="2743200" cy="317500"/>
          </a:xfrm>
          <a:prstGeom prst="rect">
            <a:avLst/>
          </a:prstGeom>
        </p:spPr>
        <p:txBody>
          <a:bodyPr>
            <a:normAutofit fontScale="47500" lnSpcReduction="20000"/>
          </a:bodyPr>
          <a:lstStyle/>
          <a:p>
            <a:r>
              <a:rPr lang="en-US">
                <a:hlinkClick r:id="rId6"/>
              </a:rPr>
              <a:t>This Photo</a:t>
            </a:r>
            <a:r>
              <a:rPr lang="en-US"/>
              <a:t> by Unknown author is licensed under </a:t>
            </a:r>
            <a:r>
              <a:rPr lang="en-US">
                <a:hlinkClick r:id="rId4"/>
              </a:rPr>
              <a:t>CC BY-SA</a:t>
            </a:r>
            <a:r>
              <a:rPr lang="en-US"/>
              <a:t>.</a:t>
            </a:r>
          </a:p>
        </p:txBody>
      </p:sp>
      <p:pic>
        <p:nvPicPr>
          <p:cNvPr id="10" name="Picture 10" descr="A small bird sitting on top of a grass covered field&#10;&#10;Description generated with very high confidence">
            <a:extLst>
              <a:ext uri="{FF2B5EF4-FFF2-40B4-BE49-F238E27FC236}">
                <a16:creationId xmlns:a16="http://schemas.microsoft.com/office/drawing/2014/main" id="{8B3782F2-4DA8-4E7B-83B9-CDAA7B4DB4C0}"/>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6527442" y="357389"/>
            <a:ext cx="2743200" cy="1828800"/>
          </a:xfrm>
          <a:prstGeom prst="rect">
            <a:avLst/>
          </a:prstGeom>
        </p:spPr>
      </p:pic>
      <p:sp>
        <p:nvSpPr>
          <p:cNvPr id="11" name="TextBox 10">
            <a:extLst>
              <a:ext uri="{FF2B5EF4-FFF2-40B4-BE49-F238E27FC236}">
                <a16:creationId xmlns:a16="http://schemas.microsoft.com/office/drawing/2014/main" id="{8AD7F1EC-0683-4083-9793-C03F85810910}"/>
              </a:ext>
            </a:extLst>
          </p:cNvPr>
          <p:cNvSpPr txBox="1"/>
          <p:nvPr/>
        </p:nvSpPr>
        <p:spPr>
          <a:xfrm>
            <a:off x="6527442" y="2186189"/>
            <a:ext cx="2743200" cy="317500"/>
          </a:xfrm>
          <a:prstGeom prst="rect">
            <a:avLst/>
          </a:prstGeom>
        </p:spPr>
        <p:txBody>
          <a:bodyPr>
            <a:normAutofit fontScale="47500" lnSpcReduction="20000"/>
          </a:bodyPr>
          <a:lstStyle/>
          <a:p>
            <a:r>
              <a:rPr lang="en-US">
                <a:hlinkClick r:id="rId8"/>
              </a:rPr>
              <a:t>This Photo</a:t>
            </a:r>
            <a:r>
              <a:rPr lang="en-US"/>
              <a:t> by Unknown author is licensed under </a:t>
            </a:r>
            <a:r>
              <a:rPr lang="en-US">
                <a:hlinkClick r:id="rId9"/>
              </a:rPr>
              <a:t>CC BY-SA-NC</a:t>
            </a:r>
            <a:r>
              <a:rPr lang="en-US"/>
              <a:t>.</a:t>
            </a:r>
          </a:p>
        </p:txBody>
      </p:sp>
      <p:pic>
        <p:nvPicPr>
          <p:cNvPr id="13" name="Picture 13" descr="A small bird perched on a tree branch&#10;&#10;Description generated with very high confidence">
            <a:extLst>
              <a:ext uri="{FF2B5EF4-FFF2-40B4-BE49-F238E27FC236}">
                <a16:creationId xmlns:a16="http://schemas.microsoft.com/office/drawing/2014/main" id="{EDAB03F9-5AE8-4E0F-A89B-B0CF8CD2A93E}"/>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9339330" y="368121"/>
            <a:ext cx="2743200" cy="1828800"/>
          </a:xfrm>
          <a:prstGeom prst="rect">
            <a:avLst/>
          </a:prstGeom>
        </p:spPr>
      </p:pic>
      <p:sp>
        <p:nvSpPr>
          <p:cNvPr id="14" name="TextBox 13">
            <a:extLst>
              <a:ext uri="{FF2B5EF4-FFF2-40B4-BE49-F238E27FC236}">
                <a16:creationId xmlns:a16="http://schemas.microsoft.com/office/drawing/2014/main" id="{A454DBA3-A3FE-440F-BD3E-EE06492B6406}"/>
              </a:ext>
            </a:extLst>
          </p:cNvPr>
          <p:cNvSpPr txBox="1"/>
          <p:nvPr/>
        </p:nvSpPr>
        <p:spPr>
          <a:xfrm>
            <a:off x="9339330" y="2196921"/>
            <a:ext cx="2743200" cy="317500"/>
          </a:xfrm>
          <a:prstGeom prst="rect">
            <a:avLst/>
          </a:prstGeom>
        </p:spPr>
        <p:txBody>
          <a:bodyPr>
            <a:normAutofit fontScale="47500" lnSpcReduction="20000"/>
          </a:bodyPr>
          <a:lstStyle/>
          <a:p>
            <a:r>
              <a:rPr lang="en-US">
                <a:hlinkClick r:id="rId11"/>
              </a:rPr>
              <a:t>This Photo</a:t>
            </a:r>
            <a:r>
              <a:rPr lang="en-US"/>
              <a:t> by Unknown author is licensed under </a:t>
            </a:r>
            <a:r>
              <a:rPr lang="en-US">
                <a:hlinkClick r:id="rId9"/>
              </a:rPr>
              <a:t>CC BY-SA-NC</a:t>
            </a:r>
            <a:r>
              <a:rPr lang="en-US"/>
              <a:t>.</a:t>
            </a:r>
          </a:p>
        </p:txBody>
      </p:sp>
      <p:pic>
        <p:nvPicPr>
          <p:cNvPr id="16" name="Picture 16" descr="A small bird perched on a tree branch&#10;&#10;Description generated with very high confidence">
            <a:extLst>
              <a:ext uri="{FF2B5EF4-FFF2-40B4-BE49-F238E27FC236}">
                <a16:creationId xmlns:a16="http://schemas.microsoft.com/office/drawing/2014/main" id="{0A8A129B-9F32-4D3E-A5C1-BDF332DEFE59}"/>
              </a:ext>
            </a:extLst>
          </p:cNvPr>
          <p:cNvPicPr>
            <a:picLocks noChangeAspect="1"/>
          </p:cNvPicPr>
          <p:nvPr/>
        </p:nvPicPr>
        <p:blipFill>
          <a:blip r:embed="rId12">
            <a:extLst>
              <a:ext uri="{837473B0-CC2E-450A-ABE3-18F120FF3D39}">
                <a1611:picAttrSrcUrl xmlns:a1611="http://schemas.microsoft.com/office/drawing/2016/11/main" r:id="rId13"/>
              </a:ext>
            </a:extLst>
          </a:blip>
          <a:stretch>
            <a:fillRect/>
          </a:stretch>
        </p:blipFill>
        <p:spPr>
          <a:xfrm>
            <a:off x="377780" y="2720162"/>
            <a:ext cx="2743200" cy="2061620"/>
          </a:xfrm>
          <a:prstGeom prst="rect">
            <a:avLst/>
          </a:prstGeom>
        </p:spPr>
      </p:pic>
      <p:sp>
        <p:nvSpPr>
          <p:cNvPr id="17" name="TextBox 16">
            <a:extLst>
              <a:ext uri="{FF2B5EF4-FFF2-40B4-BE49-F238E27FC236}">
                <a16:creationId xmlns:a16="http://schemas.microsoft.com/office/drawing/2014/main" id="{3AA5AF3D-57CA-4B65-890D-1D86A43F325D}"/>
              </a:ext>
            </a:extLst>
          </p:cNvPr>
          <p:cNvSpPr txBox="1"/>
          <p:nvPr/>
        </p:nvSpPr>
        <p:spPr>
          <a:xfrm>
            <a:off x="377780" y="4781260"/>
            <a:ext cx="2743200" cy="317500"/>
          </a:xfrm>
          <a:prstGeom prst="rect">
            <a:avLst/>
          </a:prstGeom>
        </p:spPr>
        <p:txBody>
          <a:bodyPr>
            <a:normAutofit fontScale="47500" lnSpcReduction="20000"/>
          </a:bodyPr>
          <a:lstStyle/>
          <a:p>
            <a:r>
              <a:rPr lang="en-US">
                <a:hlinkClick r:id="rId13"/>
              </a:rPr>
              <a:t>This Photo</a:t>
            </a:r>
            <a:r>
              <a:rPr lang="en-US"/>
              <a:t> by Unknown author is licensed under </a:t>
            </a:r>
            <a:r>
              <a:rPr lang="en-US">
                <a:hlinkClick r:id="rId9"/>
              </a:rPr>
              <a:t>CC BY-SA-NC</a:t>
            </a:r>
            <a:r>
              <a:rPr lang="en-US"/>
              <a:t>.</a:t>
            </a:r>
          </a:p>
        </p:txBody>
      </p:sp>
      <p:pic>
        <p:nvPicPr>
          <p:cNvPr id="19" name="Picture 19" descr="A small bird perched on a branch&#10;&#10;Description generated with very high confidence">
            <a:extLst>
              <a:ext uri="{FF2B5EF4-FFF2-40B4-BE49-F238E27FC236}">
                <a16:creationId xmlns:a16="http://schemas.microsoft.com/office/drawing/2014/main" id="{A0DFCC4D-E9B1-4F24-967A-B74005A91900}"/>
              </a:ext>
            </a:extLst>
          </p:cNvPr>
          <p:cNvPicPr>
            <a:picLocks noChangeAspect="1"/>
          </p:cNvPicPr>
          <p:nvPr/>
        </p:nvPicPr>
        <p:blipFill>
          <a:blip r:embed="rId14">
            <a:extLst>
              <a:ext uri="{837473B0-CC2E-450A-ABE3-18F120FF3D39}">
                <a1611:picAttrSrcUrl xmlns:a1611="http://schemas.microsoft.com/office/drawing/2016/11/main" r:id="rId15"/>
              </a:ext>
            </a:extLst>
          </a:blip>
          <a:stretch>
            <a:fillRect/>
          </a:stretch>
        </p:blipFill>
        <p:spPr>
          <a:xfrm>
            <a:off x="3490175" y="2835370"/>
            <a:ext cx="2743200" cy="1938528"/>
          </a:xfrm>
          <a:prstGeom prst="rect">
            <a:avLst/>
          </a:prstGeom>
        </p:spPr>
      </p:pic>
      <p:sp>
        <p:nvSpPr>
          <p:cNvPr id="20" name="TextBox 19">
            <a:extLst>
              <a:ext uri="{FF2B5EF4-FFF2-40B4-BE49-F238E27FC236}">
                <a16:creationId xmlns:a16="http://schemas.microsoft.com/office/drawing/2014/main" id="{16EACEC7-1F25-42F0-9DB2-011E31A048AD}"/>
              </a:ext>
            </a:extLst>
          </p:cNvPr>
          <p:cNvSpPr txBox="1"/>
          <p:nvPr/>
        </p:nvSpPr>
        <p:spPr>
          <a:xfrm>
            <a:off x="3490175" y="4774597"/>
            <a:ext cx="2743200" cy="317500"/>
          </a:xfrm>
          <a:prstGeom prst="rect">
            <a:avLst/>
          </a:prstGeom>
        </p:spPr>
        <p:txBody>
          <a:bodyPr>
            <a:normAutofit fontScale="47500" lnSpcReduction="20000"/>
          </a:bodyPr>
          <a:lstStyle/>
          <a:p>
            <a:r>
              <a:rPr lang="en-US">
                <a:hlinkClick r:id="rId15"/>
              </a:rPr>
              <a:t>This Photo</a:t>
            </a:r>
            <a:r>
              <a:rPr lang="en-US"/>
              <a:t> by Unknown author is licensed under </a:t>
            </a:r>
            <a:r>
              <a:rPr lang="en-US">
                <a:hlinkClick r:id="rId9"/>
              </a:rPr>
              <a:t>CC BY-SA-NC</a:t>
            </a:r>
            <a:r>
              <a:rPr lang="en-US"/>
              <a:t>.</a:t>
            </a:r>
          </a:p>
        </p:txBody>
      </p:sp>
      <p:pic>
        <p:nvPicPr>
          <p:cNvPr id="22" name="Picture 22" descr="A small bird perched on a tree branch&#10;&#10;Description generated with very high confidence">
            <a:extLst>
              <a:ext uri="{FF2B5EF4-FFF2-40B4-BE49-F238E27FC236}">
                <a16:creationId xmlns:a16="http://schemas.microsoft.com/office/drawing/2014/main" id="{786679CA-2428-4257-AD89-11F91FC30308}"/>
              </a:ext>
            </a:extLst>
          </p:cNvPr>
          <p:cNvPicPr>
            <a:picLocks noChangeAspect="1"/>
          </p:cNvPicPr>
          <p:nvPr/>
        </p:nvPicPr>
        <p:blipFill>
          <a:blip r:embed="rId16">
            <a:extLst>
              <a:ext uri="{837473B0-CC2E-450A-ABE3-18F120FF3D39}">
                <a1611:picAttrSrcUrl xmlns:a1611="http://schemas.microsoft.com/office/drawing/2016/11/main" r:id="rId17"/>
              </a:ext>
            </a:extLst>
          </a:blip>
          <a:stretch>
            <a:fillRect/>
          </a:stretch>
        </p:blipFill>
        <p:spPr>
          <a:xfrm>
            <a:off x="6624892" y="2865399"/>
            <a:ext cx="2011680" cy="1728216"/>
          </a:xfrm>
          <a:prstGeom prst="rect">
            <a:avLst/>
          </a:prstGeom>
        </p:spPr>
      </p:pic>
      <p:sp>
        <p:nvSpPr>
          <p:cNvPr id="23" name="TextBox 22">
            <a:extLst>
              <a:ext uri="{FF2B5EF4-FFF2-40B4-BE49-F238E27FC236}">
                <a16:creationId xmlns:a16="http://schemas.microsoft.com/office/drawing/2014/main" id="{7B92CA25-81C4-41FE-8DE0-65D8B5AD0E47}"/>
              </a:ext>
            </a:extLst>
          </p:cNvPr>
          <p:cNvSpPr txBox="1"/>
          <p:nvPr/>
        </p:nvSpPr>
        <p:spPr>
          <a:xfrm>
            <a:off x="6624257" y="4593107"/>
            <a:ext cx="2012950" cy="317500"/>
          </a:xfrm>
          <a:prstGeom prst="rect">
            <a:avLst/>
          </a:prstGeom>
        </p:spPr>
        <p:txBody>
          <a:bodyPr>
            <a:normAutofit fontScale="47500" lnSpcReduction="20000"/>
          </a:bodyPr>
          <a:lstStyle/>
          <a:p>
            <a:r>
              <a:rPr lang="en-US">
                <a:hlinkClick r:id="rId17"/>
              </a:rPr>
              <a:t>This Photo</a:t>
            </a:r>
            <a:r>
              <a:rPr lang="en-US"/>
              <a:t> by Unknown author is licensed under </a:t>
            </a:r>
            <a:r>
              <a:rPr lang="en-US">
                <a:hlinkClick r:id="rId4"/>
              </a:rPr>
              <a:t>CC BY-SA</a:t>
            </a:r>
            <a:r>
              <a:rPr lang="en-US"/>
              <a:t>.</a:t>
            </a:r>
          </a:p>
        </p:txBody>
      </p:sp>
      <p:pic>
        <p:nvPicPr>
          <p:cNvPr id="25" name="Picture 25" descr="A black bird sitting on a branch&#10;&#10;Description generated with very high confidence">
            <a:extLst>
              <a:ext uri="{FF2B5EF4-FFF2-40B4-BE49-F238E27FC236}">
                <a16:creationId xmlns:a16="http://schemas.microsoft.com/office/drawing/2014/main" id="{B2A2BBD0-2AC1-4DCC-9F1B-79F1F7063A2D}"/>
              </a:ext>
            </a:extLst>
          </p:cNvPr>
          <p:cNvPicPr>
            <a:picLocks noChangeAspect="1"/>
          </p:cNvPicPr>
          <p:nvPr/>
        </p:nvPicPr>
        <p:blipFill>
          <a:blip r:embed="rId18">
            <a:extLst>
              <a:ext uri="{837473B0-CC2E-450A-ABE3-18F120FF3D39}">
                <a1611:picAttrSrcUrl xmlns:a1611="http://schemas.microsoft.com/office/drawing/2016/11/main" r:id="rId19"/>
              </a:ext>
            </a:extLst>
          </a:blip>
          <a:stretch>
            <a:fillRect/>
          </a:stretch>
        </p:blipFill>
        <p:spPr>
          <a:xfrm>
            <a:off x="9113949" y="2890234"/>
            <a:ext cx="2743200" cy="1828800"/>
          </a:xfrm>
          <a:prstGeom prst="rect">
            <a:avLst/>
          </a:prstGeom>
        </p:spPr>
      </p:pic>
      <p:sp>
        <p:nvSpPr>
          <p:cNvPr id="26" name="TextBox 25">
            <a:extLst>
              <a:ext uri="{FF2B5EF4-FFF2-40B4-BE49-F238E27FC236}">
                <a16:creationId xmlns:a16="http://schemas.microsoft.com/office/drawing/2014/main" id="{2BC63C47-1406-4F47-9E95-09AB0A08212D}"/>
              </a:ext>
            </a:extLst>
          </p:cNvPr>
          <p:cNvSpPr txBox="1"/>
          <p:nvPr/>
        </p:nvSpPr>
        <p:spPr>
          <a:xfrm>
            <a:off x="9113949" y="4719034"/>
            <a:ext cx="2743200" cy="317500"/>
          </a:xfrm>
          <a:prstGeom prst="rect">
            <a:avLst/>
          </a:prstGeom>
        </p:spPr>
        <p:txBody>
          <a:bodyPr>
            <a:normAutofit fontScale="47500" lnSpcReduction="20000"/>
          </a:bodyPr>
          <a:lstStyle/>
          <a:p>
            <a:r>
              <a:rPr lang="en-US">
                <a:hlinkClick r:id="rId19"/>
              </a:rPr>
              <a:t>This Photo</a:t>
            </a:r>
            <a:r>
              <a:rPr lang="en-US"/>
              <a:t> by Unknown author is licensed under </a:t>
            </a:r>
            <a:r>
              <a:rPr lang="en-US">
                <a:hlinkClick r:id="rId9"/>
              </a:rPr>
              <a:t>CC BY-SA-NC</a:t>
            </a:r>
            <a:r>
              <a:rPr lang="en-US"/>
              <a:t>.</a:t>
            </a:r>
          </a:p>
        </p:txBody>
      </p:sp>
      <p:sp>
        <p:nvSpPr>
          <p:cNvPr id="28" name="TextBox 27">
            <a:extLst>
              <a:ext uri="{FF2B5EF4-FFF2-40B4-BE49-F238E27FC236}">
                <a16:creationId xmlns:a16="http://schemas.microsoft.com/office/drawing/2014/main" id="{5A822B2A-9D64-491C-ABE7-9C17F5651231}"/>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
        <p:nvSpPr>
          <p:cNvPr id="29" name="TextBox 28">
            <a:extLst>
              <a:ext uri="{FF2B5EF4-FFF2-40B4-BE49-F238E27FC236}">
                <a16:creationId xmlns:a16="http://schemas.microsoft.com/office/drawing/2014/main" id="{AA2627B0-BC4C-4CBC-B4F8-D9C68C764CD9}"/>
              </a:ext>
            </a:extLst>
          </p:cNvPr>
          <p:cNvSpPr txBox="1"/>
          <p:nvPr/>
        </p:nvSpPr>
        <p:spPr>
          <a:xfrm>
            <a:off x="756768" y="5393163"/>
            <a:ext cx="1117886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These are examples of some of the thirteen garden birds I found. They were very hard to photograph , never staying still enough, even if I hid inside and tried to snap a picture through the window. The birds seemed very aware of my presence at all times. </a:t>
            </a:r>
          </a:p>
        </p:txBody>
      </p:sp>
    </p:spTree>
    <p:extLst>
      <p:ext uri="{BB962C8B-B14F-4D97-AF65-F5344CB8AC3E}">
        <p14:creationId xmlns:p14="http://schemas.microsoft.com/office/powerpoint/2010/main" val="3158897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lue and green bushes&#10;&#10;Description automatically generated">
            <a:extLst>
              <a:ext uri="{FF2B5EF4-FFF2-40B4-BE49-F238E27FC236}">
                <a16:creationId xmlns:a16="http://schemas.microsoft.com/office/drawing/2014/main" id="{9537CB79-3099-4EB1-AF05-B2A9122735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096000" cy="6858000"/>
          </a:xfrm>
          <a:prstGeom prst="rect">
            <a:avLst/>
          </a:prstGeom>
        </p:spPr>
      </p:pic>
      <p:pic>
        <p:nvPicPr>
          <p:cNvPr id="5" name="Picture 4" descr="A tree in a forest&#10;&#10;Description automatically generated">
            <a:extLst>
              <a:ext uri="{FF2B5EF4-FFF2-40B4-BE49-F238E27FC236}">
                <a16:creationId xmlns:a16="http://schemas.microsoft.com/office/drawing/2014/main" id="{8D8790F4-54B9-403B-8605-57F2620410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0"/>
            <a:ext cx="6096000" cy="6858000"/>
          </a:xfrm>
          <a:prstGeom prst="rect">
            <a:avLst/>
          </a:prstGeom>
        </p:spPr>
      </p:pic>
      <p:sp>
        <p:nvSpPr>
          <p:cNvPr id="6" name="TextBox 5">
            <a:extLst>
              <a:ext uri="{FF2B5EF4-FFF2-40B4-BE49-F238E27FC236}">
                <a16:creationId xmlns:a16="http://schemas.microsoft.com/office/drawing/2014/main" id="{A76F4AAA-4631-4CBA-86EF-A10B995C237F}"/>
              </a:ext>
            </a:extLst>
          </p:cNvPr>
          <p:cNvSpPr txBox="1"/>
          <p:nvPr/>
        </p:nvSpPr>
        <p:spPr>
          <a:xfrm>
            <a:off x="3657600" y="1209040"/>
            <a:ext cx="4815840" cy="2462213"/>
          </a:xfrm>
          <a:prstGeom prst="rect">
            <a:avLst/>
          </a:prstGeom>
          <a:solidFill>
            <a:srgbClr val="92D050"/>
          </a:solidFill>
        </p:spPr>
        <p:txBody>
          <a:bodyPr wrap="square" rtlCol="0">
            <a:spAutoFit/>
          </a:bodyPr>
          <a:lstStyle/>
          <a:p>
            <a:r>
              <a:rPr lang="en-GB" sz="1400" dirty="0">
                <a:latin typeface="Comic Sans MS" panose="030F0702030302020204" pitchFamily="66" charset="0"/>
              </a:rPr>
              <a:t>From observing the birds in my garden I can see the areas they like to use. They move from my hedgerows around the garden , feeding, but always seek shelter in the hedge when disturbed. I have learned that when summer comes and the birds seem fewer in number it means they are finding better food sources out in the wider countryside and so then it is the best time to cut my hedge to maintain it and cause the least disturbance to the birdlife . In winter they will return to benefit from the more sheltered and  garden and the food I can supplement for them.</a:t>
            </a:r>
          </a:p>
        </p:txBody>
      </p:sp>
    </p:spTree>
    <p:extLst>
      <p:ext uri="{BB962C8B-B14F-4D97-AF65-F5344CB8AC3E}">
        <p14:creationId xmlns:p14="http://schemas.microsoft.com/office/powerpoint/2010/main" val="2668057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flower garden&#10;&#10;Description automatically generated">
            <a:extLst>
              <a:ext uri="{FF2B5EF4-FFF2-40B4-BE49-F238E27FC236}">
                <a16:creationId xmlns:a16="http://schemas.microsoft.com/office/drawing/2014/main" id="{A79A8237-A5DD-4B9A-8434-BCC3462F8A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096000" cy="6858000"/>
          </a:xfrm>
          <a:prstGeom prst="rect">
            <a:avLst/>
          </a:prstGeom>
        </p:spPr>
      </p:pic>
      <p:pic>
        <p:nvPicPr>
          <p:cNvPr id="7" name="Picture 6" descr="A blue and green bushes&#10;&#10;Description automatically generated">
            <a:extLst>
              <a:ext uri="{FF2B5EF4-FFF2-40B4-BE49-F238E27FC236}">
                <a16:creationId xmlns:a16="http://schemas.microsoft.com/office/drawing/2014/main" id="{5A4C9436-6796-4C21-9065-4644545F9F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0"/>
            <a:ext cx="6096000" cy="6858000"/>
          </a:xfrm>
          <a:prstGeom prst="rect">
            <a:avLst/>
          </a:prstGeom>
        </p:spPr>
      </p:pic>
      <p:sp>
        <p:nvSpPr>
          <p:cNvPr id="8" name="TextBox 7">
            <a:extLst>
              <a:ext uri="{FF2B5EF4-FFF2-40B4-BE49-F238E27FC236}">
                <a16:creationId xmlns:a16="http://schemas.microsoft.com/office/drawing/2014/main" id="{A083342E-C881-4C20-AE99-2E43FF7DCB4D}"/>
              </a:ext>
            </a:extLst>
          </p:cNvPr>
          <p:cNvSpPr txBox="1"/>
          <p:nvPr/>
        </p:nvSpPr>
        <p:spPr>
          <a:xfrm>
            <a:off x="437745" y="476655"/>
            <a:ext cx="11177081" cy="5909310"/>
          </a:xfrm>
          <a:prstGeom prst="rect">
            <a:avLst/>
          </a:prstGeom>
          <a:noFill/>
        </p:spPr>
        <p:txBody>
          <a:bodyPr wrap="square" rtlCol="0">
            <a:spAutoFit/>
          </a:bodyPr>
          <a:lstStyle/>
          <a:p>
            <a:r>
              <a:rPr lang="en-GB" dirty="0">
                <a:solidFill>
                  <a:srgbClr val="FF0000"/>
                </a:solidFill>
              </a:rPr>
              <a:t>Bull finch                           Robbin                   Collard Dove                 Great Tit                   Chaffinch    </a:t>
            </a:r>
          </a:p>
          <a:p>
            <a:endParaRPr lang="en-GB" dirty="0">
              <a:solidFill>
                <a:srgbClr val="FF0000"/>
              </a:solidFill>
            </a:endParaRPr>
          </a:p>
          <a:p>
            <a:endParaRPr lang="en-GB" dirty="0">
              <a:solidFill>
                <a:srgbClr val="FF0000"/>
              </a:solidFill>
            </a:endParaRPr>
          </a:p>
          <a:p>
            <a:r>
              <a:rPr lang="en-GB" dirty="0">
                <a:solidFill>
                  <a:srgbClr val="FF0000"/>
                </a:solidFill>
              </a:rPr>
              <a:t>         </a:t>
            </a:r>
          </a:p>
          <a:p>
            <a:r>
              <a:rPr lang="en-GB" dirty="0">
                <a:solidFill>
                  <a:srgbClr val="FF0000"/>
                </a:solidFill>
              </a:rPr>
              <a:t>          Wood Pigeon                                                             Black Bird                                   Starling                                                          </a:t>
            </a:r>
          </a:p>
          <a:p>
            <a:endParaRPr lang="en-GB" dirty="0">
              <a:solidFill>
                <a:srgbClr val="FF0000"/>
              </a:solidFill>
            </a:endParaRPr>
          </a:p>
          <a:p>
            <a:endParaRPr lang="en-GB" dirty="0">
              <a:solidFill>
                <a:srgbClr val="FF0000"/>
              </a:solidFill>
            </a:endParaRPr>
          </a:p>
          <a:p>
            <a:endParaRPr lang="en-GB" dirty="0">
              <a:solidFill>
                <a:srgbClr val="FF0000"/>
              </a:solidFill>
            </a:endParaRPr>
          </a:p>
          <a:p>
            <a:endParaRPr lang="en-GB" dirty="0">
              <a:solidFill>
                <a:srgbClr val="FF0000"/>
              </a:solidFill>
            </a:endParaRPr>
          </a:p>
          <a:p>
            <a:endParaRPr lang="en-GB" dirty="0">
              <a:solidFill>
                <a:srgbClr val="FF0000"/>
              </a:solidFill>
            </a:endParaRPr>
          </a:p>
          <a:p>
            <a:r>
              <a:rPr lang="en-GB" dirty="0">
                <a:solidFill>
                  <a:srgbClr val="FF0000"/>
                </a:solidFill>
              </a:rPr>
              <a:t>                                                                                                                              Robbin  </a:t>
            </a:r>
          </a:p>
          <a:p>
            <a:r>
              <a:rPr lang="en-GB" dirty="0">
                <a:solidFill>
                  <a:srgbClr val="FF0000"/>
                </a:solidFill>
              </a:rPr>
              <a:t>Blue Tit</a:t>
            </a:r>
          </a:p>
          <a:p>
            <a:r>
              <a:rPr lang="en-GB" dirty="0">
                <a:solidFill>
                  <a:srgbClr val="FF0000"/>
                </a:solidFill>
              </a:rPr>
              <a:t>    </a:t>
            </a:r>
          </a:p>
          <a:p>
            <a:endParaRPr lang="en-GB" dirty="0">
              <a:solidFill>
                <a:srgbClr val="FF0000"/>
              </a:solidFill>
            </a:endParaRPr>
          </a:p>
          <a:p>
            <a:endParaRPr lang="en-GB" dirty="0">
              <a:solidFill>
                <a:srgbClr val="FF0000"/>
              </a:solidFill>
            </a:endParaRPr>
          </a:p>
          <a:p>
            <a:endParaRPr lang="en-GB" dirty="0">
              <a:solidFill>
                <a:srgbClr val="FF0000"/>
              </a:solidFill>
            </a:endParaRPr>
          </a:p>
          <a:p>
            <a:r>
              <a:rPr lang="en-GB" dirty="0">
                <a:solidFill>
                  <a:srgbClr val="FF0000"/>
                </a:solidFill>
              </a:rPr>
              <a:t>                                                                        House sparrow</a:t>
            </a:r>
          </a:p>
          <a:p>
            <a:endParaRPr lang="en-GB" dirty="0">
              <a:solidFill>
                <a:srgbClr val="FF0000"/>
              </a:solidFill>
            </a:endParaRPr>
          </a:p>
          <a:p>
            <a:r>
              <a:rPr lang="en-GB" dirty="0">
                <a:solidFill>
                  <a:srgbClr val="FF0000"/>
                </a:solidFill>
              </a:rPr>
              <a:t>                                                                                                                                               Magpie</a:t>
            </a:r>
          </a:p>
          <a:p>
            <a:endParaRPr lang="en-GB" dirty="0">
              <a:solidFill>
                <a:srgbClr val="FF0000"/>
              </a:solidFill>
            </a:endParaRPr>
          </a:p>
          <a:p>
            <a:r>
              <a:rPr lang="en-GB" dirty="0">
                <a:solidFill>
                  <a:srgbClr val="FF0000"/>
                </a:solidFill>
              </a:rPr>
              <a:t>                           Carrion Crow                                                                                                  Wren                                    </a:t>
            </a:r>
          </a:p>
        </p:txBody>
      </p:sp>
    </p:spTree>
    <p:extLst>
      <p:ext uri="{BB962C8B-B14F-4D97-AF65-F5344CB8AC3E}">
        <p14:creationId xmlns:p14="http://schemas.microsoft.com/office/powerpoint/2010/main" val="278661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garden&#10;&#10;Description automatically generated">
            <a:hlinkHover r:id="" action="ppaction://noaction">
              <a:snd r:embed="rId2" name="camera.wav"/>
            </a:hlinkHover>
            <a:extLst>
              <a:ext uri="{FF2B5EF4-FFF2-40B4-BE49-F238E27FC236}">
                <a16:creationId xmlns:a16="http://schemas.microsoft.com/office/drawing/2014/main" id="{F37D5D86-E4E7-4A4C-8EFD-8F1F52E705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096000" cy="6431280"/>
          </a:xfrm>
          <a:prstGeom prst="rect">
            <a:avLst/>
          </a:prstGeom>
        </p:spPr>
      </p:pic>
      <p:sp>
        <p:nvSpPr>
          <p:cNvPr id="4" name="TextBox 3">
            <a:extLst>
              <a:ext uri="{FF2B5EF4-FFF2-40B4-BE49-F238E27FC236}">
                <a16:creationId xmlns:a16="http://schemas.microsoft.com/office/drawing/2014/main" id="{3972B888-7F0B-4233-9E6B-B41A3CE5A2D5}"/>
              </a:ext>
            </a:extLst>
          </p:cNvPr>
          <p:cNvSpPr txBox="1"/>
          <p:nvPr/>
        </p:nvSpPr>
        <p:spPr>
          <a:xfrm>
            <a:off x="6711518" y="727969"/>
            <a:ext cx="4891597" cy="646331"/>
          </a:xfrm>
          <a:prstGeom prst="rect">
            <a:avLst/>
          </a:prstGeom>
          <a:noFill/>
        </p:spPr>
        <p:txBody>
          <a:bodyPr wrap="square" rtlCol="0">
            <a:spAutoFit/>
          </a:bodyPr>
          <a:lstStyle/>
          <a:p>
            <a:r>
              <a:rPr lang="en-GB" dirty="0"/>
              <a:t>Can you spot the bull finch I  found in amongst the vegetable planter?</a:t>
            </a:r>
          </a:p>
        </p:txBody>
      </p:sp>
      <p:pic>
        <p:nvPicPr>
          <p:cNvPr id="6" name="Picture 5" descr="A small bird perched on a tree branch&#10;&#10;Description automatically generated">
            <a:extLst>
              <a:ext uri="{FF2B5EF4-FFF2-40B4-BE49-F238E27FC236}">
                <a16:creationId xmlns:a16="http://schemas.microsoft.com/office/drawing/2014/main" id="{A03DBE52-3E8E-46D2-977A-6AB4114AD85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161120" y="1598212"/>
            <a:ext cx="2466240" cy="2272748"/>
          </a:xfrm>
          <a:prstGeom prst="rect">
            <a:avLst/>
          </a:prstGeom>
        </p:spPr>
      </p:pic>
      <p:sp>
        <p:nvSpPr>
          <p:cNvPr id="7" name="TextBox 6">
            <a:extLst>
              <a:ext uri="{FF2B5EF4-FFF2-40B4-BE49-F238E27FC236}">
                <a16:creationId xmlns:a16="http://schemas.microsoft.com/office/drawing/2014/main" id="{F3AB5AA1-71CC-4208-B99B-AC0376540B68}"/>
              </a:ext>
            </a:extLst>
          </p:cNvPr>
          <p:cNvSpPr txBox="1"/>
          <p:nvPr/>
        </p:nvSpPr>
        <p:spPr>
          <a:xfrm>
            <a:off x="8174436" y="3979456"/>
            <a:ext cx="5432438" cy="230832"/>
          </a:xfrm>
          <a:prstGeom prst="rect">
            <a:avLst/>
          </a:prstGeom>
          <a:noFill/>
        </p:spPr>
        <p:txBody>
          <a:bodyPr wrap="square" rtlCol="0">
            <a:spAutoFit/>
          </a:bodyPr>
          <a:lstStyle/>
          <a:p>
            <a:r>
              <a:rPr lang="en-GB" sz="900" dirty="0"/>
              <a:t>Unknown Author is licensed under </a:t>
            </a:r>
            <a:r>
              <a:rPr lang="en-GB" sz="900" dirty="0">
                <a:hlinkClick r:id="rId6" tooltip="https://creativecommons.org/licenses/by-sa/3.0/"/>
              </a:rPr>
              <a:t>Y-SA</a:t>
            </a:r>
            <a:endParaRPr lang="en-GB" sz="900" dirty="0"/>
          </a:p>
        </p:txBody>
      </p:sp>
    </p:spTree>
    <p:extLst>
      <p:ext uri="{BB962C8B-B14F-4D97-AF65-F5344CB8AC3E}">
        <p14:creationId xmlns:p14="http://schemas.microsoft.com/office/powerpoint/2010/main" val="1608220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DB26D7-C1E6-4307-9218-BD243402401A}"/>
              </a:ext>
            </a:extLst>
          </p:cNvPr>
          <p:cNvSpPr txBox="1"/>
          <p:nvPr/>
        </p:nvSpPr>
        <p:spPr>
          <a:xfrm>
            <a:off x="369455" y="387927"/>
            <a:ext cx="5606472" cy="1600438"/>
          </a:xfrm>
          <a:prstGeom prst="rect">
            <a:avLst/>
          </a:prstGeom>
          <a:solidFill>
            <a:schemeClr val="accent3">
              <a:lumMod val="20000"/>
              <a:lumOff val="80000"/>
            </a:schemeClr>
          </a:solidFill>
        </p:spPr>
        <p:txBody>
          <a:bodyPr wrap="square" rtlCol="0">
            <a:spAutoFit/>
          </a:bodyPr>
          <a:lstStyle/>
          <a:p>
            <a:r>
              <a:rPr lang="en-GB" sz="1400" dirty="0"/>
              <a:t>Out of 19 common British garden birds I have noted 13 in my garden over the time I observed. Most of these birds will stay in Britain for the winter but some will migrate . Summer migrations allow birds to breed in milder climates where food is plentiful as most are insect eaters. They will return south in the autumn when our weather becomes too cool. These birds include Swifts, Nightjars, Cuckoos and turtle doves amongst many others. </a:t>
            </a:r>
          </a:p>
        </p:txBody>
      </p:sp>
      <p:sp>
        <p:nvSpPr>
          <p:cNvPr id="3" name="TextBox 2">
            <a:extLst>
              <a:ext uri="{FF2B5EF4-FFF2-40B4-BE49-F238E27FC236}">
                <a16:creationId xmlns:a16="http://schemas.microsoft.com/office/drawing/2014/main" id="{D729F6F9-60D6-416F-89A7-E4F00F1D19EB}"/>
              </a:ext>
            </a:extLst>
          </p:cNvPr>
          <p:cNvSpPr txBox="1"/>
          <p:nvPr/>
        </p:nvSpPr>
        <p:spPr>
          <a:xfrm>
            <a:off x="5246252" y="1680588"/>
            <a:ext cx="5800439" cy="954107"/>
          </a:xfrm>
          <a:prstGeom prst="rect">
            <a:avLst/>
          </a:prstGeom>
          <a:solidFill>
            <a:schemeClr val="accent5">
              <a:lumMod val="40000"/>
              <a:lumOff val="60000"/>
            </a:schemeClr>
          </a:solidFill>
        </p:spPr>
        <p:txBody>
          <a:bodyPr wrap="square" rtlCol="0">
            <a:spAutoFit/>
          </a:bodyPr>
          <a:lstStyle/>
          <a:p>
            <a:r>
              <a:rPr lang="en-GB" sz="1400" dirty="0"/>
              <a:t>Some birds overwinter here , enjoying the milder winters than the North and East allows. They feed themselves up with the fruits of milder winters and return North and East in the spring . These are often duck breeds , geese and wading birds.</a:t>
            </a:r>
          </a:p>
        </p:txBody>
      </p:sp>
      <p:sp>
        <p:nvSpPr>
          <p:cNvPr id="4" name="TextBox 3">
            <a:extLst>
              <a:ext uri="{FF2B5EF4-FFF2-40B4-BE49-F238E27FC236}">
                <a16:creationId xmlns:a16="http://schemas.microsoft.com/office/drawing/2014/main" id="{2096E230-B280-4CDA-BCDB-8BDE5E497A1A}"/>
              </a:ext>
            </a:extLst>
          </p:cNvPr>
          <p:cNvSpPr txBox="1"/>
          <p:nvPr/>
        </p:nvSpPr>
        <p:spPr>
          <a:xfrm flipH="1">
            <a:off x="711204" y="2634695"/>
            <a:ext cx="5384796" cy="800219"/>
          </a:xfrm>
          <a:prstGeom prst="rect">
            <a:avLst/>
          </a:prstGeom>
          <a:solidFill>
            <a:srgbClr val="00FF00"/>
          </a:solidFill>
        </p:spPr>
        <p:txBody>
          <a:bodyPr wrap="square" rtlCol="0">
            <a:spAutoFit/>
          </a:bodyPr>
          <a:lstStyle/>
          <a:p>
            <a:r>
              <a:rPr lang="en-GB" sz="1400" dirty="0"/>
              <a:t>Some birds will use Britain as a stop off along their migration route and so may be seen only briefly each year . Britain becomes a service station for them</a:t>
            </a:r>
            <a:r>
              <a:rPr lang="en-GB" dirty="0"/>
              <a:t>.</a:t>
            </a:r>
          </a:p>
        </p:txBody>
      </p:sp>
      <p:sp>
        <p:nvSpPr>
          <p:cNvPr id="5" name="TextBox 4">
            <a:extLst>
              <a:ext uri="{FF2B5EF4-FFF2-40B4-BE49-F238E27FC236}">
                <a16:creationId xmlns:a16="http://schemas.microsoft.com/office/drawing/2014/main" id="{2663908B-D237-4378-8A40-CCB983089EC5}"/>
              </a:ext>
            </a:extLst>
          </p:cNvPr>
          <p:cNvSpPr txBox="1"/>
          <p:nvPr/>
        </p:nvSpPr>
        <p:spPr>
          <a:xfrm>
            <a:off x="5227777" y="3244333"/>
            <a:ext cx="5938987" cy="1169551"/>
          </a:xfrm>
          <a:prstGeom prst="rect">
            <a:avLst/>
          </a:prstGeom>
          <a:solidFill>
            <a:srgbClr val="CCFF33"/>
          </a:solidFill>
        </p:spPr>
        <p:txBody>
          <a:bodyPr wrap="square" rtlCol="0">
            <a:spAutoFit/>
          </a:bodyPr>
          <a:lstStyle/>
          <a:p>
            <a:r>
              <a:rPr lang="en-GB" sz="1400" dirty="0"/>
              <a:t>Certain birds will migrate in some areas but in others will stay all year round, for example Robins live in Britain all year round but in Eastern Europe will migrate to Britain for the milder winters  here. They will then return to Eastern Europe for the spring there. So the Robbin in the garden in winter may be a native one or an eastern European one. </a:t>
            </a:r>
          </a:p>
        </p:txBody>
      </p:sp>
    </p:spTree>
    <p:extLst>
      <p:ext uri="{BB962C8B-B14F-4D97-AF65-F5344CB8AC3E}">
        <p14:creationId xmlns:p14="http://schemas.microsoft.com/office/powerpoint/2010/main" val="198957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flower&#10;&#10;Description automatically generated">
            <a:extLst>
              <a:ext uri="{FF2B5EF4-FFF2-40B4-BE49-F238E27FC236}">
                <a16:creationId xmlns:a16="http://schemas.microsoft.com/office/drawing/2014/main" id="{6F61BA51-B6B9-437E-B3E1-01E084072B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20" y="0"/>
            <a:ext cx="6096000" cy="6858000"/>
          </a:xfrm>
          <a:prstGeom prst="rect">
            <a:avLst/>
          </a:prstGeom>
        </p:spPr>
      </p:pic>
      <p:pic>
        <p:nvPicPr>
          <p:cNvPr id="5" name="Picture 4" descr="A stone building with grass and trees&#10;&#10;Description automatically generated">
            <a:extLst>
              <a:ext uri="{FF2B5EF4-FFF2-40B4-BE49-F238E27FC236}">
                <a16:creationId xmlns:a16="http://schemas.microsoft.com/office/drawing/2014/main" id="{62369B12-542B-41A3-B4CE-581F2B70BA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4880" y="0"/>
            <a:ext cx="6167120" cy="6858000"/>
          </a:xfrm>
          <a:prstGeom prst="rect">
            <a:avLst/>
          </a:prstGeom>
        </p:spPr>
      </p:pic>
      <p:sp>
        <p:nvSpPr>
          <p:cNvPr id="6" name="TextBox 5">
            <a:extLst>
              <a:ext uri="{FF2B5EF4-FFF2-40B4-BE49-F238E27FC236}">
                <a16:creationId xmlns:a16="http://schemas.microsoft.com/office/drawing/2014/main" id="{A7121818-6AD3-4185-8D5A-B12678950F52}"/>
              </a:ext>
            </a:extLst>
          </p:cNvPr>
          <p:cNvSpPr txBox="1"/>
          <p:nvPr/>
        </p:nvSpPr>
        <p:spPr>
          <a:xfrm>
            <a:off x="2879387" y="3949430"/>
            <a:ext cx="2830749" cy="2031325"/>
          </a:xfrm>
          <a:prstGeom prst="rect">
            <a:avLst/>
          </a:prstGeom>
          <a:solidFill>
            <a:schemeClr val="accent2">
              <a:lumMod val="20000"/>
              <a:lumOff val="80000"/>
            </a:schemeClr>
          </a:solidFill>
        </p:spPr>
        <p:txBody>
          <a:bodyPr wrap="square" rtlCol="0">
            <a:spAutoFit/>
          </a:bodyPr>
          <a:lstStyle/>
          <a:p>
            <a:r>
              <a:rPr lang="en-GB" dirty="0"/>
              <a:t>I love the thick rubbery feel of these leaves, they look so shiny and their colours make me want to paint a picture of them or fold paper to replicate their shapes.</a:t>
            </a:r>
          </a:p>
        </p:txBody>
      </p:sp>
      <p:sp>
        <p:nvSpPr>
          <p:cNvPr id="7" name="TextBox 6">
            <a:extLst>
              <a:ext uri="{FF2B5EF4-FFF2-40B4-BE49-F238E27FC236}">
                <a16:creationId xmlns:a16="http://schemas.microsoft.com/office/drawing/2014/main" id="{40ACA2B0-0708-472A-8631-96970F86A076}"/>
              </a:ext>
            </a:extLst>
          </p:cNvPr>
          <p:cNvSpPr txBox="1"/>
          <p:nvPr/>
        </p:nvSpPr>
        <p:spPr>
          <a:xfrm>
            <a:off x="8317149" y="3949430"/>
            <a:ext cx="2986391" cy="2031325"/>
          </a:xfrm>
          <a:prstGeom prst="rect">
            <a:avLst/>
          </a:prstGeom>
          <a:solidFill>
            <a:srgbClr val="CCFF33"/>
          </a:solidFill>
        </p:spPr>
        <p:txBody>
          <a:bodyPr wrap="square" rtlCol="0">
            <a:spAutoFit/>
          </a:bodyPr>
          <a:lstStyle/>
          <a:p>
            <a:r>
              <a:rPr lang="en-GB" dirty="0"/>
              <a:t>The architectural nature of these grasses that have just been left to grow is attractive to me aesthetically but I feel shame that others view it as unkempt and messy.</a:t>
            </a:r>
          </a:p>
        </p:txBody>
      </p:sp>
    </p:spTree>
    <p:extLst>
      <p:ext uri="{BB962C8B-B14F-4D97-AF65-F5344CB8AC3E}">
        <p14:creationId xmlns:p14="http://schemas.microsoft.com/office/powerpoint/2010/main" val="2863127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flower garden&#10;&#10;Description automatically generated">
            <a:extLst>
              <a:ext uri="{FF2B5EF4-FFF2-40B4-BE49-F238E27FC236}">
                <a16:creationId xmlns:a16="http://schemas.microsoft.com/office/drawing/2014/main" id="{768E0F11-F0FB-4D18-BA54-DA010C5392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400800" cy="6858000"/>
          </a:xfrm>
          <a:prstGeom prst="rect">
            <a:avLst/>
          </a:prstGeom>
        </p:spPr>
      </p:pic>
      <p:pic>
        <p:nvPicPr>
          <p:cNvPr id="5" name="Picture 4" descr="A close up of a flower garden&#10;&#10;Description automatically generated">
            <a:extLst>
              <a:ext uri="{FF2B5EF4-FFF2-40B4-BE49-F238E27FC236}">
                <a16:creationId xmlns:a16="http://schemas.microsoft.com/office/drawing/2014/main" id="{AB695B6E-90DA-4FBF-B41A-47D61FEE97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0" y="0"/>
            <a:ext cx="6421120" cy="7010400"/>
          </a:xfrm>
          <a:prstGeom prst="rect">
            <a:avLst/>
          </a:prstGeom>
        </p:spPr>
      </p:pic>
      <p:sp>
        <p:nvSpPr>
          <p:cNvPr id="6" name="TextBox 5">
            <a:extLst>
              <a:ext uri="{FF2B5EF4-FFF2-40B4-BE49-F238E27FC236}">
                <a16:creationId xmlns:a16="http://schemas.microsoft.com/office/drawing/2014/main" id="{0454B72E-86BE-412F-BF8F-52AA735E8FAD}"/>
              </a:ext>
            </a:extLst>
          </p:cNvPr>
          <p:cNvSpPr txBox="1"/>
          <p:nvPr/>
        </p:nvSpPr>
        <p:spPr>
          <a:xfrm>
            <a:off x="914400" y="690664"/>
            <a:ext cx="4659549" cy="923330"/>
          </a:xfrm>
          <a:prstGeom prst="rect">
            <a:avLst/>
          </a:prstGeom>
          <a:solidFill>
            <a:schemeClr val="tx2">
              <a:lumMod val="40000"/>
              <a:lumOff val="60000"/>
            </a:schemeClr>
          </a:solidFill>
        </p:spPr>
        <p:txBody>
          <a:bodyPr wrap="square" rtlCol="0">
            <a:spAutoFit/>
          </a:bodyPr>
          <a:lstStyle/>
          <a:p>
            <a:r>
              <a:rPr lang="en-GB" dirty="0"/>
              <a:t>There are fine spiders webs that go from flower to leaves but I couldn’t get them to show in my pictures. </a:t>
            </a:r>
          </a:p>
        </p:txBody>
      </p:sp>
      <p:sp>
        <p:nvSpPr>
          <p:cNvPr id="7" name="TextBox 6">
            <a:extLst>
              <a:ext uri="{FF2B5EF4-FFF2-40B4-BE49-F238E27FC236}">
                <a16:creationId xmlns:a16="http://schemas.microsoft.com/office/drawing/2014/main" id="{791A3640-BBAD-4899-A893-2DA86888BA74}"/>
              </a:ext>
            </a:extLst>
          </p:cNvPr>
          <p:cNvSpPr txBox="1"/>
          <p:nvPr/>
        </p:nvSpPr>
        <p:spPr>
          <a:xfrm>
            <a:off x="7042826" y="5038928"/>
            <a:ext cx="5149174" cy="1200329"/>
          </a:xfrm>
          <a:prstGeom prst="rect">
            <a:avLst/>
          </a:prstGeom>
          <a:solidFill>
            <a:srgbClr val="FFFF00"/>
          </a:solidFill>
        </p:spPr>
        <p:txBody>
          <a:bodyPr wrap="square" rtlCol="0">
            <a:spAutoFit/>
          </a:bodyPr>
          <a:lstStyle/>
          <a:p>
            <a:r>
              <a:rPr lang="en-GB" dirty="0"/>
              <a:t>This flower bed was made by filling an old bed base lined with fabric membrane. It is alive with fat spiders who will jump so quickly when they are disturbed. </a:t>
            </a:r>
          </a:p>
        </p:txBody>
      </p:sp>
    </p:spTree>
    <p:extLst>
      <p:ext uri="{BB962C8B-B14F-4D97-AF65-F5344CB8AC3E}">
        <p14:creationId xmlns:p14="http://schemas.microsoft.com/office/powerpoint/2010/main" val="2612765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close up of a green plant&#10;&#10;Description automatically generated">
            <a:extLst>
              <a:ext uri="{FF2B5EF4-FFF2-40B4-BE49-F238E27FC236}">
                <a16:creationId xmlns:a16="http://schemas.microsoft.com/office/drawing/2014/main" id="{372D2F7A-6DC2-47A0-855A-1A523E809E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1280"/>
            <a:ext cx="6096000" cy="6604000"/>
          </a:xfrm>
          <a:prstGeom prst="rect">
            <a:avLst/>
          </a:prstGeom>
        </p:spPr>
      </p:pic>
      <p:pic>
        <p:nvPicPr>
          <p:cNvPr id="15" name="Picture 14" descr="A person in a garden&#10;&#10;Description automatically generated">
            <a:extLst>
              <a:ext uri="{FF2B5EF4-FFF2-40B4-BE49-F238E27FC236}">
                <a16:creationId xmlns:a16="http://schemas.microsoft.com/office/drawing/2014/main" id="{AB065DF6-0C41-49A1-9BC3-006E8EDB75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81280"/>
            <a:ext cx="6096000" cy="6858000"/>
          </a:xfrm>
          <a:prstGeom prst="rect">
            <a:avLst/>
          </a:prstGeom>
        </p:spPr>
      </p:pic>
    </p:spTree>
    <p:extLst>
      <p:ext uri="{BB962C8B-B14F-4D97-AF65-F5344CB8AC3E}">
        <p14:creationId xmlns:p14="http://schemas.microsoft.com/office/powerpoint/2010/main" val="734737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flower&#10;&#10;Description automatically generated">
            <a:extLst>
              <a:ext uri="{FF2B5EF4-FFF2-40B4-BE49-F238E27FC236}">
                <a16:creationId xmlns:a16="http://schemas.microsoft.com/office/drawing/2014/main" id="{419C4330-172A-4212-910B-E3E0D9BD07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7022283" y="1722748"/>
            <a:ext cx="6857999" cy="3454825"/>
          </a:xfrm>
          <a:prstGeom prst="rect">
            <a:avLst/>
          </a:prstGeom>
        </p:spPr>
      </p:pic>
      <p:pic>
        <p:nvPicPr>
          <p:cNvPr id="9" name="Picture 8" descr="A close up of a flower&#10;&#10;Description automatically generated">
            <a:extLst>
              <a:ext uri="{FF2B5EF4-FFF2-40B4-BE49-F238E27FC236}">
                <a16:creationId xmlns:a16="http://schemas.microsoft.com/office/drawing/2014/main" id="{5620A0C7-4326-4AAB-8404-573ED84062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979" y="21164"/>
            <a:ext cx="5651325" cy="6858000"/>
          </a:xfrm>
          <a:prstGeom prst="rect">
            <a:avLst/>
          </a:prstGeom>
        </p:spPr>
      </p:pic>
      <p:pic>
        <p:nvPicPr>
          <p:cNvPr id="3" name="Picture 2" descr="A rose with green grass&#10;&#10;Description automatically generated">
            <a:extLst>
              <a:ext uri="{FF2B5EF4-FFF2-40B4-BE49-F238E27FC236}">
                <a16:creationId xmlns:a16="http://schemas.microsoft.com/office/drawing/2014/main" id="{21D41B48-82CD-44C9-B8E5-74CAFD8965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69842" y="-21164"/>
            <a:ext cx="5143500" cy="6858000"/>
          </a:xfrm>
          <a:prstGeom prst="rect">
            <a:avLst/>
          </a:prstGeom>
        </p:spPr>
      </p:pic>
      <p:sp>
        <p:nvSpPr>
          <p:cNvPr id="10" name="TextBox 9">
            <a:extLst>
              <a:ext uri="{FF2B5EF4-FFF2-40B4-BE49-F238E27FC236}">
                <a16:creationId xmlns:a16="http://schemas.microsoft.com/office/drawing/2014/main" id="{BBB6A45E-7620-433A-A9B2-CD9B484CA322}"/>
              </a:ext>
            </a:extLst>
          </p:cNvPr>
          <p:cNvSpPr txBox="1"/>
          <p:nvPr/>
        </p:nvSpPr>
        <p:spPr>
          <a:xfrm>
            <a:off x="4077730" y="4918253"/>
            <a:ext cx="4448432" cy="1754326"/>
          </a:xfrm>
          <a:prstGeom prst="rect">
            <a:avLst/>
          </a:prstGeom>
          <a:solidFill>
            <a:schemeClr val="bg1">
              <a:lumMod val="95000"/>
            </a:schemeClr>
          </a:solidFill>
        </p:spPr>
        <p:txBody>
          <a:bodyPr wrap="square" rtlCol="0">
            <a:spAutoFit/>
          </a:bodyPr>
          <a:lstStyle/>
          <a:p>
            <a:r>
              <a:rPr lang="en-GB" dirty="0"/>
              <a:t>A commemorative white rose for my dog no longer with us. . Helps keep a connection with memories and the present in a sensory and aesthetically pleasing way. It reminds me to top and reflect and also to keep nurturing it.</a:t>
            </a:r>
          </a:p>
        </p:txBody>
      </p:sp>
    </p:spTree>
    <p:extLst>
      <p:ext uri="{BB962C8B-B14F-4D97-AF65-F5344CB8AC3E}">
        <p14:creationId xmlns:p14="http://schemas.microsoft.com/office/powerpoint/2010/main" val="1517253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mall girl in a garden&#10;&#10;Description automatically generated">
            <a:extLst>
              <a:ext uri="{FF2B5EF4-FFF2-40B4-BE49-F238E27FC236}">
                <a16:creationId xmlns:a16="http://schemas.microsoft.com/office/drawing/2014/main" id="{C01123EB-15A9-46AB-957E-1BC7492B7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096000" cy="6858000"/>
          </a:xfrm>
          <a:prstGeom prst="rect">
            <a:avLst/>
          </a:prstGeom>
        </p:spPr>
      </p:pic>
      <p:pic>
        <p:nvPicPr>
          <p:cNvPr id="7" name="Picture 6" descr="A close up of a garden&#10;&#10;Description automatically generated">
            <a:extLst>
              <a:ext uri="{FF2B5EF4-FFF2-40B4-BE49-F238E27FC236}">
                <a16:creationId xmlns:a16="http://schemas.microsoft.com/office/drawing/2014/main" id="{C218CEEE-551C-4138-9035-B3DA8D9EAD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0"/>
            <a:ext cx="6096000" cy="6858000"/>
          </a:xfrm>
          <a:prstGeom prst="rect">
            <a:avLst/>
          </a:prstGeom>
        </p:spPr>
      </p:pic>
    </p:spTree>
    <p:extLst>
      <p:ext uri="{BB962C8B-B14F-4D97-AF65-F5344CB8AC3E}">
        <p14:creationId xmlns:p14="http://schemas.microsoft.com/office/powerpoint/2010/main" val="1118333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tree&#10;&#10;Description automatically generated">
            <a:extLst>
              <a:ext uri="{FF2B5EF4-FFF2-40B4-BE49-F238E27FC236}">
                <a16:creationId xmlns:a16="http://schemas.microsoft.com/office/drawing/2014/main" id="{6D6BA4C6-B9FF-4654-B042-769461F4B1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238240" cy="6858000"/>
          </a:xfrm>
          <a:prstGeom prst="rect">
            <a:avLst/>
          </a:prstGeom>
        </p:spPr>
      </p:pic>
      <p:pic>
        <p:nvPicPr>
          <p:cNvPr id="7" name="Picture 6" descr="A green plant in a garden&#10;&#10;Description automatically generated">
            <a:extLst>
              <a:ext uri="{FF2B5EF4-FFF2-40B4-BE49-F238E27FC236}">
                <a16:creationId xmlns:a16="http://schemas.microsoft.com/office/drawing/2014/main" id="{7315F26D-7145-44A5-8BA3-CA4A7095A1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8240" y="0"/>
            <a:ext cx="5953760" cy="6786880"/>
          </a:xfrm>
          <a:prstGeom prst="rect">
            <a:avLst/>
          </a:prstGeom>
        </p:spPr>
      </p:pic>
    </p:spTree>
    <p:extLst>
      <p:ext uri="{BB962C8B-B14F-4D97-AF65-F5344CB8AC3E}">
        <p14:creationId xmlns:p14="http://schemas.microsoft.com/office/powerpoint/2010/main" val="2107469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tree&#10;&#10;Description automatically generated">
            <a:extLst>
              <a:ext uri="{FF2B5EF4-FFF2-40B4-BE49-F238E27FC236}">
                <a16:creationId xmlns:a16="http://schemas.microsoft.com/office/drawing/2014/main" id="{4D2A1733-50F7-46DF-8996-E497B90554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76657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tree&#10;&#10;Description automatically generated">
            <a:extLst>
              <a:ext uri="{FF2B5EF4-FFF2-40B4-BE49-F238E27FC236}">
                <a16:creationId xmlns:a16="http://schemas.microsoft.com/office/drawing/2014/main" id="{ADA96521-BA77-44EE-82ED-8CC1FD3B3C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8553855" cy="6313251"/>
          </a:xfrm>
          <a:prstGeom prst="rect">
            <a:avLst/>
          </a:prstGeom>
        </p:spPr>
      </p:pic>
      <p:sp>
        <p:nvSpPr>
          <p:cNvPr id="4" name="TextBox 3">
            <a:extLst>
              <a:ext uri="{FF2B5EF4-FFF2-40B4-BE49-F238E27FC236}">
                <a16:creationId xmlns:a16="http://schemas.microsoft.com/office/drawing/2014/main" id="{B25F0C18-43BE-428E-A848-288B22200CAE}"/>
              </a:ext>
            </a:extLst>
          </p:cNvPr>
          <p:cNvSpPr txBox="1"/>
          <p:nvPr/>
        </p:nvSpPr>
        <p:spPr>
          <a:xfrm>
            <a:off x="8784077" y="1171466"/>
            <a:ext cx="3307405" cy="3970318"/>
          </a:xfrm>
          <a:prstGeom prst="rect">
            <a:avLst/>
          </a:prstGeom>
          <a:noFill/>
        </p:spPr>
        <p:txBody>
          <a:bodyPr wrap="square" rtlCol="0">
            <a:spAutoFit/>
          </a:bodyPr>
          <a:lstStyle/>
          <a:p>
            <a:r>
              <a:rPr lang="en-GB" dirty="0"/>
              <a:t>This is an area of my garden which I have used to dump my apple tree pruning's and fencing that I removed last autumn. I am ashamed of this pile as it is an eyesore in the garden, however it is tucked away in a corner which is not visible to passers by. During my time discovering and exploring I decided to start to sort this unkempt area and that is when I made the discovery with my children!</a:t>
            </a:r>
          </a:p>
        </p:txBody>
      </p:sp>
    </p:spTree>
    <p:extLst>
      <p:ext uri="{BB962C8B-B14F-4D97-AF65-F5344CB8AC3E}">
        <p14:creationId xmlns:p14="http://schemas.microsoft.com/office/powerpoint/2010/main" val="3561045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le of hay&#10;&#10;Description automatically generated">
            <a:extLst>
              <a:ext uri="{FF2B5EF4-FFF2-40B4-BE49-F238E27FC236}">
                <a16:creationId xmlns:a16="http://schemas.microsoft.com/office/drawing/2014/main" id="{49365F81-DD74-440A-B177-C326EA0E73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3567213" y="-2066318"/>
            <a:ext cx="5143500" cy="10406975"/>
          </a:xfrm>
          <a:prstGeom prst="rect">
            <a:avLst/>
          </a:prstGeom>
        </p:spPr>
      </p:pic>
      <p:sp>
        <p:nvSpPr>
          <p:cNvPr id="4" name="TextBox 3">
            <a:extLst>
              <a:ext uri="{FF2B5EF4-FFF2-40B4-BE49-F238E27FC236}">
                <a16:creationId xmlns:a16="http://schemas.microsoft.com/office/drawing/2014/main" id="{69C6CE5C-10BF-4FFC-879E-6DCCAC46BA5B}"/>
              </a:ext>
            </a:extLst>
          </p:cNvPr>
          <p:cNvSpPr txBox="1"/>
          <p:nvPr/>
        </p:nvSpPr>
        <p:spPr>
          <a:xfrm rot="20594319">
            <a:off x="3959159" y="3694979"/>
            <a:ext cx="6896911" cy="1323439"/>
          </a:xfrm>
          <a:prstGeom prst="rect">
            <a:avLst/>
          </a:prstGeom>
          <a:noFill/>
        </p:spPr>
        <p:txBody>
          <a:bodyPr wrap="square" rtlCol="0">
            <a:spAutoFit/>
          </a:bodyPr>
          <a:lstStyle/>
          <a:p>
            <a:r>
              <a:rPr lang="en-GB" sz="8000" dirty="0"/>
              <a:t>A Hedgehog !</a:t>
            </a:r>
          </a:p>
        </p:txBody>
      </p:sp>
    </p:spTree>
    <p:extLst>
      <p:ext uri="{BB962C8B-B14F-4D97-AF65-F5344CB8AC3E}">
        <p14:creationId xmlns:p14="http://schemas.microsoft.com/office/powerpoint/2010/main" val="30419579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outdoor, animal, wood, old&#10;&#10;Description automatically generated">
            <a:extLst>
              <a:ext uri="{FF2B5EF4-FFF2-40B4-BE49-F238E27FC236}">
                <a16:creationId xmlns:a16="http://schemas.microsoft.com/office/drawing/2014/main" id="{A0F72C95-B4E7-4254-9043-8A85B4CCF9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3524250" y="0"/>
            <a:ext cx="5143500" cy="6858000"/>
          </a:xfrm>
          <a:prstGeom prst="rect">
            <a:avLst/>
          </a:prstGeom>
        </p:spPr>
      </p:pic>
    </p:spTree>
    <p:extLst>
      <p:ext uri="{BB962C8B-B14F-4D97-AF65-F5344CB8AC3E}">
        <p14:creationId xmlns:p14="http://schemas.microsoft.com/office/powerpoint/2010/main" val="40565654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branch&#10;&#10;Description automatically generated">
            <a:extLst>
              <a:ext uri="{FF2B5EF4-FFF2-40B4-BE49-F238E27FC236}">
                <a16:creationId xmlns:a16="http://schemas.microsoft.com/office/drawing/2014/main" id="{E7F9D1E1-BEBB-4B34-8CD9-B824D87542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301574" cy="6410528"/>
          </a:xfrm>
          <a:prstGeom prst="rect">
            <a:avLst/>
          </a:prstGeom>
        </p:spPr>
      </p:pic>
      <p:pic>
        <p:nvPicPr>
          <p:cNvPr id="5" name="Picture 4" descr="A picture containing outdoor, animal, wood, old&#10;&#10;Description automatically generated">
            <a:extLst>
              <a:ext uri="{FF2B5EF4-FFF2-40B4-BE49-F238E27FC236}">
                <a16:creationId xmlns:a16="http://schemas.microsoft.com/office/drawing/2014/main" id="{14D31857-F590-44F0-A6AB-DB16159F86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6158824" y="-857250"/>
            <a:ext cx="5143500" cy="6858000"/>
          </a:xfrm>
          <a:prstGeom prst="rect">
            <a:avLst/>
          </a:prstGeom>
        </p:spPr>
      </p:pic>
      <p:sp>
        <p:nvSpPr>
          <p:cNvPr id="7" name="TextBox 6">
            <a:extLst>
              <a:ext uri="{FF2B5EF4-FFF2-40B4-BE49-F238E27FC236}">
                <a16:creationId xmlns:a16="http://schemas.microsoft.com/office/drawing/2014/main" id="{324ED090-C5C8-4FB9-9D1E-DF2A5DB9CC67}"/>
              </a:ext>
            </a:extLst>
          </p:cNvPr>
          <p:cNvSpPr txBox="1"/>
          <p:nvPr/>
        </p:nvSpPr>
        <p:spPr>
          <a:xfrm>
            <a:off x="5428034" y="5269182"/>
            <a:ext cx="6634264" cy="1015663"/>
          </a:xfrm>
          <a:prstGeom prst="rect">
            <a:avLst/>
          </a:prstGeom>
          <a:solidFill>
            <a:srgbClr val="FFFF00"/>
          </a:solidFill>
        </p:spPr>
        <p:txBody>
          <a:bodyPr wrap="square" rtlCol="0">
            <a:spAutoFit/>
          </a:bodyPr>
          <a:lstStyle/>
          <a:p>
            <a:r>
              <a:rPr lang="en-GB" sz="6000" dirty="0"/>
              <a:t>Hedgehog poo!</a:t>
            </a:r>
          </a:p>
        </p:txBody>
      </p:sp>
    </p:spTree>
    <p:extLst>
      <p:ext uri="{BB962C8B-B14F-4D97-AF65-F5344CB8AC3E}">
        <p14:creationId xmlns:p14="http://schemas.microsoft.com/office/powerpoint/2010/main" val="17545290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1FFED2-5EA9-4A93-9D21-3FC0E132DF04}"/>
              </a:ext>
            </a:extLst>
          </p:cNvPr>
          <p:cNvSpPr txBox="1"/>
          <p:nvPr/>
        </p:nvSpPr>
        <p:spPr>
          <a:xfrm>
            <a:off x="447472" y="739302"/>
            <a:ext cx="11225719" cy="4893647"/>
          </a:xfrm>
          <a:prstGeom prst="rect">
            <a:avLst/>
          </a:prstGeom>
          <a:solidFill>
            <a:srgbClr val="92D050"/>
          </a:solidFill>
        </p:spPr>
        <p:txBody>
          <a:bodyPr wrap="square" rtlCol="0">
            <a:spAutoFit/>
          </a:bodyPr>
          <a:lstStyle/>
          <a:p>
            <a:pPr algn="ctr"/>
            <a:r>
              <a:rPr lang="en-GB" sz="2400" dirty="0">
                <a:latin typeface="Comic Sans MS" panose="030F0702030302020204" pitchFamily="66" charset="0"/>
              </a:rPr>
              <a:t>In the pile of pruning’s and leaf litter from hedge clippings I discovered evidence of the hedgehogs life. I found hedge hog poo. I would have thought it was simply decomposing vegetable matter if I was still unaware of the hedgehogs existence. On carefully examining the area and the hedge I found a large opening inside the hedge much like a cave but sheltered and not visible to the eye. It had been used as there was clear path on the ground that didn’t have growth of any sort because of being walked over </a:t>
            </a:r>
            <a:r>
              <a:rPr lang="en-GB" sz="2400" dirty="0" err="1">
                <a:latin typeface="Comic Sans MS" panose="030F0702030302020204" pitchFamily="66" charset="0"/>
              </a:rPr>
              <a:t>often.The</a:t>
            </a:r>
            <a:r>
              <a:rPr lang="en-GB" sz="2400" dirty="0">
                <a:latin typeface="Comic Sans MS" panose="030F0702030302020204" pitchFamily="66" charset="0"/>
              </a:rPr>
              <a:t> pile of twigs and branches obscured the space and gave a sheltered route in and out. I was surprised and saddened to see litter in this space , cans and plastics which have found their way into the hedge. The hedgehog is sharing it’s bed and home with rubbish which could cause it harm. Sharp edges on metal cans may cut the hedgehog and if it attempts to eat the plastics may have damage done to its intestines. </a:t>
            </a:r>
          </a:p>
        </p:txBody>
      </p:sp>
    </p:spTree>
    <p:extLst>
      <p:ext uri="{BB962C8B-B14F-4D97-AF65-F5344CB8AC3E}">
        <p14:creationId xmlns:p14="http://schemas.microsoft.com/office/powerpoint/2010/main" val="7839927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grass, outdoor, tree, standing&#10;&#10;Description automatically generated">
            <a:extLst>
              <a:ext uri="{FF2B5EF4-FFF2-40B4-BE49-F238E27FC236}">
                <a16:creationId xmlns:a16="http://schemas.microsoft.com/office/drawing/2014/main" id="{43B5EE97-E9F1-4882-A4CF-53F592F5F6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862320" cy="6441440"/>
          </a:xfrm>
          <a:prstGeom prst="rect">
            <a:avLst/>
          </a:prstGeom>
        </p:spPr>
      </p:pic>
      <p:pic>
        <p:nvPicPr>
          <p:cNvPr id="5" name="Picture 4" descr="A picture containing grass, small, bird, little&#10;&#10;Description automatically generated">
            <a:extLst>
              <a:ext uri="{FF2B5EF4-FFF2-40B4-BE49-F238E27FC236}">
                <a16:creationId xmlns:a16="http://schemas.microsoft.com/office/drawing/2014/main" id="{9E77C7F6-2FA6-443E-91C9-FBF6CA16E1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2320" y="0"/>
            <a:ext cx="6329680" cy="6858000"/>
          </a:xfrm>
          <a:prstGeom prst="rect">
            <a:avLst/>
          </a:prstGeom>
        </p:spPr>
      </p:pic>
    </p:spTree>
    <p:extLst>
      <p:ext uri="{BB962C8B-B14F-4D97-AF65-F5344CB8AC3E}">
        <p14:creationId xmlns:p14="http://schemas.microsoft.com/office/powerpoint/2010/main" val="10022495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tree&#10;&#10;Description automatically generated">
            <a:extLst>
              <a:ext uri="{FF2B5EF4-FFF2-40B4-BE49-F238E27FC236}">
                <a16:creationId xmlns:a16="http://schemas.microsoft.com/office/drawing/2014/main" id="{F14DDED4-0283-4DB2-A3C7-48D8C823D7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451600" cy="6858000"/>
          </a:xfrm>
          <a:prstGeom prst="rect">
            <a:avLst/>
          </a:prstGeom>
        </p:spPr>
      </p:pic>
      <p:pic>
        <p:nvPicPr>
          <p:cNvPr id="7" name="Picture 6" descr="A picture containing outdoor, animal, bird, sitting&#10;&#10;Description automatically generated">
            <a:extLst>
              <a:ext uri="{FF2B5EF4-FFF2-40B4-BE49-F238E27FC236}">
                <a16:creationId xmlns:a16="http://schemas.microsoft.com/office/drawing/2014/main" id="{DB18A0F7-B10A-4E9A-9F17-95C9B814B7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1600" y="0"/>
            <a:ext cx="5740400" cy="6858000"/>
          </a:xfrm>
          <a:prstGeom prst="rect">
            <a:avLst/>
          </a:prstGeom>
        </p:spPr>
      </p:pic>
    </p:spTree>
    <p:extLst>
      <p:ext uri="{BB962C8B-B14F-4D97-AF65-F5344CB8AC3E}">
        <p14:creationId xmlns:p14="http://schemas.microsoft.com/office/powerpoint/2010/main" val="29771517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AF7300-6378-43C6-A76F-7E6CEA4076D4}"/>
              </a:ext>
            </a:extLst>
          </p:cNvPr>
          <p:cNvSpPr txBox="1"/>
          <p:nvPr/>
        </p:nvSpPr>
        <p:spPr>
          <a:xfrm>
            <a:off x="233464" y="379379"/>
            <a:ext cx="3570051" cy="369332"/>
          </a:xfrm>
          <a:prstGeom prst="rect">
            <a:avLst/>
          </a:prstGeom>
          <a:solidFill>
            <a:srgbClr val="FFC000"/>
          </a:solidFill>
        </p:spPr>
        <p:txBody>
          <a:bodyPr wrap="square" rtlCol="0">
            <a:spAutoFit/>
          </a:bodyPr>
          <a:lstStyle/>
          <a:p>
            <a:r>
              <a:rPr lang="en-GB" dirty="0"/>
              <a:t>What I learned about hedgehogs </a:t>
            </a:r>
          </a:p>
        </p:txBody>
      </p:sp>
      <p:sp>
        <p:nvSpPr>
          <p:cNvPr id="3" name="TextBox 2">
            <a:extLst>
              <a:ext uri="{FF2B5EF4-FFF2-40B4-BE49-F238E27FC236}">
                <a16:creationId xmlns:a16="http://schemas.microsoft.com/office/drawing/2014/main" id="{2CBA28E9-3043-4E2A-BE40-D52547D41932}"/>
              </a:ext>
            </a:extLst>
          </p:cNvPr>
          <p:cNvSpPr txBox="1"/>
          <p:nvPr/>
        </p:nvSpPr>
        <p:spPr>
          <a:xfrm>
            <a:off x="233464" y="748711"/>
            <a:ext cx="7655668" cy="1508105"/>
          </a:xfrm>
          <a:prstGeom prst="rect">
            <a:avLst/>
          </a:prstGeom>
          <a:solidFill>
            <a:schemeClr val="accent6">
              <a:lumMod val="20000"/>
              <a:lumOff val="80000"/>
            </a:schemeClr>
          </a:solidFill>
        </p:spPr>
        <p:txBody>
          <a:bodyPr wrap="square" rtlCol="0">
            <a:spAutoFit/>
          </a:bodyPr>
          <a:lstStyle/>
          <a:p>
            <a:r>
              <a:rPr lang="en-GB" sz="2000" b="1" dirty="0"/>
              <a:t>Food</a:t>
            </a:r>
            <a:r>
              <a:rPr lang="en-GB" dirty="0"/>
              <a:t> </a:t>
            </a:r>
          </a:p>
          <a:p>
            <a:r>
              <a:rPr lang="en-GB" dirty="0"/>
              <a:t>Hedgehogs eat slugs and snails and other insects. You can feed hedgehogs but it must be cat or dog meat which is not fish based and cat or dog biscuits which you may have to crush up a little. Never feed hedgehogs milk or bread it can give them diarrhoea. </a:t>
            </a:r>
          </a:p>
        </p:txBody>
      </p:sp>
      <p:sp>
        <p:nvSpPr>
          <p:cNvPr id="4" name="TextBox 3">
            <a:extLst>
              <a:ext uri="{FF2B5EF4-FFF2-40B4-BE49-F238E27FC236}">
                <a16:creationId xmlns:a16="http://schemas.microsoft.com/office/drawing/2014/main" id="{BCD77E3E-2B77-4829-BBF3-AEB0D8BD3F9C}"/>
              </a:ext>
            </a:extLst>
          </p:cNvPr>
          <p:cNvSpPr txBox="1"/>
          <p:nvPr/>
        </p:nvSpPr>
        <p:spPr>
          <a:xfrm>
            <a:off x="7889132" y="535021"/>
            <a:ext cx="4069404" cy="1785104"/>
          </a:xfrm>
          <a:prstGeom prst="rect">
            <a:avLst/>
          </a:prstGeom>
          <a:solidFill>
            <a:srgbClr val="CCFF33"/>
          </a:solidFill>
        </p:spPr>
        <p:txBody>
          <a:bodyPr wrap="square" rtlCol="0">
            <a:spAutoFit/>
          </a:bodyPr>
          <a:lstStyle/>
          <a:p>
            <a:r>
              <a:rPr lang="en-GB" sz="2000" b="1" dirty="0"/>
              <a:t>Space</a:t>
            </a:r>
          </a:p>
          <a:p>
            <a:r>
              <a:rPr lang="en-GB" dirty="0"/>
              <a:t>Hedgehogs need areas left wild in a garden , areas that have leaf litter and logs to make their nests in and that have a good supply of food such as invertebrates for the hedgehog to eat.</a:t>
            </a:r>
          </a:p>
        </p:txBody>
      </p:sp>
      <p:sp>
        <p:nvSpPr>
          <p:cNvPr id="6" name="TextBox 5">
            <a:extLst>
              <a:ext uri="{FF2B5EF4-FFF2-40B4-BE49-F238E27FC236}">
                <a16:creationId xmlns:a16="http://schemas.microsoft.com/office/drawing/2014/main" id="{964794F9-03EF-4B85-B041-327030AD5826}"/>
              </a:ext>
            </a:extLst>
          </p:cNvPr>
          <p:cNvSpPr txBox="1"/>
          <p:nvPr/>
        </p:nvSpPr>
        <p:spPr>
          <a:xfrm>
            <a:off x="306421" y="2626148"/>
            <a:ext cx="11579157" cy="2893100"/>
          </a:xfrm>
          <a:prstGeom prst="rect">
            <a:avLst/>
          </a:prstGeom>
          <a:solidFill>
            <a:schemeClr val="accent1">
              <a:lumMod val="20000"/>
              <a:lumOff val="80000"/>
            </a:schemeClr>
          </a:solidFill>
        </p:spPr>
        <p:txBody>
          <a:bodyPr wrap="square" rtlCol="0">
            <a:spAutoFit/>
          </a:bodyPr>
          <a:lstStyle/>
          <a:p>
            <a:r>
              <a:rPr lang="en-GB" sz="2000" b="1" dirty="0"/>
              <a:t>Sympathetic Garden Maintenance</a:t>
            </a:r>
          </a:p>
          <a:p>
            <a:r>
              <a:rPr lang="en-GB" dirty="0"/>
              <a:t>Before strimming and mowing check for hedgehogs particularly around hedges as they rest in these quiet areas. Always check bonfires before lighting them as hedgehogs may well be in the pile of logs and sticks, feeding or sheltering. It is a good idea to build your bonfire very close to the time of lighting them but always check for them anyway.  </a:t>
            </a:r>
          </a:p>
          <a:p>
            <a:r>
              <a:rPr lang="en-GB" dirty="0"/>
              <a:t>If you use netting , either for sports or for your gardening. Such as fruit netting. Remove this when it is not in use as hedgehogs can entangle themselves in it and that may cause injury to the animal. </a:t>
            </a:r>
          </a:p>
          <a:p>
            <a:r>
              <a:rPr lang="en-GB" dirty="0"/>
              <a:t>Do not use slug pellets to control slugs and snail populations as these are poisonous to hedgehogs and many other animals who may eat the poisoned slug. You can use crushed egg shells or coffee grounds around plants you want to protect from slugs instead. This is a good ecological way to garden in harmony with nature. </a:t>
            </a:r>
          </a:p>
        </p:txBody>
      </p:sp>
    </p:spTree>
    <p:extLst>
      <p:ext uri="{BB962C8B-B14F-4D97-AF65-F5344CB8AC3E}">
        <p14:creationId xmlns:p14="http://schemas.microsoft.com/office/powerpoint/2010/main" val="25006869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outdoor, building, grass, old&#10;&#10;Description automatically generated">
            <a:extLst>
              <a:ext uri="{FF2B5EF4-FFF2-40B4-BE49-F238E27FC236}">
                <a16:creationId xmlns:a16="http://schemas.microsoft.com/office/drawing/2014/main" id="{4EB350EE-10C2-484C-AD1C-E5CF5F4672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345" y="408562"/>
            <a:ext cx="3442868" cy="2801566"/>
          </a:xfrm>
          <a:prstGeom prst="rect">
            <a:avLst/>
          </a:prstGeom>
        </p:spPr>
      </p:pic>
      <p:sp>
        <p:nvSpPr>
          <p:cNvPr id="6" name="TextBox 5">
            <a:extLst>
              <a:ext uri="{FF2B5EF4-FFF2-40B4-BE49-F238E27FC236}">
                <a16:creationId xmlns:a16="http://schemas.microsoft.com/office/drawing/2014/main" id="{C4FA0781-F2A3-407A-8D56-DC3509A31028}"/>
              </a:ext>
            </a:extLst>
          </p:cNvPr>
          <p:cNvSpPr txBox="1"/>
          <p:nvPr/>
        </p:nvSpPr>
        <p:spPr>
          <a:xfrm>
            <a:off x="3929974" y="408562"/>
            <a:ext cx="7976681" cy="1477328"/>
          </a:xfrm>
          <a:prstGeom prst="rect">
            <a:avLst/>
          </a:prstGeom>
          <a:solidFill>
            <a:srgbClr val="FF99FF"/>
          </a:solidFill>
        </p:spPr>
        <p:txBody>
          <a:bodyPr wrap="square" rtlCol="0">
            <a:spAutoFit/>
          </a:bodyPr>
          <a:lstStyle/>
          <a:p>
            <a:pPr algn="just"/>
            <a:r>
              <a:rPr lang="en-GB" dirty="0"/>
              <a:t>To keep your garden safe for a hedgehog , if you have a pond , make sure there is a safe route out of the water . You can do this by simply placing a few bricks up to the edge so the hedge hog has a little ramp to walk out on. </a:t>
            </a:r>
          </a:p>
          <a:p>
            <a:pPr algn="just"/>
            <a:r>
              <a:rPr lang="en-GB" dirty="0"/>
              <a:t> make sure to cover drains and holes over. This will prevent Hedgehogs falling in or down them and getting trapped. </a:t>
            </a:r>
          </a:p>
        </p:txBody>
      </p:sp>
      <p:sp>
        <p:nvSpPr>
          <p:cNvPr id="7" name="TextBox 6">
            <a:extLst>
              <a:ext uri="{FF2B5EF4-FFF2-40B4-BE49-F238E27FC236}">
                <a16:creationId xmlns:a16="http://schemas.microsoft.com/office/drawing/2014/main" id="{1C73E218-5F1C-43E4-B8B8-2D585ACE6F2A}"/>
              </a:ext>
            </a:extLst>
          </p:cNvPr>
          <p:cNvSpPr txBox="1"/>
          <p:nvPr/>
        </p:nvSpPr>
        <p:spPr>
          <a:xfrm>
            <a:off x="285345" y="3943529"/>
            <a:ext cx="7976681" cy="1200329"/>
          </a:xfrm>
          <a:prstGeom prst="rect">
            <a:avLst/>
          </a:prstGeom>
          <a:solidFill>
            <a:srgbClr val="B98653"/>
          </a:solidFill>
        </p:spPr>
        <p:txBody>
          <a:bodyPr wrap="square" rtlCol="0">
            <a:spAutoFit/>
          </a:bodyPr>
          <a:lstStyle/>
          <a:p>
            <a:pPr algn="just"/>
            <a:r>
              <a:rPr lang="en-GB" dirty="0"/>
              <a:t>Letting twigs and logs rot overtime encourages lots of insects that feed on the rotting wood . A quiet place which doesn’t get much disturbance lets these creatures feel safe and they will stay and thrive. The insects will attract other wildlife which feed on them such as birds and of course hedgehogs.</a:t>
            </a:r>
          </a:p>
        </p:txBody>
      </p:sp>
      <p:pic>
        <p:nvPicPr>
          <p:cNvPr id="8" name="Picture 7" descr="A close up of a tree&#10;&#10;Description automatically generated">
            <a:extLst>
              <a:ext uri="{FF2B5EF4-FFF2-40B4-BE49-F238E27FC236}">
                <a16:creationId xmlns:a16="http://schemas.microsoft.com/office/drawing/2014/main" id="{9276F527-82D9-44F0-BCDA-51589D04E6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7345" y="2085546"/>
            <a:ext cx="2937753" cy="3715966"/>
          </a:xfrm>
          <a:prstGeom prst="rect">
            <a:avLst/>
          </a:prstGeom>
        </p:spPr>
      </p:pic>
      <p:pic>
        <p:nvPicPr>
          <p:cNvPr id="10" name="Picture 9" descr="Close-up of a spider">
            <a:extLst>
              <a:ext uri="{FF2B5EF4-FFF2-40B4-BE49-F238E27FC236}">
                <a16:creationId xmlns:a16="http://schemas.microsoft.com/office/drawing/2014/main" id="{B3CEA3C6-B1B0-42E5-83F1-37FE78A7B5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7896" y="2276272"/>
            <a:ext cx="2216207" cy="1478193"/>
          </a:xfrm>
          <a:prstGeom prst="rect">
            <a:avLst/>
          </a:prstGeom>
        </p:spPr>
      </p:pic>
    </p:spTree>
    <p:extLst>
      <p:ext uri="{BB962C8B-B14F-4D97-AF65-F5344CB8AC3E}">
        <p14:creationId xmlns:p14="http://schemas.microsoft.com/office/powerpoint/2010/main" val="19427779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D4E1BB-9A43-4F4D-8500-B3C1442AF789}"/>
              </a:ext>
            </a:extLst>
          </p:cNvPr>
          <p:cNvSpPr txBox="1"/>
          <p:nvPr/>
        </p:nvSpPr>
        <p:spPr>
          <a:xfrm>
            <a:off x="243191" y="321013"/>
            <a:ext cx="4221805" cy="400110"/>
          </a:xfrm>
          <a:prstGeom prst="rect">
            <a:avLst/>
          </a:prstGeom>
          <a:noFill/>
        </p:spPr>
        <p:txBody>
          <a:bodyPr wrap="square" rtlCol="0">
            <a:spAutoFit/>
          </a:bodyPr>
          <a:lstStyle/>
          <a:p>
            <a:r>
              <a:rPr lang="en-GB" sz="2000" b="1" dirty="0"/>
              <a:t>Conserve</a:t>
            </a:r>
          </a:p>
        </p:txBody>
      </p:sp>
      <p:sp>
        <p:nvSpPr>
          <p:cNvPr id="3" name="TextBox 2">
            <a:extLst>
              <a:ext uri="{FF2B5EF4-FFF2-40B4-BE49-F238E27FC236}">
                <a16:creationId xmlns:a16="http://schemas.microsoft.com/office/drawing/2014/main" id="{E7409DF3-74D4-4512-9425-B31DC313C19B}"/>
              </a:ext>
            </a:extLst>
          </p:cNvPr>
          <p:cNvSpPr txBox="1"/>
          <p:nvPr/>
        </p:nvSpPr>
        <p:spPr>
          <a:xfrm>
            <a:off x="243191" y="972766"/>
            <a:ext cx="11712103" cy="2862322"/>
          </a:xfrm>
          <a:prstGeom prst="rect">
            <a:avLst/>
          </a:prstGeom>
          <a:solidFill>
            <a:srgbClr val="66FFFF"/>
          </a:solidFill>
        </p:spPr>
        <p:txBody>
          <a:bodyPr wrap="square" rtlCol="0">
            <a:spAutoFit/>
          </a:bodyPr>
          <a:lstStyle/>
          <a:p>
            <a:r>
              <a:rPr lang="en-GB" dirty="0"/>
              <a:t>When investigating my garden I found litter I was unaware of within the hedge. I removed this as quietly and gently as possible . The cans had spiders and slugs in them which I removed and placed back in the hedge. The crisp packets were filled with decomposing  plant matter which I also placed back in the hedge to continue its natural process and allow the small insects that feed on it to continue to do so. This left the area that the hedgehog rested in clean and natural and safe. </a:t>
            </a:r>
          </a:p>
          <a:p>
            <a:r>
              <a:rPr lang="en-GB" dirty="0"/>
              <a:t>In order not to cause too much disturbance to the area which needed clearing, I took several days , doing only a little bi each day to allow the wildlife time to adjust. I used shears rather than loud petrol tools to prevent  as much disturbance as possible.  </a:t>
            </a:r>
          </a:p>
          <a:p>
            <a:endParaRPr lang="en-GB" dirty="0"/>
          </a:p>
          <a:p>
            <a:r>
              <a:rPr lang="en-GB" dirty="0"/>
              <a:t>Having researched what hedgehogs need I tried to create an area which meets both our needs for the space.</a:t>
            </a:r>
          </a:p>
        </p:txBody>
      </p:sp>
    </p:spTree>
    <p:extLst>
      <p:ext uri="{BB962C8B-B14F-4D97-AF65-F5344CB8AC3E}">
        <p14:creationId xmlns:p14="http://schemas.microsoft.com/office/powerpoint/2010/main" val="20710110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088EFE-6FE1-40F4-A3D9-180EF51D88BC}"/>
              </a:ext>
            </a:extLst>
          </p:cNvPr>
          <p:cNvSpPr txBox="1"/>
          <p:nvPr/>
        </p:nvSpPr>
        <p:spPr>
          <a:xfrm>
            <a:off x="223736" y="350196"/>
            <a:ext cx="4766553" cy="646331"/>
          </a:xfrm>
          <a:prstGeom prst="rect">
            <a:avLst/>
          </a:prstGeom>
          <a:noFill/>
        </p:spPr>
        <p:txBody>
          <a:bodyPr wrap="square" rtlCol="0">
            <a:spAutoFit/>
          </a:bodyPr>
          <a:lstStyle/>
          <a:p>
            <a:r>
              <a:rPr lang="en-GB" dirty="0"/>
              <a:t>I have created a little story to explore how we can share and protect our garden space. </a:t>
            </a:r>
          </a:p>
        </p:txBody>
      </p:sp>
      <p:pic>
        <p:nvPicPr>
          <p:cNvPr id="4" name="Picture 3" descr="A picture containing food, mug&#10;&#10;Description automatically generated">
            <a:extLst>
              <a:ext uri="{FF2B5EF4-FFF2-40B4-BE49-F238E27FC236}">
                <a16:creationId xmlns:a16="http://schemas.microsoft.com/office/drawing/2014/main" id="{876E7214-E95B-4F1E-948A-7F0E51409E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1112108"/>
            <a:ext cx="9144000" cy="5078627"/>
          </a:xfrm>
          <a:prstGeom prst="rect">
            <a:avLst/>
          </a:prstGeom>
        </p:spPr>
      </p:pic>
    </p:spTree>
    <p:extLst>
      <p:ext uri="{BB962C8B-B14F-4D97-AF65-F5344CB8AC3E}">
        <p14:creationId xmlns:p14="http://schemas.microsoft.com/office/powerpoint/2010/main" val="17550988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6F7B1B-F215-4D1C-A512-0DAEB01069AA}"/>
              </a:ext>
            </a:extLst>
          </p:cNvPr>
          <p:cNvSpPr txBox="1"/>
          <p:nvPr/>
        </p:nvSpPr>
        <p:spPr>
          <a:xfrm>
            <a:off x="247135" y="383059"/>
            <a:ext cx="6697362" cy="369332"/>
          </a:xfrm>
          <a:prstGeom prst="rect">
            <a:avLst/>
          </a:prstGeom>
          <a:noFill/>
        </p:spPr>
        <p:txBody>
          <a:bodyPr wrap="square" rtlCol="0">
            <a:spAutoFit/>
          </a:bodyPr>
          <a:lstStyle/>
          <a:p>
            <a:r>
              <a:rPr lang="en-GB" dirty="0"/>
              <a:t>My garden needs to be clear and clean and tidy so I can….</a:t>
            </a:r>
          </a:p>
        </p:txBody>
      </p:sp>
      <p:pic>
        <p:nvPicPr>
          <p:cNvPr id="4" name="Picture 3" descr="A group of colorful flowers&#10;&#10;Description automatically generated">
            <a:extLst>
              <a:ext uri="{FF2B5EF4-FFF2-40B4-BE49-F238E27FC236}">
                <a16:creationId xmlns:a16="http://schemas.microsoft.com/office/drawing/2014/main" id="{B5A524F6-B6E3-4C68-9D25-DE3DD5E1E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55960" y="721114"/>
            <a:ext cx="3679483" cy="3084081"/>
          </a:xfrm>
          <a:prstGeom prst="rect">
            <a:avLst/>
          </a:prstGeom>
        </p:spPr>
      </p:pic>
      <p:pic>
        <p:nvPicPr>
          <p:cNvPr id="6" name="Picture 5" descr="A close up of text on a whiteboard&#10;&#10;Description automatically generated">
            <a:extLst>
              <a:ext uri="{FF2B5EF4-FFF2-40B4-BE49-F238E27FC236}">
                <a16:creationId xmlns:a16="http://schemas.microsoft.com/office/drawing/2014/main" id="{9F0412A4-B1F7-486E-9A49-4F68DC1D2A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6758" y="4077729"/>
            <a:ext cx="5778843" cy="1964725"/>
          </a:xfrm>
          <a:prstGeom prst="rect">
            <a:avLst/>
          </a:prstGeom>
        </p:spPr>
      </p:pic>
      <p:pic>
        <p:nvPicPr>
          <p:cNvPr id="8" name="Picture 7">
            <a:extLst>
              <a:ext uri="{FF2B5EF4-FFF2-40B4-BE49-F238E27FC236}">
                <a16:creationId xmlns:a16="http://schemas.microsoft.com/office/drawing/2014/main" id="{4BD603F3-87A2-46E0-BD87-D18FE041DE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2086" y="871077"/>
            <a:ext cx="5902411" cy="2780271"/>
          </a:xfrm>
          <a:prstGeom prst="rect">
            <a:avLst/>
          </a:prstGeom>
        </p:spPr>
      </p:pic>
      <p:pic>
        <p:nvPicPr>
          <p:cNvPr id="10" name="Picture 9" descr="A picture containing sitting, hanging, white, large&#10;&#10;Description automatically generated">
            <a:extLst>
              <a:ext uri="{FF2B5EF4-FFF2-40B4-BE49-F238E27FC236}">
                <a16:creationId xmlns:a16="http://schemas.microsoft.com/office/drawing/2014/main" id="{4B46EB9F-E21E-4D9E-B3FB-B283DAEBC4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1201952" y="3262786"/>
            <a:ext cx="2224216" cy="3358462"/>
          </a:xfrm>
          <a:prstGeom prst="rect">
            <a:avLst/>
          </a:prstGeom>
        </p:spPr>
      </p:pic>
      <p:sp>
        <p:nvSpPr>
          <p:cNvPr id="11" name="TextBox 10">
            <a:extLst>
              <a:ext uri="{FF2B5EF4-FFF2-40B4-BE49-F238E27FC236}">
                <a16:creationId xmlns:a16="http://schemas.microsoft.com/office/drawing/2014/main" id="{EE1F7DF9-60A2-4D0C-B3A1-D90C938FE786}"/>
              </a:ext>
            </a:extLst>
          </p:cNvPr>
          <p:cNvSpPr txBox="1"/>
          <p:nvPr/>
        </p:nvSpPr>
        <p:spPr>
          <a:xfrm>
            <a:off x="4535445" y="3257719"/>
            <a:ext cx="914400" cy="461665"/>
          </a:xfrm>
          <a:prstGeom prst="rect">
            <a:avLst/>
          </a:prstGeom>
          <a:noFill/>
        </p:spPr>
        <p:txBody>
          <a:bodyPr wrap="square" rtlCol="0">
            <a:spAutoFit/>
          </a:bodyPr>
          <a:lstStyle/>
          <a:p>
            <a:r>
              <a:rPr lang="en-GB" sz="2400" b="1" dirty="0"/>
              <a:t>run</a:t>
            </a:r>
          </a:p>
        </p:txBody>
      </p:sp>
      <p:sp>
        <p:nvSpPr>
          <p:cNvPr id="12" name="TextBox 11">
            <a:extLst>
              <a:ext uri="{FF2B5EF4-FFF2-40B4-BE49-F238E27FC236}">
                <a16:creationId xmlns:a16="http://schemas.microsoft.com/office/drawing/2014/main" id="{F22B17A1-07AB-414B-ABA3-87E237AA754F}"/>
              </a:ext>
            </a:extLst>
          </p:cNvPr>
          <p:cNvSpPr txBox="1"/>
          <p:nvPr/>
        </p:nvSpPr>
        <p:spPr>
          <a:xfrm flipH="1">
            <a:off x="8055960" y="3288496"/>
            <a:ext cx="2817961" cy="400110"/>
          </a:xfrm>
          <a:prstGeom prst="rect">
            <a:avLst/>
          </a:prstGeom>
          <a:noFill/>
        </p:spPr>
        <p:txBody>
          <a:bodyPr wrap="square" rtlCol="0">
            <a:spAutoFit/>
          </a:bodyPr>
          <a:lstStyle/>
          <a:p>
            <a:r>
              <a:rPr lang="en-GB" sz="2000" b="1" dirty="0"/>
              <a:t>pick Daises </a:t>
            </a:r>
          </a:p>
        </p:txBody>
      </p:sp>
      <p:sp>
        <p:nvSpPr>
          <p:cNvPr id="13" name="TextBox 12">
            <a:extLst>
              <a:ext uri="{FF2B5EF4-FFF2-40B4-BE49-F238E27FC236}">
                <a16:creationId xmlns:a16="http://schemas.microsoft.com/office/drawing/2014/main" id="{F0ADFBC2-03E3-4FCF-BB2C-57C287B95F34}"/>
              </a:ext>
            </a:extLst>
          </p:cNvPr>
          <p:cNvSpPr txBox="1"/>
          <p:nvPr/>
        </p:nvSpPr>
        <p:spPr>
          <a:xfrm>
            <a:off x="2224731" y="5440445"/>
            <a:ext cx="2372497" cy="400110"/>
          </a:xfrm>
          <a:prstGeom prst="rect">
            <a:avLst/>
          </a:prstGeom>
          <a:noFill/>
        </p:spPr>
        <p:txBody>
          <a:bodyPr wrap="square" rtlCol="0">
            <a:spAutoFit/>
          </a:bodyPr>
          <a:lstStyle/>
          <a:p>
            <a:r>
              <a:rPr lang="en-GB" sz="2000" b="1" dirty="0"/>
              <a:t>play football</a:t>
            </a:r>
          </a:p>
        </p:txBody>
      </p:sp>
      <p:sp>
        <p:nvSpPr>
          <p:cNvPr id="14" name="TextBox 13">
            <a:extLst>
              <a:ext uri="{FF2B5EF4-FFF2-40B4-BE49-F238E27FC236}">
                <a16:creationId xmlns:a16="http://schemas.microsoft.com/office/drawing/2014/main" id="{5097B3FA-1F86-4CDA-B9E3-6D1DE921E430}"/>
              </a:ext>
            </a:extLst>
          </p:cNvPr>
          <p:cNvSpPr txBox="1"/>
          <p:nvPr/>
        </p:nvSpPr>
        <p:spPr>
          <a:xfrm>
            <a:off x="4463363" y="5559131"/>
            <a:ext cx="4374291" cy="400110"/>
          </a:xfrm>
          <a:prstGeom prst="rect">
            <a:avLst/>
          </a:prstGeom>
          <a:noFill/>
        </p:spPr>
        <p:txBody>
          <a:bodyPr wrap="square" rtlCol="0">
            <a:spAutoFit/>
          </a:bodyPr>
          <a:lstStyle/>
          <a:p>
            <a:r>
              <a:rPr lang="en-GB" sz="2000" b="1" dirty="0"/>
              <a:t>and</a:t>
            </a:r>
          </a:p>
        </p:txBody>
      </p:sp>
    </p:spTree>
    <p:extLst>
      <p:ext uri="{BB962C8B-B14F-4D97-AF65-F5344CB8AC3E}">
        <p14:creationId xmlns:p14="http://schemas.microsoft.com/office/powerpoint/2010/main" val="39160441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indoor, food, sitting, table&#10;&#10;Description automatically generated">
            <a:extLst>
              <a:ext uri="{FF2B5EF4-FFF2-40B4-BE49-F238E27FC236}">
                <a16:creationId xmlns:a16="http://schemas.microsoft.com/office/drawing/2014/main" id="{EA6C18D4-4F10-49EE-B163-12C34EBCC9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546716" y="546713"/>
            <a:ext cx="6427433" cy="5334001"/>
          </a:xfrm>
          <a:prstGeom prst="rect">
            <a:avLst/>
          </a:prstGeom>
        </p:spPr>
      </p:pic>
      <p:pic>
        <p:nvPicPr>
          <p:cNvPr id="7" name="Picture 6" descr="A close up of food&#10;&#10;Description automatically generated">
            <a:extLst>
              <a:ext uri="{FF2B5EF4-FFF2-40B4-BE49-F238E27FC236}">
                <a16:creationId xmlns:a16="http://schemas.microsoft.com/office/drawing/2014/main" id="{062F3B2E-F24F-4270-B4EA-0063CB3FCF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549285" y="-215285"/>
            <a:ext cx="6427430" cy="6858000"/>
          </a:xfrm>
          <a:prstGeom prst="rect">
            <a:avLst/>
          </a:prstGeom>
        </p:spPr>
      </p:pic>
      <p:sp>
        <p:nvSpPr>
          <p:cNvPr id="8" name="TextBox 7">
            <a:extLst>
              <a:ext uri="{FF2B5EF4-FFF2-40B4-BE49-F238E27FC236}">
                <a16:creationId xmlns:a16="http://schemas.microsoft.com/office/drawing/2014/main" id="{AC719CAB-59B3-4E1C-A637-103215FCA582}"/>
              </a:ext>
            </a:extLst>
          </p:cNvPr>
          <p:cNvSpPr txBox="1"/>
          <p:nvPr/>
        </p:nvSpPr>
        <p:spPr>
          <a:xfrm>
            <a:off x="135924" y="5820032"/>
            <a:ext cx="4843849" cy="369332"/>
          </a:xfrm>
          <a:prstGeom prst="rect">
            <a:avLst/>
          </a:prstGeom>
          <a:noFill/>
        </p:spPr>
        <p:txBody>
          <a:bodyPr wrap="square" rtlCol="0">
            <a:spAutoFit/>
          </a:bodyPr>
          <a:lstStyle/>
          <a:p>
            <a:r>
              <a:rPr lang="en-GB" dirty="0"/>
              <a:t>What a lovely neat plant pot, so pretty.</a:t>
            </a:r>
          </a:p>
        </p:txBody>
      </p:sp>
      <p:sp>
        <p:nvSpPr>
          <p:cNvPr id="9" name="TextBox 8">
            <a:extLst>
              <a:ext uri="{FF2B5EF4-FFF2-40B4-BE49-F238E27FC236}">
                <a16:creationId xmlns:a16="http://schemas.microsoft.com/office/drawing/2014/main" id="{23634F99-2A45-4551-B909-D744E86B2906}"/>
              </a:ext>
            </a:extLst>
          </p:cNvPr>
          <p:cNvSpPr txBox="1"/>
          <p:nvPr/>
        </p:nvSpPr>
        <p:spPr>
          <a:xfrm>
            <a:off x="5609967" y="5337187"/>
            <a:ext cx="4312508" cy="646331"/>
          </a:xfrm>
          <a:prstGeom prst="rect">
            <a:avLst/>
          </a:prstGeom>
          <a:noFill/>
        </p:spPr>
        <p:txBody>
          <a:bodyPr wrap="square" rtlCol="0">
            <a:spAutoFit/>
          </a:bodyPr>
          <a:lstStyle/>
          <a:p>
            <a:r>
              <a:rPr lang="en-GB" dirty="0"/>
              <a:t>But such a terribly messy pile of rubbish, this must be cleared away.  But </a:t>
            </a:r>
          </a:p>
        </p:txBody>
      </p:sp>
      <p:sp>
        <p:nvSpPr>
          <p:cNvPr id="10" name="TextBox 9">
            <a:extLst>
              <a:ext uri="{FF2B5EF4-FFF2-40B4-BE49-F238E27FC236}">
                <a16:creationId xmlns:a16="http://schemas.microsoft.com/office/drawing/2014/main" id="{76F766D1-CFED-4947-9D1C-5E0287741CFC}"/>
              </a:ext>
            </a:extLst>
          </p:cNvPr>
          <p:cNvSpPr txBox="1"/>
          <p:nvPr/>
        </p:nvSpPr>
        <p:spPr>
          <a:xfrm>
            <a:off x="3188043" y="308919"/>
            <a:ext cx="5115698" cy="369332"/>
          </a:xfrm>
          <a:prstGeom prst="rect">
            <a:avLst/>
          </a:prstGeom>
          <a:noFill/>
        </p:spPr>
        <p:txBody>
          <a:bodyPr wrap="square" rtlCol="0">
            <a:spAutoFit/>
          </a:bodyPr>
          <a:lstStyle/>
          <a:p>
            <a:r>
              <a:rPr lang="en-GB" dirty="0"/>
              <a:t>Look at my garden</a:t>
            </a:r>
          </a:p>
        </p:txBody>
      </p:sp>
    </p:spTree>
    <p:extLst>
      <p:ext uri="{BB962C8B-B14F-4D97-AF65-F5344CB8AC3E}">
        <p14:creationId xmlns:p14="http://schemas.microsoft.com/office/powerpoint/2010/main" val="3983577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 up of a cake&#10;&#10;Description automatically generated">
            <a:extLst>
              <a:ext uri="{FF2B5EF4-FFF2-40B4-BE49-F238E27FC236}">
                <a16:creationId xmlns:a16="http://schemas.microsoft.com/office/drawing/2014/main" id="{5640563B-C994-4852-AB18-3C0251F3A3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134" y="259492"/>
            <a:ext cx="7883611" cy="5202196"/>
          </a:xfrm>
          <a:prstGeom prst="rect">
            <a:avLst/>
          </a:prstGeom>
        </p:spPr>
      </p:pic>
      <p:sp>
        <p:nvSpPr>
          <p:cNvPr id="8" name="TextBox 7">
            <a:extLst>
              <a:ext uri="{FF2B5EF4-FFF2-40B4-BE49-F238E27FC236}">
                <a16:creationId xmlns:a16="http://schemas.microsoft.com/office/drawing/2014/main" id="{2777E9A8-6C17-40F9-B803-F4793CFB6159}"/>
              </a:ext>
            </a:extLst>
          </p:cNvPr>
          <p:cNvSpPr txBox="1"/>
          <p:nvPr/>
        </p:nvSpPr>
        <p:spPr>
          <a:xfrm>
            <a:off x="8377881" y="556054"/>
            <a:ext cx="3566985" cy="3046988"/>
          </a:xfrm>
          <a:prstGeom prst="rect">
            <a:avLst/>
          </a:prstGeom>
          <a:noFill/>
        </p:spPr>
        <p:txBody>
          <a:bodyPr wrap="square" rtlCol="0">
            <a:spAutoFit/>
          </a:bodyPr>
          <a:lstStyle/>
          <a:p>
            <a:r>
              <a:rPr lang="en-GB" sz="2400" dirty="0"/>
              <a:t>Wait, it might look a mess to you , but just look at the little creatures who live in the pile of logs and twigs. They need the rotting wood to feed on and live in. </a:t>
            </a:r>
          </a:p>
        </p:txBody>
      </p:sp>
    </p:spTree>
    <p:extLst>
      <p:ext uri="{BB962C8B-B14F-4D97-AF65-F5344CB8AC3E}">
        <p14:creationId xmlns:p14="http://schemas.microsoft.com/office/powerpoint/2010/main" val="4150756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food, board, table, white&#10;&#10;Description automatically generated">
            <a:extLst>
              <a:ext uri="{FF2B5EF4-FFF2-40B4-BE49-F238E27FC236}">
                <a16:creationId xmlns:a16="http://schemas.microsoft.com/office/drawing/2014/main" id="{53D4FCA4-123D-4D2D-AA73-176A175998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9728" y="2444564"/>
            <a:ext cx="6231923" cy="2619633"/>
          </a:xfrm>
          <a:prstGeom prst="rect">
            <a:avLst/>
          </a:prstGeom>
        </p:spPr>
      </p:pic>
      <p:sp>
        <p:nvSpPr>
          <p:cNvPr id="4" name="TextBox 3">
            <a:extLst>
              <a:ext uri="{FF2B5EF4-FFF2-40B4-BE49-F238E27FC236}">
                <a16:creationId xmlns:a16="http://schemas.microsoft.com/office/drawing/2014/main" id="{FE2B7696-D6BF-4DDC-8A10-F843CFB5E2F3}"/>
              </a:ext>
            </a:extLst>
          </p:cNvPr>
          <p:cNvSpPr txBox="1"/>
          <p:nvPr/>
        </p:nvSpPr>
        <p:spPr>
          <a:xfrm>
            <a:off x="262722" y="4254294"/>
            <a:ext cx="5749047" cy="923330"/>
          </a:xfrm>
          <a:prstGeom prst="rect">
            <a:avLst/>
          </a:prstGeom>
          <a:noFill/>
          <a:ln>
            <a:solidFill>
              <a:srgbClr val="FF0000"/>
            </a:solidFill>
          </a:ln>
          <a:effectLst>
            <a:glow rad="228600">
              <a:srgbClr val="FF0000">
                <a:alpha val="40000"/>
              </a:srgbClr>
            </a:glow>
          </a:effectLst>
        </p:spPr>
        <p:txBody>
          <a:bodyPr wrap="square" rtlCol="0">
            <a:spAutoFit/>
          </a:bodyPr>
          <a:lstStyle/>
          <a:p>
            <a:r>
              <a:rPr lang="en-GB" dirty="0"/>
              <a:t>But Wait, ….that sound.. </a:t>
            </a:r>
            <a:r>
              <a:rPr lang="en-GB" dirty="0" err="1"/>
              <a:t>Brrrmmm</a:t>
            </a:r>
            <a:r>
              <a:rPr lang="en-GB" dirty="0"/>
              <a:t> </a:t>
            </a:r>
            <a:r>
              <a:rPr lang="en-GB" dirty="0" err="1"/>
              <a:t>grrrbrmmmm</a:t>
            </a:r>
            <a:r>
              <a:rPr lang="en-GB" dirty="0"/>
              <a:t> , oh no!  a lawnmower to chop down my grass. Run Quick before it runs me down.</a:t>
            </a:r>
          </a:p>
        </p:txBody>
      </p:sp>
      <p:sp>
        <p:nvSpPr>
          <p:cNvPr id="5" name="TextBox 4">
            <a:extLst>
              <a:ext uri="{FF2B5EF4-FFF2-40B4-BE49-F238E27FC236}">
                <a16:creationId xmlns:a16="http://schemas.microsoft.com/office/drawing/2014/main" id="{8F924BDC-0AA7-47C7-A769-403DEFCA5755}"/>
              </a:ext>
            </a:extLst>
          </p:cNvPr>
          <p:cNvSpPr txBox="1"/>
          <p:nvPr/>
        </p:nvSpPr>
        <p:spPr>
          <a:xfrm>
            <a:off x="3172942" y="4941174"/>
            <a:ext cx="6468893" cy="1323439"/>
          </a:xfrm>
          <a:prstGeom prst="rect">
            <a:avLst/>
          </a:prstGeom>
          <a:noFill/>
        </p:spPr>
        <p:txBody>
          <a:bodyPr wrap="square" rtlCol="0">
            <a:spAutoFit/>
          </a:bodyPr>
          <a:lstStyle/>
          <a:p>
            <a:pPr algn="ctr"/>
            <a:r>
              <a:rPr lang="en-GB" sz="8000" dirty="0">
                <a:latin typeface="Rockwell Extra Bold" panose="02060903040505020403" pitchFamily="18" charset="0"/>
              </a:rPr>
              <a:t>Stop !</a:t>
            </a:r>
          </a:p>
        </p:txBody>
      </p:sp>
      <p:sp>
        <p:nvSpPr>
          <p:cNvPr id="8" name="Thought Bubble: Cloud 7">
            <a:extLst>
              <a:ext uri="{FF2B5EF4-FFF2-40B4-BE49-F238E27FC236}">
                <a16:creationId xmlns:a16="http://schemas.microsoft.com/office/drawing/2014/main" id="{C53090ED-35F1-49A7-B225-57075D22DAC0}"/>
              </a:ext>
            </a:extLst>
          </p:cNvPr>
          <p:cNvSpPr/>
          <p:nvPr/>
        </p:nvSpPr>
        <p:spPr>
          <a:xfrm>
            <a:off x="7590259" y="1515275"/>
            <a:ext cx="2590859" cy="1858578"/>
          </a:xfrm>
          <a:prstGeom prst="cloudCallou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Am I </a:t>
            </a:r>
            <a:r>
              <a:rPr lang="en-GB" i="1" dirty="0"/>
              <a:t>safe in my home</a:t>
            </a:r>
            <a:r>
              <a:rPr lang="en-GB" dirty="0"/>
              <a:t>?</a:t>
            </a:r>
          </a:p>
        </p:txBody>
      </p:sp>
      <p:pic>
        <p:nvPicPr>
          <p:cNvPr id="18" name="Picture 17" descr="A picture containing table, sitting, decorated, red&#10;&#10;Description automatically generated">
            <a:extLst>
              <a:ext uri="{FF2B5EF4-FFF2-40B4-BE49-F238E27FC236}">
                <a16:creationId xmlns:a16="http://schemas.microsoft.com/office/drawing/2014/main" id="{13E007B1-1F40-4957-8D16-D6B0D7B0E8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8418" y="978275"/>
            <a:ext cx="5291847" cy="2932579"/>
          </a:xfrm>
          <a:prstGeom prst="rect">
            <a:avLst/>
          </a:prstGeom>
        </p:spPr>
      </p:pic>
      <p:sp>
        <p:nvSpPr>
          <p:cNvPr id="19" name="TextBox 18">
            <a:extLst>
              <a:ext uri="{FF2B5EF4-FFF2-40B4-BE49-F238E27FC236}">
                <a16:creationId xmlns:a16="http://schemas.microsoft.com/office/drawing/2014/main" id="{3EF3952F-B462-4F99-9D57-9F64BE96614D}"/>
              </a:ext>
            </a:extLst>
          </p:cNvPr>
          <p:cNvSpPr txBox="1"/>
          <p:nvPr/>
        </p:nvSpPr>
        <p:spPr>
          <a:xfrm>
            <a:off x="420130" y="333632"/>
            <a:ext cx="11581521" cy="369332"/>
          </a:xfrm>
          <a:prstGeom prst="rect">
            <a:avLst/>
          </a:prstGeom>
          <a:noFill/>
        </p:spPr>
        <p:txBody>
          <a:bodyPr wrap="square" rtlCol="0">
            <a:spAutoFit/>
          </a:bodyPr>
          <a:lstStyle/>
          <a:p>
            <a:r>
              <a:rPr lang="en-GB" dirty="0"/>
              <a:t>Long grass needs to be cut short so I can run about and not trip over……</a:t>
            </a:r>
          </a:p>
        </p:txBody>
      </p:sp>
    </p:spTree>
    <p:extLst>
      <p:ext uri="{BB962C8B-B14F-4D97-AF65-F5344CB8AC3E}">
        <p14:creationId xmlns:p14="http://schemas.microsoft.com/office/powerpoint/2010/main" val="20434976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0"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A picture containing food, board, table, white&#10;&#10;Description automatically generated">
            <a:extLst>
              <a:ext uri="{FF2B5EF4-FFF2-40B4-BE49-F238E27FC236}">
                <a16:creationId xmlns:a16="http://schemas.microsoft.com/office/drawing/2014/main" id="{271E4296-D16B-4AC0-8BB2-88ED3E151598}"/>
              </a:ext>
            </a:extLst>
          </p:cNvPr>
          <p:cNvPicPr>
            <a:picLocks noChangeAspect="1"/>
          </p:cNvPicPr>
          <p:nvPr/>
        </p:nvPicPr>
        <p:blipFill rotWithShape="1">
          <a:blip r:embed="rId2">
            <a:extLst>
              <a:ext uri="{28A0092B-C50C-407E-A947-70E740481C1C}">
                <a14:useLocalDpi xmlns:a14="http://schemas.microsoft.com/office/drawing/2010/main" val="0"/>
              </a:ext>
            </a:extLst>
          </a:blip>
          <a:srcRect b="25000"/>
          <a:stretch/>
        </p:blipFill>
        <p:spPr>
          <a:xfrm>
            <a:off x="-3047" y="10"/>
            <a:ext cx="12191999" cy="6857990"/>
          </a:xfrm>
          <a:prstGeom prst="rect">
            <a:avLst/>
          </a:prstGeom>
        </p:spPr>
      </p:pic>
      <p:sp>
        <p:nvSpPr>
          <p:cNvPr id="31" name="Rectangle 12">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chemeClr val="tx1">
                  <a:alpha val="0"/>
                </a:schemeClr>
              </a:gs>
              <a:gs pos="25000">
                <a:srgbClr val="000000">
                  <a:alpha val="15000"/>
                </a:srgbClr>
              </a:gs>
              <a:gs pos="75000">
                <a:srgbClr val="000000">
                  <a:alpha val="15000"/>
                </a:srgbClr>
              </a:gs>
              <a:gs pos="50000">
                <a:schemeClr val="tx1">
                  <a:alpha val="30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D6E736A-2FE6-4468-BF2C-53A3F2F2749F}"/>
              </a:ext>
            </a:extLst>
          </p:cNvPr>
          <p:cNvSpPr txBox="1"/>
          <p:nvPr/>
        </p:nvSpPr>
        <p:spPr>
          <a:xfrm>
            <a:off x="1097280" y="325549"/>
            <a:ext cx="10058400" cy="3663755"/>
          </a:xfrm>
          <a:prstGeom prst="rect">
            <a:avLst/>
          </a:prstGeom>
          <a:effectLst>
            <a:outerShdw blurRad="50800" dist="38100" dir="2700000" algn="tl" rotWithShape="0">
              <a:prstClr val="black">
                <a:alpha val="40000"/>
              </a:prstClr>
            </a:outerShdw>
          </a:effectLst>
        </p:spPr>
        <p:txBody>
          <a:bodyPr vert="horz" lIns="91440" tIns="45720" rIns="91440" bIns="45720" rtlCol="0" anchor="b">
            <a:normAutofit/>
          </a:bodyPr>
          <a:lstStyle/>
          <a:p>
            <a:pPr algn="ctr">
              <a:lnSpc>
                <a:spcPct val="90000"/>
              </a:lnSpc>
              <a:spcBef>
                <a:spcPct val="0"/>
              </a:spcBef>
              <a:spcAft>
                <a:spcPts val="600"/>
              </a:spcAft>
            </a:pPr>
            <a:r>
              <a:rPr lang="en-US" sz="3600" spc="-50" dirty="0" err="1">
                <a:solidFill>
                  <a:schemeClr val="bg1"/>
                </a:solidFill>
                <a:latin typeface="+mj-lt"/>
                <a:ea typeface="+mj-ea"/>
                <a:cs typeface="+mj-cs"/>
              </a:rPr>
              <a:t>Whos</a:t>
            </a:r>
            <a:r>
              <a:rPr lang="en-US" sz="3600" spc="-50" dirty="0">
                <a:solidFill>
                  <a:schemeClr val="bg1"/>
                </a:solidFill>
                <a:latin typeface="+mj-lt"/>
                <a:ea typeface="+mj-ea"/>
                <a:cs typeface="+mj-cs"/>
              </a:rPr>
              <a:t> home is this?</a:t>
            </a:r>
          </a:p>
        </p:txBody>
      </p:sp>
      <p:cxnSp>
        <p:nvCxnSpPr>
          <p:cNvPr id="32" name="Straight Connector 14">
            <a:extLst>
              <a:ext uri="{FF2B5EF4-FFF2-40B4-BE49-F238E27FC236}">
                <a16:creationId xmlns:a16="http://schemas.microsoft.com/office/drawing/2014/main" id="{34E5597F-CE67-4085-9548-E6A8036DA3B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93881" y="4035362"/>
            <a:ext cx="5404237" cy="0"/>
          </a:xfrm>
          <a:prstGeom prst="line">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538143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7"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A picture containing cat, sitting, green, bird&#10;&#10;Description automatically generated">
            <a:extLst>
              <a:ext uri="{FF2B5EF4-FFF2-40B4-BE49-F238E27FC236}">
                <a16:creationId xmlns:a16="http://schemas.microsoft.com/office/drawing/2014/main" id="{A63C45E2-5B2C-470D-B3C5-4CFA190CEBC4}"/>
              </a:ext>
            </a:extLst>
          </p:cNvPr>
          <p:cNvPicPr>
            <a:picLocks noChangeAspect="1"/>
          </p:cNvPicPr>
          <p:nvPr/>
        </p:nvPicPr>
        <p:blipFill rotWithShape="1">
          <a:blip r:embed="rId2">
            <a:extLst>
              <a:ext uri="{28A0092B-C50C-407E-A947-70E740481C1C}">
                <a14:useLocalDpi xmlns:a14="http://schemas.microsoft.com/office/drawing/2010/main" val="0"/>
              </a:ext>
            </a:extLst>
          </a:blip>
          <a:srcRect l="8446" r="16554"/>
          <a:stretch/>
        </p:blipFill>
        <p:spPr>
          <a:xfrm rot="16200000">
            <a:off x="2666983" y="-2667015"/>
            <a:ext cx="6858000" cy="12192031"/>
          </a:xfrm>
          <a:prstGeom prst="rect">
            <a:avLst/>
          </a:prstGeom>
        </p:spPr>
      </p:pic>
      <p:sp>
        <p:nvSpPr>
          <p:cNvPr id="48" name="Rectangle 12">
            <a:extLst>
              <a:ext uri="{FF2B5EF4-FFF2-40B4-BE49-F238E27FC236}">
                <a16:creationId xmlns:a16="http://schemas.microsoft.com/office/drawing/2014/main" id="{DFD57664-637D-40CA-83F2-B729A932B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4915076"/>
            <a:ext cx="12188952" cy="1942924"/>
          </a:xfrm>
          <a:prstGeom prst="rect">
            <a:avLst/>
          </a:prstGeom>
          <a:gradFill>
            <a:gsLst>
              <a:gs pos="43000">
                <a:schemeClr val="tx1">
                  <a:alpha val="20000"/>
                </a:schemeClr>
              </a:gs>
              <a:gs pos="0">
                <a:schemeClr val="tx1">
                  <a:alpha val="0"/>
                </a:schemeClr>
              </a:gs>
              <a:gs pos="100000">
                <a:schemeClr val="tx1">
                  <a:alpha val="3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216C547-DC14-4975-83A0-8D56BEFCF9F5}"/>
              </a:ext>
            </a:extLst>
          </p:cNvPr>
          <p:cNvSpPr txBox="1"/>
          <p:nvPr/>
        </p:nvSpPr>
        <p:spPr>
          <a:xfrm>
            <a:off x="828675" y="5120639"/>
            <a:ext cx="7137263" cy="128016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4800" spc="-50">
                <a:solidFill>
                  <a:srgbClr val="FFFFFF"/>
                </a:solidFill>
                <a:latin typeface="+mj-lt"/>
                <a:ea typeface="+mj-ea"/>
                <a:cs typeface="+mj-cs"/>
              </a:rPr>
              <a:t>It is mine!</a:t>
            </a:r>
          </a:p>
        </p:txBody>
      </p:sp>
      <p:cxnSp>
        <p:nvCxnSpPr>
          <p:cNvPr id="49" name="Straight Connector 14">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91653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close up of a cake&#10;&#10;Description automatically generated">
            <a:extLst>
              <a:ext uri="{FF2B5EF4-FFF2-40B4-BE49-F238E27FC236}">
                <a16:creationId xmlns:a16="http://schemas.microsoft.com/office/drawing/2014/main" id="{DE453FB2-5413-4234-B7EB-923FB8A7C6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3842" y="3260605"/>
            <a:ext cx="4368158" cy="1826961"/>
          </a:xfrm>
          <a:prstGeom prst="rect">
            <a:avLst/>
          </a:prstGeom>
        </p:spPr>
      </p:pic>
      <p:pic>
        <p:nvPicPr>
          <p:cNvPr id="7" name="Picture 6" descr="A picture containing food, board, table, white&#10;&#10;Description automatically generated">
            <a:extLst>
              <a:ext uri="{FF2B5EF4-FFF2-40B4-BE49-F238E27FC236}">
                <a16:creationId xmlns:a16="http://schemas.microsoft.com/office/drawing/2014/main" id="{B430B15C-D409-4129-983E-E9BF22ED1D89}"/>
              </a:ext>
            </a:extLst>
          </p:cNvPr>
          <p:cNvPicPr>
            <a:picLocks noChangeAspect="1"/>
          </p:cNvPicPr>
          <p:nvPr/>
        </p:nvPicPr>
        <p:blipFill rotWithShape="1">
          <a:blip r:embed="rId3">
            <a:extLst>
              <a:ext uri="{28A0092B-C50C-407E-A947-70E740481C1C}">
                <a14:useLocalDpi xmlns:a14="http://schemas.microsoft.com/office/drawing/2010/main" val="0"/>
              </a:ext>
            </a:extLst>
          </a:blip>
          <a:srcRect b="25000"/>
          <a:stretch/>
        </p:blipFill>
        <p:spPr>
          <a:xfrm>
            <a:off x="6663448" y="0"/>
            <a:ext cx="5418744" cy="1880764"/>
          </a:xfrm>
          <a:prstGeom prst="rect">
            <a:avLst/>
          </a:prstGeom>
        </p:spPr>
      </p:pic>
      <p:pic>
        <p:nvPicPr>
          <p:cNvPr id="6" name="Picture 5" descr="A close up of food&#10;&#10;Description automatically generated">
            <a:extLst>
              <a:ext uri="{FF2B5EF4-FFF2-40B4-BE49-F238E27FC236}">
                <a16:creationId xmlns:a16="http://schemas.microsoft.com/office/drawing/2014/main" id="{2BF1E563-37F8-4D40-B94D-76EF576465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612443" y="1124822"/>
            <a:ext cx="2270850" cy="2749685"/>
          </a:xfrm>
          <a:prstGeom prst="rect">
            <a:avLst/>
          </a:prstGeom>
        </p:spPr>
      </p:pic>
      <p:sp>
        <p:nvSpPr>
          <p:cNvPr id="2" name="TextBox 1">
            <a:extLst>
              <a:ext uri="{FF2B5EF4-FFF2-40B4-BE49-F238E27FC236}">
                <a16:creationId xmlns:a16="http://schemas.microsoft.com/office/drawing/2014/main" id="{E6E07608-5BBD-496F-A786-DC58953BDAD3}"/>
              </a:ext>
            </a:extLst>
          </p:cNvPr>
          <p:cNvSpPr txBox="1"/>
          <p:nvPr/>
        </p:nvSpPr>
        <p:spPr>
          <a:xfrm>
            <a:off x="284205" y="568411"/>
            <a:ext cx="11565925" cy="646331"/>
          </a:xfrm>
          <a:prstGeom prst="rect">
            <a:avLst/>
          </a:prstGeom>
          <a:noFill/>
        </p:spPr>
        <p:txBody>
          <a:bodyPr wrap="square" rtlCol="0">
            <a:spAutoFit/>
          </a:bodyPr>
          <a:lstStyle/>
          <a:p>
            <a:r>
              <a:rPr lang="en-GB" dirty="0"/>
              <a:t>Hedgehog lives here too, it needs a quiet place to rest, a safe place that won’t be disturbed to have babies and lots of food to eat.</a:t>
            </a:r>
          </a:p>
        </p:txBody>
      </p:sp>
      <p:sp>
        <p:nvSpPr>
          <p:cNvPr id="3" name="TextBox 2">
            <a:extLst>
              <a:ext uri="{FF2B5EF4-FFF2-40B4-BE49-F238E27FC236}">
                <a16:creationId xmlns:a16="http://schemas.microsoft.com/office/drawing/2014/main" id="{06FB01CA-1531-42C6-ABA1-A96888FC2591}"/>
              </a:ext>
            </a:extLst>
          </p:cNvPr>
          <p:cNvSpPr txBox="1"/>
          <p:nvPr/>
        </p:nvSpPr>
        <p:spPr>
          <a:xfrm>
            <a:off x="3354772" y="1880764"/>
            <a:ext cx="8501843" cy="1754326"/>
          </a:xfrm>
          <a:prstGeom prst="rect">
            <a:avLst/>
          </a:prstGeom>
          <a:noFill/>
        </p:spPr>
        <p:txBody>
          <a:bodyPr wrap="square" rtlCol="0">
            <a:spAutoFit/>
          </a:bodyPr>
          <a:lstStyle/>
          <a:p>
            <a:r>
              <a:rPr lang="en-GB" dirty="0"/>
              <a:t>That messy corner is it’s perfect home, safe from other animals who cant get past the twigs and branches, dry and sheltered under the hedge and that rotting messy wood has lots and lots of the things Hedgehog likes to eat. Remember the beetles and snails and worms? those are Hedgehogs dinner. It eats all the things which eat the flowers and fruit and vegetables we grow to enjoy ourselves so it helps our gardening and we didn’t know it was there.</a:t>
            </a:r>
          </a:p>
        </p:txBody>
      </p:sp>
      <p:sp>
        <p:nvSpPr>
          <p:cNvPr id="5" name="TextBox 4">
            <a:extLst>
              <a:ext uri="{FF2B5EF4-FFF2-40B4-BE49-F238E27FC236}">
                <a16:creationId xmlns:a16="http://schemas.microsoft.com/office/drawing/2014/main" id="{C8C6C04D-A36D-42F7-B10C-E9FFCA1CD7B7}"/>
              </a:ext>
            </a:extLst>
          </p:cNvPr>
          <p:cNvSpPr txBox="1"/>
          <p:nvPr/>
        </p:nvSpPr>
        <p:spPr>
          <a:xfrm>
            <a:off x="373025" y="4592524"/>
            <a:ext cx="7188740" cy="923330"/>
          </a:xfrm>
          <a:prstGeom prst="rect">
            <a:avLst/>
          </a:prstGeom>
          <a:solidFill>
            <a:srgbClr val="FF99FF"/>
          </a:solidFill>
        </p:spPr>
        <p:txBody>
          <a:bodyPr wrap="square" rtlCol="0">
            <a:spAutoFit/>
          </a:bodyPr>
          <a:lstStyle/>
          <a:p>
            <a:r>
              <a:rPr lang="en-GB" dirty="0"/>
              <a:t>So leave that messy corner and let hedgehog have it’s space and use the rest of the garden to play ,explore and rest in. We can share and look after the space for each other.</a:t>
            </a:r>
          </a:p>
        </p:txBody>
      </p:sp>
    </p:spTree>
    <p:extLst>
      <p:ext uri="{BB962C8B-B14F-4D97-AF65-F5344CB8AC3E}">
        <p14:creationId xmlns:p14="http://schemas.microsoft.com/office/powerpoint/2010/main" val="536897681"/>
      </p:ext>
    </p:extLst>
  </p:cSld>
  <p:clrMapOvr>
    <a:masterClrMapping/>
  </p:clrMapOvr>
</p:sld>
</file>

<file path=ppt/theme/theme1.xml><?xml version="1.0" encoding="utf-8"?>
<a:theme xmlns:a="http://schemas.openxmlformats.org/drawingml/2006/main" name="RetrospectVTI">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Arial Nova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Nova"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docProps/app.xml><?xml version="1.0" encoding="utf-8"?>
<Properties xmlns="http://schemas.openxmlformats.org/officeDocument/2006/extended-properties" xmlns:vt="http://schemas.openxmlformats.org/officeDocument/2006/docPropsVTypes">
  <TotalTime>975</TotalTime>
  <Words>1982</Words>
  <Application>Microsoft Office PowerPoint</Application>
  <PresentationFormat>Widescreen</PresentationFormat>
  <Paragraphs>88</Paragraphs>
  <Slides>33</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 Nova</vt:lpstr>
      <vt:lpstr>Arial Nova Light</vt:lpstr>
      <vt:lpstr>Calibri</vt:lpstr>
      <vt:lpstr>Comic Sans MS</vt:lpstr>
      <vt:lpstr>Rockwell Extra Bold</vt:lpstr>
      <vt:lpstr>RetrospectVTI</vt:lpstr>
      <vt:lpstr>My Garden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Garden</dc:title>
  <dc:creator>Miriam Scale</dc:creator>
  <cp:lastModifiedBy>Miriam Scale</cp:lastModifiedBy>
  <cp:revision>1</cp:revision>
  <dcterms:created xsi:type="dcterms:W3CDTF">2020-06-11T19:27:13Z</dcterms:created>
  <dcterms:modified xsi:type="dcterms:W3CDTF">2020-06-12T11:44:30Z</dcterms:modified>
</cp:coreProperties>
</file>