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9144000" cy="6858000" type="screen4x3"/>
  <p:notesSz cx="6858000" cy="9144000"/>
  <p:embeddedFontLst>
    <p:embeddedFont>
      <p:font typeface="Merriweather" panose="020B0604020202020204" charset="0"/>
      <p:regular r:id="rId23"/>
      <p:bold r:id="rId24"/>
      <p:italic r:id="rId25"/>
      <p:boldItalic r:id="rId26"/>
    </p:embeddedFont>
    <p:embeddedFont>
      <p:font typeface="Calibri" panose="020F0502020204030204" pitchFamily="34" charset="0"/>
      <p:regular r:id="rId27"/>
      <p:bold r:id="rId28"/>
      <p:italic r:id="rId29"/>
      <p:boldItalic r:id="rId3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5" d="100"/>
          <a:sy n="55" d="100"/>
        </p:scale>
        <p:origin x="141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3.fntdata"/><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2.fntdata"/><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1.fntdata"/><Relationship Id="rId28" Type="http://schemas.openxmlformats.org/officeDocument/2006/relationships/font" Target="fonts/font6.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font" Target="fonts/font5.fntdata"/><Relationship Id="rId30" Type="http://schemas.openxmlformats.org/officeDocument/2006/relationships/font" Target="fonts/font8.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Shape 3"/>
          <p:cNvSpPr txBox="1">
            <a:spLocks noGrp="1"/>
          </p:cNvSpPr>
          <p:nvPr>
            <p:ph type="hdr" idx="2"/>
          </p:nvPr>
        </p:nvSpPr>
        <p:spPr>
          <a:xfrm>
            <a:off x="0" y="0"/>
            <a:ext cx="2971800" cy="457200"/>
          </a:xfrm>
          <a:prstGeom prst="rect">
            <a:avLst/>
          </a:prstGeom>
          <a:noFill/>
          <a:ln>
            <a:noFill/>
          </a:ln>
        </p:spPr>
        <p:txBody>
          <a:bodyPr wrap="square" lIns="91425" tIns="91425" rIns="91425" bIns="91425" anchor="t" anchorCtr="0"/>
          <a:lstStyle>
            <a:lvl1pPr marL="0" marR="0" lvl="0" indent="0" algn="l" rtl="0">
              <a:spcBef>
                <a:spcPts val="0"/>
              </a:spcBef>
              <a:buSzPct val="116666"/>
              <a:buNone/>
              <a:defRPr sz="1200" b="0" i="0" u="none" strike="noStrike" cap="none">
                <a:solidFill>
                  <a:schemeClr val="dk1"/>
                </a:solidFill>
                <a:latin typeface="Calibri"/>
                <a:ea typeface="Calibri"/>
                <a:cs typeface="Calibri"/>
                <a:sym typeface="Calibri"/>
              </a:defRPr>
            </a:lvl1pPr>
            <a:lvl2pPr marL="457200" marR="0" lvl="1" indent="0" algn="l" rtl="0">
              <a:spcBef>
                <a:spcPts val="0"/>
              </a:spcBef>
              <a:buSzPct val="77777"/>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SzPct val="77777"/>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SzPct val="77777"/>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SzPct val="77777"/>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SzPct val="77777"/>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SzPct val="77777"/>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SzPct val="77777"/>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SzPct val="77777"/>
              <a:buNone/>
              <a:defRPr sz="1800" b="0" i="0" u="none" strike="noStrike" cap="none">
                <a:solidFill>
                  <a:schemeClr val="dk1"/>
                </a:solidFill>
                <a:latin typeface="Calibri"/>
                <a:ea typeface="Calibri"/>
                <a:cs typeface="Calibri"/>
                <a:sym typeface="Calibri"/>
              </a:defRPr>
            </a:lvl9pPr>
          </a:lstStyle>
          <a:p>
            <a:endParaRPr/>
          </a:p>
        </p:txBody>
      </p:sp>
      <p:sp>
        <p:nvSpPr>
          <p:cNvPr id="4" name="Shape 4"/>
          <p:cNvSpPr txBox="1">
            <a:spLocks noGrp="1"/>
          </p:cNvSpPr>
          <p:nvPr>
            <p:ph type="dt" idx="10"/>
          </p:nvPr>
        </p:nvSpPr>
        <p:spPr>
          <a:xfrm>
            <a:off x="3884613" y="0"/>
            <a:ext cx="2971800" cy="457200"/>
          </a:xfrm>
          <a:prstGeom prst="rect">
            <a:avLst/>
          </a:prstGeom>
          <a:noFill/>
          <a:ln>
            <a:noFill/>
          </a:ln>
        </p:spPr>
        <p:txBody>
          <a:bodyPr wrap="square" lIns="91425" tIns="91425" rIns="91425" bIns="91425" anchor="t" anchorCtr="0"/>
          <a:lstStyle>
            <a:lvl1pPr marL="0" marR="0" lvl="0" indent="0" algn="r" rtl="0">
              <a:spcBef>
                <a:spcPts val="0"/>
              </a:spcBef>
              <a:buSzPct val="116666"/>
              <a:buNone/>
              <a:defRPr sz="1200" b="0" i="0" u="none" strike="noStrike" cap="none">
                <a:solidFill>
                  <a:schemeClr val="dk1"/>
                </a:solidFill>
                <a:latin typeface="Calibri"/>
                <a:ea typeface="Calibri"/>
                <a:cs typeface="Calibri"/>
                <a:sym typeface="Calibri"/>
              </a:defRPr>
            </a:lvl1pPr>
            <a:lvl2pPr marL="457200" marR="0" lvl="1" indent="0" algn="l" rtl="0">
              <a:spcBef>
                <a:spcPts val="0"/>
              </a:spcBef>
              <a:buSzPct val="77777"/>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SzPct val="77777"/>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SzPct val="77777"/>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SzPct val="77777"/>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SzPct val="77777"/>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SzPct val="77777"/>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SzPct val="77777"/>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SzPct val="77777"/>
              <a:buNone/>
              <a:defRPr sz="1800" b="0" i="0" u="none" strike="noStrike" cap="none">
                <a:solidFill>
                  <a:schemeClr val="dk1"/>
                </a:solidFill>
                <a:latin typeface="Calibri"/>
                <a:ea typeface="Calibri"/>
                <a:cs typeface="Calibri"/>
                <a:sym typeface="Calibri"/>
              </a:defRPr>
            </a:lvl9pPr>
          </a:lstStyle>
          <a:p>
            <a:endParaRPr/>
          </a:p>
        </p:txBody>
      </p:sp>
      <p:sp>
        <p:nvSpPr>
          <p:cNvPr id="5" name="Shape 5"/>
          <p:cNvSpPr>
            <a:spLocks noGrp="1" noRot="1" noChangeAspect="1"/>
          </p:cNvSpPr>
          <p:nvPr>
            <p:ph type="sldImg" idx="3"/>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6" name="Shape 6"/>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t" anchorCtr="0"/>
          <a:lstStyle>
            <a:lvl1pPr marL="0" marR="0" lvl="0" indent="0" algn="l" rtl="0">
              <a:spcBef>
                <a:spcPts val="0"/>
              </a:spcBef>
              <a:buSzPct val="116666"/>
              <a:buChar char="●"/>
              <a:defRPr sz="1200" b="0" i="0" u="none" strike="noStrike" cap="none">
                <a:solidFill>
                  <a:schemeClr val="dk1"/>
                </a:solidFill>
                <a:latin typeface="Calibri"/>
                <a:ea typeface="Calibri"/>
                <a:cs typeface="Calibri"/>
                <a:sym typeface="Calibri"/>
              </a:defRPr>
            </a:lvl1pPr>
            <a:lvl2pPr marL="457200" marR="0" lvl="1" indent="0" algn="l" rtl="0">
              <a:spcBef>
                <a:spcPts val="0"/>
              </a:spcBef>
              <a:buSzPct val="116666"/>
              <a:buChar char="○"/>
              <a:defRPr sz="1200" b="0" i="0" u="none" strike="noStrike" cap="none">
                <a:solidFill>
                  <a:schemeClr val="dk1"/>
                </a:solidFill>
                <a:latin typeface="Calibri"/>
                <a:ea typeface="Calibri"/>
                <a:cs typeface="Calibri"/>
                <a:sym typeface="Calibri"/>
              </a:defRPr>
            </a:lvl2pPr>
            <a:lvl3pPr marL="914400" marR="0" lvl="2" indent="0" algn="l" rtl="0">
              <a:spcBef>
                <a:spcPts val="0"/>
              </a:spcBef>
              <a:buSzPct val="116666"/>
              <a:buChar char="■"/>
              <a:defRPr sz="1200" b="0" i="0" u="none" strike="noStrike" cap="none">
                <a:solidFill>
                  <a:schemeClr val="dk1"/>
                </a:solidFill>
                <a:latin typeface="Calibri"/>
                <a:ea typeface="Calibri"/>
                <a:cs typeface="Calibri"/>
                <a:sym typeface="Calibri"/>
              </a:defRPr>
            </a:lvl3pPr>
            <a:lvl4pPr marL="1371600" marR="0" lvl="3" indent="0" algn="l" rtl="0">
              <a:spcBef>
                <a:spcPts val="0"/>
              </a:spcBef>
              <a:buSzPct val="116666"/>
              <a:buChar char="●"/>
              <a:defRPr sz="1200" b="0" i="0" u="none" strike="noStrike" cap="none">
                <a:solidFill>
                  <a:schemeClr val="dk1"/>
                </a:solidFill>
                <a:latin typeface="Calibri"/>
                <a:ea typeface="Calibri"/>
                <a:cs typeface="Calibri"/>
                <a:sym typeface="Calibri"/>
              </a:defRPr>
            </a:lvl4pPr>
            <a:lvl5pPr marL="1828800" marR="0" lvl="4" indent="0" algn="l" rtl="0">
              <a:spcBef>
                <a:spcPts val="0"/>
              </a:spcBef>
              <a:buSzPct val="116666"/>
              <a:buChar char="○"/>
              <a:defRPr sz="1200" b="0" i="0" u="none" strike="noStrike" cap="none">
                <a:solidFill>
                  <a:schemeClr val="dk1"/>
                </a:solidFill>
                <a:latin typeface="Calibri"/>
                <a:ea typeface="Calibri"/>
                <a:cs typeface="Calibri"/>
                <a:sym typeface="Calibri"/>
              </a:defRPr>
            </a:lvl5pPr>
            <a:lvl6pPr marL="2286000" marR="0" lvl="5" indent="0" algn="l" rtl="0">
              <a:spcBef>
                <a:spcPts val="0"/>
              </a:spcBef>
              <a:buSzPct val="116666"/>
              <a:buChar char="■"/>
              <a:defRPr sz="1200" b="0" i="0" u="none" strike="noStrike" cap="none">
                <a:solidFill>
                  <a:schemeClr val="dk1"/>
                </a:solidFill>
                <a:latin typeface="Calibri"/>
                <a:ea typeface="Calibri"/>
                <a:cs typeface="Calibri"/>
                <a:sym typeface="Calibri"/>
              </a:defRPr>
            </a:lvl6pPr>
            <a:lvl7pPr marL="2743200" marR="0" lvl="6" indent="0" algn="l" rtl="0">
              <a:spcBef>
                <a:spcPts val="0"/>
              </a:spcBef>
              <a:buSzPct val="116666"/>
              <a:buChar char="●"/>
              <a:defRPr sz="1200" b="0" i="0" u="none" strike="noStrike" cap="none">
                <a:solidFill>
                  <a:schemeClr val="dk1"/>
                </a:solidFill>
                <a:latin typeface="Calibri"/>
                <a:ea typeface="Calibri"/>
                <a:cs typeface="Calibri"/>
                <a:sym typeface="Calibri"/>
              </a:defRPr>
            </a:lvl7pPr>
            <a:lvl8pPr marL="3200400" marR="0" lvl="7" indent="0" algn="l" rtl="0">
              <a:spcBef>
                <a:spcPts val="0"/>
              </a:spcBef>
              <a:buSzPct val="116666"/>
              <a:buChar char="○"/>
              <a:defRPr sz="1200" b="0" i="0" u="none" strike="noStrike" cap="none">
                <a:solidFill>
                  <a:schemeClr val="dk1"/>
                </a:solidFill>
                <a:latin typeface="Calibri"/>
                <a:ea typeface="Calibri"/>
                <a:cs typeface="Calibri"/>
                <a:sym typeface="Calibri"/>
              </a:defRPr>
            </a:lvl8pPr>
            <a:lvl9pPr marL="3657600" marR="0" lvl="8" indent="0" algn="l" rtl="0">
              <a:spcBef>
                <a:spcPts val="0"/>
              </a:spcBef>
              <a:buSzPct val="116666"/>
              <a:buChar char="■"/>
              <a:defRPr sz="1200" b="0" i="0" u="none" strike="noStrike" cap="none">
                <a:solidFill>
                  <a:schemeClr val="dk1"/>
                </a:solidFill>
                <a:latin typeface="Calibri"/>
                <a:ea typeface="Calibri"/>
                <a:cs typeface="Calibri"/>
                <a:sym typeface="Calibri"/>
              </a:defRPr>
            </a:lvl9pPr>
          </a:lstStyle>
          <a:p>
            <a:endParaRPr/>
          </a:p>
        </p:txBody>
      </p:sp>
      <p:sp>
        <p:nvSpPr>
          <p:cNvPr id="7" name="Shape 7"/>
          <p:cNvSpPr txBox="1">
            <a:spLocks noGrp="1"/>
          </p:cNvSpPr>
          <p:nvPr>
            <p:ph type="ftr" idx="11"/>
          </p:nvPr>
        </p:nvSpPr>
        <p:spPr>
          <a:xfrm>
            <a:off x="0" y="8685213"/>
            <a:ext cx="2971800" cy="457200"/>
          </a:xfrm>
          <a:prstGeom prst="rect">
            <a:avLst/>
          </a:prstGeom>
          <a:noFill/>
          <a:ln>
            <a:noFill/>
          </a:ln>
        </p:spPr>
        <p:txBody>
          <a:bodyPr wrap="square" lIns="91425" tIns="91425" rIns="91425" bIns="91425" anchor="b" anchorCtr="0"/>
          <a:lstStyle>
            <a:lvl1pPr marL="0" marR="0" lvl="0" indent="0" algn="l" rtl="0">
              <a:spcBef>
                <a:spcPts val="0"/>
              </a:spcBef>
              <a:buSzPct val="116666"/>
              <a:buNone/>
              <a:defRPr sz="1200" b="0" i="0" u="none" strike="noStrike" cap="none">
                <a:solidFill>
                  <a:schemeClr val="dk1"/>
                </a:solidFill>
                <a:latin typeface="Calibri"/>
                <a:ea typeface="Calibri"/>
                <a:cs typeface="Calibri"/>
                <a:sym typeface="Calibri"/>
              </a:defRPr>
            </a:lvl1pPr>
            <a:lvl2pPr marL="457200" marR="0" lvl="1" indent="0" algn="l" rtl="0">
              <a:spcBef>
                <a:spcPts val="0"/>
              </a:spcBef>
              <a:buSzPct val="77777"/>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SzPct val="77777"/>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SzPct val="77777"/>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SzPct val="77777"/>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SzPct val="77777"/>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SzPct val="77777"/>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SzPct val="77777"/>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SzPct val="77777"/>
              <a:buNone/>
              <a:defRPr sz="1800" b="0" i="0" u="none" strike="noStrike" cap="none">
                <a:solidFill>
                  <a:schemeClr val="dk1"/>
                </a:solidFill>
                <a:latin typeface="Calibri"/>
                <a:ea typeface="Calibri"/>
                <a:cs typeface="Calibri"/>
                <a:sym typeface="Calibri"/>
              </a:defRPr>
            </a:lvl9pPr>
          </a:lstStyle>
          <a:p>
            <a:endParaRPr/>
          </a:p>
        </p:txBody>
      </p:sp>
      <p:sp>
        <p:nvSpPr>
          <p:cNvPr id="8" name="Shape 8"/>
          <p:cNvSpPr txBox="1">
            <a:spLocks noGrp="1"/>
          </p:cNvSpPr>
          <p:nvPr>
            <p:ph type="sldNum" idx="12"/>
          </p:nvPr>
        </p:nvSpPr>
        <p:spPr>
          <a:xfrm>
            <a:off x="3884613" y="8685213"/>
            <a:ext cx="2971800" cy="457200"/>
          </a:xfrm>
          <a:prstGeom prst="rect">
            <a:avLst/>
          </a:prstGeom>
          <a:noFill/>
          <a:ln>
            <a:noFill/>
          </a:ln>
        </p:spPr>
        <p:txBody>
          <a:bodyPr wrap="square" lIns="91425" tIns="45700" rIns="91425" bIns="45700" anchor="b" anchorCtr="0">
            <a:noAutofit/>
          </a:bodyPr>
          <a:lstStyle/>
          <a:p>
            <a:pPr marL="0" marR="0" lvl="0" indent="0" algn="r" rtl="0">
              <a:spcBef>
                <a:spcPts val="0"/>
              </a:spcBef>
              <a:buSzPct val="25000"/>
              <a:buNone/>
            </a:pPr>
            <a:fld id="{00000000-1234-1234-1234-123412341234}" type="slidenum">
              <a:rPr lang="en-GB" sz="1200" b="0" i="0" u="none" strike="noStrike" cap="none">
                <a:solidFill>
                  <a:schemeClr val="dk1"/>
                </a:solidFill>
                <a:latin typeface="Calibri"/>
                <a:ea typeface="Calibri"/>
                <a:cs typeface="Calibri"/>
                <a:sym typeface="Calibri"/>
              </a:rPr>
              <a:t>‹#›</a:t>
            </a:fld>
            <a:endParaRPr lang="en-GB"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Shape 91"/>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92" name="Shape 92"/>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Shape 97"/>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98" name="Shape 98"/>
          <p:cNvSpPr txBox="1">
            <a:spLocks noGrp="1"/>
          </p:cNvSpPr>
          <p:nvPr>
            <p:ph type="body" idx="1"/>
          </p:nvPr>
        </p:nvSpPr>
        <p:spPr>
          <a:xfrm>
            <a:off x="685800" y="4343400"/>
            <a:ext cx="5486400" cy="4114800"/>
          </a:xfrm>
          <a:prstGeom prst="rect">
            <a:avLst/>
          </a:prstGeom>
          <a:noFill/>
          <a:ln>
            <a:noFill/>
          </a:ln>
        </p:spPr>
        <p:txBody>
          <a:bodyPr wrap="square" lIns="91425" tIns="45700" rIns="91425" bIns="45700" anchor="t" anchorCtr="0">
            <a:noAutofit/>
          </a:bodyPr>
          <a:lstStyle/>
          <a:p>
            <a:pPr marL="0" marR="0" lvl="0" indent="0" algn="l" rtl="0">
              <a:spcBef>
                <a:spcPts val="0"/>
              </a:spcBef>
              <a:buSzPct val="25000"/>
              <a:buNone/>
            </a:pPr>
            <a:r>
              <a:rPr lang="en-GB" sz="1200" b="0" i="0" u="none" strike="noStrike" cap="none">
                <a:solidFill>
                  <a:schemeClr val="dk1"/>
                </a:solidFill>
                <a:latin typeface="Calibri"/>
                <a:ea typeface="Calibri"/>
                <a:cs typeface="Calibri"/>
                <a:sym typeface="Calibri"/>
              </a:rPr>
              <a:t>Aesthetic-pertaining to a sense of the beautiful or to the philosophy of aesthetics.</a:t>
            </a:r>
          </a:p>
          <a:p>
            <a:pPr marL="0" marR="0" lvl="0" indent="0" algn="l" rtl="0">
              <a:spcBef>
                <a:spcPts val="0"/>
              </a:spcBef>
              <a:buSzPct val="25000"/>
              <a:buNone/>
            </a:pPr>
            <a:r>
              <a:rPr lang="en-GB" sz="1200" b="0" i="0" u="none" strike="noStrike" cap="none">
                <a:solidFill>
                  <a:schemeClr val="dk1"/>
                </a:solidFill>
                <a:latin typeface="Calibri"/>
                <a:ea typeface="Calibri"/>
                <a:cs typeface="Calibri"/>
                <a:sym typeface="Calibri"/>
              </a:rPr>
              <a:t>Adherence-the quality of adhering; steady devotion, support, allegiance, or attachment</a:t>
            </a:r>
          </a:p>
          <a:p>
            <a:pPr marL="0" marR="0" lvl="0" indent="0" algn="l" rtl="0">
              <a:spcBef>
                <a:spcPts val="0"/>
              </a:spcBef>
              <a:buSzPct val="25000"/>
              <a:buNone/>
            </a:pPr>
            <a:endParaRPr sz="1200" b="0" i="0" u="none" strike="noStrike" cap="none">
              <a:solidFill>
                <a:schemeClr val="dk1"/>
              </a:solidFill>
              <a:latin typeface="Calibri"/>
              <a:ea typeface="Calibri"/>
              <a:cs typeface="Calibri"/>
              <a:sym typeface="Calibri"/>
            </a:endParaRPr>
          </a:p>
          <a:p>
            <a:pPr marL="0" marR="0" lvl="0" indent="0" algn="l" rtl="0">
              <a:spcBef>
                <a:spcPts val="0"/>
              </a:spcBef>
              <a:buSzPct val="25000"/>
              <a:buNone/>
            </a:pPr>
            <a:endParaRPr sz="1200" b="0" i="0" u="none" strike="noStrike" cap="none">
              <a:solidFill>
                <a:schemeClr val="dk1"/>
              </a:solidFill>
              <a:latin typeface="Calibri"/>
              <a:ea typeface="Calibri"/>
              <a:cs typeface="Calibri"/>
              <a:sym typeface="Calibri"/>
            </a:endParaRPr>
          </a:p>
        </p:txBody>
      </p:sp>
      <p:sp>
        <p:nvSpPr>
          <p:cNvPr id="99" name="Shape 99"/>
          <p:cNvSpPr txBox="1">
            <a:spLocks noGrp="1"/>
          </p:cNvSpPr>
          <p:nvPr>
            <p:ph type="sldNum" idx="12"/>
          </p:nvPr>
        </p:nvSpPr>
        <p:spPr>
          <a:xfrm>
            <a:off x="3884613" y="8685213"/>
            <a:ext cx="2971800" cy="457200"/>
          </a:xfrm>
          <a:prstGeom prst="rect">
            <a:avLst/>
          </a:prstGeom>
          <a:noFill/>
          <a:ln>
            <a:noFill/>
          </a:ln>
        </p:spPr>
        <p:txBody>
          <a:bodyPr wrap="square" lIns="91425" tIns="45700" rIns="91425" bIns="45700" anchor="b" anchorCtr="0">
            <a:noAutofit/>
          </a:bodyPr>
          <a:lstStyle/>
          <a:p>
            <a:pPr marL="0" marR="0" lvl="0" indent="0" algn="r" rtl="0">
              <a:spcBef>
                <a:spcPts val="0"/>
              </a:spcBef>
              <a:buSzPct val="25000"/>
              <a:buNone/>
            </a:pPr>
            <a:fld id="{00000000-1234-1234-1234-123412341234}" type="slidenum">
              <a:rPr lang="en-GB" sz="1200" b="0" i="0" u="none" strike="noStrike" cap="none">
                <a:solidFill>
                  <a:schemeClr val="dk1"/>
                </a:solidFill>
                <a:latin typeface="Calibri"/>
                <a:ea typeface="Calibri"/>
                <a:cs typeface="Calibri"/>
                <a:sym typeface="Calibri"/>
              </a:rPr>
              <a:t>2</a:t>
            </a:fld>
            <a:endParaRPr lang="en-GB"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Shape 104"/>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105" name="Shape 105"/>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Shape 110"/>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111" name="Shape 111"/>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Shape 116"/>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117" name="Shape 117"/>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Shape 125"/>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126" name="Shape 126"/>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Shape 131"/>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132" name="Shape 132"/>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Shape 137"/>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38" name="Shape 138"/>
          <p:cNvSpPr txBox="1">
            <a:spLocks noGrp="1"/>
          </p:cNvSpPr>
          <p:nvPr>
            <p:ph type="body" idx="1"/>
          </p:nvPr>
        </p:nvSpPr>
        <p:spPr>
          <a:xfrm>
            <a:off x="685800" y="4343400"/>
            <a:ext cx="5486400" cy="4114800"/>
          </a:xfrm>
          <a:prstGeom prst="rect">
            <a:avLst/>
          </a:prstGeom>
          <a:noFill/>
          <a:ln>
            <a:noFill/>
          </a:ln>
        </p:spPr>
        <p:txBody>
          <a:bodyPr wrap="square" lIns="91425" tIns="45700" rIns="91425" bIns="45700" anchor="t" anchorCtr="0">
            <a:noAutofit/>
          </a:bodyPr>
          <a:lstStyle/>
          <a:p>
            <a:pPr marL="0" marR="0" lvl="0" indent="0" algn="l" rtl="0">
              <a:spcBef>
                <a:spcPts val="0"/>
              </a:spcBef>
              <a:buSzPct val="25000"/>
              <a:buNone/>
            </a:pPr>
            <a:r>
              <a:rPr lang="en-GB" sz="1200" b="0" i="0" u="none" strike="noStrike" cap="none">
                <a:solidFill>
                  <a:schemeClr val="dk1"/>
                </a:solidFill>
                <a:latin typeface="Calibri"/>
                <a:ea typeface="Calibri"/>
                <a:cs typeface="Calibri"/>
                <a:sym typeface="Calibri"/>
              </a:rPr>
              <a:t>Discourses-communication of thought by words; talk; conversation: </a:t>
            </a:r>
          </a:p>
          <a:p>
            <a:pPr marL="0" marR="0" lvl="0" indent="0" algn="l" rtl="0">
              <a:spcBef>
                <a:spcPts val="0"/>
              </a:spcBef>
              <a:buSzPct val="25000"/>
              <a:buNone/>
            </a:pPr>
            <a:r>
              <a:rPr lang="en-GB" sz="1200" b="0" i="0" u="none" strike="noStrike" cap="none">
                <a:solidFill>
                  <a:schemeClr val="dk1"/>
                </a:solidFill>
                <a:latin typeface="Calibri"/>
                <a:ea typeface="Calibri"/>
                <a:cs typeface="Calibri"/>
                <a:sym typeface="Calibri"/>
              </a:rPr>
              <a:t>Authorship-origin, especially with reference to an author, creator, producer, etc., of a work: </a:t>
            </a:r>
          </a:p>
          <a:p>
            <a:pPr marL="0" marR="0" lvl="0" indent="0" algn="l" rtl="0">
              <a:spcBef>
                <a:spcPts val="0"/>
              </a:spcBef>
              <a:buSzPct val="25000"/>
              <a:buNone/>
            </a:pPr>
            <a:endParaRPr sz="1200" b="0" i="0" u="none" strike="noStrike" cap="none">
              <a:solidFill>
                <a:schemeClr val="dk1"/>
              </a:solidFill>
              <a:latin typeface="Calibri"/>
              <a:ea typeface="Calibri"/>
              <a:cs typeface="Calibri"/>
              <a:sym typeface="Calibri"/>
            </a:endParaRPr>
          </a:p>
        </p:txBody>
      </p:sp>
      <p:sp>
        <p:nvSpPr>
          <p:cNvPr id="139" name="Shape 139"/>
          <p:cNvSpPr txBox="1">
            <a:spLocks noGrp="1"/>
          </p:cNvSpPr>
          <p:nvPr>
            <p:ph type="sldNum" idx="12"/>
          </p:nvPr>
        </p:nvSpPr>
        <p:spPr>
          <a:xfrm>
            <a:off x="3884613" y="8685213"/>
            <a:ext cx="2971800" cy="457200"/>
          </a:xfrm>
          <a:prstGeom prst="rect">
            <a:avLst/>
          </a:prstGeom>
          <a:noFill/>
          <a:ln>
            <a:noFill/>
          </a:ln>
        </p:spPr>
        <p:txBody>
          <a:bodyPr wrap="square" lIns="91425" tIns="45700" rIns="91425" bIns="45700" anchor="b" anchorCtr="0">
            <a:noAutofit/>
          </a:bodyPr>
          <a:lstStyle/>
          <a:p>
            <a:pPr marL="0" marR="0" lvl="0" indent="0" algn="r" rtl="0">
              <a:spcBef>
                <a:spcPts val="0"/>
              </a:spcBef>
              <a:buSzPct val="25000"/>
              <a:buNone/>
            </a:pPr>
            <a:fld id="{00000000-1234-1234-1234-123412341234}" type="slidenum">
              <a:rPr lang="en-GB" sz="1200" b="0" i="0" u="none" strike="noStrike" cap="none">
                <a:solidFill>
                  <a:schemeClr val="dk1"/>
                </a:solidFill>
                <a:latin typeface="Calibri"/>
                <a:ea typeface="Calibri"/>
                <a:cs typeface="Calibri"/>
                <a:sym typeface="Calibri"/>
              </a:rPr>
              <a:t>8</a:t>
            </a:fld>
            <a:endParaRPr lang="en-GB"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Shape 144"/>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45" name="Shape 145"/>
          <p:cNvSpPr txBox="1">
            <a:spLocks noGrp="1"/>
          </p:cNvSpPr>
          <p:nvPr>
            <p:ph type="body" idx="1"/>
          </p:nvPr>
        </p:nvSpPr>
        <p:spPr>
          <a:xfrm>
            <a:off x="685800" y="4343400"/>
            <a:ext cx="5486400" cy="4114800"/>
          </a:xfrm>
          <a:prstGeom prst="rect">
            <a:avLst/>
          </a:prstGeom>
          <a:noFill/>
          <a:ln>
            <a:noFill/>
          </a:ln>
        </p:spPr>
        <p:txBody>
          <a:bodyPr wrap="square" lIns="91425" tIns="45700" rIns="91425" bIns="45700" anchor="t" anchorCtr="0">
            <a:noAutofit/>
          </a:bodyPr>
          <a:lstStyle/>
          <a:p>
            <a:pPr marL="0" marR="0" lvl="0" indent="0" algn="l" rtl="0">
              <a:spcBef>
                <a:spcPts val="0"/>
              </a:spcBef>
              <a:buSzPct val="25000"/>
              <a:buNone/>
            </a:pPr>
            <a:r>
              <a:rPr lang="en-GB" sz="1200" b="0" i="0" u="none" strike="noStrike" cap="none">
                <a:solidFill>
                  <a:schemeClr val="dk1"/>
                </a:solidFill>
                <a:latin typeface="Calibri"/>
                <a:ea typeface="Calibri"/>
                <a:cs typeface="Calibri"/>
                <a:sym typeface="Calibri"/>
              </a:rPr>
              <a:t>Posits-to place, put, or set. </a:t>
            </a:r>
          </a:p>
          <a:p>
            <a:pPr marL="0" marR="0" lvl="0" indent="0" algn="l" rtl="0">
              <a:spcBef>
                <a:spcPts val="0"/>
              </a:spcBef>
              <a:buSzPct val="25000"/>
              <a:buNone/>
            </a:pPr>
            <a:endParaRPr sz="1200" b="0" i="0" u="none" strike="noStrike" cap="none">
              <a:solidFill>
                <a:schemeClr val="dk1"/>
              </a:solidFill>
              <a:latin typeface="Calibri"/>
              <a:ea typeface="Calibri"/>
              <a:cs typeface="Calibri"/>
              <a:sym typeface="Calibri"/>
            </a:endParaRPr>
          </a:p>
        </p:txBody>
      </p:sp>
      <p:sp>
        <p:nvSpPr>
          <p:cNvPr id="146" name="Shape 146"/>
          <p:cNvSpPr txBox="1">
            <a:spLocks noGrp="1"/>
          </p:cNvSpPr>
          <p:nvPr>
            <p:ph type="sldNum" idx="12"/>
          </p:nvPr>
        </p:nvSpPr>
        <p:spPr>
          <a:xfrm>
            <a:off x="3884613" y="8685213"/>
            <a:ext cx="2971800" cy="457200"/>
          </a:xfrm>
          <a:prstGeom prst="rect">
            <a:avLst/>
          </a:prstGeom>
          <a:noFill/>
          <a:ln>
            <a:noFill/>
          </a:ln>
        </p:spPr>
        <p:txBody>
          <a:bodyPr wrap="square" lIns="91425" tIns="45700" rIns="91425" bIns="45700" anchor="b" anchorCtr="0">
            <a:noAutofit/>
          </a:bodyPr>
          <a:lstStyle/>
          <a:p>
            <a:pPr marL="0" marR="0" lvl="0" indent="0" algn="r" rtl="0">
              <a:spcBef>
                <a:spcPts val="0"/>
              </a:spcBef>
              <a:buSzPct val="25000"/>
              <a:buNone/>
            </a:pPr>
            <a:fld id="{00000000-1234-1234-1234-123412341234}" type="slidenum">
              <a:rPr lang="en-GB" sz="1200" b="0" i="0" u="none" strike="noStrike" cap="none">
                <a:solidFill>
                  <a:schemeClr val="dk1"/>
                </a:solidFill>
                <a:latin typeface="Calibri"/>
                <a:ea typeface="Calibri"/>
                <a:cs typeface="Calibri"/>
                <a:sym typeface="Calibri"/>
              </a:rPr>
              <a:t>9</a:t>
            </a:fld>
            <a:endParaRPr lang="en-GB"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Shape 151"/>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152" name="Shape 152"/>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Shape 157"/>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158" name="Shape 158"/>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Shape 163"/>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164" name="Shape 164"/>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Shape 169"/>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170" name="Shape 170"/>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Shape 175"/>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176" name="Shape 176"/>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Shape 181"/>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182" name="Shape 182"/>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Shape 187"/>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188" name="Shape 188"/>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p:cNvGrpSpPr/>
        <p:nvPr/>
      </p:nvGrpSpPr>
      <p:grpSpPr>
        <a:xfrm>
          <a:off x="0" y="0"/>
          <a:ext cx="0" cy="0"/>
          <a:chOff x="0" y="0"/>
          <a:chExt cx="0" cy="0"/>
        </a:xfrm>
      </p:grpSpPr>
      <p:sp>
        <p:nvSpPr>
          <p:cNvPr id="193" name="Shape 193"/>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194" name="Shape 194"/>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p:cNvGrpSpPr/>
        <p:nvPr/>
      </p:nvGrpSpPr>
      <p:grpSpPr>
        <a:xfrm>
          <a:off x="0" y="0"/>
          <a:ext cx="0" cy="0"/>
          <a:chOff x="0" y="0"/>
          <a:chExt cx="0" cy="0"/>
        </a:xfrm>
      </p:grpSpPr>
      <p:sp>
        <p:nvSpPr>
          <p:cNvPr id="199" name="Shape 199"/>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200" name="Shape 200"/>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Shape 205"/>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206" name="Shape 206"/>
          <p:cNvSpPr txBox="1">
            <a:spLocks noGrp="1"/>
          </p:cNvSpPr>
          <p:nvPr>
            <p:ph type="body" idx="1"/>
          </p:nvPr>
        </p:nvSpPr>
        <p:spPr>
          <a:xfrm>
            <a:off x="685800" y="4343400"/>
            <a:ext cx="5486400" cy="4114800"/>
          </a:xfrm>
          <a:prstGeom prst="rect">
            <a:avLst/>
          </a:prstGeom>
          <a:noFill/>
          <a:ln>
            <a:noFill/>
          </a:ln>
        </p:spPr>
        <p:txBody>
          <a:bodyPr wrap="square" lIns="91425" tIns="45700" rIns="91425" bIns="45700" anchor="t" anchorCtr="0">
            <a:noAutofit/>
          </a:bodyPr>
          <a:lstStyle/>
          <a:p>
            <a:pPr marL="0" marR="0" lvl="0" indent="0" algn="l" rtl="0">
              <a:spcBef>
                <a:spcPts val="0"/>
              </a:spcBef>
              <a:buSzPct val="25000"/>
              <a:buNone/>
            </a:pPr>
            <a:r>
              <a:rPr lang="en-GB" sz="1200" b="0" i="0" u="none" strike="noStrike" cap="none">
                <a:solidFill>
                  <a:schemeClr val="dk1"/>
                </a:solidFill>
                <a:latin typeface="Calibri"/>
                <a:ea typeface="Calibri"/>
                <a:cs typeface="Calibri"/>
                <a:sym typeface="Calibri"/>
              </a:rPr>
              <a:t>Substantially-of ample or considerable amount, quantity, size, </a:t>
            </a:r>
          </a:p>
        </p:txBody>
      </p:sp>
      <p:sp>
        <p:nvSpPr>
          <p:cNvPr id="207" name="Shape 207"/>
          <p:cNvSpPr txBox="1">
            <a:spLocks noGrp="1"/>
          </p:cNvSpPr>
          <p:nvPr>
            <p:ph type="sldNum" idx="12"/>
          </p:nvPr>
        </p:nvSpPr>
        <p:spPr>
          <a:xfrm>
            <a:off x="3884613" y="8685213"/>
            <a:ext cx="2971800" cy="457200"/>
          </a:xfrm>
          <a:prstGeom prst="rect">
            <a:avLst/>
          </a:prstGeom>
          <a:noFill/>
          <a:ln>
            <a:noFill/>
          </a:ln>
        </p:spPr>
        <p:txBody>
          <a:bodyPr wrap="square" lIns="91425" tIns="45700" rIns="91425" bIns="45700" anchor="b" anchorCtr="0">
            <a:noAutofit/>
          </a:bodyPr>
          <a:lstStyle/>
          <a:p>
            <a:pPr marL="0" marR="0" lvl="0" indent="0" algn="r" rtl="0">
              <a:spcBef>
                <a:spcPts val="0"/>
              </a:spcBef>
              <a:buSzPct val="25000"/>
              <a:buNone/>
            </a:pPr>
            <a:fld id="{00000000-1234-1234-1234-123412341234}" type="slidenum">
              <a:rPr lang="en-GB" sz="1200" b="0" i="0" u="none" strike="noStrike" cap="none">
                <a:solidFill>
                  <a:schemeClr val="dk1"/>
                </a:solidFill>
                <a:latin typeface="Calibri"/>
                <a:ea typeface="Calibri"/>
                <a:cs typeface="Calibri"/>
                <a:sym typeface="Calibri"/>
              </a:rPr>
              <a:t>19</a:t>
            </a:fld>
            <a:endParaRPr lang="en-GB"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Shape 212"/>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
        <p:nvSpPr>
          <p:cNvPr id="213" name="Shape 213"/>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Shape 15"/>
        <p:cNvGrpSpPr/>
        <p:nvPr/>
      </p:nvGrpSpPr>
      <p:grpSpPr>
        <a:xfrm>
          <a:off x="0" y="0"/>
          <a:ext cx="0" cy="0"/>
          <a:chOff x="0" y="0"/>
          <a:chExt cx="0" cy="0"/>
        </a:xfrm>
      </p:grpSpPr>
      <p:sp>
        <p:nvSpPr>
          <p:cNvPr id="16" name="Shape 16"/>
          <p:cNvSpPr txBox="1">
            <a:spLocks noGrp="1"/>
          </p:cNvSpPr>
          <p:nvPr>
            <p:ph type="subTitle" idx="1"/>
          </p:nvPr>
        </p:nvSpPr>
        <p:spPr>
          <a:xfrm>
            <a:off x="457200" y="3699804"/>
            <a:ext cx="8305800" cy="1143000"/>
          </a:xfrm>
          <a:prstGeom prst="rect">
            <a:avLst/>
          </a:prstGeom>
          <a:noFill/>
          <a:ln>
            <a:noFill/>
          </a:ln>
        </p:spPr>
        <p:txBody>
          <a:bodyPr wrap="square" lIns="91425" tIns="91425" rIns="91425" bIns="91425" anchor="t" anchorCtr="0"/>
          <a:lstStyle>
            <a:lvl1pPr marL="0" marR="0" lvl="0" indent="0" algn="ctr" rtl="0">
              <a:spcBef>
                <a:spcPts val="600"/>
              </a:spcBef>
              <a:buClr>
                <a:schemeClr val="accent2"/>
              </a:buClr>
              <a:buSzPct val="100454"/>
              <a:buFont typeface="Noto Sans Symbols"/>
              <a:buNone/>
              <a:defRPr sz="2200" b="0" i="0" u="none" strike="noStrike" cap="none">
                <a:solidFill>
                  <a:schemeClr val="lt2"/>
                </a:solidFill>
                <a:latin typeface="Merriweather"/>
                <a:ea typeface="Merriweather"/>
                <a:cs typeface="Merriweather"/>
                <a:sym typeface="Merriweather"/>
              </a:defRPr>
            </a:lvl1pPr>
            <a:lvl2pPr marL="457200" marR="0" lvl="1" indent="0" algn="ctr" rtl="0">
              <a:spcBef>
                <a:spcPts val="300"/>
              </a:spcBef>
              <a:buClr>
                <a:srgbClr val="D58F3E"/>
              </a:buClr>
              <a:buSzPct val="85000"/>
              <a:buFont typeface="Noto Sans Symbols"/>
              <a:buNone/>
              <a:defRPr sz="2400" b="0" i="0" u="none" strike="noStrike" cap="none">
                <a:solidFill>
                  <a:schemeClr val="lt2"/>
                </a:solidFill>
                <a:latin typeface="Merriweather"/>
                <a:ea typeface="Merriweather"/>
                <a:cs typeface="Merriweather"/>
                <a:sym typeface="Merriweather"/>
              </a:defRPr>
            </a:lvl2pPr>
            <a:lvl3pPr marL="914400" marR="0" lvl="2" indent="0" algn="ctr" rtl="0">
              <a:spcBef>
                <a:spcPts val="300"/>
              </a:spcBef>
              <a:buClr>
                <a:srgbClr val="B17733"/>
              </a:buClr>
              <a:buSzPct val="85000"/>
              <a:buFont typeface="Noto Sans Symbols"/>
              <a:buNone/>
              <a:defRPr sz="2100" b="0" i="0" u="none" strike="noStrike" cap="none">
                <a:solidFill>
                  <a:schemeClr val="lt1"/>
                </a:solidFill>
                <a:latin typeface="Merriweather"/>
                <a:ea typeface="Merriweather"/>
                <a:cs typeface="Merriweather"/>
                <a:sym typeface="Merriweather"/>
              </a:defRPr>
            </a:lvl3pPr>
            <a:lvl4pPr marL="1371600" marR="0" lvl="3" indent="0" algn="ctr" rtl="0">
              <a:spcBef>
                <a:spcPts val="300"/>
              </a:spcBef>
              <a:buClr>
                <a:srgbClr val="D58F3E"/>
              </a:buClr>
              <a:buSzPct val="85000"/>
              <a:buFont typeface="Noto Sans Symbols"/>
              <a:buNone/>
              <a:defRPr sz="1900" b="0" i="0" u="none" strike="noStrike" cap="none">
                <a:solidFill>
                  <a:schemeClr val="lt1"/>
                </a:solidFill>
                <a:latin typeface="Merriweather"/>
                <a:ea typeface="Merriweather"/>
                <a:cs typeface="Merriweather"/>
                <a:sym typeface="Merriweather"/>
              </a:defRPr>
            </a:lvl4pPr>
            <a:lvl5pPr marL="1828800" marR="0" lvl="4" indent="0" algn="ctr" rtl="0">
              <a:spcBef>
                <a:spcPts val="340"/>
              </a:spcBef>
              <a:buClr>
                <a:srgbClr val="D58F3E"/>
              </a:buClr>
              <a:buSzPct val="85000"/>
              <a:buFont typeface="Noto Sans Symbols"/>
              <a:buNone/>
              <a:defRPr sz="1600" b="0" i="0" u="none" strike="noStrike" cap="none">
                <a:solidFill>
                  <a:schemeClr val="lt1"/>
                </a:solidFill>
                <a:latin typeface="Merriweather"/>
                <a:ea typeface="Merriweather"/>
                <a:cs typeface="Merriweather"/>
                <a:sym typeface="Merriweather"/>
              </a:defRPr>
            </a:lvl5pPr>
            <a:lvl6pPr marL="2286000" marR="0" lvl="5" indent="0" algn="ctr" rtl="0">
              <a:spcBef>
                <a:spcPts val="340"/>
              </a:spcBef>
              <a:buClr>
                <a:srgbClr val="D58F3E"/>
              </a:buClr>
              <a:buSzPct val="85000"/>
              <a:buFont typeface="Noto Sans Symbols"/>
              <a:buNone/>
              <a:defRPr sz="1700" b="0" i="0" u="none" strike="noStrike" cap="none">
                <a:solidFill>
                  <a:schemeClr val="lt1"/>
                </a:solidFill>
                <a:latin typeface="Merriweather"/>
                <a:ea typeface="Merriweather"/>
                <a:cs typeface="Merriweather"/>
                <a:sym typeface="Merriweather"/>
              </a:defRPr>
            </a:lvl6pPr>
            <a:lvl7pPr marL="2743200" marR="0" lvl="6" indent="0" algn="ctr" rtl="0">
              <a:spcBef>
                <a:spcPts val="340"/>
              </a:spcBef>
              <a:buClr>
                <a:srgbClr val="D58F3E"/>
              </a:buClr>
              <a:buSzPct val="85000"/>
              <a:buFont typeface="Noto Sans Symbols"/>
              <a:buNone/>
              <a:defRPr sz="1600" b="0" i="0" u="none" strike="noStrike" cap="none">
                <a:solidFill>
                  <a:schemeClr val="lt1"/>
                </a:solidFill>
                <a:latin typeface="Merriweather"/>
                <a:ea typeface="Merriweather"/>
                <a:cs typeface="Merriweather"/>
                <a:sym typeface="Merriweather"/>
              </a:defRPr>
            </a:lvl7pPr>
            <a:lvl8pPr marL="3200400" marR="0" lvl="7" indent="0" algn="ctr" rtl="0">
              <a:spcBef>
                <a:spcPts val="340"/>
              </a:spcBef>
              <a:buClr>
                <a:srgbClr val="D58F3E"/>
              </a:buClr>
              <a:buSzPct val="85000"/>
              <a:buFont typeface="Noto Sans Symbols"/>
              <a:buNone/>
              <a:defRPr sz="1500" b="0" i="0" u="none" strike="noStrike" cap="none">
                <a:solidFill>
                  <a:schemeClr val="lt1"/>
                </a:solidFill>
                <a:latin typeface="Merriweather"/>
                <a:ea typeface="Merriweather"/>
                <a:cs typeface="Merriweather"/>
                <a:sym typeface="Merriweather"/>
              </a:defRPr>
            </a:lvl8pPr>
            <a:lvl9pPr marL="3657600" marR="0" lvl="8" indent="0" algn="ctr" rtl="0">
              <a:spcBef>
                <a:spcPts val="340"/>
              </a:spcBef>
              <a:buClr>
                <a:srgbClr val="D58F3E"/>
              </a:buClr>
              <a:buSzPct val="85000"/>
              <a:buFont typeface="Noto Sans Symbols"/>
              <a:buNone/>
              <a:defRPr sz="1500" b="0" i="0" u="none" strike="noStrike" cap="none">
                <a:solidFill>
                  <a:schemeClr val="lt1"/>
                </a:solidFill>
                <a:latin typeface="Merriweather"/>
                <a:ea typeface="Merriweather"/>
                <a:cs typeface="Merriweather"/>
                <a:sym typeface="Merriweather"/>
              </a:defRPr>
            </a:lvl9pPr>
          </a:lstStyle>
          <a:p>
            <a:endParaRPr/>
          </a:p>
        </p:txBody>
      </p:sp>
      <p:sp>
        <p:nvSpPr>
          <p:cNvPr id="17" name="Shape 17"/>
          <p:cNvSpPr txBox="1">
            <a:spLocks noGrp="1"/>
          </p:cNvSpPr>
          <p:nvPr>
            <p:ph type="ctrTitle"/>
          </p:nvPr>
        </p:nvSpPr>
        <p:spPr>
          <a:xfrm>
            <a:off x="457200" y="1433732"/>
            <a:ext cx="8305800" cy="1981200"/>
          </a:xfrm>
          <a:prstGeom prst="rect">
            <a:avLst/>
          </a:prstGeom>
          <a:noFill/>
          <a:ln>
            <a:noFill/>
          </a:ln>
        </p:spPr>
        <p:txBody>
          <a:bodyPr wrap="square" lIns="91425" tIns="91425" rIns="91425" bIns="91425" anchor="b" anchorCtr="0"/>
          <a:lstStyle>
            <a:lvl1pPr marL="0" marR="0" lvl="0" indent="0" algn="ctr" rtl="0">
              <a:spcBef>
                <a:spcPts val="0"/>
              </a:spcBef>
              <a:buClr>
                <a:srgbClr val="F9F9F9"/>
              </a:buClr>
              <a:buSzPct val="29166"/>
              <a:buFont typeface="Merriweather"/>
              <a:buNone/>
              <a:defRPr sz="4800" b="0" i="0" u="none" strike="noStrike" cap="none">
                <a:solidFill>
                  <a:srgbClr val="F9F9F9"/>
                </a:solidFill>
                <a:latin typeface="Merriweather"/>
                <a:ea typeface="Merriweather"/>
                <a:cs typeface="Merriweather"/>
                <a:sym typeface="Merriweather"/>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cxnSp>
        <p:nvCxnSpPr>
          <p:cNvPr id="18" name="Shape 18"/>
          <p:cNvCxnSpPr/>
          <p:nvPr/>
        </p:nvCxnSpPr>
        <p:spPr>
          <a:xfrm>
            <a:off x="1463626" y="3550126"/>
            <a:ext cx="2971800" cy="1588"/>
          </a:xfrm>
          <a:prstGeom prst="straightConnector1">
            <a:avLst/>
          </a:prstGeom>
          <a:noFill/>
          <a:ln w="9525" cap="flat" cmpd="sng">
            <a:solidFill>
              <a:srgbClr val="E8E8E7"/>
            </a:solidFill>
            <a:prstDash val="solid"/>
            <a:round/>
            <a:headEnd type="none" w="med" len="med"/>
            <a:tailEnd type="none" w="med" len="med"/>
          </a:ln>
        </p:spPr>
      </p:cxnSp>
      <p:cxnSp>
        <p:nvCxnSpPr>
          <p:cNvPr id="19" name="Shape 19"/>
          <p:cNvCxnSpPr/>
          <p:nvPr/>
        </p:nvCxnSpPr>
        <p:spPr>
          <a:xfrm>
            <a:off x="4708574" y="3550126"/>
            <a:ext cx="2971800" cy="1588"/>
          </a:xfrm>
          <a:prstGeom prst="straightConnector1">
            <a:avLst/>
          </a:prstGeom>
          <a:noFill/>
          <a:ln w="9525" cap="flat" cmpd="sng">
            <a:solidFill>
              <a:srgbClr val="E8E8E7"/>
            </a:solidFill>
            <a:prstDash val="solid"/>
            <a:round/>
            <a:headEnd type="none" w="med" len="med"/>
            <a:tailEnd type="none" w="med" len="med"/>
          </a:ln>
        </p:spPr>
      </p:cxnSp>
      <p:sp>
        <p:nvSpPr>
          <p:cNvPr id="20" name="Shape 20"/>
          <p:cNvSpPr/>
          <p:nvPr/>
        </p:nvSpPr>
        <p:spPr>
          <a:xfrm>
            <a:off x="4540348" y="3526302"/>
            <a:ext cx="45720" cy="45720"/>
          </a:xfrm>
          <a:prstGeom prst="ellipse">
            <a:avLst/>
          </a:prstGeom>
          <a:solidFill>
            <a:schemeClr val="accent2"/>
          </a:solidFill>
          <a:ln w="38100" cap="flat" cmpd="sng">
            <a:solidFill>
              <a:schemeClr val="accent2"/>
            </a:solidFill>
            <a:prstDash val="solid"/>
            <a:round/>
            <a:headEnd type="none" w="med" len="med"/>
            <a:tailEnd type="none" w="med" len="med"/>
          </a:ln>
        </p:spPr>
        <p:txBody>
          <a:bodyPr wrap="square" lIns="91425" tIns="45700" rIns="91425" bIns="45700" anchor="ctr" anchorCtr="0">
            <a:noAutofit/>
          </a:bodyPr>
          <a:lstStyle/>
          <a:p>
            <a:pPr marL="0" marR="0" lvl="0" indent="0" algn="ctr" rtl="0">
              <a:spcBef>
                <a:spcPts val="0"/>
              </a:spcBef>
              <a:buSzPct val="25000"/>
              <a:buNone/>
            </a:pPr>
            <a:endParaRPr sz="1800" b="0" i="0" u="none" strike="noStrike" cap="none">
              <a:solidFill>
                <a:schemeClr val="lt1"/>
              </a:solidFill>
              <a:latin typeface="Merriweather"/>
              <a:ea typeface="Merriweather"/>
              <a:cs typeface="Merriweather"/>
              <a:sym typeface="Merriweather"/>
            </a:endParaRPr>
          </a:p>
        </p:txBody>
      </p:sp>
      <p:sp>
        <p:nvSpPr>
          <p:cNvPr id="21" name="Shape 21"/>
          <p:cNvSpPr txBox="1">
            <a:spLocks noGrp="1"/>
          </p:cNvSpPr>
          <p:nvPr>
            <p:ph type="dt" idx="10"/>
          </p:nvPr>
        </p:nvSpPr>
        <p:spPr>
          <a:xfrm>
            <a:off x="5791200" y="6203667"/>
            <a:ext cx="2590800" cy="384048"/>
          </a:xfrm>
          <a:prstGeom prst="rect">
            <a:avLst/>
          </a:prstGeom>
          <a:noFill/>
          <a:ln>
            <a:noFill/>
          </a:ln>
        </p:spPr>
        <p:txBody>
          <a:bodyPr wrap="square" lIns="91425" tIns="91425" rIns="91425" bIns="91425" anchor="ctr" anchorCtr="0"/>
          <a:lstStyle>
            <a:lvl1pPr marL="0" marR="0" lvl="0" indent="0" algn="l" rtl="0">
              <a:spcBef>
                <a:spcPts val="0"/>
              </a:spcBef>
              <a:buSzPct val="116666"/>
              <a:buNone/>
              <a:defRPr sz="1200" b="0" i="0" u="none" strike="noStrike" cap="none">
                <a:solidFill>
                  <a:schemeClr val="lt2"/>
                </a:solidFill>
                <a:latin typeface="Merriweather"/>
                <a:ea typeface="Merriweather"/>
                <a:cs typeface="Merriweather"/>
                <a:sym typeface="Merriweather"/>
              </a:defRPr>
            </a:lvl1pPr>
            <a:lvl2pPr marL="457200" marR="0" lvl="1"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2pPr>
            <a:lvl3pPr marL="914400" marR="0" lvl="2"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3pPr>
            <a:lvl4pPr marL="1371600" marR="0" lvl="3"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4pPr>
            <a:lvl5pPr marL="1828800" marR="0" lvl="4"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5pPr>
            <a:lvl6pPr marL="2286000" marR="0" lvl="5"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6pPr>
            <a:lvl7pPr marL="2743200" marR="0" lvl="6"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7pPr>
            <a:lvl8pPr marL="3200400" marR="0" lvl="7"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8pPr>
            <a:lvl9pPr marL="3657600" marR="0" lvl="8"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9pPr>
          </a:lstStyle>
          <a:p>
            <a:endParaRPr/>
          </a:p>
        </p:txBody>
      </p:sp>
      <p:sp>
        <p:nvSpPr>
          <p:cNvPr id="22" name="Shape 22"/>
          <p:cNvSpPr txBox="1">
            <a:spLocks noGrp="1"/>
          </p:cNvSpPr>
          <p:nvPr>
            <p:ph type="sldNum" idx="12"/>
          </p:nvPr>
        </p:nvSpPr>
        <p:spPr>
          <a:xfrm>
            <a:off x="8410575" y="6181531"/>
            <a:ext cx="609600" cy="457200"/>
          </a:xfrm>
          <a:prstGeom prst="rect">
            <a:avLst/>
          </a:prstGeom>
          <a:noFill/>
          <a:ln>
            <a:noFill/>
          </a:ln>
        </p:spPr>
        <p:txBody>
          <a:bodyPr wrap="square" lIns="0" tIns="0" rIns="0" bIns="0" anchor="ctr" anchorCtr="0">
            <a:noAutofit/>
          </a:bodyPr>
          <a:lstStyle/>
          <a:p>
            <a:pPr marL="0" marR="0" lvl="0" indent="0" algn="ctr" rtl="0">
              <a:spcBef>
                <a:spcPts val="0"/>
              </a:spcBef>
              <a:buSzPct val="25000"/>
              <a:buNone/>
            </a:pPr>
            <a:fld id="{00000000-1234-1234-1234-123412341234}" type="slidenum">
              <a:rPr lang="en-GB" sz="1600" b="0" i="0" u="none" strike="noStrike" cap="none">
                <a:solidFill>
                  <a:schemeClr val="lt2"/>
                </a:solidFill>
                <a:latin typeface="Merriweather"/>
                <a:ea typeface="Merriweather"/>
                <a:cs typeface="Merriweather"/>
                <a:sym typeface="Merriweather"/>
              </a:rPr>
              <a:t>‹#›</a:t>
            </a:fld>
            <a:endParaRPr lang="en-GB" sz="1600" b="0" i="0" u="none" strike="noStrike" cap="none">
              <a:solidFill>
                <a:schemeClr val="lt2"/>
              </a:solidFill>
              <a:latin typeface="Merriweather"/>
              <a:ea typeface="Merriweather"/>
              <a:cs typeface="Merriweather"/>
              <a:sym typeface="Merriweather"/>
            </a:endParaRPr>
          </a:p>
        </p:txBody>
      </p:sp>
      <p:sp>
        <p:nvSpPr>
          <p:cNvPr id="23" name="Shape 23"/>
          <p:cNvSpPr txBox="1">
            <a:spLocks noGrp="1"/>
          </p:cNvSpPr>
          <p:nvPr>
            <p:ph type="ftr" idx="11"/>
          </p:nvPr>
        </p:nvSpPr>
        <p:spPr>
          <a:xfrm>
            <a:off x="2133600" y="6203667"/>
            <a:ext cx="3581400" cy="384048"/>
          </a:xfrm>
          <a:prstGeom prst="rect">
            <a:avLst/>
          </a:prstGeom>
          <a:noFill/>
          <a:ln>
            <a:noFill/>
          </a:ln>
        </p:spPr>
        <p:txBody>
          <a:bodyPr wrap="square" lIns="91425" tIns="91425" rIns="91425" bIns="91425" anchor="ctr" anchorCtr="0"/>
          <a:lstStyle>
            <a:lvl1pPr marL="0" marR="0" lvl="0" indent="0" algn="r" rtl="0">
              <a:spcBef>
                <a:spcPts val="0"/>
              </a:spcBef>
              <a:buSzPct val="116666"/>
              <a:buNone/>
              <a:defRPr sz="1200" b="0" i="0" u="none" strike="noStrike" cap="none">
                <a:solidFill>
                  <a:schemeClr val="lt2"/>
                </a:solidFill>
                <a:latin typeface="Merriweather"/>
                <a:ea typeface="Merriweather"/>
                <a:cs typeface="Merriweather"/>
                <a:sym typeface="Merriweather"/>
              </a:defRPr>
            </a:lvl1pPr>
            <a:lvl2pPr marL="457200" marR="0" lvl="1"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2pPr>
            <a:lvl3pPr marL="914400" marR="0" lvl="2"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3pPr>
            <a:lvl4pPr marL="1371600" marR="0" lvl="3"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4pPr>
            <a:lvl5pPr marL="1828800" marR="0" lvl="4"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5pPr>
            <a:lvl6pPr marL="2286000" marR="0" lvl="5"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6pPr>
            <a:lvl7pPr marL="2743200" marR="0" lvl="6"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7pPr>
            <a:lvl8pPr marL="3200400" marR="0" lvl="7"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8pPr>
            <a:lvl9pPr marL="3657600" marR="0" lvl="8"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Shape 24"/>
        <p:cNvGrpSpPr/>
        <p:nvPr/>
      </p:nvGrpSpPr>
      <p:grpSpPr>
        <a:xfrm>
          <a:off x="0" y="0"/>
          <a:ext cx="0" cy="0"/>
          <a:chOff x="0" y="0"/>
          <a:chExt cx="0" cy="0"/>
        </a:xfrm>
      </p:grpSpPr>
      <p:sp>
        <p:nvSpPr>
          <p:cNvPr id="25" name="Shape 25"/>
          <p:cNvSpPr txBox="1">
            <a:spLocks noGrp="1"/>
          </p:cNvSpPr>
          <p:nvPr>
            <p:ph type="body" idx="1"/>
          </p:nvPr>
        </p:nvSpPr>
        <p:spPr>
          <a:xfrm>
            <a:off x="457200" y="1524000"/>
            <a:ext cx="8229600" cy="4572000"/>
          </a:xfrm>
          <a:prstGeom prst="rect">
            <a:avLst/>
          </a:prstGeom>
          <a:noFill/>
          <a:ln>
            <a:noFill/>
          </a:ln>
        </p:spPr>
        <p:txBody>
          <a:bodyPr wrap="square" lIns="91425" tIns="91425" rIns="91425" bIns="91425" anchor="t" anchorCtr="0"/>
          <a:lstStyle>
            <a:lvl1pPr marL="274320" marR="0" lvl="0" indent="-133985" algn="l" rtl="0">
              <a:spcBef>
                <a:spcPts val="600"/>
              </a:spcBef>
              <a:buClr>
                <a:schemeClr val="accent2"/>
              </a:buClr>
              <a:buSzPct val="85000"/>
              <a:buFont typeface="Noto Sans Symbols"/>
              <a:buChar char="●"/>
              <a:defRPr sz="2600" b="0" i="0" u="none" strike="noStrike" cap="none">
                <a:solidFill>
                  <a:schemeClr val="lt1"/>
                </a:solidFill>
                <a:latin typeface="Merriweather"/>
                <a:ea typeface="Merriweather"/>
                <a:cs typeface="Merriweather"/>
                <a:sym typeface="Merriweather"/>
              </a:defRPr>
            </a:lvl1pPr>
            <a:lvl2pPr marL="640080" marR="0" lvl="1" indent="-154940" algn="l" rtl="0">
              <a:spcBef>
                <a:spcPts val="300"/>
              </a:spcBef>
              <a:buClr>
                <a:srgbClr val="D58F3E"/>
              </a:buClr>
              <a:buSzPct val="85000"/>
              <a:buFont typeface="Noto Sans Symbols"/>
              <a:buChar char="●"/>
              <a:defRPr sz="2400" b="0" i="0" u="none" strike="noStrike" cap="none">
                <a:solidFill>
                  <a:schemeClr val="lt2"/>
                </a:solidFill>
                <a:latin typeface="Merriweather"/>
                <a:ea typeface="Merriweather"/>
                <a:cs typeface="Merriweather"/>
                <a:sym typeface="Merriweather"/>
              </a:defRPr>
            </a:lvl2pPr>
            <a:lvl3pPr marL="1005839" marR="0" lvl="2" indent="-117792" algn="l" rtl="0">
              <a:spcBef>
                <a:spcPts val="300"/>
              </a:spcBef>
              <a:buClr>
                <a:srgbClr val="B17733"/>
              </a:buClr>
              <a:buSzPct val="85000"/>
              <a:buFont typeface="Noto Sans Symbols"/>
              <a:buChar char="●"/>
              <a:defRPr sz="2100" b="0" i="0" u="none" strike="noStrike" cap="none">
                <a:solidFill>
                  <a:schemeClr val="lt1"/>
                </a:solidFill>
                <a:latin typeface="Merriweather"/>
                <a:ea typeface="Merriweather"/>
                <a:cs typeface="Merriweather"/>
                <a:sym typeface="Merriweather"/>
              </a:defRPr>
            </a:lvl3pPr>
            <a:lvl4pPr marL="1280160" marR="0" lvl="3" indent="-136207" algn="l" rtl="0">
              <a:spcBef>
                <a:spcPts val="300"/>
              </a:spcBef>
              <a:buClr>
                <a:srgbClr val="D58F3E"/>
              </a:buClr>
              <a:buSzPct val="85000"/>
              <a:buFont typeface="Noto Sans Symbols"/>
              <a:buChar char="●"/>
              <a:defRPr sz="1900" b="0" i="0" u="none" strike="noStrike" cap="none">
                <a:solidFill>
                  <a:schemeClr val="lt1"/>
                </a:solidFill>
                <a:latin typeface="Merriweather"/>
                <a:ea typeface="Merriweather"/>
                <a:cs typeface="Merriweather"/>
                <a:sym typeface="Merriweather"/>
              </a:defRPr>
            </a:lvl4pPr>
            <a:lvl5pPr marL="1554480" marR="0" lvl="4" indent="-147319" algn="l" rtl="0">
              <a:spcBef>
                <a:spcPts val="340"/>
              </a:spcBef>
              <a:buClr>
                <a:srgbClr val="D58F3E"/>
              </a:buClr>
              <a:buSzPct val="85000"/>
              <a:buFont typeface="Noto Sans Symbols"/>
              <a:buChar char="●"/>
              <a:defRPr sz="1600" b="0" i="0" u="none" strike="noStrike" cap="none">
                <a:solidFill>
                  <a:schemeClr val="lt1"/>
                </a:solidFill>
                <a:latin typeface="Merriweather"/>
                <a:ea typeface="Merriweather"/>
                <a:cs typeface="Merriweather"/>
                <a:sym typeface="Merriweather"/>
              </a:defRPr>
            </a:lvl5pPr>
            <a:lvl6pPr marL="1828800" marR="0" lvl="5" indent="-136842" algn="l" rtl="0">
              <a:spcBef>
                <a:spcPts val="340"/>
              </a:spcBef>
              <a:buClr>
                <a:srgbClr val="D58F3E"/>
              </a:buClr>
              <a:buSzPct val="85000"/>
              <a:buFont typeface="Noto Sans Symbols"/>
              <a:buChar char="☞"/>
              <a:defRPr sz="1700" b="0" i="0" u="none" strike="noStrike" cap="none">
                <a:solidFill>
                  <a:schemeClr val="lt1"/>
                </a:solidFill>
                <a:latin typeface="Merriweather"/>
                <a:ea typeface="Merriweather"/>
                <a:cs typeface="Merriweather"/>
                <a:sym typeface="Merriweather"/>
              </a:defRPr>
            </a:lvl6pPr>
            <a:lvl7pPr marL="2011679" marR="0" lvl="6" indent="-96519" algn="l" rtl="0">
              <a:spcBef>
                <a:spcPts val="340"/>
              </a:spcBef>
              <a:buClr>
                <a:srgbClr val="D58F3E"/>
              </a:buClr>
              <a:buSzPct val="85000"/>
              <a:buFont typeface="Noto Sans Symbols"/>
              <a:buChar char="☞"/>
              <a:defRPr sz="1600" b="0" i="0" u="none" strike="noStrike" cap="none">
                <a:solidFill>
                  <a:schemeClr val="lt1"/>
                </a:solidFill>
                <a:latin typeface="Merriweather"/>
                <a:ea typeface="Merriweather"/>
                <a:cs typeface="Merriweather"/>
                <a:sym typeface="Merriweather"/>
              </a:defRPr>
            </a:lvl7pPr>
            <a:lvl8pPr marL="2286000" marR="0" lvl="7" indent="-109537" algn="l" rtl="0">
              <a:spcBef>
                <a:spcPts val="340"/>
              </a:spcBef>
              <a:buClr>
                <a:srgbClr val="D58F3E"/>
              </a:buClr>
              <a:buSzPct val="85000"/>
              <a:buFont typeface="Noto Sans Symbols"/>
              <a:buChar char="☞"/>
              <a:defRPr sz="1500" b="0" i="0" u="none" strike="noStrike" cap="none">
                <a:solidFill>
                  <a:schemeClr val="lt1"/>
                </a:solidFill>
                <a:latin typeface="Merriweather"/>
                <a:ea typeface="Merriweather"/>
                <a:cs typeface="Merriweather"/>
                <a:sym typeface="Merriweather"/>
              </a:defRPr>
            </a:lvl8pPr>
            <a:lvl9pPr marL="2560320" marR="0" lvl="8" indent="-104457" algn="l" rtl="0">
              <a:spcBef>
                <a:spcPts val="340"/>
              </a:spcBef>
              <a:buClr>
                <a:srgbClr val="D58F3E"/>
              </a:buClr>
              <a:buSzPct val="85000"/>
              <a:buFont typeface="Noto Sans Symbols"/>
              <a:buChar char="☞"/>
              <a:defRPr sz="1500" b="0" i="0" u="none" strike="noStrike" cap="none">
                <a:solidFill>
                  <a:schemeClr val="lt1"/>
                </a:solidFill>
                <a:latin typeface="Merriweather"/>
                <a:ea typeface="Merriweather"/>
                <a:cs typeface="Merriweather"/>
                <a:sym typeface="Merriweather"/>
              </a:defRPr>
            </a:lvl9pPr>
          </a:lstStyle>
          <a:p>
            <a:endParaRPr/>
          </a:p>
        </p:txBody>
      </p:sp>
      <p:sp>
        <p:nvSpPr>
          <p:cNvPr id="26" name="Shape 26"/>
          <p:cNvSpPr txBox="1">
            <a:spLocks noGrp="1"/>
          </p:cNvSpPr>
          <p:nvPr>
            <p:ph type="dt" idx="10"/>
          </p:nvPr>
        </p:nvSpPr>
        <p:spPr>
          <a:xfrm>
            <a:off x="5791200" y="6203667"/>
            <a:ext cx="2590800" cy="384048"/>
          </a:xfrm>
          <a:prstGeom prst="rect">
            <a:avLst/>
          </a:prstGeom>
          <a:noFill/>
          <a:ln>
            <a:noFill/>
          </a:ln>
        </p:spPr>
        <p:txBody>
          <a:bodyPr wrap="square" lIns="91425" tIns="91425" rIns="91425" bIns="91425" anchor="ctr" anchorCtr="0"/>
          <a:lstStyle>
            <a:lvl1pPr marL="0" marR="0" lvl="0" indent="0" algn="l" rtl="0">
              <a:spcBef>
                <a:spcPts val="0"/>
              </a:spcBef>
              <a:buSzPct val="116666"/>
              <a:buNone/>
              <a:defRPr sz="1200" b="0" i="0" u="none" strike="noStrike" cap="none">
                <a:solidFill>
                  <a:schemeClr val="lt2"/>
                </a:solidFill>
                <a:latin typeface="Merriweather"/>
                <a:ea typeface="Merriweather"/>
                <a:cs typeface="Merriweather"/>
                <a:sym typeface="Merriweather"/>
              </a:defRPr>
            </a:lvl1pPr>
            <a:lvl2pPr marL="457200" marR="0" lvl="1"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2pPr>
            <a:lvl3pPr marL="914400" marR="0" lvl="2"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3pPr>
            <a:lvl4pPr marL="1371600" marR="0" lvl="3"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4pPr>
            <a:lvl5pPr marL="1828800" marR="0" lvl="4"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5pPr>
            <a:lvl6pPr marL="2286000" marR="0" lvl="5"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6pPr>
            <a:lvl7pPr marL="2743200" marR="0" lvl="6"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7pPr>
            <a:lvl8pPr marL="3200400" marR="0" lvl="7"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8pPr>
            <a:lvl9pPr marL="3657600" marR="0" lvl="8"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9pPr>
          </a:lstStyle>
          <a:p>
            <a:endParaRPr/>
          </a:p>
        </p:txBody>
      </p:sp>
      <p:sp>
        <p:nvSpPr>
          <p:cNvPr id="27" name="Shape 27"/>
          <p:cNvSpPr txBox="1">
            <a:spLocks noGrp="1"/>
          </p:cNvSpPr>
          <p:nvPr>
            <p:ph type="sldNum" idx="12"/>
          </p:nvPr>
        </p:nvSpPr>
        <p:spPr>
          <a:xfrm>
            <a:off x="8410575" y="6181531"/>
            <a:ext cx="609600" cy="457200"/>
          </a:xfrm>
          <a:prstGeom prst="rect">
            <a:avLst/>
          </a:prstGeom>
          <a:noFill/>
          <a:ln>
            <a:noFill/>
          </a:ln>
        </p:spPr>
        <p:txBody>
          <a:bodyPr wrap="square" lIns="0" tIns="0" rIns="0" bIns="0" anchor="ctr" anchorCtr="0">
            <a:noAutofit/>
          </a:bodyPr>
          <a:lstStyle/>
          <a:p>
            <a:pPr marL="0" marR="0" lvl="0" indent="0" algn="ctr" rtl="0">
              <a:spcBef>
                <a:spcPts val="0"/>
              </a:spcBef>
              <a:buSzPct val="25000"/>
              <a:buNone/>
            </a:pPr>
            <a:fld id="{00000000-1234-1234-1234-123412341234}" type="slidenum">
              <a:rPr lang="en-GB" sz="1600" b="0" i="0" u="none" strike="noStrike" cap="none">
                <a:solidFill>
                  <a:schemeClr val="lt2"/>
                </a:solidFill>
                <a:latin typeface="Merriweather"/>
                <a:ea typeface="Merriweather"/>
                <a:cs typeface="Merriweather"/>
                <a:sym typeface="Merriweather"/>
              </a:rPr>
              <a:t>‹#›</a:t>
            </a:fld>
            <a:endParaRPr lang="en-GB" sz="1600" b="0" i="0" u="none" strike="noStrike" cap="none">
              <a:solidFill>
                <a:schemeClr val="lt2"/>
              </a:solidFill>
              <a:latin typeface="Merriweather"/>
              <a:ea typeface="Merriweather"/>
              <a:cs typeface="Merriweather"/>
              <a:sym typeface="Merriweather"/>
            </a:endParaRPr>
          </a:p>
        </p:txBody>
      </p:sp>
      <p:sp>
        <p:nvSpPr>
          <p:cNvPr id="28" name="Shape 28"/>
          <p:cNvSpPr txBox="1">
            <a:spLocks noGrp="1"/>
          </p:cNvSpPr>
          <p:nvPr>
            <p:ph type="ftr" idx="11"/>
          </p:nvPr>
        </p:nvSpPr>
        <p:spPr>
          <a:xfrm>
            <a:off x="2133600" y="6203667"/>
            <a:ext cx="3581400" cy="384048"/>
          </a:xfrm>
          <a:prstGeom prst="rect">
            <a:avLst/>
          </a:prstGeom>
          <a:noFill/>
          <a:ln>
            <a:noFill/>
          </a:ln>
        </p:spPr>
        <p:txBody>
          <a:bodyPr wrap="square" lIns="91425" tIns="91425" rIns="91425" bIns="91425" anchor="ctr" anchorCtr="0"/>
          <a:lstStyle>
            <a:lvl1pPr marL="0" marR="0" lvl="0" indent="0" algn="r" rtl="0">
              <a:spcBef>
                <a:spcPts val="0"/>
              </a:spcBef>
              <a:buSzPct val="116666"/>
              <a:buNone/>
              <a:defRPr sz="1200" b="0" i="0" u="none" strike="noStrike" cap="none">
                <a:solidFill>
                  <a:schemeClr val="lt2"/>
                </a:solidFill>
                <a:latin typeface="Merriweather"/>
                <a:ea typeface="Merriweather"/>
                <a:cs typeface="Merriweather"/>
                <a:sym typeface="Merriweather"/>
              </a:defRPr>
            </a:lvl1pPr>
            <a:lvl2pPr marL="457200" marR="0" lvl="1"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2pPr>
            <a:lvl3pPr marL="914400" marR="0" lvl="2"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3pPr>
            <a:lvl4pPr marL="1371600" marR="0" lvl="3"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4pPr>
            <a:lvl5pPr marL="1828800" marR="0" lvl="4"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5pPr>
            <a:lvl6pPr marL="2286000" marR="0" lvl="5"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6pPr>
            <a:lvl7pPr marL="2743200" marR="0" lvl="6"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7pPr>
            <a:lvl8pPr marL="3200400" marR="0" lvl="7"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8pPr>
            <a:lvl9pPr marL="3657600" marR="0" lvl="8"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9pPr>
          </a:lstStyle>
          <a:p>
            <a:endParaRPr/>
          </a:p>
        </p:txBody>
      </p:sp>
      <p:sp>
        <p:nvSpPr>
          <p:cNvPr id="29" name="Shape 29"/>
          <p:cNvSpPr txBox="1">
            <a:spLocks noGrp="1"/>
          </p:cNvSpPr>
          <p:nvPr>
            <p:ph type="title"/>
          </p:nvPr>
        </p:nvSpPr>
        <p:spPr>
          <a:xfrm>
            <a:off x="457200" y="152400"/>
            <a:ext cx="8229600" cy="1219200"/>
          </a:xfrm>
          <a:prstGeom prst="rect">
            <a:avLst/>
          </a:prstGeom>
          <a:noFill/>
          <a:ln>
            <a:noFill/>
          </a:ln>
        </p:spPr>
        <p:txBody>
          <a:bodyPr wrap="square" lIns="91425" tIns="91425" rIns="91425" bIns="91425" anchor="b" anchorCtr="0"/>
          <a:lstStyle>
            <a:lvl1pPr marL="0" marR="0" lvl="0" indent="0" algn="l" rtl="0">
              <a:spcBef>
                <a:spcPts val="0"/>
              </a:spcBef>
              <a:buClr>
                <a:srgbClr val="F9F9F9"/>
              </a:buClr>
              <a:buSzPct val="33333"/>
              <a:buFont typeface="Merriweather"/>
              <a:buNone/>
              <a:defRPr sz="4200" b="0" i="0" u="none" strike="noStrike" cap="none">
                <a:solidFill>
                  <a:srgbClr val="F9F9F9"/>
                </a:solidFill>
                <a:latin typeface="Merriweather"/>
                <a:ea typeface="Merriweather"/>
                <a:cs typeface="Merriweather"/>
                <a:sym typeface="Merriweather"/>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Shape 30"/>
        <p:cNvGrpSpPr/>
        <p:nvPr/>
      </p:nvGrpSpPr>
      <p:grpSpPr>
        <a:xfrm>
          <a:off x="0" y="0"/>
          <a:ext cx="0" cy="0"/>
          <a:chOff x="0" y="0"/>
          <a:chExt cx="0" cy="0"/>
        </a:xfrm>
      </p:grpSpPr>
      <p:sp>
        <p:nvSpPr>
          <p:cNvPr id="31" name="Shape 31"/>
          <p:cNvSpPr txBox="1">
            <a:spLocks noGrp="1"/>
          </p:cNvSpPr>
          <p:nvPr>
            <p:ph type="sldNum" idx="12"/>
          </p:nvPr>
        </p:nvSpPr>
        <p:spPr>
          <a:xfrm>
            <a:off x="8410575" y="6181531"/>
            <a:ext cx="609600" cy="457200"/>
          </a:xfrm>
          <a:prstGeom prst="rect">
            <a:avLst/>
          </a:prstGeom>
          <a:noFill/>
          <a:ln>
            <a:noFill/>
          </a:ln>
        </p:spPr>
        <p:txBody>
          <a:bodyPr wrap="square" lIns="0" tIns="0" rIns="0" bIns="0" anchor="ctr" anchorCtr="0">
            <a:noAutofit/>
          </a:bodyPr>
          <a:lstStyle/>
          <a:p>
            <a:pPr marL="0" marR="0" lvl="0" indent="0" algn="ctr" rtl="0">
              <a:spcBef>
                <a:spcPts val="0"/>
              </a:spcBef>
              <a:buSzPct val="25000"/>
              <a:buNone/>
            </a:pPr>
            <a:fld id="{00000000-1234-1234-1234-123412341234}" type="slidenum">
              <a:rPr lang="en-GB" sz="1600" b="0" i="0" u="none" strike="noStrike" cap="none">
                <a:solidFill>
                  <a:schemeClr val="lt2"/>
                </a:solidFill>
                <a:latin typeface="Merriweather"/>
                <a:ea typeface="Merriweather"/>
                <a:cs typeface="Merriweather"/>
                <a:sym typeface="Merriweather"/>
              </a:rPr>
              <a:t>‹#›</a:t>
            </a:fld>
            <a:endParaRPr lang="en-GB" sz="1600" b="0" i="0" u="none" strike="noStrike" cap="none">
              <a:solidFill>
                <a:schemeClr val="lt2"/>
              </a:solidFill>
              <a:latin typeface="Merriweather"/>
              <a:ea typeface="Merriweather"/>
              <a:cs typeface="Merriweather"/>
              <a:sym typeface="Merriweather"/>
            </a:endParaRPr>
          </a:p>
        </p:txBody>
      </p:sp>
      <p:sp>
        <p:nvSpPr>
          <p:cNvPr id="32" name="Shape 32"/>
          <p:cNvSpPr txBox="1">
            <a:spLocks noGrp="1"/>
          </p:cNvSpPr>
          <p:nvPr>
            <p:ph type="ftr" idx="11"/>
          </p:nvPr>
        </p:nvSpPr>
        <p:spPr>
          <a:xfrm>
            <a:off x="2133600" y="6203667"/>
            <a:ext cx="3581400" cy="384048"/>
          </a:xfrm>
          <a:prstGeom prst="rect">
            <a:avLst/>
          </a:prstGeom>
          <a:noFill/>
          <a:ln>
            <a:noFill/>
          </a:ln>
        </p:spPr>
        <p:txBody>
          <a:bodyPr wrap="square" lIns="91425" tIns="91425" rIns="91425" bIns="91425" anchor="ctr" anchorCtr="0"/>
          <a:lstStyle>
            <a:lvl1pPr marL="0" marR="0" lvl="0" indent="0" algn="r" rtl="0">
              <a:spcBef>
                <a:spcPts val="0"/>
              </a:spcBef>
              <a:buSzPct val="116666"/>
              <a:buNone/>
              <a:defRPr sz="1200" b="0" i="0" u="none" strike="noStrike" cap="none">
                <a:solidFill>
                  <a:schemeClr val="lt2"/>
                </a:solidFill>
                <a:latin typeface="Merriweather"/>
                <a:ea typeface="Merriweather"/>
                <a:cs typeface="Merriweather"/>
                <a:sym typeface="Merriweather"/>
              </a:defRPr>
            </a:lvl1pPr>
            <a:lvl2pPr marL="457200" marR="0" lvl="1"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2pPr>
            <a:lvl3pPr marL="914400" marR="0" lvl="2"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3pPr>
            <a:lvl4pPr marL="1371600" marR="0" lvl="3"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4pPr>
            <a:lvl5pPr marL="1828800" marR="0" lvl="4"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5pPr>
            <a:lvl6pPr marL="2286000" marR="0" lvl="5"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6pPr>
            <a:lvl7pPr marL="2743200" marR="0" lvl="6"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7pPr>
            <a:lvl8pPr marL="3200400" marR="0" lvl="7"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8pPr>
            <a:lvl9pPr marL="3657600" marR="0" lvl="8"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9pPr>
          </a:lstStyle>
          <a:p>
            <a:endParaRPr/>
          </a:p>
        </p:txBody>
      </p:sp>
      <p:sp>
        <p:nvSpPr>
          <p:cNvPr id="33" name="Shape 33"/>
          <p:cNvSpPr txBox="1">
            <a:spLocks noGrp="1"/>
          </p:cNvSpPr>
          <p:nvPr>
            <p:ph type="dt" idx="10"/>
          </p:nvPr>
        </p:nvSpPr>
        <p:spPr>
          <a:xfrm>
            <a:off x="5791200" y="6203667"/>
            <a:ext cx="2590800" cy="384048"/>
          </a:xfrm>
          <a:prstGeom prst="rect">
            <a:avLst/>
          </a:prstGeom>
          <a:noFill/>
          <a:ln>
            <a:noFill/>
          </a:ln>
        </p:spPr>
        <p:txBody>
          <a:bodyPr wrap="square" lIns="91425" tIns="91425" rIns="91425" bIns="91425" anchor="ctr" anchorCtr="0"/>
          <a:lstStyle>
            <a:lvl1pPr marL="0" marR="0" lvl="0" indent="0" algn="l" rtl="0">
              <a:spcBef>
                <a:spcPts val="0"/>
              </a:spcBef>
              <a:buSzPct val="116666"/>
              <a:buNone/>
              <a:defRPr sz="1200" b="0" i="0" u="none" strike="noStrike" cap="none">
                <a:solidFill>
                  <a:schemeClr val="lt2"/>
                </a:solidFill>
                <a:latin typeface="Merriweather"/>
                <a:ea typeface="Merriweather"/>
                <a:cs typeface="Merriweather"/>
                <a:sym typeface="Merriweather"/>
              </a:defRPr>
            </a:lvl1pPr>
            <a:lvl2pPr marL="457200" marR="0" lvl="1"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2pPr>
            <a:lvl3pPr marL="914400" marR="0" lvl="2"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3pPr>
            <a:lvl4pPr marL="1371600" marR="0" lvl="3"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4pPr>
            <a:lvl5pPr marL="1828800" marR="0" lvl="4"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5pPr>
            <a:lvl6pPr marL="2286000" marR="0" lvl="5"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6pPr>
            <a:lvl7pPr marL="2743200" marR="0" lvl="6"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7pPr>
            <a:lvl8pPr marL="3200400" marR="0" lvl="7"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8pPr>
            <a:lvl9pPr marL="3657600" marR="0" lvl="8"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9pPr>
          </a:lstStyle>
          <a:p>
            <a:endParaRPr/>
          </a:p>
        </p:txBody>
      </p:sp>
      <p:sp>
        <p:nvSpPr>
          <p:cNvPr id="34" name="Shape 34"/>
          <p:cNvSpPr txBox="1">
            <a:spLocks noGrp="1"/>
          </p:cNvSpPr>
          <p:nvPr>
            <p:ph type="body" idx="1"/>
          </p:nvPr>
        </p:nvSpPr>
        <p:spPr>
          <a:xfrm>
            <a:off x="457200" y="1399593"/>
            <a:ext cx="4040188" cy="762000"/>
          </a:xfrm>
          <a:prstGeom prst="rect">
            <a:avLst/>
          </a:prstGeom>
          <a:noFill/>
          <a:ln>
            <a:noFill/>
          </a:ln>
        </p:spPr>
        <p:txBody>
          <a:bodyPr wrap="square" lIns="91425" tIns="91425" rIns="91425" bIns="91425" anchor="b" anchorCtr="0"/>
          <a:lstStyle>
            <a:lvl1pPr marL="0" marR="0" lvl="0" indent="0" algn="l" rtl="0">
              <a:spcBef>
                <a:spcPts val="0"/>
              </a:spcBef>
              <a:buClr>
                <a:schemeClr val="accent2"/>
              </a:buClr>
              <a:buSzPct val="85000"/>
              <a:buFont typeface="Noto Sans Symbols"/>
              <a:buNone/>
              <a:defRPr sz="2600" b="1" i="0" u="none" strike="noStrike" cap="none">
                <a:solidFill>
                  <a:schemeClr val="lt2"/>
                </a:solidFill>
                <a:latin typeface="Merriweather"/>
                <a:ea typeface="Merriweather"/>
                <a:cs typeface="Merriweather"/>
                <a:sym typeface="Merriweather"/>
              </a:defRPr>
            </a:lvl1pPr>
            <a:lvl2pPr marL="640080" marR="0" lvl="1" indent="-284480" algn="l" rtl="0">
              <a:spcBef>
                <a:spcPts val="300"/>
              </a:spcBef>
              <a:buClr>
                <a:srgbClr val="D58F3E"/>
              </a:buClr>
              <a:buSzPct val="102000"/>
              <a:buFont typeface="Noto Sans Symbols"/>
              <a:buNone/>
              <a:defRPr sz="2000" b="1" i="0" u="none" strike="noStrike" cap="none">
                <a:solidFill>
                  <a:schemeClr val="lt2"/>
                </a:solidFill>
                <a:latin typeface="Merriweather"/>
                <a:ea typeface="Merriweather"/>
                <a:cs typeface="Merriweather"/>
                <a:sym typeface="Merriweather"/>
              </a:defRPr>
            </a:lvl2pPr>
            <a:lvl3pPr marL="1005839" marR="0" lvl="2" indent="-231139" algn="l" rtl="0">
              <a:spcBef>
                <a:spcPts val="300"/>
              </a:spcBef>
              <a:buClr>
                <a:srgbClr val="B17733"/>
              </a:buClr>
              <a:buSzPct val="99166"/>
              <a:buFont typeface="Noto Sans Symbols"/>
              <a:buNone/>
              <a:defRPr sz="1800" b="1" i="0" u="none" strike="noStrike" cap="none">
                <a:solidFill>
                  <a:schemeClr val="lt1"/>
                </a:solidFill>
                <a:latin typeface="Merriweather"/>
                <a:ea typeface="Merriweather"/>
                <a:cs typeface="Merriweather"/>
                <a:sym typeface="Merriweather"/>
              </a:defRPr>
            </a:lvl3pPr>
            <a:lvl4pPr marL="1280160" marR="0" lvl="3" indent="-238760" algn="l" rtl="0">
              <a:spcBef>
                <a:spcPts val="300"/>
              </a:spcBef>
              <a:buClr>
                <a:srgbClr val="D58F3E"/>
              </a:buClr>
              <a:buSzPct val="100937"/>
              <a:buFont typeface="Noto Sans Symbols"/>
              <a:buNone/>
              <a:defRPr sz="1600" b="1" i="0" u="none" strike="noStrike" cap="none">
                <a:solidFill>
                  <a:schemeClr val="lt1"/>
                </a:solidFill>
                <a:latin typeface="Merriweather"/>
                <a:ea typeface="Merriweather"/>
                <a:cs typeface="Merriweather"/>
                <a:sym typeface="Merriweather"/>
              </a:defRPr>
            </a:lvl4pPr>
            <a:lvl5pPr marL="1554480" marR="0" lvl="4" indent="-233680" algn="l" rtl="0">
              <a:spcBef>
                <a:spcPts val="340"/>
              </a:spcBef>
              <a:buClr>
                <a:srgbClr val="D58F3E"/>
              </a:buClr>
              <a:buSzPct val="85000"/>
              <a:buFont typeface="Noto Sans Symbols"/>
              <a:buNone/>
              <a:defRPr sz="1600" b="1" i="0" u="none" strike="noStrike" cap="none">
                <a:solidFill>
                  <a:schemeClr val="lt1"/>
                </a:solidFill>
                <a:latin typeface="Merriweather"/>
                <a:ea typeface="Merriweather"/>
                <a:cs typeface="Merriweather"/>
                <a:sym typeface="Merriweather"/>
              </a:defRPr>
            </a:lvl5pPr>
            <a:lvl6pPr marL="1828800" marR="0" lvl="5" indent="-136842" algn="l" rtl="0">
              <a:spcBef>
                <a:spcPts val="340"/>
              </a:spcBef>
              <a:buClr>
                <a:srgbClr val="D58F3E"/>
              </a:buClr>
              <a:buSzPct val="85000"/>
              <a:buFont typeface="Noto Sans Symbols"/>
              <a:buChar char="☞"/>
              <a:defRPr sz="1700" b="0" i="0" u="none" strike="noStrike" cap="none">
                <a:solidFill>
                  <a:schemeClr val="lt1"/>
                </a:solidFill>
                <a:latin typeface="Merriweather"/>
                <a:ea typeface="Merriweather"/>
                <a:cs typeface="Merriweather"/>
                <a:sym typeface="Merriweather"/>
              </a:defRPr>
            </a:lvl6pPr>
            <a:lvl7pPr marL="2011679" marR="0" lvl="6" indent="-96519" algn="l" rtl="0">
              <a:spcBef>
                <a:spcPts val="340"/>
              </a:spcBef>
              <a:buClr>
                <a:srgbClr val="D58F3E"/>
              </a:buClr>
              <a:buSzPct val="85000"/>
              <a:buFont typeface="Noto Sans Symbols"/>
              <a:buChar char="☞"/>
              <a:defRPr sz="1600" b="0" i="0" u="none" strike="noStrike" cap="none">
                <a:solidFill>
                  <a:schemeClr val="lt1"/>
                </a:solidFill>
                <a:latin typeface="Merriweather"/>
                <a:ea typeface="Merriweather"/>
                <a:cs typeface="Merriweather"/>
                <a:sym typeface="Merriweather"/>
              </a:defRPr>
            </a:lvl7pPr>
            <a:lvl8pPr marL="2286000" marR="0" lvl="7" indent="-109537" algn="l" rtl="0">
              <a:spcBef>
                <a:spcPts val="340"/>
              </a:spcBef>
              <a:buClr>
                <a:srgbClr val="D58F3E"/>
              </a:buClr>
              <a:buSzPct val="85000"/>
              <a:buFont typeface="Noto Sans Symbols"/>
              <a:buChar char="☞"/>
              <a:defRPr sz="1500" b="0" i="0" u="none" strike="noStrike" cap="none">
                <a:solidFill>
                  <a:schemeClr val="lt1"/>
                </a:solidFill>
                <a:latin typeface="Merriweather"/>
                <a:ea typeface="Merriweather"/>
                <a:cs typeface="Merriweather"/>
                <a:sym typeface="Merriweather"/>
              </a:defRPr>
            </a:lvl8pPr>
            <a:lvl9pPr marL="2560320" marR="0" lvl="8" indent="-104457" algn="l" rtl="0">
              <a:spcBef>
                <a:spcPts val="340"/>
              </a:spcBef>
              <a:buClr>
                <a:srgbClr val="D58F3E"/>
              </a:buClr>
              <a:buSzPct val="85000"/>
              <a:buFont typeface="Noto Sans Symbols"/>
              <a:buChar char="☞"/>
              <a:defRPr sz="1500" b="0" i="0" u="none" strike="noStrike" cap="none">
                <a:solidFill>
                  <a:schemeClr val="lt1"/>
                </a:solidFill>
                <a:latin typeface="Merriweather"/>
                <a:ea typeface="Merriweather"/>
                <a:cs typeface="Merriweather"/>
                <a:sym typeface="Merriweather"/>
              </a:defRPr>
            </a:lvl9pPr>
          </a:lstStyle>
          <a:p>
            <a:endParaRPr/>
          </a:p>
        </p:txBody>
      </p:sp>
      <p:sp>
        <p:nvSpPr>
          <p:cNvPr id="35" name="Shape 35"/>
          <p:cNvSpPr txBox="1">
            <a:spLocks noGrp="1"/>
          </p:cNvSpPr>
          <p:nvPr>
            <p:ph type="body" idx="2"/>
          </p:nvPr>
        </p:nvSpPr>
        <p:spPr>
          <a:xfrm>
            <a:off x="457200" y="2201896"/>
            <a:ext cx="4038600" cy="3913632"/>
          </a:xfrm>
          <a:prstGeom prst="rect">
            <a:avLst/>
          </a:prstGeom>
          <a:noFill/>
          <a:ln>
            <a:noFill/>
          </a:ln>
        </p:spPr>
        <p:txBody>
          <a:bodyPr wrap="square" lIns="91425" tIns="91425" rIns="91425" bIns="91425" anchor="t" anchorCtr="0"/>
          <a:lstStyle>
            <a:lvl1pPr marL="274320" marR="0" lvl="0" indent="-133985" algn="l" rtl="0">
              <a:spcBef>
                <a:spcPts val="600"/>
              </a:spcBef>
              <a:buClr>
                <a:schemeClr val="accent2"/>
              </a:buClr>
              <a:buSzPct val="85000"/>
              <a:buFont typeface="Noto Sans Symbols"/>
              <a:buChar char="●"/>
              <a:defRPr sz="2600" b="0" i="0" u="none" strike="noStrike" cap="none">
                <a:solidFill>
                  <a:schemeClr val="lt1"/>
                </a:solidFill>
                <a:latin typeface="Merriweather"/>
                <a:ea typeface="Merriweather"/>
                <a:cs typeface="Merriweather"/>
                <a:sym typeface="Merriweather"/>
              </a:defRPr>
            </a:lvl1pPr>
            <a:lvl2pPr marL="640080" marR="0" lvl="1" indent="-154940" algn="l" rtl="0">
              <a:spcBef>
                <a:spcPts val="300"/>
              </a:spcBef>
              <a:buClr>
                <a:srgbClr val="D58F3E"/>
              </a:buClr>
              <a:buSzPct val="85000"/>
              <a:buFont typeface="Noto Sans Symbols"/>
              <a:buChar char="●"/>
              <a:defRPr sz="2400" b="0" i="0" u="none" strike="noStrike" cap="none">
                <a:solidFill>
                  <a:schemeClr val="lt2"/>
                </a:solidFill>
                <a:latin typeface="Merriweather"/>
                <a:ea typeface="Merriweather"/>
                <a:cs typeface="Merriweather"/>
                <a:sym typeface="Merriweather"/>
              </a:defRPr>
            </a:lvl2pPr>
            <a:lvl3pPr marL="1005839" marR="0" lvl="2" indent="-117792" algn="l" rtl="0">
              <a:spcBef>
                <a:spcPts val="300"/>
              </a:spcBef>
              <a:buClr>
                <a:srgbClr val="B17733"/>
              </a:buClr>
              <a:buSzPct val="85000"/>
              <a:buFont typeface="Noto Sans Symbols"/>
              <a:buChar char="●"/>
              <a:defRPr sz="2100" b="0" i="0" u="none" strike="noStrike" cap="none">
                <a:solidFill>
                  <a:schemeClr val="lt1"/>
                </a:solidFill>
                <a:latin typeface="Merriweather"/>
                <a:ea typeface="Merriweather"/>
                <a:cs typeface="Merriweather"/>
                <a:sym typeface="Merriweather"/>
              </a:defRPr>
            </a:lvl3pPr>
            <a:lvl4pPr marL="1280160" marR="0" lvl="3" indent="-136207" algn="l" rtl="0">
              <a:spcBef>
                <a:spcPts val="300"/>
              </a:spcBef>
              <a:buClr>
                <a:srgbClr val="D58F3E"/>
              </a:buClr>
              <a:buSzPct val="85000"/>
              <a:buFont typeface="Noto Sans Symbols"/>
              <a:buChar char="●"/>
              <a:defRPr sz="1900" b="0" i="0" u="none" strike="noStrike" cap="none">
                <a:solidFill>
                  <a:schemeClr val="lt1"/>
                </a:solidFill>
                <a:latin typeface="Merriweather"/>
                <a:ea typeface="Merriweather"/>
                <a:cs typeface="Merriweather"/>
                <a:sym typeface="Merriweather"/>
              </a:defRPr>
            </a:lvl4pPr>
            <a:lvl5pPr marL="1554480" marR="0" lvl="4" indent="-147319" algn="l" rtl="0">
              <a:spcBef>
                <a:spcPts val="340"/>
              </a:spcBef>
              <a:buClr>
                <a:srgbClr val="D58F3E"/>
              </a:buClr>
              <a:buSzPct val="85000"/>
              <a:buFont typeface="Noto Sans Symbols"/>
              <a:buChar char="●"/>
              <a:defRPr sz="1600" b="0" i="0" u="none" strike="noStrike" cap="none">
                <a:solidFill>
                  <a:schemeClr val="lt1"/>
                </a:solidFill>
                <a:latin typeface="Merriweather"/>
                <a:ea typeface="Merriweather"/>
                <a:cs typeface="Merriweather"/>
                <a:sym typeface="Merriweather"/>
              </a:defRPr>
            </a:lvl5pPr>
            <a:lvl6pPr marL="1828800" marR="0" lvl="5" indent="-136842" algn="l" rtl="0">
              <a:spcBef>
                <a:spcPts val="340"/>
              </a:spcBef>
              <a:buClr>
                <a:srgbClr val="D58F3E"/>
              </a:buClr>
              <a:buSzPct val="85000"/>
              <a:buFont typeface="Noto Sans Symbols"/>
              <a:buChar char="☞"/>
              <a:defRPr sz="1700" b="0" i="0" u="none" strike="noStrike" cap="none">
                <a:solidFill>
                  <a:schemeClr val="lt1"/>
                </a:solidFill>
                <a:latin typeface="Merriweather"/>
                <a:ea typeface="Merriweather"/>
                <a:cs typeface="Merriweather"/>
                <a:sym typeface="Merriweather"/>
              </a:defRPr>
            </a:lvl6pPr>
            <a:lvl7pPr marL="2011679" marR="0" lvl="6" indent="-96519" algn="l" rtl="0">
              <a:spcBef>
                <a:spcPts val="340"/>
              </a:spcBef>
              <a:buClr>
                <a:srgbClr val="D58F3E"/>
              </a:buClr>
              <a:buSzPct val="85000"/>
              <a:buFont typeface="Noto Sans Symbols"/>
              <a:buChar char="☞"/>
              <a:defRPr sz="1600" b="0" i="0" u="none" strike="noStrike" cap="none">
                <a:solidFill>
                  <a:schemeClr val="lt1"/>
                </a:solidFill>
                <a:latin typeface="Merriweather"/>
                <a:ea typeface="Merriweather"/>
                <a:cs typeface="Merriweather"/>
                <a:sym typeface="Merriweather"/>
              </a:defRPr>
            </a:lvl7pPr>
            <a:lvl8pPr marL="2286000" marR="0" lvl="7" indent="-109537" algn="l" rtl="0">
              <a:spcBef>
                <a:spcPts val="340"/>
              </a:spcBef>
              <a:buClr>
                <a:srgbClr val="D58F3E"/>
              </a:buClr>
              <a:buSzPct val="85000"/>
              <a:buFont typeface="Noto Sans Symbols"/>
              <a:buChar char="☞"/>
              <a:defRPr sz="1500" b="0" i="0" u="none" strike="noStrike" cap="none">
                <a:solidFill>
                  <a:schemeClr val="lt1"/>
                </a:solidFill>
                <a:latin typeface="Merriweather"/>
                <a:ea typeface="Merriweather"/>
                <a:cs typeface="Merriweather"/>
                <a:sym typeface="Merriweather"/>
              </a:defRPr>
            </a:lvl8pPr>
            <a:lvl9pPr marL="2560320" marR="0" lvl="8" indent="-104457" algn="l" rtl="0">
              <a:spcBef>
                <a:spcPts val="340"/>
              </a:spcBef>
              <a:buClr>
                <a:srgbClr val="D58F3E"/>
              </a:buClr>
              <a:buSzPct val="85000"/>
              <a:buFont typeface="Noto Sans Symbols"/>
              <a:buChar char="☞"/>
              <a:defRPr sz="1500" b="0" i="0" u="none" strike="noStrike" cap="none">
                <a:solidFill>
                  <a:schemeClr val="lt1"/>
                </a:solidFill>
                <a:latin typeface="Merriweather"/>
                <a:ea typeface="Merriweather"/>
                <a:cs typeface="Merriweather"/>
                <a:sym typeface="Merriweather"/>
              </a:defRPr>
            </a:lvl9pPr>
          </a:lstStyle>
          <a:p>
            <a:endParaRPr/>
          </a:p>
        </p:txBody>
      </p:sp>
      <p:sp>
        <p:nvSpPr>
          <p:cNvPr id="36" name="Shape 36"/>
          <p:cNvSpPr txBox="1">
            <a:spLocks noGrp="1"/>
          </p:cNvSpPr>
          <p:nvPr>
            <p:ph type="body" idx="3"/>
          </p:nvPr>
        </p:nvSpPr>
        <p:spPr>
          <a:xfrm>
            <a:off x="4649788" y="2201896"/>
            <a:ext cx="4038600" cy="3913632"/>
          </a:xfrm>
          <a:prstGeom prst="rect">
            <a:avLst/>
          </a:prstGeom>
          <a:noFill/>
          <a:ln>
            <a:noFill/>
          </a:ln>
        </p:spPr>
        <p:txBody>
          <a:bodyPr wrap="square" lIns="91425" tIns="91425" rIns="91425" bIns="91425" anchor="t" anchorCtr="0"/>
          <a:lstStyle>
            <a:lvl1pPr marL="274320" marR="0" lvl="0" indent="-133985" algn="l" rtl="0">
              <a:spcBef>
                <a:spcPts val="600"/>
              </a:spcBef>
              <a:buClr>
                <a:schemeClr val="accent2"/>
              </a:buClr>
              <a:buSzPct val="85000"/>
              <a:buFont typeface="Noto Sans Symbols"/>
              <a:buChar char="●"/>
              <a:defRPr sz="2600" b="0" i="0" u="none" strike="noStrike" cap="none">
                <a:solidFill>
                  <a:schemeClr val="lt1"/>
                </a:solidFill>
                <a:latin typeface="Merriweather"/>
                <a:ea typeface="Merriweather"/>
                <a:cs typeface="Merriweather"/>
                <a:sym typeface="Merriweather"/>
              </a:defRPr>
            </a:lvl1pPr>
            <a:lvl2pPr marL="640080" marR="0" lvl="1" indent="-154940" algn="l" rtl="0">
              <a:spcBef>
                <a:spcPts val="300"/>
              </a:spcBef>
              <a:buClr>
                <a:srgbClr val="D58F3E"/>
              </a:buClr>
              <a:buSzPct val="85000"/>
              <a:buFont typeface="Noto Sans Symbols"/>
              <a:buChar char="●"/>
              <a:defRPr sz="2400" b="0" i="0" u="none" strike="noStrike" cap="none">
                <a:solidFill>
                  <a:schemeClr val="lt2"/>
                </a:solidFill>
                <a:latin typeface="Merriweather"/>
                <a:ea typeface="Merriweather"/>
                <a:cs typeface="Merriweather"/>
                <a:sym typeface="Merriweather"/>
              </a:defRPr>
            </a:lvl2pPr>
            <a:lvl3pPr marL="1005839" marR="0" lvl="2" indent="-117792" algn="l" rtl="0">
              <a:spcBef>
                <a:spcPts val="300"/>
              </a:spcBef>
              <a:buClr>
                <a:srgbClr val="B17733"/>
              </a:buClr>
              <a:buSzPct val="85000"/>
              <a:buFont typeface="Noto Sans Symbols"/>
              <a:buChar char="●"/>
              <a:defRPr sz="2100" b="0" i="0" u="none" strike="noStrike" cap="none">
                <a:solidFill>
                  <a:schemeClr val="lt1"/>
                </a:solidFill>
                <a:latin typeface="Merriweather"/>
                <a:ea typeface="Merriweather"/>
                <a:cs typeface="Merriweather"/>
                <a:sym typeface="Merriweather"/>
              </a:defRPr>
            </a:lvl3pPr>
            <a:lvl4pPr marL="1280160" marR="0" lvl="3" indent="-136207" algn="l" rtl="0">
              <a:spcBef>
                <a:spcPts val="300"/>
              </a:spcBef>
              <a:buClr>
                <a:srgbClr val="D58F3E"/>
              </a:buClr>
              <a:buSzPct val="85000"/>
              <a:buFont typeface="Noto Sans Symbols"/>
              <a:buChar char="●"/>
              <a:defRPr sz="1900" b="0" i="0" u="none" strike="noStrike" cap="none">
                <a:solidFill>
                  <a:schemeClr val="lt1"/>
                </a:solidFill>
                <a:latin typeface="Merriweather"/>
                <a:ea typeface="Merriweather"/>
                <a:cs typeface="Merriweather"/>
                <a:sym typeface="Merriweather"/>
              </a:defRPr>
            </a:lvl4pPr>
            <a:lvl5pPr marL="1554480" marR="0" lvl="4" indent="-147319" algn="l" rtl="0">
              <a:spcBef>
                <a:spcPts val="340"/>
              </a:spcBef>
              <a:buClr>
                <a:srgbClr val="D58F3E"/>
              </a:buClr>
              <a:buSzPct val="85000"/>
              <a:buFont typeface="Noto Sans Symbols"/>
              <a:buChar char="●"/>
              <a:defRPr sz="1600" b="0" i="0" u="none" strike="noStrike" cap="none">
                <a:solidFill>
                  <a:schemeClr val="lt1"/>
                </a:solidFill>
                <a:latin typeface="Merriweather"/>
                <a:ea typeface="Merriweather"/>
                <a:cs typeface="Merriweather"/>
                <a:sym typeface="Merriweather"/>
              </a:defRPr>
            </a:lvl5pPr>
            <a:lvl6pPr marL="1828800" marR="0" lvl="5" indent="-136842" algn="l" rtl="0">
              <a:spcBef>
                <a:spcPts val="340"/>
              </a:spcBef>
              <a:buClr>
                <a:srgbClr val="D58F3E"/>
              </a:buClr>
              <a:buSzPct val="85000"/>
              <a:buFont typeface="Noto Sans Symbols"/>
              <a:buChar char="☞"/>
              <a:defRPr sz="1700" b="0" i="0" u="none" strike="noStrike" cap="none">
                <a:solidFill>
                  <a:schemeClr val="lt1"/>
                </a:solidFill>
                <a:latin typeface="Merriweather"/>
                <a:ea typeface="Merriweather"/>
                <a:cs typeface="Merriweather"/>
                <a:sym typeface="Merriweather"/>
              </a:defRPr>
            </a:lvl6pPr>
            <a:lvl7pPr marL="2011679" marR="0" lvl="6" indent="-96519" algn="l" rtl="0">
              <a:spcBef>
                <a:spcPts val="340"/>
              </a:spcBef>
              <a:buClr>
                <a:srgbClr val="D58F3E"/>
              </a:buClr>
              <a:buSzPct val="85000"/>
              <a:buFont typeface="Noto Sans Symbols"/>
              <a:buChar char="☞"/>
              <a:defRPr sz="1600" b="0" i="0" u="none" strike="noStrike" cap="none">
                <a:solidFill>
                  <a:schemeClr val="lt1"/>
                </a:solidFill>
                <a:latin typeface="Merriweather"/>
                <a:ea typeface="Merriweather"/>
                <a:cs typeface="Merriweather"/>
                <a:sym typeface="Merriweather"/>
              </a:defRPr>
            </a:lvl7pPr>
            <a:lvl8pPr marL="2286000" marR="0" lvl="7" indent="-109537" algn="l" rtl="0">
              <a:spcBef>
                <a:spcPts val="340"/>
              </a:spcBef>
              <a:buClr>
                <a:srgbClr val="D58F3E"/>
              </a:buClr>
              <a:buSzPct val="85000"/>
              <a:buFont typeface="Noto Sans Symbols"/>
              <a:buChar char="☞"/>
              <a:defRPr sz="1500" b="0" i="0" u="none" strike="noStrike" cap="none">
                <a:solidFill>
                  <a:schemeClr val="lt1"/>
                </a:solidFill>
                <a:latin typeface="Merriweather"/>
                <a:ea typeface="Merriweather"/>
                <a:cs typeface="Merriweather"/>
                <a:sym typeface="Merriweather"/>
              </a:defRPr>
            </a:lvl8pPr>
            <a:lvl9pPr marL="2560320" marR="0" lvl="8" indent="-104457" algn="l" rtl="0">
              <a:spcBef>
                <a:spcPts val="340"/>
              </a:spcBef>
              <a:buClr>
                <a:srgbClr val="D58F3E"/>
              </a:buClr>
              <a:buSzPct val="85000"/>
              <a:buFont typeface="Noto Sans Symbols"/>
              <a:buChar char="☞"/>
              <a:defRPr sz="1500" b="0" i="0" u="none" strike="noStrike" cap="none">
                <a:solidFill>
                  <a:schemeClr val="lt1"/>
                </a:solidFill>
                <a:latin typeface="Merriweather"/>
                <a:ea typeface="Merriweather"/>
                <a:cs typeface="Merriweather"/>
                <a:sym typeface="Merriweather"/>
              </a:defRPr>
            </a:lvl9pPr>
          </a:lstStyle>
          <a:p>
            <a:endParaRPr/>
          </a:p>
        </p:txBody>
      </p:sp>
      <p:sp>
        <p:nvSpPr>
          <p:cNvPr id="37" name="Shape 37"/>
          <p:cNvSpPr txBox="1">
            <a:spLocks noGrp="1"/>
          </p:cNvSpPr>
          <p:nvPr>
            <p:ph type="title"/>
          </p:nvPr>
        </p:nvSpPr>
        <p:spPr>
          <a:xfrm>
            <a:off x="457200" y="155448"/>
            <a:ext cx="8229600" cy="1143000"/>
          </a:xfrm>
          <a:prstGeom prst="rect">
            <a:avLst/>
          </a:prstGeom>
          <a:noFill/>
          <a:ln>
            <a:noFill/>
          </a:ln>
        </p:spPr>
        <p:txBody>
          <a:bodyPr wrap="square" lIns="91425" tIns="91425" rIns="91425" bIns="91425" anchor="b" anchorCtr="0"/>
          <a:lstStyle>
            <a:lvl1pPr marL="0" marR="0" lvl="0" indent="0" algn="l" rtl="0">
              <a:spcBef>
                <a:spcPts val="0"/>
              </a:spcBef>
              <a:buClr>
                <a:srgbClr val="F9F9F9"/>
              </a:buClr>
              <a:buSzPct val="33333"/>
              <a:buFont typeface="Merriweather"/>
              <a:buNone/>
              <a:defRPr sz="4200" b="0" i="0" u="none" strike="noStrike" cap="none">
                <a:solidFill>
                  <a:srgbClr val="F9F9F9"/>
                </a:solidFill>
                <a:latin typeface="Merriweather"/>
                <a:ea typeface="Merriweather"/>
                <a:cs typeface="Merriweather"/>
                <a:sym typeface="Merriweather"/>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38" name="Shape 38"/>
          <p:cNvSpPr txBox="1">
            <a:spLocks noGrp="1"/>
          </p:cNvSpPr>
          <p:nvPr>
            <p:ph type="body" idx="4"/>
          </p:nvPr>
        </p:nvSpPr>
        <p:spPr>
          <a:xfrm>
            <a:off x="4648200" y="1399593"/>
            <a:ext cx="4040188" cy="762000"/>
          </a:xfrm>
          <a:prstGeom prst="rect">
            <a:avLst/>
          </a:prstGeom>
          <a:noFill/>
          <a:ln>
            <a:noFill/>
          </a:ln>
        </p:spPr>
        <p:txBody>
          <a:bodyPr wrap="square" lIns="91425" tIns="91425" rIns="91425" bIns="91425" anchor="b" anchorCtr="0"/>
          <a:lstStyle>
            <a:lvl1pPr marL="0" marR="0" lvl="0" indent="0" algn="l" rtl="0">
              <a:spcBef>
                <a:spcPts val="0"/>
              </a:spcBef>
              <a:buClr>
                <a:schemeClr val="accent2"/>
              </a:buClr>
              <a:buSzPct val="85000"/>
              <a:buFont typeface="Noto Sans Symbols"/>
              <a:buNone/>
              <a:defRPr sz="2600" b="1" i="0" u="none" strike="noStrike" cap="none">
                <a:solidFill>
                  <a:schemeClr val="lt2"/>
                </a:solidFill>
                <a:latin typeface="Merriweather"/>
                <a:ea typeface="Merriweather"/>
                <a:cs typeface="Merriweather"/>
                <a:sym typeface="Merriweather"/>
              </a:defRPr>
            </a:lvl1pPr>
            <a:lvl2pPr marL="640080" marR="0" lvl="1" indent="-284480" algn="l" rtl="0">
              <a:spcBef>
                <a:spcPts val="300"/>
              </a:spcBef>
              <a:buClr>
                <a:srgbClr val="D58F3E"/>
              </a:buClr>
              <a:buSzPct val="102000"/>
              <a:buFont typeface="Noto Sans Symbols"/>
              <a:buNone/>
              <a:defRPr sz="2000" b="1" i="0" u="none" strike="noStrike" cap="none">
                <a:solidFill>
                  <a:schemeClr val="lt2"/>
                </a:solidFill>
                <a:latin typeface="Merriweather"/>
                <a:ea typeface="Merriweather"/>
                <a:cs typeface="Merriweather"/>
                <a:sym typeface="Merriweather"/>
              </a:defRPr>
            </a:lvl2pPr>
            <a:lvl3pPr marL="1005839" marR="0" lvl="2" indent="-231139" algn="l" rtl="0">
              <a:spcBef>
                <a:spcPts val="300"/>
              </a:spcBef>
              <a:buClr>
                <a:srgbClr val="B17733"/>
              </a:buClr>
              <a:buSzPct val="99166"/>
              <a:buFont typeface="Noto Sans Symbols"/>
              <a:buNone/>
              <a:defRPr sz="1800" b="1" i="0" u="none" strike="noStrike" cap="none">
                <a:solidFill>
                  <a:schemeClr val="lt1"/>
                </a:solidFill>
                <a:latin typeface="Merriweather"/>
                <a:ea typeface="Merriweather"/>
                <a:cs typeface="Merriweather"/>
                <a:sym typeface="Merriweather"/>
              </a:defRPr>
            </a:lvl3pPr>
            <a:lvl4pPr marL="1280160" marR="0" lvl="3" indent="-238760" algn="l" rtl="0">
              <a:spcBef>
                <a:spcPts val="300"/>
              </a:spcBef>
              <a:buClr>
                <a:srgbClr val="D58F3E"/>
              </a:buClr>
              <a:buSzPct val="100937"/>
              <a:buFont typeface="Noto Sans Symbols"/>
              <a:buNone/>
              <a:defRPr sz="1600" b="1" i="0" u="none" strike="noStrike" cap="none">
                <a:solidFill>
                  <a:schemeClr val="lt1"/>
                </a:solidFill>
                <a:latin typeface="Merriweather"/>
                <a:ea typeface="Merriweather"/>
                <a:cs typeface="Merriweather"/>
                <a:sym typeface="Merriweather"/>
              </a:defRPr>
            </a:lvl4pPr>
            <a:lvl5pPr marL="1554480" marR="0" lvl="4" indent="-233680" algn="l" rtl="0">
              <a:spcBef>
                <a:spcPts val="340"/>
              </a:spcBef>
              <a:buClr>
                <a:srgbClr val="D58F3E"/>
              </a:buClr>
              <a:buSzPct val="85000"/>
              <a:buFont typeface="Noto Sans Symbols"/>
              <a:buNone/>
              <a:defRPr sz="1600" b="1" i="0" u="none" strike="noStrike" cap="none">
                <a:solidFill>
                  <a:schemeClr val="lt1"/>
                </a:solidFill>
                <a:latin typeface="Merriweather"/>
                <a:ea typeface="Merriweather"/>
                <a:cs typeface="Merriweather"/>
                <a:sym typeface="Merriweather"/>
              </a:defRPr>
            </a:lvl5pPr>
            <a:lvl6pPr marL="1828800" marR="0" lvl="5" indent="-136842" algn="l" rtl="0">
              <a:spcBef>
                <a:spcPts val="340"/>
              </a:spcBef>
              <a:buClr>
                <a:srgbClr val="D58F3E"/>
              </a:buClr>
              <a:buSzPct val="85000"/>
              <a:buFont typeface="Noto Sans Symbols"/>
              <a:buChar char="☞"/>
              <a:defRPr sz="1700" b="0" i="0" u="none" strike="noStrike" cap="none">
                <a:solidFill>
                  <a:schemeClr val="lt1"/>
                </a:solidFill>
                <a:latin typeface="Merriweather"/>
                <a:ea typeface="Merriweather"/>
                <a:cs typeface="Merriweather"/>
                <a:sym typeface="Merriweather"/>
              </a:defRPr>
            </a:lvl6pPr>
            <a:lvl7pPr marL="2011679" marR="0" lvl="6" indent="-96519" algn="l" rtl="0">
              <a:spcBef>
                <a:spcPts val="340"/>
              </a:spcBef>
              <a:buClr>
                <a:srgbClr val="D58F3E"/>
              </a:buClr>
              <a:buSzPct val="85000"/>
              <a:buFont typeface="Noto Sans Symbols"/>
              <a:buChar char="☞"/>
              <a:defRPr sz="1600" b="0" i="0" u="none" strike="noStrike" cap="none">
                <a:solidFill>
                  <a:schemeClr val="lt1"/>
                </a:solidFill>
                <a:latin typeface="Merriweather"/>
                <a:ea typeface="Merriweather"/>
                <a:cs typeface="Merriweather"/>
                <a:sym typeface="Merriweather"/>
              </a:defRPr>
            </a:lvl7pPr>
            <a:lvl8pPr marL="2286000" marR="0" lvl="7" indent="-109537" algn="l" rtl="0">
              <a:spcBef>
                <a:spcPts val="340"/>
              </a:spcBef>
              <a:buClr>
                <a:srgbClr val="D58F3E"/>
              </a:buClr>
              <a:buSzPct val="85000"/>
              <a:buFont typeface="Noto Sans Symbols"/>
              <a:buChar char="☞"/>
              <a:defRPr sz="1500" b="0" i="0" u="none" strike="noStrike" cap="none">
                <a:solidFill>
                  <a:schemeClr val="lt1"/>
                </a:solidFill>
                <a:latin typeface="Merriweather"/>
                <a:ea typeface="Merriweather"/>
                <a:cs typeface="Merriweather"/>
                <a:sym typeface="Merriweather"/>
              </a:defRPr>
            </a:lvl8pPr>
            <a:lvl9pPr marL="2560320" marR="0" lvl="8" indent="-104457" algn="l" rtl="0">
              <a:spcBef>
                <a:spcPts val="340"/>
              </a:spcBef>
              <a:buClr>
                <a:srgbClr val="D58F3E"/>
              </a:buClr>
              <a:buSzPct val="85000"/>
              <a:buFont typeface="Noto Sans Symbols"/>
              <a:buChar char="☞"/>
              <a:defRPr sz="1500" b="0" i="0" u="none" strike="noStrike" cap="none">
                <a:solidFill>
                  <a:schemeClr val="lt1"/>
                </a:solidFill>
                <a:latin typeface="Merriweather"/>
                <a:ea typeface="Merriweather"/>
                <a:cs typeface="Merriweather"/>
                <a:sym typeface="Merriweather"/>
              </a:defRPr>
            </a:lvl9pPr>
          </a:lstStyle>
          <a:p>
            <a:endParaRPr/>
          </a:p>
        </p:txBody>
      </p:sp>
      <p:cxnSp>
        <p:nvCxnSpPr>
          <p:cNvPr id="39" name="Shape 39"/>
          <p:cNvCxnSpPr/>
          <p:nvPr/>
        </p:nvCxnSpPr>
        <p:spPr>
          <a:xfrm>
            <a:off x="562945" y="2180219"/>
            <a:ext cx="3749040" cy="1588"/>
          </a:xfrm>
          <a:prstGeom prst="straightConnector1">
            <a:avLst/>
          </a:prstGeom>
          <a:noFill/>
          <a:ln w="12700" cap="flat" cmpd="sng">
            <a:solidFill>
              <a:srgbClr val="E8E8E7"/>
            </a:solidFill>
            <a:prstDash val="solid"/>
            <a:round/>
            <a:headEnd type="none" w="med" len="med"/>
            <a:tailEnd type="none" w="med" len="med"/>
          </a:ln>
        </p:spPr>
      </p:cxnSp>
      <p:cxnSp>
        <p:nvCxnSpPr>
          <p:cNvPr id="40" name="Shape 40"/>
          <p:cNvCxnSpPr/>
          <p:nvPr/>
        </p:nvCxnSpPr>
        <p:spPr>
          <a:xfrm>
            <a:off x="4754880" y="2180219"/>
            <a:ext cx="3749040" cy="1588"/>
          </a:xfrm>
          <a:prstGeom prst="straightConnector1">
            <a:avLst/>
          </a:prstGeom>
          <a:noFill/>
          <a:ln w="12700" cap="flat" cmpd="sng">
            <a:solidFill>
              <a:srgbClr val="E8E8E7"/>
            </a:solidFill>
            <a:prstDash val="solid"/>
            <a:round/>
            <a:headEnd type="none" w="med" len="med"/>
            <a:tailEnd type="none" w="med" len="med"/>
          </a:ln>
        </p:spPr>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Shape 41"/>
        <p:cNvGrpSpPr/>
        <p:nvPr/>
      </p:nvGrpSpPr>
      <p:grpSpPr>
        <a:xfrm>
          <a:off x="0" y="0"/>
          <a:ext cx="0" cy="0"/>
          <a:chOff x="0" y="0"/>
          <a:chExt cx="0" cy="0"/>
        </a:xfrm>
      </p:grpSpPr>
      <p:sp>
        <p:nvSpPr>
          <p:cNvPr id="42" name="Shape 42"/>
          <p:cNvSpPr txBox="1">
            <a:spLocks noGrp="1"/>
          </p:cNvSpPr>
          <p:nvPr>
            <p:ph type="dt" idx="10"/>
          </p:nvPr>
        </p:nvSpPr>
        <p:spPr>
          <a:xfrm>
            <a:off x="5791200" y="6203667"/>
            <a:ext cx="2590800" cy="384048"/>
          </a:xfrm>
          <a:prstGeom prst="rect">
            <a:avLst/>
          </a:prstGeom>
          <a:noFill/>
          <a:ln>
            <a:noFill/>
          </a:ln>
        </p:spPr>
        <p:txBody>
          <a:bodyPr wrap="square" lIns="91425" tIns="91425" rIns="91425" bIns="91425" anchor="ctr" anchorCtr="0"/>
          <a:lstStyle>
            <a:lvl1pPr marL="0" marR="0" lvl="0" indent="0" algn="l" rtl="0">
              <a:spcBef>
                <a:spcPts val="0"/>
              </a:spcBef>
              <a:buSzPct val="116666"/>
              <a:buNone/>
              <a:defRPr sz="1200" b="0" i="0" u="none" strike="noStrike" cap="none">
                <a:solidFill>
                  <a:schemeClr val="lt2"/>
                </a:solidFill>
                <a:latin typeface="Merriweather"/>
                <a:ea typeface="Merriweather"/>
                <a:cs typeface="Merriweather"/>
                <a:sym typeface="Merriweather"/>
              </a:defRPr>
            </a:lvl1pPr>
            <a:lvl2pPr marL="457200" marR="0" lvl="1"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2pPr>
            <a:lvl3pPr marL="914400" marR="0" lvl="2"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3pPr>
            <a:lvl4pPr marL="1371600" marR="0" lvl="3"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4pPr>
            <a:lvl5pPr marL="1828800" marR="0" lvl="4"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5pPr>
            <a:lvl6pPr marL="2286000" marR="0" lvl="5"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6pPr>
            <a:lvl7pPr marL="2743200" marR="0" lvl="6"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7pPr>
            <a:lvl8pPr marL="3200400" marR="0" lvl="7"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8pPr>
            <a:lvl9pPr marL="3657600" marR="0" lvl="8"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9pPr>
          </a:lstStyle>
          <a:p>
            <a:endParaRPr/>
          </a:p>
        </p:txBody>
      </p:sp>
      <p:sp>
        <p:nvSpPr>
          <p:cNvPr id="43" name="Shape 43"/>
          <p:cNvSpPr txBox="1">
            <a:spLocks noGrp="1"/>
          </p:cNvSpPr>
          <p:nvPr>
            <p:ph type="ftr" idx="11"/>
          </p:nvPr>
        </p:nvSpPr>
        <p:spPr>
          <a:xfrm>
            <a:off x="2133600" y="6203667"/>
            <a:ext cx="3581400" cy="384048"/>
          </a:xfrm>
          <a:prstGeom prst="rect">
            <a:avLst/>
          </a:prstGeom>
          <a:noFill/>
          <a:ln>
            <a:noFill/>
          </a:ln>
        </p:spPr>
        <p:txBody>
          <a:bodyPr wrap="square" lIns="91425" tIns="91425" rIns="91425" bIns="91425" anchor="ctr" anchorCtr="0"/>
          <a:lstStyle>
            <a:lvl1pPr marL="0" marR="0" lvl="0" indent="0" algn="r" rtl="0">
              <a:spcBef>
                <a:spcPts val="0"/>
              </a:spcBef>
              <a:buSzPct val="116666"/>
              <a:buNone/>
              <a:defRPr sz="1200" b="0" i="0" u="none" strike="noStrike" cap="none">
                <a:solidFill>
                  <a:schemeClr val="lt2"/>
                </a:solidFill>
                <a:latin typeface="Merriweather"/>
                <a:ea typeface="Merriweather"/>
                <a:cs typeface="Merriweather"/>
                <a:sym typeface="Merriweather"/>
              </a:defRPr>
            </a:lvl1pPr>
            <a:lvl2pPr marL="457200" marR="0" lvl="1"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2pPr>
            <a:lvl3pPr marL="914400" marR="0" lvl="2"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3pPr>
            <a:lvl4pPr marL="1371600" marR="0" lvl="3"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4pPr>
            <a:lvl5pPr marL="1828800" marR="0" lvl="4"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5pPr>
            <a:lvl6pPr marL="2286000" marR="0" lvl="5"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6pPr>
            <a:lvl7pPr marL="2743200" marR="0" lvl="6"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7pPr>
            <a:lvl8pPr marL="3200400" marR="0" lvl="7"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8pPr>
            <a:lvl9pPr marL="3657600" marR="0" lvl="8"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9pPr>
          </a:lstStyle>
          <a:p>
            <a:endParaRPr/>
          </a:p>
        </p:txBody>
      </p:sp>
      <p:sp>
        <p:nvSpPr>
          <p:cNvPr id="44" name="Shape 44"/>
          <p:cNvSpPr txBox="1">
            <a:spLocks noGrp="1"/>
          </p:cNvSpPr>
          <p:nvPr>
            <p:ph type="sldNum" idx="12"/>
          </p:nvPr>
        </p:nvSpPr>
        <p:spPr>
          <a:xfrm>
            <a:off x="8410575" y="6181531"/>
            <a:ext cx="609600" cy="457200"/>
          </a:xfrm>
          <a:prstGeom prst="rect">
            <a:avLst/>
          </a:prstGeom>
          <a:noFill/>
          <a:ln>
            <a:noFill/>
          </a:ln>
        </p:spPr>
        <p:txBody>
          <a:bodyPr wrap="square" lIns="0" tIns="0" rIns="0" bIns="0" anchor="ctr" anchorCtr="0">
            <a:noAutofit/>
          </a:bodyPr>
          <a:lstStyle/>
          <a:p>
            <a:pPr marL="0" marR="0" lvl="0" indent="0" algn="ctr" rtl="0">
              <a:spcBef>
                <a:spcPts val="0"/>
              </a:spcBef>
              <a:buSzPct val="25000"/>
              <a:buNone/>
            </a:pPr>
            <a:fld id="{00000000-1234-1234-1234-123412341234}" type="slidenum">
              <a:rPr lang="en-GB" sz="1600" b="0" i="0" u="none" strike="noStrike" cap="none">
                <a:solidFill>
                  <a:schemeClr val="lt2"/>
                </a:solidFill>
                <a:latin typeface="Merriweather"/>
                <a:ea typeface="Merriweather"/>
                <a:cs typeface="Merriweather"/>
                <a:sym typeface="Merriweather"/>
              </a:rPr>
              <a:t>‹#›</a:t>
            </a:fld>
            <a:endParaRPr lang="en-GB" sz="1600" b="0" i="0" u="none" strike="noStrike" cap="none">
              <a:solidFill>
                <a:schemeClr val="lt2"/>
              </a:solidFill>
              <a:latin typeface="Merriweather"/>
              <a:ea typeface="Merriweather"/>
              <a:cs typeface="Merriweather"/>
              <a:sym typeface="Merriweather"/>
            </a:endParaRPr>
          </a:p>
        </p:txBody>
      </p:sp>
      <p:sp>
        <p:nvSpPr>
          <p:cNvPr id="45" name="Shape 45"/>
          <p:cNvSpPr txBox="1">
            <a:spLocks noGrp="1"/>
          </p:cNvSpPr>
          <p:nvPr>
            <p:ph type="title"/>
          </p:nvPr>
        </p:nvSpPr>
        <p:spPr>
          <a:xfrm>
            <a:off x="685800" y="3505200"/>
            <a:ext cx="7924800" cy="1371600"/>
          </a:xfrm>
          <a:prstGeom prst="rect">
            <a:avLst/>
          </a:prstGeom>
          <a:noFill/>
          <a:ln>
            <a:noFill/>
          </a:ln>
        </p:spPr>
        <p:txBody>
          <a:bodyPr wrap="square" lIns="91425" tIns="91425" rIns="91425" bIns="91425" anchor="b" anchorCtr="0"/>
          <a:lstStyle>
            <a:lvl1pPr marL="0" marR="0" lvl="0" indent="0" algn="l" rtl="0">
              <a:spcBef>
                <a:spcPts val="0"/>
              </a:spcBef>
              <a:buClr>
                <a:srgbClr val="F9F9F9"/>
              </a:buClr>
              <a:buSzPct val="29166"/>
              <a:buFont typeface="Merriweather"/>
              <a:buNone/>
              <a:defRPr sz="4800" b="0" i="0" u="none" strike="noStrike" cap="none">
                <a:solidFill>
                  <a:srgbClr val="F9F9F9"/>
                </a:solidFill>
                <a:latin typeface="Merriweather"/>
                <a:ea typeface="Merriweather"/>
                <a:cs typeface="Merriweather"/>
                <a:sym typeface="Merriweather"/>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46" name="Shape 46"/>
          <p:cNvSpPr txBox="1">
            <a:spLocks noGrp="1"/>
          </p:cNvSpPr>
          <p:nvPr>
            <p:ph type="body" idx="1"/>
          </p:nvPr>
        </p:nvSpPr>
        <p:spPr>
          <a:xfrm>
            <a:off x="685800" y="4958864"/>
            <a:ext cx="7924800" cy="984736"/>
          </a:xfrm>
          <a:prstGeom prst="rect">
            <a:avLst/>
          </a:prstGeom>
          <a:noFill/>
          <a:ln>
            <a:noFill/>
          </a:ln>
        </p:spPr>
        <p:txBody>
          <a:bodyPr wrap="square" lIns="91425" tIns="91425" rIns="91425" bIns="91425" anchor="t" anchorCtr="0"/>
          <a:lstStyle>
            <a:lvl1pPr marL="0" marR="0" lvl="0" indent="0" algn="l" rtl="0">
              <a:spcBef>
                <a:spcPts val="600"/>
              </a:spcBef>
              <a:buClr>
                <a:schemeClr val="accent2"/>
              </a:buClr>
              <a:buSzPct val="110500"/>
              <a:buFont typeface="Noto Sans Symbols"/>
              <a:buNone/>
              <a:defRPr sz="2000" b="0" i="0" u="none" strike="noStrike" cap="none">
                <a:solidFill>
                  <a:schemeClr val="lt2"/>
                </a:solidFill>
                <a:latin typeface="Merriweather"/>
                <a:ea typeface="Merriweather"/>
                <a:cs typeface="Merriweather"/>
                <a:sym typeface="Merriweather"/>
              </a:defRPr>
            </a:lvl1pPr>
            <a:lvl2pPr marL="640080" marR="0" lvl="1" indent="-284480" algn="l" rtl="0">
              <a:spcBef>
                <a:spcPts val="300"/>
              </a:spcBef>
              <a:buClr>
                <a:srgbClr val="D58F3E"/>
              </a:buClr>
              <a:buSzPct val="113333"/>
              <a:buFont typeface="Noto Sans Symbols"/>
              <a:buNone/>
              <a:defRPr sz="1800" b="0" i="0" u="none" strike="noStrike" cap="none">
                <a:solidFill>
                  <a:schemeClr val="lt1"/>
                </a:solidFill>
                <a:latin typeface="Merriweather"/>
                <a:ea typeface="Merriweather"/>
                <a:cs typeface="Merriweather"/>
                <a:sym typeface="Merriweather"/>
              </a:defRPr>
            </a:lvl2pPr>
            <a:lvl3pPr marL="1005839" marR="0" lvl="2" indent="-231139" algn="l" rtl="0">
              <a:spcBef>
                <a:spcPts val="300"/>
              </a:spcBef>
              <a:buClr>
                <a:srgbClr val="B17733"/>
              </a:buClr>
              <a:buSzPct val="111562"/>
              <a:buFont typeface="Noto Sans Symbols"/>
              <a:buNone/>
              <a:defRPr sz="1600" b="0" i="0" u="none" strike="noStrike" cap="none">
                <a:solidFill>
                  <a:schemeClr val="lt1"/>
                </a:solidFill>
                <a:latin typeface="Merriweather"/>
                <a:ea typeface="Merriweather"/>
                <a:cs typeface="Merriweather"/>
                <a:sym typeface="Merriweather"/>
              </a:defRPr>
            </a:lvl3pPr>
            <a:lvl4pPr marL="1280160" marR="0" lvl="3" indent="-238760" algn="l" rtl="0">
              <a:spcBef>
                <a:spcPts val="300"/>
              </a:spcBef>
              <a:buClr>
                <a:srgbClr val="D58F3E"/>
              </a:buClr>
              <a:buSzPct val="115357"/>
              <a:buFont typeface="Noto Sans Symbols"/>
              <a:buNone/>
              <a:defRPr sz="1400" b="0" i="0" u="none" strike="noStrike" cap="none">
                <a:solidFill>
                  <a:schemeClr val="lt1"/>
                </a:solidFill>
                <a:latin typeface="Merriweather"/>
                <a:ea typeface="Merriweather"/>
                <a:cs typeface="Merriweather"/>
                <a:sym typeface="Merriweather"/>
              </a:defRPr>
            </a:lvl4pPr>
            <a:lvl5pPr marL="1554480" marR="0" lvl="4" indent="-233680" algn="l" rtl="0">
              <a:spcBef>
                <a:spcPts val="340"/>
              </a:spcBef>
              <a:buClr>
                <a:srgbClr val="D58F3E"/>
              </a:buClr>
              <a:buSzPct val="97142"/>
              <a:buFont typeface="Noto Sans Symbols"/>
              <a:buNone/>
              <a:defRPr sz="1400" b="0" i="0" u="none" strike="noStrike" cap="none">
                <a:solidFill>
                  <a:schemeClr val="lt1"/>
                </a:solidFill>
                <a:latin typeface="Merriweather"/>
                <a:ea typeface="Merriweather"/>
                <a:cs typeface="Merriweather"/>
                <a:sym typeface="Merriweather"/>
              </a:defRPr>
            </a:lvl5pPr>
            <a:lvl6pPr marL="1828800" marR="0" lvl="5" indent="-136842" algn="l" rtl="0">
              <a:spcBef>
                <a:spcPts val="340"/>
              </a:spcBef>
              <a:buClr>
                <a:srgbClr val="D58F3E"/>
              </a:buClr>
              <a:buSzPct val="85000"/>
              <a:buFont typeface="Noto Sans Symbols"/>
              <a:buChar char="☞"/>
              <a:defRPr sz="1700" b="0" i="0" u="none" strike="noStrike" cap="none">
                <a:solidFill>
                  <a:schemeClr val="lt1"/>
                </a:solidFill>
                <a:latin typeface="Merriweather"/>
                <a:ea typeface="Merriweather"/>
                <a:cs typeface="Merriweather"/>
                <a:sym typeface="Merriweather"/>
              </a:defRPr>
            </a:lvl6pPr>
            <a:lvl7pPr marL="2011679" marR="0" lvl="6" indent="-96519" algn="l" rtl="0">
              <a:spcBef>
                <a:spcPts val="340"/>
              </a:spcBef>
              <a:buClr>
                <a:srgbClr val="D58F3E"/>
              </a:buClr>
              <a:buSzPct val="85000"/>
              <a:buFont typeface="Noto Sans Symbols"/>
              <a:buChar char="☞"/>
              <a:defRPr sz="1600" b="0" i="0" u="none" strike="noStrike" cap="none">
                <a:solidFill>
                  <a:schemeClr val="lt1"/>
                </a:solidFill>
                <a:latin typeface="Merriweather"/>
                <a:ea typeface="Merriweather"/>
                <a:cs typeface="Merriweather"/>
                <a:sym typeface="Merriweather"/>
              </a:defRPr>
            </a:lvl7pPr>
            <a:lvl8pPr marL="2286000" marR="0" lvl="7" indent="-109537" algn="l" rtl="0">
              <a:spcBef>
                <a:spcPts val="340"/>
              </a:spcBef>
              <a:buClr>
                <a:srgbClr val="D58F3E"/>
              </a:buClr>
              <a:buSzPct val="85000"/>
              <a:buFont typeface="Noto Sans Symbols"/>
              <a:buChar char="☞"/>
              <a:defRPr sz="1500" b="0" i="0" u="none" strike="noStrike" cap="none">
                <a:solidFill>
                  <a:schemeClr val="lt1"/>
                </a:solidFill>
                <a:latin typeface="Merriweather"/>
                <a:ea typeface="Merriweather"/>
                <a:cs typeface="Merriweather"/>
                <a:sym typeface="Merriweather"/>
              </a:defRPr>
            </a:lvl8pPr>
            <a:lvl9pPr marL="2560320" marR="0" lvl="8" indent="-104457" algn="l" rtl="0">
              <a:spcBef>
                <a:spcPts val="340"/>
              </a:spcBef>
              <a:buClr>
                <a:srgbClr val="D58F3E"/>
              </a:buClr>
              <a:buSzPct val="85000"/>
              <a:buFont typeface="Noto Sans Symbols"/>
              <a:buChar char="☞"/>
              <a:defRPr sz="1500" b="0" i="0" u="none" strike="noStrike" cap="none">
                <a:solidFill>
                  <a:schemeClr val="lt1"/>
                </a:solidFill>
                <a:latin typeface="Merriweather"/>
                <a:ea typeface="Merriweather"/>
                <a:cs typeface="Merriweather"/>
                <a:sym typeface="Merriweather"/>
              </a:defRPr>
            </a:lvl9pPr>
          </a:lstStyle>
          <a:p>
            <a:endParaRPr/>
          </a:p>
        </p:txBody>
      </p:sp>
      <p:cxnSp>
        <p:nvCxnSpPr>
          <p:cNvPr id="47" name="Shape 47"/>
          <p:cNvCxnSpPr/>
          <p:nvPr/>
        </p:nvCxnSpPr>
        <p:spPr>
          <a:xfrm>
            <a:off x="685800" y="4916992"/>
            <a:ext cx="7924800" cy="4301"/>
          </a:xfrm>
          <a:prstGeom prst="straightConnector1">
            <a:avLst/>
          </a:prstGeom>
          <a:noFill/>
          <a:ln w="9525" cap="flat" cmpd="sng">
            <a:solidFill>
              <a:srgbClr val="E9E9E8"/>
            </a:solidFill>
            <a:prstDash val="solid"/>
            <a:round/>
            <a:headEnd type="none" w="med" len="med"/>
            <a:tailEnd type="none" w="med" len="med"/>
          </a:ln>
        </p:spPr>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Shape 48"/>
        <p:cNvGrpSpPr/>
        <p:nvPr/>
      </p:nvGrpSpPr>
      <p:grpSpPr>
        <a:xfrm>
          <a:off x="0" y="0"/>
          <a:ext cx="0" cy="0"/>
          <a:chOff x="0" y="0"/>
          <a:chExt cx="0" cy="0"/>
        </a:xfrm>
      </p:grpSpPr>
      <p:sp>
        <p:nvSpPr>
          <p:cNvPr id="49" name="Shape 49"/>
          <p:cNvSpPr txBox="1">
            <a:spLocks noGrp="1"/>
          </p:cNvSpPr>
          <p:nvPr>
            <p:ph type="dt" idx="10"/>
          </p:nvPr>
        </p:nvSpPr>
        <p:spPr>
          <a:xfrm>
            <a:off x="5791200" y="6203667"/>
            <a:ext cx="2590800" cy="384048"/>
          </a:xfrm>
          <a:prstGeom prst="rect">
            <a:avLst/>
          </a:prstGeom>
          <a:noFill/>
          <a:ln>
            <a:noFill/>
          </a:ln>
        </p:spPr>
        <p:txBody>
          <a:bodyPr wrap="square" lIns="91425" tIns="91425" rIns="91425" bIns="91425" anchor="ctr" anchorCtr="0"/>
          <a:lstStyle>
            <a:lvl1pPr marL="0" marR="0" lvl="0" indent="0" algn="l" rtl="0">
              <a:spcBef>
                <a:spcPts val="0"/>
              </a:spcBef>
              <a:buSzPct val="116666"/>
              <a:buNone/>
              <a:defRPr sz="1200" b="0" i="0" u="none" strike="noStrike" cap="none">
                <a:solidFill>
                  <a:schemeClr val="lt2"/>
                </a:solidFill>
                <a:latin typeface="Merriweather"/>
                <a:ea typeface="Merriweather"/>
                <a:cs typeface="Merriweather"/>
                <a:sym typeface="Merriweather"/>
              </a:defRPr>
            </a:lvl1pPr>
            <a:lvl2pPr marL="457200" marR="0" lvl="1"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2pPr>
            <a:lvl3pPr marL="914400" marR="0" lvl="2"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3pPr>
            <a:lvl4pPr marL="1371600" marR="0" lvl="3"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4pPr>
            <a:lvl5pPr marL="1828800" marR="0" lvl="4"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5pPr>
            <a:lvl6pPr marL="2286000" marR="0" lvl="5"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6pPr>
            <a:lvl7pPr marL="2743200" marR="0" lvl="6"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7pPr>
            <a:lvl8pPr marL="3200400" marR="0" lvl="7"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8pPr>
            <a:lvl9pPr marL="3657600" marR="0" lvl="8"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9pPr>
          </a:lstStyle>
          <a:p>
            <a:endParaRPr/>
          </a:p>
        </p:txBody>
      </p:sp>
      <p:sp>
        <p:nvSpPr>
          <p:cNvPr id="50" name="Shape 50"/>
          <p:cNvSpPr txBox="1">
            <a:spLocks noGrp="1"/>
          </p:cNvSpPr>
          <p:nvPr>
            <p:ph type="ftr" idx="11"/>
          </p:nvPr>
        </p:nvSpPr>
        <p:spPr>
          <a:xfrm>
            <a:off x="2133600" y="6203667"/>
            <a:ext cx="3581400" cy="384048"/>
          </a:xfrm>
          <a:prstGeom prst="rect">
            <a:avLst/>
          </a:prstGeom>
          <a:noFill/>
          <a:ln>
            <a:noFill/>
          </a:ln>
        </p:spPr>
        <p:txBody>
          <a:bodyPr wrap="square" lIns="91425" tIns="91425" rIns="91425" bIns="91425" anchor="ctr" anchorCtr="0"/>
          <a:lstStyle>
            <a:lvl1pPr marL="0" marR="0" lvl="0" indent="0" algn="r" rtl="0">
              <a:spcBef>
                <a:spcPts val="0"/>
              </a:spcBef>
              <a:buSzPct val="116666"/>
              <a:buNone/>
              <a:defRPr sz="1200" b="0" i="0" u="none" strike="noStrike" cap="none">
                <a:solidFill>
                  <a:schemeClr val="lt2"/>
                </a:solidFill>
                <a:latin typeface="Merriweather"/>
                <a:ea typeface="Merriweather"/>
                <a:cs typeface="Merriweather"/>
                <a:sym typeface="Merriweather"/>
              </a:defRPr>
            </a:lvl1pPr>
            <a:lvl2pPr marL="457200" marR="0" lvl="1"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2pPr>
            <a:lvl3pPr marL="914400" marR="0" lvl="2"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3pPr>
            <a:lvl4pPr marL="1371600" marR="0" lvl="3"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4pPr>
            <a:lvl5pPr marL="1828800" marR="0" lvl="4"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5pPr>
            <a:lvl6pPr marL="2286000" marR="0" lvl="5"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6pPr>
            <a:lvl7pPr marL="2743200" marR="0" lvl="6"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7pPr>
            <a:lvl8pPr marL="3200400" marR="0" lvl="7"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8pPr>
            <a:lvl9pPr marL="3657600" marR="0" lvl="8"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9pPr>
          </a:lstStyle>
          <a:p>
            <a:endParaRPr/>
          </a:p>
        </p:txBody>
      </p:sp>
      <p:sp>
        <p:nvSpPr>
          <p:cNvPr id="51" name="Shape 51"/>
          <p:cNvSpPr txBox="1">
            <a:spLocks noGrp="1"/>
          </p:cNvSpPr>
          <p:nvPr>
            <p:ph type="sldNum" idx="12"/>
          </p:nvPr>
        </p:nvSpPr>
        <p:spPr>
          <a:xfrm>
            <a:off x="8410575" y="6181531"/>
            <a:ext cx="609600" cy="457200"/>
          </a:xfrm>
          <a:prstGeom prst="rect">
            <a:avLst/>
          </a:prstGeom>
          <a:noFill/>
          <a:ln>
            <a:noFill/>
          </a:ln>
        </p:spPr>
        <p:txBody>
          <a:bodyPr wrap="square" lIns="0" tIns="0" rIns="0" bIns="0" anchor="ctr" anchorCtr="0">
            <a:noAutofit/>
          </a:bodyPr>
          <a:lstStyle/>
          <a:p>
            <a:pPr marL="0" marR="0" lvl="0" indent="0" algn="ctr" rtl="0">
              <a:spcBef>
                <a:spcPts val="0"/>
              </a:spcBef>
              <a:buSzPct val="25000"/>
              <a:buNone/>
            </a:pPr>
            <a:fld id="{00000000-1234-1234-1234-123412341234}" type="slidenum">
              <a:rPr lang="en-GB" sz="1600" b="0" i="0" u="none" strike="noStrike" cap="none">
                <a:solidFill>
                  <a:schemeClr val="lt2"/>
                </a:solidFill>
                <a:latin typeface="Merriweather"/>
                <a:ea typeface="Merriweather"/>
                <a:cs typeface="Merriweather"/>
                <a:sym typeface="Merriweather"/>
              </a:rPr>
              <a:t>‹#›</a:t>
            </a:fld>
            <a:endParaRPr lang="en-GB" sz="1600" b="0" i="0" u="none" strike="noStrike" cap="none">
              <a:solidFill>
                <a:schemeClr val="lt2"/>
              </a:solidFill>
              <a:latin typeface="Merriweather"/>
              <a:ea typeface="Merriweather"/>
              <a:cs typeface="Merriweather"/>
              <a:sym typeface="Merriweather"/>
            </a:endParaRPr>
          </a:p>
        </p:txBody>
      </p:sp>
      <p:sp>
        <p:nvSpPr>
          <p:cNvPr id="52" name="Shape 52"/>
          <p:cNvSpPr txBox="1">
            <a:spLocks noGrp="1"/>
          </p:cNvSpPr>
          <p:nvPr>
            <p:ph type="title"/>
          </p:nvPr>
        </p:nvSpPr>
        <p:spPr>
          <a:xfrm>
            <a:off x="457200" y="152400"/>
            <a:ext cx="8229600" cy="1219200"/>
          </a:xfrm>
          <a:prstGeom prst="rect">
            <a:avLst/>
          </a:prstGeom>
          <a:noFill/>
          <a:ln>
            <a:noFill/>
          </a:ln>
        </p:spPr>
        <p:txBody>
          <a:bodyPr wrap="square" lIns="91425" tIns="91425" rIns="91425" bIns="91425" anchor="b" anchorCtr="0"/>
          <a:lstStyle>
            <a:lvl1pPr marL="0" marR="0" lvl="0" indent="0" algn="l" rtl="0">
              <a:spcBef>
                <a:spcPts val="0"/>
              </a:spcBef>
              <a:buClr>
                <a:srgbClr val="F9F9F9"/>
              </a:buClr>
              <a:buSzPct val="33333"/>
              <a:buFont typeface="Merriweather"/>
              <a:buNone/>
              <a:defRPr sz="4200" b="0" i="0" u="none" strike="noStrike" cap="none">
                <a:solidFill>
                  <a:srgbClr val="F9F9F9"/>
                </a:solidFill>
                <a:latin typeface="Merriweather"/>
                <a:ea typeface="Merriweather"/>
                <a:cs typeface="Merriweather"/>
                <a:sym typeface="Merriweather"/>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53" name="Shape 53"/>
          <p:cNvSpPr txBox="1">
            <a:spLocks noGrp="1"/>
          </p:cNvSpPr>
          <p:nvPr>
            <p:ph type="body" idx="1"/>
          </p:nvPr>
        </p:nvSpPr>
        <p:spPr>
          <a:xfrm>
            <a:off x="457200" y="1524000"/>
            <a:ext cx="4059936" cy="4572000"/>
          </a:xfrm>
          <a:prstGeom prst="rect">
            <a:avLst/>
          </a:prstGeom>
          <a:noFill/>
          <a:ln>
            <a:noFill/>
          </a:ln>
        </p:spPr>
        <p:txBody>
          <a:bodyPr wrap="square" lIns="91425" tIns="91425" rIns="91425" bIns="91425" anchor="t" anchorCtr="0"/>
          <a:lstStyle>
            <a:lvl1pPr marL="274320" marR="0" lvl="0" indent="-133985" algn="l" rtl="0">
              <a:spcBef>
                <a:spcPts val="600"/>
              </a:spcBef>
              <a:buClr>
                <a:schemeClr val="accent2"/>
              </a:buClr>
              <a:buSzPct val="85000"/>
              <a:buFont typeface="Noto Sans Symbols"/>
              <a:buChar char="●"/>
              <a:defRPr sz="2600" b="0" i="0" u="none" strike="noStrike" cap="none">
                <a:solidFill>
                  <a:schemeClr val="lt1"/>
                </a:solidFill>
                <a:latin typeface="Merriweather"/>
                <a:ea typeface="Merriweather"/>
                <a:cs typeface="Merriweather"/>
                <a:sym typeface="Merriweather"/>
              </a:defRPr>
            </a:lvl1pPr>
            <a:lvl2pPr marL="640080" marR="0" lvl="1" indent="-154940" algn="l" rtl="0">
              <a:spcBef>
                <a:spcPts val="300"/>
              </a:spcBef>
              <a:buClr>
                <a:srgbClr val="D58F3E"/>
              </a:buClr>
              <a:buSzPct val="85000"/>
              <a:buFont typeface="Noto Sans Symbols"/>
              <a:buChar char="●"/>
              <a:defRPr sz="2400" b="0" i="0" u="none" strike="noStrike" cap="none">
                <a:solidFill>
                  <a:schemeClr val="lt2"/>
                </a:solidFill>
                <a:latin typeface="Merriweather"/>
                <a:ea typeface="Merriweather"/>
                <a:cs typeface="Merriweather"/>
                <a:sym typeface="Merriweather"/>
              </a:defRPr>
            </a:lvl2pPr>
            <a:lvl3pPr marL="1005839" marR="0" lvl="2" indent="-117792" algn="l" rtl="0">
              <a:spcBef>
                <a:spcPts val="300"/>
              </a:spcBef>
              <a:buClr>
                <a:srgbClr val="B17733"/>
              </a:buClr>
              <a:buSzPct val="85000"/>
              <a:buFont typeface="Noto Sans Symbols"/>
              <a:buChar char="●"/>
              <a:defRPr sz="2100" b="0" i="0" u="none" strike="noStrike" cap="none">
                <a:solidFill>
                  <a:schemeClr val="lt1"/>
                </a:solidFill>
                <a:latin typeface="Merriweather"/>
                <a:ea typeface="Merriweather"/>
                <a:cs typeface="Merriweather"/>
                <a:sym typeface="Merriweather"/>
              </a:defRPr>
            </a:lvl3pPr>
            <a:lvl4pPr marL="1280160" marR="0" lvl="3" indent="-136207" algn="l" rtl="0">
              <a:spcBef>
                <a:spcPts val="300"/>
              </a:spcBef>
              <a:buClr>
                <a:srgbClr val="D58F3E"/>
              </a:buClr>
              <a:buSzPct val="85000"/>
              <a:buFont typeface="Noto Sans Symbols"/>
              <a:buChar char="●"/>
              <a:defRPr sz="1900" b="0" i="0" u="none" strike="noStrike" cap="none">
                <a:solidFill>
                  <a:schemeClr val="lt1"/>
                </a:solidFill>
                <a:latin typeface="Merriweather"/>
                <a:ea typeface="Merriweather"/>
                <a:cs typeface="Merriweather"/>
                <a:sym typeface="Merriweather"/>
              </a:defRPr>
            </a:lvl4pPr>
            <a:lvl5pPr marL="1554480" marR="0" lvl="4" indent="-147319" algn="l" rtl="0">
              <a:spcBef>
                <a:spcPts val="340"/>
              </a:spcBef>
              <a:buClr>
                <a:srgbClr val="D58F3E"/>
              </a:buClr>
              <a:buSzPct val="85000"/>
              <a:buFont typeface="Noto Sans Symbols"/>
              <a:buChar char="●"/>
              <a:defRPr sz="1600" b="0" i="0" u="none" strike="noStrike" cap="none">
                <a:solidFill>
                  <a:schemeClr val="lt1"/>
                </a:solidFill>
                <a:latin typeface="Merriweather"/>
                <a:ea typeface="Merriweather"/>
                <a:cs typeface="Merriweather"/>
                <a:sym typeface="Merriweather"/>
              </a:defRPr>
            </a:lvl5pPr>
            <a:lvl6pPr marL="1828800" marR="0" lvl="5" indent="-136842" algn="l" rtl="0">
              <a:spcBef>
                <a:spcPts val="340"/>
              </a:spcBef>
              <a:buClr>
                <a:srgbClr val="D58F3E"/>
              </a:buClr>
              <a:buSzPct val="85000"/>
              <a:buFont typeface="Noto Sans Symbols"/>
              <a:buChar char="☞"/>
              <a:defRPr sz="1700" b="0" i="0" u="none" strike="noStrike" cap="none">
                <a:solidFill>
                  <a:schemeClr val="lt1"/>
                </a:solidFill>
                <a:latin typeface="Merriweather"/>
                <a:ea typeface="Merriweather"/>
                <a:cs typeface="Merriweather"/>
                <a:sym typeface="Merriweather"/>
              </a:defRPr>
            </a:lvl6pPr>
            <a:lvl7pPr marL="2011679" marR="0" lvl="6" indent="-96519" algn="l" rtl="0">
              <a:spcBef>
                <a:spcPts val="340"/>
              </a:spcBef>
              <a:buClr>
                <a:srgbClr val="D58F3E"/>
              </a:buClr>
              <a:buSzPct val="85000"/>
              <a:buFont typeface="Noto Sans Symbols"/>
              <a:buChar char="☞"/>
              <a:defRPr sz="1600" b="0" i="0" u="none" strike="noStrike" cap="none">
                <a:solidFill>
                  <a:schemeClr val="lt1"/>
                </a:solidFill>
                <a:latin typeface="Merriweather"/>
                <a:ea typeface="Merriweather"/>
                <a:cs typeface="Merriweather"/>
                <a:sym typeface="Merriweather"/>
              </a:defRPr>
            </a:lvl7pPr>
            <a:lvl8pPr marL="2286000" marR="0" lvl="7" indent="-109537" algn="l" rtl="0">
              <a:spcBef>
                <a:spcPts val="340"/>
              </a:spcBef>
              <a:buClr>
                <a:srgbClr val="D58F3E"/>
              </a:buClr>
              <a:buSzPct val="85000"/>
              <a:buFont typeface="Noto Sans Symbols"/>
              <a:buChar char="☞"/>
              <a:defRPr sz="1500" b="0" i="0" u="none" strike="noStrike" cap="none">
                <a:solidFill>
                  <a:schemeClr val="lt1"/>
                </a:solidFill>
                <a:latin typeface="Merriweather"/>
                <a:ea typeface="Merriweather"/>
                <a:cs typeface="Merriweather"/>
                <a:sym typeface="Merriweather"/>
              </a:defRPr>
            </a:lvl8pPr>
            <a:lvl9pPr marL="2560320" marR="0" lvl="8" indent="-104457" algn="l" rtl="0">
              <a:spcBef>
                <a:spcPts val="340"/>
              </a:spcBef>
              <a:buClr>
                <a:srgbClr val="D58F3E"/>
              </a:buClr>
              <a:buSzPct val="85000"/>
              <a:buFont typeface="Noto Sans Symbols"/>
              <a:buChar char="☞"/>
              <a:defRPr sz="1500" b="0" i="0" u="none" strike="noStrike" cap="none">
                <a:solidFill>
                  <a:schemeClr val="lt1"/>
                </a:solidFill>
                <a:latin typeface="Merriweather"/>
                <a:ea typeface="Merriweather"/>
                <a:cs typeface="Merriweather"/>
                <a:sym typeface="Merriweather"/>
              </a:defRPr>
            </a:lvl9pPr>
          </a:lstStyle>
          <a:p>
            <a:endParaRPr/>
          </a:p>
        </p:txBody>
      </p:sp>
      <p:sp>
        <p:nvSpPr>
          <p:cNvPr id="54" name="Shape 54"/>
          <p:cNvSpPr txBox="1">
            <a:spLocks noGrp="1"/>
          </p:cNvSpPr>
          <p:nvPr>
            <p:ph type="body" idx="2"/>
          </p:nvPr>
        </p:nvSpPr>
        <p:spPr>
          <a:xfrm>
            <a:off x="4648200" y="1524000"/>
            <a:ext cx="4059936" cy="4572000"/>
          </a:xfrm>
          <a:prstGeom prst="rect">
            <a:avLst/>
          </a:prstGeom>
          <a:noFill/>
          <a:ln>
            <a:noFill/>
          </a:ln>
        </p:spPr>
        <p:txBody>
          <a:bodyPr wrap="square" lIns="91425" tIns="91425" rIns="91425" bIns="91425" anchor="t" anchorCtr="0"/>
          <a:lstStyle>
            <a:lvl1pPr marL="274320" marR="0" lvl="0" indent="-133985" algn="l" rtl="0">
              <a:spcBef>
                <a:spcPts val="600"/>
              </a:spcBef>
              <a:buClr>
                <a:schemeClr val="accent2"/>
              </a:buClr>
              <a:buSzPct val="85000"/>
              <a:buFont typeface="Noto Sans Symbols"/>
              <a:buChar char="●"/>
              <a:defRPr sz="2600" b="0" i="0" u="none" strike="noStrike" cap="none">
                <a:solidFill>
                  <a:schemeClr val="lt1"/>
                </a:solidFill>
                <a:latin typeface="Merriweather"/>
                <a:ea typeface="Merriweather"/>
                <a:cs typeface="Merriweather"/>
                <a:sym typeface="Merriweather"/>
              </a:defRPr>
            </a:lvl1pPr>
            <a:lvl2pPr marL="640080" marR="0" lvl="1" indent="-154940" algn="l" rtl="0">
              <a:spcBef>
                <a:spcPts val="300"/>
              </a:spcBef>
              <a:buClr>
                <a:srgbClr val="D58F3E"/>
              </a:buClr>
              <a:buSzPct val="85000"/>
              <a:buFont typeface="Noto Sans Symbols"/>
              <a:buChar char="●"/>
              <a:defRPr sz="2400" b="0" i="0" u="none" strike="noStrike" cap="none">
                <a:solidFill>
                  <a:schemeClr val="lt2"/>
                </a:solidFill>
                <a:latin typeface="Merriweather"/>
                <a:ea typeface="Merriweather"/>
                <a:cs typeface="Merriweather"/>
                <a:sym typeface="Merriweather"/>
              </a:defRPr>
            </a:lvl2pPr>
            <a:lvl3pPr marL="1005839" marR="0" lvl="2" indent="-117792" algn="l" rtl="0">
              <a:spcBef>
                <a:spcPts val="300"/>
              </a:spcBef>
              <a:buClr>
                <a:srgbClr val="B17733"/>
              </a:buClr>
              <a:buSzPct val="85000"/>
              <a:buFont typeface="Noto Sans Symbols"/>
              <a:buChar char="●"/>
              <a:defRPr sz="2100" b="0" i="0" u="none" strike="noStrike" cap="none">
                <a:solidFill>
                  <a:schemeClr val="lt1"/>
                </a:solidFill>
                <a:latin typeface="Merriweather"/>
                <a:ea typeface="Merriweather"/>
                <a:cs typeface="Merriweather"/>
                <a:sym typeface="Merriweather"/>
              </a:defRPr>
            </a:lvl3pPr>
            <a:lvl4pPr marL="1280160" marR="0" lvl="3" indent="-136207" algn="l" rtl="0">
              <a:spcBef>
                <a:spcPts val="300"/>
              </a:spcBef>
              <a:buClr>
                <a:srgbClr val="D58F3E"/>
              </a:buClr>
              <a:buSzPct val="85000"/>
              <a:buFont typeface="Noto Sans Symbols"/>
              <a:buChar char="●"/>
              <a:defRPr sz="1900" b="0" i="0" u="none" strike="noStrike" cap="none">
                <a:solidFill>
                  <a:schemeClr val="lt1"/>
                </a:solidFill>
                <a:latin typeface="Merriweather"/>
                <a:ea typeface="Merriweather"/>
                <a:cs typeface="Merriweather"/>
                <a:sym typeface="Merriweather"/>
              </a:defRPr>
            </a:lvl4pPr>
            <a:lvl5pPr marL="1554480" marR="0" lvl="4" indent="-147319" algn="l" rtl="0">
              <a:spcBef>
                <a:spcPts val="340"/>
              </a:spcBef>
              <a:buClr>
                <a:srgbClr val="D58F3E"/>
              </a:buClr>
              <a:buSzPct val="85000"/>
              <a:buFont typeface="Noto Sans Symbols"/>
              <a:buChar char="●"/>
              <a:defRPr sz="1600" b="0" i="0" u="none" strike="noStrike" cap="none">
                <a:solidFill>
                  <a:schemeClr val="lt1"/>
                </a:solidFill>
                <a:latin typeface="Merriweather"/>
                <a:ea typeface="Merriweather"/>
                <a:cs typeface="Merriweather"/>
                <a:sym typeface="Merriweather"/>
              </a:defRPr>
            </a:lvl5pPr>
            <a:lvl6pPr marL="1828800" marR="0" lvl="5" indent="-136842" algn="l" rtl="0">
              <a:spcBef>
                <a:spcPts val="340"/>
              </a:spcBef>
              <a:buClr>
                <a:srgbClr val="D58F3E"/>
              </a:buClr>
              <a:buSzPct val="85000"/>
              <a:buFont typeface="Noto Sans Symbols"/>
              <a:buChar char="☞"/>
              <a:defRPr sz="1700" b="0" i="0" u="none" strike="noStrike" cap="none">
                <a:solidFill>
                  <a:schemeClr val="lt1"/>
                </a:solidFill>
                <a:latin typeface="Merriweather"/>
                <a:ea typeface="Merriweather"/>
                <a:cs typeface="Merriweather"/>
                <a:sym typeface="Merriweather"/>
              </a:defRPr>
            </a:lvl6pPr>
            <a:lvl7pPr marL="2011679" marR="0" lvl="6" indent="-96519" algn="l" rtl="0">
              <a:spcBef>
                <a:spcPts val="340"/>
              </a:spcBef>
              <a:buClr>
                <a:srgbClr val="D58F3E"/>
              </a:buClr>
              <a:buSzPct val="85000"/>
              <a:buFont typeface="Noto Sans Symbols"/>
              <a:buChar char="☞"/>
              <a:defRPr sz="1600" b="0" i="0" u="none" strike="noStrike" cap="none">
                <a:solidFill>
                  <a:schemeClr val="lt1"/>
                </a:solidFill>
                <a:latin typeface="Merriweather"/>
                <a:ea typeface="Merriweather"/>
                <a:cs typeface="Merriweather"/>
                <a:sym typeface="Merriweather"/>
              </a:defRPr>
            </a:lvl7pPr>
            <a:lvl8pPr marL="2286000" marR="0" lvl="7" indent="-109537" algn="l" rtl="0">
              <a:spcBef>
                <a:spcPts val="340"/>
              </a:spcBef>
              <a:buClr>
                <a:srgbClr val="D58F3E"/>
              </a:buClr>
              <a:buSzPct val="85000"/>
              <a:buFont typeface="Noto Sans Symbols"/>
              <a:buChar char="☞"/>
              <a:defRPr sz="1500" b="0" i="0" u="none" strike="noStrike" cap="none">
                <a:solidFill>
                  <a:schemeClr val="lt1"/>
                </a:solidFill>
                <a:latin typeface="Merriweather"/>
                <a:ea typeface="Merriweather"/>
                <a:cs typeface="Merriweather"/>
                <a:sym typeface="Merriweather"/>
              </a:defRPr>
            </a:lvl8pPr>
            <a:lvl9pPr marL="2560320" marR="0" lvl="8" indent="-104457" algn="l" rtl="0">
              <a:spcBef>
                <a:spcPts val="340"/>
              </a:spcBef>
              <a:buClr>
                <a:srgbClr val="D58F3E"/>
              </a:buClr>
              <a:buSzPct val="85000"/>
              <a:buFont typeface="Noto Sans Symbols"/>
              <a:buChar char="☞"/>
              <a:defRPr sz="1500" b="0" i="0" u="none" strike="noStrike" cap="none">
                <a:solidFill>
                  <a:schemeClr val="lt1"/>
                </a:solidFill>
                <a:latin typeface="Merriweather"/>
                <a:ea typeface="Merriweather"/>
                <a:cs typeface="Merriweather"/>
                <a:sym typeface="Merriweather"/>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Shape 55"/>
        <p:cNvGrpSpPr/>
        <p:nvPr/>
      </p:nvGrpSpPr>
      <p:grpSpPr>
        <a:xfrm>
          <a:off x="0" y="0"/>
          <a:ext cx="0" cy="0"/>
          <a:chOff x="0" y="0"/>
          <a:chExt cx="0" cy="0"/>
        </a:xfrm>
      </p:grpSpPr>
      <p:sp>
        <p:nvSpPr>
          <p:cNvPr id="56" name="Shape 56"/>
          <p:cNvSpPr txBox="1">
            <a:spLocks noGrp="1"/>
          </p:cNvSpPr>
          <p:nvPr>
            <p:ph type="dt" idx="10"/>
          </p:nvPr>
        </p:nvSpPr>
        <p:spPr>
          <a:xfrm>
            <a:off x="5791200" y="6203667"/>
            <a:ext cx="2590800" cy="384048"/>
          </a:xfrm>
          <a:prstGeom prst="rect">
            <a:avLst/>
          </a:prstGeom>
          <a:noFill/>
          <a:ln>
            <a:noFill/>
          </a:ln>
        </p:spPr>
        <p:txBody>
          <a:bodyPr wrap="square" lIns="91425" tIns="91425" rIns="91425" bIns="91425" anchor="ctr" anchorCtr="0"/>
          <a:lstStyle>
            <a:lvl1pPr marL="0" marR="0" lvl="0" indent="0" algn="l" rtl="0">
              <a:spcBef>
                <a:spcPts val="0"/>
              </a:spcBef>
              <a:buSzPct val="116666"/>
              <a:buNone/>
              <a:defRPr sz="1200" b="0" i="0" u="none" strike="noStrike" cap="none">
                <a:solidFill>
                  <a:schemeClr val="lt2"/>
                </a:solidFill>
                <a:latin typeface="Merriweather"/>
                <a:ea typeface="Merriweather"/>
                <a:cs typeface="Merriweather"/>
                <a:sym typeface="Merriweather"/>
              </a:defRPr>
            </a:lvl1pPr>
            <a:lvl2pPr marL="457200" marR="0" lvl="1"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2pPr>
            <a:lvl3pPr marL="914400" marR="0" lvl="2"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3pPr>
            <a:lvl4pPr marL="1371600" marR="0" lvl="3"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4pPr>
            <a:lvl5pPr marL="1828800" marR="0" lvl="4"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5pPr>
            <a:lvl6pPr marL="2286000" marR="0" lvl="5"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6pPr>
            <a:lvl7pPr marL="2743200" marR="0" lvl="6"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7pPr>
            <a:lvl8pPr marL="3200400" marR="0" lvl="7"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8pPr>
            <a:lvl9pPr marL="3657600" marR="0" lvl="8"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9pPr>
          </a:lstStyle>
          <a:p>
            <a:endParaRPr/>
          </a:p>
        </p:txBody>
      </p:sp>
      <p:sp>
        <p:nvSpPr>
          <p:cNvPr id="57" name="Shape 57"/>
          <p:cNvSpPr txBox="1">
            <a:spLocks noGrp="1"/>
          </p:cNvSpPr>
          <p:nvPr>
            <p:ph type="ftr" idx="11"/>
          </p:nvPr>
        </p:nvSpPr>
        <p:spPr>
          <a:xfrm>
            <a:off x="2133600" y="6203667"/>
            <a:ext cx="3581400" cy="384048"/>
          </a:xfrm>
          <a:prstGeom prst="rect">
            <a:avLst/>
          </a:prstGeom>
          <a:noFill/>
          <a:ln>
            <a:noFill/>
          </a:ln>
        </p:spPr>
        <p:txBody>
          <a:bodyPr wrap="square" lIns="91425" tIns="91425" rIns="91425" bIns="91425" anchor="ctr" anchorCtr="0"/>
          <a:lstStyle>
            <a:lvl1pPr marL="0" marR="0" lvl="0" indent="0" algn="r" rtl="0">
              <a:spcBef>
                <a:spcPts val="0"/>
              </a:spcBef>
              <a:buSzPct val="116666"/>
              <a:buNone/>
              <a:defRPr sz="1200" b="0" i="0" u="none" strike="noStrike" cap="none">
                <a:solidFill>
                  <a:schemeClr val="lt2"/>
                </a:solidFill>
                <a:latin typeface="Merriweather"/>
                <a:ea typeface="Merriweather"/>
                <a:cs typeface="Merriweather"/>
                <a:sym typeface="Merriweather"/>
              </a:defRPr>
            </a:lvl1pPr>
            <a:lvl2pPr marL="457200" marR="0" lvl="1"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2pPr>
            <a:lvl3pPr marL="914400" marR="0" lvl="2"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3pPr>
            <a:lvl4pPr marL="1371600" marR="0" lvl="3"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4pPr>
            <a:lvl5pPr marL="1828800" marR="0" lvl="4"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5pPr>
            <a:lvl6pPr marL="2286000" marR="0" lvl="5"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6pPr>
            <a:lvl7pPr marL="2743200" marR="0" lvl="6"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7pPr>
            <a:lvl8pPr marL="3200400" marR="0" lvl="7"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8pPr>
            <a:lvl9pPr marL="3657600" marR="0" lvl="8"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9pPr>
          </a:lstStyle>
          <a:p>
            <a:endParaRPr/>
          </a:p>
        </p:txBody>
      </p:sp>
      <p:sp>
        <p:nvSpPr>
          <p:cNvPr id="58" name="Shape 58"/>
          <p:cNvSpPr txBox="1">
            <a:spLocks noGrp="1"/>
          </p:cNvSpPr>
          <p:nvPr>
            <p:ph type="sldNum" idx="12"/>
          </p:nvPr>
        </p:nvSpPr>
        <p:spPr>
          <a:xfrm>
            <a:off x="8410575" y="6181531"/>
            <a:ext cx="609600" cy="457200"/>
          </a:xfrm>
          <a:prstGeom prst="rect">
            <a:avLst/>
          </a:prstGeom>
          <a:noFill/>
          <a:ln>
            <a:noFill/>
          </a:ln>
        </p:spPr>
        <p:txBody>
          <a:bodyPr wrap="square" lIns="0" tIns="0" rIns="0" bIns="0" anchor="ctr" anchorCtr="0">
            <a:noAutofit/>
          </a:bodyPr>
          <a:lstStyle/>
          <a:p>
            <a:pPr marL="0" marR="0" lvl="0" indent="0" algn="ctr" rtl="0">
              <a:spcBef>
                <a:spcPts val="0"/>
              </a:spcBef>
              <a:buSzPct val="25000"/>
              <a:buNone/>
            </a:pPr>
            <a:fld id="{00000000-1234-1234-1234-123412341234}" type="slidenum">
              <a:rPr lang="en-GB" sz="1600" b="0" i="0" u="none" strike="noStrike" cap="none">
                <a:solidFill>
                  <a:schemeClr val="lt2"/>
                </a:solidFill>
                <a:latin typeface="Merriweather"/>
                <a:ea typeface="Merriweather"/>
                <a:cs typeface="Merriweather"/>
                <a:sym typeface="Merriweather"/>
              </a:rPr>
              <a:t>‹#›</a:t>
            </a:fld>
            <a:endParaRPr lang="en-GB" sz="1600" b="0" i="0" u="none" strike="noStrike" cap="none">
              <a:solidFill>
                <a:schemeClr val="lt2"/>
              </a:solidFill>
              <a:latin typeface="Merriweather"/>
              <a:ea typeface="Merriweather"/>
              <a:cs typeface="Merriweather"/>
              <a:sym typeface="Merriweather"/>
            </a:endParaRPr>
          </a:p>
        </p:txBody>
      </p:sp>
      <p:sp>
        <p:nvSpPr>
          <p:cNvPr id="59" name="Shape 59"/>
          <p:cNvSpPr txBox="1">
            <a:spLocks noGrp="1"/>
          </p:cNvSpPr>
          <p:nvPr>
            <p:ph type="title"/>
          </p:nvPr>
        </p:nvSpPr>
        <p:spPr>
          <a:xfrm>
            <a:off x="457200" y="152400"/>
            <a:ext cx="8229600" cy="1219200"/>
          </a:xfrm>
          <a:prstGeom prst="rect">
            <a:avLst/>
          </a:prstGeom>
          <a:noFill/>
          <a:ln>
            <a:noFill/>
          </a:ln>
        </p:spPr>
        <p:txBody>
          <a:bodyPr wrap="square" lIns="91425" tIns="91425" rIns="91425" bIns="91425" anchor="b" anchorCtr="0"/>
          <a:lstStyle>
            <a:lvl1pPr marL="0" marR="0" lvl="0" indent="0" algn="l" rtl="0">
              <a:spcBef>
                <a:spcPts val="0"/>
              </a:spcBef>
              <a:buClr>
                <a:srgbClr val="F9F9F9"/>
              </a:buClr>
              <a:buSzPct val="33333"/>
              <a:buFont typeface="Merriweather"/>
              <a:buNone/>
              <a:defRPr sz="4200" b="0" i="0" u="none" strike="noStrike" cap="none">
                <a:solidFill>
                  <a:srgbClr val="F9F9F9"/>
                </a:solidFill>
                <a:latin typeface="Merriweather"/>
                <a:ea typeface="Merriweather"/>
                <a:cs typeface="Merriweather"/>
                <a:sym typeface="Merriweather"/>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cSld name="Blank">
    <p:spTree>
      <p:nvGrpSpPr>
        <p:cNvPr id="1" name="Shape 60"/>
        <p:cNvGrpSpPr/>
        <p:nvPr/>
      </p:nvGrpSpPr>
      <p:grpSpPr>
        <a:xfrm>
          <a:off x="0" y="0"/>
          <a:ext cx="0" cy="0"/>
          <a:chOff x="0" y="0"/>
          <a:chExt cx="0" cy="0"/>
        </a:xfrm>
      </p:grpSpPr>
      <p:sp>
        <p:nvSpPr>
          <p:cNvPr id="61" name="Shape 61"/>
          <p:cNvSpPr txBox="1">
            <a:spLocks noGrp="1"/>
          </p:cNvSpPr>
          <p:nvPr>
            <p:ph type="dt" idx="10"/>
          </p:nvPr>
        </p:nvSpPr>
        <p:spPr>
          <a:xfrm>
            <a:off x="5791200" y="6203667"/>
            <a:ext cx="2590800" cy="384048"/>
          </a:xfrm>
          <a:prstGeom prst="rect">
            <a:avLst/>
          </a:prstGeom>
          <a:noFill/>
          <a:ln>
            <a:noFill/>
          </a:ln>
        </p:spPr>
        <p:txBody>
          <a:bodyPr wrap="square" lIns="91425" tIns="91425" rIns="91425" bIns="91425" anchor="ctr" anchorCtr="0"/>
          <a:lstStyle>
            <a:lvl1pPr marL="0" marR="0" lvl="0" indent="0" algn="l" rtl="0">
              <a:spcBef>
                <a:spcPts val="0"/>
              </a:spcBef>
              <a:buSzPct val="116666"/>
              <a:buNone/>
              <a:defRPr sz="1200" b="0" i="0" u="none" strike="noStrike" cap="none">
                <a:solidFill>
                  <a:schemeClr val="lt2"/>
                </a:solidFill>
                <a:latin typeface="Merriweather"/>
                <a:ea typeface="Merriweather"/>
                <a:cs typeface="Merriweather"/>
                <a:sym typeface="Merriweather"/>
              </a:defRPr>
            </a:lvl1pPr>
            <a:lvl2pPr marL="457200" marR="0" lvl="1"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2pPr>
            <a:lvl3pPr marL="914400" marR="0" lvl="2"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3pPr>
            <a:lvl4pPr marL="1371600" marR="0" lvl="3"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4pPr>
            <a:lvl5pPr marL="1828800" marR="0" lvl="4"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5pPr>
            <a:lvl6pPr marL="2286000" marR="0" lvl="5"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6pPr>
            <a:lvl7pPr marL="2743200" marR="0" lvl="6"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7pPr>
            <a:lvl8pPr marL="3200400" marR="0" lvl="7"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8pPr>
            <a:lvl9pPr marL="3657600" marR="0" lvl="8"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9pPr>
          </a:lstStyle>
          <a:p>
            <a:endParaRPr/>
          </a:p>
        </p:txBody>
      </p:sp>
      <p:sp>
        <p:nvSpPr>
          <p:cNvPr id="62" name="Shape 62"/>
          <p:cNvSpPr txBox="1">
            <a:spLocks noGrp="1"/>
          </p:cNvSpPr>
          <p:nvPr>
            <p:ph type="ftr" idx="11"/>
          </p:nvPr>
        </p:nvSpPr>
        <p:spPr>
          <a:xfrm>
            <a:off x="2133600" y="6203667"/>
            <a:ext cx="3581400" cy="384048"/>
          </a:xfrm>
          <a:prstGeom prst="rect">
            <a:avLst/>
          </a:prstGeom>
          <a:noFill/>
          <a:ln>
            <a:noFill/>
          </a:ln>
        </p:spPr>
        <p:txBody>
          <a:bodyPr wrap="square" lIns="91425" tIns="91425" rIns="91425" bIns="91425" anchor="ctr" anchorCtr="0"/>
          <a:lstStyle>
            <a:lvl1pPr marL="0" marR="0" lvl="0" indent="0" algn="r" rtl="0">
              <a:spcBef>
                <a:spcPts val="0"/>
              </a:spcBef>
              <a:buSzPct val="116666"/>
              <a:buNone/>
              <a:defRPr sz="1200" b="0" i="0" u="none" strike="noStrike" cap="none">
                <a:solidFill>
                  <a:schemeClr val="lt2"/>
                </a:solidFill>
                <a:latin typeface="Merriweather"/>
                <a:ea typeface="Merriweather"/>
                <a:cs typeface="Merriweather"/>
                <a:sym typeface="Merriweather"/>
              </a:defRPr>
            </a:lvl1pPr>
            <a:lvl2pPr marL="457200" marR="0" lvl="1"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2pPr>
            <a:lvl3pPr marL="914400" marR="0" lvl="2"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3pPr>
            <a:lvl4pPr marL="1371600" marR="0" lvl="3"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4pPr>
            <a:lvl5pPr marL="1828800" marR="0" lvl="4"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5pPr>
            <a:lvl6pPr marL="2286000" marR="0" lvl="5"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6pPr>
            <a:lvl7pPr marL="2743200" marR="0" lvl="6"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7pPr>
            <a:lvl8pPr marL="3200400" marR="0" lvl="7"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8pPr>
            <a:lvl9pPr marL="3657600" marR="0" lvl="8"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9pPr>
          </a:lstStyle>
          <a:p>
            <a:endParaRPr/>
          </a:p>
        </p:txBody>
      </p:sp>
      <p:sp>
        <p:nvSpPr>
          <p:cNvPr id="63" name="Shape 63"/>
          <p:cNvSpPr txBox="1">
            <a:spLocks noGrp="1"/>
          </p:cNvSpPr>
          <p:nvPr>
            <p:ph type="sldNum" idx="12"/>
          </p:nvPr>
        </p:nvSpPr>
        <p:spPr>
          <a:xfrm>
            <a:off x="8410575" y="6181531"/>
            <a:ext cx="609600" cy="457200"/>
          </a:xfrm>
          <a:prstGeom prst="rect">
            <a:avLst/>
          </a:prstGeom>
          <a:noFill/>
          <a:ln>
            <a:noFill/>
          </a:ln>
        </p:spPr>
        <p:txBody>
          <a:bodyPr wrap="square" lIns="0" tIns="0" rIns="0" bIns="0" anchor="ctr" anchorCtr="0">
            <a:noAutofit/>
          </a:bodyPr>
          <a:lstStyle/>
          <a:p>
            <a:pPr marL="0" marR="0" lvl="0" indent="0" algn="ctr" rtl="0">
              <a:spcBef>
                <a:spcPts val="0"/>
              </a:spcBef>
              <a:buSzPct val="25000"/>
              <a:buNone/>
            </a:pPr>
            <a:fld id="{00000000-1234-1234-1234-123412341234}" type="slidenum">
              <a:rPr lang="en-GB" sz="1600" b="0" i="0" u="none" strike="noStrike" cap="none">
                <a:solidFill>
                  <a:schemeClr val="lt2"/>
                </a:solidFill>
                <a:latin typeface="Merriweather"/>
                <a:ea typeface="Merriweather"/>
                <a:cs typeface="Merriweather"/>
                <a:sym typeface="Merriweather"/>
              </a:rPr>
              <a:t>‹#›</a:t>
            </a:fld>
            <a:endParaRPr lang="en-GB" sz="1600" b="0" i="0" u="none" strike="noStrike" cap="none">
              <a:solidFill>
                <a:schemeClr val="lt2"/>
              </a:solidFill>
              <a:latin typeface="Merriweather"/>
              <a:ea typeface="Merriweather"/>
              <a:cs typeface="Merriweather"/>
              <a:sym typeface="Merriweathe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cSld name="Content with Caption">
    <p:spTree>
      <p:nvGrpSpPr>
        <p:cNvPr id="1" name="Shape 64"/>
        <p:cNvGrpSpPr/>
        <p:nvPr/>
      </p:nvGrpSpPr>
      <p:grpSpPr>
        <a:xfrm>
          <a:off x="0" y="0"/>
          <a:ext cx="0" cy="0"/>
          <a:chOff x="0" y="0"/>
          <a:chExt cx="0" cy="0"/>
        </a:xfrm>
      </p:grpSpPr>
      <p:sp>
        <p:nvSpPr>
          <p:cNvPr id="65" name="Shape 65"/>
          <p:cNvSpPr txBox="1">
            <a:spLocks noGrp="1"/>
          </p:cNvSpPr>
          <p:nvPr>
            <p:ph type="body" idx="1"/>
          </p:nvPr>
        </p:nvSpPr>
        <p:spPr>
          <a:xfrm>
            <a:off x="457200" y="457200"/>
            <a:ext cx="6248400" cy="5715000"/>
          </a:xfrm>
          <a:prstGeom prst="rect">
            <a:avLst/>
          </a:prstGeom>
          <a:noFill/>
          <a:ln>
            <a:noFill/>
          </a:ln>
        </p:spPr>
        <p:txBody>
          <a:bodyPr wrap="square" lIns="91425" tIns="91425" rIns="91425" bIns="91425" anchor="t" anchorCtr="0"/>
          <a:lstStyle>
            <a:lvl1pPr marL="274320" marR="0" lvl="0" indent="-133985" algn="l" rtl="0">
              <a:spcBef>
                <a:spcPts val="600"/>
              </a:spcBef>
              <a:buClr>
                <a:schemeClr val="accent2"/>
              </a:buClr>
              <a:buSzPct val="85000"/>
              <a:buFont typeface="Noto Sans Symbols"/>
              <a:buChar char="●"/>
              <a:defRPr sz="2600" b="0" i="0" u="none" strike="noStrike" cap="none">
                <a:solidFill>
                  <a:schemeClr val="lt1"/>
                </a:solidFill>
                <a:latin typeface="Merriweather"/>
                <a:ea typeface="Merriweather"/>
                <a:cs typeface="Merriweather"/>
                <a:sym typeface="Merriweather"/>
              </a:defRPr>
            </a:lvl1pPr>
            <a:lvl2pPr marL="640080" marR="0" lvl="1" indent="-154940" algn="l" rtl="0">
              <a:spcBef>
                <a:spcPts val="300"/>
              </a:spcBef>
              <a:buClr>
                <a:srgbClr val="D58F3E"/>
              </a:buClr>
              <a:buSzPct val="85000"/>
              <a:buFont typeface="Noto Sans Symbols"/>
              <a:buChar char="●"/>
              <a:defRPr sz="2400" b="0" i="0" u="none" strike="noStrike" cap="none">
                <a:solidFill>
                  <a:schemeClr val="lt2"/>
                </a:solidFill>
                <a:latin typeface="Merriweather"/>
                <a:ea typeface="Merriweather"/>
                <a:cs typeface="Merriweather"/>
                <a:sym typeface="Merriweather"/>
              </a:defRPr>
            </a:lvl2pPr>
            <a:lvl3pPr marL="1005839" marR="0" lvl="2" indent="-117792" algn="l" rtl="0">
              <a:spcBef>
                <a:spcPts val="300"/>
              </a:spcBef>
              <a:buClr>
                <a:srgbClr val="B17733"/>
              </a:buClr>
              <a:buSzPct val="85000"/>
              <a:buFont typeface="Noto Sans Symbols"/>
              <a:buChar char="●"/>
              <a:defRPr sz="2100" b="0" i="0" u="none" strike="noStrike" cap="none">
                <a:solidFill>
                  <a:schemeClr val="lt1"/>
                </a:solidFill>
                <a:latin typeface="Merriweather"/>
                <a:ea typeface="Merriweather"/>
                <a:cs typeface="Merriweather"/>
                <a:sym typeface="Merriweather"/>
              </a:defRPr>
            </a:lvl3pPr>
            <a:lvl4pPr marL="1280160" marR="0" lvl="3" indent="-136207" algn="l" rtl="0">
              <a:spcBef>
                <a:spcPts val="300"/>
              </a:spcBef>
              <a:buClr>
                <a:srgbClr val="D58F3E"/>
              </a:buClr>
              <a:buSzPct val="85000"/>
              <a:buFont typeface="Noto Sans Symbols"/>
              <a:buChar char="●"/>
              <a:defRPr sz="1900" b="0" i="0" u="none" strike="noStrike" cap="none">
                <a:solidFill>
                  <a:schemeClr val="lt1"/>
                </a:solidFill>
                <a:latin typeface="Merriweather"/>
                <a:ea typeface="Merriweather"/>
                <a:cs typeface="Merriweather"/>
                <a:sym typeface="Merriweather"/>
              </a:defRPr>
            </a:lvl4pPr>
            <a:lvl5pPr marL="1554480" marR="0" lvl="4" indent="-147319" algn="l" rtl="0">
              <a:spcBef>
                <a:spcPts val="340"/>
              </a:spcBef>
              <a:buClr>
                <a:srgbClr val="D58F3E"/>
              </a:buClr>
              <a:buSzPct val="85000"/>
              <a:buFont typeface="Noto Sans Symbols"/>
              <a:buChar char="●"/>
              <a:defRPr sz="1600" b="0" i="0" u="none" strike="noStrike" cap="none">
                <a:solidFill>
                  <a:schemeClr val="lt1"/>
                </a:solidFill>
                <a:latin typeface="Merriweather"/>
                <a:ea typeface="Merriweather"/>
                <a:cs typeface="Merriweather"/>
                <a:sym typeface="Merriweather"/>
              </a:defRPr>
            </a:lvl5pPr>
            <a:lvl6pPr marL="1828800" marR="0" lvl="5" indent="-136842" algn="l" rtl="0">
              <a:spcBef>
                <a:spcPts val="340"/>
              </a:spcBef>
              <a:buClr>
                <a:srgbClr val="D58F3E"/>
              </a:buClr>
              <a:buSzPct val="85000"/>
              <a:buFont typeface="Noto Sans Symbols"/>
              <a:buChar char="☞"/>
              <a:defRPr sz="1700" b="0" i="0" u="none" strike="noStrike" cap="none">
                <a:solidFill>
                  <a:schemeClr val="lt1"/>
                </a:solidFill>
                <a:latin typeface="Merriweather"/>
                <a:ea typeface="Merriweather"/>
                <a:cs typeface="Merriweather"/>
                <a:sym typeface="Merriweather"/>
              </a:defRPr>
            </a:lvl6pPr>
            <a:lvl7pPr marL="2011679" marR="0" lvl="6" indent="-96519" algn="l" rtl="0">
              <a:spcBef>
                <a:spcPts val="340"/>
              </a:spcBef>
              <a:buClr>
                <a:srgbClr val="D58F3E"/>
              </a:buClr>
              <a:buSzPct val="85000"/>
              <a:buFont typeface="Noto Sans Symbols"/>
              <a:buChar char="☞"/>
              <a:defRPr sz="1600" b="0" i="0" u="none" strike="noStrike" cap="none">
                <a:solidFill>
                  <a:schemeClr val="lt1"/>
                </a:solidFill>
                <a:latin typeface="Merriweather"/>
                <a:ea typeface="Merriweather"/>
                <a:cs typeface="Merriweather"/>
                <a:sym typeface="Merriweather"/>
              </a:defRPr>
            </a:lvl7pPr>
            <a:lvl8pPr marL="2286000" marR="0" lvl="7" indent="-109537" algn="l" rtl="0">
              <a:spcBef>
                <a:spcPts val="340"/>
              </a:spcBef>
              <a:buClr>
                <a:srgbClr val="D58F3E"/>
              </a:buClr>
              <a:buSzPct val="85000"/>
              <a:buFont typeface="Noto Sans Symbols"/>
              <a:buChar char="☞"/>
              <a:defRPr sz="1500" b="0" i="0" u="none" strike="noStrike" cap="none">
                <a:solidFill>
                  <a:schemeClr val="lt1"/>
                </a:solidFill>
                <a:latin typeface="Merriweather"/>
                <a:ea typeface="Merriweather"/>
                <a:cs typeface="Merriweather"/>
                <a:sym typeface="Merriweather"/>
              </a:defRPr>
            </a:lvl8pPr>
            <a:lvl9pPr marL="2560320" marR="0" lvl="8" indent="-104457" algn="l" rtl="0">
              <a:spcBef>
                <a:spcPts val="340"/>
              </a:spcBef>
              <a:buClr>
                <a:srgbClr val="D58F3E"/>
              </a:buClr>
              <a:buSzPct val="85000"/>
              <a:buFont typeface="Noto Sans Symbols"/>
              <a:buChar char="☞"/>
              <a:defRPr sz="1500" b="0" i="0" u="none" strike="noStrike" cap="none">
                <a:solidFill>
                  <a:schemeClr val="lt1"/>
                </a:solidFill>
                <a:latin typeface="Merriweather"/>
                <a:ea typeface="Merriweather"/>
                <a:cs typeface="Merriweather"/>
                <a:sym typeface="Merriweather"/>
              </a:defRPr>
            </a:lvl9pPr>
          </a:lstStyle>
          <a:p>
            <a:endParaRPr/>
          </a:p>
        </p:txBody>
      </p:sp>
      <p:sp>
        <p:nvSpPr>
          <p:cNvPr id="66" name="Shape 66"/>
          <p:cNvSpPr txBox="1">
            <a:spLocks noGrp="1"/>
          </p:cNvSpPr>
          <p:nvPr>
            <p:ph type="body" idx="2"/>
          </p:nvPr>
        </p:nvSpPr>
        <p:spPr>
          <a:xfrm>
            <a:off x="6781800" y="1600200"/>
            <a:ext cx="1984248" cy="3733800"/>
          </a:xfrm>
          <a:prstGeom prst="rect">
            <a:avLst/>
          </a:prstGeom>
          <a:noFill/>
          <a:ln>
            <a:noFill/>
          </a:ln>
        </p:spPr>
        <p:txBody>
          <a:bodyPr wrap="square" lIns="91425" tIns="91425" rIns="91425" bIns="91425" anchor="t" anchorCtr="0"/>
          <a:lstStyle>
            <a:lvl1pPr marL="0" marR="0" lvl="0" indent="0" algn="l" rtl="0">
              <a:lnSpc>
                <a:spcPct val="125000"/>
              </a:lnSpc>
              <a:spcBef>
                <a:spcPts val="600"/>
              </a:spcBef>
              <a:spcAft>
                <a:spcPts val="1000"/>
              </a:spcAft>
              <a:buClr>
                <a:schemeClr val="accent2"/>
              </a:buClr>
              <a:buSzPct val="138125"/>
              <a:buFont typeface="Noto Sans Symbols"/>
              <a:buNone/>
              <a:defRPr sz="1600" b="0" i="0" u="none" strike="noStrike" cap="none">
                <a:solidFill>
                  <a:schemeClr val="lt2"/>
                </a:solidFill>
                <a:latin typeface="Merriweather"/>
                <a:ea typeface="Merriweather"/>
                <a:cs typeface="Merriweather"/>
                <a:sym typeface="Merriweather"/>
              </a:defRPr>
            </a:lvl1pPr>
            <a:lvl2pPr marL="640080" marR="0" lvl="1" indent="-284480" algn="l" rtl="0">
              <a:spcBef>
                <a:spcPts val="300"/>
              </a:spcBef>
              <a:buClr>
                <a:srgbClr val="D58F3E"/>
              </a:buClr>
              <a:buSzPct val="170000"/>
              <a:buFont typeface="Noto Sans Symbols"/>
              <a:buNone/>
              <a:defRPr sz="1200" b="0" i="0" u="none" strike="noStrike" cap="none">
                <a:solidFill>
                  <a:schemeClr val="lt2"/>
                </a:solidFill>
                <a:latin typeface="Merriweather"/>
                <a:ea typeface="Merriweather"/>
                <a:cs typeface="Merriweather"/>
                <a:sym typeface="Merriweather"/>
              </a:defRPr>
            </a:lvl2pPr>
            <a:lvl3pPr marL="1005839" marR="0" lvl="2" indent="-231139" algn="l" rtl="0">
              <a:spcBef>
                <a:spcPts val="300"/>
              </a:spcBef>
              <a:buClr>
                <a:srgbClr val="B17733"/>
              </a:buClr>
              <a:buSzPct val="178500"/>
              <a:buFont typeface="Noto Sans Symbols"/>
              <a:buNone/>
              <a:defRPr sz="1000" b="0" i="0" u="none" strike="noStrike" cap="none">
                <a:solidFill>
                  <a:schemeClr val="lt1"/>
                </a:solidFill>
                <a:latin typeface="Merriweather"/>
                <a:ea typeface="Merriweather"/>
                <a:cs typeface="Merriweather"/>
                <a:sym typeface="Merriweather"/>
              </a:defRPr>
            </a:lvl3pPr>
            <a:lvl4pPr marL="1280160" marR="0" lvl="3" indent="-238760" algn="l" rtl="0">
              <a:spcBef>
                <a:spcPts val="300"/>
              </a:spcBef>
              <a:buClr>
                <a:srgbClr val="D58F3E"/>
              </a:buClr>
              <a:buSzPct val="179444"/>
              <a:buFont typeface="Noto Sans Symbols"/>
              <a:buNone/>
              <a:defRPr sz="900" b="0" i="0" u="none" strike="noStrike" cap="none">
                <a:solidFill>
                  <a:schemeClr val="lt1"/>
                </a:solidFill>
                <a:latin typeface="Merriweather"/>
                <a:ea typeface="Merriweather"/>
                <a:cs typeface="Merriweather"/>
                <a:sym typeface="Merriweather"/>
              </a:defRPr>
            </a:lvl4pPr>
            <a:lvl5pPr marL="1554480" marR="0" lvl="4" indent="-233680" algn="l" rtl="0">
              <a:spcBef>
                <a:spcPts val="340"/>
              </a:spcBef>
              <a:buClr>
                <a:srgbClr val="D58F3E"/>
              </a:buClr>
              <a:buSzPct val="151111"/>
              <a:buFont typeface="Noto Sans Symbols"/>
              <a:buNone/>
              <a:defRPr sz="900" b="0" i="0" u="none" strike="noStrike" cap="none">
                <a:solidFill>
                  <a:schemeClr val="lt1"/>
                </a:solidFill>
                <a:latin typeface="Merriweather"/>
                <a:ea typeface="Merriweather"/>
                <a:cs typeface="Merriweather"/>
                <a:sym typeface="Merriweather"/>
              </a:defRPr>
            </a:lvl5pPr>
            <a:lvl6pPr marL="1828800" marR="0" lvl="5" indent="-136842" algn="l" rtl="0">
              <a:spcBef>
                <a:spcPts val="340"/>
              </a:spcBef>
              <a:buClr>
                <a:srgbClr val="D58F3E"/>
              </a:buClr>
              <a:buSzPct val="85000"/>
              <a:buFont typeface="Noto Sans Symbols"/>
              <a:buChar char="☞"/>
              <a:defRPr sz="1700" b="0" i="0" u="none" strike="noStrike" cap="none">
                <a:solidFill>
                  <a:schemeClr val="lt1"/>
                </a:solidFill>
                <a:latin typeface="Merriweather"/>
                <a:ea typeface="Merriweather"/>
                <a:cs typeface="Merriweather"/>
                <a:sym typeface="Merriweather"/>
              </a:defRPr>
            </a:lvl6pPr>
            <a:lvl7pPr marL="2011679" marR="0" lvl="6" indent="-96519" algn="l" rtl="0">
              <a:spcBef>
                <a:spcPts val="340"/>
              </a:spcBef>
              <a:buClr>
                <a:srgbClr val="D58F3E"/>
              </a:buClr>
              <a:buSzPct val="85000"/>
              <a:buFont typeface="Noto Sans Symbols"/>
              <a:buChar char="☞"/>
              <a:defRPr sz="1600" b="0" i="0" u="none" strike="noStrike" cap="none">
                <a:solidFill>
                  <a:schemeClr val="lt1"/>
                </a:solidFill>
                <a:latin typeface="Merriweather"/>
                <a:ea typeface="Merriweather"/>
                <a:cs typeface="Merriweather"/>
                <a:sym typeface="Merriweather"/>
              </a:defRPr>
            </a:lvl7pPr>
            <a:lvl8pPr marL="2286000" marR="0" lvl="7" indent="-109537" algn="l" rtl="0">
              <a:spcBef>
                <a:spcPts val="340"/>
              </a:spcBef>
              <a:buClr>
                <a:srgbClr val="D58F3E"/>
              </a:buClr>
              <a:buSzPct val="85000"/>
              <a:buFont typeface="Noto Sans Symbols"/>
              <a:buChar char="☞"/>
              <a:defRPr sz="1500" b="0" i="0" u="none" strike="noStrike" cap="none">
                <a:solidFill>
                  <a:schemeClr val="lt1"/>
                </a:solidFill>
                <a:latin typeface="Merriweather"/>
                <a:ea typeface="Merriweather"/>
                <a:cs typeface="Merriweather"/>
                <a:sym typeface="Merriweather"/>
              </a:defRPr>
            </a:lvl8pPr>
            <a:lvl9pPr marL="2560320" marR="0" lvl="8" indent="-104457" algn="l" rtl="0">
              <a:spcBef>
                <a:spcPts val="340"/>
              </a:spcBef>
              <a:buClr>
                <a:srgbClr val="D58F3E"/>
              </a:buClr>
              <a:buSzPct val="85000"/>
              <a:buFont typeface="Noto Sans Symbols"/>
              <a:buChar char="☞"/>
              <a:defRPr sz="1500" b="0" i="0" u="none" strike="noStrike" cap="none">
                <a:solidFill>
                  <a:schemeClr val="lt1"/>
                </a:solidFill>
                <a:latin typeface="Merriweather"/>
                <a:ea typeface="Merriweather"/>
                <a:cs typeface="Merriweather"/>
                <a:sym typeface="Merriweather"/>
              </a:defRPr>
            </a:lvl9pPr>
          </a:lstStyle>
          <a:p>
            <a:endParaRPr/>
          </a:p>
        </p:txBody>
      </p:sp>
      <p:sp>
        <p:nvSpPr>
          <p:cNvPr id="67" name="Shape 67"/>
          <p:cNvSpPr txBox="1">
            <a:spLocks noGrp="1"/>
          </p:cNvSpPr>
          <p:nvPr>
            <p:ph type="title"/>
          </p:nvPr>
        </p:nvSpPr>
        <p:spPr>
          <a:xfrm>
            <a:off x="6781800" y="457200"/>
            <a:ext cx="1981200" cy="1066800"/>
          </a:xfrm>
          <a:prstGeom prst="rect">
            <a:avLst/>
          </a:prstGeom>
          <a:noFill/>
          <a:ln>
            <a:noFill/>
          </a:ln>
        </p:spPr>
        <p:txBody>
          <a:bodyPr wrap="square" lIns="91425" tIns="91425" rIns="91425" bIns="91425" anchor="b" anchorCtr="0"/>
          <a:lstStyle>
            <a:lvl1pPr marL="0" marR="0" lvl="0" indent="0" algn="l" rtl="0">
              <a:spcBef>
                <a:spcPts val="0"/>
              </a:spcBef>
              <a:buClr>
                <a:schemeClr val="lt2"/>
              </a:buClr>
              <a:buSzPct val="77777"/>
              <a:buFont typeface="Merriweather"/>
              <a:buNone/>
              <a:defRPr sz="1800" b="1" i="0" u="none" strike="noStrike" cap="none">
                <a:solidFill>
                  <a:schemeClr val="lt2"/>
                </a:solidFill>
                <a:latin typeface="Merriweather"/>
                <a:ea typeface="Merriweather"/>
                <a:cs typeface="Merriweather"/>
                <a:sym typeface="Merriweather"/>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68" name="Shape 68"/>
          <p:cNvSpPr txBox="1">
            <a:spLocks noGrp="1"/>
          </p:cNvSpPr>
          <p:nvPr>
            <p:ph type="dt" idx="10"/>
          </p:nvPr>
        </p:nvSpPr>
        <p:spPr>
          <a:xfrm>
            <a:off x="5791200" y="6203667"/>
            <a:ext cx="2590800" cy="384048"/>
          </a:xfrm>
          <a:prstGeom prst="rect">
            <a:avLst/>
          </a:prstGeom>
          <a:noFill/>
          <a:ln>
            <a:noFill/>
          </a:ln>
        </p:spPr>
        <p:txBody>
          <a:bodyPr wrap="square" lIns="91425" tIns="91425" rIns="91425" bIns="91425" anchor="ctr" anchorCtr="0"/>
          <a:lstStyle>
            <a:lvl1pPr marL="0" marR="0" lvl="0" indent="0" algn="l" rtl="0">
              <a:spcBef>
                <a:spcPts val="0"/>
              </a:spcBef>
              <a:buSzPct val="116666"/>
              <a:buNone/>
              <a:defRPr sz="1200" b="0" i="0" u="none" strike="noStrike" cap="none">
                <a:solidFill>
                  <a:schemeClr val="lt2"/>
                </a:solidFill>
                <a:latin typeface="Merriweather"/>
                <a:ea typeface="Merriweather"/>
                <a:cs typeface="Merriweather"/>
                <a:sym typeface="Merriweather"/>
              </a:defRPr>
            </a:lvl1pPr>
            <a:lvl2pPr marL="457200" marR="0" lvl="1"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2pPr>
            <a:lvl3pPr marL="914400" marR="0" lvl="2"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3pPr>
            <a:lvl4pPr marL="1371600" marR="0" lvl="3"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4pPr>
            <a:lvl5pPr marL="1828800" marR="0" lvl="4"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5pPr>
            <a:lvl6pPr marL="2286000" marR="0" lvl="5"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6pPr>
            <a:lvl7pPr marL="2743200" marR="0" lvl="6"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7pPr>
            <a:lvl8pPr marL="3200400" marR="0" lvl="7"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8pPr>
            <a:lvl9pPr marL="3657600" marR="0" lvl="8"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9pPr>
          </a:lstStyle>
          <a:p>
            <a:endParaRPr/>
          </a:p>
        </p:txBody>
      </p:sp>
      <p:sp>
        <p:nvSpPr>
          <p:cNvPr id="69" name="Shape 69"/>
          <p:cNvSpPr txBox="1">
            <a:spLocks noGrp="1"/>
          </p:cNvSpPr>
          <p:nvPr>
            <p:ph type="sldNum" idx="12"/>
          </p:nvPr>
        </p:nvSpPr>
        <p:spPr>
          <a:xfrm>
            <a:off x="8410575" y="6181531"/>
            <a:ext cx="609600" cy="457200"/>
          </a:xfrm>
          <a:prstGeom prst="rect">
            <a:avLst/>
          </a:prstGeom>
          <a:noFill/>
          <a:ln>
            <a:noFill/>
          </a:ln>
        </p:spPr>
        <p:txBody>
          <a:bodyPr wrap="square" lIns="0" tIns="0" rIns="0" bIns="0" anchor="ctr" anchorCtr="0">
            <a:noAutofit/>
          </a:bodyPr>
          <a:lstStyle/>
          <a:p>
            <a:pPr marL="0" marR="0" lvl="0" indent="0" algn="ctr" rtl="0">
              <a:spcBef>
                <a:spcPts val="0"/>
              </a:spcBef>
              <a:buSzPct val="25000"/>
              <a:buNone/>
            </a:pPr>
            <a:fld id="{00000000-1234-1234-1234-123412341234}" type="slidenum">
              <a:rPr lang="en-GB" sz="1600" b="0" i="0" u="none" strike="noStrike" cap="none">
                <a:solidFill>
                  <a:schemeClr val="lt2"/>
                </a:solidFill>
                <a:latin typeface="Merriweather"/>
                <a:ea typeface="Merriweather"/>
                <a:cs typeface="Merriweather"/>
                <a:sym typeface="Merriweather"/>
              </a:rPr>
              <a:t>‹#›</a:t>
            </a:fld>
            <a:endParaRPr lang="en-GB" sz="1600" b="0" i="0" u="none" strike="noStrike" cap="none">
              <a:solidFill>
                <a:schemeClr val="lt2"/>
              </a:solidFill>
              <a:latin typeface="Merriweather"/>
              <a:ea typeface="Merriweather"/>
              <a:cs typeface="Merriweather"/>
              <a:sym typeface="Merriweather"/>
            </a:endParaRPr>
          </a:p>
        </p:txBody>
      </p:sp>
      <p:sp>
        <p:nvSpPr>
          <p:cNvPr id="70" name="Shape 70"/>
          <p:cNvSpPr txBox="1">
            <a:spLocks noGrp="1"/>
          </p:cNvSpPr>
          <p:nvPr>
            <p:ph type="ftr" idx="11"/>
          </p:nvPr>
        </p:nvSpPr>
        <p:spPr>
          <a:xfrm>
            <a:off x="2133600" y="6203667"/>
            <a:ext cx="3581400" cy="384048"/>
          </a:xfrm>
          <a:prstGeom prst="rect">
            <a:avLst/>
          </a:prstGeom>
          <a:noFill/>
          <a:ln>
            <a:noFill/>
          </a:ln>
        </p:spPr>
        <p:txBody>
          <a:bodyPr wrap="square" lIns="91425" tIns="91425" rIns="91425" bIns="91425" anchor="ctr" anchorCtr="0"/>
          <a:lstStyle>
            <a:lvl1pPr marL="0" marR="0" lvl="0" indent="0" algn="r" rtl="0">
              <a:spcBef>
                <a:spcPts val="0"/>
              </a:spcBef>
              <a:buSzPct val="116666"/>
              <a:buNone/>
              <a:defRPr sz="1200" b="0" i="0" u="none" strike="noStrike" cap="none">
                <a:solidFill>
                  <a:schemeClr val="lt2"/>
                </a:solidFill>
                <a:latin typeface="Merriweather"/>
                <a:ea typeface="Merriweather"/>
                <a:cs typeface="Merriweather"/>
                <a:sym typeface="Merriweather"/>
              </a:defRPr>
            </a:lvl1pPr>
            <a:lvl2pPr marL="457200" marR="0" lvl="1"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2pPr>
            <a:lvl3pPr marL="914400" marR="0" lvl="2"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3pPr>
            <a:lvl4pPr marL="1371600" marR="0" lvl="3"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4pPr>
            <a:lvl5pPr marL="1828800" marR="0" lvl="4"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5pPr>
            <a:lvl6pPr marL="2286000" marR="0" lvl="5"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6pPr>
            <a:lvl7pPr marL="2743200" marR="0" lvl="6"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7pPr>
            <a:lvl8pPr marL="3200400" marR="0" lvl="7"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8pPr>
            <a:lvl9pPr marL="3657600" marR="0" lvl="8"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cSld name="Picture with Caption">
    <p:spTree>
      <p:nvGrpSpPr>
        <p:cNvPr id="1" name="Shape 71"/>
        <p:cNvGrpSpPr/>
        <p:nvPr/>
      </p:nvGrpSpPr>
      <p:grpSpPr>
        <a:xfrm>
          <a:off x="0" y="0"/>
          <a:ext cx="0" cy="0"/>
          <a:chOff x="0" y="0"/>
          <a:chExt cx="0" cy="0"/>
        </a:xfrm>
      </p:grpSpPr>
      <p:sp>
        <p:nvSpPr>
          <p:cNvPr id="72" name="Shape 72"/>
          <p:cNvSpPr txBox="1">
            <a:spLocks noGrp="1"/>
          </p:cNvSpPr>
          <p:nvPr>
            <p:ph type="title"/>
          </p:nvPr>
        </p:nvSpPr>
        <p:spPr>
          <a:xfrm>
            <a:off x="6629400" y="457200"/>
            <a:ext cx="2057400" cy="1066800"/>
          </a:xfrm>
          <a:prstGeom prst="rect">
            <a:avLst/>
          </a:prstGeom>
          <a:noFill/>
          <a:ln>
            <a:noFill/>
          </a:ln>
        </p:spPr>
        <p:txBody>
          <a:bodyPr wrap="square" lIns="91425" tIns="91425" rIns="91425" bIns="91425" anchor="b" anchorCtr="0"/>
          <a:lstStyle>
            <a:lvl1pPr marL="0" marR="0" lvl="0" indent="0" algn="l" rtl="0">
              <a:spcBef>
                <a:spcPts val="0"/>
              </a:spcBef>
              <a:buClr>
                <a:schemeClr val="lt2"/>
              </a:buClr>
              <a:buSzPct val="77777"/>
              <a:buFont typeface="Merriweather"/>
              <a:buNone/>
              <a:defRPr sz="1800" b="1" i="0" u="none" strike="noStrike" cap="none">
                <a:solidFill>
                  <a:schemeClr val="lt2"/>
                </a:solidFill>
                <a:latin typeface="Merriweather"/>
                <a:ea typeface="Merriweather"/>
                <a:cs typeface="Merriweather"/>
                <a:sym typeface="Merriweather"/>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73" name="Shape 73"/>
          <p:cNvSpPr>
            <a:spLocks noGrp="1"/>
          </p:cNvSpPr>
          <p:nvPr>
            <p:ph type="pic" idx="2"/>
          </p:nvPr>
        </p:nvSpPr>
        <p:spPr>
          <a:xfrm>
            <a:off x="457200" y="457200"/>
            <a:ext cx="6019800" cy="5562600"/>
          </a:xfrm>
          <a:prstGeom prst="rect">
            <a:avLst/>
          </a:prstGeom>
          <a:solidFill>
            <a:srgbClr val="FFFDEB"/>
          </a:solidFill>
          <a:ln>
            <a:noFill/>
          </a:ln>
        </p:spPr>
        <p:txBody>
          <a:bodyPr wrap="square" lIns="91425" tIns="91425" rIns="91425" bIns="91425" anchor="t" anchorCtr="0"/>
          <a:lstStyle>
            <a:lvl1pPr marL="0" marR="0" lvl="0" indent="0" algn="l" rtl="0">
              <a:spcBef>
                <a:spcPts val="600"/>
              </a:spcBef>
              <a:buClr>
                <a:schemeClr val="accent2"/>
              </a:buClr>
              <a:buSzPct val="43750"/>
              <a:buFont typeface="Noto Sans Symbols"/>
              <a:buNone/>
              <a:defRPr sz="3200" b="0" i="0" u="none" strike="noStrike" cap="none">
                <a:solidFill>
                  <a:schemeClr val="dk1"/>
                </a:solidFill>
                <a:latin typeface="Merriweather"/>
                <a:ea typeface="Merriweather"/>
                <a:cs typeface="Merriweather"/>
                <a:sym typeface="Merriweather"/>
              </a:defRPr>
            </a:lvl1pPr>
            <a:lvl2pPr marL="640080" marR="0" lvl="1" indent="-154940" algn="l" rtl="0">
              <a:spcBef>
                <a:spcPts val="300"/>
              </a:spcBef>
              <a:buClr>
                <a:srgbClr val="D58F3E"/>
              </a:buClr>
              <a:buSzPct val="85000"/>
              <a:buFont typeface="Noto Sans Symbols"/>
              <a:buChar char="●"/>
              <a:defRPr sz="2400" b="0" i="0" u="none" strike="noStrike" cap="none">
                <a:solidFill>
                  <a:schemeClr val="lt2"/>
                </a:solidFill>
                <a:latin typeface="Merriweather"/>
                <a:ea typeface="Merriweather"/>
                <a:cs typeface="Merriweather"/>
                <a:sym typeface="Merriweather"/>
              </a:defRPr>
            </a:lvl2pPr>
            <a:lvl3pPr marL="1005839" marR="0" lvl="2" indent="-117792" algn="l" rtl="0">
              <a:spcBef>
                <a:spcPts val="300"/>
              </a:spcBef>
              <a:buClr>
                <a:srgbClr val="B17733"/>
              </a:buClr>
              <a:buSzPct val="85000"/>
              <a:buFont typeface="Noto Sans Symbols"/>
              <a:buChar char="●"/>
              <a:defRPr sz="2100" b="0" i="0" u="none" strike="noStrike" cap="none">
                <a:solidFill>
                  <a:schemeClr val="lt1"/>
                </a:solidFill>
                <a:latin typeface="Merriweather"/>
                <a:ea typeface="Merriweather"/>
                <a:cs typeface="Merriweather"/>
                <a:sym typeface="Merriweather"/>
              </a:defRPr>
            </a:lvl3pPr>
            <a:lvl4pPr marL="1280160" marR="0" lvl="3" indent="-136207" algn="l" rtl="0">
              <a:spcBef>
                <a:spcPts val="300"/>
              </a:spcBef>
              <a:buClr>
                <a:srgbClr val="D58F3E"/>
              </a:buClr>
              <a:buSzPct val="85000"/>
              <a:buFont typeface="Noto Sans Symbols"/>
              <a:buChar char="●"/>
              <a:defRPr sz="1900" b="0" i="0" u="none" strike="noStrike" cap="none">
                <a:solidFill>
                  <a:schemeClr val="lt1"/>
                </a:solidFill>
                <a:latin typeface="Merriweather"/>
                <a:ea typeface="Merriweather"/>
                <a:cs typeface="Merriweather"/>
                <a:sym typeface="Merriweather"/>
              </a:defRPr>
            </a:lvl4pPr>
            <a:lvl5pPr marL="1554480" marR="0" lvl="4" indent="-147319" algn="l" rtl="0">
              <a:spcBef>
                <a:spcPts val="340"/>
              </a:spcBef>
              <a:buClr>
                <a:srgbClr val="D58F3E"/>
              </a:buClr>
              <a:buSzPct val="85000"/>
              <a:buFont typeface="Noto Sans Symbols"/>
              <a:buChar char="●"/>
              <a:defRPr sz="1600" b="0" i="0" u="none" strike="noStrike" cap="none">
                <a:solidFill>
                  <a:schemeClr val="lt1"/>
                </a:solidFill>
                <a:latin typeface="Merriweather"/>
                <a:ea typeface="Merriweather"/>
                <a:cs typeface="Merriweather"/>
                <a:sym typeface="Merriweather"/>
              </a:defRPr>
            </a:lvl5pPr>
            <a:lvl6pPr marL="1828800" marR="0" lvl="5" indent="-136842" algn="l" rtl="0">
              <a:spcBef>
                <a:spcPts val="340"/>
              </a:spcBef>
              <a:buClr>
                <a:srgbClr val="D58F3E"/>
              </a:buClr>
              <a:buSzPct val="85000"/>
              <a:buFont typeface="Noto Sans Symbols"/>
              <a:buChar char="☞"/>
              <a:defRPr sz="1700" b="0" i="0" u="none" strike="noStrike" cap="none">
                <a:solidFill>
                  <a:schemeClr val="lt1"/>
                </a:solidFill>
                <a:latin typeface="Merriweather"/>
                <a:ea typeface="Merriweather"/>
                <a:cs typeface="Merriweather"/>
                <a:sym typeface="Merriweather"/>
              </a:defRPr>
            </a:lvl6pPr>
            <a:lvl7pPr marL="2011679" marR="0" lvl="6" indent="-96519" algn="l" rtl="0">
              <a:spcBef>
                <a:spcPts val="340"/>
              </a:spcBef>
              <a:buClr>
                <a:srgbClr val="D58F3E"/>
              </a:buClr>
              <a:buSzPct val="85000"/>
              <a:buFont typeface="Noto Sans Symbols"/>
              <a:buChar char="☞"/>
              <a:defRPr sz="1600" b="0" i="0" u="none" strike="noStrike" cap="none">
                <a:solidFill>
                  <a:schemeClr val="lt1"/>
                </a:solidFill>
                <a:latin typeface="Merriweather"/>
                <a:ea typeface="Merriweather"/>
                <a:cs typeface="Merriweather"/>
                <a:sym typeface="Merriweather"/>
              </a:defRPr>
            </a:lvl7pPr>
            <a:lvl8pPr marL="2286000" marR="0" lvl="7" indent="-109537" algn="l" rtl="0">
              <a:spcBef>
                <a:spcPts val="340"/>
              </a:spcBef>
              <a:buClr>
                <a:srgbClr val="D58F3E"/>
              </a:buClr>
              <a:buSzPct val="85000"/>
              <a:buFont typeface="Noto Sans Symbols"/>
              <a:buChar char="☞"/>
              <a:defRPr sz="1500" b="0" i="0" u="none" strike="noStrike" cap="none">
                <a:solidFill>
                  <a:schemeClr val="lt1"/>
                </a:solidFill>
                <a:latin typeface="Merriweather"/>
                <a:ea typeface="Merriweather"/>
                <a:cs typeface="Merriweather"/>
                <a:sym typeface="Merriweather"/>
              </a:defRPr>
            </a:lvl8pPr>
            <a:lvl9pPr marL="2560320" marR="0" lvl="8" indent="-104457" algn="l" rtl="0">
              <a:spcBef>
                <a:spcPts val="340"/>
              </a:spcBef>
              <a:buClr>
                <a:srgbClr val="D58F3E"/>
              </a:buClr>
              <a:buSzPct val="85000"/>
              <a:buFont typeface="Noto Sans Symbols"/>
              <a:buChar char="☞"/>
              <a:defRPr sz="1500" b="0" i="0" u="none" strike="noStrike" cap="none">
                <a:solidFill>
                  <a:schemeClr val="lt1"/>
                </a:solidFill>
                <a:latin typeface="Merriweather"/>
                <a:ea typeface="Merriweather"/>
                <a:cs typeface="Merriweather"/>
                <a:sym typeface="Merriweather"/>
              </a:defRPr>
            </a:lvl9pPr>
          </a:lstStyle>
          <a:p>
            <a:endParaRPr/>
          </a:p>
        </p:txBody>
      </p:sp>
      <p:sp>
        <p:nvSpPr>
          <p:cNvPr id="74" name="Shape 74"/>
          <p:cNvSpPr txBox="1">
            <a:spLocks noGrp="1"/>
          </p:cNvSpPr>
          <p:nvPr>
            <p:ph type="body" idx="1"/>
          </p:nvPr>
        </p:nvSpPr>
        <p:spPr>
          <a:xfrm>
            <a:off x="6629400" y="1600200"/>
            <a:ext cx="2057400" cy="4419600"/>
          </a:xfrm>
          <a:prstGeom prst="rect">
            <a:avLst/>
          </a:prstGeom>
          <a:noFill/>
          <a:ln>
            <a:noFill/>
          </a:ln>
        </p:spPr>
        <p:txBody>
          <a:bodyPr wrap="square" lIns="91425" tIns="91425" rIns="91425" bIns="91425" anchor="t" anchorCtr="0"/>
          <a:lstStyle>
            <a:lvl1pPr marL="0" marR="0" lvl="0" indent="0" algn="l" rtl="0">
              <a:lnSpc>
                <a:spcPct val="125000"/>
              </a:lnSpc>
              <a:spcBef>
                <a:spcPts val="600"/>
              </a:spcBef>
              <a:spcAft>
                <a:spcPts val="1000"/>
              </a:spcAft>
              <a:buClr>
                <a:schemeClr val="accent2"/>
              </a:buClr>
              <a:buSzPct val="138125"/>
              <a:buFont typeface="Noto Sans Symbols"/>
              <a:buNone/>
              <a:defRPr sz="1600" b="0" i="0" u="none" strike="noStrike" cap="none">
                <a:solidFill>
                  <a:schemeClr val="lt2"/>
                </a:solidFill>
                <a:latin typeface="Merriweather"/>
                <a:ea typeface="Merriweather"/>
                <a:cs typeface="Merriweather"/>
                <a:sym typeface="Merriweather"/>
              </a:defRPr>
            </a:lvl1pPr>
            <a:lvl2pPr marL="640080" marR="0" lvl="1" indent="-219710" algn="l" rtl="0">
              <a:spcBef>
                <a:spcPts val="300"/>
              </a:spcBef>
              <a:buClr>
                <a:srgbClr val="D58F3E"/>
              </a:buClr>
              <a:buSzPct val="85000"/>
              <a:buFont typeface="Noto Sans Symbols"/>
              <a:buChar char="●"/>
              <a:defRPr sz="1200" b="0" i="0" u="none" strike="noStrike" cap="none">
                <a:solidFill>
                  <a:schemeClr val="lt2"/>
                </a:solidFill>
                <a:latin typeface="Merriweather"/>
                <a:ea typeface="Merriweather"/>
                <a:cs typeface="Merriweather"/>
                <a:sym typeface="Merriweather"/>
              </a:defRPr>
            </a:lvl2pPr>
            <a:lvl3pPr marL="1005839" marR="0" lvl="2" indent="-177164" algn="l" rtl="0">
              <a:spcBef>
                <a:spcPts val="300"/>
              </a:spcBef>
              <a:buClr>
                <a:srgbClr val="B17733"/>
              </a:buClr>
              <a:buSzPct val="85000"/>
              <a:buFont typeface="Noto Sans Symbols"/>
              <a:buChar char="●"/>
              <a:defRPr sz="1000" b="0" i="0" u="none" strike="noStrike" cap="none">
                <a:solidFill>
                  <a:schemeClr val="lt1"/>
                </a:solidFill>
                <a:latin typeface="Merriweather"/>
                <a:ea typeface="Merriweather"/>
                <a:cs typeface="Merriweather"/>
                <a:sym typeface="Merriweather"/>
              </a:defRPr>
            </a:lvl3pPr>
            <a:lvl4pPr marL="1280160" marR="0" lvl="3" indent="-190182" algn="l" rtl="0">
              <a:spcBef>
                <a:spcPts val="300"/>
              </a:spcBef>
              <a:buClr>
                <a:srgbClr val="D58F3E"/>
              </a:buClr>
              <a:buSzPct val="85000"/>
              <a:buFont typeface="Noto Sans Symbols"/>
              <a:buChar char="●"/>
              <a:defRPr sz="900" b="0" i="0" u="none" strike="noStrike" cap="none">
                <a:solidFill>
                  <a:schemeClr val="lt1"/>
                </a:solidFill>
                <a:latin typeface="Merriweather"/>
                <a:ea typeface="Merriweather"/>
                <a:cs typeface="Merriweather"/>
                <a:sym typeface="Merriweather"/>
              </a:defRPr>
            </a:lvl4pPr>
            <a:lvl5pPr marL="1554480" marR="0" lvl="4" indent="-185102" algn="l" rtl="0">
              <a:spcBef>
                <a:spcPts val="340"/>
              </a:spcBef>
              <a:buClr>
                <a:srgbClr val="D58F3E"/>
              </a:buClr>
              <a:buSzPct val="85000"/>
              <a:buFont typeface="Noto Sans Symbols"/>
              <a:buChar char="●"/>
              <a:defRPr sz="900" b="0" i="0" u="none" strike="noStrike" cap="none">
                <a:solidFill>
                  <a:schemeClr val="lt1"/>
                </a:solidFill>
                <a:latin typeface="Merriweather"/>
                <a:ea typeface="Merriweather"/>
                <a:cs typeface="Merriweather"/>
                <a:sym typeface="Merriweather"/>
              </a:defRPr>
            </a:lvl5pPr>
            <a:lvl6pPr marL="1828800" marR="0" lvl="5" indent="-136842" algn="l" rtl="0">
              <a:spcBef>
                <a:spcPts val="340"/>
              </a:spcBef>
              <a:buClr>
                <a:srgbClr val="D58F3E"/>
              </a:buClr>
              <a:buSzPct val="85000"/>
              <a:buFont typeface="Noto Sans Symbols"/>
              <a:buChar char="☞"/>
              <a:defRPr sz="1700" b="0" i="0" u="none" strike="noStrike" cap="none">
                <a:solidFill>
                  <a:schemeClr val="lt1"/>
                </a:solidFill>
                <a:latin typeface="Merriweather"/>
                <a:ea typeface="Merriweather"/>
                <a:cs typeface="Merriweather"/>
                <a:sym typeface="Merriweather"/>
              </a:defRPr>
            </a:lvl6pPr>
            <a:lvl7pPr marL="2011679" marR="0" lvl="6" indent="-96519" algn="l" rtl="0">
              <a:spcBef>
                <a:spcPts val="340"/>
              </a:spcBef>
              <a:buClr>
                <a:srgbClr val="D58F3E"/>
              </a:buClr>
              <a:buSzPct val="85000"/>
              <a:buFont typeface="Noto Sans Symbols"/>
              <a:buChar char="☞"/>
              <a:defRPr sz="1600" b="0" i="0" u="none" strike="noStrike" cap="none">
                <a:solidFill>
                  <a:schemeClr val="lt1"/>
                </a:solidFill>
                <a:latin typeface="Merriweather"/>
                <a:ea typeface="Merriweather"/>
                <a:cs typeface="Merriweather"/>
                <a:sym typeface="Merriweather"/>
              </a:defRPr>
            </a:lvl7pPr>
            <a:lvl8pPr marL="2286000" marR="0" lvl="7" indent="-109537" algn="l" rtl="0">
              <a:spcBef>
                <a:spcPts val="340"/>
              </a:spcBef>
              <a:buClr>
                <a:srgbClr val="D58F3E"/>
              </a:buClr>
              <a:buSzPct val="85000"/>
              <a:buFont typeface="Noto Sans Symbols"/>
              <a:buChar char="☞"/>
              <a:defRPr sz="1500" b="0" i="0" u="none" strike="noStrike" cap="none">
                <a:solidFill>
                  <a:schemeClr val="lt1"/>
                </a:solidFill>
                <a:latin typeface="Merriweather"/>
                <a:ea typeface="Merriweather"/>
                <a:cs typeface="Merriweather"/>
                <a:sym typeface="Merriweather"/>
              </a:defRPr>
            </a:lvl8pPr>
            <a:lvl9pPr marL="2560320" marR="0" lvl="8" indent="-104457" algn="l" rtl="0">
              <a:spcBef>
                <a:spcPts val="340"/>
              </a:spcBef>
              <a:buClr>
                <a:srgbClr val="D58F3E"/>
              </a:buClr>
              <a:buSzPct val="85000"/>
              <a:buFont typeface="Noto Sans Symbols"/>
              <a:buChar char="☞"/>
              <a:defRPr sz="1500" b="0" i="0" u="none" strike="noStrike" cap="none">
                <a:solidFill>
                  <a:schemeClr val="lt1"/>
                </a:solidFill>
                <a:latin typeface="Merriweather"/>
                <a:ea typeface="Merriweather"/>
                <a:cs typeface="Merriweather"/>
                <a:sym typeface="Merriweather"/>
              </a:defRPr>
            </a:lvl9pPr>
          </a:lstStyle>
          <a:p>
            <a:endParaRPr/>
          </a:p>
        </p:txBody>
      </p:sp>
      <p:sp>
        <p:nvSpPr>
          <p:cNvPr id="75" name="Shape 75"/>
          <p:cNvSpPr txBox="1">
            <a:spLocks noGrp="1"/>
          </p:cNvSpPr>
          <p:nvPr>
            <p:ph type="dt" idx="10"/>
          </p:nvPr>
        </p:nvSpPr>
        <p:spPr>
          <a:xfrm>
            <a:off x="5791200" y="6203667"/>
            <a:ext cx="2590800" cy="384048"/>
          </a:xfrm>
          <a:prstGeom prst="rect">
            <a:avLst/>
          </a:prstGeom>
          <a:noFill/>
          <a:ln>
            <a:noFill/>
          </a:ln>
        </p:spPr>
        <p:txBody>
          <a:bodyPr wrap="square" lIns="91425" tIns="91425" rIns="91425" bIns="91425" anchor="ctr" anchorCtr="0"/>
          <a:lstStyle>
            <a:lvl1pPr marL="0" marR="0" lvl="0" indent="0" algn="l" rtl="0">
              <a:spcBef>
                <a:spcPts val="0"/>
              </a:spcBef>
              <a:buSzPct val="116666"/>
              <a:buNone/>
              <a:defRPr sz="1200" b="0" i="0" u="none" strike="noStrike" cap="none">
                <a:solidFill>
                  <a:schemeClr val="lt2"/>
                </a:solidFill>
                <a:latin typeface="Merriweather"/>
                <a:ea typeface="Merriweather"/>
                <a:cs typeface="Merriweather"/>
                <a:sym typeface="Merriweather"/>
              </a:defRPr>
            </a:lvl1pPr>
            <a:lvl2pPr marL="457200" marR="0" lvl="1"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2pPr>
            <a:lvl3pPr marL="914400" marR="0" lvl="2"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3pPr>
            <a:lvl4pPr marL="1371600" marR="0" lvl="3"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4pPr>
            <a:lvl5pPr marL="1828800" marR="0" lvl="4"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5pPr>
            <a:lvl6pPr marL="2286000" marR="0" lvl="5"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6pPr>
            <a:lvl7pPr marL="2743200" marR="0" lvl="6"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7pPr>
            <a:lvl8pPr marL="3200400" marR="0" lvl="7"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8pPr>
            <a:lvl9pPr marL="3657600" marR="0" lvl="8"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9pPr>
          </a:lstStyle>
          <a:p>
            <a:endParaRPr/>
          </a:p>
        </p:txBody>
      </p:sp>
      <p:sp>
        <p:nvSpPr>
          <p:cNvPr id="76" name="Shape 76"/>
          <p:cNvSpPr txBox="1">
            <a:spLocks noGrp="1"/>
          </p:cNvSpPr>
          <p:nvPr>
            <p:ph type="sldNum" idx="12"/>
          </p:nvPr>
        </p:nvSpPr>
        <p:spPr>
          <a:xfrm>
            <a:off x="8410575" y="6181531"/>
            <a:ext cx="609600" cy="457200"/>
          </a:xfrm>
          <a:prstGeom prst="rect">
            <a:avLst/>
          </a:prstGeom>
          <a:noFill/>
          <a:ln>
            <a:noFill/>
          </a:ln>
        </p:spPr>
        <p:txBody>
          <a:bodyPr wrap="square" lIns="0" tIns="0" rIns="0" bIns="0" anchor="ctr" anchorCtr="0">
            <a:noAutofit/>
          </a:bodyPr>
          <a:lstStyle/>
          <a:p>
            <a:pPr marL="0" marR="0" lvl="0" indent="0" algn="ctr" rtl="0">
              <a:spcBef>
                <a:spcPts val="0"/>
              </a:spcBef>
              <a:buSzPct val="25000"/>
              <a:buNone/>
            </a:pPr>
            <a:fld id="{00000000-1234-1234-1234-123412341234}" type="slidenum">
              <a:rPr lang="en-GB" sz="1600" b="0" i="0" u="none" strike="noStrike" cap="none">
                <a:solidFill>
                  <a:schemeClr val="lt2"/>
                </a:solidFill>
                <a:latin typeface="Merriweather"/>
                <a:ea typeface="Merriweather"/>
                <a:cs typeface="Merriweather"/>
                <a:sym typeface="Merriweather"/>
              </a:rPr>
              <a:t>‹#›</a:t>
            </a:fld>
            <a:endParaRPr lang="en-GB" sz="1600" b="0" i="0" u="none" strike="noStrike" cap="none">
              <a:solidFill>
                <a:schemeClr val="lt2"/>
              </a:solidFill>
              <a:latin typeface="Merriweather"/>
              <a:ea typeface="Merriweather"/>
              <a:cs typeface="Merriweather"/>
              <a:sym typeface="Merriweather"/>
            </a:endParaRPr>
          </a:p>
        </p:txBody>
      </p:sp>
      <p:sp>
        <p:nvSpPr>
          <p:cNvPr id="77" name="Shape 77"/>
          <p:cNvSpPr txBox="1">
            <a:spLocks noGrp="1"/>
          </p:cNvSpPr>
          <p:nvPr>
            <p:ph type="ftr" idx="11"/>
          </p:nvPr>
        </p:nvSpPr>
        <p:spPr>
          <a:xfrm>
            <a:off x="2133600" y="6203667"/>
            <a:ext cx="3581400" cy="384048"/>
          </a:xfrm>
          <a:prstGeom prst="rect">
            <a:avLst/>
          </a:prstGeom>
          <a:noFill/>
          <a:ln>
            <a:noFill/>
          </a:ln>
        </p:spPr>
        <p:txBody>
          <a:bodyPr wrap="square" lIns="91425" tIns="91425" rIns="91425" bIns="91425" anchor="ctr" anchorCtr="0"/>
          <a:lstStyle>
            <a:lvl1pPr marL="0" marR="0" lvl="0" indent="0" algn="r" rtl="0">
              <a:spcBef>
                <a:spcPts val="0"/>
              </a:spcBef>
              <a:buSzPct val="116666"/>
              <a:buNone/>
              <a:defRPr sz="1200" b="0" i="0" u="none" strike="noStrike" cap="none">
                <a:solidFill>
                  <a:schemeClr val="lt2"/>
                </a:solidFill>
                <a:latin typeface="Merriweather"/>
                <a:ea typeface="Merriweather"/>
                <a:cs typeface="Merriweather"/>
                <a:sym typeface="Merriweather"/>
              </a:defRPr>
            </a:lvl1pPr>
            <a:lvl2pPr marL="457200" marR="0" lvl="1"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2pPr>
            <a:lvl3pPr marL="914400" marR="0" lvl="2"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3pPr>
            <a:lvl4pPr marL="1371600" marR="0" lvl="3"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4pPr>
            <a:lvl5pPr marL="1828800" marR="0" lvl="4"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5pPr>
            <a:lvl6pPr marL="2286000" marR="0" lvl="5"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6pPr>
            <a:lvl7pPr marL="2743200" marR="0" lvl="6"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7pPr>
            <a:lvl8pPr marL="3200400" marR="0" lvl="7"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8pPr>
            <a:lvl9pPr marL="3657600" marR="0" lvl="8"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cSld name="Title and Vertical Text">
    <p:spTree>
      <p:nvGrpSpPr>
        <p:cNvPr id="1" name="Shape 78"/>
        <p:cNvGrpSpPr/>
        <p:nvPr/>
      </p:nvGrpSpPr>
      <p:grpSpPr>
        <a:xfrm>
          <a:off x="0" y="0"/>
          <a:ext cx="0" cy="0"/>
          <a:chOff x="0" y="0"/>
          <a:chExt cx="0" cy="0"/>
        </a:xfrm>
      </p:grpSpPr>
      <p:sp>
        <p:nvSpPr>
          <p:cNvPr id="79" name="Shape 79"/>
          <p:cNvSpPr txBox="1">
            <a:spLocks noGrp="1"/>
          </p:cNvSpPr>
          <p:nvPr>
            <p:ph type="title"/>
          </p:nvPr>
        </p:nvSpPr>
        <p:spPr>
          <a:xfrm>
            <a:off x="457200" y="152400"/>
            <a:ext cx="8229600" cy="1219200"/>
          </a:xfrm>
          <a:prstGeom prst="rect">
            <a:avLst/>
          </a:prstGeom>
          <a:noFill/>
          <a:ln>
            <a:noFill/>
          </a:ln>
        </p:spPr>
        <p:txBody>
          <a:bodyPr wrap="square" lIns="91425" tIns="91425" rIns="91425" bIns="91425" anchor="b" anchorCtr="0"/>
          <a:lstStyle>
            <a:lvl1pPr marL="0" marR="0" lvl="0" indent="0" algn="l" rtl="0">
              <a:spcBef>
                <a:spcPts val="0"/>
              </a:spcBef>
              <a:buClr>
                <a:srgbClr val="F9F9F9"/>
              </a:buClr>
              <a:buSzPct val="33333"/>
              <a:buFont typeface="Merriweather"/>
              <a:buNone/>
              <a:defRPr sz="4200" b="0" i="0" u="none" strike="noStrike" cap="none">
                <a:solidFill>
                  <a:srgbClr val="F9F9F9"/>
                </a:solidFill>
                <a:latin typeface="Merriweather"/>
                <a:ea typeface="Merriweather"/>
                <a:cs typeface="Merriweather"/>
                <a:sym typeface="Merriweather"/>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80" name="Shape 80"/>
          <p:cNvSpPr txBox="1">
            <a:spLocks noGrp="1"/>
          </p:cNvSpPr>
          <p:nvPr>
            <p:ph type="body" idx="1"/>
          </p:nvPr>
        </p:nvSpPr>
        <p:spPr>
          <a:xfrm rot="5400000">
            <a:off x="2232818" y="-327819"/>
            <a:ext cx="4678363" cy="8229600"/>
          </a:xfrm>
          <a:prstGeom prst="rect">
            <a:avLst/>
          </a:prstGeom>
          <a:noFill/>
          <a:ln>
            <a:noFill/>
          </a:ln>
        </p:spPr>
        <p:txBody>
          <a:bodyPr wrap="square" lIns="91425" tIns="91425" rIns="91425" bIns="91425" anchor="t" anchorCtr="0"/>
          <a:lstStyle>
            <a:lvl1pPr marL="274320" marR="0" lvl="0" indent="-133985" algn="l" rtl="0">
              <a:spcBef>
                <a:spcPts val="600"/>
              </a:spcBef>
              <a:buClr>
                <a:schemeClr val="accent2"/>
              </a:buClr>
              <a:buSzPct val="85000"/>
              <a:buFont typeface="Noto Sans Symbols"/>
              <a:buChar char="●"/>
              <a:defRPr sz="2600" b="0" i="0" u="none" strike="noStrike" cap="none">
                <a:solidFill>
                  <a:schemeClr val="lt1"/>
                </a:solidFill>
                <a:latin typeface="Merriweather"/>
                <a:ea typeface="Merriweather"/>
                <a:cs typeface="Merriweather"/>
                <a:sym typeface="Merriweather"/>
              </a:defRPr>
            </a:lvl1pPr>
            <a:lvl2pPr marL="640080" marR="0" lvl="1" indent="-154940" algn="l" rtl="0">
              <a:spcBef>
                <a:spcPts val="300"/>
              </a:spcBef>
              <a:buClr>
                <a:srgbClr val="D58F3E"/>
              </a:buClr>
              <a:buSzPct val="85000"/>
              <a:buFont typeface="Noto Sans Symbols"/>
              <a:buChar char="●"/>
              <a:defRPr sz="2400" b="0" i="0" u="none" strike="noStrike" cap="none">
                <a:solidFill>
                  <a:schemeClr val="lt2"/>
                </a:solidFill>
                <a:latin typeface="Merriweather"/>
                <a:ea typeface="Merriweather"/>
                <a:cs typeface="Merriweather"/>
                <a:sym typeface="Merriweather"/>
              </a:defRPr>
            </a:lvl2pPr>
            <a:lvl3pPr marL="1005839" marR="0" lvl="2" indent="-117792" algn="l" rtl="0">
              <a:spcBef>
                <a:spcPts val="300"/>
              </a:spcBef>
              <a:buClr>
                <a:srgbClr val="B17733"/>
              </a:buClr>
              <a:buSzPct val="85000"/>
              <a:buFont typeface="Noto Sans Symbols"/>
              <a:buChar char="●"/>
              <a:defRPr sz="2100" b="0" i="0" u="none" strike="noStrike" cap="none">
                <a:solidFill>
                  <a:schemeClr val="lt1"/>
                </a:solidFill>
                <a:latin typeface="Merriweather"/>
                <a:ea typeface="Merriweather"/>
                <a:cs typeface="Merriweather"/>
                <a:sym typeface="Merriweather"/>
              </a:defRPr>
            </a:lvl3pPr>
            <a:lvl4pPr marL="1280160" marR="0" lvl="3" indent="-136207" algn="l" rtl="0">
              <a:spcBef>
                <a:spcPts val="300"/>
              </a:spcBef>
              <a:buClr>
                <a:srgbClr val="D58F3E"/>
              </a:buClr>
              <a:buSzPct val="85000"/>
              <a:buFont typeface="Noto Sans Symbols"/>
              <a:buChar char="●"/>
              <a:defRPr sz="1900" b="0" i="0" u="none" strike="noStrike" cap="none">
                <a:solidFill>
                  <a:schemeClr val="lt1"/>
                </a:solidFill>
                <a:latin typeface="Merriweather"/>
                <a:ea typeface="Merriweather"/>
                <a:cs typeface="Merriweather"/>
                <a:sym typeface="Merriweather"/>
              </a:defRPr>
            </a:lvl4pPr>
            <a:lvl5pPr marL="1554480" marR="0" lvl="4" indent="-147319" algn="l" rtl="0">
              <a:spcBef>
                <a:spcPts val="340"/>
              </a:spcBef>
              <a:buClr>
                <a:srgbClr val="D58F3E"/>
              </a:buClr>
              <a:buSzPct val="85000"/>
              <a:buFont typeface="Noto Sans Symbols"/>
              <a:buChar char="●"/>
              <a:defRPr sz="1600" b="0" i="0" u="none" strike="noStrike" cap="none">
                <a:solidFill>
                  <a:schemeClr val="lt1"/>
                </a:solidFill>
                <a:latin typeface="Merriweather"/>
                <a:ea typeface="Merriweather"/>
                <a:cs typeface="Merriweather"/>
                <a:sym typeface="Merriweather"/>
              </a:defRPr>
            </a:lvl5pPr>
            <a:lvl6pPr marL="1828800" marR="0" lvl="5" indent="-136842" algn="l" rtl="0">
              <a:spcBef>
                <a:spcPts val="340"/>
              </a:spcBef>
              <a:buClr>
                <a:srgbClr val="D58F3E"/>
              </a:buClr>
              <a:buSzPct val="85000"/>
              <a:buFont typeface="Noto Sans Symbols"/>
              <a:buChar char="☞"/>
              <a:defRPr sz="1700" b="0" i="0" u="none" strike="noStrike" cap="none">
                <a:solidFill>
                  <a:schemeClr val="lt1"/>
                </a:solidFill>
                <a:latin typeface="Merriweather"/>
                <a:ea typeface="Merriweather"/>
                <a:cs typeface="Merriweather"/>
                <a:sym typeface="Merriweather"/>
              </a:defRPr>
            </a:lvl6pPr>
            <a:lvl7pPr marL="2011679" marR="0" lvl="6" indent="-96519" algn="l" rtl="0">
              <a:spcBef>
                <a:spcPts val="340"/>
              </a:spcBef>
              <a:buClr>
                <a:srgbClr val="D58F3E"/>
              </a:buClr>
              <a:buSzPct val="85000"/>
              <a:buFont typeface="Noto Sans Symbols"/>
              <a:buChar char="☞"/>
              <a:defRPr sz="1600" b="0" i="0" u="none" strike="noStrike" cap="none">
                <a:solidFill>
                  <a:schemeClr val="lt1"/>
                </a:solidFill>
                <a:latin typeface="Merriweather"/>
                <a:ea typeface="Merriweather"/>
                <a:cs typeface="Merriweather"/>
                <a:sym typeface="Merriweather"/>
              </a:defRPr>
            </a:lvl7pPr>
            <a:lvl8pPr marL="2286000" marR="0" lvl="7" indent="-109537" algn="l" rtl="0">
              <a:spcBef>
                <a:spcPts val="340"/>
              </a:spcBef>
              <a:buClr>
                <a:srgbClr val="D58F3E"/>
              </a:buClr>
              <a:buSzPct val="85000"/>
              <a:buFont typeface="Noto Sans Symbols"/>
              <a:buChar char="☞"/>
              <a:defRPr sz="1500" b="0" i="0" u="none" strike="noStrike" cap="none">
                <a:solidFill>
                  <a:schemeClr val="lt1"/>
                </a:solidFill>
                <a:latin typeface="Merriweather"/>
                <a:ea typeface="Merriweather"/>
                <a:cs typeface="Merriweather"/>
                <a:sym typeface="Merriweather"/>
              </a:defRPr>
            </a:lvl8pPr>
            <a:lvl9pPr marL="2560320" marR="0" lvl="8" indent="-104457" algn="l" rtl="0">
              <a:spcBef>
                <a:spcPts val="340"/>
              </a:spcBef>
              <a:buClr>
                <a:srgbClr val="D58F3E"/>
              </a:buClr>
              <a:buSzPct val="85000"/>
              <a:buFont typeface="Noto Sans Symbols"/>
              <a:buChar char="☞"/>
              <a:defRPr sz="1500" b="0" i="0" u="none" strike="noStrike" cap="none">
                <a:solidFill>
                  <a:schemeClr val="lt1"/>
                </a:solidFill>
                <a:latin typeface="Merriweather"/>
                <a:ea typeface="Merriweather"/>
                <a:cs typeface="Merriweather"/>
                <a:sym typeface="Merriweather"/>
              </a:defRPr>
            </a:lvl9pPr>
          </a:lstStyle>
          <a:p>
            <a:endParaRPr/>
          </a:p>
        </p:txBody>
      </p:sp>
      <p:sp>
        <p:nvSpPr>
          <p:cNvPr id="81" name="Shape 81"/>
          <p:cNvSpPr txBox="1">
            <a:spLocks noGrp="1"/>
          </p:cNvSpPr>
          <p:nvPr>
            <p:ph type="dt" idx="10"/>
          </p:nvPr>
        </p:nvSpPr>
        <p:spPr>
          <a:xfrm>
            <a:off x="5791200" y="6203667"/>
            <a:ext cx="2590800" cy="384048"/>
          </a:xfrm>
          <a:prstGeom prst="rect">
            <a:avLst/>
          </a:prstGeom>
          <a:noFill/>
          <a:ln>
            <a:noFill/>
          </a:ln>
        </p:spPr>
        <p:txBody>
          <a:bodyPr wrap="square" lIns="91425" tIns="91425" rIns="91425" bIns="91425" anchor="ctr" anchorCtr="0"/>
          <a:lstStyle>
            <a:lvl1pPr marL="0" marR="0" lvl="0" indent="0" algn="l" rtl="0">
              <a:spcBef>
                <a:spcPts val="0"/>
              </a:spcBef>
              <a:buSzPct val="116666"/>
              <a:buNone/>
              <a:defRPr sz="1200" b="0" i="0" u="none" strike="noStrike" cap="none">
                <a:solidFill>
                  <a:schemeClr val="lt2"/>
                </a:solidFill>
                <a:latin typeface="Merriweather"/>
                <a:ea typeface="Merriweather"/>
                <a:cs typeface="Merriweather"/>
                <a:sym typeface="Merriweather"/>
              </a:defRPr>
            </a:lvl1pPr>
            <a:lvl2pPr marL="457200" marR="0" lvl="1"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2pPr>
            <a:lvl3pPr marL="914400" marR="0" lvl="2"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3pPr>
            <a:lvl4pPr marL="1371600" marR="0" lvl="3"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4pPr>
            <a:lvl5pPr marL="1828800" marR="0" lvl="4"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5pPr>
            <a:lvl6pPr marL="2286000" marR="0" lvl="5"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6pPr>
            <a:lvl7pPr marL="2743200" marR="0" lvl="6"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7pPr>
            <a:lvl8pPr marL="3200400" marR="0" lvl="7"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8pPr>
            <a:lvl9pPr marL="3657600" marR="0" lvl="8"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9pPr>
          </a:lstStyle>
          <a:p>
            <a:endParaRPr/>
          </a:p>
        </p:txBody>
      </p:sp>
      <p:sp>
        <p:nvSpPr>
          <p:cNvPr id="82" name="Shape 82"/>
          <p:cNvSpPr txBox="1">
            <a:spLocks noGrp="1"/>
          </p:cNvSpPr>
          <p:nvPr>
            <p:ph type="ftr" idx="11"/>
          </p:nvPr>
        </p:nvSpPr>
        <p:spPr>
          <a:xfrm>
            <a:off x="2133600" y="6203667"/>
            <a:ext cx="3581400" cy="384048"/>
          </a:xfrm>
          <a:prstGeom prst="rect">
            <a:avLst/>
          </a:prstGeom>
          <a:noFill/>
          <a:ln>
            <a:noFill/>
          </a:ln>
        </p:spPr>
        <p:txBody>
          <a:bodyPr wrap="square" lIns="91425" tIns="91425" rIns="91425" bIns="91425" anchor="ctr" anchorCtr="0"/>
          <a:lstStyle>
            <a:lvl1pPr marL="0" marR="0" lvl="0" indent="0" algn="r" rtl="0">
              <a:spcBef>
                <a:spcPts val="0"/>
              </a:spcBef>
              <a:buSzPct val="116666"/>
              <a:buNone/>
              <a:defRPr sz="1200" b="0" i="0" u="none" strike="noStrike" cap="none">
                <a:solidFill>
                  <a:schemeClr val="lt2"/>
                </a:solidFill>
                <a:latin typeface="Merriweather"/>
                <a:ea typeface="Merriweather"/>
                <a:cs typeface="Merriweather"/>
                <a:sym typeface="Merriweather"/>
              </a:defRPr>
            </a:lvl1pPr>
            <a:lvl2pPr marL="457200" marR="0" lvl="1"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2pPr>
            <a:lvl3pPr marL="914400" marR="0" lvl="2"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3pPr>
            <a:lvl4pPr marL="1371600" marR="0" lvl="3"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4pPr>
            <a:lvl5pPr marL="1828800" marR="0" lvl="4"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5pPr>
            <a:lvl6pPr marL="2286000" marR="0" lvl="5"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6pPr>
            <a:lvl7pPr marL="2743200" marR="0" lvl="6"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7pPr>
            <a:lvl8pPr marL="3200400" marR="0" lvl="7"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8pPr>
            <a:lvl9pPr marL="3657600" marR="0" lvl="8"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9pPr>
          </a:lstStyle>
          <a:p>
            <a:endParaRPr/>
          </a:p>
        </p:txBody>
      </p:sp>
      <p:sp>
        <p:nvSpPr>
          <p:cNvPr id="83" name="Shape 83"/>
          <p:cNvSpPr txBox="1">
            <a:spLocks noGrp="1"/>
          </p:cNvSpPr>
          <p:nvPr>
            <p:ph type="sldNum" idx="12"/>
          </p:nvPr>
        </p:nvSpPr>
        <p:spPr>
          <a:xfrm>
            <a:off x="8410575" y="6181531"/>
            <a:ext cx="609600" cy="457200"/>
          </a:xfrm>
          <a:prstGeom prst="rect">
            <a:avLst/>
          </a:prstGeom>
          <a:noFill/>
          <a:ln>
            <a:noFill/>
          </a:ln>
        </p:spPr>
        <p:txBody>
          <a:bodyPr wrap="square" lIns="0" tIns="0" rIns="0" bIns="0" anchor="ctr" anchorCtr="0">
            <a:noAutofit/>
          </a:bodyPr>
          <a:lstStyle/>
          <a:p>
            <a:pPr marL="0" marR="0" lvl="0" indent="0" algn="ctr" rtl="0">
              <a:spcBef>
                <a:spcPts val="0"/>
              </a:spcBef>
              <a:buSzPct val="25000"/>
              <a:buNone/>
            </a:pPr>
            <a:fld id="{00000000-1234-1234-1234-123412341234}" type="slidenum">
              <a:rPr lang="en-GB" sz="1600" b="0" i="0" u="none" strike="noStrike" cap="none">
                <a:solidFill>
                  <a:schemeClr val="lt2"/>
                </a:solidFill>
                <a:latin typeface="Merriweather"/>
                <a:ea typeface="Merriweather"/>
                <a:cs typeface="Merriweather"/>
                <a:sym typeface="Merriweather"/>
              </a:rPr>
              <a:t>‹#›</a:t>
            </a:fld>
            <a:endParaRPr lang="en-GB" sz="1600" b="0" i="0" u="none" strike="noStrike" cap="none">
              <a:solidFill>
                <a:schemeClr val="lt2"/>
              </a:solidFill>
              <a:latin typeface="Merriweather"/>
              <a:ea typeface="Merriweather"/>
              <a:cs typeface="Merriweather"/>
              <a:sym typeface="Merriweathe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cSld name="Vertical Title and Text">
    <p:spTree>
      <p:nvGrpSpPr>
        <p:cNvPr id="1" name="Shape 84"/>
        <p:cNvGrpSpPr/>
        <p:nvPr/>
      </p:nvGrpSpPr>
      <p:grpSpPr>
        <a:xfrm>
          <a:off x="0" y="0"/>
          <a:ext cx="0" cy="0"/>
          <a:chOff x="0" y="0"/>
          <a:chExt cx="0" cy="0"/>
        </a:xfrm>
      </p:grpSpPr>
      <p:sp>
        <p:nvSpPr>
          <p:cNvPr id="85" name="Shape 85"/>
          <p:cNvSpPr txBox="1">
            <a:spLocks noGrp="1"/>
          </p:cNvSpPr>
          <p:nvPr>
            <p:ph type="title"/>
          </p:nvPr>
        </p:nvSpPr>
        <p:spPr>
          <a:xfrm rot="5400000">
            <a:off x="4732337" y="2171700"/>
            <a:ext cx="5851525" cy="2057400"/>
          </a:xfrm>
          <a:prstGeom prst="rect">
            <a:avLst/>
          </a:prstGeom>
          <a:noFill/>
          <a:ln>
            <a:noFill/>
          </a:ln>
        </p:spPr>
        <p:txBody>
          <a:bodyPr wrap="square" lIns="91425" tIns="91425" rIns="91425" bIns="91425" anchor="b" anchorCtr="0"/>
          <a:lstStyle>
            <a:lvl1pPr marL="0" marR="0" lvl="0" indent="0" algn="l" rtl="0">
              <a:spcBef>
                <a:spcPts val="0"/>
              </a:spcBef>
              <a:buClr>
                <a:srgbClr val="F9F9F9"/>
              </a:buClr>
              <a:buSzPct val="33333"/>
              <a:buFont typeface="Merriweather"/>
              <a:buNone/>
              <a:defRPr sz="4200" b="0" i="0" u="none" strike="noStrike" cap="none">
                <a:solidFill>
                  <a:srgbClr val="F9F9F9"/>
                </a:solidFill>
                <a:latin typeface="Merriweather"/>
                <a:ea typeface="Merriweather"/>
                <a:cs typeface="Merriweather"/>
                <a:sym typeface="Merriweather"/>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86" name="Shape 86"/>
          <p:cNvSpPr txBox="1">
            <a:spLocks noGrp="1"/>
          </p:cNvSpPr>
          <p:nvPr>
            <p:ph type="body" idx="1"/>
          </p:nvPr>
        </p:nvSpPr>
        <p:spPr>
          <a:xfrm rot="5400000">
            <a:off x="541338" y="190501"/>
            <a:ext cx="5851525" cy="6019800"/>
          </a:xfrm>
          <a:prstGeom prst="rect">
            <a:avLst/>
          </a:prstGeom>
          <a:noFill/>
          <a:ln>
            <a:noFill/>
          </a:ln>
        </p:spPr>
        <p:txBody>
          <a:bodyPr wrap="square" lIns="91425" tIns="91425" rIns="91425" bIns="91425" anchor="t" anchorCtr="0"/>
          <a:lstStyle>
            <a:lvl1pPr marL="274320" marR="0" lvl="0" indent="-133985" algn="l" rtl="0">
              <a:spcBef>
                <a:spcPts val="600"/>
              </a:spcBef>
              <a:buClr>
                <a:schemeClr val="accent2"/>
              </a:buClr>
              <a:buSzPct val="85000"/>
              <a:buFont typeface="Noto Sans Symbols"/>
              <a:buChar char="●"/>
              <a:defRPr sz="2600" b="0" i="0" u="none" strike="noStrike" cap="none">
                <a:solidFill>
                  <a:schemeClr val="lt1"/>
                </a:solidFill>
                <a:latin typeface="Merriweather"/>
                <a:ea typeface="Merriweather"/>
                <a:cs typeface="Merriweather"/>
                <a:sym typeface="Merriweather"/>
              </a:defRPr>
            </a:lvl1pPr>
            <a:lvl2pPr marL="640080" marR="0" lvl="1" indent="-154940" algn="l" rtl="0">
              <a:spcBef>
                <a:spcPts val="300"/>
              </a:spcBef>
              <a:buClr>
                <a:srgbClr val="D58F3E"/>
              </a:buClr>
              <a:buSzPct val="85000"/>
              <a:buFont typeface="Noto Sans Symbols"/>
              <a:buChar char="●"/>
              <a:defRPr sz="2400" b="0" i="0" u="none" strike="noStrike" cap="none">
                <a:solidFill>
                  <a:schemeClr val="lt2"/>
                </a:solidFill>
                <a:latin typeface="Merriweather"/>
                <a:ea typeface="Merriweather"/>
                <a:cs typeface="Merriweather"/>
                <a:sym typeface="Merriweather"/>
              </a:defRPr>
            </a:lvl2pPr>
            <a:lvl3pPr marL="1005839" marR="0" lvl="2" indent="-117792" algn="l" rtl="0">
              <a:spcBef>
                <a:spcPts val="300"/>
              </a:spcBef>
              <a:buClr>
                <a:srgbClr val="B17733"/>
              </a:buClr>
              <a:buSzPct val="85000"/>
              <a:buFont typeface="Noto Sans Symbols"/>
              <a:buChar char="●"/>
              <a:defRPr sz="2100" b="0" i="0" u="none" strike="noStrike" cap="none">
                <a:solidFill>
                  <a:schemeClr val="lt1"/>
                </a:solidFill>
                <a:latin typeface="Merriweather"/>
                <a:ea typeface="Merriweather"/>
                <a:cs typeface="Merriweather"/>
                <a:sym typeface="Merriweather"/>
              </a:defRPr>
            </a:lvl3pPr>
            <a:lvl4pPr marL="1280160" marR="0" lvl="3" indent="-136207" algn="l" rtl="0">
              <a:spcBef>
                <a:spcPts val="300"/>
              </a:spcBef>
              <a:buClr>
                <a:srgbClr val="D58F3E"/>
              </a:buClr>
              <a:buSzPct val="85000"/>
              <a:buFont typeface="Noto Sans Symbols"/>
              <a:buChar char="●"/>
              <a:defRPr sz="1900" b="0" i="0" u="none" strike="noStrike" cap="none">
                <a:solidFill>
                  <a:schemeClr val="lt1"/>
                </a:solidFill>
                <a:latin typeface="Merriweather"/>
                <a:ea typeface="Merriweather"/>
                <a:cs typeface="Merriweather"/>
                <a:sym typeface="Merriweather"/>
              </a:defRPr>
            </a:lvl4pPr>
            <a:lvl5pPr marL="1554480" marR="0" lvl="4" indent="-147319" algn="l" rtl="0">
              <a:spcBef>
                <a:spcPts val="340"/>
              </a:spcBef>
              <a:buClr>
                <a:srgbClr val="D58F3E"/>
              </a:buClr>
              <a:buSzPct val="85000"/>
              <a:buFont typeface="Noto Sans Symbols"/>
              <a:buChar char="●"/>
              <a:defRPr sz="1600" b="0" i="0" u="none" strike="noStrike" cap="none">
                <a:solidFill>
                  <a:schemeClr val="lt1"/>
                </a:solidFill>
                <a:latin typeface="Merriweather"/>
                <a:ea typeface="Merriweather"/>
                <a:cs typeface="Merriweather"/>
                <a:sym typeface="Merriweather"/>
              </a:defRPr>
            </a:lvl5pPr>
            <a:lvl6pPr marL="1828800" marR="0" lvl="5" indent="-136842" algn="l" rtl="0">
              <a:spcBef>
                <a:spcPts val="340"/>
              </a:spcBef>
              <a:buClr>
                <a:srgbClr val="D58F3E"/>
              </a:buClr>
              <a:buSzPct val="85000"/>
              <a:buFont typeface="Noto Sans Symbols"/>
              <a:buChar char="☞"/>
              <a:defRPr sz="1700" b="0" i="0" u="none" strike="noStrike" cap="none">
                <a:solidFill>
                  <a:schemeClr val="lt1"/>
                </a:solidFill>
                <a:latin typeface="Merriweather"/>
                <a:ea typeface="Merriweather"/>
                <a:cs typeface="Merriweather"/>
                <a:sym typeface="Merriweather"/>
              </a:defRPr>
            </a:lvl6pPr>
            <a:lvl7pPr marL="2011679" marR="0" lvl="6" indent="-96519" algn="l" rtl="0">
              <a:spcBef>
                <a:spcPts val="340"/>
              </a:spcBef>
              <a:buClr>
                <a:srgbClr val="D58F3E"/>
              </a:buClr>
              <a:buSzPct val="85000"/>
              <a:buFont typeface="Noto Sans Symbols"/>
              <a:buChar char="☞"/>
              <a:defRPr sz="1600" b="0" i="0" u="none" strike="noStrike" cap="none">
                <a:solidFill>
                  <a:schemeClr val="lt1"/>
                </a:solidFill>
                <a:latin typeface="Merriweather"/>
                <a:ea typeface="Merriweather"/>
                <a:cs typeface="Merriweather"/>
                <a:sym typeface="Merriweather"/>
              </a:defRPr>
            </a:lvl7pPr>
            <a:lvl8pPr marL="2286000" marR="0" lvl="7" indent="-109537" algn="l" rtl="0">
              <a:spcBef>
                <a:spcPts val="340"/>
              </a:spcBef>
              <a:buClr>
                <a:srgbClr val="D58F3E"/>
              </a:buClr>
              <a:buSzPct val="85000"/>
              <a:buFont typeface="Noto Sans Symbols"/>
              <a:buChar char="☞"/>
              <a:defRPr sz="1500" b="0" i="0" u="none" strike="noStrike" cap="none">
                <a:solidFill>
                  <a:schemeClr val="lt1"/>
                </a:solidFill>
                <a:latin typeface="Merriweather"/>
                <a:ea typeface="Merriweather"/>
                <a:cs typeface="Merriweather"/>
                <a:sym typeface="Merriweather"/>
              </a:defRPr>
            </a:lvl8pPr>
            <a:lvl9pPr marL="2560320" marR="0" lvl="8" indent="-104457" algn="l" rtl="0">
              <a:spcBef>
                <a:spcPts val="340"/>
              </a:spcBef>
              <a:buClr>
                <a:srgbClr val="D58F3E"/>
              </a:buClr>
              <a:buSzPct val="85000"/>
              <a:buFont typeface="Noto Sans Symbols"/>
              <a:buChar char="☞"/>
              <a:defRPr sz="1500" b="0" i="0" u="none" strike="noStrike" cap="none">
                <a:solidFill>
                  <a:schemeClr val="lt1"/>
                </a:solidFill>
                <a:latin typeface="Merriweather"/>
                <a:ea typeface="Merriweather"/>
                <a:cs typeface="Merriweather"/>
                <a:sym typeface="Merriweather"/>
              </a:defRPr>
            </a:lvl9pPr>
          </a:lstStyle>
          <a:p>
            <a:endParaRPr/>
          </a:p>
        </p:txBody>
      </p:sp>
      <p:sp>
        <p:nvSpPr>
          <p:cNvPr id="87" name="Shape 87"/>
          <p:cNvSpPr txBox="1">
            <a:spLocks noGrp="1"/>
          </p:cNvSpPr>
          <p:nvPr>
            <p:ph type="dt" idx="10"/>
          </p:nvPr>
        </p:nvSpPr>
        <p:spPr>
          <a:xfrm>
            <a:off x="5791200" y="6203667"/>
            <a:ext cx="2590800" cy="384048"/>
          </a:xfrm>
          <a:prstGeom prst="rect">
            <a:avLst/>
          </a:prstGeom>
          <a:noFill/>
          <a:ln>
            <a:noFill/>
          </a:ln>
        </p:spPr>
        <p:txBody>
          <a:bodyPr wrap="square" lIns="91425" tIns="91425" rIns="91425" bIns="91425" anchor="ctr" anchorCtr="0"/>
          <a:lstStyle>
            <a:lvl1pPr marL="0" marR="0" lvl="0" indent="0" algn="l" rtl="0">
              <a:spcBef>
                <a:spcPts val="0"/>
              </a:spcBef>
              <a:buSzPct val="116666"/>
              <a:buNone/>
              <a:defRPr sz="1200" b="0" i="0" u="none" strike="noStrike" cap="none">
                <a:solidFill>
                  <a:schemeClr val="lt2"/>
                </a:solidFill>
                <a:latin typeface="Merriweather"/>
                <a:ea typeface="Merriweather"/>
                <a:cs typeface="Merriweather"/>
                <a:sym typeface="Merriweather"/>
              </a:defRPr>
            </a:lvl1pPr>
            <a:lvl2pPr marL="457200" marR="0" lvl="1"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2pPr>
            <a:lvl3pPr marL="914400" marR="0" lvl="2"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3pPr>
            <a:lvl4pPr marL="1371600" marR="0" lvl="3"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4pPr>
            <a:lvl5pPr marL="1828800" marR="0" lvl="4"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5pPr>
            <a:lvl6pPr marL="2286000" marR="0" lvl="5"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6pPr>
            <a:lvl7pPr marL="2743200" marR="0" lvl="6"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7pPr>
            <a:lvl8pPr marL="3200400" marR="0" lvl="7"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8pPr>
            <a:lvl9pPr marL="3657600" marR="0" lvl="8"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9pPr>
          </a:lstStyle>
          <a:p>
            <a:endParaRPr/>
          </a:p>
        </p:txBody>
      </p:sp>
      <p:sp>
        <p:nvSpPr>
          <p:cNvPr id="88" name="Shape 88"/>
          <p:cNvSpPr txBox="1">
            <a:spLocks noGrp="1"/>
          </p:cNvSpPr>
          <p:nvPr>
            <p:ph type="ftr" idx="11"/>
          </p:nvPr>
        </p:nvSpPr>
        <p:spPr>
          <a:xfrm>
            <a:off x="2133600" y="6203667"/>
            <a:ext cx="3581400" cy="384048"/>
          </a:xfrm>
          <a:prstGeom prst="rect">
            <a:avLst/>
          </a:prstGeom>
          <a:noFill/>
          <a:ln>
            <a:noFill/>
          </a:ln>
        </p:spPr>
        <p:txBody>
          <a:bodyPr wrap="square" lIns="91425" tIns="91425" rIns="91425" bIns="91425" anchor="ctr" anchorCtr="0"/>
          <a:lstStyle>
            <a:lvl1pPr marL="0" marR="0" lvl="0" indent="0" algn="r" rtl="0">
              <a:spcBef>
                <a:spcPts val="0"/>
              </a:spcBef>
              <a:buSzPct val="116666"/>
              <a:buNone/>
              <a:defRPr sz="1200" b="0" i="0" u="none" strike="noStrike" cap="none">
                <a:solidFill>
                  <a:schemeClr val="lt2"/>
                </a:solidFill>
                <a:latin typeface="Merriweather"/>
                <a:ea typeface="Merriweather"/>
                <a:cs typeface="Merriweather"/>
                <a:sym typeface="Merriweather"/>
              </a:defRPr>
            </a:lvl1pPr>
            <a:lvl2pPr marL="457200" marR="0" lvl="1"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2pPr>
            <a:lvl3pPr marL="914400" marR="0" lvl="2"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3pPr>
            <a:lvl4pPr marL="1371600" marR="0" lvl="3"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4pPr>
            <a:lvl5pPr marL="1828800" marR="0" lvl="4"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5pPr>
            <a:lvl6pPr marL="2286000" marR="0" lvl="5"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6pPr>
            <a:lvl7pPr marL="2743200" marR="0" lvl="6"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7pPr>
            <a:lvl8pPr marL="3200400" marR="0" lvl="7"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8pPr>
            <a:lvl9pPr marL="3657600" marR="0" lvl="8"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9pPr>
          </a:lstStyle>
          <a:p>
            <a:endParaRPr/>
          </a:p>
        </p:txBody>
      </p:sp>
      <p:sp>
        <p:nvSpPr>
          <p:cNvPr id="89" name="Shape 89"/>
          <p:cNvSpPr txBox="1">
            <a:spLocks noGrp="1"/>
          </p:cNvSpPr>
          <p:nvPr>
            <p:ph type="sldNum" idx="12"/>
          </p:nvPr>
        </p:nvSpPr>
        <p:spPr>
          <a:xfrm>
            <a:off x="8410575" y="6181531"/>
            <a:ext cx="609600" cy="457200"/>
          </a:xfrm>
          <a:prstGeom prst="rect">
            <a:avLst/>
          </a:prstGeom>
          <a:noFill/>
          <a:ln>
            <a:noFill/>
          </a:ln>
        </p:spPr>
        <p:txBody>
          <a:bodyPr wrap="square" lIns="0" tIns="0" rIns="0" bIns="0" anchor="ctr" anchorCtr="0">
            <a:noAutofit/>
          </a:bodyPr>
          <a:lstStyle/>
          <a:p>
            <a:pPr marL="0" marR="0" lvl="0" indent="0" algn="ctr" rtl="0">
              <a:spcBef>
                <a:spcPts val="0"/>
              </a:spcBef>
              <a:buSzPct val="25000"/>
              <a:buNone/>
            </a:pPr>
            <a:fld id="{00000000-1234-1234-1234-123412341234}" type="slidenum">
              <a:rPr lang="en-GB" sz="1600" b="0" i="0" u="none" strike="noStrike" cap="none">
                <a:solidFill>
                  <a:schemeClr val="lt2"/>
                </a:solidFill>
                <a:latin typeface="Merriweather"/>
                <a:ea typeface="Merriweather"/>
                <a:cs typeface="Merriweather"/>
                <a:sym typeface="Merriweather"/>
              </a:rPr>
              <a:t>‹#›</a:t>
            </a:fld>
            <a:endParaRPr lang="en-GB" sz="1600" b="0" i="0" u="none" strike="noStrike" cap="none">
              <a:solidFill>
                <a:schemeClr val="lt2"/>
              </a:solidFill>
              <a:latin typeface="Merriweather"/>
              <a:ea typeface="Merriweather"/>
              <a:cs typeface="Merriweather"/>
              <a:sym typeface="Merriweathe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3">
            <a:alphaModFix/>
          </a:blip>
          <a:stretch>
            <a:fillRect/>
          </a:stretch>
        </a:blipFill>
        <a:effectLst/>
      </p:bgPr>
    </p:bg>
    <p:spTree>
      <p:nvGrpSpPr>
        <p:cNvPr id="1" name="Shape 9"/>
        <p:cNvGrpSpPr/>
        <p:nvPr/>
      </p:nvGrpSpPr>
      <p:grpSpPr>
        <a:xfrm>
          <a:off x="0" y="0"/>
          <a:ext cx="0" cy="0"/>
          <a:chOff x="0" y="0"/>
          <a:chExt cx="0" cy="0"/>
        </a:xfrm>
      </p:grpSpPr>
      <p:sp>
        <p:nvSpPr>
          <p:cNvPr id="10" name="Shape 10"/>
          <p:cNvSpPr txBox="1">
            <a:spLocks noGrp="1"/>
          </p:cNvSpPr>
          <p:nvPr>
            <p:ph type="body" idx="1"/>
          </p:nvPr>
        </p:nvSpPr>
        <p:spPr>
          <a:xfrm>
            <a:off x="457200" y="1447800"/>
            <a:ext cx="8229600" cy="4678363"/>
          </a:xfrm>
          <a:prstGeom prst="rect">
            <a:avLst/>
          </a:prstGeom>
          <a:noFill/>
          <a:ln>
            <a:noFill/>
          </a:ln>
        </p:spPr>
        <p:txBody>
          <a:bodyPr wrap="square" lIns="91425" tIns="91425" rIns="91425" bIns="91425" anchor="t" anchorCtr="0"/>
          <a:lstStyle>
            <a:lvl1pPr marL="274320" marR="0" lvl="0" indent="-133985" algn="l" rtl="0">
              <a:spcBef>
                <a:spcPts val="600"/>
              </a:spcBef>
              <a:buClr>
                <a:schemeClr val="accent2"/>
              </a:buClr>
              <a:buSzPct val="85000"/>
              <a:buFont typeface="Noto Sans Symbols"/>
              <a:buChar char="●"/>
              <a:defRPr sz="2600" b="0" i="0" u="none" strike="noStrike" cap="none">
                <a:solidFill>
                  <a:schemeClr val="lt1"/>
                </a:solidFill>
                <a:latin typeface="Merriweather"/>
                <a:ea typeface="Merriweather"/>
                <a:cs typeface="Merriweather"/>
                <a:sym typeface="Merriweather"/>
              </a:defRPr>
            </a:lvl1pPr>
            <a:lvl2pPr marL="640080" marR="0" lvl="1" indent="-154940" algn="l" rtl="0">
              <a:spcBef>
                <a:spcPts val="300"/>
              </a:spcBef>
              <a:buClr>
                <a:srgbClr val="D58F3E"/>
              </a:buClr>
              <a:buSzPct val="85000"/>
              <a:buFont typeface="Noto Sans Symbols"/>
              <a:buChar char="●"/>
              <a:defRPr sz="2400" b="0" i="0" u="none" strike="noStrike" cap="none">
                <a:solidFill>
                  <a:schemeClr val="lt2"/>
                </a:solidFill>
                <a:latin typeface="Merriweather"/>
                <a:ea typeface="Merriweather"/>
                <a:cs typeface="Merriweather"/>
                <a:sym typeface="Merriweather"/>
              </a:defRPr>
            </a:lvl2pPr>
            <a:lvl3pPr marL="1005839" marR="0" lvl="2" indent="-117792" algn="l" rtl="0">
              <a:spcBef>
                <a:spcPts val="300"/>
              </a:spcBef>
              <a:buClr>
                <a:srgbClr val="B17733"/>
              </a:buClr>
              <a:buSzPct val="85000"/>
              <a:buFont typeface="Noto Sans Symbols"/>
              <a:buChar char="●"/>
              <a:defRPr sz="2100" b="0" i="0" u="none" strike="noStrike" cap="none">
                <a:solidFill>
                  <a:schemeClr val="lt1"/>
                </a:solidFill>
                <a:latin typeface="Merriweather"/>
                <a:ea typeface="Merriweather"/>
                <a:cs typeface="Merriweather"/>
                <a:sym typeface="Merriweather"/>
              </a:defRPr>
            </a:lvl3pPr>
            <a:lvl4pPr marL="1280160" marR="0" lvl="3" indent="-136207" algn="l" rtl="0">
              <a:spcBef>
                <a:spcPts val="300"/>
              </a:spcBef>
              <a:buClr>
                <a:srgbClr val="D58F3E"/>
              </a:buClr>
              <a:buSzPct val="85000"/>
              <a:buFont typeface="Noto Sans Symbols"/>
              <a:buChar char="●"/>
              <a:defRPr sz="1900" b="0" i="0" u="none" strike="noStrike" cap="none">
                <a:solidFill>
                  <a:schemeClr val="lt1"/>
                </a:solidFill>
                <a:latin typeface="Merriweather"/>
                <a:ea typeface="Merriweather"/>
                <a:cs typeface="Merriweather"/>
                <a:sym typeface="Merriweather"/>
              </a:defRPr>
            </a:lvl4pPr>
            <a:lvl5pPr marL="1554480" marR="0" lvl="4" indent="-147319" algn="l" rtl="0">
              <a:spcBef>
                <a:spcPts val="340"/>
              </a:spcBef>
              <a:buClr>
                <a:srgbClr val="D58F3E"/>
              </a:buClr>
              <a:buSzPct val="85000"/>
              <a:buFont typeface="Noto Sans Symbols"/>
              <a:buChar char="●"/>
              <a:defRPr sz="1600" b="0" i="0" u="none" strike="noStrike" cap="none">
                <a:solidFill>
                  <a:schemeClr val="lt1"/>
                </a:solidFill>
                <a:latin typeface="Merriweather"/>
                <a:ea typeface="Merriweather"/>
                <a:cs typeface="Merriweather"/>
                <a:sym typeface="Merriweather"/>
              </a:defRPr>
            </a:lvl5pPr>
            <a:lvl6pPr marL="1828800" marR="0" lvl="5" indent="-136842" algn="l" rtl="0">
              <a:spcBef>
                <a:spcPts val="340"/>
              </a:spcBef>
              <a:buClr>
                <a:srgbClr val="D58F3E"/>
              </a:buClr>
              <a:buSzPct val="85000"/>
              <a:buFont typeface="Noto Sans Symbols"/>
              <a:buChar char="☞"/>
              <a:defRPr sz="1700" b="0" i="0" u="none" strike="noStrike" cap="none">
                <a:solidFill>
                  <a:schemeClr val="lt1"/>
                </a:solidFill>
                <a:latin typeface="Merriweather"/>
                <a:ea typeface="Merriweather"/>
                <a:cs typeface="Merriweather"/>
                <a:sym typeface="Merriweather"/>
              </a:defRPr>
            </a:lvl6pPr>
            <a:lvl7pPr marL="2011679" marR="0" lvl="6" indent="-96519" algn="l" rtl="0">
              <a:spcBef>
                <a:spcPts val="340"/>
              </a:spcBef>
              <a:buClr>
                <a:srgbClr val="D58F3E"/>
              </a:buClr>
              <a:buSzPct val="85000"/>
              <a:buFont typeface="Noto Sans Symbols"/>
              <a:buChar char="☞"/>
              <a:defRPr sz="1600" b="0" i="0" u="none" strike="noStrike" cap="none">
                <a:solidFill>
                  <a:schemeClr val="lt1"/>
                </a:solidFill>
                <a:latin typeface="Merriweather"/>
                <a:ea typeface="Merriweather"/>
                <a:cs typeface="Merriweather"/>
                <a:sym typeface="Merriweather"/>
              </a:defRPr>
            </a:lvl7pPr>
            <a:lvl8pPr marL="2286000" marR="0" lvl="7" indent="-109537" algn="l" rtl="0">
              <a:spcBef>
                <a:spcPts val="340"/>
              </a:spcBef>
              <a:buClr>
                <a:srgbClr val="D58F3E"/>
              </a:buClr>
              <a:buSzPct val="85000"/>
              <a:buFont typeface="Noto Sans Symbols"/>
              <a:buChar char="☞"/>
              <a:defRPr sz="1500" b="0" i="0" u="none" strike="noStrike" cap="none">
                <a:solidFill>
                  <a:schemeClr val="lt1"/>
                </a:solidFill>
                <a:latin typeface="Merriweather"/>
                <a:ea typeface="Merriweather"/>
                <a:cs typeface="Merriweather"/>
                <a:sym typeface="Merriweather"/>
              </a:defRPr>
            </a:lvl8pPr>
            <a:lvl9pPr marL="2560320" marR="0" lvl="8" indent="-104457" algn="l" rtl="0">
              <a:spcBef>
                <a:spcPts val="340"/>
              </a:spcBef>
              <a:buClr>
                <a:srgbClr val="D58F3E"/>
              </a:buClr>
              <a:buSzPct val="85000"/>
              <a:buFont typeface="Noto Sans Symbols"/>
              <a:buChar char="☞"/>
              <a:defRPr sz="1500" b="0" i="0" u="none" strike="noStrike" cap="none">
                <a:solidFill>
                  <a:schemeClr val="lt1"/>
                </a:solidFill>
                <a:latin typeface="Merriweather"/>
                <a:ea typeface="Merriweather"/>
                <a:cs typeface="Merriweather"/>
                <a:sym typeface="Merriweather"/>
              </a:defRPr>
            </a:lvl9pPr>
          </a:lstStyle>
          <a:p>
            <a:endParaRPr/>
          </a:p>
        </p:txBody>
      </p:sp>
      <p:sp>
        <p:nvSpPr>
          <p:cNvPr id="11" name="Shape 11"/>
          <p:cNvSpPr txBox="1">
            <a:spLocks noGrp="1"/>
          </p:cNvSpPr>
          <p:nvPr>
            <p:ph type="dt" idx="10"/>
          </p:nvPr>
        </p:nvSpPr>
        <p:spPr>
          <a:xfrm>
            <a:off x="5791200" y="6203667"/>
            <a:ext cx="2590800" cy="384048"/>
          </a:xfrm>
          <a:prstGeom prst="rect">
            <a:avLst/>
          </a:prstGeom>
          <a:noFill/>
          <a:ln>
            <a:noFill/>
          </a:ln>
        </p:spPr>
        <p:txBody>
          <a:bodyPr wrap="square" lIns="91425" tIns="91425" rIns="91425" bIns="91425" anchor="ctr" anchorCtr="0"/>
          <a:lstStyle>
            <a:lvl1pPr marL="0" marR="0" lvl="0" indent="0" algn="l" rtl="0">
              <a:spcBef>
                <a:spcPts val="0"/>
              </a:spcBef>
              <a:buSzPct val="116666"/>
              <a:buNone/>
              <a:defRPr sz="1200" b="0" i="0" u="none" strike="noStrike" cap="none">
                <a:solidFill>
                  <a:schemeClr val="lt2"/>
                </a:solidFill>
                <a:latin typeface="Merriweather"/>
                <a:ea typeface="Merriweather"/>
                <a:cs typeface="Merriweather"/>
                <a:sym typeface="Merriweather"/>
              </a:defRPr>
            </a:lvl1pPr>
            <a:lvl2pPr marL="457200" marR="0" lvl="1"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2pPr>
            <a:lvl3pPr marL="914400" marR="0" lvl="2"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3pPr>
            <a:lvl4pPr marL="1371600" marR="0" lvl="3"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4pPr>
            <a:lvl5pPr marL="1828800" marR="0" lvl="4"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5pPr>
            <a:lvl6pPr marL="2286000" marR="0" lvl="5"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6pPr>
            <a:lvl7pPr marL="2743200" marR="0" lvl="6"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7pPr>
            <a:lvl8pPr marL="3200400" marR="0" lvl="7"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8pPr>
            <a:lvl9pPr marL="3657600" marR="0" lvl="8"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9pPr>
          </a:lstStyle>
          <a:p>
            <a:endParaRPr/>
          </a:p>
        </p:txBody>
      </p:sp>
      <p:sp>
        <p:nvSpPr>
          <p:cNvPr id="12" name="Shape 12"/>
          <p:cNvSpPr txBox="1">
            <a:spLocks noGrp="1"/>
          </p:cNvSpPr>
          <p:nvPr>
            <p:ph type="ftr" idx="11"/>
          </p:nvPr>
        </p:nvSpPr>
        <p:spPr>
          <a:xfrm>
            <a:off x="2133600" y="6203667"/>
            <a:ext cx="3581400" cy="384048"/>
          </a:xfrm>
          <a:prstGeom prst="rect">
            <a:avLst/>
          </a:prstGeom>
          <a:noFill/>
          <a:ln>
            <a:noFill/>
          </a:ln>
        </p:spPr>
        <p:txBody>
          <a:bodyPr wrap="square" lIns="91425" tIns="91425" rIns="91425" bIns="91425" anchor="ctr" anchorCtr="0"/>
          <a:lstStyle>
            <a:lvl1pPr marL="0" marR="0" lvl="0" indent="0" algn="r" rtl="0">
              <a:spcBef>
                <a:spcPts val="0"/>
              </a:spcBef>
              <a:buSzPct val="116666"/>
              <a:buNone/>
              <a:defRPr sz="1200" b="0" i="0" u="none" strike="noStrike" cap="none">
                <a:solidFill>
                  <a:schemeClr val="lt2"/>
                </a:solidFill>
                <a:latin typeface="Merriweather"/>
                <a:ea typeface="Merriweather"/>
                <a:cs typeface="Merriweather"/>
                <a:sym typeface="Merriweather"/>
              </a:defRPr>
            </a:lvl1pPr>
            <a:lvl2pPr marL="457200" marR="0" lvl="1"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2pPr>
            <a:lvl3pPr marL="914400" marR="0" lvl="2"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3pPr>
            <a:lvl4pPr marL="1371600" marR="0" lvl="3"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4pPr>
            <a:lvl5pPr marL="1828800" marR="0" lvl="4"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5pPr>
            <a:lvl6pPr marL="2286000" marR="0" lvl="5"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6pPr>
            <a:lvl7pPr marL="2743200" marR="0" lvl="6"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7pPr>
            <a:lvl8pPr marL="3200400" marR="0" lvl="7"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8pPr>
            <a:lvl9pPr marL="3657600" marR="0" lvl="8" indent="0" algn="l" rtl="0">
              <a:spcBef>
                <a:spcPts val="0"/>
              </a:spcBef>
              <a:buSzPct val="77777"/>
              <a:buNone/>
              <a:defRPr sz="1800" b="0" i="0" u="none" strike="noStrike" cap="none">
                <a:solidFill>
                  <a:schemeClr val="lt1"/>
                </a:solidFill>
                <a:latin typeface="Merriweather"/>
                <a:ea typeface="Merriweather"/>
                <a:cs typeface="Merriweather"/>
                <a:sym typeface="Merriweather"/>
              </a:defRPr>
            </a:lvl9pPr>
          </a:lstStyle>
          <a:p>
            <a:endParaRPr/>
          </a:p>
        </p:txBody>
      </p:sp>
      <p:sp>
        <p:nvSpPr>
          <p:cNvPr id="13" name="Shape 13"/>
          <p:cNvSpPr txBox="1">
            <a:spLocks noGrp="1"/>
          </p:cNvSpPr>
          <p:nvPr>
            <p:ph type="sldNum" idx="12"/>
          </p:nvPr>
        </p:nvSpPr>
        <p:spPr>
          <a:xfrm>
            <a:off x="8410575" y="6181531"/>
            <a:ext cx="609600" cy="457200"/>
          </a:xfrm>
          <a:prstGeom prst="rect">
            <a:avLst/>
          </a:prstGeom>
          <a:noFill/>
          <a:ln>
            <a:noFill/>
          </a:ln>
        </p:spPr>
        <p:txBody>
          <a:bodyPr wrap="square" lIns="0" tIns="0" rIns="0" bIns="0" anchor="ctr" anchorCtr="0">
            <a:noAutofit/>
          </a:bodyPr>
          <a:lstStyle/>
          <a:p>
            <a:pPr marL="0" marR="0" lvl="0" indent="0" algn="ctr" rtl="0">
              <a:spcBef>
                <a:spcPts val="0"/>
              </a:spcBef>
              <a:buSzPct val="25000"/>
              <a:buNone/>
            </a:pPr>
            <a:fld id="{00000000-1234-1234-1234-123412341234}" type="slidenum">
              <a:rPr lang="en-GB" sz="1600" b="0" i="0" u="none" strike="noStrike" cap="none">
                <a:solidFill>
                  <a:schemeClr val="lt2"/>
                </a:solidFill>
                <a:latin typeface="Merriweather"/>
                <a:ea typeface="Merriweather"/>
                <a:cs typeface="Merriweather"/>
                <a:sym typeface="Merriweather"/>
              </a:rPr>
              <a:t>‹#›</a:t>
            </a:fld>
            <a:endParaRPr lang="en-GB" sz="1600" b="0" i="0" u="none" strike="noStrike" cap="none">
              <a:solidFill>
                <a:schemeClr val="lt2"/>
              </a:solidFill>
              <a:latin typeface="Merriweather"/>
              <a:ea typeface="Merriweather"/>
              <a:cs typeface="Merriweather"/>
              <a:sym typeface="Merriweather"/>
            </a:endParaRPr>
          </a:p>
        </p:txBody>
      </p:sp>
      <p:sp>
        <p:nvSpPr>
          <p:cNvPr id="14" name="Shape 14"/>
          <p:cNvSpPr txBox="1">
            <a:spLocks noGrp="1"/>
          </p:cNvSpPr>
          <p:nvPr>
            <p:ph type="title"/>
          </p:nvPr>
        </p:nvSpPr>
        <p:spPr>
          <a:xfrm>
            <a:off x="457200" y="152400"/>
            <a:ext cx="8229600" cy="1219200"/>
          </a:xfrm>
          <a:prstGeom prst="rect">
            <a:avLst/>
          </a:prstGeom>
          <a:noFill/>
          <a:ln>
            <a:noFill/>
          </a:ln>
        </p:spPr>
        <p:txBody>
          <a:bodyPr wrap="square" lIns="91425" tIns="91425" rIns="91425" bIns="91425" anchor="b" anchorCtr="0"/>
          <a:lstStyle>
            <a:lvl1pPr marL="0" marR="0" lvl="0" indent="0" algn="l" rtl="0">
              <a:spcBef>
                <a:spcPts val="0"/>
              </a:spcBef>
              <a:buClr>
                <a:srgbClr val="F9F9F9"/>
              </a:buClr>
              <a:buSzPct val="33333"/>
              <a:buFont typeface="Merriweather"/>
              <a:buNone/>
              <a:defRPr sz="4200" b="0" i="0" u="none" strike="noStrike" cap="none">
                <a:solidFill>
                  <a:srgbClr val="F9F9F9"/>
                </a:solidFill>
                <a:latin typeface="Merriweather"/>
                <a:ea typeface="Merriweather"/>
                <a:cs typeface="Merriweather"/>
                <a:sym typeface="Merriweather"/>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ehow.com/video_4755757_what-formalism.html"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www.youtube.com/watch?v=9VjxYr7AonA"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youtube.com/watch?v=rd1SDbQbHvM"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hyperlink" Target="http://www.youtube.com/watch?v=SNEIRN2f1Qo" TargetMode="External"/><Relationship Id="rId4" Type="http://schemas.openxmlformats.org/officeDocument/2006/relationships/hyperlink" Target="http://www.youtube.com/watch?v=14NhTBrWYyo"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tes.co.uk/teaching-resource/An-interview-with-choreographer-Merce-Cunningham-6191482/"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hyperlink" Target="http://www.youtube.com/watch?v=-FwiMlDQ7rI" TargetMode="External"/><Relationship Id="rId4" Type="http://schemas.openxmlformats.org/officeDocument/2006/relationships/hyperlink" Target="http://www.youtube.com/watch?v=4_AMXmCZNaI"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94" name="Shape 94"/>
          <p:cNvSpPr txBox="1">
            <a:spLocks noGrp="1"/>
          </p:cNvSpPr>
          <p:nvPr>
            <p:ph type="subTitle" idx="1"/>
          </p:nvPr>
        </p:nvSpPr>
        <p:spPr>
          <a:xfrm>
            <a:off x="457200" y="3699804"/>
            <a:ext cx="8305800" cy="1143000"/>
          </a:xfrm>
          <a:prstGeom prst="rect">
            <a:avLst/>
          </a:prstGeom>
          <a:noFill/>
          <a:ln>
            <a:noFill/>
          </a:ln>
        </p:spPr>
        <p:txBody>
          <a:bodyPr wrap="square" lIns="91425" tIns="45700" rIns="91425" bIns="45700" anchor="t" anchorCtr="0">
            <a:noAutofit/>
          </a:bodyPr>
          <a:lstStyle/>
          <a:p>
            <a:pPr marL="0" marR="0" lvl="0" indent="0" algn="ctr" rtl="0">
              <a:spcBef>
                <a:spcPts val="0"/>
              </a:spcBef>
              <a:buClr>
                <a:schemeClr val="accent2"/>
              </a:buClr>
              <a:buSzPct val="25000"/>
              <a:buFont typeface="Noto Sans Symbols"/>
              <a:buNone/>
            </a:pPr>
            <a:r>
              <a:rPr lang="en-GB" sz="2200" b="0" i="0" u="none" strike="noStrike" cap="none">
                <a:solidFill>
                  <a:schemeClr val="lt2"/>
                </a:solidFill>
                <a:latin typeface="Merriweather"/>
                <a:ea typeface="Merriweather"/>
                <a:cs typeface="Merriweather"/>
                <a:sym typeface="Merriweather"/>
              </a:rPr>
              <a:t>Claire Mackerras</a:t>
            </a:r>
          </a:p>
        </p:txBody>
      </p:sp>
      <p:sp>
        <p:nvSpPr>
          <p:cNvPr id="95" name="Shape 95"/>
          <p:cNvSpPr txBox="1">
            <a:spLocks noGrp="1"/>
          </p:cNvSpPr>
          <p:nvPr>
            <p:ph type="ctrTitle"/>
          </p:nvPr>
        </p:nvSpPr>
        <p:spPr>
          <a:xfrm>
            <a:off x="457200" y="1433732"/>
            <a:ext cx="8305800" cy="1981200"/>
          </a:xfrm>
          <a:prstGeom prst="rect">
            <a:avLst/>
          </a:prstGeom>
          <a:noFill/>
          <a:ln>
            <a:noFill/>
          </a:ln>
        </p:spPr>
        <p:txBody>
          <a:bodyPr wrap="square" lIns="91425" tIns="45700" rIns="91425" bIns="45700" anchor="b" anchorCtr="0">
            <a:noAutofit/>
          </a:bodyPr>
          <a:lstStyle/>
          <a:p>
            <a:pPr marL="0" marR="0" lvl="0" indent="0" algn="ctr" rtl="0">
              <a:spcBef>
                <a:spcPts val="0"/>
              </a:spcBef>
              <a:buClr>
                <a:srgbClr val="F9F9F9"/>
              </a:buClr>
              <a:buSzPct val="25000"/>
              <a:buFont typeface="Merriweather"/>
              <a:buNone/>
            </a:pPr>
            <a:r>
              <a:rPr lang="en-GB" sz="4800" b="0" i="0" u="none" strike="noStrike" cap="none">
                <a:solidFill>
                  <a:srgbClr val="F9F9F9"/>
                </a:solidFill>
                <a:latin typeface="Merriweather"/>
                <a:ea typeface="Merriweather"/>
                <a:cs typeface="Merriweather"/>
                <a:sym typeface="Merriweather"/>
              </a:rPr>
              <a:t>Formalism</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Shape 101"/>
          <p:cNvSpPr txBox="1">
            <a:spLocks noGrp="1"/>
          </p:cNvSpPr>
          <p:nvPr>
            <p:ph type="body" idx="1"/>
          </p:nvPr>
        </p:nvSpPr>
        <p:spPr>
          <a:xfrm>
            <a:off x="457200" y="1524000"/>
            <a:ext cx="8229600" cy="4572000"/>
          </a:xfrm>
          <a:prstGeom prst="rect">
            <a:avLst/>
          </a:prstGeom>
          <a:noFill/>
          <a:ln>
            <a:noFill/>
          </a:ln>
        </p:spPr>
        <p:txBody>
          <a:bodyPr wrap="square" lIns="91425" tIns="45700" rIns="91425" bIns="45700" anchor="t" anchorCtr="0">
            <a:noAutofit/>
          </a:bodyPr>
          <a:lstStyle/>
          <a:p>
            <a:pPr marL="274320" marR="0" lvl="0" indent="-274320" algn="just" rtl="0">
              <a:lnSpc>
                <a:spcPct val="90000"/>
              </a:lnSpc>
              <a:spcBef>
                <a:spcPts val="0"/>
              </a:spcBef>
              <a:spcAft>
                <a:spcPts val="0"/>
              </a:spcAft>
              <a:buClr>
                <a:schemeClr val="accent2"/>
              </a:buClr>
              <a:buSzPct val="25000"/>
              <a:buFont typeface="Noto Sans Symbols"/>
              <a:buNone/>
            </a:pPr>
            <a:r>
              <a:rPr lang="en-GB" sz="2800" b="1" i="0" u="sng" strike="noStrike" cap="none">
                <a:solidFill>
                  <a:schemeClr val="lt1"/>
                </a:solidFill>
                <a:latin typeface="Merriweather"/>
                <a:ea typeface="Merriweather"/>
                <a:cs typeface="Merriweather"/>
                <a:sym typeface="Merriweather"/>
              </a:rPr>
              <a:t>Formalism: </a:t>
            </a:r>
          </a:p>
          <a:p>
            <a:pPr marL="274320" marR="0" lvl="0" indent="-274320" algn="just" rtl="0">
              <a:lnSpc>
                <a:spcPct val="90000"/>
              </a:lnSpc>
              <a:spcBef>
                <a:spcPts val="600"/>
              </a:spcBef>
              <a:spcAft>
                <a:spcPts val="0"/>
              </a:spcAft>
              <a:buClr>
                <a:schemeClr val="accent2"/>
              </a:buClr>
              <a:buSzPct val="85000"/>
              <a:buFont typeface="Noto Sans Symbols"/>
              <a:buChar char="●"/>
            </a:pPr>
            <a:r>
              <a:rPr lang="en-GB" sz="3200" b="0" i="0" u="none" strike="noStrike" cap="none">
                <a:solidFill>
                  <a:schemeClr val="lt1"/>
                </a:solidFill>
                <a:latin typeface="Merriweather"/>
                <a:ea typeface="Merriweather"/>
                <a:cs typeface="Merriweather"/>
                <a:sym typeface="Merriweather"/>
              </a:rPr>
              <a:t>Strict  adherence  to, or observance of, prescribed or traditional forms, as in music, poetry, and art</a:t>
            </a:r>
          </a:p>
          <a:p>
            <a:pPr marL="274320" marR="0" lvl="0" indent="-274320" algn="just" rtl="0">
              <a:lnSpc>
                <a:spcPct val="90000"/>
              </a:lnSpc>
              <a:spcBef>
                <a:spcPts val="600"/>
              </a:spcBef>
              <a:spcAft>
                <a:spcPts val="0"/>
              </a:spcAft>
              <a:buClr>
                <a:schemeClr val="accent2"/>
              </a:buClr>
              <a:buSzPct val="25000"/>
              <a:buFont typeface="Noto Sans Symbols"/>
              <a:buNone/>
            </a:pPr>
            <a:endParaRPr sz="3200" b="1" i="0" u="none" strike="noStrike" cap="none">
              <a:solidFill>
                <a:schemeClr val="lt1"/>
              </a:solidFill>
              <a:latin typeface="Merriweather"/>
              <a:ea typeface="Merriweather"/>
              <a:cs typeface="Merriweather"/>
              <a:sym typeface="Merriweather"/>
            </a:endParaRPr>
          </a:p>
          <a:p>
            <a:pPr marL="274320" marR="0" lvl="0" indent="-274320" algn="just" rtl="0">
              <a:lnSpc>
                <a:spcPct val="90000"/>
              </a:lnSpc>
              <a:spcBef>
                <a:spcPts val="600"/>
              </a:spcBef>
              <a:buClr>
                <a:schemeClr val="accent2"/>
              </a:buClr>
              <a:buSzPct val="85000"/>
              <a:buFont typeface="Noto Sans Symbols"/>
              <a:buChar char="●"/>
            </a:pPr>
            <a:r>
              <a:rPr lang="en-GB" sz="3200" b="0" i="0" u="none" strike="noStrike" cap="none">
                <a:solidFill>
                  <a:schemeClr val="lt1"/>
                </a:solidFill>
                <a:latin typeface="Merriweather"/>
                <a:ea typeface="Merriweather"/>
                <a:cs typeface="Merriweather"/>
                <a:sym typeface="Merriweather"/>
              </a:rPr>
              <a:t>A method of aesthetic analysis that emphasizes structural elements and artistic techniques rather than content, especially in literary works</a:t>
            </a:r>
          </a:p>
        </p:txBody>
      </p:sp>
      <p:sp>
        <p:nvSpPr>
          <p:cNvPr id="102" name="Shape 102"/>
          <p:cNvSpPr txBox="1">
            <a:spLocks noGrp="1"/>
          </p:cNvSpPr>
          <p:nvPr>
            <p:ph type="title"/>
          </p:nvPr>
        </p:nvSpPr>
        <p:spPr>
          <a:xfrm>
            <a:off x="457200" y="152400"/>
            <a:ext cx="8229600" cy="1219200"/>
          </a:xfrm>
          <a:prstGeom prst="rect">
            <a:avLst/>
          </a:prstGeom>
          <a:solidFill>
            <a:srgbClr val="D8D8D8"/>
          </a:solidFill>
          <a:ln w="9525" cap="flat" cmpd="sng">
            <a:solidFill>
              <a:srgbClr val="7F7F7F"/>
            </a:solidFill>
            <a:prstDash val="solid"/>
            <a:round/>
            <a:headEnd type="none" w="med" len="med"/>
            <a:tailEnd type="none" w="med" len="med"/>
          </a:ln>
        </p:spPr>
        <p:txBody>
          <a:bodyPr wrap="square" lIns="91425" tIns="45700" rIns="91425" bIns="45700" anchor="b" anchorCtr="0">
            <a:noAutofit/>
          </a:bodyPr>
          <a:lstStyle/>
          <a:p>
            <a:pPr marL="0" marR="0" lvl="0" indent="0" algn="ctr" rtl="0">
              <a:spcBef>
                <a:spcPts val="0"/>
              </a:spcBef>
              <a:buClr>
                <a:srgbClr val="F9F9F9"/>
              </a:buClr>
              <a:buSzPct val="25000"/>
              <a:buFont typeface="Merriweather"/>
              <a:buNone/>
            </a:pPr>
            <a:r>
              <a:rPr lang="en-GB" sz="4200" b="1" i="0" u="none" strike="noStrike" cap="none">
                <a:solidFill>
                  <a:srgbClr val="F9F9F9"/>
                </a:solidFill>
                <a:latin typeface="Merriweather"/>
                <a:ea typeface="Merriweather"/>
                <a:cs typeface="Merriweather"/>
                <a:sym typeface="Merriweather"/>
              </a:rPr>
              <a:t>Definition - Dictionary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sp>
        <p:nvSpPr>
          <p:cNvPr id="107" name="Shape 107"/>
          <p:cNvSpPr txBox="1">
            <a:spLocks noGrp="1"/>
          </p:cNvSpPr>
          <p:nvPr>
            <p:ph type="body" idx="1"/>
          </p:nvPr>
        </p:nvSpPr>
        <p:spPr>
          <a:xfrm>
            <a:off x="457200" y="1524000"/>
            <a:ext cx="8229600" cy="4572000"/>
          </a:xfrm>
          <a:prstGeom prst="rect">
            <a:avLst/>
          </a:prstGeom>
          <a:noFill/>
          <a:ln>
            <a:noFill/>
          </a:ln>
        </p:spPr>
        <p:txBody>
          <a:bodyPr wrap="square" lIns="91425" tIns="45700" rIns="91425" bIns="45700" anchor="t" anchorCtr="0">
            <a:noAutofit/>
          </a:bodyPr>
          <a:lstStyle/>
          <a:p>
            <a:pPr marL="274320" marR="0" lvl="0" indent="-274320" algn="l" rtl="0">
              <a:spcBef>
                <a:spcPts val="0"/>
              </a:spcBef>
              <a:spcAft>
                <a:spcPts val="0"/>
              </a:spcAft>
              <a:buClr>
                <a:schemeClr val="accent2"/>
              </a:buClr>
              <a:buSzPct val="85000"/>
              <a:buFont typeface="Noto Sans Symbols"/>
              <a:buChar char="●"/>
            </a:pPr>
            <a:r>
              <a:rPr lang="en-GB" sz="2600" b="0" i="0" u="sng" strike="noStrike" cap="none">
                <a:solidFill>
                  <a:schemeClr val="hlink"/>
                </a:solidFill>
                <a:latin typeface="Merriweather"/>
                <a:ea typeface="Merriweather"/>
                <a:cs typeface="Merriweather"/>
                <a:sym typeface="Merriweather"/>
                <a:hlinkClick r:id="rId3"/>
              </a:rPr>
              <a:t>http://www.ehow.com/video_4755757_what-formalism.html</a:t>
            </a:r>
          </a:p>
          <a:p>
            <a:pPr marL="274320" marR="0" lvl="0" indent="-274320" algn="l" rtl="0">
              <a:spcBef>
                <a:spcPts val="600"/>
              </a:spcBef>
              <a:spcAft>
                <a:spcPts val="0"/>
              </a:spcAft>
              <a:buClr>
                <a:schemeClr val="accent2"/>
              </a:buClr>
              <a:buSzPct val="85000"/>
              <a:buFont typeface="Noto Sans Symbols"/>
              <a:buNone/>
            </a:pPr>
            <a:endParaRPr sz="2600" b="0" i="0" u="none" strike="noStrike" cap="none">
              <a:solidFill>
                <a:schemeClr val="lt1"/>
              </a:solidFill>
              <a:latin typeface="Merriweather"/>
              <a:ea typeface="Merriweather"/>
              <a:cs typeface="Merriweather"/>
              <a:sym typeface="Merriweather"/>
            </a:endParaRPr>
          </a:p>
          <a:p>
            <a:pPr marL="274320" marR="0" lvl="0" indent="-274320" algn="l" rtl="0">
              <a:spcBef>
                <a:spcPts val="600"/>
              </a:spcBef>
              <a:spcAft>
                <a:spcPts val="0"/>
              </a:spcAft>
              <a:buClr>
                <a:schemeClr val="accent2"/>
              </a:buClr>
              <a:buSzPct val="85000"/>
              <a:buFont typeface="Noto Sans Symbols"/>
              <a:buChar char="●"/>
            </a:pPr>
            <a:r>
              <a:rPr lang="en-GB" sz="2600" b="0" i="0" u="sng" strike="noStrike" cap="none">
                <a:solidFill>
                  <a:schemeClr val="hlink"/>
                </a:solidFill>
                <a:latin typeface="Merriweather"/>
                <a:ea typeface="Merriweather"/>
                <a:cs typeface="Merriweather"/>
                <a:sym typeface="Merriweather"/>
                <a:hlinkClick r:id="rId4"/>
              </a:rPr>
              <a:t>http://www.youtube.com/watch?v=9VjxYr7AonA</a:t>
            </a:r>
          </a:p>
          <a:p>
            <a:pPr marL="274320" marR="0" lvl="0" indent="-274320" algn="l" rtl="0">
              <a:spcBef>
                <a:spcPts val="600"/>
              </a:spcBef>
              <a:buClr>
                <a:schemeClr val="accent2"/>
              </a:buClr>
              <a:buSzPct val="85000"/>
              <a:buFont typeface="Noto Sans Symbols"/>
              <a:buNone/>
            </a:pPr>
            <a:endParaRPr sz="2600" b="0" i="0" u="none" strike="noStrike" cap="none">
              <a:solidFill>
                <a:schemeClr val="lt1"/>
              </a:solidFill>
              <a:latin typeface="Merriweather"/>
              <a:ea typeface="Merriweather"/>
              <a:cs typeface="Merriweather"/>
              <a:sym typeface="Merriweather"/>
            </a:endParaRPr>
          </a:p>
        </p:txBody>
      </p:sp>
      <p:sp>
        <p:nvSpPr>
          <p:cNvPr id="108" name="Shape 108"/>
          <p:cNvSpPr txBox="1">
            <a:spLocks noGrp="1"/>
          </p:cNvSpPr>
          <p:nvPr>
            <p:ph type="title"/>
          </p:nvPr>
        </p:nvSpPr>
        <p:spPr>
          <a:xfrm>
            <a:off x="457200" y="152400"/>
            <a:ext cx="8229600" cy="1219200"/>
          </a:xfrm>
          <a:prstGeom prst="rect">
            <a:avLst/>
          </a:prstGeom>
          <a:solidFill>
            <a:srgbClr val="BFBFBF"/>
          </a:solidFill>
          <a:ln w="9525" cap="flat" cmpd="sng">
            <a:solidFill>
              <a:srgbClr val="7F7F7F"/>
            </a:solidFill>
            <a:prstDash val="solid"/>
            <a:round/>
            <a:headEnd type="none" w="med" len="med"/>
            <a:tailEnd type="none" w="med" len="med"/>
          </a:ln>
        </p:spPr>
        <p:txBody>
          <a:bodyPr wrap="square" lIns="91425" tIns="45700" rIns="91425" bIns="45700" anchor="b" anchorCtr="0">
            <a:noAutofit/>
          </a:bodyPr>
          <a:lstStyle/>
          <a:p>
            <a:pPr marL="0" marR="0" lvl="0" indent="0" algn="ctr" rtl="0">
              <a:spcBef>
                <a:spcPts val="0"/>
              </a:spcBef>
              <a:buClr>
                <a:srgbClr val="F9F9F9"/>
              </a:buClr>
              <a:buSzPct val="25000"/>
              <a:buFont typeface="Merriweather"/>
              <a:buNone/>
            </a:pPr>
            <a:r>
              <a:rPr lang="en-GB" sz="4200" b="1" i="0" u="none" strike="noStrike" cap="none">
                <a:solidFill>
                  <a:srgbClr val="F9F9F9"/>
                </a:solidFill>
                <a:latin typeface="Merriweather"/>
                <a:ea typeface="Merriweather"/>
                <a:cs typeface="Merriweather"/>
                <a:sym typeface="Merriweather"/>
              </a:rPr>
              <a:t>What is Formalism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Shape 113"/>
          <p:cNvSpPr txBox="1">
            <a:spLocks noGrp="1"/>
          </p:cNvSpPr>
          <p:nvPr>
            <p:ph type="body" idx="1"/>
          </p:nvPr>
        </p:nvSpPr>
        <p:spPr>
          <a:xfrm>
            <a:off x="457200" y="1524000"/>
            <a:ext cx="8229600" cy="4572000"/>
          </a:xfrm>
          <a:prstGeom prst="rect">
            <a:avLst/>
          </a:prstGeom>
          <a:noFill/>
          <a:ln>
            <a:noFill/>
          </a:ln>
        </p:spPr>
        <p:txBody>
          <a:bodyPr wrap="square" lIns="91425" tIns="45700" rIns="91425" bIns="45700" anchor="t" anchorCtr="0">
            <a:noAutofit/>
          </a:bodyPr>
          <a:lstStyle/>
          <a:p>
            <a:pPr marL="274320" marR="0" lvl="0" indent="-274320" algn="just" rtl="0">
              <a:spcBef>
                <a:spcPts val="0"/>
              </a:spcBef>
              <a:spcAft>
                <a:spcPts val="0"/>
              </a:spcAft>
              <a:buClr>
                <a:schemeClr val="accent2"/>
              </a:buClr>
              <a:buSzPct val="85000"/>
              <a:buFont typeface="Noto Sans Symbols"/>
              <a:buChar char="●"/>
            </a:pPr>
            <a:r>
              <a:rPr lang="en-GB" sz="3600" b="1" i="0" u="none" strike="noStrike" cap="none">
                <a:solidFill>
                  <a:schemeClr val="lt1"/>
                </a:solidFill>
                <a:latin typeface="Merriweather"/>
                <a:ea typeface="Merriweather"/>
                <a:cs typeface="Merriweather"/>
                <a:sym typeface="Merriweather"/>
              </a:rPr>
              <a:t>Formalism</a:t>
            </a:r>
            <a:r>
              <a:rPr lang="en-GB" sz="3600" b="0" i="0" u="none" strike="noStrike" cap="none">
                <a:solidFill>
                  <a:schemeClr val="lt1"/>
                </a:solidFill>
                <a:latin typeface="Merriweather"/>
                <a:ea typeface="Merriweather"/>
                <a:cs typeface="Merriweather"/>
                <a:sym typeface="Merriweather"/>
              </a:rPr>
              <a:t> is a school of literary criticism and literary theory having mainly to do with structural purposes of a particular text/art/dance</a:t>
            </a:r>
          </a:p>
          <a:p>
            <a:pPr marL="274320" marR="0" lvl="0" indent="-274320" algn="just" rtl="0">
              <a:spcBef>
                <a:spcPts val="600"/>
              </a:spcBef>
              <a:spcAft>
                <a:spcPts val="0"/>
              </a:spcAft>
              <a:buClr>
                <a:schemeClr val="accent2"/>
              </a:buClr>
              <a:buSzPct val="25000"/>
              <a:buFont typeface="Noto Sans Symbols"/>
              <a:buNone/>
            </a:pPr>
            <a:endParaRPr sz="3600" b="0" i="0" u="none" strike="noStrike" cap="none">
              <a:solidFill>
                <a:schemeClr val="lt1"/>
              </a:solidFill>
              <a:latin typeface="Merriweather"/>
              <a:ea typeface="Merriweather"/>
              <a:cs typeface="Merriweather"/>
              <a:sym typeface="Merriweather"/>
            </a:endParaRPr>
          </a:p>
          <a:p>
            <a:pPr marL="274320" marR="0" lvl="0" indent="-274320" algn="just" rtl="0">
              <a:spcBef>
                <a:spcPts val="600"/>
              </a:spcBef>
              <a:spcAft>
                <a:spcPts val="0"/>
              </a:spcAft>
              <a:buClr>
                <a:schemeClr val="accent2"/>
              </a:buClr>
              <a:buSzPct val="85000"/>
              <a:buFont typeface="Noto Sans Symbols"/>
              <a:buChar char="●"/>
            </a:pPr>
            <a:r>
              <a:rPr lang="en-GB" sz="3600" b="0" i="0" u="none" strike="noStrike" cap="none">
                <a:solidFill>
                  <a:schemeClr val="lt1"/>
                </a:solidFill>
                <a:latin typeface="Merriweather"/>
                <a:ea typeface="Merriweather"/>
                <a:cs typeface="Merriweather"/>
                <a:sym typeface="Merriweather"/>
              </a:rPr>
              <a:t>It is the study without taking into account any outside influence.</a:t>
            </a:r>
          </a:p>
          <a:p>
            <a:pPr marL="274320" marR="0" lvl="0" indent="-274320" algn="l" rtl="0">
              <a:spcBef>
                <a:spcPts val="600"/>
              </a:spcBef>
              <a:spcAft>
                <a:spcPts val="0"/>
              </a:spcAft>
              <a:buClr>
                <a:schemeClr val="accent2"/>
              </a:buClr>
              <a:buSzPct val="25000"/>
              <a:buFont typeface="Noto Sans Symbols"/>
              <a:buNone/>
            </a:pPr>
            <a:endParaRPr sz="2600" b="0" i="0" u="none" strike="noStrike" cap="none">
              <a:solidFill>
                <a:schemeClr val="lt1"/>
              </a:solidFill>
              <a:latin typeface="Merriweather"/>
              <a:ea typeface="Merriweather"/>
              <a:cs typeface="Merriweather"/>
              <a:sym typeface="Merriweather"/>
            </a:endParaRPr>
          </a:p>
          <a:p>
            <a:pPr marL="274320" marR="0" lvl="0" indent="-274320" algn="l" rtl="0">
              <a:spcBef>
                <a:spcPts val="600"/>
              </a:spcBef>
              <a:buClr>
                <a:schemeClr val="accent2"/>
              </a:buClr>
              <a:buSzPct val="85000"/>
              <a:buFont typeface="Noto Sans Symbols"/>
              <a:buNone/>
            </a:pPr>
            <a:endParaRPr sz="2600" b="0" i="0" u="none" strike="noStrike" cap="none">
              <a:solidFill>
                <a:schemeClr val="lt1"/>
              </a:solidFill>
              <a:latin typeface="Merriweather"/>
              <a:ea typeface="Merriweather"/>
              <a:cs typeface="Merriweather"/>
              <a:sym typeface="Merriweather"/>
            </a:endParaRPr>
          </a:p>
        </p:txBody>
      </p:sp>
      <p:sp>
        <p:nvSpPr>
          <p:cNvPr id="114" name="Shape 114"/>
          <p:cNvSpPr txBox="1">
            <a:spLocks noGrp="1"/>
          </p:cNvSpPr>
          <p:nvPr>
            <p:ph type="title"/>
          </p:nvPr>
        </p:nvSpPr>
        <p:spPr>
          <a:xfrm>
            <a:off x="457200" y="152400"/>
            <a:ext cx="8229600" cy="1219200"/>
          </a:xfrm>
          <a:prstGeom prst="rect">
            <a:avLst/>
          </a:prstGeom>
          <a:solidFill>
            <a:srgbClr val="BFBFBF"/>
          </a:solidFill>
          <a:ln w="9525" cap="flat" cmpd="sng">
            <a:solidFill>
              <a:srgbClr val="7F7F7F"/>
            </a:solidFill>
            <a:prstDash val="solid"/>
            <a:round/>
            <a:headEnd type="none" w="med" len="med"/>
            <a:tailEnd type="none" w="med" len="med"/>
          </a:ln>
        </p:spPr>
        <p:txBody>
          <a:bodyPr wrap="square" lIns="91425" tIns="45700" rIns="91425" bIns="45700" anchor="b" anchorCtr="0">
            <a:noAutofit/>
          </a:bodyPr>
          <a:lstStyle/>
          <a:p>
            <a:pPr marL="0" marR="0" lvl="0" indent="0" algn="ctr" rtl="0">
              <a:spcBef>
                <a:spcPts val="0"/>
              </a:spcBef>
              <a:buClr>
                <a:srgbClr val="F9F9F9"/>
              </a:buClr>
              <a:buSzPct val="25000"/>
              <a:buFont typeface="Merriweather"/>
              <a:buNone/>
            </a:pPr>
            <a:r>
              <a:rPr lang="en-GB" sz="4200" b="1" i="0" u="sng" strike="noStrike" cap="none">
                <a:solidFill>
                  <a:srgbClr val="F9F9F9"/>
                </a:solidFill>
                <a:latin typeface="Merriweather"/>
                <a:ea typeface="Merriweather"/>
                <a:cs typeface="Merriweather"/>
                <a:sym typeface="Merriweather"/>
              </a:rPr>
              <a:t>What is Formalism</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Shape 119"/>
          <p:cNvSpPr txBox="1">
            <a:spLocks noGrp="1"/>
          </p:cNvSpPr>
          <p:nvPr>
            <p:ph type="body" idx="1"/>
          </p:nvPr>
        </p:nvSpPr>
        <p:spPr>
          <a:xfrm>
            <a:off x="457200" y="1399593"/>
            <a:ext cx="4040188" cy="762000"/>
          </a:xfrm>
          <a:prstGeom prst="rect">
            <a:avLst/>
          </a:prstGeom>
          <a:noFill/>
          <a:ln>
            <a:noFill/>
          </a:ln>
        </p:spPr>
        <p:txBody>
          <a:bodyPr wrap="square" lIns="91425" tIns="45700" rIns="91425" bIns="45700" anchor="b" anchorCtr="0">
            <a:noAutofit/>
          </a:bodyPr>
          <a:lstStyle/>
          <a:p>
            <a:pPr marL="0" marR="0" lvl="0" indent="0" algn="l" rtl="0">
              <a:spcBef>
                <a:spcPts val="0"/>
              </a:spcBef>
              <a:buClr>
                <a:schemeClr val="accent2"/>
              </a:buClr>
              <a:buSzPct val="25000"/>
              <a:buFont typeface="Noto Sans Symbols"/>
              <a:buNone/>
            </a:pPr>
            <a:r>
              <a:rPr lang="en-GB" sz="2600" b="1" i="0" u="none" strike="noStrike" cap="none">
                <a:solidFill>
                  <a:schemeClr val="lt2"/>
                </a:solidFill>
                <a:latin typeface="Merriweather"/>
                <a:ea typeface="Merriweather"/>
                <a:cs typeface="Merriweather"/>
                <a:sym typeface="Merriweather"/>
              </a:rPr>
              <a:t>In Literacy Theory :</a:t>
            </a:r>
          </a:p>
        </p:txBody>
      </p:sp>
      <p:sp>
        <p:nvSpPr>
          <p:cNvPr id="120" name="Shape 120"/>
          <p:cNvSpPr txBox="1">
            <a:spLocks noGrp="1"/>
          </p:cNvSpPr>
          <p:nvPr>
            <p:ph type="body" idx="2"/>
          </p:nvPr>
        </p:nvSpPr>
        <p:spPr>
          <a:xfrm>
            <a:off x="457200" y="2201896"/>
            <a:ext cx="4038600" cy="3913632"/>
          </a:xfrm>
          <a:prstGeom prst="rect">
            <a:avLst/>
          </a:prstGeom>
          <a:noFill/>
          <a:ln>
            <a:noFill/>
          </a:ln>
        </p:spPr>
        <p:txBody>
          <a:bodyPr wrap="square" lIns="91425" tIns="45700" rIns="91425" bIns="45700" anchor="t" anchorCtr="0">
            <a:noAutofit/>
          </a:bodyPr>
          <a:lstStyle/>
          <a:p>
            <a:pPr marL="274320" marR="0" lvl="0" indent="-274320" algn="just" rtl="0">
              <a:spcBef>
                <a:spcPts val="0"/>
              </a:spcBef>
              <a:buClr>
                <a:schemeClr val="accent2"/>
              </a:buClr>
              <a:buSzPct val="85000"/>
              <a:buFont typeface="Noto Sans Symbols"/>
              <a:buChar char="●"/>
            </a:pPr>
            <a:r>
              <a:rPr lang="en-GB" sz="2600" b="0" i="0" u="none" strike="noStrike" cap="none">
                <a:solidFill>
                  <a:schemeClr val="lt1"/>
                </a:solidFill>
                <a:latin typeface="Merriweather"/>
                <a:ea typeface="Merriweather"/>
                <a:cs typeface="Merriweather"/>
                <a:sym typeface="Merriweather"/>
              </a:rPr>
              <a:t>In literary theory, formalism refers to critical approaches that analyze, interpret, or evaluate the inherent features of a text.</a:t>
            </a:r>
          </a:p>
        </p:txBody>
      </p:sp>
      <p:sp>
        <p:nvSpPr>
          <p:cNvPr id="121" name="Shape 121"/>
          <p:cNvSpPr txBox="1">
            <a:spLocks noGrp="1"/>
          </p:cNvSpPr>
          <p:nvPr>
            <p:ph type="body" idx="3"/>
          </p:nvPr>
        </p:nvSpPr>
        <p:spPr>
          <a:xfrm>
            <a:off x="4649788" y="2201896"/>
            <a:ext cx="4038600" cy="3913632"/>
          </a:xfrm>
          <a:prstGeom prst="rect">
            <a:avLst/>
          </a:prstGeom>
          <a:noFill/>
          <a:ln>
            <a:noFill/>
          </a:ln>
        </p:spPr>
        <p:txBody>
          <a:bodyPr wrap="square" lIns="91425" tIns="45700" rIns="91425" bIns="45700" anchor="t" anchorCtr="0">
            <a:noAutofit/>
          </a:bodyPr>
          <a:lstStyle/>
          <a:p>
            <a:pPr marL="274320" marR="0" lvl="0" indent="-274320" algn="l" rtl="0">
              <a:spcBef>
                <a:spcPts val="0"/>
              </a:spcBef>
              <a:spcAft>
                <a:spcPts val="0"/>
              </a:spcAft>
              <a:buClr>
                <a:schemeClr val="accent2"/>
              </a:buClr>
              <a:buSzPct val="85000"/>
              <a:buFont typeface="Arial"/>
              <a:buChar char="•"/>
            </a:pPr>
            <a:r>
              <a:rPr lang="en-GB" sz="2600" b="0" i="0" u="none" strike="noStrike" cap="none">
                <a:solidFill>
                  <a:schemeClr val="lt1"/>
                </a:solidFill>
                <a:latin typeface="Merriweather"/>
                <a:ea typeface="Merriweather"/>
                <a:cs typeface="Merriweather"/>
                <a:sym typeface="Merriweather"/>
              </a:rPr>
              <a:t>Grammar</a:t>
            </a:r>
          </a:p>
          <a:p>
            <a:pPr marL="274320" marR="0" lvl="0" indent="-274320" algn="l" rtl="0">
              <a:spcBef>
                <a:spcPts val="600"/>
              </a:spcBef>
              <a:spcAft>
                <a:spcPts val="0"/>
              </a:spcAft>
              <a:buClr>
                <a:schemeClr val="accent2"/>
              </a:buClr>
              <a:buSzPct val="85000"/>
              <a:buFont typeface="Arial"/>
              <a:buChar char="•"/>
            </a:pPr>
            <a:r>
              <a:rPr lang="en-GB" sz="2600" b="0" i="0" u="none" strike="noStrike" cap="none">
                <a:solidFill>
                  <a:schemeClr val="lt1"/>
                </a:solidFill>
                <a:latin typeface="Merriweather"/>
                <a:ea typeface="Merriweather"/>
                <a:cs typeface="Merriweather"/>
                <a:sym typeface="Merriweather"/>
              </a:rPr>
              <a:t>Syntax</a:t>
            </a:r>
          </a:p>
          <a:p>
            <a:pPr marL="274320" marR="0" lvl="0" indent="-274320" algn="l" rtl="0">
              <a:spcBef>
                <a:spcPts val="600"/>
              </a:spcBef>
              <a:spcAft>
                <a:spcPts val="0"/>
              </a:spcAft>
              <a:buClr>
                <a:schemeClr val="accent2"/>
              </a:buClr>
              <a:buSzPct val="85000"/>
              <a:buFont typeface="Arial"/>
              <a:buChar char="•"/>
            </a:pPr>
            <a:r>
              <a:rPr lang="en-GB" sz="2600" b="0" i="0" u="none" strike="noStrike" cap="none">
                <a:solidFill>
                  <a:schemeClr val="lt1"/>
                </a:solidFill>
                <a:latin typeface="Merriweather"/>
                <a:ea typeface="Merriweather"/>
                <a:cs typeface="Merriweather"/>
                <a:sym typeface="Merriweather"/>
              </a:rPr>
              <a:t>Meter</a:t>
            </a:r>
          </a:p>
          <a:p>
            <a:pPr marL="274320" marR="0" lvl="0" indent="-274320" algn="l" rtl="0">
              <a:spcBef>
                <a:spcPts val="600"/>
              </a:spcBef>
              <a:spcAft>
                <a:spcPts val="0"/>
              </a:spcAft>
              <a:buClr>
                <a:schemeClr val="accent2"/>
              </a:buClr>
              <a:buSzPct val="85000"/>
              <a:buFont typeface="Arial"/>
              <a:buChar char="•"/>
            </a:pPr>
            <a:r>
              <a:rPr lang="en-GB" sz="2600" b="0" i="0" u="none" strike="noStrike" cap="none">
                <a:solidFill>
                  <a:schemeClr val="lt1"/>
                </a:solidFill>
                <a:latin typeface="Merriweather"/>
                <a:ea typeface="Merriweather"/>
                <a:cs typeface="Merriweather"/>
                <a:sym typeface="Merriweather"/>
              </a:rPr>
              <a:t>Tropes</a:t>
            </a:r>
          </a:p>
          <a:p>
            <a:pPr marL="274320" marR="0" lvl="0" indent="-274320" algn="l" rtl="0">
              <a:spcBef>
                <a:spcPts val="600"/>
              </a:spcBef>
              <a:spcAft>
                <a:spcPts val="0"/>
              </a:spcAft>
              <a:buClr>
                <a:schemeClr val="accent2"/>
              </a:buClr>
              <a:buSzPct val="85000"/>
              <a:buFont typeface="Arial"/>
              <a:buNone/>
            </a:pPr>
            <a:endParaRPr sz="2600" b="0" i="0" u="none" strike="noStrike" cap="none">
              <a:solidFill>
                <a:schemeClr val="lt1"/>
              </a:solidFill>
              <a:latin typeface="Merriweather"/>
              <a:ea typeface="Merriweather"/>
              <a:cs typeface="Merriweather"/>
              <a:sym typeface="Merriweather"/>
            </a:endParaRPr>
          </a:p>
          <a:p>
            <a:pPr marL="274320" marR="0" lvl="0" indent="-274320" algn="l" rtl="0">
              <a:spcBef>
                <a:spcPts val="600"/>
              </a:spcBef>
              <a:buClr>
                <a:schemeClr val="accent2"/>
              </a:buClr>
              <a:buSzPct val="25000"/>
              <a:buFont typeface="Noto Sans Symbols"/>
              <a:buNone/>
            </a:pPr>
            <a:endParaRPr sz="2600" b="0" i="0" u="none" strike="noStrike" cap="none">
              <a:solidFill>
                <a:schemeClr val="lt1"/>
              </a:solidFill>
              <a:latin typeface="Merriweather"/>
              <a:ea typeface="Merriweather"/>
              <a:cs typeface="Merriweather"/>
              <a:sym typeface="Merriweather"/>
            </a:endParaRPr>
          </a:p>
        </p:txBody>
      </p:sp>
      <p:sp>
        <p:nvSpPr>
          <p:cNvPr id="122" name="Shape 122"/>
          <p:cNvSpPr txBox="1">
            <a:spLocks noGrp="1"/>
          </p:cNvSpPr>
          <p:nvPr>
            <p:ph type="title"/>
          </p:nvPr>
        </p:nvSpPr>
        <p:spPr>
          <a:xfrm>
            <a:off x="457200" y="155448"/>
            <a:ext cx="8229600" cy="1143000"/>
          </a:xfrm>
          <a:prstGeom prst="rect">
            <a:avLst/>
          </a:prstGeom>
          <a:solidFill>
            <a:srgbClr val="BFBFBF"/>
          </a:solidFill>
          <a:ln w="9525" cap="flat" cmpd="sng">
            <a:solidFill>
              <a:srgbClr val="7F7F7F"/>
            </a:solidFill>
            <a:prstDash val="solid"/>
            <a:round/>
            <a:headEnd type="none" w="med" len="med"/>
            <a:tailEnd type="none" w="med" len="med"/>
          </a:ln>
        </p:spPr>
        <p:txBody>
          <a:bodyPr wrap="square" lIns="91425" tIns="45700" rIns="91425" bIns="45700" anchor="b" anchorCtr="0">
            <a:noAutofit/>
          </a:bodyPr>
          <a:lstStyle/>
          <a:p>
            <a:pPr marL="0" marR="0" lvl="0" indent="0" algn="ctr" rtl="0">
              <a:spcBef>
                <a:spcPts val="0"/>
              </a:spcBef>
              <a:buClr>
                <a:srgbClr val="F9F9F9"/>
              </a:buClr>
              <a:buSzPct val="25000"/>
              <a:buFont typeface="Merriweather"/>
              <a:buNone/>
            </a:pPr>
            <a:r>
              <a:rPr lang="en-GB" sz="4200" b="1" i="0" u="sng" strike="noStrike" cap="none">
                <a:solidFill>
                  <a:srgbClr val="F9F9F9"/>
                </a:solidFill>
                <a:latin typeface="Merriweather"/>
                <a:ea typeface="Merriweather"/>
                <a:cs typeface="Merriweather"/>
                <a:sym typeface="Merriweather"/>
              </a:rPr>
              <a:t>Formalism </a:t>
            </a:r>
          </a:p>
        </p:txBody>
      </p:sp>
      <p:sp>
        <p:nvSpPr>
          <p:cNvPr id="123" name="Shape 123"/>
          <p:cNvSpPr txBox="1">
            <a:spLocks noGrp="1"/>
          </p:cNvSpPr>
          <p:nvPr>
            <p:ph type="body" idx="4"/>
          </p:nvPr>
        </p:nvSpPr>
        <p:spPr>
          <a:xfrm>
            <a:off x="4648200" y="1399593"/>
            <a:ext cx="4040188" cy="762000"/>
          </a:xfrm>
          <a:prstGeom prst="rect">
            <a:avLst/>
          </a:prstGeom>
          <a:noFill/>
          <a:ln>
            <a:noFill/>
          </a:ln>
        </p:spPr>
        <p:txBody>
          <a:bodyPr wrap="square" lIns="91425" tIns="45700" rIns="91425" bIns="45700" anchor="b" anchorCtr="0">
            <a:noAutofit/>
          </a:bodyPr>
          <a:lstStyle/>
          <a:p>
            <a:pPr marL="0" marR="0" lvl="0" indent="0" algn="l" rtl="0">
              <a:spcBef>
                <a:spcPts val="0"/>
              </a:spcBef>
              <a:buClr>
                <a:schemeClr val="accent2"/>
              </a:buClr>
              <a:buSzPct val="25000"/>
              <a:buFont typeface="Noto Sans Symbols"/>
              <a:buNone/>
            </a:pPr>
            <a:r>
              <a:rPr lang="en-GB" sz="2600" b="1" i="0" u="none" strike="noStrike" cap="none">
                <a:solidFill>
                  <a:schemeClr val="lt2"/>
                </a:solidFill>
                <a:latin typeface="Merriweather"/>
                <a:ea typeface="Merriweather"/>
                <a:cs typeface="Merriweather"/>
                <a:sym typeface="Merriweather"/>
              </a:rPr>
              <a:t>Features Include: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Shape 128"/>
          <p:cNvSpPr txBox="1">
            <a:spLocks noGrp="1"/>
          </p:cNvSpPr>
          <p:nvPr>
            <p:ph type="body" idx="1"/>
          </p:nvPr>
        </p:nvSpPr>
        <p:spPr>
          <a:xfrm>
            <a:off x="457200" y="1524000"/>
            <a:ext cx="8229600" cy="4572000"/>
          </a:xfrm>
          <a:prstGeom prst="rect">
            <a:avLst/>
          </a:prstGeom>
          <a:noFill/>
          <a:ln>
            <a:noFill/>
          </a:ln>
        </p:spPr>
        <p:txBody>
          <a:bodyPr wrap="square" lIns="91425" tIns="45700" rIns="91425" bIns="45700" anchor="t" anchorCtr="0">
            <a:noAutofit/>
          </a:bodyPr>
          <a:lstStyle/>
          <a:p>
            <a:pPr marL="274320" marR="0" lvl="0" indent="-258810" algn="just" rtl="0">
              <a:lnSpc>
                <a:spcPct val="80000"/>
              </a:lnSpc>
              <a:spcBef>
                <a:spcPts val="0"/>
              </a:spcBef>
              <a:spcAft>
                <a:spcPts val="0"/>
              </a:spcAft>
              <a:buClr>
                <a:schemeClr val="accent2"/>
              </a:buClr>
              <a:buSzPct val="100000"/>
              <a:buFont typeface="Noto Sans Symbols"/>
              <a:buChar char="●"/>
            </a:pPr>
            <a:r>
              <a:rPr lang="en-GB" sz="1800" b="0" i="0" u="none" strike="noStrike" cap="none">
                <a:solidFill>
                  <a:schemeClr val="lt1"/>
                </a:solidFill>
                <a:latin typeface="Merriweather"/>
                <a:ea typeface="Merriweather"/>
                <a:cs typeface="Merriweather"/>
                <a:sym typeface="Merriweather"/>
              </a:rPr>
              <a:t>Formalism rose to prominence in the early twentieth century as a reaction against Romanticist theories of literature, which centred on the artist and individual creative genius, and instead placed the text itself back into the spotlight, to show how the text was indebted to forms and other works that had preceded it. </a:t>
            </a:r>
          </a:p>
          <a:p>
            <a:pPr marL="274320" marR="0" lvl="0" indent="-274320" algn="l" rtl="0">
              <a:lnSpc>
                <a:spcPct val="80000"/>
              </a:lnSpc>
              <a:spcBef>
                <a:spcPts val="600"/>
              </a:spcBef>
              <a:spcAft>
                <a:spcPts val="0"/>
              </a:spcAft>
              <a:buClr>
                <a:schemeClr val="accent2"/>
              </a:buClr>
              <a:buSzPct val="113569"/>
              <a:buFont typeface="Noto Sans Symbols"/>
              <a:buNone/>
            </a:pPr>
            <a:endParaRPr sz="1800" b="0" i="0" u="none" strike="noStrike" cap="none">
              <a:solidFill>
                <a:schemeClr val="lt1"/>
              </a:solidFill>
              <a:latin typeface="Merriweather"/>
              <a:ea typeface="Merriweather"/>
              <a:cs typeface="Merriweather"/>
              <a:sym typeface="Merriweather"/>
            </a:endParaRPr>
          </a:p>
          <a:p>
            <a:pPr marL="274320" marR="0" lvl="0" indent="-258810" algn="just" rtl="0">
              <a:lnSpc>
                <a:spcPct val="80000"/>
              </a:lnSpc>
              <a:spcBef>
                <a:spcPts val="600"/>
              </a:spcBef>
              <a:buClr>
                <a:schemeClr val="accent2"/>
              </a:buClr>
              <a:buSzPct val="100000"/>
              <a:buFont typeface="Noto Sans Symbols"/>
              <a:buChar char="●"/>
            </a:pPr>
            <a:r>
              <a:rPr lang="en-GB" sz="1800" b="0" i="0" u="none" strike="noStrike" cap="none">
                <a:solidFill>
                  <a:schemeClr val="lt1"/>
                </a:solidFill>
                <a:latin typeface="Merriweather"/>
                <a:ea typeface="Merriweather"/>
                <a:cs typeface="Merriweather"/>
                <a:sym typeface="Merriweather"/>
              </a:rPr>
              <a:t>Two schools of formalist literary criticism developed, Russian formalism, and soon after Anglo-American New Criticism. Formalism was the dominant mode of academic literary study in the US at least from the end of the Second World War through the 1970s, especially as embodied in René Wellek and Austin Warrens </a:t>
            </a:r>
            <a:r>
              <a:rPr lang="en-GB" sz="1800" b="0" i="1" u="none" strike="noStrike" cap="none">
                <a:solidFill>
                  <a:schemeClr val="lt1"/>
                </a:solidFill>
                <a:latin typeface="Merriweather"/>
                <a:ea typeface="Merriweather"/>
                <a:cs typeface="Merriweather"/>
                <a:sym typeface="Merriweather"/>
              </a:rPr>
              <a:t>Theory of Literature </a:t>
            </a:r>
            <a:r>
              <a:rPr lang="en-GB" sz="1800" b="0" i="0" u="none" strike="noStrike" cap="none">
                <a:solidFill>
                  <a:schemeClr val="lt1"/>
                </a:solidFill>
                <a:latin typeface="Merriweather"/>
                <a:ea typeface="Merriweather"/>
                <a:cs typeface="Merriweather"/>
                <a:sym typeface="Merriweather"/>
              </a:rPr>
              <a:t>(1948, 1955, 1962).</a:t>
            </a:r>
          </a:p>
        </p:txBody>
      </p:sp>
      <p:sp>
        <p:nvSpPr>
          <p:cNvPr id="129" name="Shape 129"/>
          <p:cNvSpPr txBox="1">
            <a:spLocks noGrp="1"/>
          </p:cNvSpPr>
          <p:nvPr>
            <p:ph type="title"/>
          </p:nvPr>
        </p:nvSpPr>
        <p:spPr>
          <a:xfrm>
            <a:off x="457200" y="152400"/>
            <a:ext cx="8229600" cy="1219200"/>
          </a:xfrm>
          <a:prstGeom prst="rect">
            <a:avLst/>
          </a:prstGeom>
          <a:solidFill>
            <a:srgbClr val="BFBFBF"/>
          </a:solidFill>
          <a:ln w="9525" cap="flat" cmpd="sng">
            <a:solidFill>
              <a:srgbClr val="7F7F7F"/>
            </a:solidFill>
            <a:prstDash val="solid"/>
            <a:round/>
            <a:headEnd type="none" w="med" len="med"/>
            <a:tailEnd type="none" w="med" len="med"/>
          </a:ln>
        </p:spPr>
        <p:txBody>
          <a:bodyPr wrap="square" lIns="91425" tIns="45700" rIns="91425" bIns="45700" anchor="b" anchorCtr="0">
            <a:noAutofit/>
          </a:bodyPr>
          <a:lstStyle/>
          <a:p>
            <a:pPr marL="0" marR="0" lvl="0" indent="0" algn="ctr" rtl="0">
              <a:spcBef>
                <a:spcPts val="0"/>
              </a:spcBef>
              <a:buClr>
                <a:srgbClr val="F9F9F9"/>
              </a:buClr>
              <a:buSzPct val="25000"/>
              <a:buFont typeface="Merriweather"/>
              <a:buNone/>
            </a:pPr>
            <a:r>
              <a:rPr lang="en-GB" sz="4200" b="1" i="0" u="sng" strike="noStrike" cap="none">
                <a:solidFill>
                  <a:srgbClr val="F9F9F9"/>
                </a:solidFill>
                <a:latin typeface="Merriweather"/>
                <a:ea typeface="Merriweather"/>
                <a:cs typeface="Merriweather"/>
                <a:sym typeface="Merriweather"/>
              </a:rPr>
              <a:t>Formalism</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Shape 134"/>
          <p:cNvSpPr txBox="1">
            <a:spLocks noGrp="1"/>
          </p:cNvSpPr>
          <p:nvPr>
            <p:ph type="body" idx="1"/>
          </p:nvPr>
        </p:nvSpPr>
        <p:spPr>
          <a:xfrm>
            <a:off x="457200" y="1524000"/>
            <a:ext cx="8229600" cy="4572000"/>
          </a:xfrm>
          <a:prstGeom prst="rect">
            <a:avLst/>
          </a:prstGeom>
          <a:noFill/>
          <a:ln>
            <a:noFill/>
          </a:ln>
        </p:spPr>
        <p:txBody>
          <a:bodyPr wrap="square" lIns="91425" tIns="45700" rIns="91425" bIns="45700" anchor="t" anchorCtr="0">
            <a:noAutofit/>
          </a:bodyPr>
          <a:lstStyle/>
          <a:p>
            <a:pPr marL="274320" marR="0" lvl="0" indent="-274320" algn="l" rtl="0">
              <a:lnSpc>
                <a:spcPct val="80000"/>
              </a:lnSpc>
              <a:spcBef>
                <a:spcPts val="0"/>
              </a:spcBef>
              <a:spcAft>
                <a:spcPts val="0"/>
              </a:spcAft>
              <a:buClr>
                <a:schemeClr val="accent2"/>
              </a:buClr>
              <a:buSzPct val="25000"/>
              <a:buFont typeface="Noto Sans Symbols"/>
              <a:buNone/>
            </a:pPr>
            <a:r>
              <a:rPr lang="en-GB" sz="1400" b="0" i="0" u="none" strike="noStrike" cap="none">
                <a:solidFill>
                  <a:schemeClr val="lt1"/>
                </a:solidFill>
                <a:latin typeface="Merriweather"/>
                <a:ea typeface="Merriweather"/>
                <a:cs typeface="Merriweather"/>
                <a:sym typeface="Merriweather"/>
              </a:rPr>
              <a:t>In art history, </a:t>
            </a:r>
            <a:r>
              <a:rPr lang="en-GB" sz="1400" b="1" i="0" u="none" strike="noStrike" cap="none">
                <a:solidFill>
                  <a:schemeClr val="lt1"/>
                </a:solidFill>
                <a:latin typeface="Merriweather"/>
                <a:ea typeface="Merriweather"/>
                <a:cs typeface="Merriweather"/>
                <a:sym typeface="Merriweather"/>
              </a:rPr>
              <a:t>formalism</a:t>
            </a:r>
            <a:r>
              <a:rPr lang="en-GB" sz="1400" b="0" i="0" u="none" strike="noStrike" cap="none">
                <a:solidFill>
                  <a:schemeClr val="lt1"/>
                </a:solidFill>
                <a:latin typeface="Merriweather"/>
                <a:ea typeface="Merriweather"/>
                <a:cs typeface="Merriweather"/>
                <a:sym typeface="Merriweather"/>
              </a:rPr>
              <a:t> is the study of art by analyzing:</a:t>
            </a:r>
          </a:p>
          <a:p>
            <a:pPr marL="274320" marR="0" lvl="0" indent="-274320" algn="l" rtl="0">
              <a:lnSpc>
                <a:spcPct val="80000"/>
              </a:lnSpc>
              <a:spcBef>
                <a:spcPts val="600"/>
              </a:spcBef>
              <a:spcAft>
                <a:spcPts val="0"/>
              </a:spcAft>
              <a:buClr>
                <a:schemeClr val="accent2"/>
              </a:buClr>
              <a:buSzPct val="25000"/>
              <a:buFont typeface="Noto Sans Symbols"/>
              <a:buNone/>
            </a:pPr>
            <a:endParaRPr sz="1400" b="0" i="0" u="none" strike="noStrike" cap="none">
              <a:solidFill>
                <a:schemeClr val="lt1"/>
              </a:solidFill>
              <a:latin typeface="Merriweather"/>
              <a:ea typeface="Merriweather"/>
              <a:cs typeface="Merriweather"/>
              <a:sym typeface="Merriweather"/>
            </a:endParaRPr>
          </a:p>
          <a:p>
            <a:pPr marL="274320" marR="0" lvl="0" indent="-239077" algn="l" rtl="0">
              <a:lnSpc>
                <a:spcPct val="80000"/>
              </a:lnSpc>
              <a:spcBef>
                <a:spcPts val="600"/>
              </a:spcBef>
              <a:spcAft>
                <a:spcPts val="0"/>
              </a:spcAft>
              <a:buClr>
                <a:schemeClr val="accent2"/>
              </a:buClr>
              <a:buSzPct val="100000"/>
              <a:buFont typeface="Arial"/>
              <a:buChar char="•"/>
            </a:pPr>
            <a:r>
              <a:rPr lang="en-GB" sz="1400" b="0" i="0" u="none" strike="noStrike" cap="none">
                <a:solidFill>
                  <a:schemeClr val="lt1"/>
                </a:solidFill>
                <a:latin typeface="Merriweather"/>
                <a:ea typeface="Merriweather"/>
                <a:cs typeface="Merriweather"/>
                <a:sym typeface="Merriweather"/>
              </a:rPr>
              <a:t>Comparing form and style</a:t>
            </a:r>
          </a:p>
          <a:p>
            <a:pPr marL="274320" marR="0" lvl="0" indent="-239077" algn="l" rtl="0">
              <a:lnSpc>
                <a:spcPct val="80000"/>
              </a:lnSpc>
              <a:spcBef>
                <a:spcPts val="600"/>
              </a:spcBef>
              <a:spcAft>
                <a:spcPts val="0"/>
              </a:spcAft>
              <a:buClr>
                <a:schemeClr val="accent2"/>
              </a:buClr>
              <a:buSzPct val="100000"/>
              <a:buFont typeface="Arial"/>
              <a:buChar char="•"/>
            </a:pPr>
            <a:r>
              <a:rPr lang="en-GB" sz="1400" b="0" i="0" u="none" strike="noStrike" cap="none">
                <a:solidFill>
                  <a:schemeClr val="lt1"/>
                </a:solidFill>
                <a:latin typeface="Merriweather"/>
                <a:ea typeface="Merriweather"/>
                <a:cs typeface="Merriweather"/>
                <a:sym typeface="Merriweather"/>
              </a:rPr>
              <a:t>The way in which objects are made.</a:t>
            </a:r>
          </a:p>
          <a:p>
            <a:pPr marL="274320" marR="0" lvl="0" indent="-239077" algn="l" rtl="0">
              <a:lnSpc>
                <a:spcPct val="80000"/>
              </a:lnSpc>
              <a:spcBef>
                <a:spcPts val="600"/>
              </a:spcBef>
              <a:spcAft>
                <a:spcPts val="0"/>
              </a:spcAft>
              <a:buClr>
                <a:schemeClr val="accent2"/>
              </a:buClr>
              <a:buSzPct val="100000"/>
              <a:buFont typeface="Arial"/>
              <a:buChar char="•"/>
            </a:pPr>
            <a:r>
              <a:rPr lang="en-GB" sz="1400" b="0" i="0" u="none" strike="noStrike" cap="none">
                <a:solidFill>
                  <a:schemeClr val="lt1"/>
                </a:solidFill>
                <a:latin typeface="Merriweather"/>
                <a:ea typeface="Merriweather"/>
                <a:cs typeface="Merriweather"/>
                <a:sym typeface="Merriweather"/>
              </a:rPr>
              <a:t>Pure visual aspects</a:t>
            </a:r>
          </a:p>
          <a:p>
            <a:pPr marL="274320" marR="0" lvl="0" indent="-274320" algn="l" rtl="0">
              <a:lnSpc>
                <a:spcPct val="80000"/>
              </a:lnSpc>
              <a:spcBef>
                <a:spcPts val="600"/>
              </a:spcBef>
              <a:spcAft>
                <a:spcPts val="0"/>
              </a:spcAft>
              <a:buClr>
                <a:schemeClr val="accent2"/>
              </a:buClr>
              <a:buSzPct val="139642"/>
              <a:buFont typeface="Arial"/>
              <a:buNone/>
            </a:pPr>
            <a:endParaRPr sz="1400" b="0" i="0" u="none" strike="noStrike" cap="none">
              <a:solidFill>
                <a:schemeClr val="lt1"/>
              </a:solidFill>
              <a:latin typeface="Merriweather"/>
              <a:ea typeface="Merriweather"/>
              <a:cs typeface="Merriweather"/>
              <a:sym typeface="Merriweather"/>
            </a:endParaRPr>
          </a:p>
          <a:p>
            <a:pPr marL="274320" marR="0" lvl="0" indent="-274320" algn="l" rtl="0">
              <a:lnSpc>
                <a:spcPct val="80000"/>
              </a:lnSpc>
              <a:spcBef>
                <a:spcPts val="600"/>
              </a:spcBef>
              <a:spcAft>
                <a:spcPts val="0"/>
              </a:spcAft>
              <a:buClr>
                <a:schemeClr val="accent2"/>
              </a:buClr>
              <a:buSzPct val="25000"/>
              <a:buFont typeface="Noto Sans Symbols"/>
              <a:buNone/>
            </a:pPr>
            <a:r>
              <a:rPr lang="en-GB" sz="1400" b="0" i="0" u="none" strike="noStrike" cap="none">
                <a:solidFill>
                  <a:schemeClr val="lt1"/>
                </a:solidFill>
                <a:latin typeface="Merriweather"/>
                <a:ea typeface="Merriweather"/>
                <a:cs typeface="Merriweather"/>
                <a:sym typeface="Merriweather"/>
              </a:rPr>
              <a:t>E.g.  In Painting formalism emphasises compositional elements  such as:</a:t>
            </a:r>
          </a:p>
          <a:p>
            <a:pPr marL="274320" marR="0" lvl="0" indent="-274320" algn="l" rtl="0">
              <a:lnSpc>
                <a:spcPct val="80000"/>
              </a:lnSpc>
              <a:spcBef>
                <a:spcPts val="600"/>
              </a:spcBef>
              <a:spcAft>
                <a:spcPts val="0"/>
              </a:spcAft>
              <a:buClr>
                <a:schemeClr val="accent2"/>
              </a:buClr>
              <a:buSzPct val="25000"/>
              <a:buFont typeface="Noto Sans Symbols"/>
              <a:buNone/>
            </a:pPr>
            <a:endParaRPr sz="1400" b="0" i="0" u="none" strike="noStrike" cap="none">
              <a:solidFill>
                <a:schemeClr val="lt1"/>
              </a:solidFill>
              <a:latin typeface="Merriweather"/>
              <a:ea typeface="Merriweather"/>
              <a:cs typeface="Merriweather"/>
              <a:sym typeface="Merriweather"/>
            </a:endParaRPr>
          </a:p>
          <a:p>
            <a:pPr marL="274320" marR="0" lvl="0" indent="-239077" algn="l" rtl="0">
              <a:lnSpc>
                <a:spcPct val="80000"/>
              </a:lnSpc>
              <a:spcBef>
                <a:spcPts val="600"/>
              </a:spcBef>
              <a:spcAft>
                <a:spcPts val="0"/>
              </a:spcAft>
              <a:buClr>
                <a:schemeClr val="accent2"/>
              </a:buClr>
              <a:buSzPct val="100000"/>
              <a:buFont typeface="Arial"/>
              <a:buChar char="•"/>
            </a:pPr>
            <a:r>
              <a:rPr lang="en-GB" sz="1400" b="0" i="0" u="none" strike="noStrike" cap="none">
                <a:solidFill>
                  <a:schemeClr val="lt1"/>
                </a:solidFill>
                <a:latin typeface="Merriweather"/>
                <a:ea typeface="Merriweather"/>
                <a:cs typeface="Merriweather"/>
                <a:sym typeface="Merriweather"/>
              </a:rPr>
              <a:t>Colour</a:t>
            </a:r>
          </a:p>
          <a:p>
            <a:pPr marL="274320" marR="0" lvl="0" indent="-239077" algn="l" rtl="0">
              <a:lnSpc>
                <a:spcPct val="80000"/>
              </a:lnSpc>
              <a:spcBef>
                <a:spcPts val="600"/>
              </a:spcBef>
              <a:spcAft>
                <a:spcPts val="0"/>
              </a:spcAft>
              <a:buClr>
                <a:schemeClr val="accent2"/>
              </a:buClr>
              <a:buSzPct val="100000"/>
              <a:buFont typeface="Arial"/>
              <a:buChar char="•"/>
            </a:pPr>
            <a:r>
              <a:rPr lang="en-GB" sz="1400" b="0" i="0" u="none" strike="noStrike" cap="none">
                <a:solidFill>
                  <a:schemeClr val="lt1"/>
                </a:solidFill>
                <a:latin typeface="Merriweather"/>
                <a:ea typeface="Merriweather"/>
                <a:cs typeface="Merriweather"/>
                <a:sym typeface="Merriweather"/>
              </a:rPr>
              <a:t>Line</a:t>
            </a:r>
          </a:p>
          <a:p>
            <a:pPr marL="274320" marR="0" lvl="0" indent="-239077" algn="l" rtl="0">
              <a:lnSpc>
                <a:spcPct val="80000"/>
              </a:lnSpc>
              <a:spcBef>
                <a:spcPts val="600"/>
              </a:spcBef>
              <a:spcAft>
                <a:spcPts val="0"/>
              </a:spcAft>
              <a:buClr>
                <a:schemeClr val="accent2"/>
              </a:buClr>
              <a:buSzPct val="100000"/>
              <a:buFont typeface="Arial"/>
              <a:buChar char="•"/>
            </a:pPr>
            <a:r>
              <a:rPr lang="en-GB" sz="1400" b="0" i="0" u="none" strike="noStrike" cap="none">
                <a:solidFill>
                  <a:schemeClr val="lt1"/>
                </a:solidFill>
                <a:latin typeface="Merriweather"/>
                <a:ea typeface="Merriweather"/>
                <a:cs typeface="Merriweather"/>
                <a:sym typeface="Merriweather"/>
              </a:rPr>
              <a:t>Shape</a:t>
            </a:r>
          </a:p>
          <a:p>
            <a:pPr marL="274320" marR="0" lvl="0" indent="-239077" algn="l" rtl="0">
              <a:lnSpc>
                <a:spcPct val="80000"/>
              </a:lnSpc>
              <a:spcBef>
                <a:spcPts val="600"/>
              </a:spcBef>
              <a:spcAft>
                <a:spcPts val="0"/>
              </a:spcAft>
              <a:buClr>
                <a:schemeClr val="accent2"/>
              </a:buClr>
              <a:buSzPct val="100000"/>
              <a:buFont typeface="Arial"/>
              <a:buChar char="•"/>
            </a:pPr>
            <a:r>
              <a:rPr lang="en-GB" sz="1400" b="0" i="0" u="none" strike="noStrike" cap="none">
                <a:solidFill>
                  <a:schemeClr val="lt1"/>
                </a:solidFill>
                <a:latin typeface="Merriweather"/>
                <a:ea typeface="Merriweather"/>
                <a:cs typeface="Merriweather"/>
                <a:sym typeface="Merriweather"/>
              </a:rPr>
              <a:t>Texture </a:t>
            </a:r>
          </a:p>
          <a:p>
            <a:pPr marL="274320" marR="0" lvl="0" indent="-274320" algn="l" rtl="0">
              <a:lnSpc>
                <a:spcPct val="80000"/>
              </a:lnSpc>
              <a:spcBef>
                <a:spcPts val="600"/>
              </a:spcBef>
              <a:spcAft>
                <a:spcPts val="0"/>
              </a:spcAft>
              <a:buClr>
                <a:schemeClr val="accent2"/>
              </a:buClr>
              <a:buSzPct val="133571"/>
              <a:buFont typeface="Arial"/>
              <a:buNone/>
            </a:pPr>
            <a:endParaRPr sz="1400" b="0" i="0" u="none" strike="noStrike" cap="none">
              <a:solidFill>
                <a:schemeClr val="lt1"/>
              </a:solidFill>
              <a:latin typeface="Merriweather"/>
              <a:ea typeface="Merriweather"/>
              <a:cs typeface="Merriweather"/>
              <a:sym typeface="Merriweather"/>
            </a:endParaRPr>
          </a:p>
          <a:p>
            <a:pPr marL="274320" marR="0" lvl="0" indent="-274320" algn="l" rtl="0">
              <a:lnSpc>
                <a:spcPct val="80000"/>
              </a:lnSpc>
              <a:spcBef>
                <a:spcPts val="600"/>
              </a:spcBef>
              <a:spcAft>
                <a:spcPts val="0"/>
              </a:spcAft>
              <a:buClr>
                <a:schemeClr val="accent2"/>
              </a:buClr>
              <a:buSzPct val="25000"/>
              <a:buFont typeface="Noto Sans Symbols"/>
              <a:buNone/>
            </a:pPr>
            <a:r>
              <a:rPr lang="en-GB" sz="1400" b="0" i="0" u="none" strike="noStrike" cap="none">
                <a:solidFill>
                  <a:schemeClr val="lt1"/>
                </a:solidFill>
                <a:latin typeface="Merriweather"/>
                <a:ea typeface="Merriweather"/>
                <a:cs typeface="Merriweather"/>
                <a:sym typeface="Merriweather"/>
              </a:rPr>
              <a:t>Rather than the historical or social context.</a:t>
            </a:r>
          </a:p>
          <a:p>
            <a:pPr marL="274320" marR="0" lvl="0" indent="-274320" algn="l" rtl="0">
              <a:lnSpc>
                <a:spcPct val="80000"/>
              </a:lnSpc>
              <a:spcBef>
                <a:spcPts val="600"/>
              </a:spcBef>
              <a:spcAft>
                <a:spcPts val="0"/>
              </a:spcAft>
              <a:buClr>
                <a:schemeClr val="accent2"/>
              </a:buClr>
              <a:buSzPct val="85000"/>
              <a:buFont typeface="Noto Sans Symbols"/>
              <a:buNone/>
            </a:pPr>
            <a:endParaRPr sz="2000" b="0" i="0" u="none" strike="noStrike" cap="none">
              <a:solidFill>
                <a:schemeClr val="lt1"/>
              </a:solidFill>
              <a:latin typeface="Merriweather"/>
              <a:ea typeface="Merriweather"/>
              <a:cs typeface="Merriweather"/>
              <a:sym typeface="Merriweather"/>
            </a:endParaRPr>
          </a:p>
          <a:p>
            <a:pPr marL="274320" marR="0" lvl="0" indent="-274320" algn="l" rtl="0">
              <a:lnSpc>
                <a:spcPct val="80000"/>
              </a:lnSpc>
              <a:spcBef>
                <a:spcPts val="600"/>
              </a:spcBef>
              <a:spcAft>
                <a:spcPts val="0"/>
              </a:spcAft>
              <a:buClr>
                <a:schemeClr val="accent2"/>
              </a:buClr>
              <a:buSzPct val="85000"/>
              <a:buFont typeface="Noto Sans Symbols"/>
              <a:buNone/>
            </a:pPr>
            <a:endParaRPr sz="2000" b="0" i="0" u="none" strike="noStrike" cap="none">
              <a:solidFill>
                <a:schemeClr val="lt1"/>
              </a:solidFill>
              <a:latin typeface="Merriweather"/>
              <a:ea typeface="Merriweather"/>
              <a:cs typeface="Merriweather"/>
              <a:sym typeface="Merriweather"/>
            </a:endParaRPr>
          </a:p>
          <a:p>
            <a:pPr marL="274320" marR="0" lvl="0" indent="-274320" algn="l" rtl="0">
              <a:lnSpc>
                <a:spcPct val="80000"/>
              </a:lnSpc>
              <a:spcBef>
                <a:spcPts val="600"/>
              </a:spcBef>
              <a:spcAft>
                <a:spcPts val="0"/>
              </a:spcAft>
              <a:buClr>
                <a:schemeClr val="accent2"/>
              </a:buClr>
              <a:buSzPct val="85000"/>
              <a:buFont typeface="Noto Sans Symbols"/>
              <a:buNone/>
            </a:pPr>
            <a:endParaRPr sz="650" b="0" i="0" u="none" strike="noStrike" cap="none">
              <a:solidFill>
                <a:schemeClr val="lt1"/>
              </a:solidFill>
              <a:latin typeface="Merriweather"/>
              <a:ea typeface="Merriweather"/>
              <a:cs typeface="Merriweather"/>
              <a:sym typeface="Merriweather"/>
            </a:endParaRPr>
          </a:p>
          <a:p>
            <a:pPr marL="274320" marR="0" lvl="0" indent="-274320" algn="l" rtl="0">
              <a:lnSpc>
                <a:spcPct val="80000"/>
              </a:lnSpc>
              <a:spcBef>
                <a:spcPts val="600"/>
              </a:spcBef>
              <a:spcAft>
                <a:spcPts val="0"/>
              </a:spcAft>
              <a:buClr>
                <a:schemeClr val="accent2"/>
              </a:buClr>
              <a:buSzPct val="85000"/>
              <a:buFont typeface="Noto Sans Symbols"/>
              <a:buNone/>
            </a:pPr>
            <a:endParaRPr sz="650" b="0" i="0" u="none" strike="noStrike" cap="none">
              <a:solidFill>
                <a:schemeClr val="lt1"/>
              </a:solidFill>
              <a:latin typeface="Merriweather"/>
              <a:ea typeface="Merriweather"/>
              <a:cs typeface="Merriweather"/>
              <a:sym typeface="Merriweather"/>
            </a:endParaRPr>
          </a:p>
          <a:p>
            <a:pPr marL="274320" marR="0" lvl="0" indent="-274320" algn="l" rtl="0">
              <a:lnSpc>
                <a:spcPct val="80000"/>
              </a:lnSpc>
              <a:spcBef>
                <a:spcPts val="600"/>
              </a:spcBef>
              <a:buClr>
                <a:schemeClr val="accent2"/>
              </a:buClr>
              <a:buSzPct val="85000"/>
              <a:buFont typeface="Noto Sans Symbols"/>
              <a:buChar char="•"/>
            </a:pPr>
            <a:r>
              <a:rPr lang="en-GB" sz="650" b="0" i="0" u="none" strike="noStrike" cap="none">
                <a:solidFill>
                  <a:schemeClr val="lt1"/>
                </a:solidFill>
                <a:latin typeface="Merriweather"/>
                <a:ea typeface="Merriweather"/>
                <a:cs typeface="Merriweather"/>
                <a:sym typeface="Merriweather"/>
              </a:rPr>
              <a:t>..</a:t>
            </a:r>
          </a:p>
        </p:txBody>
      </p:sp>
      <p:sp>
        <p:nvSpPr>
          <p:cNvPr id="135" name="Shape 135"/>
          <p:cNvSpPr txBox="1">
            <a:spLocks noGrp="1"/>
          </p:cNvSpPr>
          <p:nvPr>
            <p:ph type="title"/>
          </p:nvPr>
        </p:nvSpPr>
        <p:spPr>
          <a:xfrm>
            <a:off x="457200" y="152400"/>
            <a:ext cx="8229600" cy="1219200"/>
          </a:xfrm>
          <a:prstGeom prst="rect">
            <a:avLst/>
          </a:prstGeom>
          <a:solidFill>
            <a:srgbClr val="BFBFBF"/>
          </a:solidFill>
          <a:ln w="9525" cap="flat" cmpd="sng">
            <a:solidFill>
              <a:srgbClr val="7F7F7F"/>
            </a:solidFill>
            <a:prstDash val="solid"/>
            <a:round/>
            <a:headEnd type="none" w="med" len="med"/>
            <a:tailEnd type="none" w="med" len="med"/>
          </a:ln>
        </p:spPr>
        <p:txBody>
          <a:bodyPr wrap="square" lIns="91425" tIns="45700" rIns="91425" bIns="45700" anchor="b" anchorCtr="0">
            <a:noAutofit/>
          </a:bodyPr>
          <a:lstStyle/>
          <a:p>
            <a:pPr marL="0" marR="0" lvl="0" indent="0" algn="ctr" rtl="0">
              <a:spcBef>
                <a:spcPts val="0"/>
              </a:spcBef>
              <a:buClr>
                <a:srgbClr val="F9F9F9"/>
              </a:buClr>
              <a:buSzPct val="25000"/>
              <a:buFont typeface="Merriweather"/>
              <a:buNone/>
            </a:pPr>
            <a:r>
              <a:rPr lang="en-GB" sz="4200" b="1" i="0" u="sng" strike="noStrike" cap="none">
                <a:solidFill>
                  <a:srgbClr val="F9F9F9"/>
                </a:solidFill>
                <a:latin typeface="Merriweather"/>
                <a:ea typeface="Merriweather"/>
                <a:cs typeface="Merriweather"/>
                <a:sym typeface="Merriweather"/>
              </a:rPr>
              <a:t>Formalism</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Shape 141"/>
          <p:cNvSpPr txBox="1">
            <a:spLocks noGrp="1"/>
          </p:cNvSpPr>
          <p:nvPr>
            <p:ph type="body" idx="1"/>
          </p:nvPr>
        </p:nvSpPr>
        <p:spPr>
          <a:xfrm>
            <a:off x="457200" y="1524000"/>
            <a:ext cx="8229600" cy="4572000"/>
          </a:xfrm>
          <a:prstGeom prst="rect">
            <a:avLst/>
          </a:prstGeom>
          <a:noFill/>
          <a:ln>
            <a:noFill/>
          </a:ln>
        </p:spPr>
        <p:txBody>
          <a:bodyPr wrap="square" lIns="91425" tIns="45700" rIns="91425" bIns="45700" anchor="t" anchorCtr="0">
            <a:noAutofit/>
          </a:bodyPr>
          <a:lstStyle/>
          <a:p>
            <a:pPr marL="274320" marR="0" lvl="0" indent="-274320" algn="l" rtl="0">
              <a:spcBef>
                <a:spcPts val="0"/>
              </a:spcBef>
              <a:spcAft>
                <a:spcPts val="0"/>
              </a:spcAft>
              <a:buClr>
                <a:schemeClr val="accent2"/>
              </a:buClr>
              <a:buSzPct val="85000"/>
              <a:buFont typeface="Noto Sans Symbols"/>
              <a:buChar char="●"/>
            </a:pPr>
            <a:r>
              <a:rPr lang="en-GB" sz="2600" b="0" i="0" u="none" strike="noStrike" cap="none">
                <a:solidFill>
                  <a:schemeClr val="lt1"/>
                </a:solidFill>
                <a:latin typeface="Merriweather"/>
                <a:ea typeface="Merriweather"/>
                <a:cs typeface="Merriweather"/>
                <a:sym typeface="Merriweather"/>
              </a:rPr>
              <a:t>Historical context</a:t>
            </a:r>
          </a:p>
          <a:p>
            <a:pPr marL="274320" marR="0" lvl="0" indent="-274320" algn="l" rtl="0">
              <a:spcBef>
                <a:spcPts val="600"/>
              </a:spcBef>
              <a:spcAft>
                <a:spcPts val="0"/>
              </a:spcAft>
              <a:buClr>
                <a:schemeClr val="accent2"/>
              </a:buClr>
              <a:buSzPct val="85000"/>
              <a:buFont typeface="Noto Sans Symbols"/>
              <a:buChar char="●"/>
            </a:pPr>
            <a:r>
              <a:rPr lang="en-GB" sz="2600" b="0" i="0" u="none" strike="noStrike" cap="none">
                <a:solidFill>
                  <a:schemeClr val="lt1"/>
                </a:solidFill>
                <a:latin typeface="Merriweather"/>
                <a:ea typeface="Merriweather"/>
                <a:cs typeface="Merriweather"/>
                <a:sym typeface="Merriweather"/>
              </a:rPr>
              <a:t>Cultural Influences</a:t>
            </a:r>
          </a:p>
          <a:p>
            <a:pPr marL="274320" marR="0" lvl="0" indent="-274320" algn="l" rtl="0">
              <a:spcBef>
                <a:spcPts val="600"/>
              </a:spcBef>
              <a:spcAft>
                <a:spcPts val="0"/>
              </a:spcAft>
              <a:buClr>
                <a:schemeClr val="accent2"/>
              </a:buClr>
              <a:buSzPct val="85000"/>
              <a:buFont typeface="Noto Sans Symbols"/>
              <a:buChar char="●"/>
            </a:pPr>
            <a:r>
              <a:rPr lang="en-GB" sz="2600" b="0" i="0" u="none" strike="noStrike" cap="none">
                <a:solidFill>
                  <a:schemeClr val="lt1"/>
                </a:solidFill>
                <a:latin typeface="Merriweather"/>
                <a:ea typeface="Merriweather"/>
                <a:cs typeface="Merriweather"/>
                <a:sym typeface="Merriweather"/>
              </a:rPr>
              <a:t>Genres</a:t>
            </a:r>
          </a:p>
          <a:p>
            <a:pPr marL="274320" marR="0" lvl="0" indent="-274320" algn="l" rtl="0">
              <a:spcBef>
                <a:spcPts val="600"/>
              </a:spcBef>
              <a:spcAft>
                <a:spcPts val="0"/>
              </a:spcAft>
              <a:buClr>
                <a:schemeClr val="accent2"/>
              </a:buClr>
              <a:buSzPct val="85000"/>
              <a:buFont typeface="Noto Sans Symbols"/>
              <a:buChar char="●"/>
            </a:pPr>
            <a:r>
              <a:rPr lang="en-GB" sz="2600" b="0" i="0" u="none" strike="noStrike" cap="none">
                <a:solidFill>
                  <a:schemeClr val="lt1"/>
                </a:solidFill>
                <a:latin typeface="Merriweather"/>
                <a:ea typeface="Merriweather"/>
                <a:cs typeface="Merriweather"/>
                <a:sym typeface="Merriweather"/>
              </a:rPr>
              <a:t>Biographical</a:t>
            </a:r>
          </a:p>
          <a:p>
            <a:pPr marL="274320" marR="0" lvl="0" indent="-274320" algn="l" rtl="0">
              <a:spcBef>
                <a:spcPts val="600"/>
              </a:spcBef>
              <a:spcAft>
                <a:spcPts val="0"/>
              </a:spcAft>
              <a:buClr>
                <a:schemeClr val="accent2"/>
              </a:buClr>
              <a:buSzPct val="85000"/>
              <a:buFont typeface="Noto Sans Symbols"/>
              <a:buChar char="●"/>
            </a:pPr>
            <a:r>
              <a:rPr lang="en-GB" sz="2600" b="0" i="0" u="none" strike="noStrike" cap="none">
                <a:solidFill>
                  <a:schemeClr val="lt1"/>
                </a:solidFill>
                <a:latin typeface="Merriweather"/>
                <a:ea typeface="Merriweather"/>
                <a:cs typeface="Merriweather"/>
                <a:sym typeface="Merriweather"/>
              </a:rPr>
              <a:t>Discourses</a:t>
            </a:r>
          </a:p>
          <a:p>
            <a:pPr marL="274320" marR="0" lvl="0" indent="-274320" algn="l" rtl="0">
              <a:spcBef>
                <a:spcPts val="600"/>
              </a:spcBef>
              <a:spcAft>
                <a:spcPts val="0"/>
              </a:spcAft>
              <a:buClr>
                <a:schemeClr val="accent2"/>
              </a:buClr>
              <a:buSzPct val="85000"/>
              <a:buFont typeface="Noto Sans Symbols"/>
              <a:buChar char="●"/>
            </a:pPr>
            <a:r>
              <a:rPr lang="en-GB" sz="2600" b="0" i="0" u="none" strike="noStrike" cap="none">
                <a:solidFill>
                  <a:schemeClr val="lt1"/>
                </a:solidFill>
                <a:latin typeface="Merriweather"/>
                <a:ea typeface="Merriweather"/>
                <a:cs typeface="Merriweather"/>
                <a:sym typeface="Merriweather"/>
              </a:rPr>
              <a:t>Authorship</a:t>
            </a:r>
          </a:p>
          <a:p>
            <a:pPr marL="274320" marR="0" lvl="0" indent="-274320" algn="l" rtl="0">
              <a:spcBef>
                <a:spcPts val="600"/>
              </a:spcBef>
              <a:spcAft>
                <a:spcPts val="0"/>
              </a:spcAft>
              <a:buClr>
                <a:schemeClr val="accent2"/>
              </a:buClr>
              <a:buSzPct val="85000"/>
              <a:buFont typeface="Noto Sans Symbols"/>
              <a:buChar char="●"/>
            </a:pPr>
            <a:r>
              <a:rPr lang="en-GB" sz="2600" b="0" i="0" u="none" strike="noStrike" cap="none">
                <a:solidFill>
                  <a:schemeClr val="lt1"/>
                </a:solidFill>
                <a:latin typeface="Merriweather"/>
                <a:ea typeface="Merriweather"/>
                <a:cs typeface="Merriweather"/>
                <a:sym typeface="Merriweather"/>
              </a:rPr>
              <a:t>Content</a:t>
            </a:r>
          </a:p>
          <a:p>
            <a:pPr marL="274320" marR="0" lvl="0" indent="-274320" algn="l" rtl="0">
              <a:spcBef>
                <a:spcPts val="600"/>
              </a:spcBef>
              <a:spcAft>
                <a:spcPts val="0"/>
              </a:spcAft>
              <a:buClr>
                <a:schemeClr val="accent2"/>
              </a:buClr>
              <a:buSzPct val="25000"/>
              <a:buFont typeface="Noto Sans Symbols"/>
              <a:buNone/>
            </a:pPr>
            <a:endParaRPr sz="2600" b="0" i="0" u="none" strike="noStrike" cap="none">
              <a:solidFill>
                <a:schemeClr val="lt1"/>
              </a:solidFill>
              <a:latin typeface="Merriweather"/>
              <a:ea typeface="Merriweather"/>
              <a:cs typeface="Merriweather"/>
              <a:sym typeface="Merriweather"/>
            </a:endParaRPr>
          </a:p>
          <a:p>
            <a:pPr marL="274320" marR="0" lvl="0" indent="-274320" algn="l" rtl="0">
              <a:spcBef>
                <a:spcPts val="600"/>
              </a:spcBef>
              <a:buClr>
                <a:schemeClr val="accent2"/>
              </a:buClr>
              <a:buSzPct val="85000"/>
              <a:buFont typeface="Noto Sans Symbols"/>
              <a:buNone/>
            </a:pPr>
            <a:endParaRPr sz="2600" b="0" i="0" u="none" strike="noStrike" cap="none">
              <a:solidFill>
                <a:schemeClr val="lt1"/>
              </a:solidFill>
              <a:latin typeface="Merriweather"/>
              <a:ea typeface="Merriweather"/>
              <a:cs typeface="Merriweather"/>
              <a:sym typeface="Merriweather"/>
            </a:endParaRPr>
          </a:p>
        </p:txBody>
      </p:sp>
      <p:sp>
        <p:nvSpPr>
          <p:cNvPr id="142" name="Shape 142"/>
          <p:cNvSpPr txBox="1">
            <a:spLocks noGrp="1"/>
          </p:cNvSpPr>
          <p:nvPr>
            <p:ph type="title"/>
          </p:nvPr>
        </p:nvSpPr>
        <p:spPr>
          <a:xfrm>
            <a:off x="457200" y="152400"/>
            <a:ext cx="8229600" cy="1219200"/>
          </a:xfrm>
          <a:prstGeom prst="rect">
            <a:avLst/>
          </a:prstGeom>
          <a:solidFill>
            <a:srgbClr val="BFBFBF"/>
          </a:solidFill>
          <a:ln>
            <a:noFill/>
          </a:ln>
        </p:spPr>
        <p:txBody>
          <a:bodyPr wrap="square" lIns="91425" tIns="45700" rIns="91425" bIns="45700" anchor="b" anchorCtr="0">
            <a:noAutofit/>
          </a:bodyPr>
          <a:lstStyle/>
          <a:p>
            <a:pPr marL="0" marR="0" lvl="0" indent="0" algn="ctr" rtl="0">
              <a:spcBef>
                <a:spcPts val="0"/>
              </a:spcBef>
              <a:buClr>
                <a:srgbClr val="F9F9F9"/>
              </a:buClr>
              <a:buSzPct val="25000"/>
              <a:buFont typeface="Merriweather"/>
              <a:buNone/>
            </a:pPr>
            <a:r>
              <a:rPr lang="en-GB" sz="4200" b="1" i="0" u="sng" strike="noStrike" cap="none">
                <a:solidFill>
                  <a:srgbClr val="F9F9F9"/>
                </a:solidFill>
                <a:latin typeface="Merriweather"/>
                <a:ea typeface="Merriweather"/>
                <a:cs typeface="Merriweather"/>
                <a:sym typeface="Merriweather"/>
              </a:rPr>
              <a:t>Formalism Rejects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Shape 148"/>
          <p:cNvSpPr txBox="1">
            <a:spLocks noGrp="1"/>
          </p:cNvSpPr>
          <p:nvPr>
            <p:ph type="body" idx="1"/>
          </p:nvPr>
        </p:nvSpPr>
        <p:spPr>
          <a:xfrm>
            <a:off x="457200" y="1524000"/>
            <a:ext cx="8229600" cy="4572000"/>
          </a:xfrm>
          <a:prstGeom prst="rect">
            <a:avLst/>
          </a:prstGeom>
          <a:noFill/>
          <a:ln>
            <a:noFill/>
          </a:ln>
        </p:spPr>
        <p:txBody>
          <a:bodyPr wrap="square" lIns="91425" tIns="45700" rIns="91425" bIns="45700" anchor="t" anchorCtr="0">
            <a:noAutofit/>
          </a:bodyPr>
          <a:lstStyle/>
          <a:p>
            <a:pPr marL="274320" marR="0" lvl="0" indent="-274320" algn="just" rtl="0">
              <a:spcBef>
                <a:spcPts val="0"/>
              </a:spcBef>
              <a:spcAft>
                <a:spcPts val="0"/>
              </a:spcAft>
              <a:buClr>
                <a:schemeClr val="accent2"/>
              </a:buClr>
              <a:buSzPct val="85000"/>
              <a:buFont typeface="Noto Sans Symbols"/>
              <a:buChar char="●"/>
            </a:pPr>
            <a:r>
              <a:rPr lang="en-GB" sz="2600" b="0" i="0" u="none" strike="noStrike" cap="none">
                <a:solidFill>
                  <a:schemeClr val="lt1"/>
                </a:solidFill>
                <a:latin typeface="Merriweather"/>
                <a:ea typeface="Merriweather"/>
                <a:cs typeface="Merriweather"/>
                <a:sym typeface="Merriweather"/>
              </a:rPr>
              <a:t>At its extreme, formalism in art history posits that everything necessary to comprehending a work of art is contained within the work of art. </a:t>
            </a:r>
          </a:p>
          <a:p>
            <a:pPr marL="274320" marR="0" lvl="0" indent="-274320" algn="just" rtl="0">
              <a:spcBef>
                <a:spcPts val="600"/>
              </a:spcBef>
              <a:spcAft>
                <a:spcPts val="0"/>
              </a:spcAft>
              <a:buClr>
                <a:schemeClr val="accent2"/>
              </a:buClr>
              <a:buSzPct val="85000"/>
              <a:buFont typeface="Noto Sans Symbols"/>
              <a:buNone/>
            </a:pPr>
            <a:endParaRPr sz="2600" b="0" i="0" u="none" strike="noStrike" cap="none">
              <a:solidFill>
                <a:schemeClr val="lt1"/>
              </a:solidFill>
              <a:latin typeface="Merriweather"/>
              <a:ea typeface="Merriweather"/>
              <a:cs typeface="Merriweather"/>
              <a:sym typeface="Merriweather"/>
            </a:endParaRPr>
          </a:p>
          <a:p>
            <a:pPr marL="274320" marR="0" lvl="0" indent="-274320" algn="just" rtl="0">
              <a:spcBef>
                <a:spcPts val="600"/>
              </a:spcBef>
              <a:spcAft>
                <a:spcPts val="0"/>
              </a:spcAft>
              <a:buClr>
                <a:schemeClr val="accent2"/>
              </a:buClr>
              <a:buSzPct val="85000"/>
              <a:buFont typeface="Noto Sans Symbols"/>
              <a:buChar char="●"/>
            </a:pPr>
            <a:r>
              <a:rPr lang="en-GB" sz="2600" b="0" i="0" u="none" strike="noStrike" cap="none">
                <a:solidFill>
                  <a:schemeClr val="lt1"/>
                </a:solidFill>
                <a:latin typeface="Merriweather"/>
                <a:ea typeface="Merriweather"/>
                <a:cs typeface="Merriweather"/>
                <a:sym typeface="Merriweather"/>
              </a:rPr>
              <a:t>The context for the work, including the reason for its creation, the historical background, and the life of the artist, is considered to be of secondary importance. </a:t>
            </a:r>
          </a:p>
          <a:p>
            <a:pPr marL="274320" marR="0" lvl="0" indent="-274320" algn="just" rtl="0">
              <a:spcBef>
                <a:spcPts val="600"/>
              </a:spcBef>
              <a:spcAft>
                <a:spcPts val="0"/>
              </a:spcAft>
              <a:buClr>
                <a:schemeClr val="accent2"/>
              </a:buClr>
              <a:buSzPct val="25000"/>
              <a:buFont typeface="Noto Sans Symbols"/>
              <a:buNone/>
            </a:pPr>
            <a:endParaRPr sz="2600" b="0" i="0" u="none" strike="noStrike" cap="none">
              <a:solidFill>
                <a:schemeClr val="lt1"/>
              </a:solidFill>
              <a:latin typeface="Merriweather"/>
              <a:ea typeface="Merriweather"/>
              <a:cs typeface="Merriweather"/>
              <a:sym typeface="Merriweather"/>
            </a:endParaRPr>
          </a:p>
          <a:p>
            <a:pPr marL="274320" marR="0" lvl="0" indent="-274320" algn="l" rtl="0">
              <a:spcBef>
                <a:spcPts val="600"/>
              </a:spcBef>
              <a:buClr>
                <a:schemeClr val="accent2"/>
              </a:buClr>
              <a:buSzPct val="85000"/>
              <a:buFont typeface="Noto Sans Symbols"/>
              <a:buNone/>
            </a:pPr>
            <a:endParaRPr sz="2600" b="0" i="0" u="none" strike="noStrike" cap="none">
              <a:solidFill>
                <a:schemeClr val="lt1"/>
              </a:solidFill>
              <a:latin typeface="Merriweather"/>
              <a:ea typeface="Merriweather"/>
              <a:cs typeface="Merriweather"/>
              <a:sym typeface="Merriweather"/>
            </a:endParaRPr>
          </a:p>
        </p:txBody>
      </p:sp>
      <p:sp>
        <p:nvSpPr>
          <p:cNvPr id="149" name="Shape 149"/>
          <p:cNvSpPr txBox="1">
            <a:spLocks noGrp="1"/>
          </p:cNvSpPr>
          <p:nvPr>
            <p:ph type="title"/>
          </p:nvPr>
        </p:nvSpPr>
        <p:spPr>
          <a:xfrm>
            <a:off x="457200" y="152400"/>
            <a:ext cx="8229600" cy="1219200"/>
          </a:xfrm>
          <a:prstGeom prst="rect">
            <a:avLst/>
          </a:prstGeom>
          <a:solidFill>
            <a:srgbClr val="BFBFBF"/>
          </a:solidFill>
          <a:ln w="9525" cap="flat" cmpd="sng">
            <a:solidFill>
              <a:srgbClr val="7F7F7F"/>
            </a:solidFill>
            <a:prstDash val="solid"/>
            <a:round/>
            <a:headEnd type="none" w="med" len="med"/>
            <a:tailEnd type="none" w="med" len="med"/>
          </a:ln>
        </p:spPr>
        <p:txBody>
          <a:bodyPr wrap="square" lIns="91425" tIns="45700" rIns="91425" bIns="45700" anchor="b" anchorCtr="0">
            <a:noAutofit/>
          </a:bodyPr>
          <a:lstStyle/>
          <a:p>
            <a:pPr marL="0" marR="0" lvl="0" indent="0" algn="ctr" rtl="0">
              <a:spcBef>
                <a:spcPts val="0"/>
              </a:spcBef>
              <a:buClr>
                <a:srgbClr val="F9F9F9"/>
              </a:buClr>
              <a:buSzPct val="25000"/>
              <a:buFont typeface="Merriweather"/>
              <a:buNone/>
            </a:pPr>
            <a:r>
              <a:rPr lang="en-GB" sz="4200" b="1" i="0" u="sng" strike="noStrike" cap="none">
                <a:solidFill>
                  <a:srgbClr val="F9F9F9"/>
                </a:solidFill>
                <a:latin typeface="Merriweather"/>
                <a:ea typeface="Merriweather"/>
                <a:cs typeface="Merriweather"/>
                <a:sym typeface="Merriweather"/>
              </a:rPr>
              <a:t>Formalism in Art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Shape 154"/>
          <p:cNvSpPr txBox="1">
            <a:spLocks noGrp="1"/>
          </p:cNvSpPr>
          <p:nvPr>
            <p:ph type="body" idx="1"/>
          </p:nvPr>
        </p:nvSpPr>
        <p:spPr>
          <a:xfrm>
            <a:off x="457200" y="1524000"/>
            <a:ext cx="8229600" cy="4572000"/>
          </a:xfrm>
          <a:prstGeom prst="rect">
            <a:avLst/>
          </a:prstGeom>
          <a:noFill/>
          <a:ln>
            <a:noFill/>
          </a:ln>
        </p:spPr>
        <p:txBody>
          <a:bodyPr wrap="square" lIns="91425" tIns="45700" rIns="91425" bIns="45700" anchor="t" anchorCtr="0">
            <a:noAutofit/>
          </a:bodyPr>
          <a:lstStyle/>
          <a:p>
            <a:pPr marL="274320" marR="0" lvl="0" indent="-264985" algn="just" rtl="0">
              <a:lnSpc>
                <a:spcPct val="80000"/>
              </a:lnSpc>
              <a:spcBef>
                <a:spcPts val="0"/>
              </a:spcBef>
              <a:spcAft>
                <a:spcPts val="0"/>
              </a:spcAft>
              <a:buClr>
                <a:schemeClr val="accent2"/>
              </a:buClr>
              <a:buSzPct val="100000"/>
              <a:buFont typeface="Noto Sans Symbols"/>
              <a:buChar char="●"/>
            </a:pPr>
            <a:r>
              <a:rPr lang="en-GB" sz="1400" b="0" i="0" u="none" strike="noStrike" cap="none">
                <a:solidFill>
                  <a:schemeClr val="lt1"/>
                </a:solidFill>
                <a:latin typeface="Merriweather"/>
                <a:ea typeface="Merriweather"/>
                <a:cs typeface="Merriweather"/>
                <a:sym typeface="Merriweather"/>
              </a:rPr>
              <a:t>A </a:t>
            </a:r>
            <a:r>
              <a:rPr lang="en-GB" sz="1400" b="1" i="0" u="none" strike="noStrike" cap="none">
                <a:solidFill>
                  <a:schemeClr val="lt1"/>
                </a:solidFill>
                <a:latin typeface="Merriweather"/>
                <a:ea typeface="Merriweather"/>
                <a:cs typeface="Merriweather"/>
                <a:sym typeface="Merriweather"/>
              </a:rPr>
              <a:t>formal analysis</a:t>
            </a:r>
            <a:r>
              <a:rPr lang="en-GB" sz="1400" b="0" i="0" u="none" strike="noStrike" cap="none">
                <a:solidFill>
                  <a:schemeClr val="lt1"/>
                </a:solidFill>
                <a:latin typeface="Merriweather"/>
                <a:ea typeface="Merriweather"/>
                <a:cs typeface="Merriweather"/>
                <a:sym typeface="Merriweather"/>
              </a:rPr>
              <a:t> is an established method in art history and criticism for analysing works of art. In order to perceive style, and understand it, art historians use formal analysis.- They describe very carefully?</a:t>
            </a:r>
          </a:p>
          <a:p>
            <a:pPr marL="274320" marR="0" lvl="0" indent="-274320" algn="just" rtl="0">
              <a:lnSpc>
                <a:spcPct val="80000"/>
              </a:lnSpc>
              <a:spcBef>
                <a:spcPts val="600"/>
              </a:spcBef>
              <a:spcAft>
                <a:spcPts val="0"/>
              </a:spcAft>
              <a:buClr>
                <a:schemeClr val="accent2"/>
              </a:buClr>
              <a:buSzPct val="110500"/>
              <a:buFont typeface="Noto Sans Symbols"/>
              <a:buNone/>
            </a:pPr>
            <a:endParaRPr sz="1400" b="0" i="0" u="none" strike="noStrike" cap="none">
              <a:solidFill>
                <a:schemeClr val="lt1"/>
              </a:solidFill>
              <a:latin typeface="Merriweather"/>
              <a:ea typeface="Merriweather"/>
              <a:cs typeface="Merriweather"/>
              <a:sym typeface="Merriweather"/>
            </a:endParaRPr>
          </a:p>
          <a:p>
            <a:pPr marL="274320" marR="0" lvl="0" indent="-264985" algn="just" rtl="0">
              <a:lnSpc>
                <a:spcPct val="80000"/>
              </a:lnSpc>
              <a:spcBef>
                <a:spcPts val="600"/>
              </a:spcBef>
              <a:spcAft>
                <a:spcPts val="0"/>
              </a:spcAft>
              <a:buClr>
                <a:schemeClr val="accent2"/>
              </a:buClr>
              <a:buSzPct val="100000"/>
              <a:buFont typeface="Noto Sans Symbols"/>
              <a:buChar char="●"/>
            </a:pPr>
            <a:r>
              <a:rPr lang="en-GB" sz="1400" b="0" i="0" u="none" strike="noStrike" cap="none">
                <a:solidFill>
                  <a:schemeClr val="lt1"/>
                </a:solidFill>
                <a:latin typeface="Merriweather"/>
                <a:ea typeface="Merriweather"/>
                <a:cs typeface="Merriweather"/>
                <a:sym typeface="Merriweather"/>
              </a:rPr>
              <a:t>Descriptions  may include subjective vocabulary  are always accompanied by illustrations, so there can be no doubt about what exists objectively.</a:t>
            </a:r>
          </a:p>
          <a:p>
            <a:pPr marL="274320" marR="0" lvl="0" indent="-274320" algn="just" rtl="0">
              <a:lnSpc>
                <a:spcPct val="80000"/>
              </a:lnSpc>
              <a:spcBef>
                <a:spcPts val="600"/>
              </a:spcBef>
              <a:spcAft>
                <a:spcPts val="0"/>
              </a:spcAft>
              <a:buClr>
                <a:schemeClr val="accent2"/>
              </a:buClr>
              <a:buSzPct val="110500"/>
              <a:buFont typeface="Noto Sans Symbols"/>
              <a:buNone/>
            </a:pPr>
            <a:endParaRPr sz="1400" b="0" i="0" u="none" strike="noStrike" cap="none">
              <a:solidFill>
                <a:schemeClr val="lt1"/>
              </a:solidFill>
              <a:latin typeface="Merriweather"/>
              <a:ea typeface="Merriweather"/>
              <a:cs typeface="Merriweather"/>
              <a:sym typeface="Merriweather"/>
            </a:endParaRPr>
          </a:p>
          <a:p>
            <a:pPr marL="274320" marR="0" lvl="0" indent="-264985" algn="just" rtl="0">
              <a:lnSpc>
                <a:spcPct val="80000"/>
              </a:lnSpc>
              <a:spcBef>
                <a:spcPts val="600"/>
              </a:spcBef>
              <a:spcAft>
                <a:spcPts val="0"/>
              </a:spcAft>
              <a:buClr>
                <a:schemeClr val="accent2"/>
              </a:buClr>
              <a:buSzPct val="100000"/>
              <a:buFont typeface="Noto Sans Symbols"/>
              <a:buChar char="●"/>
            </a:pPr>
            <a:r>
              <a:rPr lang="en-GB" sz="1400" b="0" i="0" u="none" strike="noStrike" cap="none">
                <a:solidFill>
                  <a:schemeClr val="lt1"/>
                </a:solidFill>
                <a:latin typeface="Merriweather"/>
                <a:ea typeface="Merriweather"/>
                <a:cs typeface="Merriweather"/>
                <a:sym typeface="Merriweather"/>
              </a:rPr>
              <a:t>For a particular work of art, a formal analysis consists of a purely visual description of the work irrespective of cultural context and history or artistic motivation.</a:t>
            </a:r>
          </a:p>
          <a:p>
            <a:pPr marL="274320" marR="0" lvl="0" indent="-274320" algn="just" rtl="0">
              <a:lnSpc>
                <a:spcPct val="80000"/>
              </a:lnSpc>
              <a:spcBef>
                <a:spcPts val="600"/>
              </a:spcBef>
              <a:spcAft>
                <a:spcPts val="0"/>
              </a:spcAft>
              <a:buClr>
                <a:schemeClr val="accent2"/>
              </a:buClr>
              <a:buSzPct val="110500"/>
              <a:buFont typeface="Noto Sans Symbols"/>
              <a:buNone/>
            </a:pPr>
            <a:endParaRPr sz="1400" b="0" i="0" u="none" strike="noStrike" cap="none">
              <a:solidFill>
                <a:schemeClr val="lt1"/>
              </a:solidFill>
              <a:latin typeface="Merriweather"/>
              <a:ea typeface="Merriweather"/>
              <a:cs typeface="Merriweather"/>
              <a:sym typeface="Merriweather"/>
            </a:endParaRPr>
          </a:p>
          <a:p>
            <a:pPr marL="274320" marR="0" lvl="0" indent="-264985" algn="just" rtl="0">
              <a:lnSpc>
                <a:spcPct val="80000"/>
              </a:lnSpc>
              <a:spcBef>
                <a:spcPts val="600"/>
              </a:spcBef>
              <a:buClr>
                <a:schemeClr val="accent2"/>
              </a:buClr>
              <a:buSzPct val="100000"/>
              <a:buFont typeface="Noto Sans Symbols"/>
              <a:buChar char="●"/>
            </a:pPr>
            <a:r>
              <a:rPr lang="en-GB" sz="1400" b="0" i="0" u="none" strike="noStrike" cap="none">
                <a:solidFill>
                  <a:schemeClr val="lt1"/>
                </a:solidFill>
                <a:latin typeface="Merriweather"/>
                <a:ea typeface="Merriweather"/>
                <a:cs typeface="Merriweather"/>
                <a:sym typeface="Merriweather"/>
              </a:rPr>
              <a:t>As such, it is a basic tool for art historians and artists to understand the purely visual aspects of a work of art. This is not to say that such cultural or motivational interpretations can be separated from the artwork, but that the visual elements provide an essential starting point for understanding a work of art. Elements of a formal analysis include descriptions of colour, space, line  volume  mass, and composition, and putting these together to analyse artistic style.</a:t>
            </a:r>
          </a:p>
        </p:txBody>
      </p:sp>
      <p:sp>
        <p:nvSpPr>
          <p:cNvPr id="155" name="Shape 155"/>
          <p:cNvSpPr txBox="1">
            <a:spLocks noGrp="1"/>
          </p:cNvSpPr>
          <p:nvPr>
            <p:ph type="title"/>
          </p:nvPr>
        </p:nvSpPr>
        <p:spPr>
          <a:xfrm>
            <a:off x="457200" y="152400"/>
            <a:ext cx="8229600" cy="1219200"/>
          </a:xfrm>
          <a:prstGeom prst="rect">
            <a:avLst/>
          </a:prstGeom>
          <a:solidFill>
            <a:srgbClr val="BFBFBF"/>
          </a:solidFill>
          <a:ln w="9525" cap="flat" cmpd="sng">
            <a:solidFill>
              <a:srgbClr val="7F7F7F"/>
            </a:solidFill>
            <a:prstDash val="solid"/>
            <a:round/>
            <a:headEnd type="none" w="med" len="med"/>
            <a:tailEnd type="none" w="med" len="med"/>
          </a:ln>
        </p:spPr>
        <p:txBody>
          <a:bodyPr wrap="square" lIns="91425" tIns="45700" rIns="91425" bIns="45700" anchor="b" anchorCtr="0">
            <a:noAutofit/>
          </a:bodyPr>
          <a:lstStyle/>
          <a:p>
            <a:pPr marL="0" marR="0" lvl="0" indent="0" algn="ctr" rtl="0">
              <a:spcBef>
                <a:spcPts val="0"/>
              </a:spcBef>
              <a:buClr>
                <a:srgbClr val="F9F9F9"/>
              </a:buClr>
              <a:buSzPct val="25000"/>
              <a:buFont typeface="Merriweather"/>
              <a:buNone/>
            </a:pPr>
            <a:r>
              <a:rPr lang="en-GB" sz="3780" b="1" i="0" u="sng" strike="noStrike" cap="none">
                <a:solidFill>
                  <a:srgbClr val="F9F9F9"/>
                </a:solidFill>
                <a:latin typeface="Merriweather"/>
                <a:ea typeface="Merriweather"/>
                <a:cs typeface="Merriweather"/>
                <a:sym typeface="Merriweather"/>
              </a:rPr>
              <a:t>Analysing  Art in a Formalistic Manner</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Shape 160"/>
          <p:cNvSpPr txBox="1">
            <a:spLocks noGrp="1"/>
          </p:cNvSpPr>
          <p:nvPr>
            <p:ph type="body" idx="1"/>
          </p:nvPr>
        </p:nvSpPr>
        <p:spPr>
          <a:xfrm>
            <a:off x="457200" y="1524000"/>
            <a:ext cx="8229600" cy="4572000"/>
          </a:xfrm>
          <a:prstGeom prst="rect">
            <a:avLst/>
          </a:prstGeom>
          <a:noFill/>
          <a:ln>
            <a:noFill/>
          </a:ln>
        </p:spPr>
        <p:txBody>
          <a:bodyPr wrap="square" lIns="91425" tIns="45700" rIns="91425" bIns="45700" anchor="t" anchorCtr="0">
            <a:noAutofit/>
          </a:bodyPr>
          <a:lstStyle/>
          <a:p>
            <a:pPr marL="274320" marR="0" lvl="0" indent="-274320" algn="ctr" rtl="0">
              <a:spcBef>
                <a:spcPts val="0"/>
              </a:spcBef>
              <a:spcAft>
                <a:spcPts val="0"/>
              </a:spcAft>
              <a:buClr>
                <a:schemeClr val="accent2"/>
              </a:buClr>
              <a:buSzPct val="25000"/>
              <a:buFont typeface="Noto Sans Symbols"/>
              <a:buNone/>
            </a:pPr>
            <a:r>
              <a:rPr lang="en-GB" sz="4000" b="0" i="0" u="none" strike="noStrike" cap="none">
                <a:solidFill>
                  <a:schemeClr val="lt1"/>
                </a:solidFill>
                <a:latin typeface="Merriweather"/>
                <a:ea typeface="Merriweather"/>
                <a:cs typeface="Merriweather"/>
                <a:sym typeface="Merriweather"/>
              </a:rPr>
              <a:t>Look at the Picture on your desk, with your group discuss  it with a formalistic approach.</a:t>
            </a:r>
          </a:p>
          <a:p>
            <a:pPr marL="274320" marR="0" lvl="0" indent="-274320" algn="l" rtl="0">
              <a:spcBef>
                <a:spcPts val="600"/>
              </a:spcBef>
              <a:buClr>
                <a:schemeClr val="accent2"/>
              </a:buClr>
              <a:buSzPct val="85000"/>
              <a:buFont typeface="Noto Sans Symbols"/>
              <a:buNone/>
            </a:pPr>
            <a:endParaRPr sz="4000" b="0" i="0" u="none" strike="noStrike" cap="none">
              <a:solidFill>
                <a:schemeClr val="lt1"/>
              </a:solidFill>
              <a:latin typeface="Merriweather"/>
              <a:ea typeface="Merriweather"/>
              <a:cs typeface="Merriweather"/>
              <a:sym typeface="Merriweather"/>
            </a:endParaRPr>
          </a:p>
        </p:txBody>
      </p:sp>
      <p:sp>
        <p:nvSpPr>
          <p:cNvPr id="161" name="Shape 161"/>
          <p:cNvSpPr txBox="1">
            <a:spLocks noGrp="1"/>
          </p:cNvSpPr>
          <p:nvPr>
            <p:ph type="title"/>
          </p:nvPr>
        </p:nvSpPr>
        <p:spPr>
          <a:xfrm>
            <a:off x="457200" y="152400"/>
            <a:ext cx="8229600" cy="1219200"/>
          </a:xfrm>
          <a:prstGeom prst="rect">
            <a:avLst/>
          </a:prstGeom>
          <a:solidFill>
            <a:srgbClr val="BFBFBF"/>
          </a:solidFill>
          <a:ln w="9525" cap="flat" cmpd="sng">
            <a:solidFill>
              <a:srgbClr val="7F7F7F"/>
            </a:solidFill>
            <a:prstDash val="solid"/>
            <a:round/>
            <a:headEnd type="none" w="med" len="med"/>
            <a:tailEnd type="none" w="med" len="med"/>
          </a:ln>
        </p:spPr>
        <p:txBody>
          <a:bodyPr wrap="square" lIns="91425" tIns="45700" rIns="91425" bIns="45700" anchor="b" anchorCtr="0">
            <a:noAutofit/>
          </a:bodyPr>
          <a:lstStyle/>
          <a:p>
            <a:pPr marL="0" marR="0" lvl="0" indent="0" algn="ctr" rtl="0">
              <a:spcBef>
                <a:spcPts val="0"/>
              </a:spcBef>
              <a:buClr>
                <a:srgbClr val="F9F9F9"/>
              </a:buClr>
              <a:buSzPct val="25000"/>
              <a:buFont typeface="Merriweather"/>
              <a:buNone/>
            </a:pPr>
            <a:r>
              <a:rPr lang="en-GB" sz="4200" b="1" i="0" u="sng" strike="noStrike" cap="none">
                <a:solidFill>
                  <a:srgbClr val="F9F9F9"/>
                </a:solidFill>
                <a:latin typeface="Merriweather"/>
                <a:ea typeface="Merriweather"/>
                <a:cs typeface="Merriweather"/>
                <a:sym typeface="Merriweather"/>
              </a:rPr>
              <a:t>Task</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65"/>
        <p:cNvGrpSpPr/>
        <p:nvPr/>
      </p:nvGrpSpPr>
      <p:grpSpPr>
        <a:xfrm>
          <a:off x="0" y="0"/>
          <a:ext cx="0" cy="0"/>
          <a:chOff x="0" y="0"/>
          <a:chExt cx="0" cy="0"/>
        </a:xfrm>
      </p:grpSpPr>
      <p:sp>
        <p:nvSpPr>
          <p:cNvPr id="166" name="Shape 166"/>
          <p:cNvSpPr txBox="1">
            <a:spLocks noGrp="1"/>
          </p:cNvSpPr>
          <p:nvPr>
            <p:ph type="body" idx="1"/>
          </p:nvPr>
        </p:nvSpPr>
        <p:spPr>
          <a:xfrm>
            <a:off x="457200" y="1524000"/>
            <a:ext cx="8229600" cy="4572000"/>
          </a:xfrm>
          <a:prstGeom prst="rect">
            <a:avLst/>
          </a:prstGeom>
          <a:noFill/>
          <a:ln>
            <a:noFill/>
          </a:ln>
        </p:spPr>
        <p:txBody>
          <a:bodyPr wrap="square" lIns="91425" tIns="45700" rIns="91425" bIns="45700" anchor="t" anchorCtr="0">
            <a:noAutofit/>
          </a:bodyPr>
          <a:lstStyle/>
          <a:p>
            <a:pPr marL="274320" marR="0" lvl="0" indent="-274320" algn="ctr" rtl="0">
              <a:lnSpc>
                <a:spcPct val="90000"/>
              </a:lnSpc>
              <a:spcBef>
                <a:spcPts val="0"/>
              </a:spcBef>
              <a:spcAft>
                <a:spcPts val="0"/>
              </a:spcAft>
              <a:buClr>
                <a:schemeClr val="accent2"/>
              </a:buClr>
              <a:buSzPct val="25000"/>
              <a:buFont typeface="Noto Sans Symbols"/>
              <a:buNone/>
            </a:pPr>
            <a:r>
              <a:rPr lang="en-GB" sz="2600" b="0" i="0" u="none" strike="noStrike" cap="none">
                <a:solidFill>
                  <a:schemeClr val="lt1"/>
                </a:solidFill>
                <a:latin typeface="Merriweather"/>
                <a:ea typeface="Merriweather"/>
                <a:cs typeface="Merriweather"/>
                <a:sym typeface="Merriweather"/>
              </a:rPr>
              <a:t>   Formalist art theory was advanced by  English critic, Clive Bell, who in 1914 published his theory of "significant form.“</a:t>
            </a:r>
          </a:p>
          <a:p>
            <a:pPr marL="274320" marR="0" lvl="0" indent="-274320" algn="ctr" rtl="0">
              <a:lnSpc>
                <a:spcPct val="90000"/>
              </a:lnSpc>
              <a:spcBef>
                <a:spcPts val="600"/>
              </a:spcBef>
              <a:spcAft>
                <a:spcPts val="0"/>
              </a:spcAft>
              <a:buClr>
                <a:schemeClr val="accent2"/>
              </a:buClr>
              <a:buSzPct val="25000"/>
              <a:buFont typeface="Noto Sans Symbols"/>
              <a:buNone/>
            </a:pPr>
            <a:r>
              <a:rPr lang="en-GB" sz="2600" b="0" i="0" u="none" strike="noStrike" cap="none">
                <a:solidFill>
                  <a:schemeClr val="lt1"/>
                </a:solidFill>
                <a:latin typeface="Merriweather"/>
                <a:ea typeface="Merriweather"/>
                <a:cs typeface="Merriweather"/>
                <a:sym typeface="Merriweather"/>
              </a:rPr>
              <a:t> Bell's central claim was that one's "aesthetic experience" of an artwork is determined not by the work's historical context or the artist's intentions, but rather by the artist's ability to use the formal elements to create a product that is balanced and aesthetically pleasing. </a:t>
            </a:r>
          </a:p>
          <a:p>
            <a:pPr marL="274320" marR="0" lvl="0" indent="-274320" algn="ctr" rtl="0">
              <a:lnSpc>
                <a:spcPct val="90000"/>
              </a:lnSpc>
              <a:spcBef>
                <a:spcPts val="600"/>
              </a:spcBef>
              <a:buClr>
                <a:schemeClr val="accent2"/>
              </a:buClr>
              <a:buSzPct val="25000"/>
              <a:buFont typeface="Noto Sans Symbols"/>
              <a:buNone/>
            </a:pPr>
            <a:r>
              <a:rPr lang="en-GB" sz="2600" b="0" i="0" u="none" strike="noStrike" cap="none">
                <a:solidFill>
                  <a:schemeClr val="lt1"/>
                </a:solidFill>
                <a:latin typeface="Merriweather"/>
                <a:ea typeface="Merriweather"/>
                <a:cs typeface="Merriweather"/>
                <a:sym typeface="Merriweather"/>
              </a:rPr>
              <a:t>In other words, what a painting represents is completely irrelevant to its aesthetic value. </a:t>
            </a:r>
            <a:br>
              <a:rPr lang="en-GB" sz="2600" b="0" i="0" u="none" strike="noStrike" cap="none">
                <a:solidFill>
                  <a:schemeClr val="lt1"/>
                </a:solidFill>
                <a:latin typeface="Merriweather"/>
                <a:ea typeface="Merriweather"/>
                <a:cs typeface="Merriweather"/>
                <a:sym typeface="Merriweather"/>
              </a:rPr>
            </a:br>
            <a:endParaRPr lang="en-GB" sz="2600" b="0" i="0" u="none" strike="noStrike" cap="none">
              <a:solidFill>
                <a:schemeClr val="lt1"/>
              </a:solidFill>
              <a:latin typeface="Merriweather"/>
              <a:ea typeface="Merriweather"/>
              <a:cs typeface="Merriweather"/>
              <a:sym typeface="Merriweather"/>
            </a:endParaRPr>
          </a:p>
        </p:txBody>
      </p:sp>
      <p:sp>
        <p:nvSpPr>
          <p:cNvPr id="167" name="Shape 167"/>
          <p:cNvSpPr txBox="1">
            <a:spLocks noGrp="1"/>
          </p:cNvSpPr>
          <p:nvPr>
            <p:ph type="title"/>
          </p:nvPr>
        </p:nvSpPr>
        <p:spPr>
          <a:xfrm>
            <a:off x="457200" y="152400"/>
            <a:ext cx="8229600" cy="1219200"/>
          </a:xfrm>
          <a:prstGeom prst="rect">
            <a:avLst/>
          </a:prstGeom>
          <a:solidFill>
            <a:srgbClr val="BFBFBF"/>
          </a:solidFill>
          <a:ln w="9525" cap="flat" cmpd="sng">
            <a:solidFill>
              <a:srgbClr val="7F7F7F"/>
            </a:solidFill>
            <a:prstDash val="solid"/>
            <a:round/>
            <a:headEnd type="none" w="med" len="med"/>
            <a:tailEnd type="none" w="med" len="med"/>
          </a:ln>
        </p:spPr>
        <p:txBody>
          <a:bodyPr wrap="square" lIns="91425" tIns="45700" rIns="91425" bIns="45700" anchor="b" anchorCtr="0">
            <a:noAutofit/>
          </a:bodyPr>
          <a:lstStyle/>
          <a:p>
            <a:pPr marL="0" marR="0" lvl="0" indent="0" algn="ctr" rtl="0">
              <a:spcBef>
                <a:spcPts val="0"/>
              </a:spcBef>
              <a:buClr>
                <a:srgbClr val="F9F9F9"/>
              </a:buClr>
              <a:buSzPct val="25000"/>
              <a:buFont typeface="Merriweather"/>
              <a:buNone/>
            </a:pPr>
            <a:r>
              <a:rPr lang="en-GB" sz="3780" b="1" i="0" u="sng" strike="noStrike" cap="none">
                <a:solidFill>
                  <a:srgbClr val="F9F9F9"/>
                </a:solidFill>
                <a:latin typeface="Merriweather"/>
                <a:ea typeface="Merriweather"/>
                <a:cs typeface="Merriweather"/>
                <a:sym typeface="Merriweather"/>
              </a:rPr>
              <a:t>The Emergence of Formalism in the modern Era.</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Shape 172"/>
          <p:cNvSpPr txBox="1">
            <a:spLocks noGrp="1"/>
          </p:cNvSpPr>
          <p:nvPr>
            <p:ph type="body" idx="1"/>
          </p:nvPr>
        </p:nvSpPr>
        <p:spPr>
          <a:xfrm>
            <a:off x="457200" y="1524000"/>
            <a:ext cx="8229600" cy="4572000"/>
          </a:xfrm>
          <a:prstGeom prst="rect">
            <a:avLst/>
          </a:prstGeom>
          <a:noFill/>
          <a:ln>
            <a:noFill/>
          </a:ln>
        </p:spPr>
        <p:txBody>
          <a:bodyPr wrap="square" lIns="91425" tIns="45700" rIns="91425" bIns="45700" anchor="t" anchorCtr="0">
            <a:noAutofit/>
          </a:bodyPr>
          <a:lstStyle/>
          <a:p>
            <a:pPr marL="274320" marR="0" lvl="0" indent="-274320" algn="l" rtl="0">
              <a:spcBef>
                <a:spcPts val="0"/>
              </a:spcBef>
              <a:spcAft>
                <a:spcPts val="0"/>
              </a:spcAft>
              <a:buClr>
                <a:schemeClr val="accent2"/>
              </a:buClr>
              <a:buSzPct val="85000"/>
              <a:buFont typeface="Noto Sans Symbols"/>
              <a:buChar char="●"/>
            </a:pPr>
            <a:r>
              <a:rPr lang="en-GB" sz="4800" b="0" i="0" u="none" strike="noStrike" cap="none">
                <a:solidFill>
                  <a:schemeClr val="lt1"/>
                </a:solidFill>
                <a:latin typeface="Merriweather"/>
                <a:ea typeface="Merriweather"/>
                <a:cs typeface="Merriweather"/>
                <a:sym typeface="Merriweather"/>
              </a:rPr>
              <a:t>Clive bell</a:t>
            </a:r>
          </a:p>
          <a:p>
            <a:pPr marL="274320" marR="0" lvl="0" indent="-274320" algn="l" rtl="0">
              <a:spcBef>
                <a:spcPts val="600"/>
              </a:spcBef>
              <a:spcAft>
                <a:spcPts val="0"/>
              </a:spcAft>
              <a:buClr>
                <a:schemeClr val="accent2"/>
              </a:buClr>
              <a:buSzPct val="85000"/>
              <a:buFont typeface="Noto Sans Symbols"/>
              <a:buChar char="●"/>
            </a:pPr>
            <a:r>
              <a:rPr lang="en-GB" sz="4800" b="0" i="0" u="none" strike="noStrike" cap="none">
                <a:solidFill>
                  <a:schemeClr val="lt1"/>
                </a:solidFill>
                <a:latin typeface="Merriweather"/>
                <a:ea typeface="Merriweather"/>
                <a:cs typeface="Merriweather"/>
                <a:sym typeface="Merriweather"/>
              </a:rPr>
              <a:t>Jerome Stolnitz (Art Criticism ) Categories of Criticism</a:t>
            </a:r>
          </a:p>
          <a:p>
            <a:pPr marL="274320" marR="0" lvl="0" indent="-274320" algn="l" rtl="0">
              <a:spcBef>
                <a:spcPts val="600"/>
              </a:spcBef>
              <a:spcAft>
                <a:spcPts val="0"/>
              </a:spcAft>
              <a:buClr>
                <a:schemeClr val="accent2"/>
              </a:buClr>
              <a:buSzPct val="25000"/>
              <a:buFont typeface="Noto Sans Symbols"/>
              <a:buNone/>
            </a:pPr>
            <a:endParaRPr sz="2600" b="0" i="0" u="none" strike="noStrike" cap="none">
              <a:solidFill>
                <a:schemeClr val="lt1"/>
              </a:solidFill>
              <a:latin typeface="Merriweather"/>
              <a:ea typeface="Merriweather"/>
              <a:cs typeface="Merriweather"/>
              <a:sym typeface="Merriweather"/>
            </a:endParaRPr>
          </a:p>
          <a:p>
            <a:pPr marL="274320" marR="0" lvl="0" indent="-274320" algn="l" rtl="0">
              <a:spcBef>
                <a:spcPts val="600"/>
              </a:spcBef>
              <a:buClr>
                <a:schemeClr val="accent2"/>
              </a:buClr>
              <a:buSzPct val="85000"/>
              <a:buFont typeface="Noto Sans Symbols"/>
              <a:buNone/>
            </a:pPr>
            <a:endParaRPr sz="2600" b="0" i="0" u="none" strike="noStrike" cap="none">
              <a:solidFill>
                <a:schemeClr val="lt1"/>
              </a:solidFill>
              <a:latin typeface="Merriweather"/>
              <a:ea typeface="Merriweather"/>
              <a:cs typeface="Merriweather"/>
              <a:sym typeface="Merriweather"/>
            </a:endParaRPr>
          </a:p>
        </p:txBody>
      </p:sp>
      <p:sp>
        <p:nvSpPr>
          <p:cNvPr id="173" name="Shape 173"/>
          <p:cNvSpPr txBox="1">
            <a:spLocks noGrp="1"/>
          </p:cNvSpPr>
          <p:nvPr>
            <p:ph type="title"/>
          </p:nvPr>
        </p:nvSpPr>
        <p:spPr>
          <a:xfrm>
            <a:off x="457200" y="152400"/>
            <a:ext cx="8229600" cy="1219200"/>
          </a:xfrm>
          <a:prstGeom prst="rect">
            <a:avLst/>
          </a:prstGeom>
          <a:solidFill>
            <a:srgbClr val="BFBFBF"/>
          </a:solidFill>
          <a:ln w="9525" cap="flat" cmpd="sng">
            <a:solidFill>
              <a:srgbClr val="7F7F7F"/>
            </a:solidFill>
            <a:prstDash val="solid"/>
            <a:round/>
            <a:headEnd type="none" w="med" len="med"/>
            <a:tailEnd type="none" w="med" len="med"/>
          </a:ln>
        </p:spPr>
        <p:txBody>
          <a:bodyPr wrap="square" lIns="91425" tIns="45700" rIns="91425" bIns="45700" anchor="b" anchorCtr="0">
            <a:noAutofit/>
          </a:bodyPr>
          <a:lstStyle/>
          <a:p>
            <a:pPr marL="0" marR="0" lvl="0" indent="0" algn="ctr" rtl="0">
              <a:spcBef>
                <a:spcPts val="0"/>
              </a:spcBef>
              <a:buClr>
                <a:srgbClr val="F9F9F9"/>
              </a:buClr>
              <a:buSzPct val="25000"/>
              <a:buFont typeface="Merriweather"/>
              <a:buNone/>
            </a:pPr>
            <a:r>
              <a:rPr lang="en-GB" sz="3780" b="1" i="0" u="sng" strike="noStrike" cap="none">
                <a:solidFill>
                  <a:srgbClr val="F9F9F9"/>
                </a:solidFill>
                <a:latin typeface="Merriweather"/>
                <a:ea typeface="Merriweather"/>
                <a:cs typeface="Merriweather"/>
                <a:sym typeface="Merriweather"/>
              </a:rPr>
              <a:t>Example of formalist aestheticians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178" name="Shape 178"/>
          <p:cNvSpPr txBox="1">
            <a:spLocks noGrp="1"/>
          </p:cNvSpPr>
          <p:nvPr>
            <p:ph type="body" idx="1"/>
          </p:nvPr>
        </p:nvSpPr>
        <p:spPr>
          <a:xfrm>
            <a:off x="457200" y="1524000"/>
            <a:ext cx="8229600" cy="4572000"/>
          </a:xfrm>
          <a:prstGeom prst="rect">
            <a:avLst/>
          </a:prstGeom>
          <a:noFill/>
          <a:ln>
            <a:noFill/>
          </a:ln>
        </p:spPr>
        <p:txBody>
          <a:bodyPr wrap="square" lIns="91425" tIns="45700" rIns="91425" bIns="45700" anchor="t" anchorCtr="0">
            <a:noAutofit/>
          </a:bodyPr>
          <a:lstStyle/>
          <a:p>
            <a:pPr marL="274320" marR="0" lvl="0" indent="-274320" algn="ctr" rtl="0">
              <a:spcBef>
                <a:spcPts val="0"/>
              </a:spcBef>
              <a:spcAft>
                <a:spcPts val="0"/>
              </a:spcAft>
              <a:buClr>
                <a:schemeClr val="accent2"/>
              </a:buClr>
              <a:buSzPct val="25000"/>
              <a:buFont typeface="Noto Sans Symbols"/>
              <a:buNone/>
            </a:pPr>
            <a:r>
              <a:rPr lang="en-GB" sz="4000" b="0" i="0" u="none" strike="noStrike" cap="none">
                <a:solidFill>
                  <a:schemeClr val="lt1"/>
                </a:solidFill>
                <a:latin typeface="Merriweather"/>
                <a:ea typeface="Merriweather"/>
                <a:cs typeface="Merriweather"/>
                <a:sym typeface="Merriweather"/>
              </a:rPr>
              <a:t>Read the newspaper articles provided and discuss with your groups making notes for whole group discussion.</a:t>
            </a:r>
          </a:p>
          <a:p>
            <a:pPr marL="274320" marR="0" lvl="0" indent="-274320" algn="l" rtl="0">
              <a:spcBef>
                <a:spcPts val="600"/>
              </a:spcBef>
              <a:buClr>
                <a:schemeClr val="accent2"/>
              </a:buClr>
              <a:buSzPct val="85000"/>
              <a:buFont typeface="Noto Sans Symbols"/>
              <a:buNone/>
            </a:pPr>
            <a:endParaRPr sz="2600" b="0" i="0" u="none" strike="noStrike" cap="none">
              <a:solidFill>
                <a:schemeClr val="lt1"/>
              </a:solidFill>
              <a:latin typeface="Merriweather"/>
              <a:ea typeface="Merriweather"/>
              <a:cs typeface="Merriweather"/>
              <a:sym typeface="Merriweather"/>
            </a:endParaRPr>
          </a:p>
        </p:txBody>
      </p:sp>
      <p:sp>
        <p:nvSpPr>
          <p:cNvPr id="179" name="Shape 179"/>
          <p:cNvSpPr txBox="1">
            <a:spLocks noGrp="1"/>
          </p:cNvSpPr>
          <p:nvPr>
            <p:ph type="title"/>
          </p:nvPr>
        </p:nvSpPr>
        <p:spPr>
          <a:xfrm>
            <a:off x="457200" y="152400"/>
            <a:ext cx="8229600" cy="1219200"/>
          </a:xfrm>
          <a:prstGeom prst="rect">
            <a:avLst/>
          </a:prstGeom>
          <a:solidFill>
            <a:srgbClr val="BFBFBF"/>
          </a:solidFill>
          <a:ln w="9525" cap="flat" cmpd="sng">
            <a:solidFill>
              <a:srgbClr val="7F7F7F"/>
            </a:solidFill>
            <a:prstDash val="solid"/>
            <a:round/>
            <a:headEnd type="none" w="med" len="med"/>
            <a:tailEnd type="none" w="med" len="med"/>
          </a:ln>
        </p:spPr>
        <p:txBody>
          <a:bodyPr wrap="square" lIns="91425" tIns="45700" rIns="91425" bIns="45700" anchor="b" anchorCtr="0">
            <a:noAutofit/>
          </a:bodyPr>
          <a:lstStyle/>
          <a:p>
            <a:pPr marL="0" marR="0" lvl="0" indent="0" algn="ctr" rtl="0">
              <a:spcBef>
                <a:spcPts val="0"/>
              </a:spcBef>
              <a:buClr>
                <a:srgbClr val="F9F9F9"/>
              </a:buClr>
              <a:buSzPct val="25000"/>
              <a:buFont typeface="Merriweather"/>
              <a:buNone/>
            </a:pPr>
            <a:r>
              <a:rPr lang="en-GB" sz="4200" b="0" i="0" u="sng" strike="noStrike" cap="none">
                <a:solidFill>
                  <a:srgbClr val="F9F9F9"/>
                </a:solidFill>
                <a:latin typeface="Merriweather"/>
                <a:ea typeface="Merriweather"/>
                <a:cs typeface="Merriweather"/>
                <a:sym typeface="Merriweather"/>
              </a:rPr>
              <a:t>Newspaper Articles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84" name="Shape 184"/>
          <p:cNvSpPr txBox="1">
            <a:spLocks noGrp="1"/>
          </p:cNvSpPr>
          <p:nvPr>
            <p:ph type="body" idx="1"/>
          </p:nvPr>
        </p:nvSpPr>
        <p:spPr>
          <a:xfrm>
            <a:off x="457200" y="1524000"/>
            <a:ext cx="8229600" cy="4572000"/>
          </a:xfrm>
          <a:prstGeom prst="rect">
            <a:avLst/>
          </a:prstGeom>
          <a:noFill/>
          <a:ln>
            <a:noFill/>
          </a:ln>
        </p:spPr>
        <p:txBody>
          <a:bodyPr wrap="square" lIns="91425" tIns="45700" rIns="91425" bIns="45700" anchor="t" anchorCtr="0">
            <a:noAutofit/>
          </a:bodyPr>
          <a:lstStyle/>
          <a:p>
            <a:pPr marL="274320" marR="0" lvl="0" indent="-274320" algn="ctr" rtl="0">
              <a:lnSpc>
                <a:spcPct val="90000"/>
              </a:lnSpc>
              <a:spcBef>
                <a:spcPts val="0"/>
              </a:spcBef>
              <a:spcAft>
                <a:spcPts val="0"/>
              </a:spcAft>
              <a:buClr>
                <a:schemeClr val="accent2"/>
              </a:buClr>
              <a:buSzPct val="25000"/>
              <a:buFont typeface="Noto Sans Symbols"/>
              <a:buNone/>
            </a:pPr>
            <a:r>
              <a:rPr lang="en-GB" sz="2600" b="0" i="0" u="none" strike="noStrike" cap="none">
                <a:solidFill>
                  <a:schemeClr val="lt1"/>
                </a:solidFill>
                <a:latin typeface="Merriweather"/>
                <a:ea typeface="Merriweather"/>
                <a:cs typeface="Merriweather"/>
                <a:sym typeface="Merriweather"/>
              </a:rPr>
              <a:t>Born in St. Petersburg, Russia, George Balanchine (1904-1983) is regarded as the foremost contemporary choreographer in the world of ballet. He came to the United States in late 1933, at the age of 29, accepting the invitation of the young American arts patron Lincoln Kirstein (1907-96), whose great passions included the dream of creating a ballet company in America. </a:t>
            </a:r>
          </a:p>
          <a:p>
            <a:pPr marL="274320" marR="0" lvl="0" indent="-274320" algn="ctr" rtl="0">
              <a:lnSpc>
                <a:spcPct val="90000"/>
              </a:lnSpc>
              <a:spcBef>
                <a:spcPts val="600"/>
              </a:spcBef>
              <a:buClr>
                <a:schemeClr val="accent2"/>
              </a:buClr>
              <a:buSzPct val="25000"/>
              <a:buFont typeface="Noto Sans Symbols"/>
              <a:buNone/>
            </a:pPr>
            <a:r>
              <a:rPr lang="en-GB" sz="2600" b="0" i="0" u="none" strike="noStrike" cap="none">
                <a:solidFill>
                  <a:schemeClr val="lt1"/>
                </a:solidFill>
                <a:latin typeface="Merriweather"/>
                <a:ea typeface="Merriweather"/>
                <a:cs typeface="Merriweather"/>
                <a:sym typeface="Merriweather"/>
              </a:rPr>
              <a:t>At Balanchine's behest, Kirstein was also prepared to support the formation of an American academy of ballet that would eventually rival the long-established schools of Europe.</a:t>
            </a:r>
          </a:p>
        </p:txBody>
      </p:sp>
      <p:sp>
        <p:nvSpPr>
          <p:cNvPr id="185" name="Shape 185"/>
          <p:cNvSpPr txBox="1">
            <a:spLocks noGrp="1"/>
          </p:cNvSpPr>
          <p:nvPr>
            <p:ph type="title"/>
          </p:nvPr>
        </p:nvSpPr>
        <p:spPr>
          <a:xfrm>
            <a:off x="457200" y="152400"/>
            <a:ext cx="8229600" cy="1219200"/>
          </a:xfrm>
          <a:prstGeom prst="rect">
            <a:avLst/>
          </a:prstGeom>
          <a:solidFill>
            <a:srgbClr val="BFBFBF"/>
          </a:solidFill>
          <a:ln w="9525" cap="flat" cmpd="sng">
            <a:solidFill>
              <a:srgbClr val="7F7F7F"/>
            </a:solidFill>
            <a:prstDash val="solid"/>
            <a:round/>
            <a:headEnd type="none" w="med" len="med"/>
            <a:tailEnd type="none" w="med" len="med"/>
          </a:ln>
        </p:spPr>
        <p:txBody>
          <a:bodyPr wrap="square" lIns="91425" tIns="45700" rIns="91425" bIns="45700" anchor="b" anchorCtr="0">
            <a:noAutofit/>
          </a:bodyPr>
          <a:lstStyle/>
          <a:p>
            <a:pPr marL="0" marR="0" lvl="0" indent="0" algn="ctr" rtl="0">
              <a:spcBef>
                <a:spcPts val="0"/>
              </a:spcBef>
              <a:buClr>
                <a:srgbClr val="F9F9F9"/>
              </a:buClr>
              <a:buSzPct val="25000"/>
              <a:buFont typeface="Merriweather"/>
              <a:buNone/>
            </a:pPr>
            <a:r>
              <a:rPr lang="en-GB" sz="4200" b="1" i="0" u="sng" strike="noStrike" cap="none">
                <a:solidFill>
                  <a:srgbClr val="F9F9F9"/>
                </a:solidFill>
                <a:latin typeface="Merriweather"/>
                <a:ea typeface="Merriweather"/>
                <a:cs typeface="Merriweather"/>
                <a:sym typeface="Merriweather"/>
              </a:rPr>
              <a:t>George Balanchine (1904-1983)</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Shape 190"/>
          <p:cNvSpPr txBox="1">
            <a:spLocks noGrp="1"/>
          </p:cNvSpPr>
          <p:nvPr>
            <p:ph type="body" idx="1"/>
          </p:nvPr>
        </p:nvSpPr>
        <p:spPr>
          <a:xfrm>
            <a:off x="457200" y="1524000"/>
            <a:ext cx="8229600" cy="4572000"/>
          </a:xfrm>
          <a:prstGeom prst="rect">
            <a:avLst/>
          </a:prstGeom>
          <a:noFill/>
          <a:ln>
            <a:noFill/>
          </a:ln>
        </p:spPr>
        <p:txBody>
          <a:bodyPr wrap="square" lIns="91425" tIns="45700" rIns="91425" bIns="45700" anchor="t" anchorCtr="0">
            <a:noAutofit/>
          </a:bodyPr>
          <a:lstStyle/>
          <a:p>
            <a:pPr marL="274320" marR="0" lvl="0" indent="-274320" algn="ctr" rtl="0">
              <a:lnSpc>
                <a:spcPct val="90000"/>
              </a:lnSpc>
              <a:spcBef>
                <a:spcPts val="0"/>
              </a:spcBef>
              <a:spcAft>
                <a:spcPts val="0"/>
              </a:spcAft>
              <a:buClr>
                <a:schemeClr val="accent2"/>
              </a:buClr>
              <a:buSzPct val="25000"/>
              <a:buFont typeface="Noto Sans Symbols"/>
              <a:buNone/>
            </a:pPr>
            <a:r>
              <a:rPr lang="en-GB" sz="3700" b="0" i="0" u="none" strike="noStrike" cap="none">
                <a:solidFill>
                  <a:schemeClr val="lt1"/>
                </a:solidFill>
                <a:latin typeface="Merriweather"/>
                <a:ea typeface="Merriweather"/>
                <a:cs typeface="Merriweather"/>
                <a:sym typeface="Merriweather"/>
              </a:rPr>
              <a:t>Is considered a formalistic choreographer:</a:t>
            </a:r>
          </a:p>
          <a:p>
            <a:pPr marL="274320" marR="0" lvl="0" indent="-274320" algn="ctr" rtl="0">
              <a:lnSpc>
                <a:spcPct val="90000"/>
              </a:lnSpc>
              <a:spcBef>
                <a:spcPts val="600"/>
              </a:spcBef>
              <a:spcAft>
                <a:spcPts val="0"/>
              </a:spcAft>
              <a:buClr>
                <a:schemeClr val="accent2"/>
              </a:buClr>
              <a:buSzPct val="25000"/>
              <a:buFont typeface="Noto Sans Symbols"/>
              <a:buNone/>
            </a:pPr>
            <a:r>
              <a:rPr lang="en-GB" sz="3700" b="0" i="0" u="none" strike="noStrike" cap="none">
                <a:solidFill>
                  <a:schemeClr val="lt1"/>
                </a:solidFill>
                <a:latin typeface="Merriweather"/>
                <a:ea typeface="Merriweather"/>
                <a:cs typeface="Merriweather"/>
                <a:sym typeface="Merriweather"/>
              </a:rPr>
              <a:t>Discuss the following pieces and write a critical analysis in a formalistic manner for them.</a:t>
            </a:r>
          </a:p>
          <a:p>
            <a:pPr marL="274320" marR="0" lvl="0" indent="-274320" algn="l" rtl="0">
              <a:lnSpc>
                <a:spcPct val="90000"/>
              </a:lnSpc>
              <a:spcBef>
                <a:spcPts val="600"/>
              </a:spcBef>
              <a:spcAft>
                <a:spcPts val="0"/>
              </a:spcAft>
              <a:buClr>
                <a:schemeClr val="accent2"/>
              </a:buClr>
              <a:buSzPct val="85000"/>
              <a:buFont typeface="Arial"/>
              <a:buNone/>
            </a:pPr>
            <a:endParaRPr sz="2405" b="0" i="0" u="none" strike="noStrike" cap="none">
              <a:solidFill>
                <a:schemeClr val="lt1"/>
              </a:solidFill>
              <a:latin typeface="Merriweather"/>
              <a:ea typeface="Merriweather"/>
              <a:cs typeface="Merriweather"/>
              <a:sym typeface="Merriweather"/>
            </a:endParaRPr>
          </a:p>
          <a:p>
            <a:pPr marL="274320" marR="0" lvl="0" indent="-274320" algn="l" rtl="0">
              <a:lnSpc>
                <a:spcPct val="90000"/>
              </a:lnSpc>
              <a:spcBef>
                <a:spcPts val="600"/>
              </a:spcBef>
              <a:spcAft>
                <a:spcPts val="0"/>
              </a:spcAft>
              <a:buClr>
                <a:schemeClr val="accent2"/>
              </a:buClr>
              <a:buSzPct val="85000"/>
              <a:buFont typeface="Noto Sans Symbols"/>
              <a:buChar char="●"/>
            </a:pPr>
            <a:r>
              <a:rPr lang="en-GB" sz="2405" b="0" i="0" u="sng" strike="noStrike" cap="none">
                <a:solidFill>
                  <a:schemeClr val="hlink"/>
                </a:solidFill>
                <a:latin typeface="Merriweather"/>
                <a:ea typeface="Merriweather"/>
                <a:cs typeface="Merriweather"/>
                <a:sym typeface="Merriweather"/>
                <a:hlinkClick r:id="rId3"/>
              </a:rPr>
              <a:t>http://www.youtube.com/watch?v=rd1SDbQbHvM</a:t>
            </a:r>
          </a:p>
          <a:p>
            <a:pPr marL="274320" marR="0" lvl="0" indent="-274320" algn="l" rtl="0">
              <a:lnSpc>
                <a:spcPct val="90000"/>
              </a:lnSpc>
              <a:spcBef>
                <a:spcPts val="600"/>
              </a:spcBef>
              <a:spcAft>
                <a:spcPts val="0"/>
              </a:spcAft>
              <a:buClr>
                <a:schemeClr val="accent2"/>
              </a:buClr>
              <a:buSzPct val="85000"/>
              <a:buFont typeface="Noto Sans Symbols"/>
              <a:buChar char="●"/>
            </a:pPr>
            <a:r>
              <a:rPr lang="en-GB" sz="2405" b="0" i="0" u="sng" strike="noStrike" cap="none">
                <a:solidFill>
                  <a:schemeClr val="hlink"/>
                </a:solidFill>
                <a:latin typeface="Merriweather"/>
                <a:ea typeface="Merriweather"/>
                <a:cs typeface="Merriweather"/>
                <a:sym typeface="Merriweather"/>
                <a:hlinkClick r:id="rId4"/>
              </a:rPr>
              <a:t>http://www.youtube.com/watch?v=14NhTBrWYyo</a:t>
            </a:r>
          </a:p>
          <a:p>
            <a:pPr marL="274320" marR="0" lvl="0" indent="-274320" algn="l" rtl="0">
              <a:lnSpc>
                <a:spcPct val="90000"/>
              </a:lnSpc>
              <a:spcBef>
                <a:spcPts val="600"/>
              </a:spcBef>
              <a:spcAft>
                <a:spcPts val="0"/>
              </a:spcAft>
              <a:buClr>
                <a:schemeClr val="accent2"/>
              </a:buClr>
              <a:buSzPct val="85000"/>
              <a:buFont typeface="Noto Sans Symbols"/>
              <a:buChar char="●"/>
            </a:pPr>
            <a:r>
              <a:rPr lang="en-GB" sz="2405" b="0" i="0" u="sng" strike="noStrike" cap="none">
                <a:solidFill>
                  <a:schemeClr val="hlink"/>
                </a:solidFill>
                <a:latin typeface="Merriweather"/>
                <a:ea typeface="Merriweather"/>
                <a:cs typeface="Merriweather"/>
                <a:sym typeface="Merriweather"/>
                <a:hlinkClick r:id="rId5"/>
              </a:rPr>
              <a:t>http://www.youtube.com/watch?v=SNEIRN2f1Qo</a:t>
            </a:r>
          </a:p>
          <a:p>
            <a:pPr marL="274320" marR="0" lvl="0" indent="-274320" algn="l" rtl="0">
              <a:lnSpc>
                <a:spcPct val="90000"/>
              </a:lnSpc>
              <a:spcBef>
                <a:spcPts val="600"/>
              </a:spcBef>
              <a:spcAft>
                <a:spcPts val="0"/>
              </a:spcAft>
              <a:buClr>
                <a:schemeClr val="accent2"/>
              </a:buClr>
              <a:buSzPct val="85000"/>
              <a:buFont typeface="Noto Sans Symbols"/>
              <a:buNone/>
            </a:pPr>
            <a:endParaRPr sz="2405" b="0" i="0" u="none" strike="noStrike" cap="none">
              <a:solidFill>
                <a:schemeClr val="lt1"/>
              </a:solidFill>
              <a:latin typeface="Merriweather"/>
              <a:ea typeface="Merriweather"/>
              <a:cs typeface="Merriweather"/>
              <a:sym typeface="Merriweather"/>
            </a:endParaRPr>
          </a:p>
          <a:p>
            <a:pPr marL="274320" marR="0" lvl="0" indent="-274320" algn="l" rtl="0">
              <a:lnSpc>
                <a:spcPct val="90000"/>
              </a:lnSpc>
              <a:spcBef>
                <a:spcPts val="600"/>
              </a:spcBef>
              <a:buClr>
                <a:schemeClr val="accent2"/>
              </a:buClr>
              <a:buSzPct val="85000"/>
              <a:buFont typeface="Noto Sans Symbols"/>
              <a:buNone/>
            </a:pPr>
            <a:endParaRPr sz="2405" b="0" i="0" u="none" strike="noStrike" cap="none">
              <a:solidFill>
                <a:schemeClr val="lt1"/>
              </a:solidFill>
              <a:latin typeface="Merriweather"/>
              <a:ea typeface="Merriweather"/>
              <a:cs typeface="Merriweather"/>
              <a:sym typeface="Merriweather"/>
            </a:endParaRPr>
          </a:p>
        </p:txBody>
      </p:sp>
      <p:sp>
        <p:nvSpPr>
          <p:cNvPr id="191" name="Shape 191"/>
          <p:cNvSpPr txBox="1">
            <a:spLocks noGrp="1"/>
          </p:cNvSpPr>
          <p:nvPr>
            <p:ph type="title"/>
          </p:nvPr>
        </p:nvSpPr>
        <p:spPr>
          <a:xfrm>
            <a:off x="457200" y="152400"/>
            <a:ext cx="8229600" cy="1219200"/>
          </a:xfrm>
          <a:prstGeom prst="rect">
            <a:avLst/>
          </a:prstGeom>
          <a:noFill/>
          <a:ln>
            <a:noFill/>
          </a:ln>
        </p:spPr>
        <p:txBody>
          <a:bodyPr wrap="square" lIns="91425" tIns="45700" rIns="91425" bIns="45700" anchor="b" anchorCtr="0">
            <a:noAutofit/>
          </a:bodyPr>
          <a:lstStyle/>
          <a:p>
            <a:pPr marL="0" marR="0" lvl="0" indent="0" algn="l" rtl="0">
              <a:spcBef>
                <a:spcPts val="0"/>
              </a:spcBef>
              <a:buClr>
                <a:srgbClr val="F9F9F9"/>
              </a:buClr>
              <a:buSzPct val="25000"/>
              <a:buFont typeface="Merriweather"/>
              <a:buNone/>
            </a:pPr>
            <a:r>
              <a:rPr lang="en-GB" sz="4200" b="0" i="0" u="sng" strike="noStrike" cap="none">
                <a:solidFill>
                  <a:srgbClr val="F9F9F9"/>
                </a:solidFill>
                <a:latin typeface="Merriweather"/>
                <a:ea typeface="Merriweather"/>
                <a:cs typeface="Merriweather"/>
                <a:sym typeface="Merriweather"/>
              </a:rPr>
              <a:t>Balanchine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95"/>
        <p:cNvGrpSpPr/>
        <p:nvPr/>
      </p:nvGrpSpPr>
      <p:grpSpPr>
        <a:xfrm>
          <a:off x="0" y="0"/>
          <a:ext cx="0" cy="0"/>
          <a:chOff x="0" y="0"/>
          <a:chExt cx="0" cy="0"/>
        </a:xfrm>
      </p:grpSpPr>
      <p:sp>
        <p:nvSpPr>
          <p:cNvPr id="196" name="Shape 196"/>
          <p:cNvSpPr txBox="1">
            <a:spLocks noGrp="1"/>
          </p:cNvSpPr>
          <p:nvPr>
            <p:ph type="body" idx="1"/>
          </p:nvPr>
        </p:nvSpPr>
        <p:spPr>
          <a:xfrm>
            <a:off x="457200" y="1524000"/>
            <a:ext cx="8229600" cy="4572000"/>
          </a:xfrm>
          <a:prstGeom prst="rect">
            <a:avLst/>
          </a:prstGeom>
          <a:noFill/>
          <a:ln>
            <a:noFill/>
          </a:ln>
        </p:spPr>
        <p:txBody>
          <a:bodyPr wrap="square" lIns="91425" tIns="45700" rIns="91425" bIns="45700" anchor="t" anchorCtr="0">
            <a:noAutofit/>
          </a:bodyPr>
          <a:lstStyle/>
          <a:p>
            <a:pPr marL="274320" marR="0" lvl="0" indent="-274320" algn="ctr" rtl="0">
              <a:spcBef>
                <a:spcPts val="0"/>
              </a:spcBef>
              <a:spcAft>
                <a:spcPts val="0"/>
              </a:spcAft>
              <a:buClr>
                <a:schemeClr val="accent2"/>
              </a:buClr>
              <a:buSzPct val="25000"/>
              <a:buFont typeface="Noto Sans Symbols"/>
              <a:buNone/>
            </a:pPr>
            <a:r>
              <a:rPr lang="en-GB" sz="4000" b="1" i="0" u="none" strike="noStrike" cap="none">
                <a:solidFill>
                  <a:schemeClr val="lt1"/>
                </a:solidFill>
                <a:latin typeface="Merriweather"/>
                <a:ea typeface="Merriweather"/>
                <a:cs typeface="Merriweather"/>
                <a:sym typeface="Merriweather"/>
              </a:rPr>
              <a:t>Merce Cunningham,</a:t>
            </a:r>
            <a:r>
              <a:rPr lang="en-GB" sz="4000" b="0" i="0" u="none" strike="noStrike" cap="none">
                <a:solidFill>
                  <a:schemeClr val="lt1"/>
                </a:solidFill>
                <a:latin typeface="Merriweather"/>
                <a:ea typeface="Merriweather"/>
                <a:cs typeface="Merriweather"/>
                <a:sym typeface="Merriweather"/>
              </a:rPr>
              <a:t>  (born April 16, 1919 Washington, U.S.—died July 26, 2009, New York, New York), American modern dancer and choreographer who developed new forms of abstract dance movement.</a:t>
            </a:r>
          </a:p>
          <a:p>
            <a:pPr marL="274320" marR="0" lvl="0" indent="-274320" algn="l" rtl="0">
              <a:spcBef>
                <a:spcPts val="600"/>
              </a:spcBef>
              <a:buClr>
                <a:schemeClr val="accent2"/>
              </a:buClr>
              <a:buSzPct val="85000"/>
              <a:buFont typeface="Noto Sans Symbols"/>
              <a:buNone/>
            </a:pPr>
            <a:endParaRPr sz="2600" b="0" i="0" u="none" strike="noStrike" cap="none">
              <a:solidFill>
                <a:schemeClr val="lt1"/>
              </a:solidFill>
              <a:latin typeface="Merriweather"/>
              <a:ea typeface="Merriweather"/>
              <a:cs typeface="Merriweather"/>
              <a:sym typeface="Merriweather"/>
            </a:endParaRPr>
          </a:p>
        </p:txBody>
      </p:sp>
      <p:sp>
        <p:nvSpPr>
          <p:cNvPr id="197" name="Shape 197"/>
          <p:cNvSpPr txBox="1">
            <a:spLocks noGrp="1"/>
          </p:cNvSpPr>
          <p:nvPr>
            <p:ph type="title"/>
          </p:nvPr>
        </p:nvSpPr>
        <p:spPr>
          <a:xfrm>
            <a:off x="457200" y="152400"/>
            <a:ext cx="8229600" cy="1219200"/>
          </a:xfrm>
          <a:prstGeom prst="rect">
            <a:avLst/>
          </a:prstGeom>
          <a:solidFill>
            <a:srgbClr val="BFBFBF"/>
          </a:solidFill>
          <a:ln w="9525" cap="flat" cmpd="sng">
            <a:solidFill>
              <a:srgbClr val="7F7F7F"/>
            </a:solidFill>
            <a:prstDash val="solid"/>
            <a:round/>
            <a:headEnd type="none" w="med" len="med"/>
            <a:tailEnd type="none" w="med" len="med"/>
          </a:ln>
        </p:spPr>
        <p:txBody>
          <a:bodyPr wrap="square" lIns="91425" tIns="45700" rIns="91425" bIns="45700" anchor="b" anchorCtr="0">
            <a:noAutofit/>
          </a:bodyPr>
          <a:lstStyle/>
          <a:p>
            <a:pPr marL="0" marR="0" lvl="0" indent="0" algn="ctr" rtl="0">
              <a:spcBef>
                <a:spcPts val="0"/>
              </a:spcBef>
              <a:buClr>
                <a:srgbClr val="F9F9F9"/>
              </a:buClr>
              <a:buSzPct val="25000"/>
              <a:buFont typeface="Merriweather"/>
              <a:buNone/>
            </a:pPr>
            <a:r>
              <a:rPr lang="en-GB" sz="4200" b="1" i="0" u="sng" strike="noStrike" cap="none">
                <a:solidFill>
                  <a:srgbClr val="F9F9F9"/>
                </a:solidFill>
                <a:latin typeface="Merriweather"/>
                <a:ea typeface="Merriweather"/>
                <a:cs typeface="Merriweather"/>
                <a:sym typeface="Merriweather"/>
              </a:rPr>
              <a:t>Merce Cunningham (1919-2009)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02" name="Shape 202"/>
          <p:cNvSpPr txBox="1">
            <a:spLocks noGrp="1"/>
          </p:cNvSpPr>
          <p:nvPr>
            <p:ph type="body" idx="1"/>
          </p:nvPr>
        </p:nvSpPr>
        <p:spPr>
          <a:xfrm>
            <a:off x="457200" y="1524000"/>
            <a:ext cx="8229600" cy="4572000"/>
          </a:xfrm>
          <a:prstGeom prst="rect">
            <a:avLst/>
          </a:prstGeom>
          <a:noFill/>
          <a:ln>
            <a:noFill/>
          </a:ln>
        </p:spPr>
        <p:txBody>
          <a:bodyPr wrap="square" lIns="91425" tIns="45700" rIns="91425" bIns="45700" anchor="t" anchorCtr="0">
            <a:noAutofit/>
          </a:bodyPr>
          <a:lstStyle/>
          <a:p>
            <a:pPr marL="274320" marR="0" lvl="0" indent="-274320" algn="l" rtl="0">
              <a:spcBef>
                <a:spcPts val="0"/>
              </a:spcBef>
              <a:spcAft>
                <a:spcPts val="0"/>
              </a:spcAft>
              <a:buClr>
                <a:schemeClr val="accent2"/>
              </a:buClr>
              <a:buSzPct val="85000"/>
              <a:buFont typeface="Noto Sans Symbols"/>
              <a:buChar char="●"/>
            </a:pPr>
            <a:r>
              <a:rPr lang="en-GB" sz="2600" b="0" i="0" u="sng" strike="noStrike" cap="none">
                <a:solidFill>
                  <a:schemeClr val="hlink"/>
                </a:solidFill>
                <a:latin typeface="Merriweather"/>
                <a:ea typeface="Merriweather"/>
                <a:cs typeface="Merriweather"/>
                <a:sym typeface="Merriweather"/>
                <a:hlinkClick r:id="rId3"/>
              </a:rPr>
              <a:t>http://www.tes.co.uk/teaching-resource/An-interview-with-choreographer-Merce-Cunningham-6191482/</a:t>
            </a:r>
          </a:p>
          <a:p>
            <a:pPr marL="274320" marR="0" lvl="0" indent="-274320" algn="l" rtl="0">
              <a:spcBef>
                <a:spcPts val="600"/>
              </a:spcBef>
              <a:spcAft>
                <a:spcPts val="0"/>
              </a:spcAft>
              <a:buClr>
                <a:schemeClr val="accent2"/>
              </a:buClr>
              <a:buSzPct val="25000"/>
              <a:buFont typeface="Noto Sans Symbols"/>
              <a:buNone/>
            </a:pPr>
            <a:endParaRPr sz="2600" b="0" i="0" u="none" strike="noStrike" cap="none">
              <a:solidFill>
                <a:schemeClr val="lt1"/>
              </a:solidFill>
              <a:latin typeface="Merriweather"/>
              <a:ea typeface="Merriweather"/>
              <a:cs typeface="Merriweather"/>
              <a:sym typeface="Merriweather"/>
            </a:endParaRPr>
          </a:p>
          <a:p>
            <a:pPr marL="274320" marR="0" lvl="0" indent="-274320" algn="ctr" rtl="0">
              <a:spcBef>
                <a:spcPts val="600"/>
              </a:spcBef>
              <a:spcAft>
                <a:spcPts val="0"/>
              </a:spcAft>
              <a:buClr>
                <a:schemeClr val="accent2"/>
              </a:buClr>
              <a:buSzPct val="25000"/>
              <a:buFont typeface="Noto Sans Symbols"/>
              <a:buNone/>
            </a:pPr>
            <a:r>
              <a:rPr lang="en-GB" sz="2600" b="0" i="0" u="none" strike="noStrike" cap="none">
                <a:solidFill>
                  <a:schemeClr val="lt1"/>
                </a:solidFill>
                <a:latin typeface="Merriweather"/>
                <a:ea typeface="Merriweather"/>
                <a:cs typeface="Merriweather"/>
                <a:sym typeface="Merriweather"/>
              </a:rPr>
              <a:t>How would you consider the following pieces, discuss in your group and make notes for whole group discussion.</a:t>
            </a:r>
          </a:p>
          <a:p>
            <a:pPr marL="274320" marR="0" lvl="0" indent="-274320" algn="l" rtl="0">
              <a:spcBef>
                <a:spcPts val="600"/>
              </a:spcBef>
              <a:spcAft>
                <a:spcPts val="0"/>
              </a:spcAft>
              <a:buClr>
                <a:schemeClr val="accent2"/>
              </a:buClr>
              <a:buSzPct val="85000"/>
              <a:buFont typeface="Noto Sans Symbols"/>
              <a:buChar char="●"/>
            </a:pPr>
            <a:r>
              <a:rPr lang="en-GB" sz="2600" b="0" i="0" u="sng" strike="noStrike" cap="none">
                <a:solidFill>
                  <a:schemeClr val="hlink"/>
                </a:solidFill>
                <a:latin typeface="Merriweather"/>
                <a:ea typeface="Merriweather"/>
                <a:cs typeface="Merriweather"/>
                <a:sym typeface="Merriweather"/>
                <a:hlinkClick r:id="rId4"/>
              </a:rPr>
              <a:t>http://www.youtube.com/watch?v=4_AMXmCZNaI</a:t>
            </a:r>
          </a:p>
          <a:p>
            <a:pPr marL="274320" marR="0" lvl="0" indent="-274320" algn="l" rtl="0">
              <a:spcBef>
                <a:spcPts val="600"/>
              </a:spcBef>
              <a:spcAft>
                <a:spcPts val="0"/>
              </a:spcAft>
              <a:buClr>
                <a:schemeClr val="accent2"/>
              </a:buClr>
              <a:buSzPct val="85000"/>
              <a:buFont typeface="Noto Sans Symbols"/>
              <a:buNone/>
            </a:pPr>
            <a:endParaRPr sz="2600" b="0" i="0" u="none" strike="noStrike" cap="none">
              <a:solidFill>
                <a:schemeClr val="lt1"/>
              </a:solidFill>
              <a:latin typeface="Merriweather"/>
              <a:ea typeface="Merriweather"/>
              <a:cs typeface="Merriweather"/>
              <a:sym typeface="Merriweather"/>
            </a:endParaRPr>
          </a:p>
          <a:p>
            <a:pPr marL="274320" marR="0" lvl="0" indent="-274320" algn="l" rtl="0">
              <a:spcBef>
                <a:spcPts val="600"/>
              </a:spcBef>
              <a:spcAft>
                <a:spcPts val="0"/>
              </a:spcAft>
              <a:buClr>
                <a:schemeClr val="accent2"/>
              </a:buClr>
              <a:buSzPct val="85000"/>
              <a:buFont typeface="Noto Sans Symbols"/>
              <a:buChar char="●"/>
            </a:pPr>
            <a:r>
              <a:rPr lang="en-GB" sz="2600" b="0" i="0" u="sng" strike="noStrike" cap="none">
                <a:solidFill>
                  <a:schemeClr val="hlink"/>
                </a:solidFill>
                <a:latin typeface="Merriweather"/>
                <a:ea typeface="Merriweather"/>
                <a:cs typeface="Merriweather"/>
                <a:sym typeface="Merriweather"/>
                <a:hlinkClick r:id="rId5"/>
              </a:rPr>
              <a:t>http://www.youtube.com/watch?v=-FwiMlDQ7rI</a:t>
            </a:r>
          </a:p>
          <a:p>
            <a:pPr marL="274320" marR="0" lvl="0" indent="-274320" algn="l" rtl="0">
              <a:spcBef>
                <a:spcPts val="600"/>
              </a:spcBef>
              <a:buClr>
                <a:schemeClr val="accent2"/>
              </a:buClr>
              <a:buSzPct val="85000"/>
              <a:buFont typeface="Noto Sans Symbols"/>
              <a:buNone/>
            </a:pPr>
            <a:endParaRPr sz="2600" b="0" i="0" u="none" strike="noStrike" cap="none">
              <a:solidFill>
                <a:schemeClr val="lt1"/>
              </a:solidFill>
              <a:latin typeface="Merriweather"/>
              <a:ea typeface="Merriweather"/>
              <a:cs typeface="Merriweather"/>
              <a:sym typeface="Merriweather"/>
            </a:endParaRPr>
          </a:p>
        </p:txBody>
      </p:sp>
      <p:sp>
        <p:nvSpPr>
          <p:cNvPr id="203" name="Shape 203"/>
          <p:cNvSpPr txBox="1">
            <a:spLocks noGrp="1"/>
          </p:cNvSpPr>
          <p:nvPr>
            <p:ph type="title"/>
          </p:nvPr>
        </p:nvSpPr>
        <p:spPr>
          <a:xfrm>
            <a:off x="457200" y="152400"/>
            <a:ext cx="8229600" cy="1219200"/>
          </a:xfrm>
          <a:prstGeom prst="rect">
            <a:avLst/>
          </a:prstGeom>
          <a:noFill/>
          <a:ln>
            <a:noFill/>
          </a:ln>
        </p:spPr>
        <p:txBody>
          <a:bodyPr wrap="square" lIns="91425" tIns="45700" rIns="91425" bIns="45700" anchor="b" anchorCtr="0">
            <a:noAutofit/>
          </a:bodyPr>
          <a:lstStyle/>
          <a:p>
            <a:pPr marL="0" marR="0" lvl="0" indent="0" algn="l" rtl="0">
              <a:spcBef>
                <a:spcPts val="0"/>
              </a:spcBef>
              <a:buClr>
                <a:srgbClr val="F9F9F9"/>
              </a:buClr>
              <a:buSzPct val="25000"/>
              <a:buFont typeface="Merriweather"/>
              <a:buNone/>
            </a:pPr>
            <a:r>
              <a:rPr lang="en-GB" sz="4200" b="0" i="0" u="sng" strike="noStrike" cap="none">
                <a:solidFill>
                  <a:srgbClr val="F9F9F9"/>
                </a:solidFill>
                <a:latin typeface="Merriweather"/>
                <a:ea typeface="Merriweather"/>
                <a:cs typeface="Merriweather"/>
                <a:sym typeface="Merriweather"/>
              </a:rPr>
              <a:t>Merce Cuuningham:</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08"/>
        <p:cNvGrpSpPr/>
        <p:nvPr/>
      </p:nvGrpSpPr>
      <p:grpSpPr>
        <a:xfrm>
          <a:off x="0" y="0"/>
          <a:ext cx="0" cy="0"/>
          <a:chOff x="0" y="0"/>
          <a:chExt cx="0" cy="0"/>
        </a:xfrm>
      </p:grpSpPr>
      <p:sp>
        <p:nvSpPr>
          <p:cNvPr id="209" name="Shape 209"/>
          <p:cNvSpPr txBox="1">
            <a:spLocks noGrp="1"/>
          </p:cNvSpPr>
          <p:nvPr>
            <p:ph type="body" idx="1"/>
          </p:nvPr>
        </p:nvSpPr>
        <p:spPr>
          <a:xfrm>
            <a:off x="457200" y="1524000"/>
            <a:ext cx="8229600" cy="4572000"/>
          </a:xfrm>
          <a:prstGeom prst="rect">
            <a:avLst/>
          </a:prstGeom>
          <a:noFill/>
          <a:ln>
            <a:noFill/>
          </a:ln>
        </p:spPr>
        <p:txBody>
          <a:bodyPr wrap="square" lIns="91425" tIns="45700" rIns="91425" bIns="45700" anchor="t" anchorCtr="0">
            <a:noAutofit/>
          </a:bodyPr>
          <a:lstStyle/>
          <a:p>
            <a:pPr marL="274320" marR="0" lvl="0" indent="-274320" algn="ctr" rtl="0">
              <a:lnSpc>
                <a:spcPct val="90000"/>
              </a:lnSpc>
              <a:spcBef>
                <a:spcPts val="0"/>
              </a:spcBef>
              <a:spcAft>
                <a:spcPts val="0"/>
              </a:spcAft>
              <a:buClr>
                <a:schemeClr val="accent2"/>
              </a:buClr>
              <a:buSzPct val="25000"/>
              <a:buFont typeface="Noto Sans Symbols"/>
              <a:buNone/>
            </a:pPr>
            <a:r>
              <a:rPr lang="en-GB" sz="3000" b="0" i="0" u="none" strike="noStrike" cap="none">
                <a:solidFill>
                  <a:schemeClr val="lt1"/>
                </a:solidFill>
                <a:latin typeface="Merriweather"/>
                <a:ea typeface="Merriweather"/>
                <a:cs typeface="Merriweather"/>
                <a:sym typeface="Merriweather"/>
              </a:rPr>
              <a:t>Beginning in the late 1970s, formalism was substantially displaced by various approaches (often with political aims or assumptions) that were suspicious of the idea that a literary work could be separated from its origins or uses.</a:t>
            </a:r>
          </a:p>
          <a:p>
            <a:pPr marL="274320" marR="0" lvl="0" indent="-274320" algn="just" rtl="0">
              <a:lnSpc>
                <a:spcPct val="90000"/>
              </a:lnSpc>
              <a:spcBef>
                <a:spcPts val="600"/>
              </a:spcBef>
              <a:spcAft>
                <a:spcPts val="0"/>
              </a:spcAft>
              <a:buClr>
                <a:schemeClr val="accent2"/>
              </a:buClr>
              <a:buSzPct val="85000"/>
              <a:buFont typeface="Noto Sans Symbols"/>
              <a:buNone/>
            </a:pPr>
            <a:endParaRPr sz="2600" b="0" i="0" u="none" strike="noStrike" cap="none">
              <a:solidFill>
                <a:schemeClr val="lt1"/>
              </a:solidFill>
              <a:latin typeface="Merriweather"/>
              <a:ea typeface="Merriweather"/>
              <a:cs typeface="Merriweather"/>
              <a:sym typeface="Merriweather"/>
            </a:endParaRPr>
          </a:p>
          <a:p>
            <a:pPr marL="274320" marR="0" lvl="0" indent="-274320" algn="l" rtl="0">
              <a:lnSpc>
                <a:spcPct val="90000"/>
              </a:lnSpc>
              <a:spcBef>
                <a:spcPts val="600"/>
              </a:spcBef>
              <a:buClr>
                <a:schemeClr val="accent2"/>
              </a:buClr>
              <a:buSzPct val="85000"/>
              <a:buFont typeface="Noto Sans Symbols"/>
              <a:buNone/>
            </a:pPr>
            <a:endParaRPr sz="2600" b="0" i="0" u="none" strike="noStrike" cap="none">
              <a:solidFill>
                <a:schemeClr val="lt1"/>
              </a:solidFill>
              <a:latin typeface="Merriweather"/>
              <a:ea typeface="Merriweather"/>
              <a:cs typeface="Merriweather"/>
              <a:sym typeface="Merriweather"/>
            </a:endParaRPr>
          </a:p>
        </p:txBody>
      </p:sp>
      <p:sp>
        <p:nvSpPr>
          <p:cNvPr id="210" name="Shape 210"/>
          <p:cNvSpPr txBox="1">
            <a:spLocks noGrp="1"/>
          </p:cNvSpPr>
          <p:nvPr>
            <p:ph type="title"/>
          </p:nvPr>
        </p:nvSpPr>
        <p:spPr>
          <a:xfrm>
            <a:off x="457200" y="152400"/>
            <a:ext cx="8229600" cy="1219200"/>
          </a:xfrm>
          <a:prstGeom prst="rect">
            <a:avLst/>
          </a:prstGeom>
          <a:noFill/>
          <a:ln>
            <a:noFill/>
          </a:ln>
        </p:spPr>
        <p:txBody>
          <a:bodyPr wrap="square" lIns="91425" tIns="45700" rIns="91425" bIns="45700" anchor="b" anchorCtr="0">
            <a:noAutofit/>
          </a:bodyPr>
          <a:lstStyle/>
          <a:p>
            <a:pPr marL="0" marR="0" lvl="0" indent="0" algn="l" rtl="0">
              <a:spcBef>
                <a:spcPts val="0"/>
              </a:spcBef>
              <a:buClr>
                <a:srgbClr val="F9F9F9"/>
              </a:buClr>
              <a:buSzPct val="25000"/>
              <a:buFont typeface="Merriweather"/>
              <a:buNone/>
            </a:pPr>
            <a:endParaRPr sz="4200" b="0" i="0" u="none" strike="noStrike" cap="none">
              <a:solidFill>
                <a:srgbClr val="F9F9F9"/>
              </a:solidFill>
              <a:latin typeface="Merriweather"/>
              <a:ea typeface="Merriweather"/>
              <a:cs typeface="Merriweather"/>
              <a:sym typeface="Merriweather"/>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14"/>
        <p:cNvGrpSpPr/>
        <p:nvPr/>
      </p:nvGrpSpPr>
      <p:grpSpPr>
        <a:xfrm>
          <a:off x="0" y="0"/>
          <a:ext cx="0" cy="0"/>
          <a:chOff x="0" y="0"/>
          <a:chExt cx="0" cy="0"/>
        </a:xfrm>
      </p:grpSpPr>
      <p:sp>
        <p:nvSpPr>
          <p:cNvPr id="215" name="Shape 215"/>
          <p:cNvSpPr txBox="1">
            <a:spLocks noGrp="1"/>
          </p:cNvSpPr>
          <p:nvPr>
            <p:ph type="body" idx="1"/>
          </p:nvPr>
        </p:nvSpPr>
        <p:spPr>
          <a:xfrm>
            <a:off x="457200" y="1524000"/>
            <a:ext cx="8229600" cy="4572000"/>
          </a:xfrm>
          <a:prstGeom prst="rect">
            <a:avLst/>
          </a:prstGeom>
          <a:noFill/>
          <a:ln>
            <a:noFill/>
          </a:ln>
        </p:spPr>
        <p:txBody>
          <a:bodyPr wrap="square" lIns="91425" tIns="45700" rIns="91425" bIns="45700" anchor="t" anchorCtr="0">
            <a:noAutofit/>
          </a:bodyPr>
          <a:lstStyle/>
          <a:p>
            <a:pPr marL="274320" marR="0" lvl="0" indent="-274320" algn="l" rtl="0">
              <a:lnSpc>
                <a:spcPct val="90000"/>
              </a:lnSpc>
              <a:spcBef>
                <a:spcPts val="600"/>
              </a:spcBef>
              <a:spcAft>
                <a:spcPts val="0"/>
              </a:spcAft>
              <a:buClr>
                <a:schemeClr val="accent2"/>
              </a:buClr>
              <a:buSzPct val="85000"/>
              <a:buFont typeface="Noto Sans Symbols"/>
              <a:buChar char="●"/>
            </a:pPr>
            <a:r>
              <a:rPr lang="en-GB" sz="2600" b="0" i="0" u="none" strike="noStrike" cap="none">
                <a:solidFill>
                  <a:schemeClr val="lt1"/>
                </a:solidFill>
                <a:latin typeface="Merriweather"/>
                <a:ea typeface="Merriweather"/>
                <a:cs typeface="Merriweather"/>
                <a:sym typeface="Merriweather"/>
              </a:rPr>
              <a:t>: DANCE AND GENDER: FORMALISM AND SEMIOTICS RECONSIDERED by Stephanie Jordan and Helen Thomas </a:t>
            </a:r>
          </a:p>
          <a:p>
            <a:pPr marL="274320" marR="0" lvl="0" indent="-274320" algn="l" rtl="0">
              <a:lnSpc>
                <a:spcPct val="90000"/>
              </a:lnSpc>
              <a:spcBef>
                <a:spcPts val="600"/>
              </a:spcBef>
              <a:spcAft>
                <a:spcPts val="0"/>
              </a:spcAft>
              <a:buClr>
                <a:schemeClr val="accent2"/>
              </a:buClr>
              <a:buSzPct val="25000"/>
              <a:buFont typeface="Noto Sans Symbols"/>
              <a:buNone/>
            </a:pPr>
            <a:endParaRPr sz="2600" b="0" i="0" u="none" strike="noStrike" cap="none">
              <a:solidFill>
                <a:schemeClr val="lt1"/>
              </a:solidFill>
              <a:latin typeface="Merriweather"/>
              <a:ea typeface="Merriweather"/>
              <a:cs typeface="Merriweather"/>
              <a:sym typeface="Merriweather"/>
            </a:endParaRPr>
          </a:p>
          <a:p>
            <a:pPr marL="274320" marR="0" lvl="0" indent="-274320" algn="l" rtl="0">
              <a:lnSpc>
                <a:spcPct val="90000"/>
              </a:lnSpc>
              <a:spcBef>
                <a:spcPts val="600"/>
              </a:spcBef>
              <a:spcAft>
                <a:spcPts val="0"/>
              </a:spcAft>
              <a:buClr>
                <a:schemeClr val="accent2"/>
              </a:buClr>
              <a:buSzPct val="85000"/>
              <a:buFont typeface="Arial"/>
              <a:buChar char="●"/>
            </a:pPr>
            <a:r>
              <a:rPr lang="en-GB" sz="2600" b="0" i="0" u="none" strike="noStrike" cap="none">
                <a:solidFill>
                  <a:schemeClr val="lt1"/>
                </a:solidFill>
                <a:latin typeface="Merriweather"/>
                <a:ea typeface="Merriweather"/>
                <a:cs typeface="Merriweather"/>
                <a:sym typeface="Merriweather"/>
              </a:rPr>
              <a:t>FORMALISM AND THE CONSUMABLE ARTS</a:t>
            </a:r>
          </a:p>
          <a:p>
            <a:pPr marL="274320" marR="0" lvl="0" indent="-274320" algn="l" rtl="0">
              <a:lnSpc>
                <a:spcPct val="90000"/>
              </a:lnSpc>
              <a:spcBef>
                <a:spcPts val="600"/>
              </a:spcBef>
              <a:spcAft>
                <a:spcPts val="0"/>
              </a:spcAft>
              <a:buClr>
                <a:schemeClr val="accent2"/>
              </a:buClr>
              <a:buSzPct val="25000"/>
              <a:buFont typeface="Noto Sans Symbols"/>
              <a:buNone/>
            </a:pPr>
            <a:r>
              <a:rPr lang="en-GB" sz="2600" b="0" i="0" u="none" strike="noStrike" cap="none">
                <a:solidFill>
                  <a:schemeClr val="lt1"/>
                </a:solidFill>
                <a:latin typeface="Merriweather"/>
                <a:ea typeface="Merriweather"/>
                <a:cs typeface="Merriweather"/>
                <a:sym typeface="Merriweather"/>
              </a:rPr>
              <a:t>    DAVID E. W. FENNER UNIVERSITY OF NORTH FLORIDA</a:t>
            </a:r>
          </a:p>
          <a:p>
            <a:pPr marL="274320" marR="0" lvl="0" indent="-274320" algn="l" rtl="0">
              <a:lnSpc>
                <a:spcPct val="90000"/>
              </a:lnSpc>
              <a:spcBef>
                <a:spcPts val="600"/>
              </a:spcBef>
              <a:spcAft>
                <a:spcPts val="0"/>
              </a:spcAft>
              <a:buClr>
                <a:schemeClr val="accent2"/>
              </a:buClr>
              <a:buSzPct val="85000"/>
              <a:buFont typeface="Arial"/>
              <a:buChar char="●"/>
            </a:pPr>
            <a:r>
              <a:rPr lang="en-GB" sz="2600" b="0" i="0" u="none" strike="noStrike" cap="none">
                <a:solidFill>
                  <a:schemeClr val="lt1"/>
                </a:solidFill>
                <a:latin typeface="Merriweather"/>
                <a:ea typeface="Merriweather"/>
                <a:cs typeface="Merriweather"/>
                <a:sym typeface="Merriweather"/>
              </a:rPr>
              <a:t>(P123-145) David Michael Levin ‘Balanchine's formalism’</a:t>
            </a:r>
          </a:p>
          <a:p>
            <a:pPr marL="274320" marR="0" lvl="0" indent="-274320" algn="l" rtl="0">
              <a:lnSpc>
                <a:spcPct val="90000"/>
              </a:lnSpc>
              <a:spcBef>
                <a:spcPts val="600"/>
              </a:spcBef>
              <a:spcAft>
                <a:spcPts val="0"/>
              </a:spcAft>
              <a:buClr>
                <a:schemeClr val="accent2"/>
              </a:buClr>
              <a:buSzPct val="25000"/>
              <a:buFont typeface="Noto Sans Symbols"/>
              <a:buNone/>
            </a:pPr>
            <a:r>
              <a:rPr lang="en-GB" sz="2600" b="0" i="0" u="none" strike="noStrike" cap="none">
                <a:solidFill>
                  <a:schemeClr val="lt1"/>
                </a:solidFill>
                <a:latin typeface="Merriweather"/>
                <a:ea typeface="Merriweather"/>
                <a:cs typeface="Merriweather"/>
                <a:sym typeface="Merriweather"/>
              </a:rPr>
              <a:t>    What is Dance Copeland (1983) </a:t>
            </a:r>
          </a:p>
          <a:p>
            <a:pPr marL="274320" marR="0" lvl="0" indent="-274320" algn="l" rtl="0">
              <a:lnSpc>
                <a:spcPct val="90000"/>
              </a:lnSpc>
              <a:spcBef>
                <a:spcPts val="600"/>
              </a:spcBef>
              <a:spcAft>
                <a:spcPts val="0"/>
              </a:spcAft>
              <a:buClr>
                <a:schemeClr val="accent2"/>
              </a:buClr>
              <a:buSzPct val="25000"/>
              <a:buFont typeface="Noto Sans Symbols"/>
              <a:buNone/>
            </a:pPr>
            <a:endParaRPr sz="2600" b="0" i="0" u="none" strike="noStrike" cap="none">
              <a:solidFill>
                <a:schemeClr val="lt1"/>
              </a:solidFill>
              <a:latin typeface="Merriweather"/>
              <a:ea typeface="Merriweather"/>
              <a:cs typeface="Merriweather"/>
              <a:sym typeface="Merriweather"/>
            </a:endParaRPr>
          </a:p>
          <a:p>
            <a:pPr marL="274320" marR="0" lvl="0" indent="-274320" algn="l" rtl="0">
              <a:lnSpc>
                <a:spcPct val="90000"/>
              </a:lnSpc>
              <a:spcBef>
                <a:spcPts val="600"/>
              </a:spcBef>
              <a:spcAft>
                <a:spcPts val="0"/>
              </a:spcAft>
              <a:buClr>
                <a:schemeClr val="accent2"/>
              </a:buClr>
              <a:buSzPct val="25000"/>
              <a:buFont typeface="Noto Sans Symbols"/>
              <a:buNone/>
            </a:pPr>
            <a:endParaRPr sz="2600" b="0" i="0" u="none" strike="noStrike" cap="none">
              <a:solidFill>
                <a:schemeClr val="lt1"/>
              </a:solidFill>
              <a:latin typeface="Merriweather"/>
              <a:ea typeface="Merriweather"/>
              <a:cs typeface="Merriweather"/>
              <a:sym typeface="Merriweather"/>
            </a:endParaRPr>
          </a:p>
          <a:p>
            <a:pPr marL="274320" marR="0" lvl="0" indent="-274320" algn="l" rtl="0">
              <a:lnSpc>
                <a:spcPct val="90000"/>
              </a:lnSpc>
              <a:spcBef>
                <a:spcPts val="600"/>
              </a:spcBef>
              <a:spcAft>
                <a:spcPts val="0"/>
              </a:spcAft>
              <a:buClr>
                <a:schemeClr val="accent2"/>
              </a:buClr>
              <a:buSzPct val="25000"/>
              <a:buFont typeface="Noto Sans Symbols"/>
              <a:buNone/>
            </a:pPr>
            <a:endParaRPr sz="2600" b="0" i="0" u="none" strike="noStrike" cap="none">
              <a:solidFill>
                <a:schemeClr val="lt1"/>
              </a:solidFill>
              <a:latin typeface="Merriweather"/>
              <a:ea typeface="Merriweather"/>
              <a:cs typeface="Merriweather"/>
              <a:sym typeface="Merriweather"/>
            </a:endParaRPr>
          </a:p>
          <a:p>
            <a:pPr marL="274320" marR="0" lvl="0" indent="-274320" algn="l" rtl="0">
              <a:lnSpc>
                <a:spcPct val="90000"/>
              </a:lnSpc>
              <a:spcBef>
                <a:spcPts val="600"/>
              </a:spcBef>
              <a:spcAft>
                <a:spcPts val="0"/>
              </a:spcAft>
              <a:buClr>
                <a:schemeClr val="accent2"/>
              </a:buClr>
              <a:buSzPct val="25000"/>
              <a:buFont typeface="Noto Sans Symbols"/>
              <a:buNone/>
            </a:pPr>
            <a:endParaRPr sz="2600" b="0" i="0" u="none" strike="noStrike" cap="none">
              <a:solidFill>
                <a:schemeClr val="lt1"/>
              </a:solidFill>
              <a:latin typeface="Merriweather"/>
              <a:ea typeface="Merriweather"/>
              <a:cs typeface="Merriweather"/>
              <a:sym typeface="Merriweather"/>
            </a:endParaRPr>
          </a:p>
          <a:p>
            <a:pPr marL="274320" marR="0" lvl="0" indent="-274320" algn="l" rtl="0">
              <a:lnSpc>
                <a:spcPct val="90000"/>
              </a:lnSpc>
              <a:spcBef>
                <a:spcPts val="600"/>
              </a:spcBef>
              <a:spcAft>
                <a:spcPts val="0"/>
              </a:spcAft>
              <a:buClr>
                <a:schemeClr val="accent2"/>
              </a:buClr>
              <a:buSzPct val="85000"/>
              <a:buFont typeface="Noto Sans Symbols"/>
              <a:buNone/>
            </a:pPr>
            <a:endParaRPr sz="2600" b="0" i="0" u="none" strike="noStrike" cap="none">
              <a:solidFill>
                <a:schemeClr val="lt1"/>
              </a:solidFill>
              <a:latin typeface="Merriweather"/>
              <a:ea typeface="Merriweather"/>
              <a:cs typeface="Merriweather"/>
              <a:sym typeface="Merriweather"/>
            </a:endParaRPr>
          </a:p>
          <a:p>
            <a:pPr marL="274320" marR="0" lvl="0" indent="-274320" algn="l" rtl="0">
              <a:lnSpc>
                <a:spcPct val="90000"/>
              </a:lnSpc>
              <a:spcBef>
                <a:spcPts val="600"/>
              </a:spcBef>
              <a:buClr>
                <a:schemeClr val="accent2"/>
              </a:buClr>
              <a:buSzPct val="85000"/>
              <a:buFont typeface="Noto Sans Symbols"/>
              <a:buNone/>
            </a:pPr>
            <a:endParaRPr sz="2600" b="0" i="0" u="none" strike="noStrike" cap="none">
              <a:solidFill>
                <a:schemeClr val="lt1"/>
              </a:solidFill>
              <a:latin typeface="Merriweather"/>
              <a:ea typeface="Merriweather"/>
              <a:cs typeface="Merriweather"/>
              <a:sym typeface="Merriweather"/>
            </a:endParaRPr>
          </a:p>
        </p:txBody>
      </p:sp>
      <p:sp>
        <p:nvSpPr>
          <p:cNvPr id="216" name="Shape 216"/>
          <p:cNvSpPr txBox="1">
            <a:spLocks noGrp="1"/>
          </p:cNvSpPr>
          <p:nvPr>
            <p:ph type="title"/>
          </p:nvPr>
        </p:nvSpPr>
        <p:spPr>
          <a:xfrm>
            <a:off x="457200" y="152400"/>
            <a:ext cx="8229600" cy="1219200"/>
          </a:xfrm>
          <a:prstGeom prst="rect">
            <a:avLst/>
          </a:prstGeom>
          <a:solidFill>
            <a:srgbClr val="BFBFBF"/>
          </a:solidFill>
          <a:ln w="9525" cap="flat" cmpd="sng">
            <a:solidFill>
              <a:srgbClr val="7F7F7F"/>
            </a:solidFill>
            <a:prstDash val="solid"/>
            <a:round/>
            <a:headEnd type="none" w="med" len="med"/>
            <a:tailEnd type="none" w="med" len="med"/>
          </a:ln>
        </p:spPr>
        <p:txBody>
          <a:bodyPr wrap="square" lIns="91425" tIns="45700" rIns="91425" bIns="45700" anchor="b" anchorCtr="0">
            <a:noAutofit/>
          </a:bodyPr>
          <a:lstStyle/>
          <a:p>
            <a:pPr marL="0" marR="0" lvl="0" indent="0" algn="ctr" rtl="0">
              <a:spcBef>
                <a:spcPts val="0"/>
              </a:spcBef>
              <a:buClr>
                <a:srgbClr val="F9F9F9"/>
              </a:buClr>
              <a:buSzPct val="25000"/>
              <a:buFont typeface="Merriweather"/>
              <a:buNone/>
            </a:pPr>
            <a:r>
              <a:rPr lang="en-GB" sz="4200" b="1" i="0" u="sng" strike="noStrike" cap="none">
                <a:solidFill>
                  <a:srgbClr val="F9F9F9"/>
                </a:solidFill>
                <a:latin typeface="Merriweather"/>
                <a:ea typeface="Merriweather"/>
                <a:cs typeface="Merriweather"/>
                <a:sym typeface="Merriweather"/>
              </a:rPr>
              <a:t>Further Reading:</a:t>
            </a:r>
          </a:p>
        </p:txBody>
      </p:sp>
    </p:spTree>
  </p:cSld>
  <p:clrMapOvr>
    <a:masterClrMapping/>
  </p:clrMapOvr>
</p:sld>
</file>

<file path=ppt/theme/theme1.xml><?xml version="1.0" encoding="utf-8"?>
<a:theme xmlns:a="http://schemas.openxmlformats.org/drawingml/2006/main" name="Paper">
  <a:themeElements>
    <a:clrScheme name="Paper">
      <a:dk1>
        <a:srgbClr val="000000"/>
      </a:dk1>
      <a:lt1>
        <a:srgbClr val="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TotalTime>
  <Words>1059</Words>
  <Application>Microsoft Office PowerPoint</Application>
  <PresentationFormat>On-screen Show (4:3)</PresentationFormat>
  <Paragraphs>119</Paragraphs>
  <Slides>20</Slides>
  <Notes>20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Noto Sans Symbols</vt:lpstr>
      <vt:lpstr>Arial</vt:lpstr>
      <vt:lpstr>Merriweather</vt:lpstr>
      <vt:lpstr>Calibri</vt:lpstr>
      <vt:lpstr>Paper</vt:lpstr>
      <vt:lpstr>Formalism</vt:lpstr>
      <vt:lpstr>Definition - Dictionary</vt:lpstr>
      <vt:lpstr>What is Formalism </vt:lpstr>
      <vt:lpstr>What is Formalism</vt:lpstr>
      <vt:lpstr>Formalism </vt:lpstr>
      <vt:lpstr>Formalism</vt:lpstr>
      <vt:lpstr>Formalism</vt:lpstr>
      <vt:lpstr>Formalism Rejects</vt:lpstr>
      <vt:lpstr>Formalism in Art</vt:lpstr>
      <vt:lpstr>Analysing  Art in a Formalistic Manner</vt:lpstr>
      <vt:lpstr>Task</vt:lpstr>
      <vt:lpstr>The Emergence of Formalism in the modern Era.</vt:lpstr>
      <vt:lpstr>Example of formalist aestheticians </vt:lpstr>
      <vt:lpstr>Newspaper Articles</vt:lpstr>
      <vt:lpstr>George Balanchine (1904-1983)</vt:lpstr>
      <vt:lpstr>Balanchine :</vt:lpstr>
      <vt:lpstr>Merce Cunningham (1919-2009) </vt:lpstr>
      <vt:lpstr>Merce Cuuningham:</vt:lpstr>
      <vt:lpstr>PowerPoint Presentation</vt:lpstr>
      <vt:lpstr>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Formalism</dc:title>
  <dc:creator>CSG User</dc:creator>
  <cp:lastModifiedBy>CSG User</cp:lastModifiedBy>
  <cp:revision>1</cp:revision>
  <dcterms:modified xsi:type="dcterms:W3CDTF">2017-11-23T07:32:42Z</dcterms:modified>
</cp:coreProperties>
</file>