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</a:t>
            </a:r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in....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…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Add more information from the case study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What:…..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Where:….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/>
          <a:lstStyle/>
          <a:p>
            <a:r>
              <a:rPr lang="en-GB" b="1" dirty="0"/>
              <a:t>POLITICAL</a:t>
            </a:r>
          </a:p>
          <a:p>
            <a:r>
              <a:rPr lang="en-GB" b="1" dirty="0">
                <a:solidFill>
                  <a:srgbClr val="FF0000"/>
                </a:solidFill>
              </a:rPr>
              <a:t>2 ideas for each factor</a:t>
            </a:r>
          </a:p>
          <a:p>
            <a:endParaRPr lang="en-GB" b="1" dirty="0"/>
          </a:p>
          <a:p>
            <a:r>
              <a:rPr lang="en-GB" b="1" dirty="0"/>
              <a:t>ECONOMIC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SOCIAL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/>
          <a:lstStyle/>
          <a:p>
            <a:r>
              <a:rPr lang="en-GB" b="1" dirty="0"/>
              <a:t>TECHNOLOGICAL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LEGAL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ENVIRONMENTAL 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r>
              <a:rPr lang="en-GB" b="1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sources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219</TotalTime>
  <Words>173</Words>
  <Application>Microsoft Office PowerPoint</Application>
  <PresentationFormat>Widescreen</PresentationFormat>
  <Paragraphs>47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  MODULE CODE  STUDENT NAME  STUDENT ID  LECTURER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Anita Nan</cp:lastModifiedBy>
  <cp:revision>89</cp:revision>
  <dcterms:created xsi:type="dcterms:W3CDTF">2024-10-08T15:58:04Z</dcterms:created>
  <dcterms:modified xsi:type="dcterms:W3CDTF">2025-10-10T14:30:18Z</dcterms:modified>
</cp:coreProperties>
</file>