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695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029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204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562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470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150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207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922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749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773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7695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999925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9957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4994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8099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704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278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900B1-C512-4E99-B38C-F828D5BC0A36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00954-C0DC-4D65-9E07-5FD2E5D731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2741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8785E-44AA-020C-2C25-F3957643C8D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Debate – Is tourism tax a good or a bad thing?</a:t>
            </a:r>
          </a:p>
        </p:txBody>
      </p:sp>
    </p:spTree>
    <p:extLst>
      <p:ext uri="{BB962C8B-B14F-4D97-AF65-F5344CB8AC3E}">
        <p14:creationId xmlns:p14="http://schemas.microsoft.com/office/powerpoint/2010/main" val="1580557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B3430-0777-5BF6-9D53-F4FB93BA5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points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50079-F022-6F97-83EC-BB7621D6FA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– As the tourism industry already makes in excess of £5 billion a year the tourism tax will expand Wales's revenue from tourism.</a:t>
            </a:r>
          </a:p>
          <a:p>
            <a:endParaRPr lang="en-GB" dirty="0"/>
          </a:p>
          <a:p>
            <a:r>
              <a:rPr lang="en-GB" dirty="0"/>
              <a:t>AGAINST – Concerns have been raised already about the development of the levy including how the pandemic has impacted along with the cost of living crisis. </a:t>
            </a:r>
          </a:p>
        </p:txBody>
      </p:sp>
    </p:spTree>
    <p:extLst>
      <p:ext uri="{BB962C8B-B14F-4D97-AF65-F5344CB8AC3E}">
        <p14:creationId xmlns:p14="http://schemas.microsoft.com/office/powerpoint/2010/main" val="267908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8EE7F-E424-5F21-1AC6-7B706599D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points 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68DF7-522D-B5DC-B307-DE23CEFF8B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– Wales can become a more competitive nation with all of the extra money generated from the tax</a:t>
            </a:r>
          </a:p>
          <a:p>
            <a:endParaRPr lang="en-GB" dirty="0"/>
          </a:p>
          <a:p>
            <a:r>
              <a:rPr lang="en-GB" dirty="0"/>
              <a:t>AGAINST – Are Wales going to become uncompetitive?</a:t>
            </a:r>
          </a:p>
        </p:txBody>
      </p:sp>
    </p:spTree>
    <p:extLst>
      <p:ext uri="{BB962C8B-B14F-4D97-AF65-F5344CB8AC3E}">
        <p14:creationId xmlns:p14="http://schemas.microsoft.com/office/powerpoint/2010/main" val="1596949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65096-D6E2-E33F-4D76-146FC7CCE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points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DB788-3EF1-7835-6AB6-DE6204C987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– The tourism tax is too low to affect peoples choices on whether to not visit a destination which means that people wouldn’t be discouraged from visiting Wales</a:t>
            </a:r>
          </a:p>
          <a:p>
            <a:endParaRPr lang="en-GB" dirty="0"/>
          </a:p>
          <a:p>
            <a:r>
              <a:rPr lang="en-GB" dirty="0"/>
              <a:t>AGAINST – Are we discouraging visitors to come to Wales?</a:t>
            </a:r>
          </a:p>
        </p:txBody>
      </p:sp>
    </p:spTree>
    <p:extLst>
      <p:ext uri="{BB962C8B-B14F-4D97-AF65-F5344CB8AC3E}">
        <p14:creationId xmlns:p14="http://schemas.microsoft.com/office/powerpoint/2010/main" val="165297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91392-04DD-4CC4-E106-9D93F4AA60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Fourth points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C7BAB-A5EC-D4EB-8C50-0013DE14DF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– The tourism tax will help tourism in Wales and also relieve pressure off of Wales tourism as a whole</a:t>
            </a:r>
          </a:p>
          <a:p>
            <a:endParaRPr lang="en-GB" dirty="0"/>
          </a:p>
          <a:p>
            <a:r>
              <a:rPr lang="en-GB" dirty="0"/>
              <a:t>AGAINST – The tourism tax will cause additional pressure on the industry</a:t>
            </a:r>
          </a:p>
        </p:txBody>
      </p:sp>
    </p:spTree>
    <p:extLst>
      <p:ext uri="{BB962C8B-B14F-4D97-AF65-F5344CB8AC3E}">
        <p14:creationId xmlns:p14="http://schemas.microsoft.com/office/powerpoint/2010/main" val="232868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66C3E-B916-7C18-04A5-3F4940BEF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Fifth points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C670B-BFA5-5CAD-712A-847C914DAE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– The tourism tax can improve things such as Wales facilities as the money generated can go towards improving Wales on the tourism front which can increase tourism as the </a:t>
            </a:r>
            <a:r>
              <a:rPr lang="en-GB" dirty="0" err="1"/>
              <a:t>facilties</a:t>
            </a:r>
            <a:r>
              <a:rPr lang="en-GB" dirty="0"/>
              <a:t> in Wales will be better</a:t>
            </a:r>
          </a:p>
          <a:p>
            <a:endParaRPr lang="en-GB" dirty="0"/>
          </a:p>
          <a:p>
            <a:r>
              <a:rPr lang="en-GB" dirty="0"/>
              <a:t>AGAINST – The levy has no clear outcome</a:t>
            </a:r>
          </a:p>
        </p:txBody>
      </p:sp>
    </p:spTree>
    <p:extLst>
      <p:ext uri="{BB962C8B-B14F-4D97-AF65-F5344CB8AC3E}">
        <p14:creationId xmlns:p14="http://schemas.microsoft.com/office/powerpoint/2010/main" val="5866440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0C230-C7A7-DB5F-1131-D5D2A1F7C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Tourism tax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A5E82-9368-B135-9BBC-AC2BE06EFD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Overall would the tourism tax in Wales be a positive or a negative thing for the Welsh </a:t>
            </a:r>
            <a:r>
              <a:rPr lang="en-GB"/>
              <a:t>tourism industry?</a:t>
            </a:r>
          </a:p>
        </p:txBody>
      </p:sp>
    </p:spTree>
    <p:extLst>
      <p:ext uri="{BB962C8B-B14F-4D97-AF65-F5344CB8AC3E}">
        <p14:creationId xmlns:p14="http://schemas.microsoft.com/office/powerpoint/2010/main" val="3964955316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17</TotalTime>
  <Words>248</Words>
  <Application>Microsoft Office PowerPoint</Application>
  <PresentationFormat>Widescreen</PresentationFormat>
  <Paragraphs>23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Trebuchet MS</vt:lpstr>
      <vt:lpstr>Berlin</vt:lpstr>
      <vt:lpstr>Debate – Is tourism tax a good or a bad thing?</vt:lpstr>
      <vt:lpstr>First points - </vt:lpstr>
      <vt:lpstr>Second points -</vt:lpstr>
      <vt:lpstr>Third points - </vt:lpstr>
      <vt:lpstr>Fourth points - </vt:lpstr>
      <vt:lpstr>Fifth points - </vt:lpstr>
      <vt:lpstr>Tourism tax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Debate – Is tourism tax a good or a bad thing?</dc:title>
  <dc:creator>Oli Brown (2203280)</dc:creator>
  <cp:lastModifiedBy>Oli Brown (2203280)</cp:lastModifiedBy>
  <cp:revision>1</cp:revision>
  <dcterms:created xsi:type="dcterms:W3CDTF">2023-01-16T01:02:30Z</dcterms:created>
  <dcterms:modified xsi:type="dcterms:W3CDTF">2023-01-16T01:20:15Z</dcterms:modified>
</cp:coreProperties>
</file>