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6"/>
  </p:notesMasterIdLst>
  <p:sldIdLst>
    <p:sldId id="256" r:id="rId4"/>
    <p:sldId id="453" r:id="rId5"/>
    <p:sldId id="454" r:id="rId6"/>
    <p:sldId id="455" r:id="rId7"/>
    <p:sldId id="456" r:id="rId8"/>
    <p:sldId id="457" r:id="rId9"/>
    <p:sldId id="458" r:id="rId10"/>
    <p:sldId id="459" r:id="rId11"/>
    <p:sldId id="468" r:id="rId12"/>
    <p:sldId id="460" r:id="rId13"/>
    <p:sldId id="461" r:id="rId14"/>
    <p:sldId id="462" r:id="rId15"/>
    <p:sldId id="463" r:id="rId16"/>
    <p:sldId id="464" r:id="rId17"/>
    <p:sldId id="465" r:id="rId18"/>
    <p:sldId id="467" r:id="rId19"/>
    <p:sldId id="466" r:id="rId20"/>
    <p:sldId id="478" r:id="rId21"/>
    <p:sldId id="477" r:id="rId22"/>
    <p:sldId id="479" r:id="rId23"/>
    <p:sldId id="481" r:id="rId24"/>
    <p:sldId id="472" r:id="rId25"/>
    <p:sldId id="473" r:id="rId26"/>
    <p:sldId id="476" r:id="rId27"/>
    <p:sldId id="482" r:id="rId28"/>
    <p:sldId id="469" r:id="rId29"/>
    <p:sldId id="470" r:id="rId30"/>
    <p:sldId id="474" r:id="rId31"/>
    <p:sldId id="480" r:id="rId32"/>
    <p:sldId id="475" r:id="rId33"/>
    <p:sldId id="471" r:id="rId34"/>
    <p:sldId id="422"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8FC57E-9AF0-46D0-9BC9-70AA73943D73}" v="6" dt="2026-05-12T09:09:56.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08" autoAdjust="0"/>
    <p:restoredTop sz="61958" autoAdjust="0"/>
  </p:normalViewPr>
  <p:slideViewPr>
    <p:cSldViewPr snapToGrid="0">
      <p:cViewPr varScale="1">
        <p:scale>
          <a:sx n="56" d="100"/>
          <a:sy n="56" d="100"/>
        </p:scale>
        <p:origin x="405"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pc:chgData name="Rhiannon Akers" userId="fb3c9d12-5c8c-42d7-8dc7-d872d7a3d202" providerId="ADAL" clId="{80AABDCA-A693-4F09-99FD-F26609E442FC}" dt="2026-05-12T09:11:57.530" v="4229" actId="20577"/>
      <pc:docMkLst>
        <pc:docMk/>
      </pc:docMkLst>
      <pc:sldChg chg="modSp mod">
        <pc:chgData name="Rhiannon Akers" userId="fb3c9d12-5c8c-42d7-8dc7-d872d7a3d202" providerId="ADAL" clId="{80AABDCA-A693-4F09-99FD-F26609E442FC}" dt="2026-05-05T12:37:34.366" v="120" actId="20577"/>
        <pc:sldMkLst>
          <pc:docMk/>
          <pc:sldMk cId="621330718" sldId="256"/>
        </pc:sldMkLst>
        <pc:spChg chg="mod">
          <ac:chgData name="Rhiannon Akers" userId="fb3c9d12-5c8c-42d7-8dc7-d872d7a3d202" providerId="ADAL" clId="{80AABDCA-A693-4F09-99FD-F26609E442FC}" dt="2026-05-05T12:37:34.366" v="120" actId="20577"/>
          <ac:spMkLst>
            <pc:docMk/>
            <pc:sldMk cId="621330718" sldId="256"/>
            <ac:spMk id="3" creationId="{54411887-1C80-260F-D87D-7AC07129A70B}"/>
          </ac:spMkLst>
        </pc:spChg>
      </pc:sldChg>
      <pc:sldChg chg="addSp delSp modSp new mod modNotesTx">
        <pc:chgData name="Rhiannon Akers" userId="fb3c9d12-5c8c-42d7-8dc7-d872d7a3d202" providerId="ADAL" clId="{80AABDCA-A693-4F09-99FD-F26609E442FC}" dt="2026-05-06T10:57:02.964" v="3437" actId="20577"/>
        <pc:sldMkLst>
          <pc:docMk/>
          <pc:sldMk cId="878686010" sldId="453"/>
        </pc:sldMkLst>
        <pc:spChg chg="mod">
          <ac:chgData name="Rhiannon Akers" userId="fb3c9d12-5c8c-42d7-8dc7-d872d7a3d202" providerId="ADAL" clId="{80AABDCA-A693-4F09-99FD-F26609E442FC}" dt="2026-05-06T10:57:02.964" v="3437" actId="20577"/>
          <ac:spMkLst>
            <pc:docMk/>
            <pc:sldMk cId="878686010" sldId="453"/>
            <ac:spMk id="2" creationId="{917258FA-B4DD-3E5E-01E5-9B3A8FB02185}"/>
          </ac:spMkLst>
        </pc:spChg>
        <pc:graphicFrameChg chg="add">
          <ac:chgData name="Rhiannon Akers" userId="fb3c9d12-5c8c-42d7-8dc7-d872d7a3d202" providerId="ADAL" clId="{80AABDCA-A693-4F09-99FD-F26609E442FC}" dt="2026-05-05T13:50:09.622" v="2610" actId="26606"/>
          <ac:graphicFrameMkLst>
            <pc:docMk/>
            <pc:sldMk cId="878686010" sldId="453"/>
            <ac:graphicFrameMk id="5" creationId="{B1E7A8EA-35ED-3E69-B7FE-DC4C8B5F8E16}"/>
          </ac:graphicFrameMkLst>
        </pc:graphicFrameChg>
      </pc:sldChg>
      <pc:sldChg chg="addSp delSp modSp new mod modClrScheme chgLayout">
        <pc:chgData name="Rhiannon Akers" userId="fb3c9d12-5c8c-42d7-8dc7-d872d7a3d202" providerId="ADAL" clId="{80AABDCA-A693-4F09-99FD-F26609E442FC}" dt="2026-05-05T13:50:22.146" v="2611" actId="26606"/>
        <pc:sldMkLst>
          <pc:docMk/>
          <pc:sldMk cId="531521757" sldId="454"/>
        </pc:sldMkLst>
        <pc:spChg chg="mod">
          <ac:chgData name="Rhiannon Akers" userId="fb3c9d12-5c8c-42d7-8dc7-d872d7a3d202" providerId="ADAL" clId="{80AABDCA-A693-4F09-99FD-F26609E442FC}" dt="2026-05-05T13:50:22.146" v="2611" actId="26606"/>
          <ac:spMkLst>
            <pc:docMk/>
            <pc:sldMk cId="531521757" sldId="454"/>
            <ac:spMk id="2" creationId="{2D4C7864-3B31-F9B6-1E9A-CEBEBDD6554A}"/>
          </ac:spMkLst>
        </pc:spChg>
        <pc:graphicFrameChg chg="add mod">
          <ac:chgData name="Rhiannon Akers" userId="fb3c9d12-5c8c-42d7-8dc7-d872d7a3d202" providerId="ADAL" clId="{80AABDCA-A693-4F09-99FD-F26609E442FC}" dt="2026-05-05T13:50:22.146" v="2611" actId="26606"/>
          <ac:graphicFrameMkLst>
            <pc:docMk/>
            <pc:sldMk cId="531521757" sldId="454"/>
            <ac:graphicFrameMk id="5" creationId="{F1E141CB-85F6-D11C-B34D-CD96462E29E6}"/>
          </ac:graphicFrameMkLst>
        </pc:graphicFrameChg>
      </pc:sldChg>
      <pc:sldChg chg="addSp delSp modSp new mod modClrScheme chgLayout">
        <pc:chgData name="Rhiannon Akers" userId="fb3c9d12-5c8c-42d7-8dc7-d872d7a3d202" providerId="ADAL" clId="{80AABDCA-A693-4F09-99FD-F26609E442FC}" dt="2026-05-05T13:50:27.378" v="2612" actId="26606"/>
        <pc:sldMkLst>
          <pc:docMk/>
          <pc:sldMk cId="1241299198" sldId="455"/>
        </pc:sldMkLst>
        <pc:spChg chg="mod">
          <ac:chgData name="Rhiannon Akers" userId="fb3c9d12-5c8c-42d7-8dc7-d872d7a3d202" providerId="ADAL" clId="{80AABDCA-A693-4F09-99FD-F26609E442FC}" dt="2026-05-05T13:50:27.378" v="2612" actId="26606"/>
          <ac:spMkLst>
            <pc:docMk/>
            <pc:sldMk cId="1241299198" sldId="455"/>
            <ac:spMk id="2" creationId="{1877AC4F-3937-0882-7FAC-BEAFACBBFE4B}"/>
          </ac:spMkLst>
        </pc:spChg>
        <pc:graphicFrameChg chg="add mod">
          <ac:chgData name="Rhiannon Akers" userId="fb3c9d12-5c8c-42d7-8dc7-d872d7a3d202" providerId="ADAL" clId="{80AABDCA-A693-4F09-99FD-F26609E442FC}" dt="2026-05-05T13:50:27.378" v="2612" actId="26606"/>
          <ac:graphicFrameMkLst>
            <pc:docMk/>
            <pc:sldMk cId="1241299198" sldId="455"/>
            <ac:graphicFrameMk id="5" creationId="{3EA6EB0E-951C-5AEC-9CE2-62D8E8E6557F}"/>
          </ac:graphicFrameMkLst>
        </pc:graphicFrameChg>
      </pc:sldChg>
      <pc:sldChg chg="addSp delSp modSp new mod modClrScheme chgLayout">
        <pc:chgData name="Rhiannon Akers" userId="fb3c9d12-5c8c-42d7-8dc7-d872d7a3d202" providerId="ADAL" clId="{80AABDCA-A693-4F09-99FD-F26609E442FC}" dt="2026-05-06T12:59:19.694" v="3864"/>
        <pc:sldMkLst>
          <pc:docMk/>
          <pc:sldMk cId="94639336" sldId="456"/>
        </pc:sldMkLst>
        <pc:spChg chg="mod">
          <ac:chgData name="Rhiannon Akers" userId="fb3c9d12-5c8c-42d7-8dc7-d872d7a3d202" providerId="ADAL" clId="{80AABDCA-A693-4F09-99FD-F26609E442FC}" dt="2026-05-05T13:50:37.430" v="2613" actId="26606"/>
          <ac:spMkLst>
            <pc:docMk/>
            <pc:sldMk cId="94639336" sldId="456"/>
            <ac:spMk id="2" creationId="{CC822F53-BB44-1EB0-CD6D-6D221AFDBBF4}"/>
          </ac:spMkLst>
        </pc:spChg>
        <pc:graphicFrameChg chg="add mod modGraphic">
          <ac:chgData name="Rhiannon Akers" userId="fb3c9d12-5c8c-42d7-8dc7-d872d7a3d202" providerId="ADAL" clId="{80AABDCA-A693-4F09-99FD-F26609E442FC}" dt="2026-05-06T12:59:19.694" v="3864"/>
          <ac:graphicFrameMkLst>
            <pc:docMk/>
            <pc:sldMk cId="94639336" sldId="456"/>
            <ac:graphicFrameMk id="5" creationId="{3EFB86C8-6CEE-4584-73CA-CCBB356D1FBD}"/>
          </ac:graphicFrameMkLst>
        </pc:graphicFrameChg>
      </pc:sldChg>
      <pc:sldChg chg="addSp delSp modSp new mod">
        <pc:chgData name="Rhiannon Akers" userId="fb3c9d12-5c8c-42d7-8dc7-d872d7a3d202" providerId="ADAL" clId="{80AABDCA-A693-4F09-99FD-F26609E442FC}" dt="2026-05-05T13:50:47.184" v="2614" actId="26606"/>
        <pc:sldMkLst>
          <pc:docMk/>
          <pc:sldMk cId="4167283584" sldId="457"/>
        </pc:sldMkLst>
        <pc:spChg chg="mod">
          <ac:chgData name="Rhiannon Akers" userId="fb3c9d12-5c8c-42d7-8dc7-d872d7a3d202" providerId="ADAL" clId="{80AABDCA-A693-4F09-99FD-F26609E442FC}" dt="2026-05-05T13:50:47.184" v="2614" actId="26606"/>
          <ac:spMkLst>
            <pc:docMk/>
            <pc:sldMk cId="4167283584" sldId="457"/>
            <ac:spMk id="2" creationId="{BFBF2CD1-7567-F37B-9302-3BA6E9ACECD4}"/>
          </ac:spMkLst>
        </pc:spChg>
        <pc:graphicFrameChg chg="add">
          <ac:chgData name="Rhiannon Akers" userId="fb3c9d12-5c8c-42d7-8dc7-d872d7a3d202" providerId="ADAL" clId="{80AABDCA-A693-4F09-99FD-F26609E442FC}" dt="2026-05-05T13:50:47.184" v="2614" actId="26606"/>
          <ac:graphicFrameMkLst>
            <pc:docMk/>
            <pc:sldMk cId="4167283584" sldId="457"/>
            <ac:graphicFrameMk id="5" creationId="{14AF5E1F-4ABF-55DE-5CB5-BC60BE4CA747}"/>
          </ac:graphicFrameMkLst>
        </pc:graphicFrameChg>
      </pc:sldChg>
      <pc:sldChg chg="addSp delSp modSp new mod modClrScheme chgLayout">
        <pc:chgData name="Rhiannon Akers" userId="fb3c9d12-5c8c-42d7-8dc7-d872d7a3d202" providerId="ADAL" clId="{80AABDCA-A693-4F09-99FD-F26609E442FC}" dt="2026-05-05T13:50:52.618" v="2615" actId="26606"/>
        <pc:sldMkLst>
          <pc:docMk/>
          <pc:sldMk cId="72933747" sldId="458"/>
        </pc:sldMkLst>
        <pc:spChg chg="mod">
          <ac:chgData name="Rhiannon Akers" userId="fb3c9d12-5c8c-42d7-8dc7-d872d7a3d202" providerId="ADAL" clId="{80AABDCA-A693-4F09-99FD-F26609E442FC}" dt="2026-05-05T13:50:52.618" v="2615" actId="26606"/>
          <ac:spMkLst>
            <pc:docMk/>
            <pc:sldMk cId="72933747" sldId="458"/>
            <ac:spMk id="2" creationId="{6B3B154B-3232-3450-7D18-0CD263F775AA}"/>
          </ac:spMkLst>
        </pc:spChg>
        <pc:graphicFrameChg chg="add mod">
          <ac:chgData name="Rhiannon Akers" userId="fb3c9d12-5c8c-42d7-8dc7-d872d7a3d202" providerId="ADAL" clId="{80AABDCA-A693-4F09-99FD-F26609E442FC}" dt="2026-05-05T13:50:52.618" v="2615" actId="26606"/>
          <ac:graphicFrameMkLst>
            <pc:docMk/>
            <pc:sldMk cId="72933747" sldId="458"/>
            <ac:graphicFrameMk id="5" creationId="{12C58AC3-D223-D552-39F4-4F079D6A4438}"/>
          </ac:graphicFrameMkLst>
        </pc:graphicFrameChg>
      </pc:sldChg>
      <pc:sldChg chg="addSp delSp modSp new mod modClrScheme chgLayout">
        <pc:chgData name="Rhiannon Akers" userId="fb3c9d12-5c8c-42d7-8dc7-d872d7a3d202" providerId="ADAL" clId="{80AABDCA-A693-4F09-99FD-F26609E442FC}" dt="2026-05-05T13:51:04.490" v="2618" actId="26606"/>
        <pc:sldMkLst>
          <pc:docMk/>
          <pc:sldMk cId="68973196" sldId="459"/>
        </pc:sldMkLst>
        <pc:spChg chg="mod">
          <ac:chgData name="Rhiannon Akers" userId="fb3c9d12-5c8c-42d7-8dc7-d872d7a3d202" providerId="ADAL" clId="{80AABDCA-A693-4F09-99FD-F26609E442FC}" dt="2026-05-05T13:51:04.490" v="2618" actId="26606"/>
          <ac:spMkLst>
            <pc:docMk/>
            <pc:sldMk cId="68973196" sldId="459"/>
            <ac:spMk id="2" creationId="{D36B93DB-0DE5-0D8B-2679-2550DFFF28B1}"/>
          </ac:spMkLst>
        </pc:spChg>
        <pc:graphicFrameChg chg="add">
          <ac:chgData name="Rhiannon Akers" userId="fb3c9d12-5c8c-42d7-8dc7-d872d7a3d202" providerId="ADAL" clId="{80AABDCA-A693-4F09-99FD-F26609E442FC}" dt="2026-05-05T13:51:04.490" v="2618" actId="26606"/>
          <ac:graphicFrameMkLst>
            <pc:docMk/>
            <pc:sldMk cId="68973196" sldId="459"/>
            <ac:graphicFrameMk id="7" creationId="{404BA591-E6E8-ACB4-2DAF-5958BE56B9AD}"/>
          </ac:graphicFrameMkLst>
        </pc:graphicFrameChg>
      </pc:sldChg>
      <pc:sldChg chg="addSp delSp modSp new mod modClrScheme chgLayout">
        <pc:chgData name="Rhiannon Akers" userId="fb3c9d12-5c8c-42d7-8dc7-d872d7a3d202" providerId="ADAL" clId="{80AABDCA-A693-4F09-99FD-F26609E442FC}" dt="2026-05-05T13:51:14.983" v="2619" actId="26606"/>
        <pc:sldMkLst>
          <pc:docMk/>
          <pc:sldMk cId="673465886" sldId="460"/>
        </pc:sldMkLst>
        <pc:spChg chg="mod">
          <ac:chgData name="Rhiannon Akers" userId="fb3c9d12-5c8c-42d7-8dc7-d872d7a3d202" providerId="ADAL" clId="{80AABDCA-A693-4F09-99FD-F26609E442FC}" dt="2026-05-05T13:51:14.983" v="2619" actId="26606"/>
          <ac:spMkLst>
            <pc:docMk/>
            <pc:sldMk cId="673465886" sldId="460"/>
            <ac:spMk id="2" creationId="{B939576E-FFE5-ED76-6B28-F97D169E78AF}"/>
          </ac:spMkLst>
        </pc:spChg>
        <pc:graphicFrameChg chg="add mod">
          <ac:chgData name="Rhiannon Akers" userId="fb3c9d12-5c8c-42d7-8dc7-d872d7a3d202" providerId="ADAL" clId="{80AABDCA-A693-4F09-99FD-F26609E442FC}" dt="2026-05-05T13:51:14.983" v="2619" actId="26606"/>
          <ac:graphicFrameMkLst>
            <pc:docMk/>
            <pc:sldMk cId="673465886" sldId="460"/>
            <ac:graphicFrameMk id="5" creationId="{D6B65035-39D7-7357-2CF3-41EF53F58DA7}"/>
          </ac:graphicFrameMkLst>
        </pc:graphicFrameChg>
      </pc:sldChg>
      <pc:sldChg chg="addSp delSp modSp new mod modNotesTx">
        <pc:chgData name="Rhiannon Akers" userId="fb3c9d12-5c8c-42d7-8dc7-d872d7a3d202" providerId="ADAL" clId="{80AABDCA-A693-4F09-99FD-F26609E442FC}" dt="2026-05-05T13:51:29.787" v="2620" actId="26606"/>
        <pc:sldMkLst>
          <pc:docMk/>
          <pc:sldMk cId="1770765945" sldId="461"/>
        </pc:sldMkLst>
        <pc:spChg chg="mod">
          <ac:chgData name="Rhiannon Akers" userId="fb3c9d12-5c8c-42d7-8dc7-d872d7a3d202" providerId="ADAL" clId="{80AABDCA-A693-4F09-99FD-F26609E442FC}" dt="2026-05-05T13:51:29.787" v="2620" actId="26606"/>
          <ac:spMkLst>
            <pc:docMk/>
            <pc:sldMk cId="1770765945" sldId="461"/>
            <ac:spMk id="2" creationId="{A933B14C-7A6B-9C81-1E0E-6B9CF59EA286}"/>
          </ac:spMkLst>
        </pc:spChg>
        <pc:graphicFrameChg chg="add">
          <ac:chgData name="Rhiannon Akers" userId="fb3c9d12-5c8c-42d7-8dc7-d872d7a3d202" providerId="ADAL" clId="{80AABDCA-A693-4F09-99FD-F26609E442FC}" dt="2026-05-05T13:51:29.787" v="2620" actId="26606"/>
          <ac:graphicFrameMkLst>
            <pc:docMk/>
            <pc:sldMk cId="1770765945" sldId="461"/>
            <ac:graphicFrameMk id="5" creationId="{E14B8C99-D0E2-3332-C9D5-0041685E49E0}"/>
          </ac:graphicFrameMkLst>
        </pc:graphicFrameChg>
      </pc:sldChg>
      <pc:sldChg chg="addSp delSp modSp new mod modClrScheme chgLayout">
        <pc:chgData name="Rhiannon Akers" userId="fb3c9d12-5c8c-42d7-8dc7-d872d7a3d202" providerId="ADAL" clId="{80AABDCA-A693-4F09-99FD-F26609E442FC}" dt="2026-05-05T13:51:43.080" v="2623" actId="26606"/>
        <pc:sldMkLst>
          <pc:docMk/>
          <pc:sldMk cId="4038801298" sldId="462"/>
        </pc:sldMkLst>
        <pc:spChg chg="mod">
          <ac:chgData name="Rhiannon Akers" userId="fb3c9d12-5c8c-42d7-8dc7-d872d7a3d202" providerId="ADAL" clId="{80AABDCA-A693-4F09-99FD-F26609E442FC}" dt="2026-05-05T13:51:43.080" v="2623" actId="26606"/>
          <ac:spMkLst>
            <pc:docMk/>
            <pc:sldMk cId="4038801298" sldId="462"/>
            <ac:spMk id="2" creationId="{4D49C29B-F6CA-65ED-5F09-7B57DB5EDA25}"/>
          </ac:spMkLst>
        </pc:spChg>
        <pc:graphicFrameChg chg="add mod">
          <ac:chgData name="Rhiannon Akers" userId="fb3c9d12-5c8c-42d7-8dc7-d872d7a3d202" providerId="ADAL" clId="{80AABDCA-A693-4F09-99FD-F26609E442FC}" dt="2026-05-05T13:51:43.080" v="2623" actId="26606"/>
          <ac:graphicFrameMkLst>
            <pc:docMk/>
            <pc:sldMk cId="4038801298" sldId="462"/>
            <ac:graphicFrameMk id="7" creationId="{0FAA1B12-FFC6-A303-ED29-11971A7B80EF}"/>
          </ac:graphicFrameMkLst>
        </pc:graphicFrameChg>
      </pc:sldChg>
      <pc:sldChg chg="addSp delSp modSp new mod modClrScheme chgLayout">
        <pc:chgData name="Rhiannon Akers" userId="fb3c9d12-5c8c-42d7-8dc7-d872d7a3d202" providerId="ADAL" clId="{80AABDCA-A693-4F09-99FD-F26609E442FC}" dt="2026-05-05T13:51:55.606" v="2626" actId="26606"/>
        <pc:sldMkLst>
          <pc:docMk/>
          <pc:sldMk cId="898128182" sldId="463"/>
        </pc:sldMkLst>
        <pc:spChg chg="mod">
          <ac:chgData name="Rhiannon Akers" userId="fb3c9d12-5c8c-42d7-8dc7-d872d7a3d202" providerId="ADAL" clId="{80AABDCA-A693-4F09-99FD-F26609E442FC}" dt="2026-05-05T13:51:55.606" v="2626" actId="26606"/>
          <ac:spMkLst>
            <pc:docMk/>
            <pc:sldMk cId="898128182" sldId="463"/>
            <ac:spMk id="2" creationId="{115C5939-5528-9DDA-B035-7D4855825D7B}"/>
          </ac:spMkLst>
        </pc:spChg>
        <pc:graphicFrameChg chg="add mod">
          <ac:chgData name="Rhiannon Akers" userId="fb3c9d12-5c8c-42d7-8dc7-d872d7a3d202" providerId="ADAL" clId="{80AABDCA-A693-4F09-99FD-F26609E442FC}" dt="2026-05-05T13:51:55.606" v="2626" actId="26606"/>
          <ac:graphicFrameMkLst>
            <pc:docMk/>
            <pc:sldMk cId="898128182" sldId="463"/>
            <ac:graphicFrameMk id="7" creationId="{00A38944-C535-B555-16DD-C57F6221EDB3}"/>
          </ac:graphicFrameMkLst>
        </pc:graphicFrameChg>
      </pc:sldChg>
      <pc:sldChg chg="addSp delSp modSp new mod">
        <pc:chgData name="Rhiannon Akers" userId="fb3c9d12-5c8c-42d7-8dc7-d872d7a3d202" providerId="ADAL" clId="{80AABDCA-A693-4F09-99FD-F26609E442FC}" dt="2026-05-05T13:52:07.258" v="2630" actId="20577"/>
        <pc:sldMkLst>
          <pc:docMk/>
          <pc:sldMk cId="634976811" sldId="464"/>
        </pc:sldMkLst>
        <pc:spChg chg="mod">
          <ac:chgData name="Rhiannon Akers" userId="fb3c9d12-5c8c-42d7-8dc7-d872d7a3d202" providerId="ADAL" clId="{80AABDCA-A693-4F09-99FD-F26609E442FC}" dt="2026-05-05T13:52:03.025" v="2627" actId="26606"/>
          <ac:spMkLst>
            <pc:docMk/>
            <pc:sldMk cId="634976811" sldId="464"/>
            <ac:spMk id="2" creationId="{F5C16E31-0B94-5E97-D7B2-8FC0F7083BA1}"/>
          </ac:spMkLst>
        </pc:spChg>
        <pc:graphicFrameChg chg="add modGraphic">
          <ac:chgData name="Rhiannon Akers" userId="fb3c9d12-5c8c-42d7-8dc7-d872d7a3d202" providerId="ADAL" clId="{80AABDCA-A693-4F09-99FD-F26609E442FC}" dt="2026-05-05T13:52:07.258" v="2630" actId="20577"/>
          <ac:graphicFrameMkLst>
            <pc:docMk/>
            <pc:sldMk cId="634976811" sldId="464"/>
            <ac:graphicFrameMk id="5" creationId="{6E59CB63-E916-0C2B-922D-5048F2E9493E}"/>
          </ac:graphicFrameMkLst>
        </pc:graphicFrameChg>
      </pc:sldChg>
      <pc:sldChg chg="modSp new mod modClrScheme chgLayout">
        <pc:chgData name="Rhiannon Akers" userId="fb3c9d12-5c8c-42d7-8dc7-d872d7a3d202" providerId="ADAL" clId="{80AABDCA-A693-4F09-99FD-F26609E442FC}" dt="2026-05-05T13:52:19.182" v="2631" actId="26606"/>
        <pc:sldMkLst>
          <pc:docMk/>
          <pc:sldMk cId="2263331253" sldId="465"/>
        </pc:sldMkLst>
        <pc:spChg chg="mod">
          <ac:chgData name="Rhiannon Akers" userId="fb3c9d12-5c8c-42d7-8dc7-d872d7a3d202" providerId="ADAL" clId="{80AABDCA-A693-4F09-99FD-F26609E442FC}" dt="2026-05-05T13:52:19.182" v="2631" actId="26606"/>
          <ac:spMkLst>
            <pc:docMk/>
            <pc:sldMk cId="2263331253" sldId="465"/>
            <ac:spMk id="2" creationId="{D2BFCB21-E8B5-33BB-F9F4-C8A5BAC3C488}"/>
          </ac:spMkLst>
        </pc:spChg>
        <pc:spChg chg="mod">
          <ac:chgData name="Rhiannon Akers" userId="fb3c9d12-5c8c-42d7-8dc7-d872d7a3d202" providerId="ADAL" clId="{80AABDCA-A693-4F09-99FD-F26609E442FC}" dt="2026-05-05T13:52:19.182" v="2631" actId="26606"/>
          <ac:spMkLst>
            <pc:docMk/>
            <pc:sldMk cId="2263331253" sldId="465"/>
            <ac:spMk id="3" creationId="{96DE9D2D-10C5-EC61-CA30-353ADE0586E4}"/>
          </ac:spMkLst>
        </pc:spChg>
      </pc:sldChg>
      <pc:sldChg chg="modSp new mod modClrScheme chgLayout">
        <pc:chgData name="Rhiannon Akers" userId="fb3c9d12-5c8c-42d7-8dc7-d872d7a3d202" providerId="ADAL" clId="{80AABDCA-A693-4F09-99FD-F26609E442FC}" dt="2026-05-05T13:52:29.168" v="2632" actId="26606"/>
        <pc:sldMkLst>
          <pc:docMk/>
          <pc:sldMk cId="858163125" sldId="466"/>
        </pc:sldMkLst>
        <pc:spChg chg="mod">
          <ac:chgData name="Rhiannon Akers" userId="fb3c9d12-5c8c-42d7-8dc7-d872d7a3d202" providerId="ADAL" clId="{80AABDCA-A693-4F09-99FD-F26609E442FC}" dt="2026-05-05T13:52:29.168" v="2632" actId="26606"/>
          <ac:spMkLst>
            <pc:docMk/>
            <pc:sldMk cId="858163125" sldId="466"/>
            <ac:spMk id="2" creationId="{49B1435C-0BFB-88DA-FC49-E5359F5951CA}"/>
          </ac:spMkLst>
        </pc:spChg>
        <pc:spChg chg="mod">
          <ac:chgData name="Rhiannon Akers" userId="fb3c9d12-5c8c-42d7-8dc7-d872d7a3d202" providerId="ADAL" clId="{80AABDCA-A693-4F09-99FD-F26609E442FC}" dt="2026-05-05T13:52:29.168" v="2632" actId="26606"/>
          <ac:spMkLst>
            <pc:docMk/>
            <pc:sldMk cId="858163125" sldId="466"/>
            <ac:spMk id="3" creationId="{EA3964C7-220D-D63F-30F3-7C5628FC84DF}"/>
          </ac:spMkLst>
        </pc:spChg>
      </pc:sldChg>
      <pc:sldChg chg="addSp delSp modSp new mod">
        <pc:chgData name="Rhiannon Akers" userId="fb3c9d12-5c8c-42d7-8dc7-d872d7a3d202" providerId="ADAL" clId="{80AABDCA-A693-4F09-99FD-F26609E442FC}" dt="2026-05-05T13:49:55.367" v="2609" actId="931"/>
        <pc:sldMkLst>
          <pc:docMk/>
          <pc:sldMk cId="1816894815" sldId="467"/>
        </pc:sldMkLst>
        <pc:spChg chg="mod">
          <ac:chgData name="Rhiannon Akers" userId="fb3c9d12-5c8c-42d7-8dc7-d872d7a3d202" providerId="ADAL" clId="{80AABDCA-A693-4F09-99FD-F26609E442FC}" dt="2026-05-05T13:46:39.867" v="2483" actId="20577"/>
          <ac:spMkLst>
            <pc:docMk/>
            <pc:sldMk cId="1816894815" sldId="467"/>
            <ac:spMk id="2" creationId="{89267764-5A8C-BA0E-AA32-00A366CCC577}"/>
          </ac:spMkLst>
        </pc:spChg>
        <pc:picChg chg="add mod">
          <ac:chgData name="Rhiannon Akers" userId="fb3c9d12-5c8c-42d7-8dc7-d872d7a3d202" providerId="ADAL" clId="{80AABDCA-A693-4F09-99FD-F26609E442FC}" dt="2026-05-05T13:49:55.367" v="2609" actId="931"/>
          <ac:picMkLst>
            <pc:docMk/>
            <pc:sldMk cId="1816894815" sldId="467"/>
            <ac:picMk id="5" creationId="{9E448D8E-08AC-894E-D7EA-F33F448E6838}"/>
          </ac:picMkLst>
        </pc:picChg>
      </pc:sldChg>
      <pc:sldChg chg="modSp new mod">
        <pc:chgData name="Rhiannon Akers" userId="fb3c9d12-5c8c-42d7-8dc7-d872d7a3d202" providerId="ADAL" clId="{80AABDCA-A693-4F09-99FD-F26609E442FC}" dt="2026-05-05T13:54:24.456" v="2655" actId="5793"/>
        <pc:sldMkLst>
          <pc:docMk/>
          <pc:sldMk cId="3663001571" sldId="468"/>
        </pc:sldMkLst>
        <pc:spChg chg="mod">
          <ac:chgData name="Rhiannon Akers" userId="fb3c9d12-5c8c-42d7-8dc7-d872d7a3d202" providerId="ADAL" clId="{80AABDCA-A693-4F09-99FD-F26609E442FC}" dt="2026-05-05T13:54:13.853" v="2652" actId="20577"/>
          <ac:spMkLst>
            <pc:docMk/>
            <pc:sldMk cId="3663001571" sldId="468"/>
            <ac:spMk id="2" creationId="{F70AAE9D-F353-91C7-13E2-E422F29981FF}"/>
          </ac:spMkLst>
        </pc:spChg>
        <pc:spChg chg="mod">
          <ac:chgData name="Rhiannon Akers" userId="fb3c9d12-5c8c-42d7-8dc7-d872d7a3d202" providerId="ADAL" clId="{80AABDCA-A693-4F09-99FD-F26609E442FC}" dt="2026-05-05T13:54:24.456" v="2655" actId="5793"/>
          <ac:spMkLst>
            <pc:docMk/>
            <pc:sldMk cId="3663001571" sldId="468"/>
            <ac:spMk id="3" creationId="{4F78394C-5393-EDEF-6B92-B1AA4623E41E}"/>
          </ac:spMkLst>
        </pc:spChg>
      </pc:sldChg>
      <pc:sldChg chg="add">
        <pc:chgData name="Rhiannon Akers" userId="fb3c9d12-5c8c-42d7-8dc7-d872d7a3d202" providerId="ADAL" clId="{80AABDCA-A693-4F09-99FD-F26609E442FC}" dt="2026-05-06T10:52:24.945" v="3154"/>
        <pc:sldMkLst>
          <pc:docMk/>
          <pc:sldMk cId="19122034" sldId="469"/>
        </pc:sldMkLst>
      </pc:sldChg>
      <pc:sldChg chg="add">
        <pc:chgData name="Rhiannon Akers" userId="fb3c9d12-5c8c-42d7-8dc7-d872d7a3d202" providerId="ADAL" clId="{80AABDCA-A693-4F09-99FD-F26609E442FC}" dt="2026-05-06T10:52:24.945" v="3154"/>
        <pc:sldMkLst>
          <pc:docMk/>
          <pc:sldMk cId="372036245" sldId="470"/>
        </pc:sldMkLst>
      </pc:sldChg>
      <pc:sldChg chg="addSp delSp modSp new mod modClrScheme chgLayout">
        <pc:chgData name="Rhiannon Akers" userId="fb3c9d12-5c8c-42d7-8dc7-d872d7a3d202" providerId="ADAL" clId="{80AABDCA-A693-4F09-99FD-F26609E442FC}" dt="2026-05-06T11:03:20.496" v="3818" actId="26606"/>
        <pc:sldMkLst>
          <pc:docMk/>
          <pc:sldMk cId="500544773" sldId="471"/>
        </pc:sldMkLst>
        <pc:spChg chg="add mod">
          <ac:chgData name="Rhiannon Akers" userId="fb3c9d12-5c8c-42d7-8dc7-d872d7a3d202" providerId="ADAL" clId="{80AABDCA-A693-4F09-99FD-F26609E442FC}" dt="2026-05-05T14:02:00.272" v="3145" actId="26606"/>
          <ac:spMkLst>
            <pc:docMk/>
            <pc:sldMk cId="500544773" sldId="471"/>
            <ac:spMk id="8" creationId="{47D7FF74-1111-C791-C7A2-845B9898DB6E}"/>
          </ac:spMkLst>
        </pc:spChg>
        <pc:graphicFrameChg chg="add mod modGraphic">
          <ac:chgData name="Rhiannon Akers" userId="fb3c9d12-5c8c-42d7-8dc7-d872d7a3d202" providerId="ADAL" clId="{80AABDCA-A693-4F09-99FD-F26609E442FC}" dt="2026-05-06T11:03:20.496" v="3818" actId="26606"/>
          <ac:graphicFrameMkLst>
            <pc:docMk/>
            <pc:sldMk cId="500544773" sldId="471"/>
            <ac:graphicFrameMk id="12" creationId="{FFD7A5FF-F2D2-767B-827F-24C84ABB6A9C}"/>
          </ac:graphicFrameMkLst>
        </pc:graphicFrameChg>
      </pc:sldChg>
      <pc:sldChg chg="addSp delSp modSp new mod modClrScheme chgLayout modNotesTx">
        <pc:chgData name="Rhiannon Akers" userId="fb3c9d12-5c8c-42d7-8dc7-d872d7a3d202" providerId="ADAL" clId="{80AABDCA-A693-4F09-99FD-F26609E442FC}" dt="2026-05-12T08:54:22.964" v="4135" actId="26606"/>
        <pc:sldMkLst>
          <pc:docMk/>
          <pc:sldMk cId="2150548212" sldId="472"/>
        </pc:sldMkLst>
        <pc:spChg chg="mod">
          <ac:chgData name="Rhiannon Akers" userId="fb3c9d12-5c8c-42d7-8dc7-d872d7a3d202" providerId="ADAL" clId="{80AABDCA-A693-4F09-99FD-F26609E442FC}" dt="2026-05-12T08:54:22.964" v="4135" actId="26606"/>
          <ac:spMkLst>
            <pc:docMk/>
            <pc:sldMk cId="2150548212" sldId="472"/>
            <ac:spMk id="2" creationId="{83F34DB9-18B1-6B24-FFE8-1AA3AE79D2ED}"/>
          </ac:spMkLst>
        </pc:spChg>
        <pc:spChg chg="del mod">
          <ac:chgData name="Rhiannon Akers" userId="fb3c9d12-5c8c-42d7-8dc7-d872d7a3d202" providerId="ADAL" clId="{80AABDCA-A693-4F09-99FD-F26609E442FC}" dt="2026-05-12T08:54:22.964" v="4135" actId="26606"/>
          <ac:spMkLst>
            <pc:docMk/>
            <pc:sldMk cId="2150548212" sldId="472"/>
            <ac:spMk id="3" creationId="{1EC9727D-42FA-2CCF-1ADF-46FECE119883}"/>
          </ac:spMkLst>
        </pc:spChg>
        <pc:graphicFrameChg chg="add mod">
          <ac:chgData name="Rhiannon Akers" userId="fb3c9d12-5c8c-42d7-8dc7-d872d7a3d202" providerId="ADAL" clId="{80AABDCA-A693-4F09-99FD-F26609E442FC}" dt="2026-05-12T08:54:22.964" v="4135" actId="26606"/>
          <ac:graphicFrameMkLst>
            <pc:docMk/>
            <pc:sldMk cId="2150548212" sldId="472"/>
            <ac:graphicFrameMk id="5" creationId="{3FE7E95A-EC23-6D12-B0B9-BF7D27D6284E}"/>
          </ac:graphicFrameMkLst>
        </pc:graphicFrameChg>
      </pc:sldChg>
      <pc:sldChg chg="addSp delSp modSp new mod modClrScheme chgLayout modNotesTx">
        <pc:chgData name="Rhiannon Akers" userId="fb3c9d12-5c8c-42d7-8dc7-d872d7a3d202" providerId="ADAL" clId="{80AABDCA-A693-4F09-99FD-F26609E442FC}" dt="2026-05-12T08:54:29.599" v="4136" actId="26606"/>
        <pc:sldMkLst>
          <pc:docMk/>
          <pc:sldMk cId="3883303290" sldId="473"/>
        </pc:sldMkLst>
        <pc:spChg chg="mod">
          <ac:chgData name="Rhiannon Akers" userId="fb3c9d12-5c8c-42d7-8dc7-d872d7a3d202" providerId="ADAL" clId="{80AABDCA-A693-4F09-99FD-F26609E442FC}" dt="2026-05-12T08:54:29.599" v="4136" actId="26606"/>
          <ac:spMkLst>
            <pc:docMk/>
            <pc:sldMk cId="3883303290" sldId="473"/>
            <ac:spMk id="2" creationId="{3092EB3E-9A2E-208B-1B22-8F42AB1D287C}"/>
          </ac:spMkLst>
        </pc:spChg>
        <pc:spChg chg="del mod">
          <ac:chgData name="Rhiannon Akers" userId="fb3c9d12-5c8c-42d7-8dc7-d872d7a3d202" providerId="ADAL" clId="{80AABDCA-A693-4F09-99FD-F26609E442FC}" dt="2026-05-12T08:54:29.599" v="4136" actId="26606"/>
          <ac:spMkLst>
            <pc:docMk/>
            <pc:sldMk cId="3883303290" sldId="473"/>
            <ac:spMk id="3" creationId="{062310A9-3762-0D9E-FA00-809A5ACD2608}"/>
          </ac:spMkLst>
        </pc:spChg>
        <pc:graphicFrameChg chg="add mod">
          <ac:chgData name="Rhiannon Akers" userId="fb3c9d12-5c8c-42d7-8dc7-d872d7a3d202" providerId="ADAL" clId="{80AABDCA-A693-4F09-99FD-F26609E442FC}" dt="2026-05-12T08:54:29.599" v="4136" actId="26606"/>
          <ac:graphicFrameMkLst>
            <pc:docMk/>
            <pc:sldMk cId="3883303290" sldId="473"/>
            <ac:graphicFrameMk id="5" creationId="{6102A75A-B842-F788-0F9D-9EDC4BCFCE54}"/>
          </ac:graphicFrameMkLst>
        </pc:graphicFrameChg>
      </pc:sldChg>
      <pc:sldChg chg="addSp modSp new mod modClrScheme chgLayout">
        <pc:chgData name="Rhiannon Akers" userId="fb3c9d12-5c8c-42d7-8dc7-d872d7a3d202" providerId="ADAL" clId="{80AABDCA-A693-4F09-99FD-F26609E442FC}" dt="2026-05-06T11:03:03.309" v="3816" actId="26606"/>
        <pc:sldMkLst>
          <pc:docMk/>
          <pc:sldMk cId="4069317486" sldId="474"/>
        </pc:sldMkLst>
        <pc:spChg chg="mod">
          <ac:chgData name="Rhiannon Akers" userId="fb3c9d12-5c8c-42d7-8dc7-d872d7a3d202" providerId="ADAL" clId="{80AABDCA-A693-4F09-99FD-F26609E442FC}" dt="2026-05-06T11:03:03.309" v="3816" actId="26606"/>
          <ac:spMkLst>
            <pc:docMk/>
            <pc:sldMk cId="4069317486" sldId="474"/>
            <ac:spMk id="2" creationId="{5D5A3057-549E-D380-F8C5-6F73ECD96FBA}"/>
          </ac:spMkLst>
        </pc:spChg>
        <pc:spChg chg="mod">
          <ac:chgData name="Rhiannon Akers" userId="fb3c9d12-5c8c-42d7-8dc7-d872d7a3d202" providerId="ADAL" clId="{80AABDCA-A693-4F09-99FD-F26609E442FC}" dt="2026-05-06T11:03:03.309" v="3816" actId="26606"/>
          <ac:spMkLst>
            <pc:docMk/>
            <pc:sldMk cId="4069317486" sldId="474"/>
            <ac:spMk id="3" creationId="{34EAC910-7CFA-5EF6-7C75-7FA7FFDB8F79}"/>
          </ac:spMkLst>
        </pc:spChg>
        <pc:picChg chg="add mod">
          <ac:chgData name="Rhiannon Akers" userId="fb3c9d12-5c8c-42d7-8dc7-d872d7a3d202" providerId="ADAL" clId="{80AABDCA-A693-4F09-99FD-F26609E442FC}" dt="2026-05-06T11:03:03.309" v="3816" actId="26606"/>
          <ac:picMkLst>
            <pc:docMk/>
            <pc:sldMk cId="4069317486" sldId="474"/>
            <ac:picMk id="5" creationId="{797F8DE9-BBDD-B64B-8B75-90F378581F50}"/>
          </ac:picMkLst>
        </pc:picChg>
      </pc:sldChg>
      <pc:sldChg chg="addSp delSp modSp new mod modClrScheme chgLayout">
        <pc:chgData name="Rhiannon Akers" userId="fb3c9d12-5c8c-42d7-8dc7-d872d7a3d202" providerId="ADAL" clId="{80AABDCA-A693-4F09-99FD-F26609E442FC}" dt="2026-05-06T11:03:10.938" v="3817" actId="26606"/>
        <pc:sldMkLst>
          <pc:docMk/>
          <pc:sldMk cId="4083493723" sldId="475"/>
        </pc:sldMkLst>
        <pc:spChg chg="mod">
          <ac:chgData name="Rhiannon Akers" userId="fb3c9d12-5c8c-42d7-8dc7-d872d7a3d202" providerId="ADAL" clId="{80AABDCA-A693-4F09-99FD-F26609E442FC}" dt="2026-05-06T11:03:10.938" v="3817" actId="26606"/>
          <ac:spMkLst>
            <pc:docMk/>
            <pc:sldMk cId="4083493723" sldId="475"/>
            <ac:spMk id="2" creationId="{99BBBB26-80AE-056C-9A8B-58E031B4CA25}"/>
          </ac:spMkLst>
        </pc:spChg>
        <pc:graphicFrameChg chg="add mod">
          <ac:chgData name="Rhiannon Akers" userId="fb3c9d12-5c8c-42d7-8dc7-d872d7a3d202" providerId="ADAL" clId="{80AABDCA-A693-4F09-99FD-F26609E442FC}" dt="2026-05-06T11:03:10.938" v="3817" actId="26606"/>
          <ac:graphicFrameMkLst>
            <pc:docMk/>
            <pc:sldMk cId="4083493723" sldId="475"/>
            <ac:graphicFrameMk id="5" creationId="{23DCCDE5-DD8A-98BE-57C1-D446470CE899}"/>
          </ac:graphicFrameMkLst>
        </pc:graphicFrameChg>
      </pc:sldChg>
      <pc:sldChg chg="addSp delSp modSp new mod">
        <pc:chgData name="Rhiannon Akers" userId="fb3c9d12-5c8c-42d7-8dc7-d872d7a3d202" providerId="ADAL" clId="{80AABDCA-A693-4F09-99FD-F26609E442FC}" dt="2026-05-06T11:02:11.428" v="3814" actId="1076"/>
        <pc:sldMkLst>
          <pc:docMk/>
          <pc:sldMk cId="1528380338" sldId="476"/>
        </pc:sldMkLst>
        <pc:spChg chg="mod">
          <ac:chgData name="Rhiannon Akers" userId="fb3c9d12-5c8c-42d7-8dc7-d872d7a3d202" providerId="ADAL" clId="{80AABDCA-A693-4F09-99FD-F26609E442FC}" dt="2026-05-06T10:55:27.839" v="3398" actId="20577"/>
          <ac:spMkLst>
            <pc:docMk/>
            <pc:sldMk cId="1528380338" sldId="476"/>
            <ac:spMk id="2" creationId="{52A62CC9-1249-1CD9-D1EA-89DD6C0D71A0}"/>
          </ac:spMkLst>
        </pc:spChg>
        <pc:picChg chg="add mod">
          <ac:chgData name="Rhiannon Akers" userId="fb3c9d12-5c8c-42d7-8dc7-d872d7a3d202" providerId="ADAL" clId="{80AABDCA-A693-4F09-99FD-F26609E442FC}" dt="2026-05-06T11:02:11.428" v="3814" actId="1076"/>
          <ac:picMkLst>
            <pc:docMk/>
            <pc:sldMk cId="1528380338" sldId="476"/>
            <ac:picMk id="1026" creationId="{F7B90CAA-736D-ED50-E60A-84B9F889313F}"/>
          </ac:picMkLst>
        </pc:picChg>
      </pc:sldChg>
      <pc:sldChg chg="modSp add mod modClrScheme chgLayout">
        <pc:chgData name="Rhiannon Akers" userId="fb3c9d12-5c8c-42d7-8dc7-d872d7a3d202" providerId="ADAL" clId="{80AABDCA-A693-4F09-99FD-F26609E442FC}" dt="2026-05-06T11:00:44.103" v="3811" actId="20577"/>
        <pc:sldMkLst>
          <pc:docMk/>
          <pc:sldMk cId="3854405452" sldId="477"/>
        </pc:sldMkLst>
        <pc:spChg chg="mod ord">
          <ac:chgData name="Rhiannon Akers" userId="fb3c9d12-5c8c-42d7-8dc7-d872d7a3d202" providerId="ADAL" clId="{80AABDCA-A693-4F09-99FD-F26609E442FC}" dt="2026-05-06T10:59:59.300" v="3673" actId="700"/>
          <ac:spMkLst>
            <pc:docMk/>
            <pc:sldMk cId="3854405452" sldId="477"/>
            <ac:spMk id="2" creationId="{FD4FFE02-22E4-95F7-D9F5-684F2942C511}"/>
          </ac:spMkLst>
        </pc:spChg>
        <pc:graphicFrameChg chg="mod ord modGraphic">
          <ac:chgData name="Rhiannon Akers" userId="fb3c9d12-5c8c-42d7-8dc7-d872d7a3d202" providerId="ADAL" clId="{80AABDCA-A693-4F09-99FD-F26609E442FC}" dt="2026-05-06T11:00:44.103" v="3811" actId="20577"/>
          <ac:graphicFrameMkLst>
            <pc:docMk/>
            <pc:sldMk cId="3854405452" sldId="477"/>
            <ac:graphicFrameMk id="5" creationId="{6C3EC6B5-3F6D-B07A-FB4A-80B7BC14BB83}"/>
          </ac:graphicFrameMkLst>
        </pc:graphicFrameChg>
      </pc:sldChg>
      <pc:sldChg chg="addSp delSp modSp new mod modClrScheme chgLayout">
        <pc:chgData name="Rhiannon Akers" userId="fb3c9d12-5c8c-42d7-8dc7-d872d7a3d202" providerId="ADAL" clId="{80AABDCA-A693-4F09-99FD-F26609E442FC}" dt="2026-05-06T10:59:26.433" v="3643" actId="20577"/>
        <pc:sldMkLst>
          <pc:docMk/>
          <pc:sldMk cId="2252715996" sldId="478"/>
        </pc:sldMkLst>
        <pc:spChg chg="mod">
          <ac:chgData name="Rhiannon Akers" userId="fb3c9d12-5c8c-42d7-8dc7-d872d7a3d202" providerId="ADAL" clId="{80AABDCA-A693-4F09-99FD-F26609E442FC}" dt="2026-05-06T10:59:26.433" v="3643" actId="20577"/>
          <ac:spMkLst>
            <pc:docMk/>
            <pc:sldMk cId="2252715996" sldId="478"/>
            <ac:spMk id="2" creationId="{9BFE4985-DA2B-59C1-D4C4-DAC15F9C4814}"/>
          </ac:spMkLst>
        </pc:spChg>
        <pc:graphicFrameChg chg="add mod">
          <ac:chgData name="Rhiannon Akers" userId="fb3c9d12-5c8c-42d7-8dc7-d872d7a3d202" providerId="ADAL" clId="{80AABDCA-A693-4F09-99FD-F26609E442FC}" dt="2026-05-06T10:59:21.288" v="3636" actId="26606"/>
          <ac:graphicFrameMkLst>
            <pc:docMk/>
            <pc:sldMk cId="2252715996" sldId="478"/>
            <ac:graphicFrameMk id="5" creationId="{BD532065-F385-F238-8DA8-2E92C86925D7}"/>
          </ac:graphicFrameMkLst>
        </pc:graphicFrameChg>
      </pc:sldChg>
      <pc:sldChg chg="addSp delSp modSp new mod modClrScheme modAnim chgLayout">
        <pc:chgData name="Rhiannon Akers" userId="fb3c9d12-5c8c-42d7-8dc7-d872d7a3d202" providerId="ADAL" clId="{80AABDCA-A693-4F09-99FD-F26609E442FC}" dt="2026-05-12T08:30:12.792" v="3966" actId="20577"/>
        <pc:sldMkLst>
          <pc:docMk/>
          <pc:sldMk cId="2000880538" sldId="479"/>
        </pc:sldMkLst>
        <pc:spChg chg="del mod ord">
          <ac:chgData name="Rhiannon Akers" userId="fb3c9d12-5c8c-42d7-8dc7-d872d7a3d202" providerId="ADAL" clId="{80AABDCA-A693-4F09-99FD-F26609E442FC}" dt="2026-05-12T08:27:29.237" v="3867" actId="700"/>
          <ac:spMkLst>
            <pc:docMk/>
            <pc:sldMk cId="2000880538" sldId="479"/>
            <ac:spMk id="2" creationId="{9859E1C1-96FB-97BD-AA38-153E4D09AED3}"/>
          </ac:spMkLst>
        </pc:spChg>
        <pc:spChg chg="del mod ord">
          <ac:chgData name="Rhiannon Akers" userId="fb3c9d12-5c8c-42d7-8dc7-d872d7a3d202" providerId="ADAL" clId="{80AABDCA-A693-4F09-99FD-F26609E442FC}" dt="2026-05-12T08:27:29.237" v="3867" actId="700"/>
          <ac:spMkLst>
            <pc:docMk/>
            <pc:sldMk cId="2000880538" sldId="479"/>
            <ac:spMk id="3" creationId="{BC79AF5B-6A2C-75CF-0CE4-11DE483D3002}"/>
          </ac:spMkLst>
        </pc:spChg>
        <pc:spChg chg="add mod ord">
          <ac:chgData name="Rhiannon Akers" userId="fb3c9d12-5c8c-42d7-8dc7-d872d7a3d202" providerId="ADAL" clId="{80AABDCA-A693-4F09-99FD-F26609E442FC}" dt="2026-05-12T08:30:12.792" v="3966" actId="20577"/>
          <ac:spMkLst>
            <pc:docMk/>
            <pc:sldMk cId="2000880538" sldId="479"/>
            <ac:spMk id="4" creationId="{6A16A36A-0E76-98BE-CE83-19550FE62D18}"/>
          </ac:spMkLst>
        </pc:spChg>
        <pc:spChg chg="add del mod ord">
          <ac:chgData name="Rhiannon Akers" userId="fb3c9d12-5c8c-42d7-8dc7-d872d7a3d202" providerId="ADAL" clId="{80AABDCA-A693-4F09-99FD-F26609E442FC}" dt="2026-05-12T08:28:28.106" v="3868"/>
          <ac:spMkLst>
            <pc:docMk/>
            <pc:sldMk cId="2000880538" sldId="479"/>
            <ac:spMk id="5" creationId="{D8E36C12-3F25-2258-5B8A-7070583B9632}"/>
          </ac:spMkLst>
        </pc:spChg>
        <pc:picChg chg="add mod">
          <ac:chgData name="Rhiannon Akers" userId="fb3c9d12-5c8c-42d7-8dc7-d872d7a3d202" providerId="ADAL" clId="{80AABDCA-A693-4F09-99FD-F26609E442FC}" dt="2026-05-12T08:28:28.106" v="3868"/>
          <ac:picMkLst>
            <pc:docMk/>
            <pc:sldMk cId="2000880538" sldId="479"/>
            <ac:picMk id="6" creationId="{CC9278C1-893C-ED78-A03B-66151FDA385F}"/>
          </ac:picMkLst>
        </pc:picChg>
      </pc:sldChg>
      <pc:sldChg chg="addSp delSp modSp new mod modClrScheme chgLayout">
        <pc:chgData name="Rhiannon Akers" userId="fb3c9d12-5c8c-42d7-8dc7-d872d7a3d202" providerId="ADAL" clId="{80AABDCA-A693-4F09-99FD-F26609E442FC}" dt="2026-05-12T08:48:20.141" v="4034" actId="20577"/>
        <pc:sldMkLst>
          <pc:docMk/>
          <pc:sldMk cId="2865382159" sldId="480"/>
        </pc:sldMkLst>
        <pc:spChg chg="del">
          <ac:chgData name="Rhiannon Akers" userId="fb3c9d12-5c8c-42d7-8dc7-d872d7a3d202" providerId="ADAL" clId="{80AABDCA-A693-4F09-99FD-F26609E442FC}" dt="2026-05-12T08:48:06.536" v="3969" actId="26606"/>
          <ac:spMkLst>
            <pc:docMk/>
            <pc:sldMk cId="2865382159" sldId="480"/>
            <ac:spMk id="2" creationId="{6A15B5F8-E46A-B6DD-570B-4BEF8340A69B}"/>
          </ac:spMkLst>
        </pc:spChg>
        <pc:spChg chg="del">
          <ac:chgData name="Rhiannon Akers" userId="fb3c9d12-5c8c-42d7-8dc7-d872d7a3d202" providerId="ADAL" clId="{80AABDCA-A693-4F09-99FD-F26609E442FC}" dt="2026-05-12T08:47:59.676" v="3968"/>
          <ac:spMkLst>
            <pc:docMk/>
            <pc:sldMk cId="2865382159" sldId="480"/>
            <ac:spMk id="3" creationId="{4FC1DA05-6AAD-7C11-0C7A-CC189EA82E70}"/>
          </ac:spMkLst>
        </pc:spChg>
        <pc:spChg chg="add mod">
          <ac:chgData name="Rhiannon Akers" userId="fb3c9d12-5c8c-42d7-8dc7-d872d7a3d202" providerId="ADAL" clId="{80AABDCA-A693-4F09-99FD-F26609E442FC}" dt="2026-05-12T08:48:20.141" v="4034" actId="20577"/>
          <ac:spMkLst>
            <pc:docMk/>
            <pc:sldMk cId="2865382159" sldId="480"/>
            <ac:spMk id="9" creationId="{37F177A3-2E5A-8751-DB70-11E86AD70952}"/>
          </ac:spMkLst>
        </pc:spChg>
        <pc:picChg chg="add mod">
          <ac:chgData name="Rhiannon Akers" userId="fb3c9d12-5c8c-42d7-8dc7-d872d7a3d202" providerId="ADAL" clId="{80AABDCA-A693-4F09-99FD-F26609E442FC}" dt="2026-05-12T08:48:06.536" v="3969" actId="26606"/>
          <ac:picMkLst>
            <pc:docMk/>
            <pc:sldMk cId="2865382159" sldId="480"/>
            <ac:picMk id="4" creationId="{71C34D4F-6539-E520-84B9-F77AE3DB9DF2}"/>
          </ac:picMkLst>
        </pc:picChg>
      </pc:sldChg>
      <pc:sldChg chg="addSp delSp modSp new mod modClrScheme chgLayout">
        <pc:chgData name="Rhiannon Akers" userId="fb3c9d12-5c8c-42d7-8dc7-d872d7a3d202" providerId="ADAL" clId="{80AABDCA-A693-4F09-99FD-F26609E442FC}" dt="2026-05-12T08:54:12.565" v="4134" actId="26606"/>
        <pc:sldMkLst>
          <pc:docMk/>
          <pc:sldMk cId="2341110615" sldId="481"/>
        </pc:sldMkLst>
        <pc:spChg chg="del mod ord">
          <ac:chgData name="Rhiannon Akers" userId="fb3c9d12-5c8c-42d7-8dc7-d872d7a3d202" providerId="ADAL" clId="{80AABDCA-A693-4F09-99FD-F26609E442FC}" dt="2026-05-12T08:52:19.608" v="4036" actId="700"/>
          <ac:spMkLst>
            <pc:docMk/>
            <pc:sldMk cId="2341110615" sldId="481"/>
            <ac:spMk id="2" creationId="{03ED8B32-D115-E0B1-79A7-C3809C4B274F}"/>
          </ac:spMkLst>
        </pc:spChg>
        <pc:spChg chg="del mod ord">
          <ac:chgData name="Rhiannon Akers" userId="fb3c9d12-5c8c-42d7-8dc7-d872d7a3d202" providerId="ADAL" clId="{80AABDCA-A693-4F09-99FD-F26609E442FC}" dt="2026-05-12T08:52:19.608" v="4036" actId="700"/>
          <ac:spMkLst>
            <pc:docMk/>
            <pc:sldMk cId="2341110615" sldId="481"/>
            <ac:spMk id="3" creationId="{BBD7CF9B-BF0D-8594-E2CB-B91A33B481EA}"/>
          </ac:spMkLst>
        </pc:spChg>
        <pc:spChg chg="add mod ord">
          <ac:chgData name="Rhiannon Akers" userId="fb3c9d12-5c8c-42d7-8dc7-d872d7a3d202" providerId="ADAL" clId="{80AABDCA-A693-4F09-99FD-F26609E442FC}" dt="2026-05-12T08:54:12.565" v="4134" actId="26606"/>
          <ac:spMkLst>
            <pc:docMk/>
            <pc:sldMk cId="2341110615" sldId="481"/>
            <ac:spMk id="4" creationId="{EC39E63E-78C0-5C16-7FB1-7D20F819F4E7}"/>
          </ac:spMkLst>
        </pc:spChg>
        <pc:spChg chg="add del mod ord">
          <ac:chgData name="Rhiannon Akers" userId="fb3c9d12-5c8c-42d7-8dc7-d872d7a3d202" providerId="ADAL" clId="{80AABDCA-A693-4F09-99FD-F26609E442FC}" dt="2026-05-12T08:54:12.565" v="4134" actId="26606"/>
          <ac:spMkLst>
            <pc:docMk/>
            <pc:sldMk cId="2341110615" sldId="481"/>
            <ac:spMk id="5" creationId="{93BDB1F2-1656-375F-E54F-FB630F91AAD0}"/>
          </ac:spMkLst>
        </pc:spChg>
        <pc:graphicFrameChg chg="add mod">
          <ac:chgData name="Rhiannon Akers" userId="fb3c9d12-5c8c-42d7-8dc7-d872d7a3d202" providerId="ADAL" clId="{80AABDCA-A693-4F09-99FD-F26609E442FC}" dt="2026-05-12T08:54:12.565" v="4134" actId="26606"/>
          <ac:graphicFrameMkLst>
            <pc:docMk/>
            <pc:sldMk cId="2341110615" sldId="481"/>
            <ac:graphicFrameMk id="7" creationId="{5B0783A4-D25D-9C5F-C1E7-80988391A059}"/>
          </ac:graphicFrameMkLst>
        </pc:graphicFrameChg>
      </pc:sldChg>
      <pc:sldChg chg="addSp delSp modSp new mod modClrScheme chgLayout modNotesTx">
        <pc:chgData name="Rhiannon Akers" userId="fb3c9d12-5c8c-42d7-8dc7-d872d7a3d202" providerId="ADAL" clId="{80AABDCA-A693-4F09-99FD-F26609E442FC}" dt="2026-05-12T09:11:57.530" v="4229" actId="20577"/>
        <pc:sldMkLst>
          <pc:docMk/>
          <pc:sldMk cId="535770406" sldId="482"/>
        </pc:sldMkLst>
        <pc:spChg chg="mod">
          <ac:chgData name="Rhiannon Akers" userId="fb3c9d12-5c8c-42d7-8dc7-d872d7a3d202" providerId="ADAL" clId="{80AABDCA-A693-4F09-99FD-F26609E442FC}" dt="2026-05-12T09:11:26.718" v="4182" actId="26606"/>
          <ac:spMkLst>
            <pc:docMk/>
            <pc:sldMk cId="535770406" sldId="482"/>
            <ac:spMk id="2" creationId="{08A794BC-5645-725B-CDD5-6C22DA4EF6D2}"/>
          </ac:spMkLst>
        </pc:spChg>
        <pc:spChg chg="del mod">
          <ac:chgData name="Rhiannon Akers" userId="fb3c9d12-5c8c-42d7-8dc7-d872d7a3d202" providerId="ADAL" clId="{80AABDCA-A693-4F09-99FD-F26609E442FC}" dt="2026-05-12T09:11:26.718" v="4182" actId="26606"/>
          <ac:spMkLst>
            <pc:docMk/>
            <pc:sldMk cId="535770406" sldId="482"/>
            <ac:spMk id="3" creationId="{DBC1DA2B-24CB-28AB-9DDC-8CEB82537E59}"/>
          </ac:spMkLst>
        </pc:spChg>
        <pc:graphicFrameChg chg="add mod">
          <ac:chgData name="Rhiannon Akers" userId="fb3c9d12-5c8c-42d7-8dc7-d872d7a3d202" providerId="ADAL" clId="{80AABDCA-A693-4F09-99FD-F26609E442FC}" dt="2026-05-12T09:11:26.718" v="4182" actId="26606"/>
          <ac:graphicFrameMkLst>
            <pc:docMk/>
            <pc:sldMk cId="535770406" sldId="482"/>
            <ac:graphicFrameMk id="5" creationId="{D1102FFF-86C4-FCDC-7C28-2B385FB4D346}"/>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2.xml.rels><?xml version="1.0" encoding="UTF-8" standalone="yes"?>
<Relationships xmlns="http://schemas.openxmlformats.org/package/2006/relationships"><Relationship Id="rId1" Type="http://schemas.openxmlformats.org/officeDocument/2006/relationships/hyperlink" Target="https://www.cipd.org/uk/the-people-profession/the-profession-map/explore-the-profession-map/core-behaviours/"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s://www.cipd.org/uk/the-people-profession/the-profession-map/explore-the-profession-map/core-behaviours/" TargetMode="External"/></Relationships>
</file>

<file path=ppt/diagrams/_rels/data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ata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4" Type="http://schemas.openxmlformats.org/officeDocument/2006/relationships/image" Target="../media/image23.svg"/></Relationships>
</file>

<file path=ppt/diagrams/_rels/data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7.svg"/><Relationship Id="rId1" Type="http://schemas.openxmlformats.org/officeDocument/2006/relationships/image" Target="../media/image25.svg"/><Relationship Id="rId4" Type="http://schemas.openxmlformats.org/officeDocument/2006/relationships/image" Target="../media/image26.svg"/></Relationships>
</file>

<file path=ppt/diagrams/_rels/data15.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3.svg"/><Relationship Id="rId2" Type="http://schemas.openxmlformats.org/officeDocument/2006/relationships/image" Target="../media/image29.svg"/><Relationship Id="rId1" Type="http://schemas.openxmlformats.org/officeDocument/2006/relationships/image" Target="../media/image28.svg"/><Relationship Id="rId6" Type="http://schemas.openxmlformats.org/officeDocument/2006/relationships/image" Target="../media/image12.svg"/><Relationship Id="rId5" Type="http://schemas.openxmlformats.org/officeDocument/2006/relationships/image" Target="../media/image32.svg"/><Relationship Id="rId4" Type="http://schemas.openxmlformats.org/officeDocument/2006/relationships/image" Target="../media/image31.svg"/></Relationships>
</file>

<file path=ppt/diagrams/_rels/data16.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23.svg"/><Relationship Id="rId1" Type="http://schemas.openxmlformats.org/officeDocument/2006/relationships/image" Target="../media/image34.svg"/></Relationships>
</file>

<file path=ppt/diagrams/_rels/data17.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svg"/><Relationship Id="rId1" Type="http://schemas.openxmlformats.org/officeDocument/2006/relationships/image" Target="../media/image36.svg"/></Relationships>
</file>

<file path=ppt/diagrams/_rels/data19.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45.svg"/><Relationship Id="rId2" Type="http://schemas.openxmlformats.org/officeDocument/2006/relationships/image" Target="../media/image11.svg"/><Relationship Id="rId1" Type="http://schemas.openxmlformats.org/officeDocument/2006/relationships/image" Target="../media/image41.svg"/><Relationship Id="rId6" Type="http://schemas.openxmlformats.org/officeDocument/2006/relationships/image" Target="../media/image44.svg"/><Relationship Id="rId5" Type="http://schemas.openxmlformats.org/officeDocument/2006/relationships/image" Target="../media/image43.svg"/><Relationship Id="rId4" Type="http://schemas.openxmlformats.org/officeDocument/2006/relationships/image" Target="../media/image42.svg"/></Relationships>
</file>

<file path=ppt/diagrams/_rels/data20.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svg"/><Relationship Id="rId1" Type="http://schemas.openxmlformats.org/officeDocument/2006/relationships/image" Target="../media/image17.svg"/></Relationships>
</file>

<file path=ppt/diagrams/_rels/data21.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svg"/><Relationship Id="rId1" Type="http://schemas.openxmlformats.org/officeDocument/2006/relationships/image" Target="../media/image50.sv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cipd.org/uk/the-people-profession/the-profession-map/explore-the-profession-map/core-behaviours/"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cipd.org/uk/the-people-profession/the-profession-map/explore-the-profession-map/core-behaviours/" TargetMode="External"/></Relationships>
</file>

<file path=ppt/diagrams/_rels/drawing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 Id="rId4" Type="http://schemas.openxmlformats.org/officeDocument/2006/relationships/image" Target="../media/image23.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7.svg"/><Relationship Id="rId1" Type="http://schemas.openxmlformats.org/officeDocument/2006/relationships/image" Target="../media/image25.svg"/><Relationship Id="rId4" Type="http://schemas.openxmlformats.org/officeDocument/2006/relationships/image" Target="../media/image26.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33.svg"/><Relationship Id="rId2" Type="http://schemas.openxmlformats.org/officeDocument/2006/relationships/image" Target="../media/image29.svg"/><Relationship Id="rId1" Type="http://schemas.openxmlformats.org/officeDocument/2006/relationships/image" Target="../media/image28.svg"/><Relationship Id="rId6" Type="http://schemas.openxmlformats.org/officeDocument/2006/relationships/image" Target="../media/image12.svg"/><Relationship Id="rId5" Type="http://schemas.openxmlformats.org/officeDocument/2006/relationships/image" Target="../media/image32.svg"/><Relationship Id="rId4" Type="http://schemas.openxmlformats.org/officeDocument/2006/relationships/image" Target="../media/image31.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23.svg"/><Relationship Id="rId1" Type="http://schemas.openxmlformats.org/officeDocument/2006/relationships/image" Target="../media/image34.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svg"/><Relationship Id="rId1" Type="http://schemas.openxmlformats.org/officeDocument/2006/relationships/image" Target="../media/image36.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30.svg"/><Relationship Id="rId7" Type="http://schemas.openxmlformats.org/officeDocument/2006/relationships/image" Target="../media/image45.svg"/><Relationship Id="rId2" Type="http://schemas.openxmlformats.org/officeDocument/2006/relationships/image" Target="../media/image11.svg"/><Relationship Id="rId1" Type="http://schemas.openxmlformats.org/officeDocument/2006/relationships/image" Target="../media/image41.svg"/><Relationship Id="rId6" Type="http://schemas.openxmlformats.org/officeDocument/2006/relationships/image" Target="../media/image44.svg"/><Relationship Id="rId5" Type="http://schemas.openxmlformats.org/officeDocument/2006/relationships/image" Target="../media/image43.svg"/><Relationship Id="rId4" Type="http://schemas.openxmlformats.org/officeDocument/2006/relationships/image" Target="../media/image42.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svg"/><Relationship Id="rId1" Type="http://schemas.openxmlformats.org/officeDocument/2006/relationships/image" Target="../media/image17.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svg"/><Relationship Id="rId1" Type="http://schemas.openxmlformats.org/officeDocument/2006/relationships/image" Target="../media/image50.sv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FBAD0F-689D-4D23-9B69-7AB4F63E46C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C78B660-82BB-4FFA-A363-6C96E27D20F7}">
      <dgm:prSet/>
      <dgm:spPr/>
      <dgm:t>
        <a:bodyPr/>
        <a:lstStyle/>
        <a:p>
          <a:r>
            <a:rPr lang="en-GB"/>
            <a:t>Driving Your Development</a:t>
          </a:r>
          <a:endParaRPr lang="en-US"/>
        </a:p>
      </dgm:t>
    </dgm:pt>
    <dgm:pt modelId="{36508984-E867-4F86-8D76-3A5A1400B292}" type="parTrans" cxnId="{78C8052A-7715-40B8-A02F-47C0D4CC95DE}">
      <dgm:prSet/>
      <dgm:spPr/>
      <dgm:t>
        <a:bodyPr/>
        <a:lstStyle/>
        <a:p>
          <a:endParaRPr lang="en-US"/>
        </a:p>
      </dgm:t>
    </dgm:pt>
    <dgm:pt modelId="{04B37DC0-5CE0-4ACA-9E27-794094A01B0D}" type="sibTrans" cxnId="{78C8052A-7715-40B8-A02F-47C0D4CC95DE}">
      <dgm:prSet/>
      <dgm:spPr/>
      <dgm:t>
        <a:bodyPr/>
        <a:lstStyle/>
        <a:p>
          <a:endParaRPr lang="en-US"/>
        </a:p>
      </dgm:t>
    </dgm:pt>
    <dgm:pt modelId="{3E3353B1-D652-4521-96E9-526AA9C19A33}">
      <dgm:prSet/>
      <dgm:spPr/>
      <dgm:t>
        <a:bodyPr/>
        <a:lstStyle/>
        <a:p>
          <a:r>
            <a:rPr lang="en-GB"/>
            <a:t>Level 7 Portfolio of Evidence</a:t>
          </a:r>
          <a:endParaRPr lang="en-US"/>
        </a:p>
      </dgm:t>
    </dgm:pt>
    <dgm:pt modelId="{2645B192-F171-4753-8375-01F1F0C34288}" type="parTrans" cxnId="{61F1A4C5-111C-4BC2-9CC1-434E7B1031F6}">
      <dgm:prSet/>
      <dgm:spPr/>
      <dgm:t>
        <a:bodyPr/>
        <a:lstStyle/>
        <a:p>
          <a:endParaRPr lang="en-US"/>
        </a:p>
      </dgm:t>
    </dgm:pt>
    <dgm:pt modelId="{4ED816E5-2999-4ED6-B4FD-24F85A734565}" type="sibTrans" cxnId="{61F1A4C5-111C-4BC2-9CC1-434E7B1031F6}">
      <dgm:prSet/>
      <dgm:spPr/>
      <dgm:t>
        <a:bodyPr/>
        <a:lstStyle/>
        <a:p>
          <a:endParaRPr lang="en-US"/>
        </a:p>
      </dgm:t>
    </dgm:pt>
    <dgm:pt modelId="{2C6F7E05-1157-418D-AB16-E1A70C7DB45A}">
      <dgm:prSet/>
      <dgm:spPr/>
      <dgm:t>
        <a:bodyPr/>
        <a:lstStyle/>
        <a:p>
          <a:r>
            <a:rPr lang="en-GB"/>
            <a:t>Understanding the task and choosing strong scenarios</a:t>
          </a:r>
          <a:endParaRPr lang="en-US"/>
        </a:p>
      </dgm:t>
    </dgm:pt>
    <dgm:pt modelId="{2E1FFD33-F084-4B40-BEE5-D4B4E2A7F3B7}" type="parTrans" cxnId="{2E58EADE-E3FB-40BE-B4A3-8F8540F3D726}">
      <dgm:prSet/>
      <dgm:spPr/>
      <dgm:t>
        <a:bodyPr/>
        <a:lstStyle/>
        <a:p>
          <a:endParaRPr lang="en-US"/>
        </a:p>
      </dgm:t>
    </dgm:pt>
    <dgm:pt modelId="{970C43B8-78C2-4B89-8F09-6493B175B4BB}" type="sibTrans" cxnId="{2E58EADE-E3FB-40BE-B4A3-8F8540F3D726}">
      <dgm:prSet/>
      <dgm:spPr/>
      <dgm:t>
        <a:bodyPr/>
        <a:lstStyle/>
        <a:p>
          <a:endParaRPr lang="en-US"/>
        </a:p>
      </dgm:t>
    </dgm:pt>
    <dgm:pt modelId="{B17EAE78-01C1-4D27-A3D7-4CA5ED516E8E}" type="pres">
      <dgm:prSet presAssocID="{1AFBAD0F-689D-4D23-9B69-7AB4F63E46C6}" presName="root" presStyleCnt="0">
        <dgm:presLayoutVars>
          <dgm:dir/>
          <dgm:resizeHandles val="exact"/>
        </dgm:presLayoutVars>
      </dgm:prSet>
      <dgm:spPr/>
    </dgm:pt>
    <dgm:pt modelId="{C90C7F37-2523-4B56-B92C-865A31714218}" type="pres">
      <dgm:prSet presAssocID="{5C78B660-82BB-4FFA-A363-6C96E27D20F7}" presName="compNode" presStyleCnt="0"/>
      <dgm:spPr/>
    </dgm:pt>
    <dgm:pt modelId="{F01A1C24-8BAB-4FA2-A615-5A6272EACACE}" type="pres">
      <dgm:prSet presAssocID="{5C78B660-82BB-4FFA-A363-6C96E27D20F7}" presName="bgRect" presStyleLbl="bgShp" presStyleIdx="0" presStyleCnt="3"/>
      <dgm:spPr/>
    </dgm:pt>
    <dgm:pt modelId="{9FB7ADDA-FF5A-4D3F-A298-8CEB1938EE17}" type="pres">
      <dgm:prSet presAssocID="{5C78B660-82BB-4FFA-A363-6C96E27D20F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r"/>
        </a:ext>
      </dgm:extLst>
    </dgm:pt>
    <dgm:pt modelId="{385113B0-BB31-4854-AFDD-C4A3D0A0C744}" type="pres">
      <dgm:prSet presAssocID="{5C78B660-82BB-4FFA-A363-6C96E27D20F7}" presName="spaceRect" presStyleCnt="0"/>
      <dgm:spPr/>
    </dgm:pt>
    <dgm:pt modelId="{DA7EEE10-C082-4D7F-8C76-9514E6D14DBA}" type="pres">
      <dgm:prSet presAssocID="{5C78B660-82BB-4FFA-A363-6C96E27D20F7}" presName="parTx" presStyleLbl="revTx" presStyleIdx="0" presStyleCnt="3">
        <dgm:presLayoutVars>
          <dgm:chMax val="0"/>
          <dgm:chPref val="0"/>
        </dgm:presLayoutVars>
      </dgm:prSet>
      <dgm:spPr/>
    </dgm:pt>
    <dgm:pt modelId="{1E94FA07-A577-4ABE-97DB-9914BF0231E5}" type="pres">
      <dgm:prSet presAssocID="{04B37DC0-5CE0-4ACA-9E27-794094A01B0D}" presName="sibTrans" presStyleCnt="0"/>
      <dgm:spPr/>
    </dgm:pt>
    <dgm:pt modelId="{54FDCD87-0CD7-4EDC-A7EA-82442B1AFA3B}" type="pres">
      <dgm:prSet presAssocID="{3E3353B1-D652-4521-96E9-526AA9C19A33}" presName="compNode" presStyleCnt="0"/>
      <dgm:spPr/>
    </dgm:pt>
    <dgm:pt modelId="{C1857E58-6259-4DC5-8EAE-EA64DFFFDB0E}" type="pres">
      <dgm:prSet presAssocID="{3E3353B1-D652-4521-96E9-526AA9C19A33}" presName="bgRect" presStyleLbl="bgShp" presStyleIdx="1" presStyleCnt="3"/>
      <dgm:spPr/>
    </dgm:pt>
    <dgm:pt modelId="{27242C57-4C2A-45B2-9816-3E50DC1F09AE}" type="pres">
      <dgm:prSet presAssocID="{3E3353B1-D652-4521-96E9-526AA9C19A3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C0881295-2C9E-41D6-BECD-659B24599B0F}" type="pres">
      <dgm:prSet presAssocID="{3E3353B1-D652-4521-96E9-526AA9C19A33}" presName="spaceRect" presStyleCnt="0"/>
      <dgm:spPr/>
    </dgm:pt>
    <dgm:pt modelId="{1E26F87E-AA33-4F67-B84B-B2028A75F257}" type="pres">
      <dgm:prSet presAssocID="{3E3353B1-D652-4521-96E9-526AA9C19A33}" presName="parTx" presStyleLbl="revTx" presStyleIdx="1" presStyleCnt="3">
        <dgm:presLayoutVars>
          <dgm:chMax val="0"/>
          <dgm:chPref val="0"/>
        </dgm:presLayoutVars>
      </dgm:prSet>
      <dgm:spPr/>
    </dgm:pt>
    <dgm:pt modelId="{67AC68E3-CEDC-4F04-AD83-1C5EC19D9307}" type="pres">
      <dgm:prSet presAssocID="{4ED816E5-2999-4ED6-B4FD-24F85A734565}" presName="sibTrans" presStyleCnt="0"/>
      <dgm:spPr/>
    </dgm:pt>
    <dgm:pt modelId="{B3B280DE-4FD0-43E2-BBF6-9AE96A6266EA}" type="pres">
      <dgm:prSet presAssocID="{2C6F7E05-1157-418D-AB16-E1A70C7DB45A}" presName="compNode" presStyleCnt="0"/>
      <dgm:spPr/>
    </dgm:pt>
    <dgm:pt modelId="{6B6A6DF7-5C94-4E30-9BC9-56026C2E5433}" type="pres">
      <dgm:prSet presAssocID="{2C6F7E05-1157-418D-AB16-E1A70C7DB45A}" presName="bgRect" presStyleLbl="bgShp" presStyleIdx="2" presStyleCnt="3"/>
      <dgm:spPr/>
    </dgm:pt>
    <dgm:pt modelId="{16392695-499D-426D-A376-F6D4595B84BB}" type="pres">
      <dgm:prSet presAssocID="{2C6F7E05-1157-418D-AB16-E1A70C7DB45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55588AEE-9BE8-40F3-90E7-958F1F5704FF}" type="pres">
      <dgm:prSet presAssocID="{2C6F7E05-1157-418D-AB16-E1A70C7DB45A}" presName="spaceRect" presStyleCnt="0"/>
      <dgm:spPr/>
    </dgm:pt>
    <dgm:pt modelId="{BDB79B31-E71E-4BF8-9099-4825407A9F77}" type="pres">
      <dgm:prSet presAssocID="{2C6F7E05-1157-418D-AB16-E1A70C7DB45A}" presName="parTx" presStyleLbl="revTx" presStyleIdx="2" presStyleCnt="3">
        <dgm:presLayoutVars>
          <dgm:chMax val="0"/>
          <dgm:chPref val="0"/>
        </dgm:presLayoutVars>
      </dgm:prSet>
      <dgm:spPr/>
    </dgm:pt>
  </dgm:ptLst>
  <dgm:cxnLst>
    <dgm:cxn modelId="{D27BD50F-BBC5-40FA-86FC-1333F3A7E964}" type="presOf" srcId="{2C6F7E05-1157-418D-AB16-E1A70C7DB45A}" destId="{BDB79B31-E71E-4BF8-9099-4825407A9F77}" srcOrd="0" destOrd="0" presId="urn:microsoft.com/office/officeart/2018/2/layout/IconVerticalSolidList"/>
    <dgm:cxn modelId="{78C8052A-7715-40B8-A02F-47C0D4CC95DE}" srcId="{1AFBAD0F-689D-4D23-9B69-7AB4F63E46C6}" destId="{5C78B660-82BB-4FFA-A363-6C96E27D20F7}" srcOrd="0" destOrd="0" parTransId="{36508984-E867-4F86-8D76-3A5A1400B292}" sibTransId="{04B37DC0-5CE0-4ACA-9E27-794094A01B0D}"/>
    <dgm:cxn modelId="{B4B3BB34-A36A-4189-B284-98CFC32C9FBB}" type="presOf" srcId="{5C78B660-82BB-4FFA-A363-6C96E27D20F7}" destId="{DA7EEE10-C082-4D7F-8C76-9514E6D14DBA}" srcOrd="0" destOrd="0" presId="urn:microsoft.com/office/officeart/2018/2/layout/IconVerticalSolidList"/>
    <dgm:cxn modelId="{CC485C64-F853-47BE-9949-E33BC54C93FB}" type="presOf" srcId="{1AFBAD0F-689D-4D23-9B69-7AB4F63E46C6}" destId="{B17EAE78-01C1-4D27-A3D7-4CA5ED516E8E}" srcOrd="0" destOrd="0" presId="urn:microsoft.com/office/officeart/2018/2/layout/IconVerticalSolidList"/>
    <dgm:cxn modelId="{9A57D684-D753-42B5-96E6-BEA1D584817B}" type="presOf" srcId="{3E3353B1-D652-4521-96E9-526AA9C19A33}" destId="{1E26F87E-AA33-4F67-B84B-B2028A75F257}" srcOrd="0" destOrd="0" presId="urn:microsoft.com/office/officeart/2018/2/layout/IconVerticalSolidList"/>
    <dgm:cxn modelId="{61F1A4C5-111C-4BC2-9CC1-434E7B1031F6}" srcId="{1AFBAD0F-689D-4D23-9B69-7AB4F63E46C6}" destId="{3E3353B1-D652-4521-96E9-526AA9C19A33}" srcOrd="1" destOrd="0" parTransId="{2645B192-F171-4753-8375-01F1F0C34288}" sibTransId="{4ED816E5-2999-4ED6-B4FD-24F85A734565}"/>
    <dgm:cxn modelId="{2E58EADE-E3FB-40BE-B4A3-8F8540F3D726}" srcId="{1AFBAD0F-689D-4D23-9B69-7AB4F63E46C6}" destId="{2C6F7E05-1157-418D-AB16-E1A70C7DB45A}" srcOrd="2" destOrd="0" parTransId="{2E1FFD33-F084-4B40-BEE5-D4B4E2A7F3B7}" sibTransId="{970C43B8-78C2-4B89-8F09-6493B175B4BB}"/>
    <dgm:cxn modelId="{88496554-4B51-4043-A82E-70A4D0D1CD35}" type="presParOf" srcId="{B17EAE78-01C1-4D27-A3D7-4CA5ED516E8E}" destId="{C90C7F37-2523-4B56-B92C-865A31714218}" srcOrd="0" destOrd="0" presId="urn:microsoft.com/office/officeart/2018/2/layout/IconVerticalSolidList"/>
    <dgm:cxn modelId="{267C59B7-CC71-4782-B9F6-B01D32CC9AF4}" type="presParOf" srcId="{C90C7F37-2523-4B56-B92C-865A31714218}" destId="{F01A1C24-8BAB-4FA2-A615-5A6272EACACE}" srcOrd="0" destOrd="0" presId="urn:microsoft.com/office/officeart/2018/2/layout/IconVerticalSolidList"/>
    <dgm:cxn modelId="{437D30E0-FDFB-495B-910E-6423ABCF874F}" type="presParOf" srcId="{C90C7F37-2523-4B56-B92C-865A31714218}" destId="{9FB7ADDA-FF5A-4D3F-A298-8CEB1938EE17}" srcOrd="1" destOrd="0" presId="urn:microsoft.com/office/officeart/2018/2/layout/IconVerticalSolidList"/>
    <dgm:cxn modelId="{6A33957F-F244-4785-8A85-89567A64BD8C}" type="presParOf" srcId="{C90C7F37-2523-4B56-B92C-865A31714218}" destId="{385113B0-BB31-4854-AFDD-C4A3D0A0C744}" srcOrd="2" destOrd="0" presId="urn:microsoft.com/office/officeart/2018/2/layout/IconVerticalSolidList"/>
    <dgm:cxn modelId="{9693653A-5D2E-4EEE-87E9-C00F3B78DCFC}" type="presParOf" srcId="{C90C7F37-2523-4B56-B92C-865A31714218}" destId="{DA7EEE10-C082-4D7F-8C76-9514E6D14DBA}" srcOrd="3" destOrd="0" presId="urn:microsoft.com/office/officeart/2018/2/layout/IconVerticalSolidList"/>
    <dgm:cxn modelId="{ABF04653-202C-40A1-993E-F1EF22124458}" type="presParOf" srcId="{B17EAE78-01C1-4D27-A3D7-4CA5ED516E8E}" destId="{1E94FA07-A577-4ABE-97DB-9914BF0231E5}" srcOrd="1" destOrd="0" presId="urn:microsoft.com/office/officeart/2018/2/layout/IconVerticalSolidList"/>
    <dgm:cxn modelId="{3706EEE1-B591-4FF3-905E-D4443090C7FD}" type="presParOf" srcId="{B17EAE78-01C1-4D27-A3D7-4CA5ED516E8E}" destId="{54FDCD87-0CD7-4EDC-A7EA-82442B1AFA3B}" srcOrd="2" destOrd="0" presId="urn:microsoft.com/office/officeart/2018/2/layout/IconVerticalSolidList"/>
    <dgm:cxn modelId="{4A8BD25C-FDE1-4B51-9903-02E47DB9AE02}" type="presParOf" srcId="{54FDCD87-0CD7-4EDC-A7EA-82442B1AFA3B}" destId="{C1857E58-6259-4DC5-8EAE-EA64DFFFDB0E}" srcOrd="0" destOrd="0" presId="urn:microsoft.com/office/officeart/2018/2/layout/IconVerticalSolidList"/>
    <dgm:cxn modelId="{2FF9EE43-CA3A-4587-B8EC-09164D5FB4C5}" type="presParOf" srcId="{54FDCD87-0CD7-4EDC-A7EA-82442B1AFA3B}" destId="{27242C57-4C2A-45B2-9816-3E50DC1F09AE}" srcOrd="1" destOrd="0" presId="urn:microsoft.com/office/officeart/2018/2/layout/IconVerticalSolidList"/>
    <dgm:cxn modelId="{3EDB7462-CF34-4779-A706-8509EC7CF5DA}" type="presParOf" srcId="{54FDCD87-0CD7-4EDC-A7EA-82442B1AFA3B}" destId="{C0881295-2C9E-41D6-BECD-659B24599B0F}" srcOrd="2" destOrd="0" presId="urn:microsoft.com/office/officeart/2018/2/layout/IconVerticalSolidList"/>
    <dgm:cxn modelId="{83587769-3D69-41D2-BCA8-716B617B42C6}" type="presParOf" srcId="{54FDCD87-0CD7-4EDC-A7EA-82442B1AFA3B}" destId="{1E26F87E-AA33-4F67-B84B-B2028A75F257}" srcOrd="3" destOrd="0" presId="urn:microsoft.com/office/officeart/2018/2/layout/IconVerticalSolidList"/>
    <dgm:cxn modelId="{96F752E5-7126-4A5F-8EFD-8326E79CA05B}" type="presParOf" srcId="{B17EAE78-01C1-4D27-A3D7-4CA5ED516E8E}" destId="{67AC68E3-CEDC-4F04-AD83-1C5EC19D9307}" srcOrd="3" destOrd="0" presId="urn:microsoft.com/office/officeart/2018/2/layout/IconVerticalSolidList"/>
    <dgm:cxn modelId="{873E70C1-A519-4875-80DC-8586C7EF0ACE}" type="presParOf" srcId="{B17EAE78-01C1-4D27-A3D7-4CA5ED516E8E}" destId="{B3B280DE-4FD0-43E2-BBF6-9AE96A6266EA}" srcOrd="4" destOrd="0" presId="urn:microsoft.com/office/officeart/2018/2/layout/IconVerticalSolidList"/>
    <dgm:cxn modelId="{142DE2ED-5336-4EB0-95A0-F3DCE8CBE2CE}" type="presParOf" srcId="{B3B280DE-4FD0-43E2-BBF6-9AE96A6266EA}" destId="{6B6A6DF7-5C94-4E30-9BC9-56026C2E5433}" srcOrd="0" destOrd="0" presId="urn:microsoft.com/office/officeart/2018/2/layout/IconVerticalSolidList"/>
    <dgm:cxn modelId="{0E526283-46BF-4801-96B5-48C0CEEF4360}" type="presParOf" srcId="{B3B280DE-4FD0-43E2-BBF6-9AE96A6266EA}" destId="{16392695-499D-426D-A376-F6D4595B84BB}" srcOrd="1" destOrd="0" presId="urn:microsoft.com/office/officeart/2018/2/layout/IconVerticalSolidList"/>
    <dgm:cxn modelId="{9154BFF1-DDD1-4FA9-856B-8DF3328F25FA}" type="presParOf" srcId="{B3B280DE-4FD0-43E2-BBF6-9AE96A6266EA}" destId="{55588AEE-9BE8-40F3-90E7-958F1F5704FF}" srcOrd="2" destOrd="0" presId="urn:microsoft.com/office/officeart/2018/2/layout/IconVerticalSolidList"/>
    <dgm:cxn modelId="{7867F315-CC5D-4022-A62E-29556BF33DE0}" type="presParOf" srcId="{B3B280DE-4FD0-43E2-BBF6-9AE96A6266EA}" destId="{BDB79B31-E71E-4BF8-9099-4825407A9F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DB43C6-C1E3-4DD3-902D-3F6D5464013C}"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1DF41628-972D-48EF-943C-001F09BE3527}">
      <dgm:prSet/>
      <dgm:spPr/>
      <dgm:t>
        <a:bodyPr/>
        <a:lstStyle/>
        <a:p>
          <a:r>
            <a:rPr lang="en-GB"/>
            <a:t>A reflective professional portfolio</a:t>
          </a:r>
          <a:endParaRPr lang="en-US"/>
        </a:p>
      </dgm:t>
    </dgm:pt>
    <dgm:pt modelId="{9BF8AD6B-983E-489F-A441-807CBEEDFA20}" type="parTrans" cxnId="{82A56F2B-FA1A-4749-845A-035DA9E7C00D}">
      <dgm:prSet/>
      <dgm:spPr/>
      <dgm:t>
        <a:bodyPr/>
        <a:lstStyle/>
        <a:p>
          <a:endParaRPr lang="en-US"/>
        </a:p>
      </dgm:t>
    </dgm:pt>
    <dgm:pt modelId="{F944B2C9-E6F6-4A36-91A2-7E4ABBF10D0B}" type="sibTrans" cxnId="{82A56F2B-FA1A-4749-845A-035DA9E7C00D}">
      <dgm:prSet/>
      <dgm:spPr/>
      <dgm:t>
        <a:bodyPr/>
        <a:lstStyle/>
        <a:p>
          <a:endParaRPr lang="en-US"/>
        </a:p>
      </dgm:t>
    </dgm:pt>
    <dgm:pt modelId="{EC940DA3-732C-4E68-9999-5720D734CE31}">
      <dgm:prSet/>
      <dgm:spPr/>
      <dgm:t>
        <a:bodyPr/>
        <a:lstStyle/>
        <a:p>
          <a:r>
            <a:rPr lang="en-GB"/>
            <a:t>Evidence-based and theory-informed</a:t>
          </a:r>
          <a:endParaRPr lang="en-US"/>
        </a:p>
      </dgm:t>
    </dgm:pt>
    <dgm:pt modelId="{D4A82495-B5EF-4BE9-93EA-3AE76C8C709E}" type="parTrans" cxnId="{A7E1EEB7-4F93-44D1-8B6D-C83F8B9BC308}">
      <dgm:prSet/>
      <dgm:spPr/>
      <dgm:t>
        <a:bodyPr/>
        <a:lstStyle/>
        <a:p>
          <a:endParaRPr lang="en-US"/>
        </a:p>
      </dgm:t>
    </dgm:pt>
    <dgm:pt modelId="{82C44621-0B99-487D-B352-82B6AD9F4D79}" type="sibTrans" cxnId="{A7E1EEB7-4F93-44D1-8B6D-C83F8B9BC308}">
      <dgm:prSet/>
      <dgm:spPr/>
      <dgm:t>
        <a:bodyPr/>
        <a:lstStyle/>
        <a:p>
          <a:endParaRPr lang="en-US"/>
        </a:p>
      </dgm:t>
    </dgm:pt>
    <dgm:pt modelId="{699A86C3-AA50-4D14-8B64-763C4055ECAF}">
      <dgm:prSet/>
      <dgm:spPr/>
      <dgm:t>
        <a:bodyPr/>
        <a:lstStyle/>
        <a:p>
          <a:r>
            <a:rPr lang="en-GB"/>
            <a:t>Word count – 4,500 words in total (4,000 for the portfolio, 500 for the Personal Development Plan)</a:t>
          </a:r>
          <a:endParaRPr lang="en-US"/>
        </a:p>
      </dgm:t>
    </dgm:pt>
    <dgm:pt modelId="{9B72B1CC-FD70-4DEE-ABFC-F85EC5ED556D}" type="parTrans" cxnId="{092AF484-2769-40BF-A324-BC7E37C72880}">
      <dgm:prSet/>
      <dgm:spPr/>
      <dgm:t>
        <a:bodyPr/>
        <a:lstStyle/>
        <a:p>
          <a:endParaRPr lang="en-US"/>
        </a:p>
      </dgm:t>
    </dgm:pt>
    <dgm:pt modelId="{B3B76B1F-5E41-4EEB-A0C4-834C5A53F233}" type="sibTrans" cxnId="{092AF484-2769-40BF-A324-BC7E37C72880}">
      <dgm:prSet/>
      <dgm:spPr/>
      <dgm:t>
        <a:bodyPr/>
        <a:lstStyle/>
        <a:p>
          <a:endParaRPr lang="en-US"/>
        </a:p>
      </dgm:t>
    </dgm:pt>
    <dgm:pt modelId="{6E1B7A8F-CB47-412B-855D-76014A4C276E}">
      <dgm:prSet/>
      <dgm:spPr/>
      <dgm:t>
        <a:bodyPr/>
        <a:lstStyle/>
        <a:p>
          <a:r>
            <a:rPr lang="en-GB"/>
            <a:t>Minimum of 4 scenarios</a:t>
          </a:r>
          <a:endParaRPr lang="en-US"/>
        </a:p>
      </dgm:t>
    </dgm:pt>
    <dgm:pt modelId="{D27F6FDB-192F-45FF-8BFA-EDA450D86B75}" type="parTrans" cxnId="{23C1331A-489B-4C56-B453-6B24EB57D2AF}">
      <dgm:prSet/>
      <dgm:spPr/>
      <dgm:t>
        <a:bodyPr/>
        <a:lstStyle/>
        <a:p>
          <a:endParaRPr lang="en-US"/>
        </a:p>
      </dgm:t>
    </dgm:pt>
    <dgm:pt modelId="{14EE4DA0-4C3C-4DAF-B1BF-33E8EC5EE2CA}" type="sibTrans" cxnId="{23C1331A-489B-4C56-B453-6B24EB57D2AF}">
      <dgm:prSet/>
      <dgm:spPr/>
      <dgm:t>
        <a:bodyPr/>
        <a:lstStyle/>
        <a:p>
          <a:endParaRPr lang="en-US"/>
        </a:p>
      </dgm:t>
    </dgm:pt>
    <dgm:pt modelId="{35E99DA5-4D63-4EB3-9BEC-605FDA521E2F}">
      <dgm:prSet/>
      <dgm:spPr/>
      <dgm:t>
        <a:bodyPr/>
        <a:lstStyle/>
        <a:p>
          <a:r>
            <a:rPr lang="en-GB"/>
            <a:t>All CIPD core behaviours evidenced</a:t>
          </a:r>
          <a:endParaRPr lang="en-US"/>
        </a:p>
      </dgm:t>
    </dgm:pt>
    <dgm:pt modelId="{297F9D8E-C789-4C92-AB9D-3F7934A543AC}" type="parTrans" cxnId="{1517AF62-9805-45A4-9455-25F17B3EEAB1}">
      <dgm:prSet/>
      <dgm:spPr/>
      <dgm:t>
        <a:bodyPr/>
        <a:lstStyle/>
        <a:p>
          <a:endParaRPr lang="en-US"/>
        </a:p>
      </dgm:t>
    </dgm:pt>
    <dgm:pt modelId="{C5D6D56A-26DA-4D23-A155-6EEB19E14FBC}" type="sibTrans" cxnId="{1517AF62-9805-45A4-9455-25F17B3EEAB1}">
      <dgm:prSet/>
      <dgm:spPr/>
      <dgm:t>
        <a:bodyPr/>
        <a:lstStyle/>
        <a:p>
          <a:endParaRPr lang="en-US"/>
        </a:p>
      </dgm:t>
    </dgm:pt>
    <dgm:pt modelId="{FA3486CC-20F2-4530-952B-1D1ED280CF6F}">
      <dgm:prSet/>
      <dgm:spPr/>
      <dgm:t>
        <a:bodyPr/>
        <a:lstStyle/>
        <a:p>
          <a:r>
            <a:rPr lang="en-GB"/>
            <a:t>Complete the online courses: </a:t>
          </a:r>
          <a:r>
            <a:rPr lang="en-GB">
              <a:hlinkClick xmlns:r="http://schemas.openxmlformats.org/officeDocument/2006/relationships" r:id="rId1"/>
            </a:rPr>
            <a:t>https://www.cipd.org/uk/the-people-profession/the-profession-map/explore-the-profession-map/core-behaviours/</a:t>
          </a:r>
          <a:r>
            <a:rPr lang="en-GB"/>
            <a:t> </a:t>
          </a:r>
          <a:endParaRPr lang="en-US"/>
        </a:p>
      </dgm:t>
    </dgm:pt>
    <dgm:pt modelId="{BAE3217E-FA85-49AC-8A25-FCEA2D3212E9}" type="parTrans" cxnId="{635C805F-F1BB-4705-9E75-EE784FAFDA05}">
      <dgm:prSet/>
      <dgm:spPr/>
      <dgm:t>
        <a:bodyPr/>
        <a:lstStyle/>
        <a:p>
          <a:endParaRPr lang="en-US"/>
        </a:p>
      </dgm:t>
    </dgm:pt>
    <dgm:pt modelId="{8711DF50-9E84-4092-8AEC-2716656308D3}" type="sibTrans" cxnId="{635C805F-F1BB-4705-9E75-EE784FAFDA05}">
      <dgm:prSet/>
      <dgm:spPr/>
      <dgm:t>
        <a:bodyPr/>
        <a:lstStyle/>
        <a:p>
          <a:endParaRPr lang="en-US"/>
        </a:p>
      </dgm:t>
    </dgm:pt>
    <dgm:pt modelId="{BC1F933E-D7E6-4BA0-BD1D-1F29F3273763}" type="pres">
      <dgm:prSet presAssocID="{15DB43C6-C1E3-4DD3-902D-3F6D5464013C}" presName="vert0" presStyleCnt="0">
        <dgm:presLayoutVars>
          <dgm:dir/>
          <dgm:animOne val="branch"/>
          <dgm:animLvl val="lvl"/>
        </dgm:presLayoutVars>
      </dgm:prSet>
      <dgm:spPr/>
    </dgm:pt>
    <dgm:pt modelId="{0A66E100-7562-4DDF-8867-B17749AAFF6B}" type="pres">
      <dgm:prSet presAssocID="{1DF41628-972D-48EF-943C-001F09BE3527}" presName="thickLine" presStyleLbl="alignNode1" presStyleIdx="0" presStyleCnt="6"/>
      <dgm:spPr/>
    </dgm:pt>
    <dgm:pt modelId="{A7335A46-563E-4A3F-9A95-1F56261EF277}" type="pres">
      <dgm:prSet presAssocID="{1DF41628-972D-48EF-943C-001F09BE3527}" presName="horz1" presStyleCnt="0"/>
      <dgm:spPr/>
    </dgm:pt>
    <dgm:pt modelId="{63E7DE29-7C11-4D42-9306-DA361F3DF6A1}" type="pres">
      <dgm:prSet presAssocID="{1DF41628-972D-48EF-943C-001F09BE3527}" presName="tx1" presStyleLbl="revTx" presStyleIdx="0" presStyleCnt="6"/>
      <dgm:spPr/>
    </dgm:pt>
    <dgm:pt modelId="{19FE7CEC-D360-4308-8215-094BBA0F9774}" type="pres">
      <dgm:prSet presAssocID="{1DF41628-972D-48EF-943C-001F09BE3527}" presName="vert1" presStyleCnt="0"/>
      <dgm:spPr/>
    </dgm:pt>
    <dgm:pt modelId="{CCEAA01E-1B68-4B12-86AA-B6C7770EDB28}" type="pres">
      <dgm:prSet presAssocID="{EC940DA3-732C-4E68-9999-5720D734CE31}" presName="thickLine" presStyleLbl="alignNode1" presStyleIdx="1" presStyleCnt="6"/>
      <dgm:spPr/>
    </dgm:pt>
    <dgm:pt modelId="{78D1F52E-C6D8-4D3D-A3B9-72FE281BCF3E}" type="pres">
      <dgm:prSet presAssocID="{EC940DA3-732C-4E68-9999-5720D734CE31}" presName="horz1" presStyleCnt="0"/>
      <dgm:spPr/>
    </dgm:pt>
    <dgm:pt modelId="{7304AF62-9CD9-4A5F-BF9E-F9CA2300C26D}" type="pres">
      <dgm:prSet presAssocID="{EC940DA3-732C-4E68-9999-5720D734CE31}" presName="tx1" presStyleLbl="revTx" presStyleIdx="1" presStyleCnt="6"/>
      <dgm:spPr/>
    </dgm:pt>
    <dgm:pt modelId="{2C6B8DDB-EDF4-4CFC-8D07-083D70392036}" type="pres">
      <dgm:prSet presAssocID="{EC940DA3-732C-4E68-9999-5720D734CE31}" presName="vert1" presStyleCnt="0"/>
      <dgm:spPr/>
    </dgm:pt>
    <dgm:pt modelId="{512A913C-22E6-426D-993A-97469D9A4280}" type="pres">
      <dgm:prSet presAssocID="{699A86C3-AA50-4D14-8B64-763C4055ECAF}" presName="thickLine" presStyleLbl="alignNode1" presStyleIdx="2" presStyleCnt="6"/>
      <dgm:spPr/>
    </dgm:pt>
    <dgm:pt modelId="{38660EC5-A6B4-49D1-A5B7-C70CFB89EAF1}" type="pres">
      <dgm:prSet presAssocID="{699A86C3-AA50-4D14-8B64-763C4055ECAF}" presName="horz1" presStyleCnt="0"/>
      <dgm:spPr/>
    </dgm:pt>
    <dgm:pt modelId="{BF88F3D2-D389-4BA3-BE89-26AEB73A3E0A}" type="pres">
      <dgm:prSet presAssocID="{699A86C3-AA50-4D14-8B64-763C4055ECAF}" presName="tx1" presStyleLbl="revTx" presStyleIdx="2" presStyleCnt="6"/>
      <dgm:spPr/>
    </dgm:pt>
    <dgm:pt modelId="{3DCF6FDA-2117-4C71-8675-09F45C13F03B}" type="pres">
      <dgm:prSet presAssocID="{699A86C3-AA50-4D14-8B64-763C4055ECAF}" presName="vert1" presStyleCnt="0"/>
      <dgm:spPr/>
    </dgm:pt>
    <dgm:pt modelId="{565EE295-C936-4350-B5DA-C8437D241560}" type="pres">
      <dgm:prSet presAssocID="{6E1B7A8F-CB47-412B-855D-76014A4C276E}" presName="thickLine" presStyleLbl="alignNode1" presStyleIdx="3" presStyleCnt="6"/>
      <dgm:spPr/>
    </dgm:pt>
    <dgm:pt modelId="{084F9341-28D4-46C9-914D-4BAB24D16549}" type="pres">
      <dgm:prSet presAssocID="{6E1B7A8F-CB47-412B-855D-76014A4C276E}" presName="horz1" presStyleCnt="0"/>
      <dgm:spPr/>
    </dgm:pt>
    <dgm:pt modelId="{E786BE6A-F7CE-4E01-8066-5FA6D6DC7A89}" type="pres">
      <dgm:prSet presAssocID="{6E1B7A8F-CB47-412B-855D-76014A4C276E}" presName="tx1" presStyleLbl="revTx" presStyleIdx="3" presStyleCnt="6"/>
      <dgm:spPr/>
    </dgm:pt>
    <dgm:pt modelId="{3558A67C-18B0-47D5-BDF0-4255ECB948E1}" type="pres">
      <dgm:prSet presAssocID="{6E1B7A8F-CB47-412B-855D-76014A4C276E}" presName="vert1" presStyleCnt="0"/>
      <dgm:spPr/>
    </dgm:pt>
    <dgm:pt modelId="{F094F850-22DE-454B-BBD9-8F5BA22E4530}" type="pres">
      <dgm:prSet presAssocID="{35E99DA5-4D63-4EB3-9BEC-605FDA521E2F}" presName="thickLine" presStyleLbl="alignNode1" presStyleIdx="4" presStyleCnt="6"/>
      <dgm:spPr/>
    </dgm:pt>
    <dgm:pt modelId="{EF7C81DE-15D4-4B51-AA4F-5B32B265467C}" type="pres">
      <dgm:prSet presAssocID="{35E99DA5-4D63-4EB3-9BEC-605FDA521E2F}" presName="horz1" presStyleCnt="0"/>
      <dgm:spPr/>
    </dgm:pt>
    <dgm:pt modelId="{3472433F-729B-4F58-B178-3C6F41C9C1C0}" type="pres">
      <dgm:prSet presAssocID="{35E99DA5-4D63-4EB3-9BEC-605FDA521E2F}" presName="tx1" presStyleLbl="revTx" presStyleIdx="4" presStyleCnt="6"/>
      <dgm:spPr/>
    </dgm:pt>
    <dgm:pt modelId="{0F0A5B34-160C-4F7E-BA78-6C27A233FBA2}" type="pres">
      <dgm:prSet presAssocID="{35E99DA5-4D63-4EB3-9BEC-605FDA521E2F}" presName="vert1" presStyleCnt="0"/>
      <dgm:spPr/>
    </dgm:pt>
    <dgm:pt modelId="{A42BE384-D2DA-46CC-9C0C-53FC3A9BCB6E}" type="pres">
      <dgm:prSet presAssocID="{FA3486CC-20F2-4530-952B-1D1ED280CF6F}" presName="thickLine" presStyleLbl="alignNode1" presStyleIdx="5" presStyleCnt="6"/>
      <dgm:spPr/>
    </dgm:pt>
    <dgm:pt modelId="{9ADAC461-5A3D-4BE6-9424-39C8F48F7B82}" type="pres">
      <dgm:prSet presAssocID="{FA3486CC-20F2-4530-952B-1D1ED280CF6F}" presName="horz1" presStyleCnt="0"/>
      <dgm:spPr/>
    </dgm:pt>
    <dgm:pt modelId="{53F7938F-4FEC-4D73-BCBE-368971458FBF}" type="pres">
      <dgm:prSet presAssocID="{FA3486CC-20F2-4530-952B-1D1ED280CF6F}" presName="tx1" presStyleLbl="revTx" presStyleIdx="5" presStyleCnt="6"/>
      <dgm:spPr/>
    </dgm:pt>
    <dgm:pt modelId="{33ABACAE-0F9C-41BB-967B-C0DAF2B0DB26}" type="pres">
      <dgm:prSet presAssocID="{FA3486CC-20F2-4530-952B-1D1ED280CF6F}" presName="vert1" presStyleCnt="0"/>
      <dgm:spPr/>
    </dgm:pt>
  </dgm:ptLst>
  <dgm:cxnLst>
    <dgm:cxn modelId="{FC2FA405-41E0-4F3B-9E2A-3BA74DC71CF4}" type="presOf" srcId="{FA3486CC-20F2-4530-952B-1D1ED280CF6F}" destId="{53F7938F-4FEC-4D73-BCBE-368971458FBF}" srcOrd="0" destOrd="0" presId="urn:microsoft.com/office/officeart/2008/layout/LinedList"/>
    <dgm:cxn modelId="{F20BB306-1816-48DC-8E34-E44264F19164}" type="presOf" srcId="{1DF41628-972D-48EF-943C-001F09BE3527}" destId="{63E7DE29-7C11-4D42-9306-DA361F3DF6A1}" srcOrd="0" destOrd="0" presId="urn:microsoft.com/office/officeart/2008/layout/LinedList"/>
    <dgm:cxn modelId="{23C1331A-489B-4C56-B453-6B24EB57D2AF}" srcId="{15DB43C6-C1E3-4DD3-902D-3F6D5464013C}" destId="{6E1B7A8F-CB47-412B-855D-76014A4C276E}" srcOrd="3" destOrd="0" parTransId="{D27F6FDB-192F-45FF-8BFA-EDA450D86B75}" sibTransId="{14EE4DA0-4C3C-4DAF-B1BF-33E8EC5EE2CA}"/>
    <dgm:cxn modelId="{44C37323-BEF1-4172-A958-41C50C9EAAF2}" type="presOf" srcId="{699A86C3-AA50-4D14-8B64-763C4055ECAF}" destId="{BF88F3D2-D389-4BA3-BE89-26AEB73A3E0A}" srcOrd="0" destOrd="0" presId="urn:microsoft.com/office/officeart/2008/layout/LinedList"/>
    <dgm:cxn modelId="{82A56F2B-FA1A-4749-845A-035DA9E7C00D}" srcId="{15DB43C6-C1E3-4DD3-902D-3F6D5464013C}" destId="{1DF41628-972D-48EF-943C-001F09BE3527}" srcOrd="0" destOrd="0" parTransId="{9BF8AD6B-983E-489F-A441-807CBEEDFA20}" sibTransId="{F944B2C9-E6F6-4A36-91A2-7E4ABBF10D0B}"/>
    <dgm:cxn modelId="{635C805F-F1BB-4705-9E75-EE784FAFDA05}" srcId="{15DB43C6-C1E3-4DD3-902D-3F6D5464013C}" destId="{FA3486CC-20F2-4530-952B-1D1ED280CF6F}" srcOrd="5" destOrd="0" parTransId="{BAE3217E-FA85-49AC-8A25-FCEA2D3212E9}" sibTransId="{8711DF50-9E84-4092-8AEC-2716656308D3}"/>
    <dgm:cxn modelId="{0E416C60-AE32-45C8-B0F2-640537920F80}" type="presOf" srcId="{EC940DA3-732C-4E68-9999-5720D734CE31}" destId="{7304AF62-9CD9-4A5F-BF9E-F9CA2300C26D}" srcOrd="0" destOrd="0" presId="urn:microsoft.com/office/officeart/2008/layout/LinedList"/>
    <dgm:cxn modelId="{1517AF62-9805-45A4-9455-25F17B3EEAB1}" srcId="{15DB43C6-C1E3-4DD3-902D-3F6D5464013C}" destId="{35E99DA5-4D63-4EB3-9BEC-605FDA521E2F}" srcOrd="4" destOrd="0" parTransId="{297F9D8E-C789-4C92-AB9D-3F7934A543AC}" sibTransId="{C5D6D56A-26DA-4D23-A155-6EEB19E14FBC}"/>
    <dgm:cxn modelId="{092AF484-2769-40BF-A324-BC7E37C72880}" srcId="{15DB43C6-C1E3-4DD3-902D-3F6D5464013C}" destId="{699A86C3-AA50-4D14-8B64-763C4055ECAF}" srcOrd="2" destOrd="0" parTransId="{9B72B1CC-FD70-4DEE-ABFC-F85EC5ED556D}" sibTransId="{B3B76B1F-5E41-4EEB-A0C4-834C5A53F233}"/>
    <dgm:cxn modelId="{7D72268E-F69B-4014-A2E5-1860903861EE}" type="presOf" srcId="{35E99DA5-4D63-4EB3-9BEC-605FDA521E2F}" destId="{3472433F-729B-4F58-B178-3C6F41C9C1C0}" srcOrd="0" destOrd="0" presId="urn:microsoft.com/office/officeart/2008/layout/LinedList"/>
    <dgm:cxn modelId="{A7E1EEB7-4F93-44D1-8B6D-C83F8B9BC308}" srcId="{15DB43C6-C1E3-4DD3-902D-3F6D5464013C}" destId="{EC940DA3-732C-4E68-9999-5720D734CE31}" srcOrd="1" destOrd="0" parTransId="{D4A82495-B5EF-4BE9-93EA-3AE76C8C709E}" sibTransId="{82C44621-0B99-487D-B352-82B6AD9F4D79}"/>
    <dgm:cxn modelId="{069C2CC4-9CE7-4A0F-92D3-6BD527C080AC}" type="presOf" srcId="{6E1B7A8F-CB47-412B-855D-76014A4C276E}" destId="{E786BE6A-F7CE-4E01-8066-5FA6D6DC7A89}" srcOrd="0" destOrd="0" presId="urn:microsoft.com/office/officeart/2008/layout/LinedList"/>
    <dgm:cxn modelId="{B9734CDE-2703-4AA1-A07F-E74AC18F8E7A}" type="presOf" srcId="{15DB43C6-C1E3-4DD3-902D-3F6D5464013C}" destId="{BC1F933E-D7E6-4BA0-BD1D-1F29F3273763}" srcOrd="0" destOrd="0" presId="urn:microsoft.com/office/officeart/2008/layout/LinedList"/>
    <dgm:cxn modelId="{3D157E34-55F6-4237-B657-E8D19970739F}" type="presParOf" srcId="{BC1F933E-D7E6-4BA0-BD1D-1F29F3273763}" destId="{0A66E100-7562-4DDF-8867-B17749AAFF6B}" srcOrd="0" destOrd="0" presId="urn:microsoft.com/office/officeart/2008/layout/LinedList"/>
    <dgm:cxn modelId="{A1EFA303-9FF8-4D0E-9F84-915709E78946}" type="presParOf" srcId="{BC1F933E-D7E6-4BA0-BD1D-1F29F3273763}" destId="{A7335A46-563E-4A3F-9A95-1F56261EF277}" srcOrd="1" destOrd="0" presId="urn:microsoft.com/office/officeart/2008/layout/LinedList"/>
    <dgm:cxn modelId="{9CA493F5-95ED-41C2-993A-09E3E5B7F793}" type="presParOf" srcId="{A7335A46-563E-4A3F-9A95-1F56261EF277}" destId="{63E7DE29-7C11-4D42-9306-DA361F3DF6A1}" srcOrd="0" destOrd="0" presId="urn:microsoft.com/office/officeart/2008/layout/LinedList"/>
    <dgm:cxn modelId="{00287459-64DF-47A7-8DDB-B243620A2ADD}" type="presParOf" srcId="{A7335A46-563E-4A3F-9A95-1F56261EF277}" destId="{19FE7CEC-D360-4308-8215-094BBA0F9774}" srcOrd="1" destOrd="0" presId="urn:microsoft.com/office/officeart/2008/layout/LinedList"/>
    <dgm:cxn modelId="{1EFFC738-4419-486C-93DA-BDF341EAFEE0}" type="presParOf" srcId="{BC1F933E-D7E6-4BA0-BD1D-1F29F3273763}" destId="{CCEAA01E-1B68-4B12-86AA-B6C7770EDB28}" srcOrd="2" destOrd="0" presId="urn:microsoft.com/office/officeart/2008/layout/LinedList"/>
    <dgm:cxn modelId="{94BAAA8D-DFC8-436D-9937-4D36A32AA0CD}" type="presParOf" srcId="{BC1F933E-D7E6-4BA0-BD1D-1F29F3273763}" destId="{78D1F52E-C6D8-4D3D-A3B9-72FE281BCF3E}" srcOrd="3" destOrd="0" presId="urn:microsoft.com/office/officeart/2008/layout/LinedList"/>
    <dgm:cxn modelId="{FE1D44D3-A7E7-49EC-BF7A-0CE44BCA852A}" type="presParOf" srcId="{78D1F52E-C6D8-4D3D-A3B9-72FE281BCF3E}" destId="{7304AF62-9CD9-4A5F-BF9E-F9CA2300C26D}" srcOrd="0" destOrd="0" presId="urn:microsoft.com/office/officeart/2008/layout/LinedList"/>
    <dgm:cxn modelId="{E258A1CE-AF33-4156-BFBD-3210CF4ACA1C}" type="presParOf" srcId="{78D1F52E-C6D8-4D3D-A3B9-72FE281BCF3E}" destId="{2C6B8DDB-EDF4-4CFC-8D07-083D70392036}" srcOrd="1" destOrd="0" presId="urn:microsoft.com/office/officeart/2008/layout/LinedList"/>
    <dgm:cxn modelId="{8442F39C-4267-4B54-AB9D-53FA20C1FB49}" type="presParOf" srcId="{BC1F933E-D7E6-4BA0-BD1D-1F29F3273763}" destId="{512A913C-22E6-426D-993A-97469D9A4280}" srcOrd="4" destOrd="0" presId="urn:microsoft.com/office/officeart/2008/layout/LinedList"/>
    <dgm:cxn modelId="{B4AEF988-F16F-4F30-86D9-4F5722B4C72B}" type="presParOf" srcId="{BC1F933E-D7E6-4BA0-BD1D-1F29F3273763}" destId="{38660EC5-A6B4-49D1-A5B7-C70CFB89EAF1}" srcOrd="5" destOrd="0" presId="urn:microsoft.com/office/officeart/2008/layout/LinedList"/>
    <dgm:cxn modelId="{BA22180B-8793-41E9-9E54-C36AFC0E1536}" type="presParOf" srcId="{38660EC5-A6B4-49D1-A5B7-C70CFB89EAF1}" destId="{BF88F3D2-D389-4BA3-BE89-26AEB73A3E0A}" srcOrd="0" destOrd="0" presId="urn:microsoft.com/office/officeart/2008/layout/LinedList"/>
    <dgm:cxn modelId="{89473B8E-DB7F-42FF-A35D-356ECCA300D8}" type="presParOf" srcId="{38660EC5-A6B4-49D1-A5B7-C70CFB89EAF1}" destId="{3DCF6FDA-2117-4C71-8675-09F45C13F03B}" srcOrd="1" destOrd="0" presId="urn:microsoft.com/office/officeart/2008/layout/LinedList"/>
    <dgm:cxn modelId="{59C1C1A5-5B44-4991-ACBC-11B100DD59F3}" type="presParOf" srcId="{BC1F933E-D7E6-4BA0-BD1D-1F29F3273763}" destId="{565EE295-C936-4350-B5DA-C8437D241560}" srcOrd="6" destOrd="0" presId="urn:microsoft.com/office/officeart/2008/layout/LinedList"/>
    <dgm:cxn modelId="{FC471EF0-8601-45D4-B03F-FEDC2AA2C90E}" type="presParOf" srcId="{BC1F933E-D7E6-4BA0-BD1D-1F29F3273763}" destId="{084F9341-28D4-46C9-914D-4BAB24D16549}" srcOrd="7" destOrd="0" presId="urn:microsoft.com/office/officeart/2008/layout/LinedList"/>
    <dgm:cxn modelId="{74E602F7-C0A8-4771-A10B-D36B561016F6}" type="presParOf" srcId="{084F9341-28D4-46C9-914D-4BAB24D16549}" destId="{E786BE6A-F7CE-4E01-8066-5FA6D6DC7A89}" srcOrd="0" destOrd="0" presId="urn:microsoft.com/office/officeart/2008/layout/LinedList"/>
    <dgm:cxn modelId="{3D40A33B-5EBF-406D-8892-D71C9DD1BA98}" type="presParOf" srcId="{084F9341-28D4-46C9-914D-4BAB24D16549}" destId="{3558A67C-18B0-47D5-BDF0-4255ECB948E1}" srcOrd="1" destOrd="0" presId="urn:microsoft.com/office/officeart/2008/layout/LinedList"/>
    <dgm:cxn modelId="{F4CE6264-E2DB-447A-B8E5-F252165F25EF}" type="presParOf" srcId="{BC1F933E-D7E6-4BA0-BD1D-1F29F3273763}" destId="{F094F850-22DE-454B-BBD9-8F5BA22E4530}" srcOrd="8" destOrd="0" presId="urn:microsoft.com/office/officeart/2008/layout/LinedList"/>
    <dgm:cxn modelId="{BE0C184E-6DCA-4A8F-AB97-0461EA0755D3}" type="presParOf" srcId="{BC1F933E-D7E6-4BA0-BD1D-1F29F3273763}" destId="{EF7C81DE-15D4-4B51-AA4F-5B32B265467C}" srcOrd="9" destOrd="0" presId="urn:microsoft.com/office/officeart/2008/layout/LinedList"/>
    <dgm:cxn modelId="{6FA829BE-6C20-4949-8C11-2F771184E37E}" type="presParOf" srcId="{EF7C81DE-15D4-4B51-AA4F-5B32B265467C}" destId="{3472433F-729B-4F58-B178-3C6F41C9C1C0}" srcOrd="0" destOrd="0" presId="urn:microsoft.com/office/officeart/2008/layout/LinedList"/>
    <dgm:cxn modelId="{5549A07C-7133-4DEB-B0B7-874CFBCE116A}" type="presParOf" srcId="{EF7C81DE-15D4-4B51-AA4F-5B32B265467C}" destId="{0F0A5B34-160C-4F7E-BA78-6C27A233FBA2}" srcOrd="1" destOrd="0" presId="urn:microsoft.com/office/officeart/2008/layout/LinedList"/>
    <dgm:cxn modelId="{281ABB34-B9A6-4A03-A4B2-46D1EC785EA5}" type="presParOf" srcId="{BC1F933E-D7E6-4BA0-BD1D-1F29F3273763}" destId="{A42BE384-D2DA-46CC-9C0C-53FC3A9BCB6E}" srcOrd="10" destOrd="0" presId="urn:microsoft.com/office/officeart/2008/layout/LinedList"/>
    <dgm:cxn modelId="{400E0494-4779-420F-833A-ABC99489765F}" type="presParOf" srcId="{BC1F933E-D7E6-4BA0-BD1D-1F29F3273763}" destId="{9ADAC461-5A3D-4BE6-9424-39C8F48F7B82}" srcOrd="11" destOrd="0" presId="urn:microsoft.com/office/officeart/2008/layout/LinedList"/>
    <dgm:cxn modelId="{4C010DC4-C8A4-40A5-9C1F-983B464001D3}" type="presParOf" srcId="{9ADAC461-5A3D-4BE6-9424-39C8F48F7B82}" destId="{53F7938F-4FEC-4D73-BCBE-368971458FBF}" srcOrd="0" destOrd="0" presId="urn:microsoft.com/office/officeart/2008/layout/LinedList"/>
    <dgm:cxn modelId="{BE973C39-95A7-48B3-B3EE-E8434755ABC5}" type="presParOf" srcId="{9ADAC461-5A3D-4BE6-9424-39C8F48F7B82}" destId="{33ABACAE-0F9C-41BB-967B-C0DAF2B0DB2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AFB9EC-C1AD-4288-92D0-22746AED6477}"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637FB476-72CD-46E9-BC49-51C7BD1317C3}">
      <dgm:prSet/>
      <dgm:spPr/>
      <dgm:t>
        <a:bodyPr/>
        <a:lstStyle/>
        <a:p>
          <a:r>
            <a:rPr lang="en-GB"/>
            <a:t>Engagement with literature (20%)</a:t>
          </a:r>
          <a:endParaRPr lang="en-US"/>
        </a:p>
      </dgm:t>
    </dgm:pt>
    <dgm:pt modelId="{3093CE33-7EC2-4B19-8A75-F7847E9E4B30}" type="parTrans" cxnId="{B0B5C8C5-AB88-4011-A345-4CC2787CCB6E}">
      <dgm:prSet/>
      <dgm:spPr/>
      <dgm:t>
        <a:bodyPr/>
        <a:lstStyle/>
        <a:p>
          <a:endParaRPr lang="en-US"/>
        </a:p>
      </dgm:t>
    </dgm:pt>
    <dgm:pt modelId="{33C3904E-4CC8-42C0-BA38-D49B798A22D1}" type="sibTrans" cxnId="{B0B5C8C5-AB88-4011-A345-4CC2787CCB6E}">
      <dgm:prSet/>
      <dgm:spPr/>
      <dgm:t>
        <a:bodyPr/>
        <a:lstStyle/>
        <a:p>
          <a:endParaRPr lang="en-US"/>
        </a:p>
      </dgm:t>
    </dgm:pt>
    <dgm:pt modelId="{5D9DC5E7-A8AB-43B1-96EC-3AF3F476BDD1}">
      <dgm:prSet/>
      <dgm:spPr/>
      <dgm:t>
        <a:bodyPr/>
        <a:lstStyle/>
        <a:p>
          <a:r>
            <a:rPr lang="en-GB"/>
            <a:t>Knowledge &amp; understanding (20%)</a:t>
          </a:r>
          <a:endParaRPr lang="en-US"/>
        </a:p>
      </dgm:t>
    </dgm:pt>
    <dgm:pt modelId="{7326C6E4-5008-4643-B0C2-9692562CC86F}" type="parTrans" cxnId="{86312D02-9D1E-45A2-B295-B5F5594FB928}">
      <dgm:prSet/>
      <dgm:spPr/>
      <dgm:t>
        <a:bodyPr/>
        <a:lstStyle/>
        <a:p>
          <a:endParaRPr lang="en-US"/>
        </a:p>
      </dgm:t>
    </dgm:pt>
    <dgm:pt modelId="{4F6A7B92-B672-45C4-8E18-AF5BBC3FDB75}" type="sibTrans" cxnId="{86312D02-9D1E-45A2-B295-B5F5594FB928}">
      <dgm:prSet/>
      <dgm:spPr/>
      <dgm:t>
        <a:bodyPr/>
        <a:lstStyle/>
        <a:p>
          <a:endParaRPr lang="en-US"/>
        </a:p>
      </dgm:t>
    </dgm:pt>
    <dgm:pt modelId="{E494A4CB-7985-4B63-9D99-D55FD54E0BAE}">
      <dgm:prSet/>
      <dgm:spPr/>
      <dgm:t>
        <a:bodyPr/>
        <a:lstStyle/>
        <a:p>
          <a:r>
            <a:rPr lang="en-GB"/>
            <a:t>Cognitive &amp; intellectual skills (20%)</a:t>
          </a:r>
          <a:endParaRPr lang="en-US"/>
        </a:p>
      </dgm:t>
    </dgm:pt>
    <dgm:pt modelId="{5CB928A8-1292-4AC1-9DAA-C5CA7675830D}" type="parTrans" cxnId="{8D62850F-53C0-4321-87A2-9453B7FC1322}">
      <dgm:prSet/>
      <dgm:spPr/>
      <dgm:t>
        <a:bodyPr/>
        <a:lstStyle/>
        <a:p>
          <a:endParaRPr lang="en-US"/>
        </a:p>
      </dgm:t>
    </dgm:pt>
    <dgm:pt modelId="{B2A1D749-C8FB-40EA-8566-ED4829E029F0}" type="sibTrans" cxnId="{8D62850F-53C0-4321-87A2-9453B7FC1322}">
      <dgm:prSet/>
      <dgm:spPr/>
      <dgm:t>
        <a:bodyPr/>
        <a:lstStyle/>
        <a:p>
          <a:endParaRPr lang="en-US"/>
        </a:p>
      </dgm:t>
    </dgm:pt>
    <dgm:pt modelId="{16B5F426-2DA9-4051-80BE-2F66C1DABC1B}">
      <dgm:prSet/>
      <dgm:spPr/>
      <dgm:t>
        <a:bodyPr/>
        <a:lstStyle/>
        <a:p>
          <a:r>
            <a:rPr lang="en-GB"/>
            <a:t>Practical application (25%)</a:t>
          </a:r>
          <a:endParaRPr lang="en-US"/>
        </a:p>
      </dgm:t>
    </dgm:pt>
    <dgm:pt modelId="{C56AAAB6-EFC1-48F5-8CC8-6BE56628F45D}" type="parTrans" cxnId="{521CB92D-F71B-4929-AB84-158565397BC4}">
      <dgm:prSet/>
      <dgm:spPr/>
      <dgm:t>
        <a:bodyPr/>
        <a:lstStyle/>
        <a:p>
          <a:endParaRPr lang="en-US"/>
        </a:p>
      </dgm:t>
    </dgm:pt>
    <dgm:pt modelId="{114D6A30-5049-434C-A01A-AC9515B37D0C}" type="sibTrans" cxnId="{521CB92D-F71B-4929-AB84-158565397BC4}">
      <dgm:prSet/>
      <dgm:spPr/>
      <dgm:t>
        <a:bodyPr/>
        <a:lstStyle/>
        <a:p>
          <a:endParaRPr lang="en-US"/>
        </a:p>
      </dgm:t>
    </dgm:pt>
    <dgm:pt modelId="{12B07EAF-DD9E-4833-84D1-C358AF71C23F}">
      <dgm:prSet/>
      <dgm:spPr/>
      <dgm:t>
        <a:bodyPr/>
        <a:lstStyle/>
        <a:p>
          <a:r>
            <a:rPr lang="en-GB"/>
            <a:t>Transferable &amp; professional skills (15%)</a:t>
          </a:r>
          <a:endParaRPr lang="en-US"/>
        </a:p>
      </dgm:t>
    </dgm:pt>
    <dgm:pt modelId="{1454566E-4257-4A98-B959-CE86DA7A87F5}" type="parTrans" cxnId="{BCB50241-2C1E-4989-A6ED-A2A341E4C97D}">
      <dgm:prSet/>
      <dgm:spPr/>
      <dgm:t>
        <a:bodyPr/>
        <a:lstStyle/>
        <a:p>
          <a:endParaRPr lang="en-US"/>
        </a:p>
      </dgm:t>
    </dgm:pt>
    <dgm:pt modelId="{B17B9527-80AA-461D-9A4D-C370A1E8F43C}" type="sibTrans" cxnId="{BCB50241-2C1E-4989-A6ED-A2A341E4C97D}">
      <dgm:prSet/>
      <dgm:spPr/>
      <dgm:t>
        <a:bodyPr/>
        <a:lstStyle/>
        <a:p>
          <a:endParaRPr lang="en-US"/>
        </a:p>
      </dgm:t>
    </dgm:pt>
    <dgm:pt modelId="{4D393028-9597-4124-A602-987B2750F89B}">
      <dgm:prSet/>
      <dgm:spPr/>
      <dgm:t>
        <a:bodyPr/>
        <a:lstStyle/>
        <a:p>
          <a:r>
            <a:rPr lang="en-GB"/>
            <a:t>Applying theory to real situations carries the highest weighting. Literature must support analysis, not replace it.</a:t>
          </a:r>
          <a:endParaRPr lang="en-US"/>
        </a:p>
      </dgm:t>
    </dgm:pt>
    <dgm:pt modelId="{15E9CB1D-3AE5-441E-A658-06E3D2747DC6}" type="parTrans" cxnId="{E640156B-43A8-4E62-A1F6-286A7062FFB9}">
      <dgm:prSet/>
      <dgm:spPr/>
      <dgm:t>
        <a:bodyPr/>
        <a:lstStyle/>
        <a:p>
          <a:endParaRPr lang="en-US"/>
        </a:p>
      </dgm:t>
    </dgm:pt>
    <dgm:pt modelId="{3EE7DB81-0977-493A-AE4B-998FB6007FA5}" type="sibTrans" cxnId="{E640156B-43A8-4E62-A1F6-286A7062FFB9}">
      <dgm:prSet/>
      <dgm:spPr/>
      <dgm:t>
        <a:bodyPr/>
        <a:lstStyle/>
        <a:p>
          <a:endParaRPr lang="en-US"/>
        </a:p>
      </dgm:t>
    </dgm:pt>
    <dgm:pt modelId="{C13716D3-64A1-4CAD-8E38-A15791ECF856}" type="pres">
      <dgm:prSet presAssocID="{E5AFB9EC-C1AD-4288-92D0-22746AED6477}" presName="diagram" presStyleCnt="0">
        <dgm:presLayoutVars>
          <dgm:dir/>
          <dgm:resizeHandles val="exact"/>
        </dgm:presLayoutVars>
      </dgm:prSet>
      <dgm:spPr/>
    </dgm:pt>
    <dgm:pt modelId="{C5A42102-0DD7-4BB3-BD51-F5FDC03D7613}" type="pres">
      <dgm:prSet presAssocID="{637FB476-72CD-46E9-BC49-51C7BD1317C3}" presName="node" presStyleLbl="node1" presStyleIdx="0" presStyleCnt="6">
        <dgm:presLayoutVars>
          <dgm:bulletEnabled val="1"/>
        </dgm:presLayoutVars>
      </dgm:prSet>
      <dgm:spPr/>
    </dgm:pt>
    <dgm:pt modelId="{BC25DA87-BFF1-4B4C-8D1E-A12A4C2F15D8}" type="pres">
      <dgm:prSet presAssocID="{33C3904E-4CC8-42C0-BA38-D49B798A22D1}" presName="sibTrans" presStyleCnt="0"/>
      <dgm:spPr/>
    </dgm:pt>
    <dgm:pt modelId="{55C71C84-2F9B-4796-A1F4-8929D22E206E}" type="pres">
      <dgm:prSet presAssocID="{5D9DC5E7-A8AB-43B1-96EC-3AF3F476BDD1}" presName="node" presStyleLbl="node1" presStyleIdx="1" presStyleCnt="6">
        <dgm:presLayoutVars>
          <dgm:bulletEnabled val="1"/>
        </dgm:presLayoutVars>
      </dgm:prSet>
      <dgm:spPr/>
    </dgm:pt>
    <dgm:pt modelId="{B69737D9-3816-4F19-8F0B-D3338EE12318}" type="pres">
      <dgm:prSet presAssocID="{4F6A7B92-B672-45C4-8E18-AF5BBC3FDB75}" presName="sibTrans" presStyleCnt="0"/>
      <dgm:spPr/>
    </dgm:pt>
    <dgm:pt modelId="{5E5466C6-E013-4C65-B648-5702368B60E4}" type="pres">
      <dgm:prSet presAssocID="{E494A4CB-7985-4B63-9D99-D55FD54E0BAE}" presName="node" presStyleLbl="node1" presStyleIdx="2" presStyleCnt="6">
        <dgm:presLayoutVars>
          <dgm:bulletEnabled val="1"/>
        </dgm:presLayoutVars>
      </dgm:prSet>
      <dgm:spPr/>
    </dgm:pt>
    <dgm:pt modelId="{79B4C128-9047-4B92-AD59-AE2E5CC481D4}" type="pres">
      <dgm:prSet presAssocID="{B2A1D749-C8FB-40EA-8566-ED4829E029F0}" presName="sibTrans" presStyleCnt="0"/>
      <dgm:spPr/>
    </dgm:pt>
    <dgm:pt modelId="{28A7BD24-2F26-4C29-99A2-44B780BF1F14}" type="pres">
      <dgm:prSet presAssocID="{16B5F426-2DA9-4051-80BE-2F66C1DABC1B}" presName="node" presStyleLbl="node1" presStyleIdx="3" presStyleCnt="6">
        <dgm:presLayoutVars>
          <dgm:bulletEnabled val="1"/>
        </dgm:presLayoutVars>
      </dgm:prSet>
      <dgm:spPr/>
    </dgm:pt>
    <dgm:pt modelId="{E8F33C47-9192-4A26-9787-65D7C6EC7858}" type="pres">
      <dgm:prSet presAssocID="{114D6A30-5049-434C-A01A-AC9515B37D0C}" presName="sibTrans" presStyleCnt="0"/>
      <dgm:spPr/>
    </dgm:pt>
    <dgm:pt modelId="{BA88B7F0-1F39-4E8B-8C9F-6CAB82B1DA74}" type="pres">
      <dgm:prSet presAssocID="{12B07EAF-DD9E-4833-84D1-C358AF71C23F}" presName="node" presStyleLbl="node1" presStyleIdx="4" presStyleCnt="6">
        <dgm:presLayoutVars>
          <dgm:bulletEnabled val="1"/>
        </dgm:presLayoutVars>
      </dgm:prSet>
      <dgm:spPr/>
    </dgm:pt>
    <dgm:pt modelId="{C3F5B090-188E-49ED-A4B2-45F6A931F97B}" type="pres">
      <dgm:prSet presAssocID="{B17B9527-80AA-461D-9A4D-C370A1E8F43C}" presName="sibTrans" presStyleCnt="0"/>
      <dgm:spPr/>
    </dgm:pt>
    <dgm:pt modelId="{FFA9A5D7-CF53-4662-9C40-965C83EC56D3}" type="pres">
      <dgm:prSet presAssocID="{4D393028-9597-4124-A602-987B2750F89B}" presName="node" presStyleLbl="node1" presStyleIdx="5" presStyleCnt="6">
        <dgm:presLayoutVars>
          <dgm:bulletEnabled val="1"/>
        </dgm:presLayoutVars>
      </dgm:prSet>
      <dgm:spPr/>
    </dgm:pt>
  </dgm:ptLst>
  <dgm:cxnLst>
    <dgm:cxn modelId="{86312D02-9D1E-45A2-B295-B5F5594FB928}" srcId="{E5AFB9EC-C1AD-4288-92D0-22746AED6477}" destId="{5D9DC5E7-A8AB-43B1-96EC-3AF3F476BDD1}" srcOrd="1" destOrd="0" parTransId="{7326C6E4-5008-4643-B0C2-9692562CC86F}" sibTransId="{4F6A7B92-B672-45C4-8E18-AF5BBC3FDB75}"/>
    <dgm:cxn modelId="{8D62850F-53C0-4321-87A2-9453B7FC1322}" srcId="{E5AFB9EC-C1AD-4288-92D0-22746AED6477}" destId="{E494A4CB-7985-4B63-9D99-D55FD54E0BAE}" srcOrd="2" destOrd="0" parTransId="{5CB928A8-1292-4AC1-9DAA-C5CA7675830D}" sibTransId="{B2A1D749-C8FB-40EA-8566-ED4829E029F0}"/>
    <dgm:cxn modelId="{C5D2A621-5ECE-456B-865B-C91B3F7BE07F}" type="presOf" srcId="{4D393028-9597-4124-A602-987B2750F89B}" destId="{FFA9A5D7-CF53-4662-9C40-965C83EC56D3}" srcOrd="0" destOrd="0" presId="urn:microsoft.com/office/officeart/2005/8/layout/default"/>
    <dgm:cxn modelId="{521CB92D-F71B-4929-AB84-158565397BC4}" srcId="{E5AFB9EC-C1AD-4288-92D0-22746AED6477}" destId="{16B5F426-2DA9-4051-80BE-2F66C1DABC1B}" srcOrd="3" destOrd="0" parTransId="{C56AAAB6-EFC1-48F5-8CC8-6BE56628F45D}" sibTransId="{114D6A30-5049-434C-A01A-AC9515B37D0C}"/>
    <dgm:cxn modelId="{0B22F32E-A8E3-4132-9516-1F19B381820C}" type="presOf" srcId="{16B5F426-2DA9-4051-80BE-2F66C1DABC1B}" destId="{28A7BD24-2F26-4C29-99A2-44B780BF1F14}" srcOrd="0" destOrd="0" presId="urn:microsoft.com/office/officeart/2005/8/layout/default"/>
    <dgm:cxn modelId="{BCB50241-2C1E-4989-A6ED-A2A341E4C97D}" srcId="{E5AFB9EC-C1AD-4288-92D0-22746AED6477}" destId="{12B07EAF-DD9E-4833-84D1-C358AF71C23F}" srcOrd="4" destOrd="0" parTransId="{1454566E-4257-4A98-B959-CE86DA7A87F5}" sibTransId="{B17B9527-80AA-461D-9A4D-C370A1E8F43C}"/>
    <dgm:cxn modelId="{99EADE63-1279-4870-AE16-B0F522365C92}" type="presOf" srcId="{12B07EAF-DD9E-4833-84D1-C358AF71C23F}" destId="{BA88B7F0-1F39-4E8B-8C9F-6CAB82B1DA74}" srcOrd="0" destOrd="0" presId="urn:microsoft.com/office/officeart/2005/8/layout/default"/>
    <dgm:cxn modelId="{E640156B-43A8-4E62-A1F6-286A7062FFB9}" srcId="{E5AFB9EC-C1AD-4288-92D0-22746AED6477}" destId="{4D393028-9597-4124-A602-987B2750F89B}" srcOrd="5" destOrd="0" parTransId="{15E9CB1D-3AE5-441E-A658-06E3D2747DC6}" sibTransId="{3EE7DB81-0977-493A-AE4B-998FB6007FA5}"/>
    <dgm:cxn modelId="{62442BAC-E3B0-476E-9A44-9E3DB056408F}" type="presOf" srcId="{E5AFB9EC-C1AD-4288-92D0-22746AED6477}" destId="{C13716D3-64A1-4CAD-8E38-A15791ECF856}" srcOrd="0" destOrd="0" presId="urn:microsoft.com/office/officeart/2005/8/layout/default"/>
    <dgm:cxn modelId="{50CC17B2-7EE4-4E07-8F38-C15194551759}" type="presOf" srcId="{637FB476-72CD-46E9-BC49-51C7BD1317C3}" destId="{C5A42102-0DD7-4BB3-BD51-F5FDC03D7613}" srcOrd="0" destOrd="0" presId="urn:microsoft.com/office/officeart/2005/8/layout/default"/>
    <dgm:cxn modelId="{FF2102BB-DE83-4199-B65E-B1AA54A46862}" type="presOf" srcId="{E494A4CB-7985-4B63-9D99-D55FD54E0BAE}" destId="{5E5466C6-E013-4C65-B648-5702368B60E4}" srcOrd="0" destOrd="0" presId="urn:microsoft.com/office/officeart/2005/8/layout/default"/>
    <dgm:cxn modelId="{324E1ABE-7B1D-4EFB-B64F-4127F0C6E49D}" type="presOf" srcId="{5D9DC5E7-A8AB-43B1-96EC-3AF3F476BDD1}" destId="{55C71C84-2F9B-4796-A1F4-8929D22E206E}" srcOrd="0" destOrd="0" presId="urn:microsoft.com/office/officeart/2005/8/layout/default"/>
    <dgm:cxn modelId="{B0B5C8C5-AB88-4011-A345-4CC2787CCB6E}" srcId="{E5AFB9EC-C1AD-4288-92D0-22746AED6477}" destId="{637FB476-72CD-46E9-BC49-51C7BD1317C3}" srcOrd="0" destOrd="0" parTransId="{3093CE33-7EC2-4B19-8A75-F7847E9E4B30}" sibTransId="{33C3904E-4CC8-42C0-BA38-D49B798A22D1}"/>
    <dgm:cxn modelId="{FF6DECF3-3A27-4906-B939-14C0DA73C0EC}" type="presParOf" srcId="{C13716D3-64A1-4CAD-8E38-A15791ECF856}" destId="{C5A42102-0DD7-4BB3-BD51-F5FDC03D7613}" srcOrd="0" destOrd="0" presId="urn:microsoft.com/office/officeart/2005/8/layout/default"/>
    <dgm:cxn modelId="{6B3DD494-BDA6-40B9-B095-AA2D7D6D1399}" type="presParOf" srcId="{C13716D3-64A1-4CAD-8E38-A15791ECF856}" destId="{BC25DA87-BFF1-4B4C-8D1E-A12A4C2F15D8}" srcOrd="1" destOrd="0" presId="urn:microsoft.com/office/officeart/2005/8/layout/default"/>
    <dgm:cxn modelId="{19D6574A-E9DA-434B-87C2-058467E4F789}" type="presParOf" srcId="{C13716D3-64A1-4CAD-8E38-A15791ECF856}" destId="{55C71C84-2F9B-4796-A1F4-8929D22E206E}" srcOrd="2" destOrd="0" presId="urn:microsoft.com/office/officeart/2005/8/layout/default"/>
    <dgm:cxn modelId="{8FE8ABFA-6BAE-4F5F-A02B-3281CF7DCC91}" type="presParOf" srcId="{C13716D3-64A1-4CAD-8E38-A15791ECF856}" destId="{B69737D9-3816-4F19-8F0B-D3338EE12318}" srcOrd="3" destOrd="0" presId="urn:microsoft.com/office/officeart/2005/8/layout/default"/>
    <dgm:cxn modelId="{6D482DBF-272C-4067-A005-6CB25F54CC58}" type="presParOf" srcId="{C13716D3-64A1-4CAD-8E38-A15791ECF856}" destId="{5E5466C6-E013-4C65-B648-5702368B60E4}" srcOrd="4" destOrd="0" presId="urn:microsoft.com/office/officeart/2005/8/layout/default"/>
    <dgm:cxn modelId="{F5E86C62-26F6-49C6-A72B-191602C8057D}" type="presParOf" srcId="{C13716D3-64A1-4CAD-8E38-A15791ECF856}" destId="{79B4C128-9047-4B92-AD59-AE2E5CC481D4}" srcOrd="5" destOrd="0" presId="urn:microsoft.com/office/officeart/2005/8/layout/default"/>
    <dgm:cxn modelId="{8C5F3313-35FA-4E5D-9990-5F215D307230}" type="presParOf" srcId="{C13716D3-64A1-4CAD-8E38-A15791ECF856}" destId="{28A7BD24-2F26-4C29-99A2-44B780BF1F14}" srcOrd="6" destOrd="0" presId="urn:microsoft.com/office/officeart/2005/8/layout/default"/>
    <dgm:cxn modelId="{D6B8046C-56BB-404F-9D5D-05AB1F8B37FE}" type="presParOf" srcId="{C13716D3-64A1-4CAD-8E38-A15791ECF856}" destId="{E8F33C47-9192-4A26-9787-65D7C6EC7858}" srcOrd="7" destOrd="0" presId="urn:microsoft.com/office/officeart/2005/8/layout/default"/>
    <dgm:cxn modelId="{CE4392CD-5F17-4C1F-88E4-82657F8A1409}" type="presParOf" srcId="{C13716D3-64A1-4CAD-8E38-A15791ECF856}" destId="{BA88B7F0-1F39-4E8B-8C9F-6CAB82B1DA74}" srcOrd="8" destOrd="0" presId="urn:microsoft.com/office/officeart/2005/8/layout/default"/>
    <dgm:cxn modelId="{207DAD57-A7D3-447E-AA6F-E6772AE79DBC}" type="presParOf" srcId="{C13716D3-64A1-4CAD-8E38-A15791ECF856}" destId="{C3F5B090-188E-49ED-A4B2-45F6A931F97B}" srcOrd="9" destOrd="0" presId="urn:microsoft.com/office/officeart/2005/8/layout/default"/>
    <dgm:cxn modelId="{E7B9D2B0-AE35-4407-98D2-EDFF99EF3E4F}" type="presParOf" srcId="{C13716D3-64A1-4CAD-8E38-A15791ECF856}" destId="{FFA9A5D7-CF53-4662-9C40-965C83EC56D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40435C-00B2-48C5-90CF-1D99B604009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C538B7D-6691-4D41-BC97-D93545F24E7E}">
      <dgm:prSet/>
      <dgm:spPr/>
      <dgm:t>
        <a:bodyPr/>
        <a:lstStyle/>
        <a:p>
          <a:r>
            <a:rPr lang="en-GB" dirty="0"/>
            <a:t>Ethical Practice - Acting with integrity, fairness, and professional standards.</a:t>
          </a:r>
          <a:endParaRPr lang="en-US" dirty="0"/>
        </a:p>
      </dgm:t>
    </dgm:pt>
    <dgm:pt modelId="{32C9521E-B87E-4D82-B68B-2B43A98F62C9}" type="parTrans" cxnId="{372ACB30-3071-4617-8387-D19BB8A6AB3D}">
      <dgm:prSet/>
      <dgm:spPr/>
      <dgm:t>
        <a:bodyPr/>
        <a:lstStyle/>
        <a:p>
          <a:endParaRPr lang="en-US"/>
        </a:p>
      </dgm:t>
    </dgm:pt>
    <dgm:pt modelId="{81D93FB5-701C-4BDC-8C09-D3B677C6CF2E}" type="sibTrans" cxnId="{372ACB30-3071-4617-8387-D19BB8A6AB3D}">
      <dgm:prSet/>
      <dgm:spPr/>
      <dgm:t>
        <a:bodyPr/>
        <a:lstStyle/>
        <a:p>
          <a:endParaRPr lang="en-US"/>
        </a:p>
      </dgm:t>
    </dgm:pt>
    <dgm:pt modelId="{27301915-2D6C-48BB-9707-2ADC54A8211B}">
      <dgm:prSet/>
      <dgm:spPr/>
      <dgm:t>
        <a:bodyPr/>
        <a:lstStyle/>
        <a:p>
          <a:r>
            <a:rPr lang="en-GB" dirty="0"/>
            <a:t>Professional Courage &amp; Influence - Speaking up, challenging appropriately, and shaping decisions with confidence.</a:t>
          </a:r>
          <a:endParaRPr lang="en-US" dirty="0"/>
        </a:p>
      </dgm:t>
    </dgm:pt>
    <dgm:pt modelId="{5CD64455-E7CA-4E82-A97F-643132312D07}" type="parTrans" cxnId="{93B1EED9-9F61-4F4C-9C7B-F34904FDB14C}">
      <dgm:prSet/>
      <dgm:spPr/>
      <dgm:t>
        <a:bodyPr/>
        <a:lstStyle/>
        <a:p>
          <a:endParaRPr lang="en-US"/>
        </a:p>
      </dgm:t>
    </dgm:pt>
    <dgm:pt modelId="{1CA0A21E-5EB3-49B5-93B6-323EA0FA39B3}" type="sibTrans" cxnId="{93B1EED9-9F61-4F4C-9C7B-F34904FDB14C}">
      <dgm:prSet/>
      <dgm:spPr/>
      <dgm:t>
        <a:bodyPr/>
        <a:lstStyle/>
        <a:p>
          <a:endParaRPr lang="en-US"/>
        </a:p>
      </dgm:t>
    </dgm:pt>
    <dgm:pt modelId="{DB8438B2-A022-43E9-AA73-A18BD8CBCBD5}">
      <dgm:prSet/>
      <dgm:spPr/>
      <dgm:t>
        <a:bodyPr/>
        <a:lstStyle/>
        <a:p>
          <a:r>
            <a:rPr lang="en-GB" dirty="0"/>
            <a:t>Valuing People - Speaking up, challenging appropriately, and shaping decisions with confidence.</a:t>
          </a:r>
          <a:endParaRPr lang="en-US" dirty="0"/>
        </a:p>
      </dgm:t>
    </dgm:pt>
    <dgm:pt modelId="{22E9494F-C143-465D-883E-C65E2057BCF5}" type="parTrans" cxnId="{F25DE978-C125-4B39-837A-8590C7550C33}">
      <dgm:prSet/>
      <dgm:spPr/>
      <dgm:t>
        <a:bodyPr/>
        <a:lstStyle/>
        <a:p>
          <a:endParaRPr lang="en-US"/>
        </a:p>
      </dgm:t>
    </dgm:pt>
    <dgm:pt modelId="{0CA17661-28C9-4655-88FA-179BA0ACB04E}" type="sibTrans" cxnId="{F25DE978-C125-4B39-837A-8590C7550C33}">
      <dgm:prSet/>
      <dgm:spPr/>
      <dgm:t>
        <a:bodyPr/>
        <a:lstStyle/>
        <a:p>
          <a:endParaRPr lang="en-US"/>
        </a:p>
      </dgm:t>
    </dgm:pt>
    <dgm:pt modelId="{E70060DD-04AD-47DE-810F-C839D5ADEA1C}">
      <dgm:prSet/>
      <dgm:spPr/>
      <dgm:t>
        <a:bodyPr/>
        <a:lstStyle/>
        <a:p>
          <a:r>
            <a:rPr lang="en-GB" dirty="0"/>
            <a:t>Working Inclusively - Creating an environment where different perspectives are welcomed and everyone can contribute</a:t>
          </a:r>
          <a:endParaRPr lang="en-US" dirty="0"/>
        </a:p>
      </dgm:t>
    </dgm:pt>
    <dgm:pt modelId="{ABF5E76A-5C9E-41BD-B877-BB70545A3C39}" type="parTrans" cxnId="{59C25405-DEBD-4B62-AEA1-D41118B604E9}">
      <dgm:prSet/>
      <dgm:spPr/>
      <dgm:t>
        <a:bodyPr/>
        <a:lstStyle/>
        <a:p>
          <a:endParaRPr lang="en-US"/>
        </a:p>
      </dgm:t>
    </dgm:pt>
    <dgm:pt modelId="{A2550231-0F18-4A3C-9756-6DEB6F1573FB}" type="sibTrans" cxnId="{59C25405-DEBD-4B62-AEA1-D41118B604E9}">
      <dgm:prSet/>
      <dgm:spPr/>
      <dgm:t>
        <a:bodyPr/>
        <a:lstStyle/>
        <a:p>
          <a:endParaRPr lang="en-US"/>
        </a:p>
      </dgm:t>
    </dgm:pt>
    <dgm:pt modelId="{D5713DCF-E27B-4CC4-A995-9740CA595747}">
      <dgm:prSet/>
      <dgm:spPr/>
      <dgm:t>
        <a:bodyPr/>
        <a:lstStyle/>
        <a:p>
          <a:r>
            <a:rPr lang="en-GB" dirty="0"/>
            <a:t>Passion for Learning - Continuously developing knowledge, skills, and self-awareness.</a:t>
          </a:r>
          <a:endParaRPr lang="en-US" dirty="0"/>
        </a:p>
      </dgm:t>
    </dgm:pt>
    <dgm:pt modelId="{23105500-D253-4052-9706-39BDA0CFC072}" type="parTrans" cxnId="{0C1FF809-FC54-46DE-9939-A4C3A39053B5}">
      <dgm:prSet/>
      <dgm:spPr/>
      <dgm:t>
        <a:bodyPr/>
        <a:lstStyle/>
        <a:p>
          <a:endParaRPr lang="en-US"/>
        </a:p>
      </dgm:t>
    </dgm:pt>
    <dgm:pt modelId="{3201C58C-20A1-4BE6-9B74-C3BC69791663}" type="sibTrans" cxnId="{0C1FF809-FC54-46DE-9939-A4C3A39053B5}">
      <dgm:prSet/>
      <dgm:spPr/>
      <dgm:t>
        <a:bodyPr/>
        <a:lstStyle/>
        <a:p>
          <a:endParaRPr lang="en-US"/>
        </a:p>
      </dgm:t>
    </dgm:pt>
    <dgm:pt modelId="{359F8935-3FDE-4A82-981F-652FA52D8AEC}">
      <dgm:prSet/>
      <dgm:spPr/>
      <dgm:t>
        <a:bodyPr/>
        <a:lstStyle/>
        <a:p>
          <a:r>
            <a:rPr lang="en-GB" dirty="0"/>
            <a:t>Insights Focused - Using evidence and data to understand problems and make informed choices.</a:t>
          </a:r>
          <a:endParaRPr lang="en-US" dirty="0"/>
        </a:p>
      </dgm:t>
    </dgm:pt>
    <dgm:pt modelId="{F06E7744-E5F4-4454-A916-720E3CA1FE99}" type="parTrans" cxnId="{A75CE7BC-3317-4877-9A10-896F862120C2}">
      <dgm:prSet/>
      <dgm:spPr/>
      <dgm:t>
        <a:bodyPr/>
        <a:lstStyle/>
        <a:p>
          <a:endParaRPr lang="en-US"/>
        </a:p>
      </dgm:t>
    </dgm:pt>
    <dgm:pt modelId="{3987383F-D331-4273-B09A-B5727CE6E4B6}" type="sibTrans" cxnId="{A75CE7BC-3317-4877-9A10-896F862120C2}">
      <dgm:prSet/>
      <dgm:spPr/>
      <dgm:t>
        <a:bodyPr/>
        <a:lstStyle/>
        <a:p>
          <a:endParaRPr lang="en-US"/>
        </a:p>
      </dgm:t>
    </dgm:pt>
    <dgm:pt modelId="{61847E35-DCFC-4186-A10A-5AE42B79F08F}">
      <dgm:prSet/>
      <dgm:spPr/>
      <dgm:t>
        <a:bodyPr/>
        <a:lstStyle/>
        <a:p>
          <a:r>
            <a:rPr lang="en-GB" dirty="0"/>
            <a:t>Situational Decision‑Making - Applying judgement to choose the right response for the context.</a:t>
          </a:r>
          <a:endParaRPr lang="en-US" dirty="0"/>
        </a:p>
      </dgm:t>
    </dgm:pt>
    <dgm:pt modelId="{0E41183B-96DF-4A7C-B375-D3142D2188BB}" type="parTrans" cxnId="{A2D74CE2-2FAB-4D70-9CB1-64652F1053E9}">
      <dgm:prSet/>
      <dgm:spPr/>
      <dgm:t>
        <a:bodyPr/>
        <a:lstStyle/>
        <a:p>
          <a:endParaRPr lang="en-US"/>
        </a:p>
      </dgm:t>
    </dgm:pt>
    <dgm:pt modelId="{0EC485BF-6771-40B2-9D5B-A9579B6FEC9D}" type="sibTrans" cxnId="{A2D74CE2-2FAB-4D70-9CB1-64652F1053E9}">
      <dgm:prSet/>
      <dgm:spPr/>
      <dgm:t>
        <a:bodyPr/>
        <a:lstStyle/>
        <a:p>
          <a:endParaRPr lang="en-US"/>
        </a:p>
      </dgm:t>
    </dgm:pt>
    <dgm:pt modelId="{4BF2035C-7D1E-4D14-97CA-8DDA25D4BA40}">
      <dgm:prSet/>
      <dgm:spPr/>
      <dgm:t>
        <a:bodyPr/>
        <a:lstStyle/>
        <a:p>
          <a:r>
            <a:rPr lang="en-GB" dirty="0"/>
            <a:t>Commercial Drive - Understanding how the business works and making decisions that add value.</a:t>
          </a:r>
          <a:endParaRPr lang="en-US" dirty="0"/>
        </a:p>
      </dgm:t>
    </dgm:pt>
    <dgm:pt modelId="{59B1D571-6BC0-4550-83E1-84BCABB2EA61}" type="parTrans" cxnId="{584330B6-2B74-4569-932B-099FA8F7C432}">
      <dgm:prSet/>
      <dgm:spPr/>
      <dgm:t>
        <a:bodyPr/>
        <a:lstStyle/>
        <a:p>
          <a:endParaRPr lang="en-US"/>
        </a:p>
      </dgm:t>
    </dgm:pt>
    <dgm:pt modelId="{7CA54356-CD01-4B66-B8ED-1F6956E757FE}" type="sibTrans" cxnId="{584330B6-2B74-4569-932B-099FA8F7C432}">
      <dgm:prSet/>
      <dgm:spPr/>
      <dgm:t>
        <a:bodyPr/>
        <a:lstStyle/>
        <a:p>
          <a:endParaRPr lang="en-US"/>
        </a:p>
      </dgm:t>
    </dgm:pt>
    <dgm:pt modelId="{29CC33E1-C426-45B9-8A56-5EB327511BBB}">
      <dgm:prSet/>
      <dgm:spPr/>
      <dgm:t>
        <a:bodyPr/>
        <a:lstStyle/>
        <a:p>
          <a:r>
            <a:rPr lang="en-GB">
              <a:hlinkClick xmlns:r="http://schemas.openxmlformats.org/officeDocument/2006/relationships" r:id="rId1"/>
            </a:rPr>
            <a:t>https://www.cipd.org/uk/the-people-profession/the-profession-map/explore-the-profession-map/core-behaviours/</a:t>
          </a:r>
          <a:r>
            <a:rPr lang="en-GB"/>
            <a:t> </a:t>
          </a:r>
          <a:endParaRPr lang="en-US"/>
        </a:p>
      </dgm:t>
    </dgm:pt>
    <dgm:pt modelId="{B8301727-0625-4F55-9AC1-BF574E903754}" type="parTrans" cxnId="{580E3DF7-705F-4156-B550-75DDA37AEF24}">
      <dgm:prSet/>
      <dgm:spPr/>
      <dgm:t>
        <a:bodyPr/>
        <a:lstStyle/>
        <a:p>
          <a:endParaRPr lang="en-US"/>
        </a:p>
      </dgm:t>
    </dgm:pt>
    <dgm:pt modelId="{AE74C886-7087-4A6B-8345-9E356C91CD1D}" type="sibTrans" cxnId="{580E3DF7-705F-4156-B550-75DDA37AEF24}">
      <dgm:prSet/>
      <dgm:spPr/>
      <dgm:t>
        <a:bodyPr/>
        <a:lstStyle/>
        <a:p>
          <a:endParaRPr lang="en-US"/>
        </a:p>
      </dgm:t>
    </dgm:pt>
    <dgm:pt modelId="{DF50210D-5FBF-4DAB-8BF7-F25C7BB19C22}" type="pres">
      <dgm:prSet presAssocID="{7740435C-00B2-48C5-90CF-1D99B6040090}" presName="vert0" presStyleCnt="0">
        <dgm:presLayoutVars>
          <dgm:dir/>
          <dgm:animOne val="branch"/>
          <dgm:animLvl val="lvl"/>
        </dgm:presLayoutVars>
      </dgm:prSet>
      <dgm:spPr/>
    </dgm:pt>
    <dgm:pt modelId="{9B8B8812-C23F-4E6E-8A10-C921919FF1B4}" type="pres">
      <dgm:prSet presAssocID="{4C538B7D-6691-4D41-BC97-D93545F24E7E}" presName="thickLine" presStyleLbl="alignNode1" presStyleIdx="0" presStyleCnt="9"/>
      <dgm:spPr/>
    </dgm:pt>
    <dgm:pt modelId="{A7E75267-25EF-43A4-A6FC-061147BC5D7D}" type="pres">
      <dgm:prSet presAssocID="{4C538B7D-6691-4D41-BC97-D93545F24E7E}" presName="horz1" presStyleCnt="0"/>
      <dgm:spPr/>
    </dgm:pt>
    <dgm:pt modelId="{C996708A-9F1E-4880-9794-AA5A91B71E74}" type="pres">
      <dgm:prSet presAssocID="{4C538B7D-6691-4D41-BC97-D93545F24E7E}" presName="tx1" presStyleLbl="revTx" presStyleIdx="0" presStyleCnt="9"/>
      <dgm:spPr/>
    </dgm:pt>
    <dgm:pt modelId="{F6540C1B-AFA7-4572-B46E-6024C538D79A}" type="pres">
      <dgm:prSet presAssocID="{4C538B7D-6691-4D41-BC97-D93545F24E7E}" presName="vert1" presStyleCnt="0"/>
      <dgm:spPr/>
    </dgm:pt>
    <dgm:pt modelId="{FF4F21F6-B225-4B07-BC33-E2657C0EFB9A}" type="pres">
      <dgm:prSet presAssocID="{27301915-2D6C-48BB-9707-2ADC54A8211B}" presName="thickLine" presStyleLbl="alignNode1" presStyleIdx="1" presStyleCnt="9"/>
      <dgm:spPr/>
    </dgm:pt>
    <dgm:pt modelId="{3DCC74C7-BD9E-4103-BA37-7834B092C606}" type="pres">
      <dgm:prSet presAssocID="{27301915-2D6C-48BB-9707-2ADC54A8211B}" presName="horz1" presStyleCnt="0"/>
      <dgm:spPr/>
    </dgm:pt>
    <dgm:pt modelId="{C28D7CB2-CC85-4EE9-9347-9B20D3F95FAB}" type="pres">
      <dgm:prSet presAssocID="{27301915-2D6C-48BB-9707-2ADC54A8211B}" presName="tx1" presStyleLbl="revTx" presStyleIdx="1" presStyleCnt="9"/>
      <dgm:spPr/>
    </dgm:pt>
    <dgm:pt modelId="{32CF4053-EE1D-49CF-A85E-D9EBE49CE03A}" type="pres">
      <dgm:prSet presAssocID="{27301915-2D6C-48BB-9707-2ADC54A8211B}" presName="vert1" presStyleCnt="0"/>
      <dgm:spPr/>
    </dgm:pt>
    <dgm:pt modelId="{E0CA02E6-EDFA-4786-BF0F-E9347762AF87}" type="pres">
      <dgm:prSet presAssocID="{DB8438B2-A022-43E9-AA73-A18BD8CBCBD5}" presName="thickLine" presStyleLbl="alignNode1" presStyleIdx="2" presStyleCnt="9"/>
      <dgm:spPr/>
    </dgm:pt>
    <dgm:pt modelId="{D9F713E0-31D5-44A3-BAA0-6580D74A8C08}" type="pres">
      <dgm:prSet presAssocID="{DB8438B2-A022-43E9-AA73-A18BD8CBCBD5}" presName="horz1" presStyleCnt="0"/>
      <dgm:spPr/>
    </dgm:pt>
    <dgm:pt modelId="{986E02A1-2322-4D00-8404-0DBFB4A37D4F}" type="pres">
      <dgm:prSet presAssocID="{DB8438B2-A022-43E9-AA73-A18BD8CBCBD5}" presName="tx1" presStyleLbl="revTx" presStyleIdx="2" presStyleCnt="9"/>
      <dgm:spPr/>
    </dgm:pt>
    <dgm:pt modelId="{9D8226CA-829C-4900-8D3D-DD3E81908DB3}" type="pres">
      <dgm:prSet presAssocID="{DB8438B2-A022-43E9-AA73-A18BD8CBCBD5}" presName="vert1" presStyleCnt="0"/>
      <dgm:spPr/>
    </dgm:pt>
    <dgm:pt modelId="{FD125736-6DC6-4F3F-885C-3EEE0CA1907C}" type="pres">
      <dgm:prSet presAssocID="{E70060DD-04AD-47DE-810F-C839D5ADEA1C}" presName="thickLine" presStyleLbl="alignNode1" presStyleIdx="3" presStyleCnt="9"/>
      <dgm:spPr/>
    </dgm:pt>
    <dgm:pt modelId="{A13CCE56-2F35-448B-BC68-A4A1F71DE026}" type="pres">
      <dgm:prSet presAssocID="{E70060DD-04AD-47DE-810F-C839D5ADEA1C}" presName="horz1" presStyleCnt="0"/>
      <dgm:spPr/>
    </dgm:pt>
    <dgm:pt modelId="{19B2F5B5-E21D-4D9B-8D52-1A68704A9B47}" type="pres">
      <dgm:prSet presAssocID="{E70060DD-04AD-47DE-810F-C839D5ADEA1C}" presName="tx1" presStyleLbl="revTx" presStyleIdx="3" presStyleCnt="9"/>
      <dgm:spPr/>
    </dgm:pt>
    <dgm:pt modelId="{0EAA75BA-9648-4C1C-8BED-7BC15A49130A}" type="pres">
      <dgm:prSet presAssocID="{E70060DD-04AD-47DE-810F-C839D5ADEA1C}" presName="vert1" presStyleCnt="0"/>
      <dgm:spPr/>
    </dgm:pt>
    <dgm:pt modelId="{804240FC-92E6-4A52-9330-541DEFF27792}" type="pres">
      <dgm:prSet presAssocID="{D5713DCF-E27B-4CC4-A995-9740CA595747}" presName="thickLine" presStyleLbl="alignNode1" presStyleIdx="4" presStyleCnt="9"/>
      <dgm:spPr/>
    </dgm:pt>
    <dgm:pt modelId="{6DB4520D-85A4-4127-9AA7-C3671B02AD94}" type="pres">
      <dgm:prSet presAssocID="{D5713DCF-E27B-4CC4-A995-9740CA595747}" presName="horz1" presStyleCnt="0"/>
      <dgm:spPr/>
    </dgm:pt>
    <dgm:pt modelId="{4F2E68DC-23A1-4DAF-843E-F11C583DC5E5}" type="pres">
      <dgm:prSet presAssocID="{D5713DCF-E27B-4CC4-A995-9740CA595747}" presName="tx1" presStyleLbl="revTx" presStyleIdx="4" presStyleCnt="9"/>
      <dgm:spPr/>
    </dgm:pt>
    <dgm:pt modelId="{7C7405E3-D74F-4E46-A913-003204AED542}" type="pres">
      <dgm:prSet presAssocID="{D5713DCF-E27B-4CC4-A995-9740CA595747}" presName="vert1" presStyleCnt="0"/>
      <dgm:spPr/>
    </dgm:pt>
    <dgm:pt modelId="{34194662-A139-4AB5-A4A8-212E29E25091}" type="pres">
      <dgm:prSet presAssocID="{359F8935-3FDE-4A82-981F-652FA52D8AEC}" presName="thickLine" presStyleLbl="alignNode1" presStyleIdx="5" presStyleCnt="9"/>
      <dgm:spPr/>
    </dgm:pt>
    <dgm:pt modelId="{A045294B-21F7-4D48-8CC2-A34B6A5BAEDD}" type="pres">
      <dgm:prSet presAssocID="{359F8935-3FDE-4A82-981F-652FA52D8AEC}" presName="horz1" presStyleCnt="0"/>
      <dgm:spPr/>
    </dgm:pt>
    <dgm:pt modelId="{39E27F2F-1D48-45E0-91ED-BB2B913264D0}" type="pres">
      <dgm:prSet presAssocID="{359F8935-3FDE-4A82-981F-652FA52D8AEC}" presName="tx1" presStyleLbl="revTx" presStyleIdx="5" presStyleCnt="9"/>
      <dgm:spPr/>
    </dgm:pt>
    <dgm:pt modelId="{CE774441-9C50-48F5-9866-4B8F6D5674BE}" type="pres">
      <dgm:prSet presAssocID="{359F8935-3FDE-4A82-981F-652FA52D8AEC}" presName="vert1" presStyleCnt="0"/>
      <dgm:spPr/>
    </dgm:pt>
    <dgm:pt modelId="{279CE3C2-135B-4BA6-8A6E-903A2C798212}" type="pres">
      <dgm:prSet presAssocID="{61847E35-DCFC-4186-A10A-5AE42B79F08F}" presName="thickLine" presStyleLbl="alignNode1" presStyleIdx="6" presStyleCnt="9"/>
      <dgm:spPr/>
    </dgm:pt>
    <dgm:pt modelId="{B561134A-D930-4E7E-ABEE-5136DFE80EE6}" type="pres">
      <dgm:prSet presAssocID="{61847E35-DCFC-4186-A10A-5AE42B79F08F}" presName="horz1" presStyleCnt="0"/>
      <dgm:spPr/>
    </dgm:pt>
    <dgm:pt modelId="{569C46CB-5249-489C-A774-BFFB08005E52}" type="pres">
      <dgm:prSet presAssocID="{61847E35-DCFC-4186-A10A-5AE42B79F08F}" presName="tx1" presStyleLbl="revTx" presStyleIdx="6" presStyleCnt="9"/>
      <dgm:spPr/>
    </dgm:pt>
    <dgm:pt modelId="{F5B226C7-F419-459B-8F56-9ACA0D1B1604}" type="pres">
      <dgm:prSet presAssocID="{61847E35-DCFC-4186-A10A-5AE42B79F08F}" presName="vert1" presStyleCnt="0"/>
      <dgm:spPr/>
    </dgm:pt>
    <dgm:pt modelId="{A30227D2-B8E2-4085-B0E7-5586E7D953C3}" type="pres">
      <dgm:prSet presAssocID="{4BF2035C-7D1E-4D14-97CA-8DDA25D4BA40}" presName="thickLine" presStyleLbl="alignNode1" presStyleIdx="7" presStyleCnt="9"/>
      <dgm:spPr/>
    </dgm:pt>
    <dgm:pt modelId="{88D01E06-CB9F-424D-89D7-03140265FA36}" type="pres">
      <dgm:prSet presAssocID="{4BF2035C-7D1E-4D14-97CA-8DDA25D4BA40}" presName="horz1" presStyleCnt="0"/>
      <dgm:spPr/>
    </dgm:pt>
    <dgm:pt modelId="{81D167DF-8949-45A1-857A-6E33726114ED}" type="pres">
      <dgm:prSet presAssocID="{4BF2035C-7D1E-4D14-97CA-8DDA25D4BA40}" presName="tx1" presStyleLbl="revTx" presStyleIdx="7" presStyleCnt="9"/>
      <dgm:spPr/>
    </dgm:pt>
    <dgm:pt modelId="{5670504C-F7D6-4F47-8270-38429117ABC0}" type="pres">
      <dgm:prSet presAssocID="{4BF2035C-7D1E-4D14-97CA-8DDA25D4BA40}" presName="vert1" presStyleCnt="0"/>
      <dgm:spPr/>
    </dgm:pt>
    <dgm:pt modelId="{99A87BD2-C01A-4475-B0D6-F88094C567F1}" type="pres">
      <dgm:prSet presAssocID="{29CC33E1-C426-45B9-8A56-5EB327511BBB}" presName="thickLine" presStyleLbl="alignNode1" presStyleIdx="8" presStyleCnt="9"/>
      <dgm:spPr/>
    </dgm:pt>
    <dgm:pt modelId="{1ADC788C-B587-4E5F-9B0C-9628CEA671AF}" type="pres">
      <dgm:prSet presAssocID="{29CC33E1-C426-45B9-8A56-5EB327511BBB}" presName="horz1" presStyleCnt="0"/>
      <dgm:spPr/>
    </dgm:pt>
    <dgm:pt modelId="{DB6BDF68-4E3E-4B71-8928-BD3D66A8D12E}" type="pres">
      <dgm:prSet presAssocID="{29CC33E1-C426-45B9-8A56-5EB327511BBB}" presName="tx1" presStyleLbl="revTx" presStyleIdx="8" presStyleCnt="9"/>
      <dgm:spPr/>
    </dgm:pt>
    <dgm:pt modelId="{9F41B836-40E7-4910-94C4-04A42505A358}" type="pres">
      <dgm:prSet presAssocID="{29CC33E1-C426-45B9-8A56-5EB327511BBB}" presName="vert1" presStyleCnt="0"/>
      <dgm:spPr/>
    </dgm:pt>
  </dgm:ptLst>
  <dgm:cxnLst>
    <dgm:cxn modelId="{59C25405-DEBD-4B62-AEA1-D41118B604E9}" srcId="{7740435C-00B2-48C5-90CF-1D99B6040090}" destId="{E70060DD-04AD-47DE-810F-C839D5ADEA1C}" srcOrd="3" destOrd="0" parTransId="{ABF5E76A-5C9E-41BD-B877-BB70545A3C39}" sibTransId="{A2550231-0F18-4A3C-9756-6DEB6F1573FB}"/>
    <dgm:cxn modelId="{0C1FF809-FC54-46DE-9939-A4C3A39053B5}" srcId="{7740435C-00B2-48C5-90CF-1D99B6040090}" destId="{D5713DCF-E27B-4CC4-A995-9740CA595747}" srcOrd="4" destOrd="0" parTransId="{23105500-D253-4052-9706-39BDA0CFC072}" sibTransId="{3201C58C-20A1-4BE6-9B74-C3BC69791663}"/>
    <dgm:cxn modelId="{404C8A21-63C2-44A9-8445-A2C208EAC91E}" type="presOf" srcId="{29CC33E1-C426-45B9-8A56-5EB327511BBB}" destId="{DB6BDF68-4E3E-4B71-8928-BD3D66A8D12E}" srcOrd="0" destOrd="0" presId="urn:microsoft.com/office/officeart/2008/layout/LinedList"/>
    <dgm:cxn modelId="{978D0125-73F1-4E04-BDE0-B75425FC02DB}" type="presOf" srcId="{4BF2035C-7D1E-4D14-97CA-8DDA25D4BA40}" destId="{81D167DF-8949-45A1-857A-6E33726114ED}" srcOrd="0" destOrd="0" presId="urn:microsoft.com/office/officeart/2008/layout/LinedList"/>
    <dgm:cxn modelId="{372ACB30-3071-4617-8387-D19BB8A6AB3D}" srcId="{7740435C-00B2-48C5-90CF-1D99B6040090}" destId="{4C538B7D-6691-4D41-BC97-D93545F24E7E}" srcOrd="0" destOrd="0" parTransId="{32C9521E-B87E-4D82-B68B-2B43A98F62C9}" sibTransId="{81D93FB5-701C-4BDC-8C09-D3B677C6CF2E}"/>
    <dgm:cxn modelId="{DD20A455-3248-43B2-85D1-BF7A42D086C1}" type="presOf" srcId="{61847E35-DCFC-4186-A10A-5AE42B79F08F}" destId="{569C46CB-5249-489C-A774-BFFB08005E52}" srcOrd="0" destOrd="0" presId="urn:microsoft.com/office/officeart/2008/layout/LinedList"/>
    <dgm:cxn modelId="{F25DE978-C125-4B39-837A-8590C7550C33}" srcId="{7740435C-00B2-48C5-90CF-1D99B6040090}" destId="{DB8438B2-A022-43E9-AA73-A18BD8CBCBD5}" srcOrd="2" destOrd="0" parTransId="{22E9494F-C143-465D-883E-C65E2057BCF5}" sibTransId="{0CA17661-28C9-4655-88FA-179BA0ACB04E}"/>
    <dgm:cxn modelId="{0C36E281-5D4F-4A08-B4E8-869C1E3AEC91}" type="presOf" srcId="{7740435C-00B2-48C5-90CF-1D99B6040090}" destId="{DF50210D-5FBF-4DAB-8BF7-F25C7BB19C22}" srcOrd="0" destOrd="0" presId="urn:microsoft.com/office/officeart/2008/layout/LinedList"/>
    <dgm:cxn modelId="{9C231590-9735-4EDB-94DB-8A8FCD85B31E}" type="presOf" srcId="{27301915-2D6C-48BB-9707-2ADC54A8211B}" destId="{C28D7CB2-CC85-4EE9-9347-9B20D3F95FAB}" srcOrd="0" destOrd="0" presId="urn:microsoft.com/office/officeart/2008/layout/LinedList"/>
    <dgm:cxn modelId="{8E4BC995-0BB6-40AB-95B7-6F0AAC5A7505}" type="presOf" srcId="{DB8438B2-A022-43E9-AA73-A18BD8CBCBD5}" destId="{986E02A1-2322-4D00-8404-0DBFB4A37D4F}" srcOrd="0" destOrd="0" presId="urn:microsoft.com/office/officeart/2008/layout/LinedList"/>
    <dgm:cxn modelId="{40595096-867E-4738-8081-D266D2653E77}" type="presOf" srcId="{D5713DCF-E27B-4CC4-A995-9740CA595747}" destId="{4F2E68DC-23A1-4DAF-843E-F11C583DC5E5}" srcOrd="0" destOrd="0" presId="urn:microsoft.com/office/officeart/2008/layout/LinedList"/>
    <dgm:cxn modelId="{584330B6-2B74-4569-932B-099FA8F7C432}" srcId="{7740435C-00B2-48C5-90CF-1D99B6040090}" destId="{4BF2035C-7D1E-4D14-97CA-8DDA25D4BA40}" srcOrd="7" destOrd="0" parTransId="{59B1D571-6BC0-4550-83E1-84BCABB2EA61}" sibTransId="{7CA54356-CD01-4B66-B8ED-1F6956E757FE}"/>
    <dgm:cxn modelId="{A75CE7BC-3317-4877-9A10-896F862120C2}" srcId="{7740435C-00B2-48C5-90CF-1D99B6040090}" destId="{359F8935-3FDE-4A82-981F-652FA52D8AEC}" srcOrd="5" destOrd="0" parTransId="{F06E7744-E5F4-4454-A916-720E3CA1FE99}" sibTransId="{3987383F-D331-4273-B09A-B5727CE6E4B6}"/>
    <dgm:cxn modelId="{7D11A7C5-F035-4EAF-86AD-396314BDC06E}" type="presOf" srcId="{359F8935-3FDE-4A82-981F-652FA52D8AEC}" destId="{39E27F2F-1D48-45E0-91ED-BB2B913264D0}" srcOrd="0" destOrd="0" presId="urn:microsoft.com/office/officeart/2008/layout/LinedList"/>
    <dgm:cxn modelId="{93B1EED9-9F61-4F4C-9C7B-F34904FDB14C}" srcId="{7740435C-00B2-48C5-90CF-1D99B6040090}" destId="{27301915-2D6C-48BB-9707-2ADC54A8211B}" srcOrd="1" destOrd="0" parTransId="{5CD64455-E7CA-4E82-A97F-643132312D07}" sibTransId="{1CA0A21E-5EB3-49B5-93B6-323EA0FA39B3}"/>
    <dgm:cxn modelId="{3A33CADE-F9F3-4265-8171-9CD3B78DAF54}" type="presOf" srcId="{E70060DD-04AD-47DE-810F-C839D5ADEA1C}" destId="{19B2F5B5-E21D-4D9B-8D52-1A68704A9B47}" srcOrd="0" destOrd="0" presId="urn:microsoft.com/office/officeart/2008/layout/LinedList"/>
    <dgm:cxn modelId="{A2D74CE2-2FAB-4D70-9CB1-64652F1053E9}" srcId="{7740435C-00B2-48C5-90CF-1D99B6040090}" destId="{61847E35-DCFC-4186-A10A-5AE42B79F08F}" srcOrd="6" destOrd="0" parTransId="{0E41183B-96DF-4A7C-B375-D3142D2188BB}" sibTransId="{0EC485BF-6771-40B2-9D5B-A9579B6FEC9D}"/>
    <dgm:cxn modelId="{36E2EFF1-4BE9-4D44-BE02-34FD42784A42}" type="presOf" srcId="{4C538B7D-6691-4D41-BC97-D93545F24E7E}" destId="{C996708A-9F1E-4880-9794-AA5A91B71E74}" srcOrd="0" destOrd="0" presId="urn:microsoft.com/office/officeart/2008/layout/LinedList"/>
    <dgm:cxn modelId="{580E3DF7-705F-4156-B550-75DDA37AEF24}" srcId="{7740435C-00B2-48C5-90CF-1D99B6040090}" destId="{29CC33E1-C426-45B9-8A56-5EB327511BBB}" srcOrd="8" destOrd="0" parTransId="{B8301727-0625-4F55-9AC1-BF574E903754}" sibTransId="{AE74C886-7087-4A6B-8345-9E356C91CD1D}"/>
    <dgm:cxn modelId="{87346305-86B4-494A-BE4A-AA566A5EAB05}" type="presParOf" srcId="{DF50210D-5FBF-4DAB-8BF7-F25C7BB19C22}" destId="{9B8B8812-C23F-4E6E-8A10-C921919FF1B4}" srcOrd="0" destOrd="0" presId="urn:microsoft.com/office/officeart/2008/layout/LinedList"/>
    <dgm:cxn modelId="{E47CC5CE-6C6A-49EB-B00E-28AB0E455782}" type="presParOf" srcId="{DF50210D-5FBF-4DAB-8BF7-F25C7BB19C22}" destId="{A7E75267-25EF-43A4-A6FC-061147BC5D7D}" srcOrd="1" destOrd="0" presId="urn:microsoft.com/office/officeart/2008/layout/LinedList"/>
    <dgm:cxn modelId="{8179C5C4-597E-4838-8694-C12B9E7FFEA5}" type="presParOf" srcId="{A7E75267-25EF-43A4-A6FC-061147BC5D7D}" destId="{C996708A-9F1E-4880-9794-AA5A91B71E74}" srcOrd="0" destOrd="0" presId="urn:microsoft.com/office/officeart/2008/layout/LinedList"/>
    <dgm:cxn modelId="{64200767-66DF-4F02-8803-8BE5F08DD1B5}" type="presParOf" srcId="{A7E75267-25EF-43A4-A6FC-061147BC5D7D}" destId="{F6540C1B-AFA7-4572-B46E-6024C538D79A}" srcOrd="1" destOrd="0" presId="urn:microsoft.com/office/officeart/2008/layout/LinedList"/>
    <dgm:cxn modelId="{2453DCFA-6005-4848-AEC6-B2B2EE771CD5}" type="presParOf" srcId="{DF50210D-5FBF-4DAB-8BF7-F25C7BB19C22}" destId="{FF4F21F6-B225-4B07-BC33-E2657C0EFB9A}" srcOrd="2" destOrd="0" presId="urn:microsoft.com/office/officeart/2008/layout/LinedList"/>
    <dgm:cxn modelId="{17B6C52D-0D3E-4F1A-A4CD-BAC5F8E0307C}" type="presParOf" srcId="{DF50210D-5FBF-4DAB-8BF7-F25C7BB19C22}" destId="{3DCC74C7-BD9E-4103-BA37-7834B092C606}" srcOrd="3" destOrd="0" presId="urn:microsoft.com/office/officeart/2008/layout/LinedList"/>
    <dgm:cxn modelId="{15892BE7-301E-4735-9CA6-51E7F9064778}" type="presParOf" srcId="{3DCC74C7-BD9E-4103-BA37-7834B092C606}" destId="{C28D7CB2-CC85-4EE9-9347-9B20D3F95FAB}" srcOrd="0" destOrd="0" presId="urn:microsoft.com/office/officeart/2008/layout/LinedList"/>
    <dgm:cxn modelId="{1E65B244-ED21-410D-9DA1-1076A7AFB1E9}" type="presParOf" srcId="{3DCC74C7-BD9E-4103-BA37-7834B092C606}" destId="{32CF4053-EE1D-49CF-A85E-D9EBE49CE03A}" srcOrd="1" destOrd="0" presId="urn:microsoft.com/office/officeart/2008/layout/LinedList"/>
    <dgm:cxn modelId="{74A64B55-B2FF-4C4D-8625-928E0DF30B64}" type="presParOf" srcId="{DF50210D-5FBF-4DAB-8BF7-F25C7BB19C22}" destId="{E0CA02E6-EDFA-4786-BF0F-E9347762AF87}" srcOrd="4" destOrd="0" presId="urn:microsoft.com/office/officeart/2008/layout/LinedList"/>
    <dgm:cxn modelId="{4F6E313B-B44E-484C-A9EC-EBD2B2D936FC}" type="presParOf" srcId="{DF50210D-5FBF-4DAB-8BF7-F25C7BB19C22}" destId="{D9F713E0-31D5-44A3-BAA0-6580D74A8C08}" srcOrd="5" destOrd="0" presId="urn:microsoft.com/office/officeart/2008/layout/LinedList"/>
    <dgm:cxn modelId="{77DE387D-4D09-4E4D-B853-D0EF5E46AEAD}" type="presParOf" srcId="{D9F713E0-31D5-44A3-BAA0-6580D74A8C08}" destId="{986E02A1-2322-4D00-8404-0DBFB4A37D4F}" srcOrd="0" destOrd="0" presId="urn:microsoft.com/office/officeart/2008/layout/LinedList"/>
    <dgm:cxn modelId="{034A624F-CA7D-49D8-A2E4-618CCF5CF070}" type="presParOf" srcId="{D9F713E0-31D5-44A3-BAA0-6580D74A8C08}" destId="{9D8226CA-829C-4900-8D3D-DD3E81908DB3}" srcOrd="1" destOrd="0" presId="urn:microsoft.com/office/officeart/2008/layout/LinedList"/>
    <dgm:cxn modelId="{95E59875-EFD7-4FFE-9BD5-6D25A39B36E7}" type="presParOf" srcId="{DF50210D-5FBF-4DAB-8BF7-F25C7BB19C22}" destId="{FD125736-6DC6-4F3F-885C-3EEE0CA1907C}" srcOrd="6" destOrd="0" presId="urn:microsoft.com/office/officeart/2008/layout/LinedList"/>
    <dgm:cxn modelId="{6828B11F-0528-43E9-8D97-AB4532DD6451}" type="presParOf" srcId="{DF50210D-5FBF-4DAB-8BF7-F25C7BB19C22}" destId="{A13CCE56-2F35-448B-BC68-A4A1F71DE026}" srcOrd="7" destOrd="0" presId="urn:microsoft.com/office/officeart/2008/layout/LinedList"/>
    <dgm:cxn modelId="{2CE4F00F-5FA0-41DE-8B26-B3B004A5EEAE}" type="presParOf" srcId="{A13CCE56-2F35-448B-BC68-A4A1F71DE026}" destId="{19B2F5B5-E21D-4D9B-8D52-1A68704A9B47}" srcOrd="0" destOrd="0" presId="urn:microsoft.com/office/officeart/2008/layout/LinedList"/>
    <dgm:cxn modelId="{2EA4C12B-1C60-45C5-86C2-3B67D289283D}" type="presParOf" srcId="{A13CCE56-2F35-448B-BC68-A4A1F71DE026}" destId="{0EAA75BA-9648-4C1C-8BED-7BC15A49130A}" srcOrd="1" destOrd="0" presId="urn:microsoft.com/office/officeart/2008/layout/LinedList"/>
    <dgm:cxn modelId="{67624C31-9D9C-4C09-996E-F234097BB74D}" type="presParOf" srcId="{DF50210D-5FBF-4DAB-8BF7-F25C7BB19C22}" destId="{804240FC-92E6-4A52-9330-541DEFF27792}" srcOrd="8" destOrd="0" presId="urn:microsoft.com/office/officeart/2008/layout/LinedList"/>
    <dgm:cxn modelId="{CF2493BE-9F9B-4583-9E54-2C13CAD816F4}" type="presParOf" srcId="{DF50210D-5FBF-4DAB-8BF7-F25C7BB19C22}" destId="{6DB4520D-85A4-4127-9AA7-C3671B02AD94}" srcOrd="9" destOrd="0" presId="urn:microsoft.com/office/officeart/2008/layout/LinedList"/>
    <dgm:cxn modelId="{53A1E31C-8EE7-44E0-A2E8-983FDF2BBBD8}" type="presParOf" srcId="{6DB4520D-85A4-4127-9AA7-C3671B02AD94}" destId="{4F2E68DC-23A1-4DAF-843E-F11C583DC5E5}" srcOrd="0" destOrd="0" presId="urn:microsoft.com/office/officeart/2008/layout/LinedList"/>
    <dgm:cxn modelId="{4AD060FA-0D19-4804-BD5E-DBBC1F5CAF3A}" type="presParOf" srcId="{6DB4520D-85A4-4127-9AA7-C3671B02AD94}" destId="{7C7405E3-D74F-4E46-A913-003204AED542}" srcOrd="1" destOrd="0" presId="urn:microsoft.com/office/officeart/2008/layout/LinedList"/>
    <dgm:cxn modelId="{3F24B24F-21DA-4638-A197-BF2935860592}" type="presParOf" srcId="{DF50210D-5FBF-4DAB-8BF7-F25C7BB19C22}" destId="{34194662-A139-4AB5-A4A8-212E29E25091}" srcOrd="10" destOrd="0" presId="urn:microsoft.com/office/officeart/2008/layout/LinedList"/>
    <dgm:cxn modelId="{7A4EC416-1FF7-4A2E-A39E-2DDDD974F943}" type="presParOf" srcId="{DF50210D-5FBF-4DAB-8BF7-F25C7BB19C22}" destId="{A045294B-21F7-4D48-8CC2-A34B6A5BAEDD}" srcOrd="11" destOrd="0" presId="urn:microsoft.com/office/officeart/2008/layout/LinedList"/>
    <dgm:cxn modelId="{A1ACA172-3200-4C7F-AC5F-E0FBA0D458A6}" type="presParOf" srcId="{A045294B-21F7-4D48-8CC2-A34B6A5BAEDD}" destId="{39E27F2F-1D48-45E0-91ED-BB2B913264D0}" srcOrd="0" destOrd="0" presId="urn:microsoft.com/office/officeart/2008/layout/LinedList"/>
    <dgm:cxn modelId="{CDABF2DF-4D14-436E-986F-08FAB6C83D17}" type="presParOf" srcId="{A045294B-21F7-4D48-8CC2-A34B6A5BAEDD}" destId="{CE774441-9C50-48F5-9866-4B8F6D5674BE}" srcOrd="1" destOrd="0" presId="urn:microsoft.com/office/officeart/2008/layout/LinedList"/>
    <dgm:cxn modelId="{70AB4AA1-8F92-4115-A0CD-D4EB872FF061}" type="presParOf" srcId="{DF50210D-5FBF-4DAB-8BF7-F25C7BB19C22}" destId="{279CE3C2-135B-4BA6-8A6E-903A2C798212}" srcOrd="12" destOrd="0" presId="urn:microsoft.com/office/officeart/2008/layout/LinedList"/>
    <dgm:cxn modelId="{6E62753D-38FA-4398-8DB3-0AB5B4F34E75}" type="presParOf" srcId="{DF50210D-5FBF-4DAB-8BF7-F25C7BB19C22}" destId="{B561134A-D930-4E7E-ABEE-5136DFE80EE6}" srcOrd="13" destOrd="0" presId="urn:microsoft.com/office/officeart/2008/layout/LinedList"/>
    <dgm:cxn modelId="{878E8057-2056-4573-8B0F-DF13D3929902}" type="presParOf" srcId="{B561134A-D930-4E7E-ABEE-5136DFE80EE6}" destId="{569C46CB-5249-489C-A774-BFFB08005E52}" srcOrd="0" destOrd="0" presId="urn:microsoft.com/office/officeart/2008/layout/LinedList"/>
    <dgm:cxn modelId="{5F22C5D7-E85E-4E6E-8FCD-6B31BB4E1472}" type="presParOf" srcId="{B561134A-D930-4E7E-ABEE-5136DFE80EE6}" destId="{F5B226C7-F419-459B-8F56-9ACA0D1B1604}" srcOrd="1" destOrd="0" presId="urn:microsoft.com/office/officeart/2008/layout/LinedList"/>
    <dgm:cxn modelId="{DF284A60-0FFF-47A3-810E-32F849B00A72}" type="presParOf" srcId="{DF50210D-5FBF-4DAB-8BF7-F25C7BB19C22}" destId="{A30227D2-B8E2-4085-B0E7-5586E7D953C3}" srcOrd="14" destOrd="0" presId="urn:microsoft.com/office/officeart/2008/layout/LinedList"/>
    <dgm:cxn modelId="{CB8E3A3C-EBFB-44C3-B024-B3AB271405BE}" type="presParOf" srcId="{DF50210D-5FBF-4DAB-8BF7-F25C7BB19C22}" destId="{88D01E06-CB9F-424D-89D7-03140265FA36}" srcOrd="15" destOrd="0" presId="urn:microsoft.com/office/officeart/2008/layout/LinedList"/>
    <dgm:cxn modelId="{BE7E44F3-9ED1-4690-A5E9-E6FDF736C1EE}" type="presParOf" srcId="{88D01E06-CB9F-424D-89D7-03140265FA36}" destId="{81D167DF-8949-45A1-857A-6E33726114ED}" srcOrd="0" destOrd="0" presId="urn:microsoft.com/office/officeart/2008/layout/LinedList"/>
    <dgm:cxn modelId="{873BC849-F50C-490D-9F9F-B3E31BF76E12}" type="presParOf" srcId="{88D01E06-CB9F-424D-89D7-03140265FA36}" destId="{5670504C-F7D6-4F47-8270-38429117ABC0}" srcOrd="1" destOrd="0" presId="urn:microsoft.com/office/officeart/2008/layout/LinedList"/>
    <dgm:cxn modelId="{1A5F6B0B-F400-4E44-AA0B-B38D4D1ACACC}" type="presParOf" srcId="{DF50210D-5FBF-4DAB-8BF7-F25C7BB19C22}" destId="{99A87BD2-C01A-4475-B0D6-F88094C567F1}" srcOrd="16" destOrd="0" presId="urn:microsoft.com/office/officeart/2008/layout/LinedList"/>
    <dgm:cxn modelId="{2D2A5CA4-728C-411C-A39B-76365DE381E3}" type="presParOf" srcId="{DF50210D-5FBF-4DAB-8BF7-F25C7BB19C22}" destId="{1ADC788C-B587-4E5F-9B0C-9628CEA671AF}" srcOrd="17" destOrd="0" presId="urn:microsoft.com/office/officeart/2008/layout/LinedList"/>
    <dgm:cxn modelId="{D6C4606E-BFDD-4B81-8723-245B5E95B6FE}" type="presParOf" srcId="{1ADC788C-B587-4E5F-9B0C-9628CEA671AF}" destId="{DB6BDF68-4E3E-4B71-8928-BD3D66A8D12E}" srcOrd="0" destOrd="0" presId="urn:microsoft.com/office/officeart/2008/layout/LinedList"/>
    <dgm:cxn modelId="{1625A14B-6C58-4C09-A915-FDD1AF98B58C}" type="presParOf" srcId="{1ADC788C-B587-4E5F-9B0C-9628CEA671AF}" destId="{9F41B836-40E7-4910-94C4-04A42505A35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98CBC28-A2D8-43F7-B3D3-84D87054F5F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7638744-D3FE-4A3D-B4A6-814A722C8A18}">
      <dgm:prSet/>
      <dgm:spPr/>
      <dgm:t>
        <a:bodyPr/>
        <a:lstStyle/>
        <a:p>
          <a:r>
            <a:rPr lang="en-GB"/>
            <a:t>What did you </a:t>
          </a:r>
          <a:r>
            <a:rPr lang="en-GB" i="1"/>
            <a:t>do</a:t>
          </a:r>
          <a:r>
            <a:rPr lang="en-GB"/>
            <a:t>?</a:t>
          </a:r>
          <a:endParaRPr lang="en-US"/>
        </a:p>
      </dgm:t>
    </dgm:pt>
    <dgm:pt modelId="{311A3C2E-07C5-4BBC-8B0F-6767EBE74CBF}" type="parTrans" cxnId="{EA094242-0DA8-4301-B3B9-4296EB8DB2C1}">
      <dgm:prSet/>
      <dgm:spPr/>
      <dgm:t>
        <a:bodyPr/>
        <a:lstStyle/>
        <a:p>
          <a:endParaRPr lang="en-US"/>
        </a:p>
      </dgm:t>
    </dgm:pt>
    <dgm:pt modelId="{7BC70052-437B-4A39-9F69-6B582BA2B313}" type="sibTrans" cxnId="{EA094242-0DA8-4301-B3B9-4296EB8DB2C1}">
      <dgm:prSet/>
      <dgm:spPr/>
      <dgm:t>
        <a:bodyPr/>
        <a:lstStyle/>
        <a:p>
          <a:endParaRPr lang="en-US"/>
        </a:p>
      </dgm:t>
    </dgm:pt>
    <dgm:pt modelId="{16A1196C-C62A-493E-A52B-590643865DDA}">
      <dgm:prSet/>
      <dgm:spPr/>
      <dgm:t>
        <a:bodyPr/>
        <a:lstStyle/>
        <a:p>
          <a:r>
            <a:rPr lang="en-GB"/>
            <a:t>What decision did you </a:t>
          </a:r>
          <a:r>
            <a:rPr lang="en-GB" i="1"/>
            <a:t>make</a:t>
          </a:r>
          <a:r>
            <a:rPr lang="en-GB"/>
            <a:t>?</a:t>
          </a:r>
          <a:endParaRPr lang="en-US"/>
        </a:p>
      </dgm:t>
    </dgm:pt>
    <dgm:pt modelId="{AB6B3341-8294-4807-B646-643635D6B8D1}" type="parTrans" cxnId="{4F9F6CB9-4EFA-435B-B487-978ED7D500DB}">
      <dgm:prSet/>
      <dgm:spPr/>
      <dgm:t>
        <a:bodyPr/>
        <a:lstStyle/>
        <a:p>
          <a:endParaRPr lang="en-US"/>
        </a:p>
      </dgm:t>
    </dgm:pt>
    <dgm:pt modelId="{3B2ED0D5-0D7A-4C01-9302-9EAB1D42A951}" type="sibTrans" cxnId="{4F9F6CB9-4EFA-435B-B487-978ED7D500DB}">
      <dgm:prSet/>
      <dgm:spPr/>
      <dgm:t>
        <a:bodyPr/>
        <a:lstStyle/>
        <a:p>
          <a:endParaRPr lang="en-US"/>
        </a:p>
      </dgm:t>
    </dgm:pt>
    <dgm:pt modelId="{6284B918-0A06-4DBB-B27F-BE905ADC8524}">
      <dgm:prSet/>
      <dgm:spPr/>
      <dgm:t>
        <a:bodyPr/>
        <a:lstStyle/>
        <a:p>
          <a:r>
            <a:rPr lang="en-GB"/>
            <a:t>What risks or trade‑offs existed?</a:t>
          </a:r>
          <a:endParaRPr lang="en-US"/>
        </a:p>
      </dgm:t>
    </dgm:pt>
    <dgm:pt modelId="{42E92D72-441C-4CB6-BA1D-90F54ACC9D6F}" type="parTrans" cxnId="{98B852C7-C11F-4EC3-B2D5-23A1237F7606}">
      <dgm:prSet/>
      <dgm:spPr/>
      <dgm:t>
        <a:bodyPr/>
        <a:lstStyle/>
        <a:p>
          <a:endParaRPr lang="en-US"/>
        </a:p>
      </dgm:t>
    </dgm:pt>
    <dgm:pt modelId="{D5A96545-9DEE-4884-8CCF-62B2F22E2713}" type="sibTrans" cxnId="{98B852C7-C11F-4EC3-B2D5-23A1237F7606}">
      <dgm:prSet/>
      <dgm:spPr/>
      <dgm:t>
        <a:bodyPr/>
        <a:lstStyle/>
        <a:p>
          <a:endParaRPr lang="en-US"/>
        </a:p>
      </dgm:t>
    </dgm:pt>
    <dgm:pt modelId="{82E3D11D-CE4F-497A-8742-DC69B581A20A}">
      <dgm:prSet/>
      <dgm:spPr/>
      <dgm:t>
        <a:bodyPr/>
        <a:lstStyle/>
        <a:p>
          <a:r>
            <a:rPr lang="en-GB"/>
            <a:t>What was the impact?</a:t>
          </a:r>
          <a:endParaRPr lang="en-US"/>
        </a:p>
      </dgm:t>
    </dgm:pt>
    <dgm:pt modelId="{79ABFA90-74F5-4B37-8AFF-265362E4F1F9}" type="parTrans" cxnId="{E369011E-979F-4A30-9C01-CE9FE714D1DE}">
      <dgm:prSet/>
      <dgm:spPr/>
      <dgm:t>
        <a:bodyPr/>
        <a:lstStyle/>
        <a:p>
          <a:endParaRPr lang="en-US"/>
        </a:p>
      </dgm:t>
    </dgm:pt>
    <dgm:pt modelId="{C83F65C7-484E-4605-B06E-F9068D885B4F}" type="sibTrans" cxnId="{E369011E-979F-4A30-9C01-CE9FE714D1DE}">
      <dgm:prSet/>
      <dgm:spPr/>
      <dgm:t>
        <a:bodyPr/>
        <a:lstStyle/>
        <a:p>
          <a:endParaRPr lang="en-US"/>
        </a:p>
      </dgm:t>
    </dgm:pt>
    <dgm:pt modelId="{840FCAAD-5000-4D25-BFF1-C15F26928041}" type="pres">
      <dgm:prSet presAssocID="{A98CBC28-A2D8-43F7-B3D3-84D87054F5F9}" presName="root" presStyleCnt="0">
        <dgm:presLayoutVars>
          <dgm:dir/>
          <dgm:resizeHandles val="exact"/>
        </dgm:presLayoutVars>
      </dgm:prSet>
      <dgm:spPr/>
    </dgm:pt>
    <dgm:pt modelId="{6859C058-B47D-4978-9767-1EC4241789E4}" type="pres">
      <dgm:prSet presAssocID="{17638744-D3FE-4A3D-B4A6-814A722C8A18}" presName="compNode" presStyleCnt="0"/>
      <dgm:spPr/>
    </dgm:pt>
    <dgm:pt modelId="{35C289C9-B9BD-40DA-97BF-AF034C9580BD}" type="pres">
      <dgm:prSet presAssocID="{17638744-D3FE-4A3D-B4A6-814A722C8A18}" presName="bgRect" presStyleLbl="bgShp" presStyleIdx="0" presStyleCnt="4"/>
      <dgm:spPr/>
    </dgm:pt>
    <dgm:pt modelId="{90A0620A-E63B-46FE-A1C6-BDB661CA92BC}" type="pres">
      <dgm:prSet presAssocID="{17638744-D3FE-4A3D-B4A6-814A722C8A1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s"/>
        </a:ext>
      </dgm:extLst>
    </dgm:pt>
    <dgm:pt modelId="{6AD05443-6416-4C48-AEBF-710E0E2ACCD6}" type="pres">
      <dgm:prSet presAssocID="{17638744-D3FE-4A3D-B4A6-814A722C8A18}" presName="spaceRect" presStyleCnt="0"/>
      <dgm:spPr/>
    </dgm:pt>
    <dgm:pt modelId="{78DAB5BE-4579-40BA-90D0-1E2724465075}" type="pres">
      <dgm:prSet presAssocID="{17638744-D3FE-4A3D-B4A6-814A722C8A18}" presName="parTx" presStyleLbl="revTx" presStyleIdx="0" presStyleCnt="4">
        <dgm:presLayoutVars>
          <dgm:chMax val="0"/>
          <dgm:chPref val="0"/>
        </dgm:presLayoutVars>
      </dgm:prSet>
      <dgm:spPr/>
    </dgm:pt>
    <dgm:pt modelId="{CFC60C33-5260-4884-9954-E53DFF13E4AD}" type="pres">
      <dgm:prSet presAssocID="{7BC70052-437B-4A39-9F69-6B582BA2B313}" presName="sibTrans" presStyleCnt="0"/>
      <dgm:spPr/>
    </dgm:pt>
    <dgm:pt modelId="{EB4DB15E-C0EC-485F-8239-684093DACBAE}" type="pres">
      <dgm:prSet presAssocID="{16A1196C-C62A-493E-A52B-590643865DDA}" presName="compNode" presStyleCnt="0"/>
      <dgm:spPr/>
    </dgm:pt>
    <dgm:pt modelId="{F962D2FD-50A1-455E-B8C8-84FF0A3EC796}" type="pres">
      <dgm:prSet presAssocID="{16A1196C-C62A-493E-A52B-590643865DDA}" presName="bgRect" presStyleLbl="bgShp" presStyleIdx="1" presStyleCnt="4"/>
      <dgm:spPr/>
    </dgm:pt>
    <dgm:pt modelId="{53EA12C2-04A7-4339-BD37-95AE989B64FE}" type="pres">
      <dgm:prSet presAssocID="{16A1196C-C62A-493E-A52B-590643865DD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7EAFEAED-44E7-4817-A15C-8EE30EF63EAB}" type="pres">
      <dgm:prSet presAssocID="{16A1196C-C62A-493E-A52B-590643865DDA}" presName="spaceRect" presStyleCnt="0"/>
      <dgm:spPr/>
    </dgm:pt>
    <dgm:pt modelId="{DA8BFD6F-A3E7-4366-8D4D-F5677E9FDE02}" type="pres">
      <dgm:prSet presAssocID="{16A1196C-C62A-493E-A52B-590643865DDA}" presName="parTx" presStyleLbl="revTx" presStyleIdx="1" presStyleCnt="4">
        <dgm:presLayoutVars>
          <dgm:chMax val="0"/>
          <dgm:chPref val="0"/>
        </dgm:presLayoutVars>
      </dgm:prSet>
      <dgm:spPr/>
    </dgm:pt>
    <dgm:pt modelId="{279476E2-6FCB-401C-AA30-AA57F3255546}" type="pres">
      <dgm:prSet presAssocID="{3B2ED0D5-0D7A-4C01-9302-9EAB1D42A951}" presName="sibTrans" presStyleCnt="0"/>
      <dgm:spPr/>
    </dgm:pt>
    <dgm:pt modelId="{72CA703B-D090-4A6F-BD36-E25568DCE933}" type="pres">
      <dgm:prSet presAssocID="{6284B918-0A06-4DBB-B27F-BE905ADC8524}" presName="compNode" presStyleCnt="0"/>
      <dgm:spPr/>
    </dgm:pt>
    <dgm:pt modelId="{B4D3D3B5-2A91-477E-BE8A-6D7CE6083F98}" type="pres">
      <dgm:prSet presAssocID="{6284B918-0A06-4DBB-B27F-BE905ADC8524}" presName="bgRect" presStyleLbl="bgShp" presStyleIdx="2" presStyleCnt="4"/>
      <dgm:spPr/>
    </dgm:pt>
    <dgm:pt modelId="{7BE38F85-8C95-4547-BC15-0420C936D9CF}" type="pres">
      <dgm:prSet presAssocID="{6284B918-0A06-4DBB-B27F-BE905ADC852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uble"/>
        </a:ext>
      </dgm:extLst>
    </dgm:pt>
    <dgm:pt modelId="{0E5BC68A-D9AB-487D-BB4F-AD5418B0B3B9}" type="pres">
      <dgm:prSet presAssocID="{6284B918-0A06-4DBB-B27F-BE905ADC8524}" presName="spaceRect" presStyleCnt="0"/>
      <dgm:spPr/>
    </dgm:pt>
    <dgm:pt modelId="{E91C23CA-3A08-4D86-B570-26CD23375104}" type="pres">
      <dgm:prSet presAssocID="{6284B918-0A06-4DBB-B27F-BE905ADC8524}" presName="parTx" presStyleLbl="revTx" presStyleIdx="2" presStyleCnt="4">
        <dgm:presLayoutVars>
          <dgm:chMax val="0"/>
          <dgm:chPref val="0"/>
        </dgm:presLayoutVars>
      </dgm:prSet>
      <dgm:spPr/>
    </dgm:pt>
    <dgm:pt modelId="{CD2E55B1-A721-45C0-A66B-B150AE37B301}" type="pres">
      <dgm:prSet presAssocID="{D5A96545-9DEE-4884-8CCF-62B2F22E2713}" presName="sibTrans" presStyleCnt="0"/>
      <dgm:spPr/>
    </dgm:pt>
    <dgm:pt modelId="{E42158D9-28F9-46BA-B622-EDF6E48AD8FB}" type="pres">
      <dgm:prSet presAssocID="{82E3D11D-CE4F-497A-8742-DC69B581A20A}" presName="compNode" presStyleCnt="0"/>
      <dgm:spPr/>
    </dgm:pt>
    <dgm:pt modelId="{D4C111EE-43B4-46C2-803A-577DB69FD931}" type="pres">
      <dgm:prSet presAssocID="{82E3D11D-CE4F-497A-8742-DC69B581A20A}" presName="bgRect" presStyleLbl="bgShp" presStyleIdx="3" presStyleCnt="4"/>
      <dgm:spPr/>
    </dgm:pt>
    <dgm:pt modelId="{B753ED5F-9C2C-46AB-9BE6-D6FF15ADAD1A}" type="pres">
      <dgm:prSet presAssocID="{82E3D11D-CE4F-497A-8742-DC69B581A20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works"/>
        </a:ext>
      </dgm:extLst>
    </dgm:pt>
    <dgm:pt modelId="{0F4A8259-B9F1-43E7-BC7B-9B085709DEA5}" type="pres">
      <dgm:prSet presAssocID="{82E3D11D-CE4F-497A-8742-DC69B581A20A}" presName="spaceRect" presStyleCnt="0"/>
      <dgm:spPr/>
    </dgm:pt>
    <dgm:pt modelId="{A0959259-F6BE-49E2-9613-7B59EAFA6BF6}" type="pres">
      <dgm:prSet presAssocID="{82E3D11D-CE4F-497A-8742-DC69B581A20A}" presName="parTx" presStyleLbl="revTx" presStyleIdx="3" presStyleCnt="4">
        <dgm:presLayoutVars>
          <dgm:chMax val="0"/>
          <dgm:chPref val="0"/>
        </dgm:presLayoutVars>
      </dgm:prSet>
      <dgm:spPr/>
    </dgm:pt>
  </dgm:ptLst>
  <dgm:cxnLst>
    <dgm:cxn modelId="{E369011E-979F-4A30-9C01-CE9FE714D1DE}" srcId="{A98CBC28-A2D8-43F7-B3D3-84D87054F5F9}" destId="{82E3D11D-CE4F-497A-8742-DC69B581A20A}" srcOrd="3" destOrd="0" parTransId="{79ABFA90-74F5-4B37-8AFF-265362E4F1F9}" sibTransId="{C83F65C7-484E-4605-B06E-F9068D885B4F}"/>
    <dgm:cxn modelId="{EA094242-0DA8-4301-B3B9-4296EB8DB2C1}" srcId="{A98CBC28-A2D8-43F7-B3D3-84D87054F5F9}" destId="{17638744-D3FE-4A3D-B4A6-814A722C8A18}" srcOrd="0" destOrd="0" parTransId="{311A3C2E-07C5-4BBC-8B0F-6767EBE74CBF}" sibTransId="{7BC70052-437B-4A39-9F69-6B582BA2B313}"/>
    <dgm:cxn modelId="{02BDEA6C-329F-4106-8C7E-81AC93FA2924}" type="presOf" srcId="{A98CBC28-A2D8-43F7-B3D3-84D87054F5F9}" destId="{840FCAAD-5000-4D25-BFF1-C15F26928041}" srcOrd="0" destOrd="0" presId="urn:microsoft.com/office/officeart/2018/2/layout/IconVerticalSolidList"/>
    <dgm:cxn modelId="{55378F51-FFD8-490E-ABD3-5B12498F877E}" type="presOf" srcId="{82E3D11D-CE4F-497A-8742-DC69B581A20A}" destId="{A0959259-F6BE-49E2-9613-7B59EAFA6BF6}" srcOrd="0" destOrd="0" presId="urn:microsoft.com/office/officeart/2018/2/layout/IconVerticalSolidList"/>
    <dgm:cxn modelId="{4B71E878-0111-4742-8615-6138F42D454A}" type="presOf" srcId="{6284B918-0A06-4DBB-B27F-BE905ADC8524}" destId="{E91C23CA-3A08-4D86-B570-26CD23375104}" srcOrd="0" destOrd="0" presId="urn:microsoft.com/office/officeart/2018/2/layout/IconVerticalSolidList"/>
    <dgm:cxn modelId="{B0A1A0A9-5726-4EF8-A565-9B344066DC04}" type="presOf" srcId="{16A1196C-C62A-493E-A52B-590643865DDA}" destId="{DA8BFD6F-A3E7-4366-8D4D-F5677E9FDE02}" srcOrd="0" destOrd="0" presId="urn:microsoft.com/office/officeart/2018/2/layout/IconVerticalSolidList"/>
    <dgm:cxn modelId="{4F9F6CB9-4EFA-435B-B487-978ED7D500DB}" srcId="{A98CBC28-A2D8-43F7-B3D3-84D87054F5F9}" destId="{16A1196C-C62A-493E-A52B-590643865DDA}" srcOrd="1" destOrd="0" parTransId="{AB6B3341-8294-4807-B646-643635D6B8D1}" sibTransId="{3B2ED0D5-0D7A-4C01-9302-9EAB1D42A951}"/>
    <dgm:cxn modelId="{98B852C7-C11F-4EC3-B2D5-23A1237F7606}" srcId="{A98CBC28-A2D8-43F7-B3D3-84D87054F5F9}" destId="{6284B918-0A06-4DBB-B27F-BE905ADC8524}" srcOrd="2" destOrd="0" parTransId="{42E92D72-441C-4CB6-BA1D-90F54ACC9D6F}" sibTransId="{D5A96545-9DEE-4884-8CCF-62B2F22E2713}"/>
    <dgm:cxn modelId="{0F941FE6-E71E-4959-A5C2-FC5E470AD899}" type="presOf" srcId="{17638744-D3FE-4A3D-B4A6-814A722C8A18}" destId="{78DAB5BE-4579-40BA-90D0-1E2724465075}" srcOrd="0" destOrd="0" presId="urn:microsoft.com/office/officeart/2018/2/layout/IconVerticalSolidList"/>
    <dgm:cxn modelId="{E478ED00-0908-476B-BDFC-215804E42D4A}" type="presParOf" srcId="{840FCAAD-5000-4D25-BFF1-C15F26928041}" destId="{6859C058-B47D-4978-9767-1EC4241789E4}" srcOrd="0" destOrd="0" presId="urn:microsoft.com/office/officeart/2018/2/layout/IconVerticalSolidList"/>
    <dgm:cxn modelId="{4F8FF458-1C0A-4AB2-8A01-EE5B0C795C3B}" type="presParOf" srcId="{6859C058-B47D-4978-9767-1EC4241789E4}" destId="{35C289C9-B9BD-40DA-97BF-AF034C9580BD}" srcOrd="0" destOrd="0" presId="urn:microsoft.com/office/officeart/2018/2/layout/IconVerticalSolidList"/>
    <dgm:cxn modelId="{C22D78C3-EA2B-4D4B-98B4-EC7816C93880}" type="presParOf" srcId="{6859C058-B47D-4978-9767-1EC4241789E4}" destId="{90A0620A-E63B-46FE-A1C6-BDB661CA92BC}" srcOrd="1" destOrd="0" presId="urn:microsoft.com/office/officeart/2018/2/layout/IconVerticalSolidList"/>
    <dgm:cxn modelId="{462371FD-556F-4700-A4D5-42D4292E13A5}" type="presParOf" srcId="{6859C058-B47D-4978-9767-1EC4241789E4}" destId="{6AD05443-6416-4C48-AEBF-710E0E2ACCD6}" srcOrd="2" destOrd="0" presId="urn:microsoft.com/office/officeart/2018/2/layout/IconVerticalSolidList"/>
    <dgm:cxn modelId="{80C302E2-3B41-4877-823B-3C81CDF93C70}" type="presParOf" srcId="{6859C058-B47D-4978-9767-1EC4241789E4}" destId="{78DAB5BE-4579-40BA-90D0-1E2724465075}" srcOrd="3" destOrd="0" presId="urn:microsoft.com/office/officeart/2018/2/layout/IconVerticalSolidList"/>
    <dgm:cxn modelId="{A58A6E34-976B-49C4-82BE-E04C960FADC8}" type="presParOf" srcId="{840FCAAD-5000-4D25-BFF1-C15F26928041}" destId="{CFC60C33-5260-4884-9954-E53DFF13E4AD}" srcOrd="1" destOrd="0" presId="urn:microsoft.com/office/officeart/2018/2/layout/IconVerticalSolidList"/>
    <dgm:cxn modelId="{5B559085-331A-45AD-8C40-F7F66BEC8C86}" type="presParOf" srcId="{840FCAAD-5000-4D25-BFF1-C15F26928041}" destId="{EB4DB15E-C0EC-485F-8239-684093DACBAE}" srcOrd="2" destOrd="0" presId="urn:microsoft.com/office/officeart/2018/2/layout/IconVerticalSolidList"/>
    <dgm:cxn modelId="{45E59CB4-81D1-4BD8-BA2D-37E83C197429}" type="presParOf" srcId="{EB4DB15E-C0EC-485F-8239-684093DACBAE}" destId="{F962D2FD-50A1-455E-B8C8-84FF0A3EC796}" srcOrd="0" destOrd="0" presId="urn:microsoft.com/office/officeart/2018/2/layout/IconVerticalSolidList"/>
    <dgm:cxn modelId="{EC972989-E1B8-4738-A021-C388412F9F3F}" type="presParOf" srcId="{EB4DB15E-C0EC-485F-8239-684093DACBAE}" destId="{53EA12C2-04A7-4339-BD37-95AE989B64FE}" srcOrd="1" destOrd="0" presId="urn:microsoft.com/office/officeart/2018/2/layout/IconVerticalSolidList"/>
    <dgm:cxn modelId="{0C63DAFD-51F5-44B0-BE7C-013542D8E0F4}" type="presParOf" srcId="{EB4DB15E-C0EC-485F-8239-684093DACBAE}" destId="{7EAFEAED-44E7-4817-A15C-8EE30EF63EAB}" srcOrd="2" destOrd="0" presId="urn:microsoft.com/office/officeart/2018/2/layout/IconVerticalSolidList"/>
    <dgm:cxn modelId="{59622DE4-726B-4D69-8C66-5D9F4ADCE9C3}" type="presParOf" srcId="{EB4DB15E-C0EC-485F-8239-684093DACBAE}" destId="{DA8BFD6F-A3E7-4366-8D4D-F5677E9FDE02}" srcOrd="3" destOrd="0" presId="urn:microsoft.com/office/officeart/2018/2/layout/IconVerticalSolidList"/>
    <dgm:cxn modelId="{B247EBAA-8E60-4813-8CD5-F37729310AB8}" type="presParOf" srcId="{840FCAAD-5000-4D25-BFF1-C15F26928041}" destId="{279476E2-6FCB-401C-AA30-AA57F3255546}" srcOrd="3" destOrd="0" presId="urn:microsoft.com/office/officeart/2018/2/layout/IconVerticalSolidList"/>
    <dgm:cxn modelId="{99F78CA5-C04C-48B3-9179-285CE343E0ED}" type="presParOf" srcId="{840FCAAD-5000-4D25-BFF1-C15F26928041}" destId="{72CA703B-D090-4A6F-BD36-E25568DCE933}" srcOrd="4" destOrd="0" presId="urn:microsoft.com/office/officeart/2018/2/layout/IconVerticalSolidList"/>
    <dgm:cxn modelId="{05AE9BD3-E6BB-4F7C-99FF-BF595BE66D1C}" type="presParOf" srcId="{72CA703B-D090-4A6F-BD36-E25568DCE933}" destId="{B4D3D3B5-2A91-477E-BE8A-6D7CE6083F98}" srcOrd="0" destOrd="0" presId="urn:microsoft.com/office/officeart/2018/2/layout/IconVerticalSolidList"/>
    <dgm:cxn modelId="{FD35990A-D173-4FC7-9BAD-9F9AEDE5F3D1}" type="presParOf" srcId="{72CA703B-D090-4A6F-BD36-E25568DCE933}" destId="{7BE38F85-8C95-4547-BC15-0420C936D9CF}" srcOrd="1" destOrd="0" presId="urn:microsoft.com/office/officeart/2018/2/layout/IconVerticalSolidList"/>
    <dgm:cxn modelId="{CE75805F-1A91-4C10-8AE0-0D14CEC5B2BB}" type="presParOf" srcId="{72CA703B-D090-4A6F-BD36-E25568DCE933}" destId="{0E5BC68A-D9AB-487D-BB4F-AD5418B0B3B9}" srcOrd="2" destOrd="0" presId="urn:microsoft.com/office/officeart/2018/2/layout/IconVerticalSolidList"/>
    <dgm:cxn modelId="{02353511-FE7D-412F-98B7-9BADE65E659A}" type="presParOf" srcId="{72CA703B-D090-4A6F-BD36-E25568DCE933}" destId="{E91C23CA-3A08-4D86-B570-26CD23375104}" srcOrd="3" destOrd="0" presId="urn:microsoft.com/office/officeart/2018/2/layout/IconVerticalSolidList"/>
    <dgm:cxn modelId="{B29BC461-1339-4C37-A7E8-139169B0A0B9}" type="presParOf" srcId="{840FCAAD-5000-4D25-BFF1-C15F26928041}" destId="{CD2E55B1-A721-45C0-A66B-B150AE37B301}" srcOrd="5" destOrd="0" presId="urn:microsoft.com/office/officeart/2018/2/layout/IconVerticalSolidList"/>
    <dgm:cxn modelId="{1EFFFFDB-1D64-4370-81DF-895D91B995BF}" type="presParOf" srcId="{840FCAAD-5000-4D25-BFF1-C15F26928041}" destId="{E42158D9-28F9-46BA-B622-EDF6E48AD8FB}" srcOrd="6" destOrd="0" presId="urn:microsoft.com/office/officeart/2018/2/layout/IconVerticalSolidList"/>
    <dgm:cxn modelId="{2FD5480B-2EB2-4F5F-87FE-9ECC8F1CBD92}" type="presParOf" srcId="{E42158D9-28F9-46BA-B622-EDF6E48AD8FB}" destId="{D4C111EE-43B4-46C2-803A-577DB69FD931}" srcOrd="0" destOrd="0" presId="urn:microsoft.com/office/officeart/2018/2/layout/IconVerticalSolidList"/>
    <dgm:cxn modelId="{28644E28-A56A-42A9-BFFE-3BB419D8EBE6}" type="presParOf" srcId="{E42158D9-28F9-46BA-B622-EDF6E48AD8FB}" destId="{B753ED5F-9C2C-46AB-9BE6-D6FF15ADAD1A}" srcOrd="1" destOrd="0" presId="urn:microsoft.com/office/officeart/2018/2/layout/IconVerticalSolidList"/>
    <dgm:cxn modelId="{0AFA828B-0661-4214-8C5F-B5BFE5312A20}" type="presParOf" srcId="{E42158D9-28F9-46BA-B622-EDF6E48AD8FB}" destId="{0F4A8259-B9F1-43E7-BC7B-9B085709DEA5}" srcOrd="2" destOrd="0" presId="urn:microsoft.com/office/officeart/2018/2/layout/IconVerticalSolidList"/>
    <dgm:cxn modelId="{75094083-8A59-4C6F-81A6-00B4583CD16C}" type="presParOf" srcId="{E42158D9-28F9-46BA-B622-EDF6E48AD8FB}" destId="{A0959259-F6BE-49E2-9613-7B59EAFA6B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7CE3D4-3D1C-4988-8AF8-50DD542202E6}"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CC53B0EC-BF16-4271-8200-705F6D7E9F4B}">
      <dgm:prSet/>
      <dgm:spPr/>
      <dgm:t>
        <a:bodyPr/>
        <a:lstStyle/>
        <a:p>
          <a:r>
            <a:rPr lang="en-GB"/>
            <a:t>What does strong evidence look like?</a:t>
          </a:r>
          <a:endParaRPr lang="en-US"/>
        </a:p>
      </dgm:t>
    </dgm:pt>
    <dgm:pt modelId="{AC46AB51-ED0B-45C5-96BD-CC711BB2A6EF}" type="parTrans" cxnId="{146A4FC8-1391-42CC-B4A2-0D438A161596}">
      <dgm:prSet/>
      <dgm:spPr/>
      <dgm:t>
        <a:bodyPr/>
        <a:lstStyle/>
        <a:p>
          <a:endParaRPr lang="en-US"/>
        </a:p>
      </dgm:t>
    </dgm:pt>
    <dgm:pt modelId="{624B7ABF-0673-4BDD-9A82-8CC819671CDB}" type="sibTrans" cxnId="{146A4FC8-1391-42CC-B4A2-0D438A161596}">
      <dgm:prSet/>
      <dgm:spPr/>
      <dgm:t>
        <a:bodyPr/>
        <a:lstStyle/>
        <a:p>
          <a:endParaRPr lang="en-US"/>
        </a:p>
      </dgm:t>
    </dgm:pt>
    <dgm:pt modelId="{ACED6A77-2C3B-420F-A258-0E412F0C0AD5}">
      <dgm:prSet/>
      <dgm:spPr/>
      <dgm:t>
        <a:bodyPr/>
        <a:lstStyle/>
        <a:p>
          <a:r>
            <a:rPr lang="en-GB"/>
            <a:t>In groups, you will be allocated core behaviours to focus on. </a:t>
          </a:r>
          <a:endParaRPr lang="en-US"/>
        </a:p>
      </dgm:t>
    </dgm:pt>
    <dgm:pt modelId="{B5EB09F1-F2E3-4B82-8910-41E616C91231}" type="parTrans" cxnId="{E800F199-07EB-4861-94B3-C6D13E1C67EC}">
      <dgm:prSet/>
      <dgm:spPr/>
      <dgm:t>
        <a:bodyPr/>
        <a:lstStyle/>
        <a:p>
          <a:endParaRPr lang="en-US"/>
        </a:p>
      </dgm:t>
    </dgm:pt>
    <dgm:pt modelId="{2991262A-8211-4497-8DF8-184A6B45AD51}" type="sibTrans" cxnId="{E800F199-07EB-4861-94B3-C6D13E1C67EC}">
      <dgm:prSet/>
      <dgm:spPr/>
      <dgm:t>
        <a:bodyPr/>
        <a:lstStyle/>
        <a:p>
          <a:endParaRPr lang="en-US"/>
        </a:p>
      </dgm:t>
    </dgm:pt>
    <dgm:pt modelId="{AC2FD39F-3C88-4596-A64E-B17E2A6DE6C8}">
      <dgm:prSet/>
      <dgm:spPr/>
      <dgm:t>
        <a:bodyPr/>
        <a:lstStyle/>
        <a:p>
          <a:r>
            <a:rPr lang="en-GB"/>
            <a:t>Create a mind map of the words you associate with the behaviours.</a:t>
          </a:r>
          <a:endParaRPr lang="en-US"/>
        </a:p>
      </dgm:t>
    </dgm:pt>
    <dgm:pt modelId="{F8E85C08-88AD-4793-81C3-139B09A873D2}" type="parTrans" cxnId="{F23DCA73-D8D1-4B6E-A5E6-3C223D8B22CE}">
      <dgm:prSet/>
      <dgm:spPr/>
      <dgm:t>
        <a:bodyPr/>
        <a:lstStyle/>
        <a:p>
          <a:endParaRPr lang="en-US"/>
        </a:p>
      </dgm:t>
    </dgm:pt>
    <dgm:pt modelId="{E822FE9D-FB42-4EDB-965C-8C6CAC7D9BA0}" type="sibTrans" cxnId="{F23DCA73-D8D1-4B6E-A5E6-3C223D8B22CE}">
      <dgm:prSet/>
      <dgm:spPr/>
      <dgm:t>
        <a:bodyPr/>
        <a:lstStyle/>
        <a:p>
          <a:endParaRPr lang="en-US"/>
        </a:p>
      </dgm:t>
    </dgm:pt>
    <dgm:pt modelId="{890B4A5D-DCBC-4058-893A-9D4FB02D18FC}" type="pres">
      <dgm:prSet presAssocID="{D37CE3D4-3D1C-4988-8AF8-50DD542202E6}" presName="root" presStyleCnt="0">
        <dgm:presLayoutVars>
          <dgm:dir/>
          <dgm:resizeHandles val="exact"/>
        </dgm:presLayoutVars>
      </dgm:prSet>
      <dgm:spPr/>
    </dgm:pt>
    <dgm:pt modelId="{4C4064B3-5718-415A-8E0A-E51D5B6B454A}" type="pres">
      <dgm:prSet presAssocID="{CC53B0EC-BF16-4271-8200-705F6D7E9F4B}" presName="compNode" presStyleCnt="0"/>
      <dgm:spPr/>
    </dgm:pt>
    <dgm:pt modelId="{34C97CA8-F54B-4B68-AEF6-EFF3C8A085F2}" type="pres">
      <dgm:prSet presAssocID="{CC53B0EC-BF16-4271-8200-705F6D7E9F4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AA6BB47E-32C8-4E45-870D-0001D535C724}" type="pres">
      <dgm:prSet presAssocID="{CC53B0EC-BF16-4271-8200-705F6D7E9F4B}" presName="spaceRect" presStyleCnt="0"/>
      <dgm:spPr/>
    </dgm:pt>
    <dgm:pt modelId="{652789D1-4EFE-453F-B877-741ED348ED5C}" type="pres">
      <dgm:prSet presAssocID="{CC53B0EC-BF16-4271-8200-705F6D7E9F4B}" presName="textRect" presStyleLbl="revTx" presStyleIdx="0" presStyleCnt="3">
        <dgm:presLayoutVars>
          <dgm:chMax val="1"/>
          <dgm:chPref val="1"/>
        </dgm:presLayoutVars>
      </dgm:prSet>
      <dgm:spPr/>
    </dgm:pt>
    <dgm:pt modelId="{779A30A3-0229-4661-A684-552F398D00A1}" type="pres">
      <dgm:prSet presAssocID="{624B7ABF-0673-4BDD-9A82-8CC819671CDB}" presName="sibTrans" presStyleCnt="0"/>
      <dgm:spPr/>
    </dgm:pt>
    <dgm:pt modelId="{0AF62E2E-3EAE-4C5A-A9DF-4726DF4215CC}" type="pres">
      <dgm:prSet presAssocID="{ACED6A77-2C3B-420F-A258-0E412F0C0AD5}" presName="compNode" presStyleCnt="0"/>
      <dgm:spPr/>
    </dgm:pt>
    <dgm:pt modelId="{E1F048EF-CB10-45B4-B04D-2ACBC1992B1C}" type="pres">
      <dgm:prSet presAssocID="{ACED6A77-2C3B-420F-A258-0E412F0C0AD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BCD85FF2-2326-4555-BA79-CFD18DBA7649}" type="pres">
      <dgm:prSet presAssocID="{ACED6A77-2C3B-420F-A258-0E412F0C0AD5}" presName="spaceRect" presStyleCnt="0"/>
      <dgm:spPr/>
    </dgm:pt>
    <dgm:pt modelId="{BFD2E2EC-2C29-47DF-9F01-6D892C6F638A}" type="pres">
      <dgm:prSet presAssocID="{ACED6A77-2C3B-420F-A258-0E412F0C0AD5}" presName="textRect" presStyleLbl="revTx" presStyleIdx="1" presStyleCnt="3">
        <dgm:presLayoutVars>
          <dgm:chMax val="1"/>
          <dgm:chPref val="1"/>
        </dgm:presLayoutVars>
      </dgm:prSet>
      <dgm:spPr/>
    </dgm:pt>
    <dgm:pt modelId="{EFD38BA7-9106-482A-85B5-8BC14AF31E3F}" type="pres">
      <dgm:prSet presAssocID="{2991262A-8211-4497-8DF8-184A6B45AD51}" presName="sibTrans" presStyleCnt="0"/>
      <dgm:spPr/>
    </dgm:pt>
    <dgm:pt modelId="{86A550F6-0933-4482-8515-417ED28B40F2}" type="pres">
      <dgm:prSet presAssocID="{AC2FD39F-3C88-4596-A64E-B17E2A6DE6C8}" presName="compNode" presStyleCnt="0"/>
      <dgm:spPr/>
    </dgm:pt>
    <dgm:pt modelId="{7B3DD274-CEA3-4C25-B7F6-85F0DB1520F9}" type="pres">
      <dgm:prSet presAssocID="{AC2FD39F-3C88-4596-A64E-B17E2A6DE6C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p with pin"/>
        </a:ext>
      </dgm:extLst>
    </dgm:pt>
    <dgm:pt modelId="{01DF68FB-0B0C-4D21-9084-A74500C50441}" type="pres">
      <dgm:prSet presAssocID="{AC2FD39F-3C88-4596-A64E-B17E2A6DE6C8}" presName="spaceRect" presStyleCnt="0"/>
      <dgm:spPr/>
    </dgm:pt>
    <dgm:pt modelId="{E5D60A87-A4E6-4C2F-AD24-D403881AA1DC}" type="pres">
      <dgm:prSet presAssocID="{AC2FD39F-3C88-4596-A64E-B17E2A6DE6C8}" presName="textRect" presStyleLbl="revTx" presStyleIdx="2" presStyleCnt="3">
        <dgm:presLayoutVars>
          <dgm:chMax val="1"/>
          <dgm:chPref val="1"/>
        </dgm:presLayoutVars>
      </dgm:prSet>
      <dgm:spPr/>
    </dgm:pt>
  </dgm:ptLst>
  <dgm:cxnLst>
    <dgm:cxn modelId="{F23DCA73-D8D1-4B6E-A5E6-3C223D8B22CE}" srcId="{D37CE3D4-3D1C-4988-8AF8-50DD542202E6}" destId="{AC2FD39F-3C88-4596-A64E-B17E2A6DE6C8}" srcOrd="2" destOrd="0" parTransId="{F8E85C08-88AD-4793-81C3-139B09A873D2}" sibTransId="{E822FE9D-FB42-4EDB-965C-8C6CAC7D9BA0}"/>
    <dgm:cxn modelId="{7904F382-7119-4775-A34C-8F2D117116DF}" type="presOf" srcId="{ACED6A77-2C3B-420F-A258-0E412F0C0AD5}" destId="{BFD2E2EC-2C29-47DF-9F01-6D892C6F638A}" srcOrd="0" destOrd="0" presId="urn:microsoft.com/office/officeart/2018/2/layout/IconLabelList"/>
    <dgm:cxn modelId="{E800F199-07EB-4861-94B3-C6D13E1C67EC}" srcId="{D37CE3D4-3D1C-4988-8AF8-50DD542202E6}" destId="{ACED6A77-2C3B-420F-A258-0E412F0C0AD5}" srcOrd="1" destOrd="0" parTransId="{B5EB09F1-F2E3-4B82-8910-41E616C91231}" sibTransId="{2991262A-8211-4497-8DF8-184A6B45AD51}"/>
    <dgm:cxn modelId="{6CFF05B4-93FB-48E2-A223-FED6E2EA2B1F}" type="presOf" srcId="{AC2FD39F-3C88-4596-A64E-B17E2A6DE6C8}" destId="{E5D60A87-A4E6-4C2F-AD24-D403881AA1DC}" srcOrd="0" destOrd="0" presId="urn:microsoft.com/office/officeart/2018/2/layout/IconLabelList"/>
    <dgm:cxn modelId="{146A4FC8-1391-42CC-B4A2-0D438A161596}" srcId="{D37CE3D4-3D1C-4988-8AF8-50DD542202E6}" destId="{CC53B0EC-BF16-4271-8200-705F6D7E9F4B}" srcOrd="0" destOrd="0" parTransId="{AC46AB51-ED0B-45C5-96BD-CC711BB2A6EF}" sibTransId="{624B7ABF-0673-4BDD-9A82-8CC819671CDB}"/>
    <dgm:cxn modelId="{43F66ECE-26CC-42A7-A730-0CA96CEF791B}" type="presOf" srcId="{D37CE3D4-3D1C-4988-8AF8-50DD542202E6}" destId="{890B4A5D-DCBC-4058-893A-9D4FB02D18FC}" srcOrd="0" destOrd="0" presId="urn:microsoft.com/office/officeart/2018/2/layout/IconLabelList"/>
    <dgm:cxn modelId="{287AA8E2-140C-4FB9-8C4C-FAEC39660C0E}" type="presOf" srcId="{CC53B0EC-BF16-4271-8200-705F6D7E9F4B}" destId="{652789D1-4EFE-453F-B877-741ED348ED5C}" srcOrd="0" destOrd="0" presId="urn:microsoft.com/office/officeart/2018/2/layout/IconLabelList"/>
    <dgm:cxn modelId="{BE238A7F-0E75-41A8-812C-2B96D1E8329A}" type="presParOf" srcId="{890B4A5D-DCBC-4058-893A-9D4FB02D18FC}" destId="{4C4064B3-5718-415A-8E0A-E51D5B6B454A}" srcOrd="0" destOrd="0" presId="urn:microsoft.com/office/officeart/2018/2/layout/IconLabelList"/>
    <dgm:cxn modelId="{21E6CB35-4786-4236-94D5-2D85010EDB83}" type="presParOf" srcId="{4C4064B3-5718-415A-8E0A-E51D5B6B454A}" destId="{34C97CA8-F54B-4B68-AEF6-EFF3C8A085F2}" srcOrd="0" destOrd="0" presId="urn:microsoft.com/office/officeart/2018/2/layout/IconLabelList"/>
    <dgm:cxn modelId="{986D5F18-CD2C-4772-B7D6-1A85A3209557}" type="presParOf" srcId="{4C4064B3-5718-415A-8E0A-E51D5B6B454A}" destId="{AA6BB47E-32C8-4E45-870D-0001D535C724}" srcOrd="1" destOrd="0" presId="urn:microsoft.com/office/officeart/2018/2/layout/IconLabelList"/>
    <dgm:cxn modelId="{13E7FE2D-69B6-4259-954C-7B8444472CAE}" type="presParOf" srcId="{4C4064B3-5718-415A-8E0A-E51D5B6B454A}" destId="{652789D1-4EFE-453F-B877-741ED348ED5C}" srcOrd="2" destOrd="0" presId="urn:microsoft.com/office/officeart/2018/2/layout/IconLabelList"/>
    <dgm:cxn modelId="{E74373E1-CF73-4A96-896B-A356EA09EB65}" type="presParOf" srcId="{890B4A5D-DCBC-4058-893A-9D4FB02D18FC}" destId="{779A30A3-0229-4661-A684-552F398D00A1}" srcOrd="1" destOrd="0" presId="urn:microsoft.com/office/officeart/2018/2/layout/IconLabelList"/>
    <dgm:cxn modelId="{E1F35BB9-6BA2-4819-B354-75DB93509F59}" type="presParOf" srcId="{890B4A5D-DCBC-4058-893A-9D4FB02D18FC}" destId="{0AF62E2E-3EAE-4C5A-A9DF-4726DF4215CC}" srcOrd="2" destOrd="0" presId="urn:microsoft.com/office/officeart/2018/2/layout/IconLabelList"/>
    <dgm:cxn modelId="{A809BFC3-1CA7-48EE-9625-752DB46CD66F}" type="presParOf" srcId="{0AF62E2E-3EAE-4C5A-A9DF-4726DF4215CC}" destId="{E1F048EF-CB10-45B4-B04D-2ACBC1992B1C}" srcOrd="0" destOrd="0" presId="urn:microsoft.com/office/officeart/2018/2/layout/IconLabelList"/>
    <dgm:cxn modelId="{FCB84388-2029-4700-B347-D7422E1E57ED}" type="presParOf" srcId="{0AF62E2E-3EAE-4C5A-A9DF-4726DF4215CC}" destId="{BCD85FF2-2326-4555-BA79-CFD18DBA7649}" srcOrd="1" destOrd="0" presId="urn:microsoft.com/office/officeart/2018/2/layout/IconLabelList"/>
    <dgm:cxn modelId="{E923F66C-E2B8-4954-8A99-5AEF4A5D1868}" type="presParOf" srcId="{0AF62E2E-3EAE-4C5A-A9DF-4726DF4215CC}" destId="{BFD2E2EC-2C29-47DF-9F01-6D892C6F638A}" srcOrd="2" destOrd="0" presId="urn:microsoft.com/office/officeart/2018/2/layout/IconLabelList"/>
    <dgm:cxn modelId="{7BD0BFAF-F3C0-4A05-9651-B7219F36D4C0}" type="presParOf" srcId="{890B4A5D-DCBC-4058-893A-9D4FB02D18FC}" destId="{EFD38BA7-9106-482A-85B5-8BC14AF31E3F}" srcOrd="3" destOrd="0" presId="urn:microsoft.com/office/officeart/2018/2/layout/IconLabelList"/>
    <dgm:cxn modelId="{F74470D5-8B98-475B-B8C6-27074F4B0F90}" type="presParOf" srcId="{890B4A5D-DCBC-4058-893A-9D4FB02D18FC}" destId="{86A550F6-0933-4482-8515-417ED28B40F2}" srcOrd="4" destOrd="0" presId="urn:microsoft.com/office/officeart/2018/2/layout/IconLabelList"/>
    <dgm:cxn modelId="{6E808912-FC60-471A-858D-6252EFF5BB01}" type="presParOf" srcId="{86A550F6-0933-4482-8515-417ED28B40F2}" destId="{7B3DD274-CEA3-4C25-B7F6-85F0DB1520F9}" srcOrd="0" destOrd="0" presId="urn:microsoft.com/office/officeart/2018/2/layout/IconLabelList"/>
    <dgm:cxn modelId="{D3B233A0-2DC8-4CBF-A672-1CC01A96306B}" type="presParOf" srcId="{86A550F6-0933-4482-8515-417ED28B40F2}" destId="{01DF68FB-0B0C-4D21-9084-A74500C50441}" srcOrd="1" destOrd="0" presId="urn:microsoft.com/office/officeart/2018/2/layout/IconLabelList"/>
    <dgm:cxn modelId="{CFC70FE4-3C5A-4BC8-8A84-9A42F909370A}" type="presParOf" srcId="{86A550F6-0933-4482-8515-417ED28B40F2}" destId="{E5D60A87-A4E6-4C2F-AD24-D403881AA1D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E3138F4-58E5-46AF-A5EC-6C8052F8C38C}"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E90CB3E0-9A7B-408B-B9FB-6E2530DFB75E}">
      <dgm:prSet/>
      <dgm:spPr/>
      <dgm:t>
        <a:bodyPr/>
        <a:lstStyle/>
        <a:p>
          <a:r>
            <a:rPr lang="en-GB"/>
            <a:t>Responsibility and autonomy</a:t>
          </a:r>
          <a:endParaRPr lang="en-US"/>
        </a:p>
      </dgm:t>
    </dgm:pt>
    <dgm:pt modelId="{6BFAFC21-14A1-4927-9C99-42A6D75A1D41}" type="parTrans" cxnId="{1926D658-0D94-4374-9C9B-E224F566088E}">
      <dgm:prSet/>
      <dgm:spPr/>
      <dgm:t>
        <a:bodyPr/>
        <a:lstStyle/>
        <a:p>
          <a:endParaRPr lang="en-US"/>
        </a:p>
      </dgm:t>
    </dgm:pt>
    <dgm:pt modelId="{F2EEC59A-2E4E-43EB-91B7-7C269C01DEEE}" type="sibTrans" cxnId="{1926D658-0D94-4374-9C9B-E224F566088E}">
      <dgm:prSet/>
      <dgm:spPr/>
      <dgm:t>
        <a:bodyPr/>
        <a:lstStyle/>
        <a:p>
          <a:endParaRPr lang="en-US"/>
        </a:p>
      </dgm:t>
    </dgm:pt>
    <dgm:pt modelId="{35057174-A735-4F09-BA35-30F27A1742AC}">
      <dgm:prSet/>
      <dgm:spPr/>
      <dgm:t>
        <a:bodyPr/>
        <a:lstStyle/>
        <a:p>
          <a:r>
            <a:rPr lang="en-GB"/>
            <a:t>Complexity or uncertainty</a:t>
          </a:r>
          <a:endParaRPr lang="en-US"/>
        </a:p>
      </dgm:t>
    </dgm:pt>
    <dgm:pt modelId="{1F0EEB22-4598-4839-8A26-79F707BCB2E8}" type="parTrans" cxnId="{24034FC5-57F9-4FB6-9CB9-2AB1EC145CD6}">
      <dgm:prSet/>
      <dgm:spPr/>
      <dgm:t>
        <a:bodyPr/>
        <a:lstStyle/>
        <a:p>
          <a:endParaRPr lang="en-US"/>
        </a:p>
      </dgm:t>
    </dgm:pt>
    <dgm:pt modelId="{5AB0174E-A64A-4EB2-B39A-C883F3C22C32}" type="sibTrans" cxnId="{24034FC5-57F9-4FB6-9CB9-2AB1EC145CD6}">
      <dgm:prSet/>
      <dgm:spPr/>
      <dgm:t>
        <a:bodyPr/>
        <a:lstStyle/>
        <a:p>
          <a:endParaRPr lang="en-US"/>
        </a:p>
      </dgm:t>
    </dgm:pt>
    <dgm:pt modelId="{34896276-028A-4F7A-BE86-D422451EDE84}">
      <dgm:prSet/>
      <dgm:spPr/>
      <dgm:t>
        <a:bodyPr/>
        <a:lstStyle/>
        <a:p>
          <a:r>
            <a:rPr lang="en-GB"/>
            <a:t>People, ethical, or commercial tension</a:t>
          </a:r>
          <a:endParaRPr lang="en-US"/>
        </a:p>
      </dgm:t>
    </dgm:pt>
    <dgm:pt modelId="{70ED7802-CE66-4CBA-87E3-57DDEA0216FF}" type="parTrans" cxnId="{9C6D2C72-8EF3-4AB6-86E4-3FE384B3F601}">
      <dgm:prSet/>
      <dgm:spPr/>
      <dgm:t>
        <a:bodyPr/>
        <a:lstStyle/>
        <a:p>
          <a:endParaRPr lang="en-US"/>
        </a:p>
      </dgm:t>
    </dgm:pt>
    <dgm:pt modelId="{BCA4D42F-93DB-491E-89BB-874E5D1570F4}" type="sibTrans" cxnId="{9C6D2C72-8EF3-4AB6-86E4-3FE384B3F601}">
      <dgm:prSet/>
      <dgm:spPr/>
      <dgm:t>
        <a:bodyPr/>
        <a:lstStyle/>
        <a:p>
          <a:endParaRPr lang="en-US"/>
        </a:p>
      </dgm:t>
    </dgm:pt>
    <dgm:pt modelId="{3AB233D8-D016-4CB4-B3D2-85EE017C8632}">
      <dgm:prSet/>
      <dgm:spPr/>
      <dgm:t>
        <a:bodyPr/>
        <a:lstStyle/>
        <a:p>
          <a:r>
            <a:rPr lang="en-GB"/>
            <a:t>Clear consequences</a:t>
          </a:r>
          <a:endParaRPr lang="en-US"/>
        </a:p>
      </dgm:t>
    </dgm:pt>
    <dgm:pt modelId="{79DFC551-9544-4618-B9F3-0F35DA7207A9}" type="parTrans" cxnId="{D4A1F0DF-403C-4B90-9EDE-4BAC1F310F48}">
      <dgm:prSet/>
      <dgm:spPr/>
      <dgm:t>
        <a:bodyPr/>
        <a:lstStyle/>
        <a:p>
          <a:endParaRPr lang="en-US"/>
        </a:p>
      </dgm:t>
    </dgm:pt>
    <dgm:pt modelId="{AF23DA4B-BAAC-4006-974C-E3105689C1A2}" type="sibTrans" cxnId="{D4A1F0DF-403C-4B90-9EDE-4BAC1F310F48}">
      <dgm:prSet/>
      <dgm:spPr/>
      <dgm:t>
        <a:bodyPr/>
        <a:lstStyle/>
        <a:p>
          <a:endParaRPr lang="en-US"/>
        </a:p>
      </dgm:t>
    </dgm:pt>
    <dgm:pt modelId="{1962A233-87E8-4BC4-8295-06D72394F040}">
      <dgm:prSet/>
      <dgm:spPr/>
      <dgm:t>
        <a:bodyPr/>
        <a:lstStyle/>
        <a:p>
          <a:r>
            <a:rPr lang="en-GB"/>
            <a:t>A difficult decision with imperfect outcomes is often stronger than a flawless success story.</a:t>
          </a:r>
          <a:endParaRPr lang="en-US"/>
        </a:p>
      </dgm:t>
    </dgm:pt>
    <dgm:pt modelId="{B7446FC3-54C2-40F4-9802-96D28C57327D}" type="parTrans" cxnId="{4CA63F9C-DEDD-4793-A26F-98199575A8EA}">
      <dgm:prSet/>
      <dgm:spPr/>
      <dgm:t>
        <a:bodyPr/>
        <a:lstStyle/>
        <a:p>
          <a:endParaRPr lang="en-US"/>
        </a:p>
      </dgm:t>
    </dgm:pt>
    <dgm:pt modelId="{CF321183-14A7-49BB-BA8B-355C5068478A}" type="sibTrans" cxnId="{4CA63F9C-DEDD-4793-A26F-98199575A8EA}">
      <dgm:prSet/>
      <dgm:spPr/>
      <dgm:t>
        <a:bodyPr/>
        <a:lstStyle/>
        <a:p>
          <a:endParaRPr lang="en-US"/>
        </a:p>
      </dgm:t>
    </dgm:pt>
    <dgm:pt modelId="{3BA14E8F-AADC-4101-AA2D-AA530E656975}" type="pres">
      <dgm:prSet presAssocID="{BE3138F4-58E5-46AF-A5EC-6C8052F8C38C}" presName="linear" presStyleCnt="0">
        <dgm:presLayoutVars>
          <dgm:animLvl val="lvl"/>
          <dgm:resizeHandles val="exact"/>
        </dgm:presLayoutVars>
      </dgm:prSet>
      <dgm:spPr/>
    </dgm:pt>
    <dgm:pt modelId="{33325111-5483-4B42-9B55-F42CD8F98129}" type="pres">
      <dgm:prSet presAssocID="{E90CB3E0-9A7B-408B-B9FB-6E2530DFB75E}" presName="parentText" presStyleLbl="node1" presStyleIdx="0" presStyleCnt="5">
        <dgm:presLayoutVars>
          <dgm:chMax val="0"/>
          <dgm:bulletEnabled val="1"/>
        </dgm:presLayoutVars>
      </dgm:prSet>
      <dgm:spPr/>
    </dgm:pt>
    <dgm:pt modelId="{D3A84325-5ED7-468B-BC40-DD8C65F4571F}" type="pres">
      <dgm:prSet presAssocID="{F2EEC59A-2E4E-43EB-91B7-7C269C01DEEE}" presName="spacer" presStyleCnt="0"/>
      <dgm:spPr/>
    </dgm:pt>
    <dgm:pt modelId="{67435157-1AA7-4A67-BA79-2D0BBF910B61}" type="pres">
      <dgm:prSet presAssocID="{35057174-A735-4F09-BA35-30F27A1742AC}" presName="parentText" presStyleLbl="node1" presStyleIdx="1" presStyleCnt="5">
        <dgm:presLayoutVars>
          <dgm:chMax val="0"/>
          <dgm:bulletEnabled val="1"/>
        </dgm:presLayoutVars>
      </dgm:prSet>
      <dgm:spPr/>
    </dgm:pt>
    <dgm:pt modelId="{3370B6E2-8463-4FC9-A4D3-26527692A5B8}" type="pres">
      <dgm:prSet presAssocID="{5AB0174E-A64A-4EB2-B39A-C883F3C22C32}" presName="spacer" presStyleCnt="0"/>
      <dgm:spPr/>
    </dgm:pt>
    <dgm:pt modelId="{2C96739C-90A1-4129-9DCF-EAE9A9C75B19}" type="pres">
      <dgm:prSet presAssocID="{34896276-028A-4F7A-BE86-D422451EDE84}" presName="parentText" presStyleLbl="node1" presStyleIdx="2" presStyleCnt="5">
        <dgm:presLayoutVars>
          <dgm:chMax val="0"/>
          <dgm:bulletEnabled val="1"/>
        </dgm:presLayoutVars>
      </dgm:prSet>
      <dgm:spPr/>
    </dgm:pt>
    <dgm:pt modelId="{34EAB6CD-9B06-4D46-9D89-8F6C009B8309}" type="pres">
      <dgm:prSet presAssocID="{BCA4D42F-93DB-491E-89BB-874E5D1570F4}" presName="spacer" presStyleCnt="0"/>
      <dgm:spPr/>
    </dgm:pt>
    <dgm:pt modelId="{1A2048DD-5962-4E33-90C5-6638E0363A61}" type="pres">
      <dgm:prSet presAssocID="{3AB233D8-D016-4CB4-B3D2-85EE017C8632}" presName="parentText" presStyleLbl="node1" presStyleIdx="3" presStyleCnt="5">
        <dgm:presLayoutVars>
          <dgm:chMax val="0"/>
          <dgm:bulletEnabled val="1"/>
        </dgm:presLayoutVars>
      </dgm:prSet>
      <dgm:spPr/>
    </dgm:pt>
    <dgm:pt modelId="{CB6951CA-0584-4822-9964-C38713257DF7}" type="pres">
      <dgm:prSet presAssocID="{AF23DA4B-BAAC-4006-974C-E3105689C1A2}" presName="spacer" presStyleCnt="0"/>
      <dgm:spPr/>
    </dgm:pt>
    <dgm:pt modelId="{62D9751B-FC80-43AF-9658-FF65C382E2E9}" type="pres">
      <dgm:prSet presAssocID="{1962A233-87E8-4BC4-8295-06D72394F040}" presName="parentText" presStyleLbl="node1" presStyleIdx="4" presStyleCnt="5">
        <dgm:presLayoutVars>
          <dgm:chMax val="0"/>
          <dgm:bulletEnabled val="1"/>
        </dgm:presLayoutVars>
      </dgm:prSet>
      <dgm:spPr/>
    </dgm:pt>
  </dgm:ptLst>
  <dgm:cxnLst>
    <dgm:cxn modelId="{AC39B533-E283-4915-917F-5EBBB38E3082}" type="presOf" srcId="{E90CB3E0-9A7B-408B-B9FB-6E2530DFB75E}" destId="{33325111-5483-4B42-9B55-F42CD8F98129}" srcOrd="0" destOrd="0" presId="urn:microsoft.com/office/officeart/2005/8/layout/vList2"/>
    <dgm:cxn modelId="{250D5B37-63A3-4235-8815-F7084C0D8B54}" type="presOf" srcId="{35057174-A735-4F09-BA35-30F27A1742AC}" destId="{67435157-1AA7-4A67-BA79-2D0BBF910B61}" srcOrd="0" destOrd="0" presId="urn:microsoft.com/office/officeart/2005/8/layout/vList2"/>
    <dgm:cxn modelId="{9C6D2C72-8EF3-4AB6-86E4-3FE384B3F601}" srcId="{BE3138F4-58E5-46AF-A5EC-6C8052F8C38C}" destId="{34896276-028A-4F7A-BE86-D422451EDE84}" srcOrd="2" destOrd="0" parTransId="{70ED7802-CE66-4CBA-87E3-57DDEA0216FF}" sibTransId="{BCA4D42F-93DB-491E-89BB-874E5D1570F4}"/>
    <dgm:cxn modelId="{1926D658-0D94-4374-9C9B-E224F566088E}" srcId="{BE3138F4-58E5-46AF-A5EC-6C8052F8C38C}" destId="{E90CB3E0-9A7B-408B-B9FB-6E2530DFB75E}" srcOrd="0" destOrd="0" parTransId="{6BFAFC21-14A1-4927-9C99-42A6D75A1D41}" sibTransId="{F2EEC59A-2E4E-43EB-91B7-7C269C01DEEE}"/>
    <dgm:cxn modelId="{4CA63F9C-DEDD-4793-A26F-98199575A8EA}" srcId="{BE3138F4-58E5-46AF-A5EC-6C8052F8C38C}" destId="{1962A233-87E8-4BC4-8295-06D72394F040}" srcOrd="4" destOrd="0" parTransId="{B7446FC3-54C2-40F4-9802-96D28C57327D}" sibTransId="{CF321183-14A7-49BB-BA8B-355C5068478A}"/>
    <dgm:cxn modelId="{24034FC5-57F9-4FB6-9CB9-2AB1EC145CD6}" srcId="{BE3138F4-58E5-46AF-A5EC-6C8052F8C38C}" destId="{35057174-A735-4F09-BA35-30F27A1742AC}" srcOrd="1" destOrd="0" parTransId="{1F0EEB22-4598-4839-8A26-79F707BCB2E8}" sibTransId="{5AB0174E-A64A-4EB2-B39A-C883F3C22C32}"/>
    <dgm:cxn modelId="{00FF97DC-F690-4DBB-99B0-C99CF1C08B9A}" type="presOf" srcId="{BE3138F4-58E5-46AF-A5EC-6C8052F8C38C}" destId="{3BA14E8F-AADC-4101-AA2D-AA530E656975}" srcOrd="0" destOrd="0" presId="urn:microsoft.com/office/officeart/2005/8/layout/vList2"/>
    <dgm:cxn modelId="{D4A1F0DF-403C-4B90-9EDE-4BAC1F310F48}" srcId="{BE3138F4-58E5-46AF-A5EC-6C8052F8C38C}" destId="{3AB233D8-D016-4CB4-B3D2-85EE017C8632}" srcOrd="3" destOrd="0" parTransId="{79DFC551-9544-4618-B9F3-0F35DA7207A9}" sibTransId="{AF23DA4B-BAAC-4006-974C-E3105689C1A2}"/>
    <dgm:cxn modelId="{5D5E1EE5-4DDD-4789-968A-3F763B598B29}" type="presOf" srcId="{1962A233-87E8-4BC4-8295-06D72394F040}" destId="{62D9751B-FC80-43AF-9658-FF65C382E2E9}" srcOrd="0" destOrd="0" presId="urn:microsoft.com/office/officeart/2005/8/layout/vList2"/>
    <dgm:cxn modelId="{D95680EF-47C7-4A13-BBD6-0D1C2C13CE4C}" type="presOf" srcId="{3AB233D8-D016-4CB4-B3D2-85EE017C8632}" destId="{1A2048DD-5962-4E33-90C5-6638E0363A61}" srcOrd="0" destOrd="0" presId="urn:microsoft.com/office/officeart/2005/8/layout/vList2"/>
    <dgm:cxn modelId="{834B46F7-6DBB-459C-91CF-FEEA8803D7B5}" type="presOf" srcId="{34896276-028A-4F7A-BE86-D422451EDE84}" destId="{2C96739C-90A1-4129-9DCF-EAE9A9C75B19}" srcOrd="0" destOrd="0" presId="urn:microsoft.com/office/officeart/2005/8/layout/vList2"/>
    <dgm:cxn modelId="{E48678AA-BBD8-448C-8894-1185EAEA7A8D}" type="presParOf" srcId="{3BA14E8F-AADC-4101-AA2D-AA530E656975}" destId="{33325111-5483-4B42-9B55-F42CD8F98129}" srcOrd="0" destOrd="0" presId="urn:microsoft.com/office/officeart/2005/8/layout/vList2"/>
    <dgm:cxn modelId="{C90BDA0F-DA86-40B8-8779-0205E02CD178}" type="presParOf" srcId="{3BA14E8F-AADC-4101-AA2D-AA530E656975}" destId="{D3A84325-5ED7-468B-BC40-DD8C65F4571F}" srcOrd="1" destOrd="0" presId="urn:microsoft.com/office/officeart/2005/8/layout/vList2"/>
    <dgm:cxn modelId="{1AEA0130-AD2C-4949-9A03-496E294338BB}" type="presParOf" srcId="{3BA14E8F-AADC-4101-AA2D-AA530E656975}" destId="{67435157-1AA7-4A67-BA79-2D0BBF910B61}" srcOrd="2" destOrd="0" presId="urn:microsoft.com/office/officeart/2005/8/layout/vList2"/>
    <dgm:cxn modelId="{9A85016C-FE05-4EEE-8F8D-034E4452B022}" type="presParOf" srcId="{3BA14E8F-AADC-4101-AA2D-AA530E656975}" destId="{3370B6E2-8463-4FC9-A4D3-26527692A5B8}" srcOrd="3" destOrd="0" presId="urn:microsoft.com/office/officeart/2005/8/layout/vList2"/>
    <dgm:cxn modelId="{A12A648A-6C54-4169-ACF7-3F5F13ADDDF2}" type="presParOf" srcId="{3BA14E8F-AADC-4101-AA2D-AA530E656975}" destId="{2C96739C-90A1-4129-9DCF-EAE9A9C75B19}" srcOrd="4" destOrd="0" presId="urn:microsoft.com/office/officeart/2005/8/layout/vList2"/>
    <dgm:cxn modelId="{11D2931D-80C9-43C3-BAF0-A4138ACE2B43}" type="presParOf" srcId="{3BA14E8F-AADC-4101-AA2D-AA530E656975}" destId="{34EAB6CD-9B06-4D46-9D89-8F6C009B8309}" srcOrd="5" destOrd="0" presId="urn:microsoft.com/office/officeart/2005/8/layout/vList2"/>
    <dgm:cxn modelId="{BBFF6C33-E936-4290-96C9-CA526F5DC2E6}" type="presParOf" srcId="{3BA14E8F-AADC-4101-AA2D-AA530E656975}" destId="{1A2048DD-5962-4E33-90C5-6638E0363A61}" srcOrd="6" destOrd="0" presId="urn:microsoft.com/office/officeart/2005/8/layout/vList2"/>
    <dgm:cxn modelId="{F12C2EC3-AEE0-4186-AD42-3099B38668AB}" type="presParOf" srcId="{3BA14E8F-AADC-4101-AA2D-AA530E656975}" destId="{CB6951CA-0584-4822-9964-C38713257DF7}" srcOrd="7" destOrd="0" presId="urn:microsoft.com/office/officeart/2005/8/layout/vList2"/>
    <dgm:cxn modelId="{FCE0D9B6-C47B-4278-9872-70B4D9DC0E69}" type="presParOf" srcId="{3BA14E8F-AADC-4101-AA2D-AA530E656975}" destId="{62D9751B-FC80-43AF-9658-FF65C382E2E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80FBAC3-1D76-4A12-AA34-5EB1C0A6277B}" type="doc">
      <dgm:prSet loTypeId="urn:microsoft.com/office/officeart/2005/8/layout/vProcess5" loCatId="process" qsTypeId="urn:microsoft.com/office/officeart/2005/8/quickstyle/simple2" qsCatId="simple" csTypeId="urn:microsoft.com/office/officeart/2005/8/colors/accent3_2" csCatId="accent3"/>
      <dgm:spPr/>
      <dgm:t>
        <a:bodyPr/>
        <a:lstStyle/>
        <a:p>
          <a:endParaRPr lang="en-US"/>
        </a:p>
      </dgm:t>
    </dgm:pt>
    <dgm:pt modelId="{9C446584-B046-4471-B6A8-0C9E023CF364}">
      <dgm:prSet/>
      <dgm:spPr/>
      <dgm:t>
        <a:bodyPr/>
        <a:lstStyle/>
        <a:p>
          <a:r>
            <a:rPr lang="en-GB"/>
            <a:t>In pairs, identify 4 potential scenarios </a:t>
          </a:r>
          <a:endParaRPr lang="en-US"/>
        </a:p>
      </dgm:t>
    </dgm:pt>
    <dgm:pt modelId="{50D0FD9D-F019-495A-92AA-D58F521F8604}" type="parTrans" cxnId="{5A505B12-485F-4EE9-9276-C3BC61DF6095}">
      <dgm:prSet/>
      <dgm:spPr/>
      <dgm:t>
        <a:bodyPr/>
        <a:lstStyle/>
        <a:p>
          <a:endParaRPr lang="en-US"/>
        </a:p>
      </dgm:t>
    </dgm:pt>
    <dgm:pt modelId="{AB4AE9F5-261E-4714-AA13-30F2C98AC041}" type="sibTrans" cxnId="{5A505B12-485F-4EE9-9276-C3BC61DF6095}">
      <dgm:prSet/>
      <dgm:spPr/>
      <dgm:t>
        <a:bodyPr/>
        <a:lstStyle/>
        <a:p>
          <a:endParaRPr lang="en-US"/>
        </a:p>
      </dgm:t>
    </dgm:pt>
    <dgm:pt modelId="{3DCC9191-8B46-4CE6-8876-7B89953776EA}">
      <dgm:prSet/>
      <dgm:spPr/>
      <dgm:t>
        <a:bodyPr/>
        <a:lstStyle/>
        <a:p>
          <a:r>
            <a:rPr lang="en-GB"/>
            <a:t>Map these to the core behaviours (maximum of 2 each)</a:t>
          </a:r>
          <a:endParaRPr lang="en-US"/>
        </a:p>
      </dgm:t>
    </dgm:pt>
    <dgm:pt modelId="{DE49E231-B77F-4B7E-8F67-03813B69A9F5}" type="parTrans" cxnId="{F3CB925C-210F-4D6E-B220-AC32A9580698}">
      <dgm:prSet/>
      <dgm:spPr/>
      <dgm:t>
        <a:bodyPr/>
        <a:lstStyle/>
        <a:p>
          <a:endParaRPr lang="en-US"/>
        </a:p>
      </dgm:t>
    </dgm:pt>
    <dgm:pt modelId="{22340CE0-FACD-4382-859E-05BD63F68616}" type="sibTrans" cxnId="{F3CB925C-210F-4D6E-B220-AC32A9580698}">
      <dgm:prSet/>
      <dgm:spPr/>
      <dgm:t>
        <a:bodyPr/>
        <a:lstStyle/>
        <a:p>
          <a:endParaRPr lang="en-US"/>
        </a:p>
      </dgm:t>
    </dgm:pt>
    <dgm:pt modelId="{66C8F551-2AAE-4F6D-BFB6-762E55955B52}">
      <dgm:prSet/>
      <dgm:spPr/>
      <dgm:t>
        <a:bodyPr/>
        <a:lstStyle/>
        <a:p>
          <a:r>
            <a:rPr lang="en-GB"/>
            <a:t>What made this difficult?</a:t>
          </a:r>
          <a:endParaRPr lang="en-US"/>
        </a:p>
      </dgm:t>
    </dgm:pt>
    <dgm:pt modelId="{048C413F-3A77-4C6C-B0C8-3FB7F423CB17}" type="parTrans" cxnId="{0916EB16-1CA9-45BB-96E8-5534A97480F1}">
      <dgm:prSet/>
      <dgm:spPr/>
      <dgm:t>
        <a:bodyPr/>
        <a:lstStyle/>
        <a:p>
          <a:endParaRPr lang="en-US"/>
        </a:p>
      </dgm:t>
    </dgm:pt>
    <dgm:pt modelId="{BDAC280D-E268-47BD-8C03-AB0FD5A6CDC2}" type="sibTrans" cxnId="{0916EB16-1CA9-45BB-96E8-5534A97480F1}">
      <dgm:prSet/>
      <dgm:spPr/>
      <dgm:t>
        <a:bodyPr/>
        <a:lstStyle/>
        <a:p>
          <a:endParaRPr lang="en-US"/>
        </a:p>
      </dgm:t>
    </dgm:pt>
    <dgm:pt modelId="{DC52A1E7-B37B-4424-BCE1-5A252A3E27B1}">
      <dgm:prSet/>
      <dgm:spPr/>
      <dgm:t>
        <a:bodyPr/>
        <a:lstStyle/>
        <a:p>
          <a:r>
            <a:rPr lang="en-GB"/>
            <a:t>Who disagreed?</a:t>
          </a:r>
          <a:endParaRPr lang="en-US"/>
        </a:p>
      </dgm:t>
    </dgm:pt>
    <dgm:pt modelId="{8BF19D2D-B835-4A37-9CFE-67BF5E5A2031}" type="parTrans" cxnId="{79C75625-0661-431A-AD0D-AEC4946E3655}">
      <dgm:prSet/>
      <dgm:spPr/>
      <dgm:t>
        <a:bodyPr/>
        <a:lstStyle/>
        <a:p>
          <a:endParaRPr lang="en-US"/>
        </a:p>
      </dgm:t>
    </dgm:pt>
    <dgm:pt modelId="{47959FF9-95B1-4B58-9F20-8163839DB812}" type="sibTrans" cxnId="{79C75625-0661-431A-AD0D-AEC4946E3655}">
      <dgm:prSet/>
      <dgm:spPr/>
      <dgm:t>
        <a:bodyPr/>
        <a:lstStyle/>
        <a:p>
          <a:endParaRPr lang="en-US"/>
        </a:p>
      </dgm:t>
    </dgm:pt>
    <dgm:pt modelId="{BC892564-7519-4BDC-B443-4E3FA6F4B397}">
      <dgm:prSet/>
      <dgm:spPr/>
      <dgm:t>
        <a:bodyPr/>
        <a:lstStyle/>
        <a:p>
          <a:r>
            <a:rPr lang="en-GB"/>
            <a:t>What was at stake?</a:t>
          </a:r>
          <a:endParaRPr lang="en-US"/>
        </a:p>
      </dgm:t>
    </dgm:pt>
    <dgm:pt modelId="{6FA22375-3C82-4EF6-A00C-2AA20A6D8956}" type="parTrans" cxnId="{512AA3A9-6705-4D66-B062-A8658E83CDC6}">
      <dgm:prSet/>
      <dgm:spPr/>
      <dgm:t>
        <a:bodyPr/>
        <a:lstStyle/>
        <a:p>
          <a:endParaRPr lang="en-US"/>
        </a:p>
      </dgm:t>
    </dgm:pt>
    <dgm:pt modelId="{7B84AADC-5D9F-44C3-A65F-1BA195D42CF2}" type="sibTrans" cxnId="{512AA3A9-6705-4D66-B062-A8658E83CDC6}">
      <dgm:prSet/>
      <dgm:spPr/>
      <dgm:t>
        <a:bodyPr/>
        <a:lstStyle/>
        <a:p>
          <a:endParaRPr lang="en-US"/>
        </a:p>
      </dgm:t>
    </dgm:pt>
    <dgm:pt modelId="{B5E0039D-2F04-4A71-8D0A-35FB03360EC6}" type="pres">
      <dgm:prSet presAssocID="{380FBAC3-1D76-4A12-AA34-5EB1C0A6277B}" presName="outerComposite" presStyleCnt="0">
        <dgm:presLayoutVars>
          <dgm:chMax val="5"/>
          <dgm:dir/>
          <dgm:resizeHandles val="exact"/>
        </dgm:presLayoutVars>
      </dgm:prSet>
      <dgm:spPr/>
    </dgm:pt>
    <dgm:pt modelId="{6148B2CA-A10F-4465-9D18-2EA7757C2025}" type="pres">
      <dgm:prSet presAssocID="{380FBAC3-1D76-4A12-AA34-5EB1C0A6277B}" presName="dummyMaxCanvas" presStyleCnt="0">
        <dgm:presLayoutVars/>
      </dgm:prSet>
      <dgm:spPr/>
    </dgm:pt>
    <dgm:pt modelId="{8E27D153-828F-4204-ACE4-3E215692BB78}" type="pres">
      <dgm:prSet presAssocID="{380FBAC3-1D76-4A12-AA34-5EB1C0A6277B}" presName="FiveNodes_1" presStyleLbl="node1" presStyleIdx="0" presStyleCnt="5">
        <dgm:presLayoutVars>
          <dgm:bulletEnabled val="1"/>
        </dgm:presLayoutVars>
      </dgm:prSet>
      <dgm:spPr/>
    </dgm:pt>
    <dgm:pt modelId="{A49BCFC0-5179-45BF-AA1A-C5AD1A6EDE95}" type="pres">
      <dgm:prSet presAssocID="{380FBAC3-1D76-4A12-AA34-5EB1C0A6277B}" presName="FiveNodes_2" presStyleLbl="node1" presStyleIdx="1" presStyleCnt="5">
        <dgm:presLayoutVars>
          <dgm:bulletEnabled val="1"/>
        </dgm:presLayoutVars>
      </dgm:prSet>
      <dgm:spPr/>
    </dgm:pt>
    <dgm:pt modelId="{7BE59F2C-FC0E-4882-AAFC-5B570079491E}" type="pres">
      <dgm:prSet presAssocID="{380FBAC3-1D76-4A12-AA34-5EB1C0A6277B}" presName="FiveNodes_3" presStyleLbl="node1" presStyleIdx="2" presStyleCnt="5">
        <dgm:presLayoutVars>
          <dgm:bulletEnabled val="1"/>
        </dgm:presLayoutVars>
      </dgm:prSet>
      <dgm:spPr/>
    </dgm:pt>
    <dgm:pt modelId="{861BE855-6B56-429B-B4A3-0AC9C83C2FCC}" type="pres">
      <dgm:prSet presAssocID="{380FBAC3-1D76-4A12-AA34-5EB1C0A6277B}" presName="FiveNodes_4" presStyleLbl="node1" presStyleIdx="3" presStyleCnt="5">
        <dgm:presLayoutVars>
          <dgm:bulletEnabled val="1"/>
        </dgm:presLayoutVars>
      </dgm:prSet>
      <dgm:spPr/>
    </dgm:pt>
    <dgm:pt modelId="{B4DB6419-80C2-4C69-B204-E1D1D613CD0E}" type="pres">
      <dgm:prSet presAssocID="{380FBAC3-1D76-4A12-AA34-5EB1C0A6277B}" presName="FiveNodes_5" presStyleLbl="node1" presStyleIdx="4" presStyleCnt="5">
        <dgm:presLayoutVars>
          <dgm:bulletEnabled val="1"/>
        </dgm:presLayoutVars>
      </dgm:prSet>
      <dgm:spPr/>
    </dgm:pt>
    <dgm:pt modelId="{2DE4E61E-1B5F-472A-8866-452A65259ECB}" type="pres">
      <dgm:prSet presAssocID="{380FBAC3-1D76-4A12-AA34-5EB1C0A6277B}" presName="FiveConn_1-2" presStyleLbl="fgAccFollowNode1" presStyleIdx="0" presStyleCnt="4">
        <dgm:presLayoutVars>
          <dgm:bulletEnabled val="1"/>
        </dgm:presLayoutVars>
      </dgm:prSet>
      <dgm:spPr/>
    </dgm:pt>
    <dgm:pt modelId="{73E6F181-9C36-4A99-9364-BB4DD0E3FF8E}" type="pres">
      <dgm:prSet presAssocID="{380FBAC3-1D76-4A12-AA34-5EB1C0A6277B}" presName="FiveConn_2-3" presStyleLbl="fgAccFollowNode1" presStyleIdx="1" presStyleCnt="4">
        <dgm:presLayoutVars>
          <dgm:bulletEnabled val="1"/>
        </dgm:presLayoutVars>
      </dgm:prSet>
      <dgm:spPr/>
    </dgm:pt>
    <dgm:pt modelId="{96741ACE-2BFB-4F50-92E8-D01F8332E4BD}" type="pres">
      <dgm:prSet presAssocID="{380FBAC3-1D76-4A12-AA34-5EB1C0A6277B}" presName="FiveConn_3-4" presStyleLbl="fgAccFollowNode1" presStyleIdx="2" presStyleCnt="4">
        <dgm:presLayoutVars>
          <dgm:bulletEnabled val="1"/>
        </dgm:presLayoutVars>
      </dgm:prSet>
      <dgm:spPr/>
    </dgm:pt>
    <dgm:pt modelId="{83367117-4A3E-4539-8538-3CA3CCB5D23E}" type="pres">
      <dgm:prSet presAssocID="{380FBAC3-1D76-4A12-AA34-5EB1C0A6277B}" presName="FiveConn_4-5" presStyleLbl="fgAccFollowNode1" presStyleIdx="3" presStyleCnt="4">
        <dgm:presLayoutVars>
          <dgm:bulletEnabled val="1"/>
        </dgm:presLayoutVars>
      </dgm:prSet>
      <dgm:spPr/>
    </dgm:pt>
    <dgm:pt modelId="{53169F7C-4B96-411D-9574-B4454090605C}" type="pres">
      <dgm:prSet presAssocID="{380FBAC3-1D76-4A12-AA34-5EB1C0A6277B}" presName="FiveNodes_1_text" presStyleLbl="node1" presStyleIdx="4" presStyleCnt="5">
        <dgm:presLayoutVars>
          <dgm:bulletEnabled val="1"/>
        </dgm:presLayoutVars>
      </dgm:prSet>
      <dgm:spPr/>
    </dgm:pt>
    <dgm:pt modelId="{2B63A0CB-368E-4405-A831-4533CE485499}" type="pres">
      <dgm:prSet presAssocID="{380FBAC3-1D76-4A12-AA34-5EB1C0A6277B}" presName="FiveNodes_2_text" presStyleLbl="node1" presStyleIdx="4" presStyleCnt="5">
        <dgm:presLayoutVars>
          <dgm:bulletEnabled val="1"/>
        </dgm:presLayoutVars>
      </dgm:prSet>
      <dgm:spPr/>
    </dgm:pt>
    <dgm:pt modelId="{5D33F4BA-9FBE-4A08-B65A-8F69187F2D6B}" type="pres">
      <dgm:prSet presAssocID="{380FBAC3-1D76-4A12-AA34-5EB1C0A6277B}" presName="FiveNodes_3_text" presStyleLbl="node1" presStyleIdx="4" presStyleCnt="5">
        <dgm:presLayoutVars>
          <dgm:bulletEnabled val="1"/>
        </dgm:presLayoutVars>
      </dgm:prSet>
      <dgm:spPr/>
    </dgm:pt>
    <dgm:pt modelId="{27CD73FB-D75D-4D2E-A9DF-862568F6F238}" type="pres">
      <dgm:prSet presAssocID="{380FBAC3-1D76-4A12-AA34-5EB1C0A6277B}" presName="FiveNodes_4_text" presStyleLbl="node1" presStyleIdx="4" presStyleCnt="5">
        <dgm:presLayoutVars>
          <dgm:bulletEnabled val="1"/>
        </dgm:presLayoutVars>
      </dgm:prSet>
      <dgm:spPr/>
    </dgm:pt>
    <dgm:pt modelId="{01717A8D-CC90-40A9-A14D-3C1FBA7CDC9D}" type="pres">
      <dgm:prSet presAssocID="{380FBAC3-1D76-4A12-AA34-5EB1C0A6277B}" presName="FiveNodes_5_text" presStyleLbl="node1" presStyleIdx="4" presStyleCnt="5">
        <dgm:presLayoutVars>
          <dgm:bulletEnabled val="1"/>
        </dgm:presLayoutVars>
      </dgm:prSet>
      <dgm:spPr/>
    </dgm:pt>
  </dgm:ptLst>
  <dgm:cxnLst>
    <dgm:cxn modelId="{AD801309-8007-45B8-A6C5-1631C03EFD53}" type="presOf" srcId="{BC892564-7519-4BDC-B443-4E3FA6F4B397}" destId="{01717A8D-CC90-40A9-A14D-3C1FBA7CDC9D}" srcOrd="1" destOrd="0" presId="urn:microsoft.com/office/officeart/2005/8/layout/vProcess5"/>
    <dgm:cxn modelId="{5A505B12-485F-4EE9-9276-C3BC61DF6095}" srcId="{380FBAC3-1D76-4A12-AA34-5EB1C0A6277B}" destId="{9C446584-B046-4471-B6A8-0C9E023CF364}" srcOrd="0" destOrd="0" parTransId="{50D0FD9D-F019-495A-92AA-D58F521F8604}" sibTransId="{AB4AE9F5-261E-4714-AA13-30F2C98AC041}"/>
    <dgm:cxn modelId="{0916EB16-1CA9-45BB-96E8-5534A97480F1}" srcId="{380FBAC3-1D76-4A12-AA34-5EB1C0A6277B}" destId="{66C8F551-2AAE-4F6D-BFB6-762E55955B52}" srcOrd="2" destOrd="0" parTransId="{048C413F-3A77-4C6C-B0C8-3FB7F423CB17}" sibTransId="{BDAC280D-E268-47BD-8C03-AB0FD5A6CDC2}"/>
    <dgm:cxn modelId="{6A7D781D-D832-4E40-B6F1-F750EE485F3B}" type="presOf" srcId="{22340CE0-FACD-4382-859E-05BD63F68616}" destId="{73E6F181-9C36-4A99-9364-BB4DD0E3FF8E}" srcOrd="0" destOrd="0" presId="urn:microsoft.com/office/officeart/2005/8/layout/vProcess5"/>
    <dgm:cxn modelId="{59C14521-3EDD-4D0A-9000-F8CA36161297}" type="presOf" srcId="{BC892564-7519-4BDC-B443-4E3FA6F4B397}" destId="{B4DB6419-80C2-4C69-B204-E1D1D613CD0E}" srcOrd="0" destOrd="0" presId="urn:microsoft.com/office/officeart/2005/8/layout/vProcess5"/>
    <dgm:cxn modelId="{79C75625-0661-431A-AD0D-AEC4946E3655}" srcId="{380FBAC3-1D76-4A12-AA34-5EB1C0A6277B}" destId="{DC52A1E7-B37B-4424-BCE1-5A252A3E27B1}" srcOrd="3" destOrd="0" parTransId="{8BF19D2D-B835-4A37-9CFE-67BF5E5A2031}" sibTransId="{47959FF9-95B1-4B58-9F20-8163839DB812}"/>
    <dgm:cxn modelId="{3A06E436-D9D3-40B1-A3D9-4E8FE4C6B640}" type="presOf" srcId="{380FBAC3-1D76-4A12-AA34-5EB1C0A6277B}" destId="{B5E0039D-2F04-4A71-8D0A-35FB03360EC6}" srcOrd="0" destOrd="0" presId="urn:microsoft.com/office/officeart/2005/8/layout/vProcess5"/>
    <dgm:cxn modelId="{F3CB925C-210F-4D6E-B220-AC32A9580698}" srcId="{380FBAC3-1D76-4A12-AA34-5EB1C0A6277B}" destId="{3DCC9191-8B46-4CE6-8876-7B89953776EA}" srcOrd="1" destOrd="0" parTransId="{DE49E231-B77F-4B7E-8F67-03813B69A9F5}" sibTransId="{22340CE0-FACD-4382-859E-05BD63F68616}"/>
    <dgm:cxn modelId="{6CAB7B4F-7523-49DD-A187-B731E945A2AB}" type="presOf" srcId="{3DCC9191-8B46-4CE6-8876-7B89953776EA}" destId="{2B63A0CB-368E-4405-A831-4533CE485499}" srcOrd="1" destOrd="0" presId="urn:microsoft.com/office/officeart/2005/8/layout/vProcess5"/>
    <dgm:cxn modelId="{FE8EDF56-DC4D-4D2E-A650-6CB18623FED8}" type="presOf" srcId="{3DCC9191-8B46-4CE6-8876-7B89953776EA}" destId="{A49BCFC0-5179-45BF-AA1A-C5AD1A6EDE95}" srcOrd="0" destOrd="0" presId="urn:microsoft.com/office/officeart/2005/8/layout/vProcess5"/>
    <dgm:cxn modelId="{BB82E377-2CB7-4C9C-ACBE-68D9901CEF7A}" type="presOf" srcId="{9C446584-B046-4471-B6A8-0C9E023CF364}" destId="{8E27D153-828F-4204-ACE4-3E215692BB78}" srcOrd="0" destOrd="0" presId="urn:microsoft.com/office/officeart/2005/8/layout/vProcess5"/>
    <dgm:cxn modelId="{3B94AA79-1232-430A-AE61-FE4C986F3FB7}" type="presOf" srcId="{AB4AE9F5-261E-4714-AA13-30F2C98AC041}" destId="{2DE4E61E-1B5F-472A-8866-452A65259ECB}" srcOrd="0" destOrd="0" presId="urn:microsoft.com/office/officeart/2005/8/layout/vProcess5"/>
    <dgm:cxn modelId="{0750D759-C817-4269-85B1-526D33B98717}" type="presOf" srcId="{47959FF9-95B1-4B58-9F20-8163839DB812}" destId="{83367117-4A3E-4539-8538-3CA3CCB5D23E}" srcOrd="0" destOrd="0" presId="urn:microsoft.com/office/officeart/2005/8/layout/vProcess5"/>
    <dgm:cxn modelId="{2E676F8E-C06B-4755-A57E-C53BFCA29598}" type="presOf" srcId="{BDAC280D-E268-47BD-8C03-AB0FD5A6CDC2}" destId="{96741ACE-2BFB-4F50-92E8-D01F8332E4BD}" srcOrd="0" destOrd="0" presId="urn:microsoft.com/office/officeart/2005/8/layout/vProcess5"/>
    <dgm:cxn modelId="{3D5E73A7-7654-47AF-B586-0D811A9DC203}" type="presOf" srcId="{9C446584-B046-4471-B6A8-0C9E023CF364}" destId="{53169F7C-4B96-411D-9574-B4454090605C}" srcOrd="1" destOrd="0" presId="urn:microsoft.com/office/officeart/2005/8/layout/vProcess5"/>
    <dgm:cxn modelId="{512AA3A9-6705-4D66-B062-A8658E83CDC6}" srcId="{380FBAC3-1D76-4A12-AA34-5EB1C0A6277B}" destId="{BC892564-7519-4BDC-B443-4E3FA6F4B397}" srcOrd="4" destOrd="0" parTransId="{6FA22375-3C82-4EF6-A00C-2AA20A6D8956}" sibTransId="{7B84AADC-5D9F-44C3-A65F-1BA195D42CF2}"/>
    <dgm:cxn modelId="{DBDC0ECB-1885-47AB-818B-AF40B8FB2913}" type="presOf" srcId="{66C8F551-2AAE-4F6D-BFB6-762E55955B52}" destId="{7BE59F2C-FC0E-4882-AAFC-5B570079491E}" srcOrd="0" destOrd="0" presId="urn:microsoft.com/office/officeart/2005/8/layout/vProcess5"/>
    <dgm:cxn modelId="{94D331D7-9FE0-448F-95F8-C38564DAEBA7}" type="presOf" srcId="{DC52A1E7-B37B-4424-BCE1-5A252A3E27B1}" destId="{27CD73FB-D75D-4D2E-A9DF-862568F6F238}" srcOrd="1" destOrd="0" presId="urn:microsoft.com/office/officeart/2005/8/layout/vProcess5"/>
    <dgm:cxn modelId="{F1EC5FD7-0DBE-43E3-BB15-8432C59600C4}" type="presOf" srcId="{DC52A1E7-B37B-4424-BCE1-5A252A3E27B1}" destId="{861BE855-6B56-429B-B4A3-0AC9C83C2FCC}" srcOrd="0" destOrd="0" presId="urn:microsoft.com/office/officeart/2005/8/layout/vProcess5"/>
    <dgm:cxn modelId="{B873E6D9-71AC-456F-B564-51D8D03AFD12}" type="presOf" srcId="{66C8F551-2AAE-4F6D-BFB6-762E55955B52}" destId="{5D33F4BA-9FBE-4A08-B65A-8F69187F2D6B}" srcOrd="1" destOrd="0" presId="urn:microsoft.com/office/officeart/2005/8/layout/vProcess5"/>
    <dgm:cxn modelId="{0E220385-AE91-42D5-9DCC-9EC95C366214}" type="presParOf" srcId="{B5E0039D-2F04-4A71-8D0A-35FB03360EC6}" destId="{6148B2CA-A10F-4465-9D18-2EA7757C2025}" srcOrd="0" destOrd="0" presId="urn:microsoft.com/office/officeart/2005/8/layout/vProcess5"/>
    <dgm:cxn modelId="{414AF222-940A-48F4-ACBE-B753859E9340}" type="presParOf" srcId="{B5E0039D-2F04-4A71-8D0A-35FB03360EC6}" destId="{8E27D153-828F-4204-ACE4-3E215692BB78}" srcOrd="1" destOrd="0" presId="urn:microsoft.com/office/officeart/2005/8/layout/vProcess5"/>
    <dgm:cxn modelId="{0702D2E3-3CB1-468A-8F82-975FDAE34B9A}" type="presParOf" srcId="{B5E0039D-2F04-4A71-8D0A-35FB03360EC6}" destId="{A49BCFC0-5179-45BF-AA1A-C5AD1A6EDE95}" srcOrd="2" destOrd="0" presId="urn:microsoft.com/office/officeart/2005/8/layout/vProcess5"/>
    <dgm:cxn modelId="{9D767361-C1BC-4B77-AB4C-8965571082DB}" type="presParOf" srcId="{B5E0039D-2F04-4A71-8D0A-35FB03360EC6}" destId="{7BE59F2C-FC0E-4882-AAFC-5B570079491E}" srcOrd="3" destOrd="0" presId="urn:microsoft.com/office/officeart/2005/8/layout/vProcess5"/>
    <dgm:cxn modelId="{C72960FF-A6DF-4DFB-BF22-E8C1A34D6B71}" type="presParOf" srcId="{B5E0039D-2F04-4A71-8D0A-35FB03360EC6}" destId="{861BE855-6B56-429B-B4A3-0AC9C83C2FCC}" srcOrd="4" destOrd="0" presId="urn:microsoft.com/office/officeart/2005/8/layout/vProcess5"/>
    <dgm:cxn modelId="{5C5E4B1C-6100-4E75-BCB1-F48FE9EA6A2E}" type="presParOf" srcId="{B5E0039D-2F04-4A71-8D0A-35FB03360EC6}" destId="{B4DB6419-80C2-4C69-B204-E1D1D613CD0E}" srcOrd="5" destOrd="0" presId="urn:microsoft.com/office/officeart/2005/8/layout/vProcess5"/>
    <dgm:cxn modelId="{7039735B-5DC5-46FC-969E-E5E555C22579}" type="presParOf" srcId="{B5E0039D-2F04-4A71-8D0A-35FB03360EC6}" destId="{2DE4E61E-1B5F-472A-8866-452A65259ECB}" srcOrd="6" destOrd="0" presId="urn:microsoft.com/office/officeart/2005/8/layout/vProcess5"/>
    <dgm:cxn modelId="{D256FEFE-13F5-4456-B5B9-0225ADA5A5B0}" type="presParOf" srcId="{B5E0039D-2F04-4A71-8D0A-35FB03360EC6}" destId="{73E6F181-9C36-4A99-9364-BB4DD0E3FF8E}" srcOrd="7" destOrd="0" presId="urn:microsoft.com/office/officeart/2005/8/layout/vProcess5"/>
    <dgm:cxn modelId="{856FA91B-853D-4325-B7B3-84572C4DE5BA}" type="presParOf" srcId="{B5E0039D-2F04-4A71-8D0A-35FB03360EC6}" destId="{96741ACE-2BFB-4F50-92E8-D01F8332E4BD}" srcOrd="8" destOrd="0" presId="urn:microsoft.com/office/officeart/2005/8/layout/vProcess5"/>
    <dgm:cxn modelId="{BE5561F0-48EC-4DE4-AAF1-7F8833EE02A3}" type="presParOf" srcId="{B5E0039D-2F04-4A71-8D0A-35FB03360EC6}" destId="{83367117-4A3E-4539-8538-3CA3CCB5D23E}" srcOrd="9" destOrd="0" presId="urn:microsoft.com/office/officeart/2005/8/layout/vProcess5"/>
    <dgm:cxn modelId="{A40802F2-009F-4E20-8305-406C9E71E272}" type="presParOf" srcId="{B5E0039D-2F04-4A71-8D0A-35FB03360EC6}" destId="{53169F7C-4B96-411D-9574-B4454090605C}" srcOrd="10" destOrd="0" presId="urn:microsoft.com/office/officeart/2005/8/layout/vProcess5"/>
    <dgm:cxn modelId="{543AA3E4-521F-43F5-9502-F4C5B528CA29}" type="presParOf" srcId="{B5E0039D-2F04-4A71-8D0A-35FB03360EC6}" destId="{2B63A0CB-368E-4405-A831-4533CE485499}" srcOrd="11" destOrd="0" presId="urn:microsoft.com/office/officeart/2005/8/layout/vProcess5"/>
    <dgm:cxn modelId="{7A1E4D44-5708-4078-8680-8A5BA6A32AF7}" type="presParOf" srcId="{B5E0039D-2F04-4A71-8D0A-35FB03360EC6}" destId="{5D33F4BA-9FBE-4A08-B65A-8F69187F2D6B}" srcOrd="12" destOrd="0" presId="urn:microsoft.com/office/officeart/2005/8/layout/vProcess5"/>
    <dgm:cxn modelId="{5333A4A3-9ADE-45E2-B7DB-93B0F68CC869}" type="presParOf" srcId="{B5E0039D-2F04-4A71-8D0A-35FB03360EC6}" destId="{27CD73FB-D75D-4D2E-A9DF-862568F6F238}" srcOrd="13" destOrd="0" presId="urn:microsoft.com/office/officeart/2005/8/layout/vProcess5"/>
    <dgm:cxn modelId="{AE38BBBF-C05F-440C-8C16-CD35020D9AC2}" type="presParOf" srcId="{B5E0039D-2F04-4A71-8D0A-35FB03360EC6}" destId="{01717A8D-CC90-40A9-A14D-3C1FBA7CDC9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416FA60-A0B3-4DD0-81EE-E13D67D5B6D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F5467A0-F75F-4718-90C6-6E685B0C3FB7}">
      <dgm:prSet/>
      <dgm:spPr/>
      <dgm:t>
        <a:bodyPr/>
        <a:lstStyle/>
        <a:p>
          <a:r>
            <a:rPr lang="en-GB" i="1"/>
            <a:t>‘Reflection is an important human activity in which people recapture their experience, think about it, mull over &amp; evaluate it. It is this working with experience that is important in learning’ (Boud, Keogh and Walker, 1985)</a:t>
          </a:r>
          <a:endParaRPr lang="en-US"/>
        </a:p>
      </dgm:t>
    </dgm:pt>
    <dgm:pt modelId="{EA4A4A79-EDBC-42AA-877C-3D6CEDBF399B}" type="parTrans" cxnId="{B2A4B017-8374-4B04-9718-569891BAA283}">
      <dgm:prSet/>
      <dgm:spPr/>
      <dgm:t>
        <a:bodyPr/>
        <a:lstStyle/>
        <a:p>
          <a:endParaRPr lang="en-US"/>
        </a:p>
      </dgm:t>
    </dgm:pt>
    <dgm:pt modelId="{7E803BA4-7752-4BF1-A1CE-726C70875C2F}" type="sibTrans" cxnId="{B2A4B017-8374-4B04-9718-569891BAA283}">
      <dgm:prSet/>
      <dgm:spPr/>
      <dgm:t>
        <a:bodyPr/>
        <a:lstStyle/>
        <a:p>
          <a:endParaRPr lang="en-US"/>
        </a:p>
      </dgm:t>
    </dgm:pt>
    <dgm:pt modelId="{793BAEF4-3BD0-40CA-9E8C-72E80BC1C582}">
      <dgm:prSet/>
      <dgm:spPr/>
      <dgm:t>
        <a:bodyPr/>
        <a:lstStyle/>
        <a:p>
          <a:r>
            <a:rPr lang="en-GB" i="1"/>
            <a:t>‘We learn through critical reflection by putting ourselves into the experience &amp; exploring personal &amp; theoretical knowledge to understand it &amp; view it in different ways’ (Tate and Sills, 2004)</a:t>
          </a:r>
          <a:endParaRPr lang="en-US"/>
        </a:p>
      </dgm:t>
    </dgm:pt>
    <dgm:pt modelId="{FED4DB5A-307A-4DBD-BD6A-82F0A494B18C}" type="parTrans" cxnId="{D89E4EE7-E25D-496B-A72D-A0A8BAF1F9FA}">
      <dgm:prSet/>
      <dgm:spPr/>
      <dgm:t>
        <a:bodyPr/>
        <a:lstStyle/>
        <a:p>
          <a:endParaRPr lang="en-US"/>
        </a:p>
      </dgm:t>
    </dgm:pt>
    <dgm:pt modelId="{6790F03B-E668-4397-BA7B-07512E82B880}" type="sibTrans" cxnId="{D89E4EE7-E25D-496B-A72D-A0A8BAF1F9FA}">
      <dgm:prSet/>
      <dgm:spPr/>
      <dgm:t>
        <a:bodyPr/>
        <a:lstStyle/>
        <a:p>
          <a:endParaRPr lang="en-US"/>
        </a:p>
      </dgm:t>
    </dgm:pt>
    <dgm:pt modelId="{B10099B7-7B43-4851-B327-49E1F34B1F33}">
      <dgm:prSet/>
      <dgm:spPr/>
      <dgm:t>
        <a:bodyPr/>
        <a:lstStyle/>
        <a:p>
          <a:r>
            <a:rPr lang="en-GB"/>
            <a:t>Should lead to professional insight and future development, not just recounting events. </a:t>
          </a:r>
          <a:endParaRPr lang="en-US"/>
        </a:p>
      </dgm:t>
    </dgm:pt>
    <dgm:pt modelId="{25652659-3548-4A7D-AFB5-846674D37566}" type="parTrans" cxnId="{2A1135D4-CE44-435D-A17A-0159441E6FE8}">
      <dgm:prSet/>
      <dgm:spPr/>
      <dgm:t>
        <a:bodyPr/>
        <a:lstStyle/>
        <a:p>
          <a:endParaRPr lang="en-US"/>
        </a:p>
      </dgm:t>
    </dgm:pt>
    <dgm:pt modelId="{6C4CEF6C-632F-4A7F-AE64-EB3A06997207}" type="sibTrans" cxnId="{2A1135D4-CE44-435D-A17A-0159441E6FE8}">
      <dgm:prSet/>
      <dgm:spPr/>
      <dgm:t>
        <a:bodyPr/>
        <a:lstStyle/>
        <a:p>
          <a:endParaRPr lang="en-US"/>
        </a:p>
      </dgm:t>
    </dgm:pt>
    <dgm:pt modelId="{F7799939-9B6B-4448-B4DC-9E531BFC5F37}">
      <dgm:prSet/>
      <dgm:spPr/>
      <dgm:t>
        <a:bodyPr/>
        <a:lstStyle/>
        <a:p>
          <a:r>
            <a:rPr lang="en-GB"/>
            <a:t>Reflective models help to provide structure.</a:t>
          </a:r>
          <a:endParaRPr lang="en-US"/>
        </a:p>
      </dgm:t>
    </dgm:pt>
    <dgm:pt modelId="{238C9D4B-453C-4490-9BC0-230D2AB30463}" type="parTrans" cxnId="{72D3C621-C24A-456A-85A3-3E5E0F5940DE}">
      <dgm:prSet/>
      <dgm:spPr/>
      <dgm:t>
        <a:bodyPr/>
        <a:lstStyle/>
        <a:p>
          <a:endParaRPr lang="en-US"/>
        </a:p>
      </dgm:t>
    </dgm:pt>
    <dgm:pt modelId="{FAD4D7B4-FE91-47F3-9BED-90255EA84130}" type="sibTrans" cxnId="{72D3C621-C24A-456A-85A3-3E5E0F5940DE}">
      <dgm:prSet/>
      <dgm:spPr/>
      <dgm:t>
        <a:bodyPr/>
        <a:lstStyle/>
        <a:p>
          <a:endParaRPr lang="en-US"/>
        </a:p>
      </dgm:t>
    </dgm:pt>
    <dgm:pt modelId="{01BFFA38-104D-47B0-84FF-72343093718E}" type="pres">
      <dgm:prSet presAssocID="{1416FA60-A0B3-4DD0-81EE-E13D67D5B6D2}" presName="root" presStyleCnt="0">
        <dgm:presLayoutVars>
          <dgm:dir/>
          <dgm:resizeHandles val="exact"/>
        </dgm:presLayoutVars>
      </dgm:prSet>
      <dgm:spPr/>
    </dgm:pt>
    <dgm:pt modelId="{A2CE7D93-87AB-4062-8505-CB34A1819F28}" type="pres">
      <dgm:prSet presAssocID="{4F5467A0-F75F-4718-90C6-6E685B0C3FB7}" presName="compNode" presStyleCnt="0"/>
      <dgm:spPr/>
    </dgm:pt>
    <dgm:pt modelId="{93CFE0EA-1E49-4874-9A20-AE9FCFE25C40}" type="pres">
      <dgm:prSet presAssocID="{4F5467A0-F75F-4718-90C6-6E685B0C3FB7}" presName="bgRect" presStyleLbl="bgShp" presStyleIdx="0" presStyleCnt="4"/>
      <dgm:spPr/>
    </dgm:pt>
    <dgm:pt modelId="{1F72B284-6032-45B6-B8BD-64BD6C6162A8}" type="pres">
      <dgm:prSet presAssocID="{4F5467A0-F75F-4718-90C6-6E685B0C3FB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6549AA63-E2FD-4953-BFFB-5C2E7C63F36B}" type="pres">
      <dgm:prSet presAssocID="{4F5467A0-F75F-4718-90C6-6E685B0C3FB7}" presName="spaceRect" presStyleCnt="0"/>
      <dgm:spPr/>
    </dgm:pt>
    <dgm:pt modelId="{E7C78130-C86C-41A0-A793-ECBFA51DC874}" type="pres">
      <dgm:prSet presAssocID="{4F5467A0-F75F-4718-90C6-6E685B0C3FB7}" presName="parTx" presStyleLbl="revTx" presStyleIdx="0" presStyleCnt="4">
        <dgm:presLayoutVars>
          <dgm:chMax val="0"/>
          <dgm:chPref val="0"/>
        </dgm:presLayoutVars>
      </dgm:prSet>
      <dgm:spPr/>
    </dgm:pt>
    <dgm:pt modelId="{2FB20221-FB8C-4DD9-9646-E4F4FD49D8D8}" type="pres">
      <dgm:prSet presAssocID="{7E803BA4-7752-4BF1-A1CE-726C70875C2F}" presName="sibTrans" presStyleCnt="0"/>
      <dgm:spPr/>
    </dgm:pt>
    <dgm:pt modelId="{28F38ECF-C2B1-4D42-839E-326FB45ACBA3}" type="pres">
      <dgm:prSet presAssocID="{793BAEF4-3BD0-40CA-9E8C-72E80BC1C582}" presName="compNode" presStyleCnt="0"/>
      <dgm:spPr/>
    </dgm:pt>
    <dgm:pt modelId="{1A047E17-E99B-44F3-B151-72007EE4E2B4}" type="pres">
      <dgm:prSet presAssocID="{793BAEF4-3BD0-40CA-9E8C-72E80BC1C582}" presName="bgRect" presStyleLbl="bgShp" presStyleIdx="1" presStyleCnt="4"/>
      <dgm:spPr/>
    </dgm:pt>
    <dgm:pt modelId="{DFBF4E99-4766-4073-B40B-6C22182758D0}" type="pres">
      <dgm:prSet presAssocID="{793BAEF4-3BD0-40CA-9E8C-72E80BC1C58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C17E45A0-644E-4955-BDA0-94BA79D56C60}" type="pres">
      <dgm:prSet presAssocID="{793BAEF4-3BD0-40CA-9E8C-72E80BC1C582}" presName="spaceRect" presStyleCnt="0"/>
      <dgm:spPr/>
    </dgm:pt>
    <dgm:pt modelId="{08E90DF0-48C2-4A1A-A090-2E0977BD4445}" type="pres">
      <dgm:prSet presAssocID="{793BAEF4-3BD0-40CA-9E8C-72E80BC1C582}" presName="parTx" presStyleLbl="revTx" presStyleIdx="1" presStyleCnt="4">
        <dgm:presLayoutVars>
          <dgm:chMax val="0"/>
          <dgm:chPref val="0"/>
        </dgm:presLayoutVars>
      </dgm:prSet>
      <dgm:spPr/>
    </dgm:pt>
    <dgm:pt modelId="{44D0610B-72D1-4BF1-9999-DA345A2C4057}" type="pres">
      <dgm:prSet presAssocID="{6790F03B-E668-4397-BA7B-07512E82B880}" presName="sibTrans" presStyleCnt="0"/>
      <dgm:spPr/>
    </dgm:pt>
    <dgm:pt modelId="{B2A7C1C4-7E53-491A-B218-871DF9AB1A04}" type="pres">
      <dgm:prSet presAssocID="{B10099B7-7B43-4851-B327-49E1F34B1F33}" presName="compNode" presStyleCnt="0"/>
      <dgm:spPr/>
    </dgm:pt>
    <dgm:pt modelId="{94BA5749-3EF5-497D-A0C5-7244145C83D8}" type="pres">
      <dgm:prSet presAssocID="{B10099B7-7B43-4851-B327-49E1F34B1F33}" presName="bgRect" presStyleLbl="bgShp" presStyleIdx="2" presStyleCnt="4"/>
      <dgm:spPr/>
    </dgm:pt>
    <dgm:pt modelId="{8317E247-BAF9-43D2-AD0B-5C62D209607E}" type="pres">
      <dgm:prSet presAssocID="{B10099B7-7B43-4851-B327-49E1F34B1F3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 Bulb and Gear"/>
        </a:ext>
      </dgm:extLst>
    </dgm:pt>
    <dgm:pt modelId="{E4E67EEF-E1F9-4989-9736-7B21E364396B}" type="pres">
      <dgm:prSet presAssocID="{B10099B7-7B43-4851-B327-49E1F34B1F33}" presName="spaceRect" presStyleCnt="0"/>
      <dgm:spPr/>
    </dgm:pt>
    <dgm:pt modelId="{D41A6776-C8F7-49C5-988F-A3B074C47C0F}" type="pres">
      <dgm:prSet presAssocID="{B10099B7-7B43-4851-B327-49E1F34B1F33}" presName="parTx" presStyleLbl="revTx" presStyleIdx="2" presStyleCnt="4">
        <dgm:presLayoutVars>
          <dgm:chMax val="0"/>
          <dgm:chPref val="0"/>
        </dgm:presLayoutVars>
      </dgm:prSet>
      <dgm:spPr/>
    </dgm:pt>
    <dgm:pt modelId="{E254B519-D995-4F56-AF6C-7E83863F2C97}" type="pres">
      <dgm:prSet presAssocID="{6C4CEF6C-632F-4A7F-AE64-EB3A06997207}" presName="sibTrans" presStyleCnt="0"/>
      <dgm:spPr/>
    </dgm:pt>
    <dgm:pt modelId="{39DD6163-B0A3-4D3B-9BB6-930617355595}" type="pres">
      <dgm:prSet presAssocID="{F7799939-9B6B-4448-B4DC-9E531BFC5F37}" presName="compNode" presStyleCnt="0"/>
      <dgm:spPr/>
    </dgm:pt>
    <dgm:pt modelId="{DF32BECE-A2B2-4A2A-A48E-BC0EDAC1973A}" type="pres">
      <dgm:prSet presAssocID="{F7799939-9B6B-4448-B4DC-9E531BFC5F37}" presName="bgRect" presStyleLbl="bgShp" presStyleIdx="3" presStyleCnt="4"/>
      <dgm:spPr/>
    </dgm:pt>
    <dgm:pt modelId="{CA592F15-5A37-4F59-A2F8-4A96C8E13EFD}" type="pres">
      <dgm:prSet presAssocID="{F7799939-9B6B-4448-B4DC-9E531BFC5F3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2FA8677-F638-4033-825F-E307828D4F1F}" type="pres">
      <dgm:prSet presAssocID="{F7799939-9B6B-4448-B4DC-9E531BFC5F37}" presName="spaceRect" presStyleCnt="0"/>
      <dgm:spPr/>
    </dgm:pt>
    <dgm:pt modelId="{35AA4005-6C6A-4CC4-9701-56D5794EC7A7}" type="pres">
      <dgm:prSet presAssocID="{F7799939-9B6B-4448-B4DC-9E531BFC5F37}" presName="parTx" presStyleLbl="revTx" presStyleIdx="3" presStyleCnt="4">
        <dgm:presLayoutVars>
          <dgm:chMax val="0"/>
          <dgm:chPref val="0"/>
        </dgm:presLayoutVars>
      </dgm:prSet>
      <dgm:spPr/>
    </dgm:pt>
  </dgm:ptLst>
  <dgm:cxnLst>
    <dgm:cxn modelId="{B2A4B017-8374-4B04-9718-569891BAA283}" srcId="{1416FA60-A0B3-4DD0-81EE-E13D67D5B6D2}" destId="{4F5467A0-F75F-4718-90C6-6E685B0C3FB7}" srcOrd="0" destOrd="0" parTransId="{EA4A4A79-EDBC-42AA-877C-3D6CEDBF399B}" sibTransId="{7E803BA4-7752-4BF1-A1CE-726C70875C2F}"/>
    <dgm:cxn modelId="{72D3C621-C24A-456A-85A3-3E5E0F5940DE}" srcId="{1416FA60-A0B3-4DD0-81EE-E13D67D5B6D2}" destId="{F7799939-9B6B-4448-B4DC-9E531BFC5F37}" srcOrd="3" destOrd="0" parTransId="{238C9D4B-453C-4490-9BC0-230D2AB30463}" sibTransId="{FAD4D7B4-FE91-47F3-9BED-90255EA84130}"/>
    <dgm:cxn modelId="{8FD89251-06C5-4FBB-BB5F-2F3E873C79A2}" type="presOf" srcId="{F7799939-9B6B-4448-B4DC-9E531BFC5F37}" destId="{35AA4005-6C6A-4CC4-9701-56D5794EC7A7}" srcOrd="0" destOrd="0" presId="urn:microsoft.com/office/officeart/2018/2/layout/IconVerticalSolidList"/>
    <dgm:cxn modelId="{EE57875A-C075-4C68-BA74-B48D8E6F008D}" type="presOf" srcId="{1416FA60-A0B3-4DD0-81EE-E13D67D5B6D2}" destId="{01BFFA38-104D-47B0-84FF-72343093718E}" srcOrd="0" destOrd="0" presId="urn:microsoft.com/office/officeart/2018/2/layout/IconVerticalSolidList"/>
    <dgm:cxn modelId="{03BB3C98-B5FB-4D03-816D-596151C900B1}" type="presOf" srcId="{4F5467A0-F75F-4718-90C6-6E685B0C3FB7}" destId="{E7C78130-C86C-41A0-A793-ECBFA51DC874}" srcOrd="0" destOrd="0" presId="urn:microsoft.com/office/officeart/2018/2/layout/IconVerticalSolidList"/>
    <dgm:cxn modelId="{2A1135D4-CE44-435D-A17A-0159441E6FE8}" srcId="{1416FA60-A0B3-4DD0-81EE-E13D67D5B6D2}" destId="{B10099B7-7B43-4851-B327-49E1F34B1F33}" srcOrd="2" destOrd="0" parTransId="{25652659-3548-4A7D-AFB5-846674D37566}" sibTransId="{6C4CEF6C-632F-4A7F-AE64-EB3A06997207}"/>
    <dgm:cxn modelId="{FB3787E1-34D4-4CC5-96E7-56434456FBA1}" type="presOf" srcId="{793BAEF4-3BD0-40CA-9E8C-72E80BC1C582}" destId="{08E90DF0-48C2-4A1A-A090-2E0977BD4445}" srcOrd="0" destOrd="0" presId="urn:microsoft.com/office/officeart/2018/2/layout/IconVerticalSolidList"/>
    <dgm:cxn modelId="{D89E4EE7-E25D-496B-A72D-A0A8BAF1F9FA}" srcId="{1416FA60-A0B3-4DD0-81EE-E13D67D5B6D2}" destId="{793BAEF4-3BD0-40CA-9E8C-72E80BC1C582}" srcOrd="1" destOrd="0" parTransId="{FED4DB5A-307A-4DBD-BD6A-82F0A494B18C}" sibTransId="{6790F03B-E668-4397-BA7B-07512E82B880}"/>
    <dgm:cxn modelId="{C9CDE6F5-FDE3-4E77-9A10-404CAA918305}" type="presOf" srcId="{B10099B7-7B43-4851-B327-49E1F34B1F33}" destId="{D41A6776-C8F7-49C5-988F-A3B074C47C0F}" srcOrd="0" destOrd="0" presId="urn:microsoft.com/office/officeart/2018/2/layout/IconVerticalSolidList"/>
    <dgm:cxn modelId="{198F5178-E231-44FB-AC5F-1F73E0D06BD2}" type="presParOf" srcId="{01BFFA38-104D-47B0-84FF-72343093718E}" destId="{A2CE7D93-87AB-4062-8505-CB34A1819F28}" srcOrd="0" destOrd="0" presId="urn:microsoft.com/office/officeart/2018/2/layout/IconVerticalSolidList"/>
    <dgm:cxn modelId="{8C8C88C2-C19C-4A61-BD69-E67771F50499}" type="presParOf" srcId="{A2CE7D93-87AB-4062-8505-CB34A1819F28}" destId="{93CFE0EA-1E49-4874-9A20-AE9FCFE25C40}" srcOrd="0" destOrd="0" presId="urn:microsoft.com/office/officeart/2018/2/layout/IconVerticalSolidList"/>
    <dgm:cxn modelId="{230FA1C1-487F-4F88-9523-5D87377BE545}" type="presParOf" srcId="{A2CE7D93-87AB-4062-8505-CB34A1819F28}" destId="{1F72B284-6032-45B6-B8BD-64BD6C6162A8}" srcOrd="1" destOrd="0" presId="urn:microsoft.com/office/officeart/2018/2/layout/IconVerticalSolidList"/>
    <dgm:cxn modelId="{B3C1E5D5-1877-4B8C-AF4C-83D8DF6C2C63}" type="presParOf" srcId="{A2CE7D93-87AB-4062-8505-CB34A1819F28}" destId="{6549AA63-E2FD-4953-BFFB-5C2E7C63F36B}" srcOrd="2" destOrd="0" presId="urn:microsoft.com/office/officeart/2018/2/layout/IconVerticalSolidList"/>
    <dgm:cxn modelId="{B7F7437F-F98A-4BF9-A4BD-FC5ACBA386CA}" type="presParOf" srcId="{A2CE7D93-87AB-4062-8505-CB34A1819F28}" destId="{E7C78130-C86C-41A0-A793-ECBFA51DC874}" srcOrd="3" destOrd="0" presId="urn:microsoft.com/office/officeart/2018/2/layout/IconVerticalSolidList"/>
    <dgm:cxn modelId="{1FC5ED39-1BE7-4BE9-A0D5-624C8504AE5D}" type="presParOf" srcId="{01BFFA38-104D-47B0-84FF-72343093718E}" destId="{2FB20221-FB8C-4DD9-9646-E4F4FD49D8D8}" srcOrd="1" destOrd="0" presId="urn:microsoft.com/office/officeart/2018/2/layout/IconVerticalSolidList"/>
    <dgm:cxn modelId="{C038EE26-9C97-42C8-85E2-EA9779FCE45C}" type="presParOf" srcId="{01BFFA38-104D-47B0-84FF-72343093718E}" destId="{28F38ECF-C2B1-4D42-839E-326FB45ACBA3}" srcOrd="2" destOrd="0" presId="urn:microsoft.com/office/officeart/2018/2/layout/IconVerticalSolidList"/>
    <dgm:cxn modelId="{8A4D431B-04F3-4C77-9F9F-28845E1B0C48}" type="presParOf" srcId="{28F38ECF-C2B1-4D42-839E-326FB45ACBA3}" destId="{1A047E17-E99B-44F3-B151-72007EE4E2B4}" srcOrd="0" destOrd="0" presId="urn:microsoft.com/office/officeart/2018/2/layout/IconVerticalSolidList"/>
    <dgm:cxn modelId="{C69E1274-67D3-4A94-9A3B-A9F6BAB01A7A}" type="presParOf" srcId="{28F38ECF-C2B1-4D42-839E-326FB45ACBA3}" destId="{DFBF4E99-4766-4073-B40B-6C22182758D0}" srcOrd="1" destOrd="0" presId="urn:microsoft.com/office/officeart/2018/2/layout/IconVerticalSolidList"/>
    <dgm:cxn modelId="{42D6B3A1-C1A4-49B8-A726-0F627A70C04D}" type="presParOf" srcId="{28F38ECF-C2B1-4D42-839E-326FB45ACBA3}" destId="{C17E45A0-644E-4955-BDA0-94BA79D56C60}" srcOrd="2" destOrd="0" presId="urn:microsoft.com/office/officeart/2018/2/layout/IconVerticalSolidList"/>
    <dgm:cxn modelId="{689EF08B-BA4C-44EB-BF3D-F8BBDE726B84}" type="presParOf" srcId="{28F38ECF-C2B1-4D42-839E-326FB45ACBA3}" destId="{08E90DF0-48C2-4A1A-A090-2E0977BD4445}" srcOrd="3" destOrd="0" presId="urn:microsoft.com/office/officeart/2018/2/layout/IconVerticalSolidList"/>
    <dgm:cxn modelId="{B3DA1A0F-BC48-4847-8F56-2631EBE7B433}" type="presParOf" srcId="{01BFFA38-104D-47B0-84FF-72343093718E}" destId="{44D0610B-72D1-4BF1-9999-DA345A2C4057}" srcOrd="3" destOrd="0" presId="urn:microsoft.com/office/officeart/2018/2/layout/IconVerticalSolidList"/>
    <dgm:cxn modelId="{6A94DEC1-129A-408E-9176-084F6E64CD67}" type="presParOf" srcId="{01BFFA38-104D-47B0-84FF-72343093718E}" destId="{B2A7C1C4-7E53-491A-B218-871DF9AB1A04}" srcOrd="4" destOrd="0" presId="urn:microsoft.com/office/officeart/2018/2/layout/IconVerticalSolidList"/>
    <dgm:cxn modelId="{1119ED7C-064D-414C-B91F-8DC0867C7C05}" type="presParOf" srcId="{B2A7C1C4-7E53-491A-B218-871DF9AB1A04}" destId="{94BA5749-3EF5-497D-A0C5-7244145C83D8}" srcOrd="0" destOrd="0" presId="urn:microsoft.com/office/officeart/2018/2/layout/IconVerticalSolidList"/>
    <dgm:cxn modelId="{DDF3FD8E-CFC0-4483-973C-3E74C1CAB0D4}" type="presParOf" srcId="{B2A7C1C4-7E53-491A-B218-871DF9AB1A04}" destId="{8317E247-BAF9-43D2-AD0B-5C62D209607E}" srcOrd="1" destOrd="0" presId="urn:microsoft.com/office/officeart/2018/2/layout/IconVerticalSolidList"/>
    <dgm:cxn modelId="{686AEB74-F71C-4A7C-BECE-326AAF62540C}" type="presParOf" srcId="{B2A7C1C4-7E53-491A-B218-871DF9AB1A04}" destId="{E4E67EEF-E1F9-4989-9736-7B21E364396B}" srcOrd="2" destOrd="0" presId="urn:microsoft.com/office/officeart/2018/2/layout/IconVerticalSolidList"/>
    <dgm:cxn modelId="{3C774ADB-2AD8-41FD-A680-B3382E136B1F}" type="presParOf" srcId="{B2A7C1C4-7E53-491A-B218-871DF9AB1A04}" destId="{D41A6776-C8F7-49C5-988F-A3B074C47C0F}" srcOrd="3" destOrd="0" presId="urn:microsoft.com/office/officeart/2018/2/layout/IconVerticalSolidList"/>
    <dgm:cxn modelId="{30F0F483-CF57-4879-AD81-97C49B1AA61A}" type="presParOf" srcId="{01BFFA38-104D-47B0-84FF-72343093718E}" destId="{E254B519-D995-4F56-AF6C-7E83863F2C97}" srcOrd="5" destOrd="0" presId="urn:microsoft.com/office/officeart/2018/2/layout/IconVerticalSolidList"/>
    <dgm:cxn modelId="{E1D25629-65D7-43DF-833C-589E38E0BF12}" type="presParOf" srcId="{01BFFA38-104D-47B0-84FF-72343093718E}" destId="{39DD6163-B0A3-4D3B-9BB6-930617355595}" srcOrd="6" destOrd="0" presId="urn:microsoft.com/office/officeart/2018/2/layout/IconVerticalSolidList"/>
    <dgm:cxn modelId="{830CD3BF-6EB7-4609-93EF-58FDCFA80981}" type="presParOf" srcId="{39DD6163-B0A3-4D3B-9BB6-930617355595}" destId="{DF32BECE-A2B2-4A2A-A48E-BC0EDAC1973A}" srcOrd="0" destOrd="0" presId="urn:microsoft.com/office/officeart/2018/2/layout/IconVerticalSolidList"/>
    <dgm:cxn modelId="{2FE5E1E6-979F-43E0-9948-25A105EB0729}" type="presParOf" srcId="{39DD6163-B0A3-4D3B-9BB6-930617355595}" destId="{CA592F15-5A37-4F59-A2F8-4A96C8E13EFD}" srcOrd="1" destOrd="0" presId="urn:microsoft.com/office/officeart/2018/2/layout/IconVerticalSolidList"/>
    <dgm:cxn modelId="{5BE4609B-76DE-4E56-A1FF-86711CB59324}" type="presParOf" srcId="{39DD6163-B0A3-4D3B-9BB6-930617355595}" destId="{92FA8677-F638-4033-825F-E307828D4F1F}" srcOrd="2" destOrd="0" presId="urn:microsoft.com/office/officeart/2018/2/layout/IconVerticalSolidList"/>
    <dgm:cxn modelId="{D07105C4-0C82-4E9F-B625-A57263D97C91}" type="presParOf" srcId="{39DD6163-B0A3-4D3B-9BB6-930617355595}" destId="{35AA4005-6C6A-4CC4-9701-56D5794EC7A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952EA4C-3800-4C3B-843D-D278867E76C2}"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8591731A-CCC8-4878-9906-29103FF5CDCC}">
      <dgm:prSet/>
      <dgm:spPr/>
      <dgm:t>
        <a:bodyPr/>
        <a:lstStyle/>
        <a:p>
          <a:r>
            <a:rPr lang="en-GB" b="1"/>
            <a:t>Describe:</a:t>
          </a:r>
          <a:r>
            <a:rPr lang="en-GB"/>
            <a:t> What happened?</a:t>
          </a:r>
          <a:endParaRPr lang="en-US"/>
        </a:p>
      </dgm:t>
    </dgm:pt>
    <dgm:pt modelId="{34B2974E-CD5B-481B-847E-E78708DA176C}" type="parTrans" cxnId="{09022028-04C5-4722-A1F4-D1BAB45ED68A}">
      <dgm:prSet/>
      <dgm:spPr/>
      <dgm:t>
        <a:bodyPr/>
        <a:lstStyle/>
        <a:p>
          <a:endParaRPr lang="en-US"/>
        </a:p>
      </dgm:t>
    </dgm:pt>
    <dgm:pt modelId="{E47ADD3D-7A66-4773-945E-F31AC18EE220}" type="sibTrans" cxnId="{09022028-04C5-4722-A1F4-D1BAB45ED68A}">
      <dgm:prSet/>
      <dgm:spPr/>
      <dgm:t>
        <a:bodyPr/>
        <a:lstStyle/>
        <a:p>
          <a:endParaRPr lang="en-US"/>
        </a:p>
      </dgm:t>
    </dgm:pt>
    <dgm:pt modelId="{9B4FE629-2515-4F33-9A35-3870AD2470E3}">
      <dgm:prSet/>
      <dgm:spPr/>
      <dgm:t>
        <a:bodyPr/>
        <a:lstStyle/>
        <a:p>
          <a:r>
            <a:rPr lang="en-GB" b="1"/>
            <a:t>Feelings:</a:t>
          </a:r>
          <a:r>
            <a:rPr lang="en-GB"/>
            <a:t> What were you thinking and feeling?</a:t>
          </a:r>
          <a:endParaRPr lang="en-US"/>
        </a:p>
      </dgm:t>
    </dgm:pt>
    <dgm:pt modelId="{243E0532-6777-451E-8494-E1DAA8AE07CC}" type="parTrans" cxnId="{7A4954D1-4E72-4C55-AE3D-C2F490180BBA}">
      <dgm:prSet/>
      <dgm:spPr/>
      <dgm:t>
        <a:bodyPr/>
        <a:lstStyle/>
        <a:p>
          <a:endParaRPr lang="en-US"/>
        </a:p>
      </dgm:t>
    </dgm:pt>
    <dgm:pt modelId="{00E5BB56-D3A1-47B6-A3AF-6FA3D08F2F8B}" type="sibTrans" cxnId="{7A4954D1-4E72-4C55-AE3D-C2F490180BBA}">
      <dgm:prSet/>
      <dgm:spPr/>
      <dgm:t>
        <a:bodyPr/>
        <a:lstStyle/>
        <a:p>
          <a:endParaRPr lang="en-US"/>
        </a:p>
      </dgm:t>
    </dgm:pt>
    <dgm:pt modelId="{919160C0-FDC1-4AB4-821B-AE56DF202E9C}">
      <dgm:prSet/>
      <dgm:spPr/>
      <dgm:t>
        <a:bodyPr/>
        <a:lstStyle/>
        <a:p>
          <a:r>
            <a:rPr lang="en-GB" b="1"/>
            <a:t>Evaluate:</a:t>
          </a:r>
          <a:r>
            <a:rPr lang="en-GB"/>
            <a:t> What was good and bad?</a:t>
          </a:r>
          <a:endParaRPr lang="en-US"/>
        </a:p>
      </dgm:t>
    </dgm:pt>
    <dgm:pt modelId="{0F776006-593B-499E-9780-D4733467E6D6}" type="parTrans" cxnId="{A7C59F7E-92F4-434A-ACE1-72A010A560E8}">
      <dgm:prSet/>
      <dgm:spPr/>
      <dgm:t>
        <a:bodyPr/>
        <a:lstStyle/>
        <a:p>
          <a:endParaRPr lang="en-US"/>
        </a:p>
      </dgm:t>
    </dgm:pt>
    <dgm:pt modelId="{B7753A51-BDB6-4EDF-8C38-10ECDAC61038}" type="sibTrans" cxnId="{A7C59F7E-92F4-434A-ACE1-72A010A560E8}">
      <dgm:prSet/>
      <dgm:spPr/>
      <dgm:t>
        <a:bodyPr/>
        <a:lstStyle/>
        <a:p>
          <a:endParaRPr lang="en-US"/>
        </a:p>
      </dgm:t>
    </dgm:pt>
    <dgm:pt modelId="{22F40735-9D7F-4DB8-832B-6604B07A9BEF}">
      <dgm:prSet/>
      <dgm:spPr/>
      <dgm:t>
        <a:bodyPr/>
        <a:lstStyle/>
        <a:p>
          <a:r>
            <a:rPr lang="en-GB" b="1"/>
            <a:t>Analyse:</a:t>
          </a:r>
          <a:r>
            <a:rPr lang="en-GB"/>
            <a:t> Why did it happen like that?</a:t>
          </a:r>
          <a:endParaRPr lang="en-US"/>
        </a:p>
      </dgm:t>
    </dgm:pt>
    <dgm:pt modelId="{2E8049EE-A5A2-40DD-B930-53A2C4F23793}" type="parTrans" cxnId="{381E4283-EF52-4667-AD89-291619549893}">
      <dgm:prSet/>
      <dgm:spPr/>
      <dgm:t>
        <a:bodyPr/>
        <a:lstStyle/>
        <a:p>
          <a:endParaRPr lang="en-US"/>
        </a:p>
      </dgm:t>
    </dgm:pt>
    <dgm:pt modelId="{0E8065AB-CA12-4061-9832-A0CF71028920}" type="sibTrans" cxnId="{381E4283-EF52-4667-AD89-291619549893}">
      <dgm:prSet/>
      <dgm:spPr/>
      <dgm:t>
        <a:bodyPr/>
        <a:lstStyle/>
        <a:p>
          <a:endParaRPr lang="en-US"/>
        </a:p>
      </dgm:t>
    </dgm:pt>
    <dgm:pt modelId="{FC45BD0E-4998-4170-B055-447CA84C2DA8}">
      <dgm:prSet/>
      <dgm:spPr/>
      <dgm:t>
        <a:bodyPr/>
        <a:lstStyle/>
        <a:p>
          <a:r>
            <a:rPr lang="en-GB" b="1"/>
            <a:t>Conclude:</a:t>
          </a:r>
          <a:r>
            <a:rPr lang="en-GB"/>
            <a:t> What have you learned?</a:t>
          </a:r>
          <a:endParaRPr lang="en-US"/>
        </a:p>
      </dgm:t>
    </dgm:pt>
    <dgm:pt modelId="{EFAAC732-250C-4EC0-BEA2-C96119BC0C8D}" type="parTrans" cxnId="{6D9EC890-70A1-48E9-AE78-465A2BEB0F97}">
      <dgm:prSet/>
      <dgm:spPr/>
      <dgm:t>
        <a:bodyPr/>
        <a:lstStyle/>
        <a:p>
          <a:endParaRPr lang="en-US"/>
        </a:p>
      </dgm:t>
    </dgm:pt>
    <dgm:pt modelId="{42641348-D35B-4C7B-9A2B-E1E3E714B972}" type="sibTrans" cxnId="{6D9EC890-70A1-48E9-AE78-465A2BEB0F97}">
      <dgm:prSet/>
      <dgm:spPr/>
      <dgm:t>
        <a:bodyPr/>
        <a:lstStyle/>
        <a:p>
          <a:endParaRPr lang="en-US"/>
        </a:p>
      </dgm:t>
    </dgm:pt>
    <dgm:pt modelId="{502499CC-42A7-4CE6-B5C6-839298883B6E}">
      <dgm:prSet/>
      <dgm:spPr/>
      <dgm:t>
        <a:bodyPr/>
        <a:lstStyle/>
        <a:p>
          <a:r>
            <a:rPr lang="en-GB" b="1"/>
            <a:t>Act:</a:t>
          </a:r>
          <a:r>
            <a:rPr lang="en-GB"/>
            <a:t> What will you do next time? (PDP)</a:t>
          </a:r>
          <a:endParaRPr lang="en-US"/>
        </a:p>
      </dgm:t>
    </dgm:pt>
    <dgm:pt modelId="{76F62496-F268-48BD-9BF5-1E830FFB1D7E}" type="parTrans" cxnId="{922E4B42-0C74-42C2-A9A0-EB3B3FEF0107}">
      <dgm:prSet/>
      <dgm:spPr/>
      <dgm:t>
        <a:bodyPr/>
        <a:lstStyle/>
        <a:p>
          <a:endParaRPr lang="en-US"/>
        </a:p>
      </dgm:t>
    </dgm:pt>
    <dgm:pt modelId="{CDFD2745-7759-4CB1-9C67-75D719AA4958}" type="sibTrans" cxnId="{922E4B42-0C74-42C2-A9A0-EB3B3FEF0107}">
      <dgm:prSet/>
      <dgm:spPr/>
      <dgm:t>
        <a:bodyPr/>
        <a:lstStyle/>
        <a:p>
          <a:endParaRPr lang="en-US"/>
        </a:p>
      </dgm:t>
    </dgm:pt>
    <dgm:pt modelId="{D758FFDC-A7E5-4348-B845-4AA98B158A9D}" type="pres">
      <dgm:prSet presAssocID="{F952EA4C-3800-4C3B-843D-D278867E76C2}" presName="diagram" presStyleCnt="0">
        <dgm:presLayoutVars>
          <dgm:dir/>
          <dgm:resizeHandles val="exact"/>
        </dgm:presLayoutVars>
      </dgm:prSet>
      <dgm:spPr/>
    </dgm:pt>
    <dgm:pt modelId="{85B67578-8EB5-42C2-829F-DE682D72C6E3}" type="pres">
      <dgm:prSet presAssocID="{8591731A-CCC8-4878-9906-29103FF5CDCC}" presName="node" presStyleLbl="node1" presStyleIdx="0" presStyleCnt="6">
        <dgm:presLayoutVars>
          <dgm:bulletEnabled val="1"/>
        </dgm:presLayoutVars>
      </dgm:prSet>
      <dgm:spPr/>
    </dgm:pt>
    <dgm:pt modelId="{54F8B915-B0C5-4D62-A5E0-9B5867CB9714}" type="pres">
      <dgm:prSet presAssocID="{E47ADD3D-7A66-4773-945E-F31AC18EE220}" presName="sibTrans" presStyleCnt="0"/>
      <dgm:spPr/>
    </dgm:pt>
    <dgm:pt modelId="{0FFE6191-5A2C-44A6-B76B-F3A9EBFD6682}" type="pres">
      <dgm:prSet presAssocID="{9B4FE629-2515-4F33-9A35-3870AD2470E3}" presName="node" presStyleLbl="node1" presStyleIdx="1" presStyleCnt="6">
        <dgm:presLayoutVars>
          <dgm:bulletEnabled val="1"/>
        </dgm:presLayoutVars>
      </dgm:prSet>
      <dgm:spPr/>
    </dgm:pt>
    <dgm:pt modelId="{A8ECFD6D-8ADC-45A0-B408-866EFF05019B}" type="pres">
      <dgm:prSet presAssocID="{00E5BB56-D3A1-47B6-A3AF-6FA3D08F2F8B}" presName="sibTrans" presStyleCnt="0"/>
      <dgm:spPr/>
    </dgm:pt>
    <dgm:pt modelId="{20BBB290-0B9B-46CA-907A-6914B5FCA4A3}" type="pres">
      <dgm:prSet presAssocID="{919160C0-FDC1-4AB4-821B-AE56DF202E9C}" presName="node" presStyleLbl="node1" presStyleIdx="2" presStyleCnt="6">
        <dgm:presLayoutVars>
          <dgm:bulletEnabled val="1"/>
        </dgm:presLayoutVars>
      </dgm:prSet>
      <dgm:spPr/>
    </dgm:pt>
    <dgm:pt modelId="{5D780CD4-C8E6-4E42-AAA3-0E953DC7385A}" type="pres">
      <dgm:prSet presAssocID="{B7753A51-BDB6-4EDF-8C38-10ECDAC61038}" presName="sibTrans" presStyleCnt="0"/>
      <dgm:spPr/>
    </dgm:pt>
    <dgm:pt modelId="{6455B1C9-D8CE-4AE5-97DC-E15CD05487B1}" type="pres">
      <dgm:prSet presAssocID="{22F40735-9D7F-4DB8-832B-6604B07A9BEF}" presName="node" presStyleLbl="node1" presStyleIdx="3" presStyleCnt="6">
        <dgm:presLayoutVars>
          <dgm:bulletEnabled val="1"/>
        </dgm:presLayoutVars>
      </dgm:prSet>
      <dgm:spPr/>
    </dgm:pt>
    <dgm:pt modelId="{2EB6DE4A-1321-459B-B2CE-AF91A580FFCA}" type="pres">
      <dgm:prSet presAssocID="{0E8065AB-CA12-4061-9832-A0CF71028920}" presName="sibTrans" presStyleCnt="0"/>
      <dgm:spPr/>
    </dgm:pt>
    <dgm:pt modelId="{91A1A608-2D58-4C0A-A8E2-F01C7789EE85}" type="pres">
      <dgm:prSet presAssocID="{FC45BD0E-4998-4170-B055-447CA84C2DA8}" presName="node" presStyleLbl="node1" presStyleIdx="4" presStyleCnt="6">
        <dgm:presLayoutVars>
          <dgm:bulletEnabled val="1"/>
        </dgm:presLayoutVars>
      </dgm:prSet>
      <dgm:spPr/>
    </dgm:pt>
    <dgm:pt modelId="{138AC86A-2238-4BB9-8510-18449C55B960}" type="pres">
      <dgm:prSet presAssocID="{42641348-D35B-4C7B-9A2B-E1E3E714B972}" presName="sibTrans" presStyleCnt="0"/>
      <dgm:spPr/>
    </dgm:pt>
    <dgm:pt modelId="{46D04A0F-20E3-4466-B15D-FDCCA920A84D}" type="pres">
      <dgm:prSet presAssocID="{502499CC-42A7-4CE6-B5C6-839298883B6E}" presName="node" presStyleLbl="node1" presStyleIdx="5" presStyleCnt="6">
        <dgm:presLayoutVars>
          <dgm:bulletEnabled val="1"/>
        </dgm:presLayoutVars>
      </dgm:prSet>
      <dgm:spPr/>
    </dgm:pt>
  </dgm:ptLst>
  <dgm:cxnLst>
    <dgm:cxn modelId="{FC50C712-015A-4A2C-A3B6-DE4C3FE69B9F}" type="presOf" srcId="{FC45BD0E-4998-4170-B055-447CA84C2DA8}" destId="{91A1A608-2D58-4C0A-A8E2-F01C7789EE85}" srcOrd="0" destOrd="0" presId="urn:microsoft.com/office/officeart/2005/8/layout/default"/>
    <dgm:cxn modelId="{FF45B61E-EA1F-4CA6-8581-4256C3F9126A}" type="presOf" srcId="{919160C0-FDC1-4AB4-821B-AE56DF202E9C}" destId="{20BBB290-0B9B-46CA-907A-6914B5FCA4A3}" srcOrd="0" destOrd="0" presId="urn:microsoft.com/office/officeart/2005/8/layout/default"/>
    <dgm:cxn modelId="{09022028-04C5-4722-A1F4-D1BAB45ED68A}" srcId="{F952EA4C-3800-4C3B-843D-D278867E76C2}" destId="{8591731A-CCC8-4878-9906-29103FF5CDCC}" srcOrd="0" destOrd="0" parTransId="{34B2974E-CD5B-481B-847E-E78708DA176C}" sibTransId="{E47ADD3D-7A66-4773-945E-F31AC18EE220}"/>
    <dgm:cxn modelId="{922E4B42-0C74-42C2-A9A0-EB3B3FEF0107}" srcId="{F952EA4C-3800-4C3B-843D-D278867E76C2}" destId="{502499CC-42A7-4CE6-B5C6-839298883B6E}" srcOrd="5" destOrd="0" parTransId="{76F62496-F268-48BD-9BF5-1E830FFB1D7E}" sibTransId="{CDFD2745-7759-4CB1-9C67-75D719AA4958}"/>
    <dgm:cxn modelId="{E444054A-0A9C-494C-8D1E-94E323314388}" type="presOf" srcId="{9B4FE629-2515-4F33-9A35-3870AD2470E3}" destId="{0FFE6191-5A2C-44A6-B76B-F3A9EBFD6682}" srcOrd="0" destOrd="0" presId="urn:microsoft.com/office/officeart/2005/8/layout/default"/>
    <dgm:cxn modelId="{A7C59F7E-92F4-434A-ACE1-72A010A560E8}" srcId="{F952EA4C-3800-4C3B-843D-D278867E76C2}" destId="{919160C0-FDC1-4AB4-821B-AE56DF202E9C}" srcOrd="2" destOrd="0" parTransId="{0F776006-593B-499E-9780-D4733467E6D6}" sibTransId="{B7753A51-BDB6-4EDF-8C38-10ECDAC61038}"/>
    <dgm:cxn modelId="{7BA5CB7E-66C2-4374-A887-1BC48D2FD334}" type="presOf" srcId="{502499CC-42A7-4CE6-B5C6-839298883B6E}" destId="{46D04A0F-20E3-4466-B15D-FDCCA920A84D}" srcOrd="0" destOrd="0" presId="urn:microsoft.com/office/officeart/2005/8/layout/default"/>
    <dgm:cxn modelId="{381E4283-EF52-4667-AD89-291619549893}" srcId="{F952EA4C-3800-4C3B-843D-D278867E76C2}" destId="{22F40735-9D7F-4DB8-832B-6604B07A9BEF}" srcOrd="3" destOrd="0" parTransId="{2E8049EE-A5A2-40DD-B930-53A2C4F23793}" sibTransId="{0E8065AB-CA12-4061-9832-A0CF71028920}"/>
    <dgm:cxn modelId="{017C8785-42AA-4FC5-9423-A00FB1DA84D5}" type="presOf" srcId="{8591731A-CCC8-4878-9906-29103FF5CDCC}" destId="{85B67578-8EB5-42C2-829F-DE682D72C6E3}" srcOrd="0" destOrd="0" presId="urn:microsoft.com/office/officeart/2005/8/layout/default"/>
    <dgm:cxn modelId="{6D9EC890-70A1-48E9-AE78-465A2BEB0F97}" srcId="{F952EA4C-3800-4C3B-843D-D278867E76C2}" destId="{FC45BD0E-4998-4170-B055-447CA84C2DA8}" srcOrd="4" destOrd="0" parTransId="{EFAAC732-250C-4EC0-BEA2-C96119BC0C8D}" sibTransId="{42641348-D35B-4C7B-9A2B-E1E3E714B972}"/>
    <dgm:cxn modelId="{0D5CF092-42BE-46A5-AC73-F0D1C25CD8F9}" type="presOf" srcId="{F952EA4C-3800-4C3B-843D-D278867E76C2}" destId="{D758FFDC-A7E5-4348-B845-4AA98B158A9D}" srcOrd="0" destOrd="0" presId="urn:microsoft.com/office/officeart/2005/8/layout/default"/>
    <dgm:cxn modelId="{CE486E9A-487F-4023-84C6-4A00DF60C450}" type="presOf" srcId="{22F40735-9D7F-4DB8-832B-6604B07A9BEF}" destId="{6455B1C9-D8CE-4AE5-97DC-E15CD05487B1}" srcOrd="0" destOrd="0" presId="urn:microsoft.com/office/officeart/2005/8/layout/default"/>
    <dgm:cxn modelId="{7A4954D1-4E72-4C55-AE3D-C2F490180BBA}" srcId="{F952EA4C-3800-4C3B-843D-D278867E76C2}" destId="{9B4FE629-2515-4F33-9A35-3870AD2470E3}" srcOrd="1" destOrd="0" parTransId="{243E0532-6777-451E-8494-E1DAA8AE07CC}" sibTransId="{00E5BB56-D3A1-47B6-A3AF-6FA3D08F2F8B}"/>
    <dgm:cxn modelId="{BC0EFB41-BAE5-4D5F-86CB-216EA10B3AE4}" type="presParOf" srcId="{D758FFDC-A7E5-4348-B845-4AA98B158A9D}" destId="{85B67578-8EB5-42C2-829F-DE682D72C6E3}" srcOrd="0" destOrd="0" presId="urn:microsoft.com/office/officeart/2005/8/layout/default"/>
    <dgm:cxn modelId="{73A8AADC-F328-4EDD-B1AC-2E56692D9415}" type="presParOf" srcId="{D758FFDC-A7E5-4348-B845-4AA98B158A9D}" destId="{54F8B915-B0C5-4D62-A5E0-9B5867CB9714}" srcOrd="1" destOrd="0" presId="urn:microsoft.com/office/officeart/2005/8/layout/default"/>
    <dgm:cxn modelId="{B856AACE-F797-462B-B460-5DF38DB57BA7}" type="presParOf" srcId="{D758FFDC-A7E5-4348-B845-4AA98B158A9D}" destId="{0FFE6191-5A2C-44A6-B76B-F3A9EBFD6682}" srcOrd="2" destOrd="0" presId="urn:microsoft.com/office/officeart/2005/8/layout/default"/>
    <dgm:cxn modelId="{4E11BA42-F180-4285-9D6B-31704171F981}" type="presParOf" srcId="{D758FFDC-A7E5-4348-B845-4AA98B158A9D}" destId="{A8ECFD6D-8ADC-45A0-B408-866EFF05019B}" srcOrd="3" destOrd="0" presId="urn:microsoft.com/office/officeart/2005/8/layout/default"/>
    <dgm:cxn modelId="{D45AF381-39DB-40ED-8485-43D4FF97BCAA}" type="presParOf" srcId="{D758FFDC-A7E5-4348-B845-4AA98B158A9D}" destId="{20BBB290-0B9B-46CA-907A-6914B5FCA4A3}" srcOrd="4" destOrd="0" presId="urn:microsoft.com/office/officeart/2005/8/layout/default"/>
    <dgm:cxn modelId="{A8CA5109-C4DE-4724-B4F6-0190C337BAD6}" type="presParOf" srcId="{D758FFDC-A7E5-4348-B845-4AA98B158A9D}" destId="{5D780CD4-C8E6-4E42-AAA3-0E953DC7385A}" srcOrd="5" destOrd="0" presId="urn:microsoft.com/office/officeart/2005/8/layout/default"/>
    <dgm:cxn modelId="{3D2A9E93-A09B-4ED9-A3F0-7D0C68BCF930}" type="presParOf" srcId="{D758FFDC-A7E5-4348-B845-4AA98B158A9D}" destId="{6455B1C9-D8CE-4AE5-97DC-E15CD05487B1}" srcOrd="6" destOrd="0" presId="urn:microsoft.com/office/officeart/2005/8/layout/default"/>
    <dgm:cxn modelId="{D21C9819-997B-49B3-A93E-82166854B119}" type="presParOf" srcId="{D758FFDC-A7E5-4348-B845-4AA98B158A9D}" destId="{2EB6DE4A-1321-459B-B2CE-AF91A580FFCA}" srcOrd="7" destOrd="0" presId="urn:microsoft.com/office/officeart/2005/8/layout/default"/>
    <dgm:cxn modelId="{CA20298A-7F57-40D0-9C58-3EE74390A1BC}" type="presParOf" srcId="{D758FFDC-A7E5-4348-B845-4AA98B158A9D}" destId="{91A1A608-2D58-4C0A-A8E2-F01C7789EE85}" srcOrd="8" destOrd="0" presId="urn:microsoft.com/office/officeart/2005/8/layout/default"/>
    <dgm:cxn modelId="{112066D0-7D06-44D3-890E-A21D1045C51F}" type="presParOf" srcId="{D758FFDC-A7E5-4348-B845-4AA98B158A9D}" destId="{138AC86A-2238-4BB9-8510-18449C55B960}" srcOrd="9" destOrd="0" presId="urn:microsoft.com/office/officeart/2005/8/layout/default"/>
    <dgm:cxn modelId="{5181BD4B-D632-4396-8270-5FF1CFEF7D6D}" type="presParOf" srcId="{D758FFDC-A7E5-4348-B845-4AA98B158A9D}" destId="{46D04A0F-20E3-4466-B15D-FDCCA920A84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5FC82A8-618D-41DC-9258-EA5CA9C52F2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8476F9D-A383-4513-ACFA-962E16F0497F}">
      <dgm:prSet/>
      <dgm:spPr/>
      <dgm:t>
        <a:bodyPr/>
        <a:lstStyle/>
        <a:p>
          <a:r>
            <a:rPr lang="en-GB" b="1"/>
            <a:t>1. 	Concrete Experience</a:t>
          </a:r>
          <a:r>
            <a:rPr lang="en-GB"/>
            <a:t>: The event.</a:t>
          </a:r>
          <a:endParaRPr lang="en-US"/>
        </a:p>
      </dgm:t>
    </dgm:pt>
    <dgm:pt modelId="{A27CC4BC-AB95-4BCD-9205-06007FE19629}" type="parTrans" cxnId="{5E7A275D-602D-45DB-9036-F4534935006E}">
      <dgm:prSet/>
      <dgm:spPr/>
      <dgm:t>
        <a:bodyPr/>
        <a:lstStyle/>
        <a:p>
          <a:endParaRPr lang="en-US"/>
        </a:p>
      </dgm:t>
    </dgm:pt>
    <dgm:pt modelId="{7BF97BF4-03CC-4604-A6AA-BCA2AF3D1FE1}" type="sibTrans" cxnId="{5E7A275D-602D-45DB-9036-F4534935006E}">
      <dgm:prSet/>
      <dgm:spPr/>
      <dgm:t>
        <a:bodyPr/>
        <a:lstStyle/>
        <a:p>
          <a:endParaRPr lang="en-US"/>
        </a:p>
      </dgm:t>
    </dgm:pt>
    <dgm:pt modelId="{89DD2597-20B9-4854-B1DE-895B3ADF3986}">
      <dgm:prSet/>
      <dgm:spPr/>
      <dgm:t>
        <a:bodyPr/>
        <a:lstStyle/>
        <a:p>
          <a:r>
            <a:rPr lang="en-GB" b="1"/>
            <a:t>2.	Reflective observation</a:t>
          </a:r>
          <a:r>
            <a:rPr lang="en-GB"/>
            <a:t>: Consider what has happened from a variety of perspectives, for example, own feelings, the group’s, a specific individual’s view.</a:t>
          </a:r>
          <a:endParaRPr lang="en-US"/>
        </a:p>
      </dgm:t>
    </dgm:pt>
    <dgm:pt modelId="{77E4AF16-CAA8-48CA-A3E5-31052430D1F2}" type="parTrans" cxnId="{F90D5D35-6152-463E-B9DF-B2C287FBEE01}">
      <dgm:prSet/>
      <dgm:spPr/>
      <dgm:t>
        <a:bodyPr/>
        <a:lstStyle/>
        <a:p>
          <a:endParaRPr lang="en-US"/>
        </a:p>
      </dgm:t>
    </dgm:pt>
    <dgm:pt modelId="{82C8F6B2-445E-4B6B-BBDD-253012D88546}" type="sibTrans" cxnId="{F90D5D35-6152-463E-B9DF-B2C287FBEE01}">
      <dgm:prSet/>
      <dgm:spPr/>
      <dgm:t>
        <a:bodyPr/>
        <a:lstStyle/>
        <a:p>
          <a:endParaRPr lang="en-US"/>
        </a:p>
      </dgm:t>
    </dgm:pt>
    <dgm:pt modelId="{BF5C5EBE-8D6B-4648-BF06-953C530AEF1D}">
      <dgm:prSet/>
      <dgm:spPr/>
      <dgm:t>
        <a:bodyPr/>
        <a:lstStyle/>
        <a:p>
          <a:r>
            <a:rPr lang="en-GB" b="1"/>
            <a:t>3. 	Abstract conceptualisation: </a:t>
          </a:r>
          <a:r>
            <a:rPr lang="en-GB"/>
            <a:t>Re-package &amp; process your reflections into a theoretical understanding (use theory to analyse the event).</a:t>
          </a:r>
          <a:endParaRPr lang="en-US"/>
        </a:p>
      </dgm:t>
    </dgm:pt>
    <dgm:pt modelId="{ABF098AE-8854-4583-B5BF-9CD9C274F92A}" type="parTrans" cxnId="{A8BD073C-18A7-453B-9C0D-7D84C3EAB369}">
      <dgm:prSet/>
      <dgm:spPr/>
      <dgm:t>
        <a:bodyPr/>
        <a:lstStyle/>
        <a:p>
          <a:endParaRPr lang="en-US"/>
        </a:p>
      </dgm:t>
    </dgm:pt>
    <dgm:pt modelId="{61EBB1BC-594C-4D4A-B722-347311D6FBAD}" type="sibTrans" cxnId="{A8BD073C-18A7-453B-9C0D-7D84C3EAB369}">
      <dgm:prSet/>
      <dgm:spPr/>
      <dgm:t>
        <a:bodyPr/>
        <a:lstStyle/>
        <a:p>
          <a:endParaRPr lang="en-US"/>
        </a:p>
      </dgm:t>
    </dgm:pt>
    <dgm:pt modelId="{613A60A1-E13A-45B3-9FFF-7C233A2F00BC}">
      <dgm:prSet/>
      <dgm:spPr/>
      <dgm:t>
        <a:bodyPr/>
        <a:lstStyle/>
        <a:p>
          <a:r>
            <a:rPr lang="en-GB" b="1"/>
            <a:t>4. 	Active Experimentation: </a:t>
          </a:r>
          <a:r>
            <a:rPr lang="en-GB"/>
            <a:t>Armed with this new understanding, you do it again, differently this time</a:t>
          </a:r>
          <a:r>
            <a:rPr lang="en-GB" b="1"/>
            <a:t>.</a:t>
          </a:r>
          <a:endParaRPr lang="en-US"/>
        </a:p>
      </dgm:t>
    </dgm:pt>
    <dgm:pt modelId="{BAA47311-C4A5-4351-B9EA-233E7B001BEC}" type="parTrans" cxnId="{2AC237EB-14B5-4DDD-BF4B-987C8B57CD66}">
      <dgm:prSet/>
      <dgm:spPr/>
      <dgm:t>
        <a:bodyPr/>
        <a:lstStyle/>
        <a:p>
          <a:endParaRPr lang="en-US"/>
        </a:p>
      </dgm:t>
    </dgm:pt>
    <dgm:pt modelId="{E7592776-7B6B-42E6-969E-3ABFB595AC6B}" type="sibTrans" cxnId="{2AC237EB-14B5-4DDD-BF4B-987C8B57CD66}">
      <dgm:prSet/>
      <dgm:spPr/>
      <dgm:t>
        <a:bodyPr/>
        <a:lstStyle/>
        <a:p>
          <a:endParaRPr lang="en-US"/>
        </a:p>
      </dgm:t>
    </dgm:pt>
    <dgm:pt modelId="{881D5930-2602-42F0-BDF4-22C86EC3E582}" type="pres">
      <dgm:prSet presAssocID="{45FC82A8-618D-41DC-9258-EA5CA9C52F26}" presName="vert0" presStyleCnt="0">
        <dgm:presLayoutVars>
          <dgm:dir/>
          <dgm:animOne val="branch"/>
          <dgm:animLvl val="lvl"/>
        </dgm:presLayoutVars>
      </dgm:prSet>
      <dgm:spPr/>
    </dgm:pt>
    <dgm:pt modelId="{B3947912-6F98-4828-BD9A-3D2913EBA0BA}" type="pres">
      <dgm:prSet presAssocID="{18476F9D-A383-4513-ACFA-962E16F0497F}" presName="thickLine" presStyleLbl="alignNode1" presStyleIdx="0" presStyleCnt="4"/>
      <dgm:spPr/>
    </dgm:pt>
    <dgm:pt modelId="{03179BEB-4B68-4212-8268-1B1CB02E85C9}" type="pres">
      <dgm:prSet presAssocID="{18476F9D-A383-4513-ACFA-962E16F0497F}" presName="horz1" presStyleCnt="0"/>
      <dgm:spPr/>
    </dgm:pt>
    <dgm:pt modelId="{A11B0E3C-1FCF-4CAE-A194-9B2615ACF983}" type="pres">
      <dgm:prSet presAssocID="{18476F9D-A383-4513-ACFA-962E16F0497F}" presName="tx1" presStyleLbl="revTx" presStyleIdx="0" presStyleCnt="4"/>
      <dgm:spPr/>
    </dgm:pt>
    <dgm:pt modelId="{1DA9F180-4A60-4F7E-99E1-C6B7B87E1267}" type="pres">
      <dgm:prSet presAssocID="{18476F9D-A383-4513-ACFA-962E16F0497F}" presName="vert1" presStyleCnt="0"/>
      <dgm:spPr/>
    </dgm:pt>
    <dgm:pt modelId="{B72FE05C-C822-4F45-BDB4-FBF1BBE2FA5B}" type="pres">
      <dgm:prSet presAssocID="{89DD2597-20B9-4854-B1DE-895B3ADF3986}" presName="thickLine" presStyleLbl="alignNode1" presStyleIdx="1" presStyleCnt="4"/>
      <dgm:spPr/>
    </dgm:pt>
    <dgm:pt modelId="{82A3F409-D1B2-42D9-8430-F34008709950}" type="pres">
      <dgm:prSet presAssocID="{89DD2597-20B9-4854-B1DE-895B3ADF3986}" presName="horz1" presStyleCnt="0"/>
      <dgm:spPr/>
    </dgm:pt>
    <dgm:pt modelId="{5EAB081E-D8D4-415F-8581-1667AF381DDD}" type="pres">
      <dgm:prSet presAssocID="{89DD2597-20B9-4854-B1DE-895B3ADF3986}" presName="tx1" presStyleLbl="revTx" presStyleIdx="1" presStyleCnt="4"/>
      <dgm:spPr/>
    </dgm:pt>
    <dgm:pt modelId="{5D9A89B5-98A7-4333-9DF1-FC67B9CF3A45}" type="pres">
      <dgm:prSet presAssocID="{89DD2597-20B9-4854-B1DE-895B3ADF3986}" presName="vert1" presStyleCnt="0"/>
      <dgm:spPr/>
    </dgm:pt>
    <dgm:pt modelId="{DAF7DD75-3789-44BA-B60F-BBC623889DD5}" type="pres">
      <dgm:prSet presAssocID="{BF5C5EBE-8D6B-4648-BF06-953C530AEF1D}" presName="thickLine" presStyleLbl="alignNode1" presStyleIdx="2" presStyleCnt="4"/>
      <dgm:spPr/>
    </dgm:pt>
    <dgm:pt modelId="{9B72FEA1-2550-4DD7-A922-F3025B64054C}" type="pres">
      <dgm:prSet presAssocID="{BF5C5EBE-8D6B-4648-BF06-953C530AEF1D}" presName="horz1" presStyleCnt="0"/>
      <dgm:spPr/>
    </dgm:pt>
    <dgm:pt modelId="{D283EDB5-1F6E-4FF3-9789-0D00DC7F6B60}" type="pres">
      <dgm:prSet presAssocID="{BF5C5EBE-8D6B-4648-BF06-953C530AEF1D}" presName="tx1" presStyleLbl="revTx" presStyleIdx="2" presStyleCnt="4"/>
      <dgm:spPr/>
    </dgm:pt>
    <dgm:pt modelId="{1E72F447-17FC-4622-9B8E-18E189192A9C}" type="pres">
      <dgm:prSet presAssocID="{BF5C5EBE-8D6B-4648-BF06-953C530AEF1D}" presName="vert1" presStyleCnt="0"/>
      <dgm:spPr/>
    </dgm:pt>
    <dgm:pt modelId="{5B59D471-E0D7-4D50-824A-BF94B4D91155}" type="pres">
      <dgm:prSet presAssocID="{613A60A1-E13A-45B3-9FFF-7C233A2F00BC}" presName="thickLine" presStyleLbl="alignNode1" presStyleIdx="3" presStyleCnt="4"/>
      <dgm:spPr/>
    </dgm:pt>
    <dgm:pt modelId="{B222FB19-D951-4CBB-A38D-4892D2C6B107}" type="pres">
      <dgm:prSet presAssocID="{613A60A1-E13A-45B3-9FFF-7C233A2F00BC}" presName="horz1" presStyleCnt="0"/>
      <dgm:spPr/>
    </dgm:pt>
    <dgm:pt modelId="{82DD0E4D-2F0B-4E9A-BBAA-3EE616D9BD2B}" type="pres">
      <dgm:prSet presAssocID="{613A60A1-E13A-45B3-9FFF-7C233A2F00BC}" presName="tx1" presStyleLbl="revTx" presStyleIdx="3" presStyleCnt="4"/>
      <dgm:spPr/>
    </dgm:pt>
    <dgm:pt modelId="{AC3749D2-4F91-4B40-9038-487C5EAB380C}" type="pres">
      <dgm:prSet presAssocID="{613A60A1-E13A-45B3-9FFF-7C233A2F00BC}" presName="vert1" presStyleCnt="0"/>
      <dgm:spPr/>
    </dgm:pt>
  </dgm:ptLst>
  <dgm:cxnLst>
    <dgm:cxn modelId="{F90D5D35-6152-463E-B9DF-B2C287FBEE01}" srcId="{45FC82A8-618D-41DC-9258-EA5CA9C52F26}" destId="{89DD2597-20B9-4854-B1DE-895B3ADF3986}" srcOrd="1" destOrd="0" parTransId="{77E4AF16-CAA8-48CA-A3E5-31052430D1F2}" sibTransId="{82C8F6B2-445E-4B6B-BBDD-253012D88546}"/>
    <dgm:cxn modelId="{A8BD073C-18A7-453B-9C0D-7D84C3EAB369}" srcId="{45FC82A8-618D-41DC-9258-EA5CA9C52F26}" destId="{BF5C5EBE-8D6B-4648-BF06-953C530AEF1D}" srcOrd="2" destOrd="0" parTransId="{ABF098AE-8854-4583-B5BF-9CD9C274F92A}" sibTransId="{61EBB1BC-594C-4D4A-B722-347311D6FBAD}"/>
    <dgm:cxn modelId="{5E7A275D-602D-45DB-9036-F4534935006E}" srcId="{45FC82A8-618D-41DC-9258-EA5CA9C52F26}" destId="{18476F9D-A383-4513-ACFA-962E16F0497F}" srcOrd="0" destOrd="0" parTransId="{A27CC4BC-AB95-4BCD-9205-06007FE19629}" sibTransId="{7BF97BF4-03CC-4604-A6AA-BCA2AF3D1FE1}"/>
    <dgm:cxn modelId="{D6758A46-3D3B-4AF0-AA15-8D73EC964469}" type="presOf" srcId="{613A60A1-E13A-45B3-9FFF-7C233A2F00BC}" destId="{82DD0E4D-2F0B-4E9A-BBAA-3EE616D9BD2B}" srcOrd="0" destOrd="0" presId="urn:microsoft.com/office/officeart/2008/layout/LinedList"/>
    <dgm:cxn modelId="{C03BE267-AABE-4DDB-9F84-E0B989046886}" type="presOf" srcId="{BF5C5EBE-8D6B-4648-BF06-953C530AEF1D}" destId="{D283EDB5-1F6E-4FF3-9789-0D00DC7F6B60}" srcOrd="0" destOrd="0" presId="urn:microsoft.com/office/officeart/2008/layout/LinedList"/>
    <dgm:cxn modelId="{AB0019B4-0DE8-4CD4-BE5F-6EAE2403132C}" type="presOf" srcId="{18476F9D-A383-4513-ACFA-962E16F0497F}" destId="{A11B0E3C-1FCF-4CAE-A194-9B2615ACF983}" srcOrd="0" destOrd="0" presId="urn:microsoft.com/office/officeart/2008/layout/LinedList"/>
    <dgm:cxn modelId="{83D801CB-68AC-4534-81BA-D997D9E02ACF}" type="presOf" srcId="{89DD2597-20B9-4854-B1DE-895B3ADF3986}" destId="{5EAB081E-D8D4-415F-8581-1667AF381DDD}" srcOrd="0" destOrd="0" presId="urn:microsoft.com/office/officeart/2008/layout/LinedList"/>
    <dgm:cxn modelId="{5585FBD3-C8E2-460B-BE8B-DC201C6B4EFB}" type="presOf" srcId="{45FC82A8-618D-41DC-9258-EA5CA9C52F26}" destId="{881D5930-2602-42F0-BDF4-22C86EC3E582}" srcOrd="0" destOrd="0" presId="urn:microsoft.com/office/officeart/2008/layout/LinedList"/>
    <dgm:cxn modelId="{2AC237EB-14B5-4DDD-BF4B-987C8B57CD66}" srcId="{45FC82A8-618D-41DC-9258-EA5CA9C52F26}" destId="{613A60A1-E13A-45B3-9FFF-7C233A2F00BC}" srcOrd="3" destOrd="0" parTransId="{BAA47311-C4A5-4351-B9EA-233E7B001BEC}" sibTransId="{E7592776-7B6B-42E6-969E-3ABFB595AC6B}"/>
    <dgm:cxn modelId="{8EC3A8C8-2D44-4D0F-8DB5-A0B0CC2CC71D}" type="presParOf" srcId="{881D5930-2602-42F0-BDF4-22C86EC3E582}" destId="{B3947912-6F98-4828-BD9A-3D2913EBA0BA}" srcOrd="0" destOrd="0" presId="urn:microsoft.com/office/officeart/2008/layout/LinedList"/>
    <dgm:cxn modelId="{5B1AB634-CD7B-43DF-A043-74F185F85750}" type="presParOf" srcId="{881D5930-2602-42F0-BDF4-22C86EC3E582}" destId="{03179BEB-4B68-4212-8268-1B1CB02E85C9}" srcOrd="1" destOrd="0" presId="urn:microsoft.com/office/officeart/2008/layout/LinedList"/>
    <dgm:cxn modelId="{2C9D902B-A9CD-4CA8-A76F-952C7A85DE6F}" type="presParOf" srcId="{03179BEB-4B68-4212-8268-1B1CB02E85C9}" destId="{A11B0E3C-1FCF-4CAE-A194-9B2615ACF983}" srcOrd="0" destOrd="0" presId="urn:microsoft.com/office/officeart/2008/layout/LinedList"/>
    <dgm:cxn modelId="{61EC13D0-CE06-453D-BCAA-A28E98C50A45}" type="presParOf" srcId="{03179BEB-4B68-4212-8268-1B1CB02E85C9}" destId="{1DA9F180-4A60-4F7E-99E1-C6B7B87E1267}" srcOrd="1" destOrd="0" presId="urn:microsoft.com/office/officeart/2008/layout/LinedList"/>
    <dgm:cxn modelId="{C0E99BF5-2660-4F8C-843F-D2567A54C469}" type="presParOf" srcId="{881D5930-2602-42F0-BDF4-22C86EC3E582}" destId="{B72FE05C-C822-4F45-BDB4-FBF1BBE2FA5B}" srcOrd="2" destOrd="0" presId="urn:microsoft.com/office/officeart/2008/layout/LinedList"/>
    <dgm:cxn modelId="{D47CD057-A75E-4DCD-BC39-198151805DAE}" type="presParOf" srcId="{881D5930-2602-42F0-BDF4-22C86EC3E582}" destId="{82A3F409-D1B2-42D9-8430-F34008709950}" srcOrd="3" destOrd="0" presId="urn:microsoft.com/office/officeart/2008/layout/LinedList"/>
    <dgm:cxn modelId="{9B9968A0-E3B6-44CE-B3F9-30FCE7EDD7DC}" type="presParOf" srcId="{82A3F409-D1B2-42D9-8430-F34008709950}" destId="{5EAB081E-D8D4-415F-8581-1667AF381DDD}" srcOrd="0" destOrd="0" presId="urn:microsoft.com/office/officeart/2008/layout/LinedList"/>
    <dgm:cxn modelId="{33A14CF3-B96D-4036-B529-F838216EC0EE}" type="presParOf" srcId="{82A3F409-D1B2-42D9-8430-F34008709950}" destId="{5D9A89B5-98A7-4333-9DF1-FC67B9CF3A45}" srcOrd="1" destOrd="0" presId="urn:microsoft.com/office/officeart/2008/layout/LinedList"/>
    <dgm:cxn modelId="{8DBA633C-C0FF-4250-8A23-CBDCB81E9130}" type="presParOf" srcId="{881D5930-2602-42F0-BDF4-22C86EC3E582}" destId="{DAF7DD75-3789-44BA-B60F-BBC623889DD5}" srcOrd="4" destOrd="0" presId="urn:microsoft.com/office/officeart/2008/layout/LinedList"/>
    <dgm:cxn modelId="{8211E528-FC0F-46A1-B73A-715B39CB6BFC}" type="presParOf" srcId="{881D5930-2602-42F0-BDF4-22C86EC3E582}" destId="{9B72FEA1-2550-4DD7-A922-F3025B64054C}" srcOrd="5" destOrd="0" presId="urn:microsoft.com/office/officeart/2008/layout/LinedList"/>
    <dgm:cxn modelId="{CD99CFA6-8042-4F65-84D2-8C5C87BFEA22}" type="presParOf" srcId="{9B72FEA1-2550-4DD7-A922-F3025B64054C}" destId="{D283EDB5-1F6E-4FF3-9789-0D00DC7F6B60}" srcOrd="0" destOrd="0" presId="urn:microsoft.com/office/officeart/2008/layout/LinedList"/>
    <dgm:cxn modelId="{8E7D4DC5-804C-4949-B6B2-F78D84DAFACF}" type="presParOf" srcId="{9B72FEA1-2550-4DD7-A922-F3025B64054C}" destId="{1E72F447-17FC-4622-9B8E-18E189192A9C}" srcOrd="1" destOrd="0" presId="urn:microsoft.com/office/officeart/2008/layout/LinedList"/>
    <dgm:cxn modelId="{F8A1DC79-D4A0-4B2E-B232-0A381BE0A4AF}" type="presParOf" srcId="{881D5930-2602-42F0-BDF4-22C86EC3E582}" destId="{5B59D471-E0D7-4D50-824A-BF94B4D91155}" srcOrd="6" destOrd="0" presId="urn:microsoft.com/office/officeart/2008/layout/LinedList"/>
    <dgm:cxn modelId="{B1F41DB4-9ABE-43B8-AF6F-1FC3468FB1F0}" type="presParOf" srcId="{881D5930-2602-42F0-BDF4-22C86EC3E582}" destId="{B222FB19-D951-4CBB-A38D-4892D2C6B107}" srcOrd="7" destOrd="0" presId="urn:microsoft.com/office/officeart/2008/layout/LinedList"/>
    <dgm:cxn modelId="{1E071F7A-6D4E-4EAF-82E7-A098B5FE5CC1}" type="presParOf" srcId="{B222FB19-D951-4CBB-A38D-4892D2C6B107}" destId="{82DD0E4D-2F0B-4E9A-BBAA-3EE616D9BD2B}" srcOrd="0" destOrd="0" presId="urn:microsoft.com/office/officeart/2008/layout/LinedList"/>
    <dgm:cxn modelId="{9D03D1B8-D20B-4564-B45B-4BFAC2F69E43}" type="presParOf" srcId="{B222FB19-D951-4CBB-A38D-4892D2C6B107}" destId="{AC3749D2-4F91-4B40-9038-487C5EAB38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EE21970-8171-4D39-B745-0D7F370378EB}"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52B619A3-FF7A-4DF9-A7B1-16DE1C6B717E}">
      <dgm:prSet/>
      <dgm:spPr/>
      <dgm:t>
        <a:bodyPr/>
        <a:lstStyle/>
        <a:p>
          <a:r>
            <a:rPr lang="en-US"/>
            <a:t>Return</a:t>
          </a:r>
        </a:p>
      </dgm:t>
    </dgm:pt>
    <dgm:pt modelId="{2CB56E88-1B10-43CE-8DCA-632EDF606FCB}" type="parTrans" cxnId="{49158752-40EA-48D1-A055-90750597EC90}">
      <dgm:prSet/>
      <dgm:spPr/>
      <dgm:t>
        <a:bodyPr/>
        <a:lstStyle/>
        <a:p>
          <a:endParaRPr lang="en-US"/>
        </a:p>
      </dgm:t>
    </dgm:pt>
    <dgm:pt modelId="{66F62FC1-9DAF-485A-A741-6962DE9A9457}" type="sibTrans" cxnId="{49158752-40EA-48D1-A055-90750597EC90}">
      <dgm:prSet/>
      <dgm:spPr/>
      <dgm:t>
        <a:bodyPr/>
        <a:lstStyle/>
        <a:p>
          <a:endParaRPr lang="en-US"/>
        </a:p>
      </dgm:t>
    </dgm:pt>
    <dgm:pt modelId="{34A3FA91-B8D6-4C3F-A52C-E2F5662DFB90}">
      <dgm:prSet/>
      <dgm:spPr/>
      <dgm:t>
        <a:bodyPr/>
        <a:lstStyle/>
        <a:p>
          <a:r>
            <a:rPr lang="en-US"/>
            <a:t>Return to an event, incident or experience &amp; record it </a:t>
          </a:r>
        </a:p>
      </dgm:t>
    </dgm:pt>
    <dgm:pt modelId="{51E17023-A459-422D-A15E-D971FD6626C5}" type="parTrans" cxnId="{C941919D-86DF-4412-8A9A-5D6FF97FAD46}">
      <dgm:prSet/>
      <dgm:spPr/>
      <dgm:t>
        <a:bodyPr/>
        <a:lstStyle/>
        <a:p>
          <a:endParaRPr lang="en-US"/>
        </a:p>
      </dgm:t>
    </dgm:pt>
    <dgm:pt modelId="{D11F457A-ED69-4698-8098-0080348D3BA9}" type="sibTrans" cxnId="{C941919D-86DF-4412-8A9A-5D6FF97FAD46}">
      <dgm:prSet/>
      <dgm:spPr/>
      <dgm:t>
        <a:bodyPr/>
        <a:lstStyle/>
        <a:p>
          <a:endParaRPr lang="en-US"/>
        </a:p>
      </dgm:t>
    </dgm:pt>
    <dgm:pt modelId="{101C62A1-21BB-4C59-A8B4-D4BCA311E7FC}">
      <dgm:prSet/>
      <dgm:spPr/>
      <dgm:t>
        <a:bodyPr/>
        <a:lstStyle/>
        <a:p>
          <a:r>
            <a:rPr lang="en-US"/>
            <a:t>Consider</a:t>
          </a:r>
        </a:p>
      </dgm:t>
    </dgm:pt>
    <dgm:pt modelId="{1A2E8F69-B3C1-4463-838B-EF91B038F6C3}" type="parTrans" cxnId="{37A0DAC7-3577-4701-AB3C-BB8B295247AA}">
      <dgm:prSet/>
      <dgm:spPr/>
      <dgm:t>
        <a:bodyPr/>
        <a:lstStyle/>
        <a:p>
          <a:endParaRPr lang="en-US"/>
        </a:p>
      </dgm:t>
    </dgm:pt>
    <dgm:pt modelId="{F7CC5485-0B48-4EFD-9F6B-DE0838DFC63B}" type="sibTrans" cxnId="{37A0DAC7-3577-4701-AB3C-BB8B295247AA}">
      <dgm:prSet/>
      <dgm:spPr/>
      <dgm:t>
        <a:bodyPr/>
        <a:lstStyle/>
        <a:p>
          <a:endParaRPr lang="en-US"/>
        </a:p>
      </dgm:t>
    </dgm:pt>
    <dgm:pt modelId="{B77242F6-9CA6-4A51-A17F-C7E6E79714F8}">
      <dgm:prSet/>
      <dgm:spPr/>
      <dgm:t>
        <a:bodyPr/>
        <a:lstStyle/>
        <a:p>
          <a:r>
            <a:rPr lang="en-US"/>
            <a:t>Consider it in detail at an emotional and cognitive level</a:t>
          </a:r>
        </a:p>
      </dgm:t>
    </dgm:pt>
    <dgm:pt modelId="{7FF0B732-7EB6-489F-AA1D-6413A625EDB7}" type="parTrans" cxnId="{1E18A17C-258E-40C0-B595-BA48F7A78021}">
      <dgm:prSet/>
      <dgm:spPr/>
      <dgm:t>
        <a:bodyPr/>
        <a:lstStyle/>
        <a:p>
          <a:endParaRPr lang="en-US"/>
        </a:p>
      </dgm:t>
    </dgm:pt>
    <dgm:pt modelId="{1B63A3AB-0CF6-42CA-9D99-65C977D87903}" type="sibTrans" cxnId="{1E18A17C-258E-40C0-B595-BA48F7A78021}">
      <dgm:prSet/>
      <dgm:spPr/>
      <dgm:t>
        <a:bodyPr/>
        <a:lstStyle/>
        <a:p>
          <a:endParaRPr lang="en-US"/>
        </a:p>
      </dgm:t>
    </dgm:pt>
    <dgm:pt modelId="{69F727BB-0DEC-49ED-A48D-0EFBA9F5E096}">
      <dgm:prSet/>
      <dgm:spPr/>
      <dgm:t>
        <a:bodyPr/>
        <a:lstStyle/>
        <a:p>
          <a:r>
            <a:rPr lang="en-US"/>
            <a:t>Re-evaluate</a:t>
          </a:r>
        </a:p>
      </dgm:t>
    </dgm:pt>
    <dgm:pt modelId="{F8F858CF-E1F4-4EAD-92DF-CB8321AD411A}" type="parTrans" cxnId="{03992A26-2B39-47D6-93CB-0D7245DC45E2}">
      <dgm:prSet/>
      <dgm:spPr/>
      <dgm:t>
        <a:bodyPr/>
        <a:lstStyle/>
        <a:p>
          <a:endParaRPr lang="en-US"/>
        </a:p>
      </dgm:t>
    </dgm:pt>
    <dgm:pt modelId="{8705B044-86DC-4FF4-A2DF-CC233620C7CB}" type="sibTrans" cxnId="{03992A26-2B39-47D6-93CB-0D7245DC45E2}">
      <dgm:prSet/>
      <dgm:spPr/>
      <dgm:t>
        <a:bodyPr/>
        <a:lstStyle/>
        <a:p>
          <a:endParaRPr lang="en-US"/>
        </a:p>
      </dgm:t>
    </dgm:pt>
    <dgm:pt modelId="{52BFFA7B-43FE-4DFD-916B-23EA5AFFDA99}">
      <dgm:prSet/>
      <dgm:spPr/>
      <dgm:t>
        <a:bodyPr/>
        <a:lstStyle/>
        <a:p>
          <a:r>
            <a:rPr lang="en-US" dirty="0"/>
            <a:t>Re-evaluate the event in the light of experience, knowledge &amp; experimentation. Seek to understand the meaning of the experience</a:t>
          </a:r>
        </a:p>
      </dgm:t>
    </dgm:pt>
    <dgm:pt modelId="{056F7636-62B6-42ED-9022-2FD1F790AAC3}" type="parTrans" cxnId="{25DB0664-640A-48B9-8EEF-E5F7629F9B7B}">
      <dgm:prSet/>
      <dgm:spPr/>
      <dgm:t>
        <a:bodyPr/>
        <a:lstStyle/>
        <a:p>
          <a:endParaRPr lang="en-US"/>
        </a:p>
      </dgm:t>
    </dgm:pt>
    <dgm:pt modelId="{59ACED62-9F45-4B66-9E86-49F375A242C8}" type="sibTrans" cxnId="{25DB0664-640A-48B9-8EEF-E5F7629F9B7B}">
      <dgm:prSet/>
      <dgm:spPr/>
      <dgm:t>
        <a:bodyPr/>
        <a:lstStyle/>
        <a:p>
          <a:endParaRPr lang="en-US"/>
        </a:p>
      </dgm:t>
    </dgm:pt>
    <dgm:pt modelId="{8A0A9564-182B-4161-B518-1D5373C20CE6}">
      <dgm:prSet/>
      <dgm:spPr/>
      <dgm:t>
        <a:bodyPr/>
        <a:lstStyle/>
        <a:p>
          <a:r>
            <a:rPr lang="en-US"/>
            <a:t>Plan</a:t>
          </a:r>
        </a:p>
      </dgm:t>
    </dgm:pt>
    <dgm:pt modelId="{5CA99024-0ED3-4504-A9EF-14BF0F99AC8D}" type="parTrans" cxnId="{BB8B3AFD-CC29-43CF-99B7-602B939BDD9B}">
      <dgm:prSet/>
      <dgm:spPr/>
      <dgm:t>
        <a:bodyPr/>
        <a:lstStyle/>
        <a:p>
          <a:endParaRPr lang="en-US"/>
        </a:p>
      </dgm:t>
    </dgm:pt>
    <dgm:pt modelId="{F48A70CB-061B-408C-B2E0-0F53D79A5AA5}" type="sibTrans" cxnId="{BB8B3AFD-CC29-43CF-99B7-602B939BDD9B}">
      <dgm:prSet/>
      <dgm:spPr/>
      <dgm:t>
        <a:bodyPr/>
        <a:lstStyle/>
        <a:p>
          <a:endParaRPr lang="en-US"/>
        </a:p>
      </dgm:t>
    </dgm:pt>
    <dgm:pt modelId="{AF10BC95-2F9B-4747-A29B-0602E269F995}">
      <dgm:prSet/>
      <dgm:spPr/>
      <dgm:t>
        <a:bodyPr/>
        <a:lstStyle/>
        <a:p>
          <a:r>
            <a:rPr lang="en-US"/>
            <a:t>Plan for what you might change.</a:t>
          </a:r>
        </a:p>
      </dgm:t>
    </dgm:pt>
    <dgm:pt modelId="{0F092DA6-1356-4B8D-80D7-5B7ACDE12EF8}" type="parTrans" cxnId="{12AFE4C7-FF32-4646-A620-9C29B9EEC2A9}">
      <dgm:prSet/>
      <dgm:spPr/>
      <dgm:t>
        <a:bodyPr/>
        <a:lstStyle/>
        <a:p>
          <a:endParaRPr lang="en-US"/>
        </a:p>
      </dgm:t>
    </dgm:pt>
    <dgm:pt modelId="{73D9AAAC-26C8-4292-ABF1-7EF3EA151C54}" type="sibTrans" cxnId="{12AFE4C7-FF32-4646-A620-9C29B9EEC2A9}">
      <dgm:prSet/>
      <dgm:spPr/>
      <dgm:t>
        <a:bodyPr/>
        <a:lstStyle/>
        <a:p>
          <a:endParaRPr lang="en-US"/>
        </a:p>
      </dgm:t>
    </dgm:pt>
    <dgm:pt modelId="{0552F6A7-D64B-42DA-9874-C2C5C04DE1BA}" type="pres">
      <dgm:prSet presAssocID="{0EE21970-8171-4D39-B745-0D7F370378EB}" presName="Name0" presStyleCnt="0">
        <dgm:presLayoutVars>
          <dgm:dir/>
          <dgm:animLvl val="lvl"/>
          <dgm:resizeHandles val="exact"/>
        </dgm:presLayoutVars>
      </dgm:prSet>
      <dgm:spPr/>
    </dgm:pt>
    <dgm:pt modelId="{43D03419-F369-409B-8D0E-BA0571042BC3}" type="pres">
      <dgm:prSet presAssocID="{52B619A3-FF7A-4DF9-A7B1-16DE1C6B717E}" presName="linNode" presStyleCnt="0"/>
      <dgm:spPr/>
    </dgm:pt>
    <dgm:pt modelId="{81043A94-0794-4596-988E-63163A325122}" type="pres">
      <dgm:prSet presAssocID="{52B619A3-FF7A-4DF9-A7B1-16DE1C6B717E}" presName="parentText" presStyleLbl="solidFgAcc1" presStyleIdx="0" presStyleCnt="4">
        <dgm:presLayoutVars>
          <dgm:chMax val="1"/>
          <dgm:bulletEnabled/>
        </dgm:presLayoutVars>
      </dgm:prSet>
      <dgm:spPr/>
    </dgm:pt>
    <dgm:pt modelId="{2B67C602-DD9A-4636-8A7D-CBD5AEFF0E60}" type="pres">
      <dgm:prSet presAssocID="{52B619A3-FF7A-4DF9-A7B1-16DE1C6B717E}" presName="descendantText" presStyleLbl="alignNode1" presStyleIdx="0" presStyleCnt="4">
        <dgm:presLayoutVars>
          <dgm:bulletEnabled/>
        </dgm:presLayoutVars>
      </dgm:prSet>
      <dgm:spPr/>
    </dgm:pt>
    <dgm:pt modelId="{67F17F9D-14C9-4011-9C79-C96046A15B85}" type="pres">
      <dgm:prSet presAssocID="{66F62FC1-9DAF-485A-A741-6962DE9A9457}" presName="sp" presStyleCnt="0"/>
      <dgm:spPr/>
    </dgm:pt>
    <dgm:pt modelId="{87EC1DD8-ABCC-45D8-A669-4907C3B9F80D}" type="pres">
      <dgm:prSet presAssocID="{101C62A1-21BB-4C59-A8B4-D4BCA311E7FC}" presName="linNode" presStyleCnt="0"/>
      <dgm:spPr/>
    </dgm:pt>
    <dgm:pt modelId="{2D253874-04FD-4593-A762-11305A0D9DA2}" type="pres">
      <dgm:prSet presAssocID="{101C62A1-21BB-4C59-A8B4-D4BCA311E7FC}" presName="parentText" presStyleLbl="solidFgAcc1" presStyleIdx="1" presStyleCnt="4">
        <dgm:presLayoutVars>
          <dgm:chMax val="1"/>
          <dgm:bulletEnabled/>
        </dgm:presLayoutVars>
      </dgm:prSet>
      <dgm:spPr/>
    </dgm:pt>
    <dgm:pt modelId="{C167E04F-E8D1-41DB-871F-227CB13F5F2A}" type="pres">
      <dgm:prSet presAssocID="{101C62A1-21BB-4C59-A8B4-D4BCA311E7FC}" presName="descendantText" presStyleLbl="alignNode1" presStyleIdx="1" presStyleCnt="4">
        <dgm:presLayoutVars>
          <dgm:bulletEnabled/>
        </dgm:presLayoutVars>
      </dgm:prSet>
      <dgm:spPr/>
    </dgm:pt>
    <dgm:pt modelId="{0142ADCA-A860-4ECF-BE35-267301156A21}" type="pres">
      <dgm:prSet presAssocID="{F7CC5485-0B48-4EFD-9F6B-DE0838DFC63B}" presName="sp" presStyleCnt="0"/>
      <dgm:spPr/>
    </dgm:pt>
    <dgm:pt modelId="{84B214C2-2B4E-4878-9C6A-65EFBE079186}" type="pres">
      <dgm:prSet presAssocID="{69F727BB-0DEC-49ED-A48D-0EFBA9F5E096}" presName="linNode" presStyleCnt="0"/>
      <dgm:spPr/>
    </dgm:pt>
    <dgm:pt modelId="{4EBC837F-BA2D-48CC-9754-08087C79016E}" type="pres">
      <dgm:prSet presAssocID="{69F727BB-0DEC-49ED-A48D-0EFBA9F5E096}" presName="parentText" presStyleLbl="solidFgAcc1" presStyleIdx="2" presStyleCnt="4">
        <dgm:presLayoutVars>
          <dgm:chMax val="1"/>
          <dgm:bulletEnabled/>
        </dgm:presLayoutVars>
      </dgm:prSet>
      <dgm:spPr/>
    </dgm:pt>
    <dgm:pt modelId="{863D37F6-C6F7-4BF3-9D51-303974FC5EAD}" type="pres">
      <dgm:prSet presAssocID="{69F727BB-0DEC-49ED-A48D-0EFBA9F5E096}" presName="descendantText" presStyleLbl="alignNode1" presStyleIdx="2" presStyleCnt="4">
        <dgm:presLayoutVars>
          <dgm:bulletEnabled/>
        </dgm:presLayoutVars>
      </dgm:prSet>
      <dgm:spPr/>
    </dgm:pt>
    <dgm:pt modelId="{FAD836AF-ECB0-42C1-8DFE-296B227AD79F}" type="pres">
      <dgm:prSet presAssocID="{8705B044-86DC-4FF4-A2DF-CC233620C7CB}" presName="sp" presStyleCnt="0"/>
      <dgm:spPr/>
    </dgm:pt>
    <dgm:pt modelId="{A5BA56DD-CC6E-4FC7-8644-F65FE8D94BEA}" type="pres">
      <dgm:prSet presAssocID="{8A0A9564-182B-4161-B518-1D5373C20CE6}" presName="linNode" presStyleCnt="0"/>
      <dgm:spPr/>
    </dgm:pt>
    <dgm:pt modelId="{7061AB50-E629-441D-8D04-A7D39B1B19BC}" type="pres">
      <dgm:prSet presAssocID="{8A0A9564-182B-4161-B518-1D5373C20CE6}" presName="parentText" presStyleLbl="solidFgAcc1" presStyleIdx="3" presStyleCnt="4">
        <dgm:presLayoutVars>
          <dgm:chMax val="1"/>
          <dgm:bulletEnabled/>
        </dgm:presLayoutVars>
      </dgm:prSet>
      <dgm:spPr/>
    </dgm:pt>
    <dgm:pt modelId="{887444A8-6207-4608-8796-1846155406CF}" type="pres">
      <dgm:prSet presAssocID="{8A0A9564-182B-4161-B518-1D5373C20CE6}" presName="descendantText" presStyleLbl="alignNode1" presStyleIdx="3" presStyleCnt="4">
        <dgm:presLayoutVars>
          <dgm:bulletEnabled/>
        </dgm:presLayoutVars>
      </dgm:prSet>
      <dgm:spPr/>
    </dgm:pt>
  </dgm:ptLst>
  <dgm:cxnLst>
    <dgm:cxn modelId="{3C783009-7278-4A7C-9036-583AEF110635}" type="presOf" srcId="{34A3FA91-B8D6-4C3F-A52C-E2F5662DFB90}" destId="{2B67C602-DD9A-4636-8A7D-CBD5AEFF0E60}" srcOrd="0" destOrd="0" presId="urn:microsoft.com/office/officeart/2016/7/layout/VerticalHollowActionList"/>
    <dgm:cxn modelId="{DADFAB0E-88F2-4207-A562-C75F53F337B8}" type="presOf" srcId="{52B619A3-FF7A-4DF9-A7B1-16DE1C6B717E}" destId="{81043A94-0794-4596-988E-63163A325122}" srcOrd="0" destOrd="0" presId="urn:microsoft.com/office/officeart/2016/7/layout/VerticalHollowActionList"/>
    <dgm:cxn modelId="{C81F2023-C9AB-43C7-B6B1-0657F28F1FF7}" type="presOf" srcId="{8A0A9564-182B-4161-B518-1D5373C20CE6}" destId="{7061AB50-E629-441D-8D04-A7D39B1B19BC}" srcOrd="0" destOrd="0" presId="urn:microsoft.com/office/officeart/2016/7/layout/VerticalHollowActionList"/>
    <dgm:cxn modelId="{C2918A25-A1A1-43EE-A88B-9FAB8DD68670}" type="presOf" srcId="{AF10BC95-2F9B-4747-A29B-0602E269F995}" destId="{887444A8-6207-4608-8796-1846155406CF}" srcOrd="0" destOrd="0" presId="urn:microsoft.com/office/officeart/2016/7/layout/VerticalHollowActionList"/>
    <dgm:cxn modelId="{03992A26-2B39-47D6-93CB-0D7245DC45E2}" srcId="{0EE21970-8171-4D39-B745-0D7F370378EB}" destId="{69F727BB-0DEC-49ED-A48D-0EFBA9F5E096}" srcOrd="2" destOrd="0" parTransId="{F8F858CF-E1F4-4EAD-92DF-CB8321AD411A}" sibTransId="{8705B044-86DC-4FF4-A2DF-CC233620C7CB}"/>
    <dgm:cxn modelId="{85D96028-4FE2-4AC1-88CB-9A5322EF12C3}" type="presOf" srcId="{101C62A1-21BB-4C59-A8B4-D4BCA311E7FC}" destId="{2D253874-04FD-4593-A762-11305A0D9DA2}" srcOrd="0" destOrd="0" presId="urn:microsoft.com/office/officeart/2016/7/layout/VerticalHollowActionList"/>
    <dgm:cxn modelId="{54E2673E-567D-470B-90EB-74FC2602A26E}" type="presOf" srcId="{69F727BB-0DEC-49ED-A48D-0EFBA9F5E096}" destId="{4EBC837F-BA2D-48CC-9754-08087C79016E}" srcOrd="0" destOrd="0" presId="urn:microsoft.com/office/officeart/2016/7/layout/VerticalHollowActionList"/>
    <dgm:cxn modelId="{C61AD043-AB84-40FF-A66C-6460B5201559}" type="presOf" srcId="{52BFFA7B-43FE-4DFD-916B-23EA5AFFDA99}" destId="{863D37F6-C6F7-4BF3-9D51-303974FC5EAD}" srcOrd="0" destOrd="0" presId="urn:microsoft.com/office/officeart/2016/7/layout/VerticalHollowActionList"/>
    <dgm:cxn modelId="{25DB0664-640A-48B9-8EEF-E5F7629F9B7B}" srcId="{69F727BB-0DEC-49ED-A48D-0EFBA9F5E096}" destId="{52BFFA7B-43FE-4DFD-916B-23EA5AFFDA99}" srcOrd="0" destOrd="0" parTransId="{056F7636-62B6-42ED-9022-2FD1F790AAC3}" sibTransId="{59ACED62-9F45-4B66-9E86-49F375A242C8}"/>
    <dgm:cxn modelId="{49158752-40EA-48D1-A055-90750597EC90}" srcId="{0EE21970-8171-4D39-B745-0D7F370378EB}" destId="{52B619A3-FF7A-4DF9-A7B1-16DE1C6B717E}" srcOrd="0" destOrd="0" parTransId="{2CB56E88-1B10-43CE-8DCA-632EDF606FCB}" sibTransId="{66F62FC1-9DAF-485A-A741-6962DE9A9457}"/>
    <dgm:cxn modelId="{1E18A17C-258E-40C0-B595-BA48F7A78021}" srcId="{101C62A1-21BB-4C59-A8B4-D4BCA311E7FC}" destId="{B77242F6-9CA6-4A51-A17F-C7E6E79714F8}" srcOrd="0" destOrd="0" parTransId="{7FF0B732-7EB6-489F-AA1D-6413A625EDB7}" sibTransId="{1B63A3AB-0CF6-42CA-9D99-65C977D87903}"/>
    <dgm:cxn modelId="{C482C29C-CAB4-4EC2-B32C-D11FEA430FD5}" type="presOf" srcId="{B77242F6-9CA6-4A51-A17F-C7E6E79714F8}" destId="{C167E04F-E8D1-41DB-871F-227CB13F5F2A}" srcOrd="0" destOrd="0" presId="urn:microsoft.com/office/officeart/2016/7/layout/VerticalHollowActionList"/>
    <dgm:cxn modelId="{C941919D-86DF-4412-8A9A-5D6FF97FAD46}" srcId="{52B619A3-FF7A-4DF9-A7B1-16DE1C6B717E}" destId="{34A3FA91-B8D6-4C3F-A52C-E2F5662DFB90}" srcOrd="0" destOrd="0" parTransId="{51E17023-A459-422D-A15E-D971FD6626C5}" sibTransId="{D11F457A-ED69-4698-8098-0080348D3BA9}"/>
    <dgm:cxn modelId="{0328029E-6A8F-4029-ABCA-8AA28EFF50BE}" type="presOf" srcId="{0EE21970-8171-4D39-B745-0D7F370378EB}" destId="{0552F6A7-D64B-42DA-9874-C2C5C04DE1BA}" srcOrd="0" destOrd="0" presId="urn:microsoft.com/office/officeart/2016/7/layout/VerticalHollowActionList"/>
    <dgm:cxn modelId="{37A0DAC7-3577-4701-AB3C-BB8B295247AA}" srcId="{0EE21970-8171-4D39-B745-0D7F370378EB}" destId="{101C62A1-21BB-4C59-A8B4-D4BCA311E7FC}" srcOrd="1" destOrd="0" parTransId="{1A2E8F69-B3C1-4463-838B-EF91B038F6C3}" sibTransId="{F7CC5485-0B48-4EFD-9F6B-DE0838DFC63B}"/>
    <dgm:cxn modelId="{12AFE4C7-FF32-4646-A620-9C29B9EEC2A9}" srcId="{8A0A9564-182B-4161-B518-1D5373C20CE6}" destId="{AF10BC95-2F9B-4747-A29B-0602E269F995}" srcOrd="0" destOrd="0" parTransId="{0F092DA6-1356-4B8D-80D7-5B7ACDE12EF8}" sibTransId="{73D9AAAC-26C8-4292-ABF1-7EF3EA151C54}"/>
    <dgm:cxn modelId="{BB8B3AFD-CC29-43CF-99B7-602B939BDD9B}" srcId="{0EE21970-8171-4D39-B745-0D7F370378EB}" destId="{8A0A9564-182B-4161-B518-1D5373C20CE6}" srcOrd="3" destOrd="0" parTransId="{5CA99024-0ED3-4504-A9EF-14BF0F99AC8D}" sibTransId="{F48A70CB-061B-408C-B2E0-0F53D79A5AA5}"/>
    <dgm:cxn modelId="{BD89995F-A814-4F2E-9F13-511ED34EBD5D}" type="presParOf" srcId="{0552F6A7-D64B-42DA-9874-C2C5C04DE1BA}" destId="{43D03419-F369-409B-8D0E-BA0571042BC3}" srcOrd="0" destOrd="0" presId="urn:microsoft.com/office/officeart/2016/7/layout/VerticalHollowActionList"/>
    <dgm:cxn modelId="{0BFFEF05-A9A9-42AD-81F7-17BD293EA17C}" type="presParOf" srcId="{43D03419-F369-409B-8D0E-BA0571042BC3}" destId="{81043A94-0794-4596-988E-63163A325122}" srcOrd="0" destOrd="0" presId="urn:microsoft.com/office/officeart/2016/7/layout/VerticalHollowActionList"/>
    <dgm:cxn modelId="{324F4ED0-C859-46F4-BD75-CD5F10E544D3}" type="presParOf" srcId="{43D03419-F369-409B-8D0E-BA0571042BC3}" destId="{2B67C602-DD9A-4636-8A7D-CBD5AEFF0E60}" srcOrd="1" destOrd="0" presId="urn:microsoft.com/office/officeart/2016/7/layout/VerticalHollowActionList"/>
    <dgm:cxn modelId="{AF46AE6E-2223-4F2C-8088-F3B5A2C4B7C4}" type="presParOf" srcId="{0552F6A7-D64B-42DA-9874-C2C5C04DE1BA}" destId="{67F17F9D-14C9-4011-9C79-C96046A15B85}" srcOrd="1" destOrd="0" presId="urn:microsoft.com/office/officeart/2016/7/layout/VerticalHollowActionList"/>
    <dgm:cxn modelId="{AAFA81F3-50D2-43FF-A0F3-3B7163A2B648}" type="presParOf" srcId="{0552F6A7-D64B-42DA-9874-C2C5C04DE1BA}" destId="{87EC1DD8-ABCC-45D8-A669-4907C3B9F80D}" srcOrd="2" destOrd="0" presId="urn:microsoft.com/office/officeart/2016/7/layout/VerticalHollowActionList"/>
    <dgm:cxn modelId="{14E29521-6B63-437E-BE93-E5542CC4ADEB}" type="presParOf" srcId="{87EC1DD8-ABCC-45D8-A669-4907C3B9F80D}" destId="{2D253874-04FD-4593-A762-11305A0D9DA2}" srcOrd="0" destOrd="0" presId="urn:microsoft.com/office/officeart/2016/7/layout/VerticalHollowActionList"/>
    <dgm:cxn modelId="{06AD7480-D28D-4A65-B01F-E089BBB87EE1}" type="presParOf" srcId="{87EC1DD8-ABCC-45D8-A669-4907C3B9F80D}" destId="{C167E04F-E8D1-41DB-871F-227CB13F5F2A}" srcOrd="1" destOrd="0" presId="urn:microsoft.com/office/officeart/2016/7/layout/VerticalHollowActionList"/>
    <dgm:cxn modelId="{12DF2EEE-F202-4C10-9E0F-EBF08AA91F05}" type="presParOf" srcId="{0552F6A7-D64B-42DA-9874-C2C5C04DE1BA}" destId="{0142ADCA-A860-4ECF-BE35-267301156A21}" srcOrd="3" destOrd="0" presId="urn:microsoft.com/office/officeart/2016/7/layout/VerticalHollowActionList"/>
    <dgm:cxn modelId="{B7A316FB-604F-4FF5-999A-912C5B2E14EC}" type="presParOf" srcId="{0552F6A7-D64B-42DA-9874-C2C5C04DE1BA}" destId="{84B214C2-2B4E-4878-9C6A-65EFBE079186}" srcOrd="4" destOrd="0" presId="urn:microsoft.com/office/officeart/2016/7/layout/VerticalHollowActionList"/>
    <dgm:cxn modelId="{3F67756C-8515-474A-8F6D-448D02522151}" type="presParOf" srcId="{84B214C2-2B4E-4878-9C6A-65EFBE079186}" destId="{4EBC837F-BA2D-48CC-9754-08087C79016E}" srcOrd="0" destOrd="0" presId="urn:microsoft.com/office/officeart/2016/7/layout/VerticalHollowActionList"/>
    <dgm:cxn modelId="{3D4C60A8-8121-4428-B3A6-BE349E9B013B}" type="presParOf" srcId="{84B214C2-2B4E-4878-9C6A-65EFBE079186}" destId="{863D37F6-C6F7-4BF3-9D51-303974FC5EAD}" srcOrd="1" destOrd="0" presId="urn:microsoft.com/office/officeart/2016/7/layout/VerticalHollowActionList"/>
    <dgm:cxn modelId="{0136F4E2-FB2F-47D4-AB5A-BAE91A1871D1}" type="presParOf" srcId="{0552F6A7-D64B-42DA-9874-C2C5C04DE1BA}" destId="{FAD836AF-ECB0-42C1-8DFE-296B227AD79F}" srcOrd="5" destOrd="0" presId="urn:microsoft.com/office/officeart/2016/7/layout/VerticalHollowActionList"/>
    <dgm:cxn modelId="{BDD346BC-D068-42C2-9512-543931124315}" type="presParOf" srcId="{0552F6A7-D64B-42DA-9874-C2C5C04DE1BA}" destId="{A5BA56DD-CC6E-4FC7-8644-F65FE8D94BEA}" srcOrd="6" destOrd="0" presId="urn:microsoft.com/office/officeart/2016/7/layout/VerticalHollowActionList"/>
    <dgm:cxn modelId="{329E0C05-2EED-4ADF-9FA8-7D512302F70C}" type="presParOf" srcId="{A5BA56DD-CC6E-4FC7-8644-F65FE8D94BEA}" destId="{7061AB50-E629-441D-8D04-A7D39B1B19BC}" srcOrd="0" destOrd="0" presId="urn:microsoft.com/office/officeart/2016/7/layout/VerticalHollowActionList"/>
    <dgm:cxn modelId="{A1A1D049-C3F3-4B34-AE73-3EBF9DF4C609}" type="presParOf" srcId="{A5BA56DD-CC6E-4FC7-8644-F65FE8D94BEA}" destId="{887444A8-6207-4608-8796-1846155406CF}"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360BB8A-A358-4C60-A9E3-05CA037EEFC3}" type="doc">
      <dgm:prSet loTypeId="urn:microsoft.com/office/officeart/2005/8/layout/hierarchy1" loCatId="hierarchy" qsTypeId="urn:microsoft.com/office/officeart/2005/8/quickstyle/simple2" qsCatId="simple" csTypeId="urn:microsoft.com/office/officeart/2005/8/colors/accent3_2" csCatId="accent3"/>
      <dgm:spPr/>
      <dgm:t>
        <a:bodyPr/>
        <a:lstStyle/>
        <a:p>
          <a:endParaRPr lang="en-US"/>
        </a:p>
      </dgm:t>
    </dgm:pt>
    <dgm:pt modelId="{C4DF68F6-B37E-44C0-B7EF-9E28BBA23D43}">
      <dgm:prSet/>
      <dgm:spPr/>
      <dgm:t>
        <a:bodyPr/>
        <a:lstStyle/>
        <a:p>
          <a:r>
            <a:rPr lang="en-GB"/>
            <a:t>Writing reflectively</a:t>
          </a:r>
          <a:endParaRPr lang="en-US"/>
        </a:p>
      </dgm:t>
    </dgm:pt>
    <dgm:pt modelId="{7394188E-704E-4E49-941D-C92DD8843417}" type="parTrans" cxnId="{244D4EBF-385B-4FC9-9126-3B694EB964C7}">
      <dgm:prSet/>
      <dgm:spPr/>
      <dgm:t>
        <a:bodyPr/>
        <a:lstStyle/>
        <a:p>
          <a:endParaRPr lang="en-US"/>
        </a:p>
      </dgm:t>
    </dgm:pt>
    <dgm:pt modelId="{C840BD16-DBD2-4EDD-A0A2-83251974BA6A}" type="sibTrans" cxnId="{244D4EBF-385B-4FC9-9126-3B694EB964C7}">
      <dgm:prSet/>
      <dgm:spPr/>
      <dgm:t>
        <a:bodyPr/>
        <a:lstStyle/>
        <a:p>
          <a:endParaRPr lang="en-US"/>
        </a:p>
      </dgm:t>
    </dgm:pt>
    <dgm:pt modelId="{BA1B46BA-CB3B-475C-9017-3848332673C9}">
      <dgm:prSet/>
      <dgm:spPr/>
      <dgm:t>
        <a:bodyPr/>
        <a:lstStyle/>
        <a:p>
          <a:r>
            <a:rPr lang="en-GB"/>
            <a:t>Linking theory to practice</a:t>
          </a:r>
          <a:endParaRPr lang="en-US"/>
        </a:p>
      </dgm:t>
    </dgm:pt>
    <dgm:pt modelId="{3A824E06-8208-42A5-85B2-106E2EB719D6}" type="parTrans" cxnId="{268E8AFE-B95A-47FA-BE1F-D61B1B702E96}">
      <dgm:prSet/>
      <dgm:spPr/>
      <dgm:t>
        <a:bodyPr/>
        <a:lstStyle/>
        <a:p>
          <a:endParaRPr lang="en-US"/>
        </a:p>
      </dgm:t>
    </dgm:pt>
    <dgm:pt modelId="{A6EAC63D-F964-4CF5-BBB1-1FA83D198E4E}" type="sibTrans" cxnId="{268E8AFE-B95A-47FA-BE1F-D61B1B702E96}">
      <dgm:prSet/>
      <dgm:spPr/>
      <dgm:t>
        <a:bodyPr/>
        <a:lstStyle/>
        <a:p>
          <a:endParaRPr lang="en-US"/>
        </a:p>
      </dgm:t>
    </dgm:pt>
    <dgm:pt modelId="{23EF4572-1A40-4E65-BE1A-38F1D307A534}">
      <dgm:prSet/>
      <dgm:spPr/>
      <dgm:t>
        <a:bodyPr/>
        <a:lstStyle/>
        <a:p>
          <a:r>
            <a:rPr lang="en-GB"/>
            <a:t>Personal Development Plans (PDP)</a:t>
          </a:r>
          <a:endParaRPr lang="en-US"/>
        </a:p>
      </dgm:t>
    </dgm:pt>
    <dgm:pt modelId="{EDAE1656-A876-42C1-B917-06CE222901F4}" type="parTrans" cxnId="{570ADEF9-1B46-4F5D-AD56-52AC5B9053B3}">
      <dgm:prSet/>
      <dgm:spPr/>
      <dgm:t>
        <a:bodyPr/>
        <a:lstStyle/>
        <a:p>
          <a:endParaRPr lang="en-US"/>
        </a:p>
      </dgm:t>
    </dgm:pt>
    <dgm:pt modelId="{BB35F4C7-985D-4BC2-A206-00FF269DC093}" type="sibTrans" cxnId="{570ADEF9-1B46-4F5D-AD56-52AC5B9053B3}">
      <dgm:prSet/>
      <dgm:spPr/>
      <dgm:t>
        <a:bodyPr/>
        <a:lstStyle/>
        <a:p>
          <a:endParaRPr lang="en-US"/>
        </a:p>
      </dgm:t>
    </dgm:pt>
    <dgm:pt modelId="{FE3D9F64-6FA9-4E96-A915-7711A9E56C48}">
      <dgm:prSet/>
      <dgm:spPr/>
      <dgm:t>
        <a:bodyPr/>
        <a:lstStyle/>
        <a:p>
          <a:r>
            <a:rPr lang="en-GB"/>
            <a:t>Previous example</a:t>
          </a:r>
          <a:endParaRPr lang="en-US"/>
        </a:p>
      </dgm:t>
    </dgm:pt>
    <dgm:pt modelId="{EE3C47AB-7E6E-444A-8F88-DAA4A8D7122A}" type="parTrans" cxnId="{32772435-5A63-4926-BC79-566C156184C6}">
      <dgm:prSet/>
      <dgm:spPr/>
      <dgm:t>
        <a:bodyPr/>
        <a:lstStyle/>
        <a:p>
          <a:endParaRPr lang="en-US"/>
        </a:p>
      </dgm:t>
    </dgm:pt>
    <dgm:pt modelId="{9FE27419-BD62-4593-8FB1-81BB3849C24E}" type="sibTrans" cxnId="{32772435-5A63-4926-BC79-566C156184C6}">
      <dgm:prSet/>
      <dgm:spPr/>
      <dgm:t>
        <a:bodyPr/>
        <a:lstStyle/>
        <a:p>
          <a:endParaRPr lang="en-US"/>
        </a:p>
      </dgm:t>
    </dgm:pt>
    <dgm:pt modelId="{37BFFF4F-51EF-4A7E-A000-66857325FAD9}" type="pres">
      <dgm:prSet presAssocID="{8360BB8A-A358-4C60-A9E3-05CA037EEFC3}" presName="hierChild1" presStyleCnt="0">
        <dgm:presLayoutVars>
          <dgm:chPref val="1"/>
          <dgm:dir/>
          <dgm:animOne val="branch"/>
          <dgm:animLvl val="lvl"/>
          <dgm:resizeHandles/>
        </dgm:presLayoutVars>
      </dgm:prSet>
      <dgm:spPr/>
    </dgm:pt>
    <dgm:pt modelId="{9BC7FF4A-D49D-4802-BACE-71BE5E1A04F8}" type="pres">
      <dgm:prSet presAssocID="{C4DF68F6-B37E-44C0-B7EF-9E28BBA23D43}" presName="hierRoot1" presStyleCnt="0"/>
      <dgm:spPr/>
    </dgm:pt>
    <dgm:pt modelId="{F13DB865-700D-4BE7-8173-E90F50BBE975}" type="pres">
      <dgm:prSet presAssocID="{C4DF68F6-B37E-44C0-B7EF-9E28BBA23D43}" presName="composite" presStyleCnt="0"/>
      <dgm:spPr/>
    </dgm:pt>
    <dgm:pt modelId="{3345E645-A095-4F65-B597-D0E3842CFF20}" type="pres">
      <dgm:prSet presAssocID="{C4DF68F6-B37E-44C0-B7EF-9E28BBA23D43}" presName="background" presStyleLbl="node0" presStyleIdx="0" presStyleCnt="4"/>
      <dgm:spPr/>
    </dgm:pt>
    <dgm:pt modelId="{4F66CFC1-4EF2-487F-8314-2E420DD3CA08}" type="pres">
      <dgm:prSet presAssocID="{C4DF68F6-B37E-44C0-B7EF-9E28BBA23D43}" presName="text" presStyleLbl="fgAcc0" presStyleIdx="0" presStyleCnt="4">
        <dgm:presLayoutVars>
          <dgm:chPref val="3"/>
        </dgm:presLayoutVars>
      </dgm:prSet>
      <dgm:spPr/>
    </dgm:pt>
    <dgm:pt modelId="{8B7EC785-4473-400B-A29B-228F53D950E8}" type="pres">
      <dgm:prSet presAssocID="{C4DF68F6-B37E-44C0-B7EF-9E28BBA23D43}" presName="hierChild2" presStyleCnt="0"/>
      <dgm:spPr/>
    </dgm:pt>
    <dgm:pt modelId="{8E5B65C4-E94C-4AE3-9148-D5543C41DCF9}" type="pres">
      <dgm:prSet presAssocID="{BA1B46BA-CB3B-475C-9017-3848332673C9}" presName="hierRoot1" presStyleCnt="0"/>
      <dgm:spPr/>
    </dgm:pt>
    <dgm:pt modelId="{4AD2A5F5-6726-4269-B2B4-AB041C083FDC}" type="pres">
      <dgm:prSet presAssocID="{BA1B46BA-CB3B-475C-9017-3848332673C9}" presName="composite" presStyleCnt="0"/>
      <dgm:spPr/>
    </dgm:pt>
    <dgm:pt modelId="{4068F9AE-AE3D-41AF-ABEB-3B1485DE921B}" type="pres">
      <dgm:prSet presAssocID="{BA1B46BA-CB3B-475C-9017-3848332673C9}" presName="background" presStyleLbl="node0" presStyleIdx="1" presStyleCnt="4"/>
      <dgm:spPr/>
    </dgm:pt>
    <dgm:pt modelId="{F0101F0C-99BF-4CF4-93DB-568A899B9A0B}" type="pres">
      <dgm:prSet presAssocID="{BA1B46BA-CB3B-475C-9017-3848332673C9}" presName="text" presStyleLbl="fgAcc0" presStyleIdx="1" presStyleCnt="4">
        <dgm:presLayoutVars>
          <dgm:chPref val="3"/>
        </dgm:presLayoutVars>
      </dgm:prSet>
      <dgm:spPr/>
    </dgm:pt>
    <dgm:pt modelId="{7841A816-B655-433E-A2F8-D9DDC70972BA}" type="pres">
      <dgm:prSet presAssocID="{BA1B46BA-CB3B-475C-9017-3848332673C9}" presName="hierChild2" presStyleCnt="0"/>
      <dgm:spPr/>
    </dgm:pt>
    <dgm:pt modelId="{0612363D-58A8-4210-A01A-319017D23835}" type="pres">
      <dgm:prSet presAssocID="{23EF4572-1A40-4E65-BE1A-38F1D307A534}" presName="hierRoot1" presStyleCnt="0"/>
      <dgm:spPr/>
    </dgm:pt>
    <dgm:pt modelId="{346F5237-214C-4342-8836-290ABE562CF6}" type="pres">
      <dgm:prSet presAssocID="{23EF4572-1A40-4E65-BE1A-38F1D307A534}" presName="composite" presStyleCnt="0"/>
      <dgm:spPr/>
    </dgm:pt>
    <dgm:pt modelId="{54516DF1-E014-4872-B6D2-2F58BEDB0B9F}" type="pres">
      <dgm:prSet presAssocID="{23EF4572-1A40-4E65-BE1A-38F1D307A534}" presName="background" presStyleLbl="node0" presStyleIdx="2" presStyleCnt="4"/>
      <dgm:spPr/>
    </dgm:pt>
    <dgm:pt modelId="{F3450CCC-74CF-4E6C-8403-E0E5FB31DFD8}" type="pres">
      <dgm:prSet presAssocID="{23EF4572-1A40-4E65-BE1A-38F1D307A534}" presName="text" presStyleLbl="fgAcc0" presStyleIdx="2" presStyleCnt="4">
        <dgm:presLayoutVars>
          <dgm:chPref val="3"/>
        </dgm:presLayoutVars>
      </dgm:prSet>
      <dgm:spPr/>
    </dgm:pt>
    <dgm:pt modelId="{494057F2-4A50-4182-A4A3-74584869874A}" type="pres">
      <dgm:prSet presAssocID="{23EF4572-1A40-4E65-BE1A-38F1D307A534}" presName="hierChild2" presStyleCnt="0"/>
      <dgm:spPr/>
    </dgm:pt>
    <dgm:pt modelId="{7741DC5F-6330-4DBF-AC3D-209379B89979}" type="pres">
      <dgm:prSet presAssocID="{FE3D9F64-6FA9-4E96-A915-7711A9E56C48}" presName="hierRoot1" presStyleCnt="0"/>
      <dgm:spPr/>
    </dgm:pt>
    <dgm:pt modelId="{286FEADC-DA93-4D4E-BAAB-A56D34D2EEF4}" type="pres">
      <dgm:prSet presAssocID="{FE3D9F64-6FA9-4E96-A915-7711A9E56C48}" presName="composite" presStyleCnt="0"/>
      <dgm:spPr/>
    </dgm:pt>
    <dgm:pt modelId="{2B9EA808-D7ED-42AB-86E9-EC8690A5D35B}" type="pres">
      <dgm:prSet presAssocID="{FE3D9F64-6FA9-4E96-A915-7711A9E56C48}" presName="background" presStyleLbl="node0" presStyleIdx="3" presStyleCnt="4"/>
      <dgm:spPr/>
    </dgm:pt>
    <dgm:pt modelId="{7DD3371B-CB86-42F3-BE32-55E3D5EBDB27}" type="pres">
      <dgm:prSet presAssocID="{FE3D9F64-6FA9-4E96-A915-7711A9E56C48}" presName="text" presStyleLbl="fgAcc0" presStyleIdx="3" presStyleCnt="4">
        <dgm:presLayoutVars>
          <dgm:chPref val="3"/>
        </dgm:presLayoutVars>
      </dgm:prSet>
      <dgm:spPr/>
    </dgm:pt>
    <dgm:pt modelId="{EFC56744-144B-4E5B-8AA2-19ED92DD2771}" type="pres">
      <dgm:prSet presAssocID="{FE3D9F64-6FA9-4E96-A915-7711A9E56C48}" presName="hierChild2" presStyleCnt="0"/>
      <dgm:spPr/>
    </dgm:pt>
  </dgm:ptLst>
  <dgm:cxnLst>
    <dgm:cxn modelId="{32772435-5A63-4926-BC79-566C156184C6}" srcId="{8360BB8A-A358-4C60-A9E3-05CA037EEFC3}" destId="{FE3D9F64-6FA9-4E96-A915-7711A9E56C48}" srcOrd="3" destOrd="0" parTransId="{EE3C47AB-7E6E-444A-8F88-DAA4A8D7122A}" sibTransId="{9FE27419-BD62-4593-8FB1-81BB3849C24E}"/>
    <dgm:cxn modelId="{642CA152-4D70-4EE8-ABD4-C4C422D3719D}" type="presOf" srcId="{C4DF68F6-B37E-44C0-B7EF-9E28BBA23D43}" destId="{4F66CFC1-4EF2-487F-8314-2E420DD3CA08}" srcOrd="0" destOrd="0" presId="urn:microsoft.com/office/officeart/2005/8/layout/hierarchy1"/>
    <dgm:cxn modelId="{6E319E88-BBA9-4BF2-A71B-0193ECF49A8F}" type="presOf" srcId="{8360BB8A-A358-4C60-A9E3-05CA037EEFC3}" destId="{37BFFF4F-51EF-4A7E-A000-66857325FAD9}" srcOrd="0" destOrd="0" presId="urn:microsoft.com/office/officeart/2005/8/layout/hierarchy1"/>
    <dgm:cxn modelId="{DA452091-E6F5-40AD-B687-726376777664}" type="presOf" srcId="{FE3D9F64-6FA9-4E96-A915-7711A9E56C48}" destId="{7DD3371B-CB86-42F3-BE32-55E3D5EBDB27}" srcOrd="0" destOrd="0" presId="urn:microsoft.com/office/officeart/2005/8/layout/hierarchy1"/>
    <dgm:cxn modelId="{244D4EBF-385B-4FC9-9126-3B694EB964C7}" srcId="{8360BB8A-A358-4C60-A9E3-05CA037EEFC3}" destId="{C4DF68F6-B37E-44C0-B7EF-9E28BBA23D43}" srcOrd="0" destOrd="0" parTransId="{7394188E-704E-4E49-941D-C92DD8843417}" sibTransId="{C840BD16-DBD2-4EDD-A0A2-83251974BA6A}"/>
    <dgm:cxn modelId="{04C55BD6-5EF7-4CAD-B110-134D6F5336D4}" type="presOf" srcId="{23EF4572-1A40-4E65-BE1A-38F1D307A534}" destId="{F3450CCC-74CF-4E6C-8403-E0E5FB31DFD8}" srcOrd="0" destOrd="0" presId="urn:microsoft.com/office/officeart/2005/8/layout/hierarchy1"/>
    <dgm:cxn modelId="{2281F1DF-1F56-4798-92CF-7D2A7C8ED14D}" type="presOf" srcId="{BA1B46BA-CB3B-475C-9017-3848332673C9}" destId="{F0101F0C-99BF-4CF4-93DB-568A899B9A0B}" srcOrd="0" destOrd="0" presId="urn:microsoft.com/office/officeart/2005/8/layout/hierarchy1"/>
    <dgm:cxn modelId="{570ADEF9-1B46-4F5D-AD56-52AC5B9053B3}" srcId="{8360BB8A-A358-4C60-A9E3-05CA037EEFC3}" destId="{23EF4572-1A40-4E65-BE1A-38F1D307A534}" srcOrd="2" destOrd="0" parTransId="{EDAE1656-A876-42C1-B917-06CE222901F4}" sibTransId="{BB35F4C7-985D-4BC2-A206-00FF269DC093}"/>
    <dgm:cxn modelId="{268E8AFE-B95A-47FA-BE1F-D61B1B702E96}" srcId="{8360BB8A-A358-4C60-A9E3-05CA037EEFC3}" destId="{BA1B46BA-CB3B-475C-9017-3848332673C9}" srcOrd="1" destOrd="0" parTransId="{3A824E06-8208-42A5-85B2-106E2EB719D6}" sibTransId="{A6EAC63D-F964-4CF5-BBB1-1FA83D198E4E}"/>
    <dgm:cxn modelId="{F7379289-6581-451E-BE15-23BBCC1F4F60}" type="presParOf" srcId="{37BFFF4F-51EF-4A7E-A000-66857325FAD9}" destId="{9BC7FF4A-D49D-4802-BACE-71BE5E1A04F8}" srcOrd="0" destOrd="0" presId="urn:microsoft.com/office/officeart/2005/8/layout/hierarchy1"/>
    <dgm:cxn modelId="{68446FCF-9C1C-483C-A3D7-FFCE8607BE09}" type="presParOf" srcId="{9BC7FF4A-D49D-4802-BACE-71BE5E1A04F8}" destId="{F13DB865-700D-4BE7-8173-E90F50BBE975}" srcOrd="0" destOrd="0" presId="urn:microsoft.com/office/officeart/2005/8/layout/hierarchy1"/>
    <dgm:cxn modelId="{91B606F2-E3FB-40FA-B0FA-7968B80EC2BC}" type="presParOf" srcId="{F13DB865-700D-4BE7-8173-E90F50BBE975}" destId="{3345E645-A095-4F65-B597-D0E3842CFF20}" srcOrd="0" destOrd="0" presId="urn:microsoft.com/office/officeart/2005/8/layout/hierarchy1"/>
    <dgm:cxn modelId="{2EB4DD75-E5B2-471A-B3DD-EBECF9DAD506}" type="presParOf" srcId="{F13DB865-700D-4BE7-8173-E90F50BBE975}" destId="{4F66CFC1-4EF2-487F-8314-2E420DD3CA08}" srcOrd="1" destOrd="0" presId="urn:microsoft.com/office/officeart/2005/8/layout/hierarchy1"/>
    <dgm:cxn modelId="{D5AF4408-3945-4FC9-A9D1-6113A14913A6}" type="presParOf" srcId="{9BC7FF4A-D49D-4802-BACE-71BE5E1A04F8}" destId="{8B7EC785-4473-400B-A29B-228F53D950E8}" srcOrd="1" destOrd="0" presId="urn:microsoft.com/office/officeart/2005/8/layout/hierarchy1"/>
    <dgm:cxn modelId="{C5FA3D5C-B5BB-4378-9E18-9FDEC37FEC53}" type="presParOf" srcId="{37BFFF4F-51EF-4A7E-A000-66857325FAD9}" destId="{8E5B65C4-E94C-4AE3-9148-D5543C41DCF9}" srcOrd="1" destOrd="0" presId="urn:microsoft.com/office/officeart/2005/8/layout/hierarchy1"/>
    <dgm:cxn modelId="{43FD359E-A7B1-49A4-BA0C-C4D86B90BBF9}" type="presParOf" srcId="{8E5B65C4-E94C-4AE3-9148-D5543C41DCF9}" destId="{4AD2A5F5-6726-4269-B2B4-AB041C083FDC}" srcOrd="0" destOrd="0" presId="urn:microsoft.com/office/officeart/2005/8/layout/hierarchy1"/>
    <dgm:cxn modelId="{9925A54F-5138-4F55-A955-C869D8F8FCEA}" type="presParOf" srcId="{4AD2A5F5-6726-4269-B2B4-AB041C083FDC}" destId="{4068F9AE-AE3D-41AF-ABEB-3B1485DE921B}" srcOrd="0" destOrd="0" presId="urn:microsoft.com/office/officeart/2005/8/layout/hierarchy1"/>
    <dgm:cxn modelId="{95ED9CF8-20E9-4FC0-B88E-7C643AAFF6FC}" type="presParOf" srcId="{4AD2A5F5-6726-4269-B2B4-AB041C083FDC}" destId="{F0101F0C-99BF-4CF4-93DB-568A899B9A0B}" srcOrd="1" destOrd="0" presId="urn:microsoft.com/office/officeart/2005/8/layout/hierarchy1"/>
    <dgm:cxn modelId="{A9F69D79-09BF-47CB-BDFE-2E29B62E6BEB}" type="presParOf" srcId="{8E5B65C4-E94C-4AE3-9148-D5543C41DCF9}" destId="{7841A816-B655-433E-A2F8-D9DDC70972BA}" srcOrd="1" destOrd="0" presId="urn:microsoft.com/office/officeart/2005/8/layout/hierarchy1"/>
    <dgm:cxn modelId="{A78CC6EC-E31B-4DA4-B3DD-8D6189E1FFBA}" type="presParOf" srcId="{37BFFF4F-51EF-4A7E-A000-66857325FAD9}" destId="{0612363D-58A8-4210-A01A-319017D23835}" srcOrd="2" destOrd="0" presId="urn:microsoft.com/office/officeart/2005/8/layout/hierarchy1"/>
    <dgm:cxn modelId="{5230E200-EFD8-44AD-81F1-293C13C2C957}" type="presParOf" srcId="{0612363D-58A8-4210-A01A-319017D23835}" destId="{346F5237-214C-4342-8836-290ABE562CF6}" srcOrd="0" destOrd="0" presId="urn:microsoft.com/office/officeart/2005/8/layout/hierarchy1"/>
    <dgm:cxn modelId="{E2FEF8CC-0BB9-48E6-B1D7-D6FB496511BC}" type="presParOf" srcId="{346F5237-214C-4342-8836-290ABE562CF6}" destId="{54516DF1-E014-4872-B6D2-2F58BEDB0B9F}" srcOrd="0" destOrd="0" presId="urn:microsoft.com/office/officeart/2005/8/layout/hierarchy1"/>
    <dgm:cxn modelId="{EEE38B0E-FEEC-446A-9868-39BD36CCB4DE}" type="presParOf" srcId="{346F5237-214C-4342-8836-290ABE562CF6}" destId="{F3450CCC-74CF-4E6C-8403-E0E5FB31DFD8}" srcOrd="1" destOrd="0" presId="urn:microsoft.com/office/officeart/2005/8/layout/hierarchy1"/>
    <dgm:cxn modelId="{97324B55-0434-476D-9A48-442992F47AC3}" type="presParOf" srcId="{0612363D-58A8-4210-A01A-319017D23835}" destId="{494057F2-4A50-4182-A4A3-74584869874A}" srcOrd="1" destOrd="0" presId="urn:microsoft.com/office/officeart/2005/8/layout/hierarchy1"/>
    <dgm:cxn modelId="{733D7506-622C-4670-86C7-5204EF959304}" type="presParOf" srcId="{37BFFF4F-51EF-4A7E-A000-66857325FAD9}" destId="{7741DC5F-6330-4DBF-AC3D-209379B89979}" srcOrd="3" destOrd="0" presId="urn:microsoft.com/office/officeart/2005/8/layout/hierarchy1"/>
    <dgm:cxn modelId="{C764131F-2761-40F6-A9B9-5C3839A98626}" type="presParOf" srcId="{7741DC5F-6330-4DBF-AC3D-209379B89979}" destId="{286FEADC-DA93-4D4E-BAAB-A56D34D2EEF4}" srcOrd="0" destOrd="0" presId="urn:microsoft.com/office/officeart/2005/8/layout/hierarchy1"/>
    <dgm:cxn modelId="{9C5A27C4-DCBF-4A85-8934-F07AEB797EC8}" type="presParOf" srcId="{286FEADC-DA93-4D4E-BAAB-A56D34D2EEF4}" destId="{2B9EA808-D7ED-42AB-86E9-EC8690A5D35B}" srcOrd="0" destOrd="0" presId="urn:microsoft.com/office/officeart/2005/8/layout/hierarchy1"/>
    <dgm:cxn modelId="{798D56BB-9CCB-4E52-A582-2CAC5A463865}" type="presParOf" srcId="{286FEADC-DA93-4D4E-BAAB-A56D34D2EEF4}" destId="{7DD3371B-CB86-42F3-BE32-55E3D5EBDB27}" srcOrd="1" destOrd="0" presId="urn:microsoft.com/office/officeart/2005/8/layout/hierarchy1"/>
    <dgm:cxn modelId="{81348C8D-D561-4ABD-BC6D-F0B105E5DBF4}" type="presParOf" srcId="{7741DC5F-6330-4DBF-AC3D-209379B89979}" destId="{EFC56744-144B-4E5B-8AA2-19ED92DD277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AFBAD0F-689D-4D23-9B69-7AB4F63E46C6}"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5C78B660-82BB-4FFA-A363-6C96E27D20F7}">
      <dgm:prSet/>
      <dgm:spPr/>
      <dgm:t>
        <a:bodyPr/>
        <a:lstStyle/>
        <a:p>
          <a:pPr>
            <a:lnSpc>
              <a:spcPct val="100000"/>
            </a:lnSpc>
          </a:pPr>
          <a:r>
            <a:rPr lang="en-GB" dirty="0"/>
            <a:t>Writing Reflectively</a:t>
          </a:r>
          <a:endParaRPr lang="en-US" dirty="0"/>
        </a:p>
      </dgm:t>
    </dgm:pt>
    <dgm:pt modelId="{36508984-E867-4F86-8D76-3A5A1400B292}" type="parTrans" cxnId="{78C8052A-7715-40B8-A02F-47C0D4CC95DE}">
      <dgm:prSet/>
      <dgm:spPr/>
      <dgm:t>
        <a:bodyPr/>
        <a:lstStyle/>
        <a:p>
          <a:endParaRPr lang="en-US"/>
        </a:p>
      </dgm:t>
    </dgm:pt>
    <dgm:pt modelId="{04B37DC0-5CE0-4ACA-9E27-794094A01B0D}" type="sibTrans" cxnId="{78C8052A-7715-40B8-A02F-47C0D4CC95DE}">
      <dgm:prSet/>
      <dgm:spPr/>
      <dgm:t>
        <a:bodyPr/>
        <a:lstStyle/>
        <a:p>
          <a:pPr>
            <a:lnSpc>
              <a:spcPct val="100000"/>
            </a:lnSpc>
          </a:pPr>
          <a:endParaRPr lang="en-US"/>
        </a:p>
      </dgm:t>
    </dgm:pt>
    <dgm:pt modelId="{3E3353B1-D652-4521-96E9-526AA9C19A33}">
      <dgm:prSet/>
      <dgm:spPr/>
      <dgm:t>
        <a:bodyPr/>
        <a:lstStyle/>
        <a:p>
          <a:pPr>
            <a:lnSpc>
              <a:spcPct val="100000"/>
            </a:lnSpc>
          </a:pPr>
          <a:r>
            <a:rPr lang="en-GB" dirty="0"/>
            <a:t>Linking Theory to Practice</a:t>
          </a:r>
          <a:endParaRPr lang="en-US" dirty="0"/>
        </a:p>
      </dgm:t>
    </dgm:pt>
    <dgm:pt modelId="{2645B192-F171-4753-8375-01F1F0C34288}" type="parTrans" cxnId="{61F1A4C5-111C-4BC2-9CC1-434E7B1031F6}">
      <dgm:prSet/>
      <dgm:spPr/>
      <dgm:t>
        <a:bodyPr/>
        <a:lstStyle/>
        <a:p>
          <a:endParaRPr lang="en-US"/>
        </a:p>
      </dgm:t>
    </dgm:pt>
    <dgm:pt modelId="{4ED816E5-2999-4ED6-B4FD-24F85A734565}" type="sibTrans" cxnId="{61F1A4C5-111C-4BC2-9CC1-434E7B1031F6}">
      <dgm:prSet/>
      <dgm:spPr/>
      <dgm:t>
        <a:bodyPr/>
        <a:lstStyle/>
        <a:p>
          <a:pPr>
            <a:lnSpc>
              <a:spcPct val="100000"/>
            </a:lnSpc>
          </a:pPr>
          <a:endParaRPr lang="en-US"/>
        </a:p>
      </dgm:t>
    </dgm:pt>
    <dgm:pt modelId="{2C6F7E05-1157-418D-AB16-E1A70C7DB45A}">
      <dgm:prSet/>
      <dgm:spPr/>
      <dgm:t>
        <a:bodyPr/>
        <a:lstStyle/>
        <a:p>
          <a:pPr>
            <a:lnSpc>
              <a:spcPct val="100000"/>
            </a:lnSpc>
          </a:pPr>
          <a:r>
            <a:rPr lang="en-GB" dirty="0"/>
            <a:t>Personal Development Plans (PDP)</a:t>
          </a:r>
          <a:endParaRPr lang="en-US" dirty="0"/>
        </a:p>
      </dgm:t>
    </dgm:pt>
    <dgm:pt modelId="{2E1FFD33-F084-4B40-BEE5-D4B4E2A7F3B7}" type="parTrans" cxnId="{2E58EADE-E3FB-40BE-B4A3-8F8540F3D726}">
      <dgm:prSet/>
      <dgm:spPr/>
      <dgm:t>
        <a:bodyPr/>
        <a:lstStyle/>
        <a:p>
          <a:endParaRPr lang="en-US"/>
        </a:p>
      </dgm:t>
    </dgm:pt>
    <dgm:pt modelId="{970C43B8-78C2-4B89-8F09-6493B175B4BB}" type="sibTrans" cxnId="{2E58EADE-E3FB-40BE-B4A3-8F8540F3D726}">
      <dgm:prSet/>
      <dgm:spPr/>
      <dgm:t>
        <a:bodyPr/>
        <a:lstStyle/>
        <a:p>
          <a:pPr>
            <a:lnSpc>
              <a:spcPct val="100000"/>
            </a:lnSpc>
          </a:pPr>
          <a:endParaRPr lang="en-US"/>
        </a:p>
      </dgm:t>
    </dgm:pt>
    <dgm:pt modelId="{C2E311D6-FD64-488B-846E-43775E8B0F3C}">
      <dgm:prSet/>
      <dgm:spPr/>
      <dgm:t>
        <a:bodyPr/>
        <a:lstStyle/>
        <a:p>
          <a:pPr>
            <a:lnSpc>
              <a:spcPct val="100000"/>
            </a:lnSpc>
          </a:pPr>
          <a:r>
            <a:rPr lang="en-GB" dirty="0"/>
            <a:t>Previous Example</a:t>
          </a:r>
        </a:p>
      </dgm:t>
    </dgm:pt>
    <dgm:pt modelId="{DAB693BA-59E7-41BE-93CB-14F24270CC89}" type="parTrans" cxnId="{D46306E9-D8B0-4F18-9F50-6FE119BA3C7F}">
      <dgm:prSet/>
      <dgm:spPr/>
      <dgm:t>
        <a:bodyPr/>
        <a:lstStyle/>
        <a:p>
          <a:endParaRPr lang="en-GB"/>
        </a:p>
      </dgm:t>
    </dgm:pt>
    <dgm:pt modelId="{CFD0C1C7-CA89-4EA3-AA59-832B04CCFACA}" type="sibTrans" cxnId="{D46306E9-D8B0-4F18-9F50-6FE119BA3C7F}">
      <dgm:prSet/>
      <dgm:spPr/>
      <dgm:t>
        <a:bodyPr/>
        <a:lstStyle/>
        <a:p>
          <a:endParaRPr lang="en-GB"/>
        </a:p>
      </dgm:t>
    </dgm:pt>
    <dgm:pt modelId="{1B9F60E3-C007-4CF7-BB7C-613F9007D893}" type="pres">
      <dgm:prSet presAssocID="{1AFBAD0F-689D-4D23-9B69-7AB4F63E46C6}" presName="root" presStyleCnt="0">
        <dgm:presLayoutVars>
          <dgm:dir/>
          <dgm:resizeHandles val="exact"/>
        </dgm:presLayoutVars>
      </dgm:prSet>
      <dgm:spPr/>
    </dgm:pt>
    <dgm:pt modelId="{716ACBAB-0748-4E1A-B77C-6BDF6BD6DF85}" type="pres">
      <dgm:prSet presAssocID="{1AFBAD0F-689D-4D23-9B69-7AB4F63E46C6}" presName="container" presStyleCnt="0">
        <dgm:presLayoutVars>
          <dgm:dir/>
          <dgm:resizeHandles val="exact"/>
        </dgm:presLayoutVars>
      </dgm:prSet>
      <dgm:spPr/>
    </dgm:pt>
    <dgm:pt modelId="{318E6E7D-080D-467C-A98B-FDDDF0DA6F8F}" type="pres">
      <dgm:prSet presAssocID="{5C78B660-82BB-4FFA-A363-6C96E27D20F7}" presName="compNode" presStyleCnt="0"/>
      <dgm:spPr/>
    </dgm:pt>
    <dgm:pt modelId="{A3A6F848-7457-40E4-9338-104C57B8C809}" type="pres">
      <dgm:prSet presAssocID="{5C78B660-82BB-4FFA-A363-6C96E27D20F7}" presName="iconBgRect" presStyleLbl="bgShp" presStyleIdx="0" presStyleCnt="4"/>
      <dgm:spPr/>
    </dgm:pt>
    <dgm:pt modelId="{24F9A93E-A025-4D72-B23E-D7C16371BEAA}" type="pres">
      <dgm:prSet presAssocID="{5C78B660-82BB-4FFA-A363-6C96E27D20F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98817813-2468-4EB3-B885-E55AC8940B95}" type="pres">
      <dgm:prSet presAssocID="{5C78B660-82BB-4FFA-A363-6C96E27D20F7}" presName="spaceRect" presStyleCnt="0"/>
      <dgm:spPr/>
    </dgm:pt>
    <dgm:pt modelId="{EB35672E-1CDE-449D-ADE9-3E02D320F5AD}" type="pres">
      <dgm:prSet presAssocID="{5C78B660-82BB-4FFA-A363-6C96E27D20F7}" presName="textRect" presStyleLbl="revTx" presStyleIdx="0" presStyleCnt="4">
        <dgm:presLayoutVars>
          <dgm:chMax val="1"/>
          <dgm:chPref val="1"/>
        </dgm:presLayoutVars>
      </dgm:prSet>
      <dgm:spPr/>
    </dgm:pt>
    <dgm:pt modelId="{649A6B07-4A8F-48CA-A494-6ADEB9B4D4D0}" type="pres">
      <dgm:prSet presAssocID="{04B37DC0-5CE0-4ACA-9E27-794094A01B0D}" presName="sibTrans" presStyleLbl="sibTrans2D1" presStyleIdx="0" presStyleCnt="0"/>
      <dgm:spPr/>
    </dgm:pt>
    <dgm:pt modelId="{A6BB6FF3-3E06-465D-AAA6-F5595CFB1FFA}" type="pres">
      <dgm:prSet presAssocID="{3E3353B1-D652-4521-96E9-526AA9C19A33}" presName="compNode" presStyleCnt="0"/>
      <dgm:spPr/>
    </dgm:pt>
    <dgm:pt modelId="{9BA5F29C-16DA-49B8-9907-743FF3C06985}" type="pres">
      <dgm:prSet presAssocID="{3E3353B1-D652-4521-96E9-526AA9C19A33}" presName="iconBgRect" presStyleLbl="bgShp" presStyleIdx="1" presStyleCnt="4"/>
      <dgm:spPr/>
    </dgm:pt>
    <dgm:pt modelId="{78CF0024-1416-4CE0-8FC1-4CB908308F33}" type="pres">
      <dgm:prSet presAssocID="{3E3353B1-D652-4521-96E9-526AA9C19A3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4681E95F-E11D-47D9-9AA6-B8BA2D3576F8}" type="pres">
      <dgm:prSet presAssocID="{3E3353B1-D652-4521-96E9-526AA9C19A33}" presName="spaceRect" presStyleCnt="0"/>
      <dgm:spPr/>
    </dgm:pt>
    <dgm:pt modelId="{465D3A30-D54A-47E0-8026-6EB4A141CF9E}" type="pres">
      <dgm:prSet presAssocID="{3E3353B1-D652-4521-96E9-526AA9C19A33}" presName="textRect" presStyleLbl="revTx" presStyleIdx="1" presStyleCnt="4">
        <dgm:presLayoutVars>
          <dgm:chMax val="1"/>
          <dgm:chPref val="1"/>
        </dgm:presLayoutVars>
      </dgm:prSet>
      <dgm:spPr/>
    </dgm:pt>
    <dgm:pt modelId="{8DEC8355-F4D3-4195-8AA2-32C4327D35CB}" type="pres">
      <dgm:prSet presAssocID="{4ED816E5-2999-4ED6-B4FD-24F85A734565}" presName="sibTrans" presStyleLbl="sibTrans2D1" presStyleIdx="0" presStyleCnt="0"/>
      <dgm:spPr/>
    </dgm:pt>
    <dgm:pt modelId="{2A47B819-D50B-47B1-94E3-E08B48C8FFF2}" type="pres">
      <dgm:prSet presAssocID="{2C6F7E05-1157-418D-AB16-E1A70C7DB45A}" presName="compNode" presStyleCnt="0"/>
      <dgm:spPr/>
    </dgm:pt>
    <dgm:pt modelId="{20068827-8914-4FC1-8754-83361BC676BA}" type="pres">
      <dgm:prSet presAssocID="{2C6F7E05-1157-418D-AB16-E1A70C7DB45A}" presName="iconBgRect" presStyleLbl="bgShp" presStyleIdx="2" presStyleCnt="4"/>
      <dgm:spPr/>
    </dgm:pt>
    <dgm:pt modelId="{82987B58-506A-4362-A8DE-7F1241F225F2}" type="pres">
      <dgm:prSet presAssocID="{2C6F7E05-1157-418D-AB16-E1A70C7DB45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645CED39-F6A4-4AD9-8C9A-CA5927F4CBEF}" type="pres">
      <dgm:prSet presAssocID="{2C6F7E05-1157-418D-AB16-E1A70C7DB45A}" presName="spaceRect" presStyleCnt="0"/>
      <dgm:spPr/>
    </dgm:pt>
    <dgm:pt modelId="{C1A3B0B6-A222-43F1-8DB8-6A0F1F025694}" type="pres">
      <dgm:prSet presAssocID="{2C6F7E05-1157-418D-AB16-E1A70C7DB45A}" presName="textRect" presStyleLbl="revTx" presStyleIdx="2" presStyleCnt="4">
        <dgm:presLayoutVars>
          <dgm:chMax val="1"/>
          <dgm:chPref val="1"/>
        </dgm:presLayoutVars>
      </dgm:prSet>
      <dgm:spPr/>
    </dgm:pt>
    <dgm:pt modelId="{5C4A184A-CA2C-454E-BBB9-198D38E5F11D}" type="pres">
      <dgm:prSet presAssocID="{970C43B8-78C2-4B89-8F09-6493B175B4BB}" presName="sibTrans" presStyleLbl="sibTrans2D1" presStyleIdx="0" presStyleCnt="0"/>
      <dgm:spPr/>
    </dgm:pt>
    <dgm:pt modelId="{5E6C74E4-4F0E-43CC-B213-F5983AB82AEF}" type="pres">
      <dgm:prSet presAssocID="{C2E311D6-FD64-488B-846E-43775E8B0F3C}" presName="compNode" presStyleCnt="0"/>
      <dgm:spPr/>
    </dgm:pt>
    <dgm:pt modelId="{58C6F26C-F4A1-410B-9517-6CB889E4621D}" type="pres">
      <dgm:prSet presAssocID="{C2E311D6-FD64-488B-846E-43775E8B0F3C}" presName="iconBgRect" presStyleLbl="bgShp" presStyleIdx="3" presStyleCnt="4"/>
      <dgm:spPr/>
    </dgm:pt>
    <dgm:pt modelId="{F14C4986-2839-4B31-8DE8-376A1A23C10F}" type="pres">
      <dgm:prSet presAssocID="{C2E311D6-FD64-488B-846E-43775E8B0F3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AA5C073A-CBBC-446F-B721-6C066C2BE1A4}" type="pres">
      <dgm:prSet presAssocID="{C2E311D6-FD64-488B-846E-43775E8B0F3C}" presName="spaceRect" presStyleCnt="0"/>
      <dgm:spPr/>
    </dgm:pt>
    <dgm:pt modelId="{2F08261F-1075-4CAE-93EB-2B4AA5616FE7}" type="pres">
      <dgm:prSet presAssocID="{C2E311D6-FD64-488B-846E-43775E8B0F3C}" presName="textRect" presStyleLbl="revTx" presStyleIdx="3" presStyleCnt="4">
        <dgm:presLayoutVars>
          <dgm:chMax val="1"/>
          <dgm:chPref val="1"/>
        </dgm:presLayoutVars>
      </dgm:prSet>
      <dgm:spPr/>
    </dgm:pt>
  </dgm:ptLst>
  <dgm:cxnLst>
    <dgm:cxn modelId="{C37BBF0D-406B-473A-8FE9-5363F9264A29}" type="presOf" srcId="{1AFBAD0F-689D-4D23-9B69-7AB4F63E46C6}" destId="{1B9F60E3-C007-4CF7-BB7C-613F9007D893}" srcOrd="0" destOrd="0" presId="urn:microsoft.com/office/officeart/2018/2/layout/IconCircleList"/>
    <dgm:cxn modelId="{78C8052A-7715-40B8-A02F-47C0D4CC95DE}" srcId="{1AFBAD0F-689D-4D23-9B69-7AB4F63E46C6}" destId="{5C78B660-82BB-4FFA-A363-6C96E27D20F7}" srcOrd="0" destOrd="0" parTransId="{36508984-E867-4F86-8D76-3A5A1400B292}" sibTransId="{04B37DC0-5CE0-4ACA-9E27-794094A01B0D}"/>
    <dgm:cxn modelId="{91428E3A-AFAA-46F4-97BA-272BEF6FB739}" type="presOf" srcId="{4ED816E5-2999-4ED6-B4FD-24F85A734565}" destId="{8DEC8355-F4D3-4195-8AA2-32C4327D35CB}" srcOrd="0" destOrd="0" presId="urn:microsoft.com/office/officeart/2018/2/layout/IconCircleList"/>
    <dgm:cxn modelId="{8AA3AD6D-E8A7-4922-B9C8-531F047F4FE5}" type="presOf" srcId="{3E3353B1-D652-4521-96E9-526AA9C19A33}" destId="{465D3A30-D54A-47E0-8026-6EB4A141CF9E}" srcOrd="0" destOrd="0" presId="urn:microsoft.com/office/officeart/2018/2/layout/IconCircleList"/>
    <dgm:cxn modelId="{9B36866E-738B-4362-9A7A-1CC3D97FFFF0}" type="presOf" srcId="{04B37DC0-5CE0-4ACA-9E27-794094A01B0D}" destId="{649A6B07-4A8F-48CA-A494-6ADEB9B4D4D0}" srcOrd="0" destOrd="0" presId="urn:microsoft.com/office/officeart/2018/2/layout/IconCircleList"/>
    <dgm:cxn modelId="{29F74B8B-0F94-438A-9E2D-1FFB255F7D89}" type="presOf" srcId="{C2E311D6-FD64-488B-846E-43775E8B0F3C}" destId="{2F08261F-1075-4CAE-93EB-2B4AA5616FE7}" srcOrd="0" destOrd="0" presId="urn:microsoft.com/office/officeart/2018/2/layout/IconCircleList"/>
    <dgm:cxn modelId="{0E30CBC3-FC23-4895-8014-F264956CF297}" type="presOf" srcId="{5C78B660-82BB-4FFA-A363-6C96E27D20F7}" destId="{EB35672E-1CDE-449D-ADE9-3E02D320F5AD}" srcOrd="0" destOrd="0" presId="urn:microsoft.com/office/officeart/2018/2/layout/IconCircleList"/>
    <dgm:cxn modelId="{61F1A4C5-111C-4BC2-9CC1-434E7B1031F6}" srcId="{1AFBAD0F-689D-4D23-9B69-7AB4F63E46C6}" destId="{3E3353B1-D652-4521-96E9-526AA9C19A33}" srcOrd="1" destOrd="0" parTransId="{2645B192-F171-4753-8375-01F1F0C34288}" sibTransId="{4ED816E5-2999-4ED6-B4FD-24F85A734565}"/>
    <dgm:cxn modelId="{40F275CA-F1E3-4BEB-A354-3DDCF12B266B}" type="presOf" srcId="{2C6F7E05-1157-418D-AB16-E1A70C7DB45A}" destId="{C1A3B0B6-A222-43F1-8DB8-6A0F1F025694}" srcOrd="0" destOrd="0" presId="urn:microsoft.com/office/officeart/2018/2/layout/IconCircleList"/>
    <dgm:cxn modelId="{2E58EADE-E3FB-40BE-B4A3-8F8540F3D726}" srcId="{1AFBAD0F-689D-4D23-9B69-7AB4F63E46C6}" destId="{2C6F7E05-1157-418D-AB16-E1A70C7DB45A}" srcOrd="2" destOrd="0" parTransId="{2E1FFD33-F084-4B40-BEE5-D4B4E2A7F3B7}" sibTransId="{970C43B8-78C2-4B89-8F09-6493B175B4BB}"/>
    <dgm:cxn modelId="{373341E0-8D77-4421-9901-FB36135E5C79}" type="presOf" srcId="{970C43B8-78C2-4B89-8F09-6493B175B4BB}" destId="{5C4A184A-CA2C-454E-BBB9-198D38E5F11D}" srcOrd="0" destOrd="0" presId="urn:microsoft.com/office/officeart/2018/2/layout/IconCircleList"/>
    <dgm:cxn modelId="{D46306E9-D8B0-4F18-9F50-6FE119BA3C7F}" srcId="{1AFBAD0F-689D-4D23-9B69-7AB4F63E46C6}" destId="{C2E311D6-FD64-488B-846E-43775E8B0F3C}" srcOrd="3" destOrd="0" parTransId="{DAB693BA-59E7-41BE-93CB-14F24270CC89}" sibTransId="{CFD0C1C7-CA89-4EA3-AA59-832B04CCFACA}"/>
    <dgm:cxn modelId="{499C8E18-758E-4C30-A25B-CC444AB33A9F}" type="presParOf" srcId="{1B9F60E3-C007-4CF7-BB7C-613F9007D893}" destId="{716ACBAB-0748-4E1A-B77C-6BDF6BD6DF85}" srcOrd="0" destOrd="0" presId="urn:microsoft.com/office/officeart/2018/2/layout/IconCircleList"/>
    <dgm:cxn modelId="{59B2A353-08C5-46FB-81F1-B941BAE344DC}" type="presParOf" srcId="{716ACBAB-0748-4E1A-B77C-6BDF6BD6DF85}" destId="{318E6E7D-080D-467C-A98B-FDDDF0DA6F8F}" srcOrd="0" destOrd="0" presId="urn:microsoft.com/office/officeart/2018/2/layout/IconCircleList"/>
    <dgm:cxn modelId="{B22C99DE-2A4A-4F35-A938-D23701CB5F8F}" type="presParOf" srcId="{318E6E7D-080D-467C-A98B-FDDDF0DA6F8F}" destId="{A3A6F848-7457-40E4-9338-104C57B8C809}" srcOrd="0" destOrd="0" presId="urn:microsoft.com/office/officeart/2018/2/layout/IconCircleList"/>
    <dgm:cxn modelId="{17F36C61-8918-4481-B690-4E06A077FE3A}" type="presParOf" srcId="{318E6E7D-080D-467C-A98B-FDDDF0DA6F8F}" destId="{24F9A93E-A025-4D72-B23E-D7C16371BEAA}" srcOrd="1" destOrd="0" presId="urn:microsoft.com/office/officeart/2018/2/layout/IconCircleList"/>
    <dgm:cxn modelId="{6DC1B58C-2B91-4D48-BE8B-F56113BFD8F2}" type="presParOf" srcId="{318E6E7D-080D-467C-A98B-FDDDF0DA6F8F}" destId="{98817813-2468-4EB3-B885-E55AC8940B95}" srcOrd="2" destOrd="0" presId="urn:microsoft.com/office/officeart/2018/2/layout/IconCircleList"/>
    <dgm:cxn modelId="{F0BD26A4-1719-4474-9017-356AF767CE1A}" type="presParOf" srcId="{318E6E7D-080D-467C-A98B-FDDDF0DA6F8F}" destId="{EB35672E-1CDE-449D-ADE9-3E02D320F5AD}" srcOrd="3" destOrd="0" presId="urn:microsoft.com/office/officeart/2018/2/layout/IconCircleList"/>
    <dgm:cxn modelId="{BBB1E214-F798-456D-BA11-A1364603A0C0}" type="presParOf" srcId="{716ACBAB-0748-4E1A-B77C-6BDF6BD6DF85}" destId="{649A6B07-4A8F-48CA-A494-6ADEB9B4D4D0}" srcOrd="1" destOrd="0" presId="urn:microsoft.com/office/officeart/2018/2/layout/IconCircleList"/>
    <dgm:cxn modelId="{69B20BF5-D90F-4A72-A0BE-7463800BBA35}" type="presParOf" srcId="{716ACBAB-0748-4E1A-B77C-6BDF6BD6DF85}" destId="{A6BB6FF3-3E06-465D-AAA6-F5595CFB1FFA}" srcOrd="2" destOrd="0" presId="urn:microsoft.com/office/officeart/2018/2/layout/IconCircleList"/>
    <dgm:cxn modelId="{5C068FB6-3147-4EEB-B2DF-F2652BEFABF4}" type="presParOf" srcId="{A6BB6FF3-3E06-465D-AAA6-F5595CFB1FFA}" destId="{9BA5F29C-16DA-49B8-9907-743FF3C06985}" srcOrd="0" destOrd="0" presId="urn:microsoft.com/office/officeart/2018/2/layout/IconCircleList"/>
    <dgm:cxn modelId="{C4436A3E-C7CF-4151-96BB-071572825364}" type="presParOf" srcId="{A6BB6FF3-3E06-465D-AAA6-F5595CFB1FFA}" destId="{78CF0024-1416-4CE0-8FC1-4CB908308F33}" srcOrd="1" destOrd="0" presId="urn:microsoft.com/office/officeart/2018/2/layout/IconCircleList"/>
    <dgm:cxn modelId="{AEB60EF4-B011-42C4-B3F5-867BA19011F9}" type="presParOf" srcId="{A6BB6FF3-3E06-465D-AAA6-F5595CFB1FFA}" destId="{4681E95F-E11D-47D9-9AA6-B8BA2D3576F8}" srcOrd="2" destOrd="0" presId="urn:microsoft.com/office/officeart/2018/2/layout/IconCircleList"/>
    <dgm:cxn modelId="{F7933EA4-0CEF-4CF3-8772-72FF5D0497C9}" type="presParOf" srcId="{A6BB6FF3-3E06-465D-AAA6-F5595CFB1FFA}" destId="{465D3A30-D54A-47E0-8026-6EB4A141CF9E}" srcOrd="3" destOrd="0" presId="urn:microsoft.com/office/officeart/2018/2/layout/IconCircleList"/>
    <dgm:cxn modelId="{0F08ACA1-EE32-4B0E-A32E-5696C799A7F3}" type="presParOf" srcId="{716ACBAB-0748-4E1A-B77C-6BDF6BD6DF85}" destId="{8DEC8355-F4D3-4195-8AA2-32C4327D35CB}" srcOrd="3" destOrd="0" presId="urn:microsoft.com/office/officeart/2018/2/layout/IconCircleList"/>
    <dgm:cxn modelId="{7D6AAEE9-D7DF-41DD-A588-371D3B032A37}" type="presParOf" srcId="{716ACBAB-0748-4E1A-B77C-6BDF6BD6DF85}" destId="{2A47B819-D50B-47B1-94E3-E08B48C8FFF2}" srcOrd="4" destOrd="0" presId="urn:microsoft.com/office/officeart/2018/2/layout/IconCircleList"/>
    <dgm:cxn modelId="{C2DBDD23-50BB-4328-BE6D-3C9FA583F6BE}" type="presParOf" srcId="{2A47B819-D50B-47B1-94E3-E08B48C8FFF2}" destId="{20068827-8914-4FC1-8754-83361BC676BA}" srcOrd="0" destOrd="0" presId="urn:microsoft.com/office/officeart/2018/2/layout/IconCircleList"/>
    <dgm:cxn modelId="{9A7DD2C6-D593-4A60-A270-03C13C60E065}" type="presParOf" srcId="{2A47B819-D50B-47B1-94E3-E08B48C8FFF2}" destId="{82987B58-506A-4362-A8DE-7F1241F225F2}" srcOrd="1" destOrd="0" presId="urn:microsoft.com/office/officeart/2018/2/layout/IconCircleList"/>
    <dgm:cxn modelId="{E39B910E-5BDD-4868-9654-0D09CEBB4C34}" type="presParOf" srcId="{2A47B819-D50B-47B1-94E3-E08B48C8FFF2}" destId="{645CED39-F6A4-4AD9-8C9A-CA5927F4CBEF}" srcOrd="2" destOrd="0" presId="urn:microsoft.com/office/officeart/2018/2/layout/IconCircleList"/>
    <dgm:cxn modelId="{EFD13D85-5109-4A0C-B67A-889A45308E90}" type="presParOf" srcId="{2A47B819-D50B-47B1-94E3-E08B48C8FFF2}" destId="{C1A3B0B6-A222-43F1-8DB8-6A0F1F025694}" srcOrd="3" destOrd="0" presId="urn:microsoft.com/office/officeart/2018/2/layout/IconCircleList"/>
    <dgm:cxn modelId="{A273B1AE-302B-49FC-9E2A-9BACE9107088}" type="presParOf" srcId="{716ACBAB-0748-4E1A-B77C-6BDF6BD6DF85}" destId="{5C4A184A-CA2C-454E-BBB9-198D38E5F11D}" srcOrd="5" destOrd="0" presId="urn:microsoft.com/office/officeart/2018/2/layout/IconCircleList"/>
    <dgm:cxn modelId="{1437928C-8DFA-4EA1-9C00-462FC5393A13}" type="presParOf" srcId="{716ACBAB-0748-4E1A-B77C-6BDF6BD6DF85}" destId="{5E6C74E4-4F0E-43CC-B213-F5983AB82AEF}" srcOrd="6" destOrd="0" presId="urn:microsoft.com/office/officeart/2018/2/layout/IconCircleList"/>
    <dgm:cxn modelId="{B09BEB5D-B402-47B5-8396-F971C20C9096}" type="presParOf" srcId="{5E6C74E4-4F0E-43CC-B213-F5983AB82AEF}" destId="{58C6F26C-F4A1-410B-9517-6CB889E4621D}" srcOrd="0" destOrd="0" presId="urn:microsoft.com/office/officeart/2018/2/layout/IconCircleList"/>
    <dgm:cxn modelId="{E7B5A853-87D1-4851-BFAA-E4D2BDB48906}" type="presParOf" srcId="{5E6C74E4-4F0E-43CC-B213-F5983AB82AEF}" destId="{F14C4986-2839-4B31-8DE8-376A1A23C10F}" srcOrd="1" destOrd="0" presId="urn:microsoft.com/office/officeart/2018/2/layout/IconCircleList"/>
    <dgm:cxn modelId="{DE9495A8-8182-4903-8006-EE50747895EE}" type="presParOf" srcId="{5E6C74E4-4F0E-43CC-B213-F5983AB82AEF}" destId="{AA5C073A-CBBC-446F-B721-6C066C2BE1A4}" srcOrd="2" destOrd="0" presId="urn:microsoft.com/office/officeart/2018/2/layout/IconCircleList"/>
    <dgm:cxn modelId="{6DDF3CAE-79C0-4177-8AB2-45523F4DBD7D}" type="presParOf" srcId="{5E6C74E4-4F0E-43CC-B213-F5983AB82AEF}" destId="{2F08261F-1075-4CAE-93EB-2B4AA5616FE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76207E9-0811-43DA-8F18-65E463AB1A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8E069CD-0498-4057-81B0-5A1C14709092}">
      <dgm:prSet/>
      <dgm:spPr/>
      <dgm:t>
        <a:bodyPr/>
        <a:lstStyle/>
        <a:p>
          <a:r>
            <a:rPr lang="en-GB"/>
            <a:t>CPD is about developing your professional practice. </a:t>
          </a:r>
          <a:endParaRPr lang="en-US"/>
        </a:p>
      </dgm:t>
    </dgm:pt>
    <dgm:pt modelId="{5BA4C444-B129-4763-9C33-43E44265A247}" type="parTrans" cxnId="{5CBADF8C-2520-4BFE-932B-679E8302E228}">
      <dgm:prSet/>
      <dgm:spPr/>
      <dgm:t>
        <a:bodyPr/>
        <a:lstStyle/>
        <a:p>
          <a:endParaRPr lang="en-US"/>
        </a:p>
      </dgm:t>
    </dgm:pt>
    <dgm:pt modelId="{8B006406-8EF0-4696-9EA9-9EFCEDC98CC8}" type="sibTrans" cxnId="{5CBADF8C-2520-4BFE-932B-679E8302E228}">
      <dgm:prSet/>
      <dgm:spPr/>
      <dgm:t>
        <a:bodyPr/>
        <a:lstStyle/>
        <a:p>
          <a:endParaRPr lang="en-US"/>
        </a:p>
      </dgm:t>
    </dgm:pt>
    <dgm:pt modelId="{BEF51CC0-ED45-466B-99A3-0A10A0612FE5}">
      <dgm:prSet/>
      <dgm:spPr/>
      <dgm:t>
        <a:bodyPr/>
        <a:lstStyle/>
        <a:p>
          <a:r>
            <a:rPr lang="en-GB"/>
            <a:t>Keeps your skills and knowledge up to date.</a:t>
          </a:r>
          <a:endParaRPr lang="en-US"/>
        </a:p>
      </dgm:t>
    </dgm:pt>
    <dgm:pt modelId="{73410744-287B-441A-984D-03E4EDB3487E}" type="parTrans" cxnId="{27E0E87B-CE5C-4846-9625-ECFAF14EA073}">
      <dgm:prSet/>
      <dgm:spPr/>
      <dgm:t>
        <a:bodyPr/>
        <a:lstStyle/>
        <a:p>
          <a:endParaRPr lang="en-US"/>
        </a:p>
      </dgm:t>
    </dgm:pt>
    <dgm:pt modelId="{DDDCAF40-6A8A-4D0E-8F75-22CCD45A473A}" type="sibTrans" cxnId="{27E0E87B-CE5C-4846-9625-ECFAF14EA073}">
      <dgm:prSet/>
      <dgm:spPr/>
      <dgm:t>
        <a:bodyPr/>
        <a:lstStyle/>
        <a:p>
          <a:endParaRPr lang="en-US"/>
        </a:p>
      </dgm:t>
    </dgm:pt>
    <dgm:pt modelId="{A7CDDE9E-B328-461D-BE4B-CD528DB6CF56}">
      <dgm:prSet/>
      <dgm:spPr/>
      <dgm:t>
        <a:bodyPr/>
        <a:lstStyle/>
        <a:p>
          <a:r>
            <a:rPr lang="en-GB"/>
            <a:t>Prepare you for greater responsibilities.</a:t>
          </a:r>
          <a:endParaRPr lang="en-US"/>
        </a:p>
      </dgm:t>
    </dgm:pt>
    <dgm:pt modelId="{8A095E29-B78A-438D-A814-F167716CB4DD}" type="parTrans" cxnId="{07A6CF15-A49B-4887-80F0-3478C2BD3196}">
      <dgm:prSet/>
      <dgm:spPr/>
      <dgm:t>
        <a:bodyPr/>
        <a:lstStyle/>
        <a:p>
          <a:endParaRPr lang="en-US"/>
        </a:p>
      </dgm:t>
    </dgm:pt>
    <dgm:pt modelId="{EA937453-4A6E-4905-8ABE-1FAB3B9FBA94}" type="sibTrans" cxnId="{07A6CF15-A49B-4887-80F0-3478C2BD3196}">
      <dgm:prSet/>
      <dgm:spPr/>
      <dgm:t>
        <a:bodyPr/>
        <a:lstStyle/>
        <a:p>
          <a:endParaRPr lang="en-US"/>
        </a:p>
      </dgm:t>
    </dgm:pt>
    <dgm:pt modelId="{F2D35F60-8827-439F-B0F7-629252CAFF06}">
      <dgm:prSet/>
      <dgm:spPr/>
      <dgm:t>
        <a:bodyPr/>
        <a:lstStyle/>
        <a:p>
          <a:r>
            <a:rPr lang="en-GB"/>
            <a:t>Boost your confidence</a:t>
          </a:r>
          <a:endParaRPr lang="en-US"/>
        </a:p>
      </dgm:t>
    </dgm:pt>
    <dgm:pt modelId="{E4C800E2-E617-4F03-88ED-6C5160622393}" type="parTrans" cxnId="{CEF36B3B-8A24-4718-BB00-36202E42D8C8}">
      <dgm:prSet/>
      <dgm:spPr/>
      <dgm:t>
        <a:bodyPr/>
        <a:lstStyle/>
        <a:p>
          <a:endParaRPr lang="en-US"/>
        </a:p>
      </dgm:t>
    </dgm:pt>
    <dgm:pt modelId="{7C2C7315-BFEB-40E3-9A72-3C151CC4B8F6}" type="sibTrans" cxnId="{CEF36B3B-8A24-4718-BB00-36202E42D8C8}">
      <dgm:prSet/>
      <dgm:spPr/>
      <dgm:t>
        <a:bodyPr/>
        <a:lstStyle/>
        <a:p>
          <a:endParaRPr lang="en-US"/>
        </a:p>
      </dgm:t>
    </dgm:pt>
    <dgm:pt modelId="{BD34B5DA-C608-4FE2-9B17-B4E1E870B8A1}">
      <dgm:prSet/>
      <dgm:spPr/>
      <dgm:t>
        <a:bodyPr/>
        <a:lstStyle/>
        <a:p>
          <a:r>
            <a:rPr lang="en-GB"/>
            <a:t>Help you become more creative in tackling new challenges</a:t>
          </a:r>
          <a:endParaRPr lang="en-US"/>
        </a:p>
      </dgm:t>
    </dgm:pt>
    <dgm:pt modelId="{13A081FD-0BE0-4E26-8527-DAE7A0020161}" type="parTrans" cxnId="{DA64CC36-FA1B-46DE-9428-9C923BEC568E}">
      <dgm:prSet/>
      <dgm:spPr/>
      <dgm:t>
        <a:bodyPr/>
        <a:lstStyle/>
        <a:p>
          <a:endParaRPr lang="en-US"/>
        </a:p>
      </dgm:t>
    </dgm:pt>
    <dgm:pt modelId="{E347F889-1FC3-4DD7-B898-47841FF2C4A4}" type="sibTrans" cxnId="{DA64CC36-FA1B-46DE-9428-9C923BEC568E}">
      <dgm:prSet/>
      <dgm:spPr/>
      <dgm:t>
        <a:bodyPr/>
        <a:lstStyle/>
        <a:p>
          <a:endParaRPr lang="en-US"/>
        </a:p>
      </dgm:t>
    </dgm:pt>
    <dgm:pt modelId="{E96BC43A-36E0-43CD-8C4A-46E4E564436B}">
      <dgm:prSet/>
      <dgm:spPr/>
      <dgm:t>
        <a:bodyPr/>
        <a:lstStyle/>
        <a:p>
          <a:r>
            <a:rPr lang="en-GB"/>
            <a:t>Enable you to make better decisions</a:t>
          </a:r>
          <a:endParaRPr lang="en-US"/>
        </a:p>
      </dgm:t>
    </dgm:pt>
    <dgm:pt modelId="{45976C8F-8182-4430-AB4F-4DF62556F3C8}" type="parTrans" cxnId="{757CF0B4-28F0-4F94-9BD7-8AA5C69AC2CC}">
      <dgm:prSet/>
      <dgm:spPr/>
      <dgm:t>
        <a:bodyPr/>
        <a:lstStyle/>
        <a:p>
          <a:endParaRPr lang="en-US"/>
        </a:p>
      </dgm:t>
    </dgm:pt>
    <dgm:pt modelId="{D3EA46C2-2E8F-4A25-98AB-2540A0AFD301}" type="sibTrans" cxnId="{757CF0B4-28F0-4F94-9BD7-8AA5C69AC2CC}">
      <dgm:prSet/>
      <dgm:spPr/>
      <dgm:t>
        <a:bodyPr/>
        <a:lstStyle/>
        <a:p>
          <a:endParaRPr lang="en-US"/>
        </a:p>
      </dgm:t>
    </dgm:pt>
    <dgm:pt modelId="{1A09AE40-8591-4611-BA0A-90DD2D14290A}">
      <dgm:prSet/>
      <dgm:spPr/>
      <dgm:t>
        <a:bodyPr/>
        <a:lstStyle/>
        <a:p>
          <a:r>
            <a:rPr lang="en-GB"/>
            <a:t>Help you take your career further.</a:t>
          </a:r>
          <a:endParaRPr lang="en-US"/>
        </a:p>
      </dgm:t>
    </dgm:pt>
    <dgm:pt modelId="{B240D1AD-872F-4687-8313-A2ECD9E8BA06}" type="parTrans" cxnId="{F03397FF-C4D2-48CF-9BA3-C95834027B31}">
      <dgm:prSet/>
      <dgm:spPr/>
      <dgm:t>
        <a:bodyPr/>
        <a:lstStyle/>
        <a:p>
          <a:endParaRPr lang="en-US"/>
        </a:p>
      </dgm:t>
    </dgm:pt>
    <dgm:pt modelId="{95A43B6E-FD78-466A-AC2D-6576422D7398}" type="sibTrans" cxnId="{F03397FF-C4D2-48CF-9BA3-C95834027B31}">
      <dgm:prSet/>
      <dgm:spPr/>
      <dgm:t>
        <a:bodyPr/>
        <a:lstStyle/>
        <a:p>
          <a:endParaRPr lang="en-US"/>
        </a:p>
      </dgm:t>
    </dgm:pt>
    <dgm:pt modelId="{88B36490-450A-47EF-8B89-10132644269B}" type="pres">
      <dgm:prSet presAssocID="{476207E9-0811-43DA-8F18-65E463AB1A9E}" presName="root" presStyleCnt="0">
        <dgm:presLayoutVars>
          <dgm:dir/>
          <dgm:resizeHandles val="exact"/>
        </dgm:presLayoutVars>
      </dgm:prSet>
      <dgm:spPr/>
    </dgm:pt>
    <dgm:pt modelId="{F035BA6D-389F-4AEF-8DAA-B1F1F30D7AAA}" type="pres">
      <dgm:prSet presAssocID="{68E069CD-0498-4057-81B0-5A1C14709092}" presName="compNode" presStyleCnt="0"/>
      <dgm:spPr/>
    </dgm:pt>
    <dgm:pt modelId="{6CD02C1C-DBB5-4333-9421-703DD1226635}" type="pres">
      <dgm:prSet presAssocID="{68E069CD-0498-4057-81B0-5A1C14709092}" presName="bgRect" presStyleLbl="bgShp" presStyleIdx="0" presStyleCnt="7"/>
      <dgm:spPr/>
    </dgm:pt>
    <dgm:pt modelId="{79835DFA-9A53-42EA-B9EB-696487EB0FE1}" type="pres">
      <dgm:prSet presAssocID="{68E069CD-0498-4057-81B0-5A1C14709092}"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C4E2D6DD-F5B3-4588-9D5A-6EDA1042D709}" type="pres">
      <dgm:prSet presAssocID="{68E069CD-0498-4057-81B0-5A1C14709092}" presName="spaceRect" presStyleCnt="0"/>
      <dgm:spPr/>
    </dgm:pt>
    <dgm:pt modelId="{84717CF1-B72C-40AE-8609-F0991F1A809D}" type="pres">
      <dgm:prSet presAssocID="{68E069CD-0498-4057-81B0-5A1C14709092}" presName="parTx" presStyleLbl="revTx" presStyleIdx="0" presStyleCnt="7">
        <dgm:presLayoutVars>
          <dgm:chMax val="0"/>
          <dgm:chPref val="0"/>
        </dgm:presLayoutVars>
      </dgm:prSet>
      <dgm:spPr/>
    </dgm:pt>
    <dgm:pt modelId="{5492AC41-0C95-434E-90FC-00003A54E68A}" type="pres">
      <dgm:prSet presAssocID="{8B006406-8EF0-4696-9EA9-9EFCEDC98CC8}" presName="sibTrans" presStyleCnt="0"/>
      <dgm:spPr/>
    </dgm:pt>
    <dgm:pt modelId="{61BDC94A-ACC2-4364-813A-BFC5E5B43653}" type="pres">
      <dgm:prSet presAssocID="{BEF51CC0-ED45-466B-99A3-0A10A0612FE5}" presName="compNode" presStyleCnt="0"/>
      <dgm:spPr/>
    </dgm:pt>
    <dgm:pt modelId="{4C360254-808E-43BF-845D-979697FA82E0}" type="pres">
      <dgm:prSet presAssocID="{BEF51CC0-ED45-466B-99A3-0A10A0612FE5}" presName="bgRect" presStyleLbl="bgShp" presStyleIdx="1" presStyleCnt="7"/>
      <dgm:spPr/>
    </dgm:pt>
    <dgm:pt modelId="{C503007C-3F32-479A-B1CE-AA0B342924F9}" type="pres">
      <dgm:prSet presAssocID="{BEF51CC0-ED45-466B-99A3-0A10A0612FE5}"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726848E9-FB28-47CF-9474-434D87059B26}" type="pres">
      <dgm:prSet presAssocID="{BEF51CC0-ED45-466B-99A3-0A10A0612FE5}" presName="spaceRect" presStyleCnt="0"/>
      <dgm:spPr/>
    </dgm:pt>
    <dgm:pt modelId="{2F9AE35A-4EF5-4177-A56C-FCB63320662A}" type="pres">
      <dgm:prSet presAssocID="{BEF51CC0-ED45-466B-99A3-0A10A0612FE5}" presName="parTx" presStyleLbl="revTx" presStyleIdx="1" presStyleCnt="7">
        <dgm:presLayoutVars>
          <dgm:chMax val="0"/>
          <dgm:chPref val="0"/>
        </dgm:presLayoutVars>
      </dgm:prSet>
      <dgm:spPr/>
    </dgm:pt>
    <dgm:pt modelId="{07BE1A5A-6A42-45B4-95B8-28E464D6AEDA}" type="pres">
      <dgm:prSet presAssocID="{DDDCAF40-6A8A-4D0E-8F75-22CCD45A473A}" presName="sibTrans" presStyleCnt="0"/>
      <dgm:spPr/>
    </dgm:pt>
    <dgm:pt modelId="{5B0DF71B-8597-4E7A-8077-9D03710EC0C3}" type="pres">
      <dgm:prSet presAssocID="{A7CDDE9E-B328-461D-BE4B-CD528DB6CF56}" presName="compNode" presStyleCnt="0"/>
      <dgm:spPr/>
    </dgm:pt>
    <dgm:pt modelId="{CE510249-B55D-46F6-A0C7-60132C95B843}" type="pres">
      <dgm:prSet presAssocID="{A7CDDE9E-B328-461D-BE4B-CD528DB6CF56}" presName="bgRect" presStyleLbl="bgShp" presStyleIdx="2" presStyleCnt="7"/>
      <dgm:spPr/>
    </dgm:pt>
    <dgm:pt modelId="{7BEDA910-1B83-460A-AE28-2A6779E6BE9A}" type="pres">
      <dgm:prSet presAssocID="{A7CDDE9E-B328-461D-BE4B-CD528DB6CF56}"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 List"/>
        </a:ext>
      </dgm:extLst>
    </dgm:pt>
    <dgm:pt modelId="{B4C721C0-659A-4261-BB7B-65A1059FD7A2}" type="pres">
      <dgm:prSet presAssocID="{A7CDDE9E-B328-461D-BE4B-CD528DB6CF56}" presName="spaceRect" presStyleCnt="0"/>
      <dgm:spPr/>
    </dgm:pt>
    <dgm:pt modelId="{EDCC16F7-51CB-4277-A20C-718EAC518011}" type="pres">
      <dgm:prSet presAssocID="{A7CDDE9E-B328-461D-BE4B-CD528DB6CF56}" presName="parTx" presStyleLbl="revTx" presStyleIdx="2" presStyleCnt="7">
        <dgm:presLayoutVars>
          <dgm:chMax val="0"/>
          <dgm:chPref val="0"/>
        </dgm:presLayoutVars>
      </dgm:prSet>
      <dgm:spPr/>
    </dgm:pt>
    <dgm:pt modelId="{B710208D-34D1-42E9-A18B-C9DA1623D6B5}" type="pres">
      <dgm:prSet presAssocID="{EA937453-4A6E-4905-8ABE-1FAB3B9FBA94}" presName="sibTrans" presStyleCnt="0"/>
      <dgm:spPr/>
    </dgm:pt>
    <dgm:pt modelId="{D6B4F5E3-DC48-4E0B-94FD-FAE7E237B687}" type="pres">
      <dgm:prSet presAssocID="{F2D35F60-8827-439F-B0F7-629252CAFF06}" presName="compNode" presStyleCnt="0"/>
      <dgm:spPr/>
    </dgm:pt>
    <dgm:pt modelId="{9DB24F7D-05EC-4CE0-9D87-719FB5A870F7}" type="pres">
      <dgm:prSet presAssocID="{F2D35F60-8827-439F-B0F7-629252CAFF06}" presName="bgRect" presStyleLbl="bgShp" presStyleIdx="3" presStyleCnt="7"/>
      <dgm:spPr/>
    </dgm:pt>
    <dgm:pt modelId="{1D07E685-BE19-4FF8-ACDA-42713EA0D85D}" type="pres">
      <dgm:prSet presAssocID="{F2D35F60-8827-439F-B0F7-629252CAFF0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E3E26706-08AE-4827-90A9-86EB2F200FC2}" type="pres">
      <dgm:prSet presAssocID="{F2D35F60-8827-439F-B0F7-629252CAFF06}" presName="spaceRect" presStyleCnt="0"/>
      <dgm:spPr/>
    </dgm:pt>
    <dgm:pt modelId="{0BA2328E-FFFA-4873-94B5-A03C7C528543}" type="pres">
      <dgm:prSet presAssocID="{F2D35F60-8827-439F-B0F7-629252CAFF06}" presName="parTx" presStyleLbl="revTx" presStyleIdx="3" presStyleCnt="7">
        <dgm:presLayoutVars>
          <dgm:chMax val="0"/>
          <dgm:chPref val="0"/>
        </dgm:presLayoutVars>
      </dgm:prSet>
      <dgm:spPr/>
    </dgm:pt>
    <dgm:pt modelId="{6E28577B-F3AE-41FC-8C1C-B12BE3681E3E}" type="pres">
      <dgm:prSet presAssocID="{7C2C7315-BFEB-40E3-9A72-3C151CC4B8F6}" presName="sibTrans" presStyleCnt="0"/>
      <dgm:spPr/>
    </dgm:pt>
    <dgm:pt modelId="{7EDD022C-8C8F-4B44-B51C-31DB32E377FE}" type="pres">
      <dgm:prSet presAssocID="{BD34B5DA-C608-4FE2-9B17-B4E1E870B8A1}" presName="compNode" presStyleCnt="0"/>
      <dgm:spPr/>
    </dgm:pt>
    <dgm:pt modelId="{0E5A248E-1A1F-4E67-9669-C0ACF3D9E743}" type="pres">
      <dgm:prSet presAssocID="{BD34B5DA-C608-4FE2-9B17-B4E1E870B8A1}" presName="bgRect" presStyleLbl="bgShp" presStyleIdx="4" presStyleCnt="7"/>
      <dgm:spPr/>
    </dgm:pt>
    <dgm:pt modelId="{4491B038-AC2A-46FE-92BD-40B127E02774}" type="pres">
      <dgm:prSet presAssocID="{BD34B5DA-C608-4FE2-9B17-B4E1E870B8A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ightbulb"/>
        </a:ext>
      </dgm:extLst>
    </dgm:pt>
    <dgm:pt modelId="{8464DF5D-8C81-4532-A083-8CFEFC1569BC}" type="pres">
      <dgm:prSet presAssocID="{BD34B5DA-C608-4FE2-9B17-B4E1E870B8A1}" presName="spaceRect" presStyleCnt="0"/>
      <dgm:spPr/>
    </dgm:pt>
    <dgm:pt modelId="{4BB90C77-FF5D-42DD-BD83-BD08637B2EA3}" type="pres">
      <dgm:prSet presAssocID="{BD34B5DA-C608-4FE2-9B17-B4E1E870B8A1}" presName="parTx" presStyleLbl="revTx" presStyleIdx="4" presStyleCnt="7">
        <dgm:presLayoutVars>
          <dgm:chMax val="0"/>
          <dgm:chPref val="0"/>
        </dgm:presLayoutVars>
      </dgm:prSet>
      <dgm:spPr/>
    </dgm:pt>
    <dgm:pt modelId="{737EC9B1-A698-40C9-A64D-142D57138347}" type="pres">
      <dgm:prSet presAssocID="{E347F889-1FC3-4DD7-B898-47841FF2C4A4}" presName="sibTrans" presStyleCnt="0"/>
      <dgm:spPr/>
    </dgm:pt>
    <dgm:pt modelId="{06C92B8D-40EF-4C37-B213-AA630181DF92}" type="pres">
      <dgm:prSet presAssocID="{E96BC43A-36E0-43CD-8C4A-46E4E564436B}" presName="compNode" presStyleCnt="0"/>
      <dgm:spPr/>
    </dgm:pt>
    <dgm:pt modelId="{A20D84FE-5227-4FD3-B22A-252EF96F166D}" type="pres">
      <dgm:prSet presAssocID="{E96BC43A-36E0-43CD-8C4A-46E4E564436B}" presName="bgRect" presStyleLbl="bgShp" presStyleIdx="5" presStyleCnt="7"/>
      <dgm:spPr/>
    </dgm:pt>
    <dgm:pt modelId="{02AE9933-524B-43BF-8643-FB7ABB0B532C}" type="pres">
      <dgm:prSet presAssocID="{E96BC43A-36E0-43CD-8C4A-46E4E564436B}"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482B44A-6190-4055-8F72-D60729084582}" type="pres">
      <dgm:prSet presAssocID="{E96BC43A-36E0-43CD-8C4A-46E4E564436B}" presName="spaceRect" presStyleCnt="0"/>
      <dgm:spPr/>
    </dgm:pt>
    <dgm:pt modelId="{4FF4A35C-927B-4A8E-93A0-58D59380DE39}" type="pres">
      <dgm:prSet presAssocID="{E96BC43A-36E0-43CD-8C4A-46E4E564436B}" presName="parTx" presStyleLbl="revTx" presStyleIdx="5" presStyleCnt="7">
        <dgm:presLayoutVars>
          <dgm:chMax val="0"/>
          <dgm:chPref val="0"/>
        </dgm:presLayoutVars>
      </dgm:prSet>
      <dgm:spPr/>
    </dgm:pt>
    <dgm:pt modelId="{DD0F5A84-700C-4A2B-A35A-83CB747179AF}" type="pres">
      <dgm:prSet presAssocID="{D3EA46C2-2E8F-4A25-98AB-2540A0AFD301}" presName="sibTrans" presStyleCnt="0"/>
      <dgm:spPr/>
    </dgm:pt>
    <dgm:pt modelId="{819DA157-F86C-4563-8F1E-12010B8803FD}" type="pres">
      <dgm:prSet presAssocID="{1A09AE40-8591-4611-BA0A-90DD2D14290A}" presName="compNode" presStyleCnt="0"/>
      <dgm:spPr/>
    </dgm:pt>
    <dgm:pt modelId="{979B2AEF-29DD-4309-9CBB-D08229A25B06}" type="pres">
      <dgm:prSet presAssocID="{1A09AE40-8591-4611-BA0A-90DD2D14290A}" presName="bgRect" presStyleLbl="bgShp" presStyleIdx="6" presStyleCnt="7"/>
      <dgm:spPr/>
    </dgm:pt>
    <dgm:pt modelId="{0F445A62-C7C4-496D-8A9F-8F201B5EE7FD}" type="pres">
      <dgm:prSet presAssocID="{1A09AE40-8591-4611-BA0A-90DD2D14290A}"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Briefcase"/>
        </a:ext>
      </dgm:extLst>
    </dgm:pt>
    <dgm:pt modelId="{02717B4E-DCEC-46BF-A31B-CA792FA61C4D}" type="pres">
      <dgm:prSet presAssocID="{1A09AE40-8591-4611-BA0A-90DD2D14290A}" presName="spaceRect" presStyleCnt="0"/>
      <dgm:spPr/>
    </dgm:pt>
    <dgm:pt modelId="{A33C8FB4-5EB6-4451-AB69-F67210CA186F}" type="pres">
      <dgm:prSet presAssocID="{1A09AE40-8591-4611-BA0A-90DD2D14290A}" presName="parTx" presStyleLbl="revTx" presStyleIdx="6" presStyleCnt="7">
        <dgm:presLayoutVars>
          <dgm:chMax val="0"/>
          <dgm:chPref val="0"/>
        </dgm:presLayoutVars>
      </dgm:prSet>
      <dgm:spPr/>
    </dgm:pt>
  </dgm:ptLst>
  <dgm:cxnLst>
    <dgm:cxn modelId="{07A6CF15-A49B-4887-80F0-3478C2BD3196}" srcId="{476207E9-0811-43DA-8F18-65E463AB1A9E}" destId="{A7CDDE9E-B328-461D-BE4B-CD528DB6CF56}" srcOrd="2" destOrd="0" parTransId="{8A095E29-B78A-438D-A814-F167716CB4DD}" sibTransId="{EA937453-4A6E-4905-8ABE-1FAB3B9FBA94}"/>
    <dgm:cxn modelId="{C7591E16-34E7-4053-B14D-B2E1462F7DA0}" type="presOf" srcId="{F2D35F60-8827-439F-B0F7-629252CAFF06}" destId="{0BA2328E-FFFA-4873-94B5-A03C7C528543}" srcOrd="0" destOrd="0" presId="urn:microsoft.com/office/officeart/2018/2/layout/IconVerticalSolidList"/>
    <dgm:cxn modelId="{8D983F1A-7ACA-43A3-8113-5FAE98531A99}" type="presOf" srcId="{BEF51CC0-ED45-466B-99A3-0A10A0612FE5}" destId="{2F9AE35A-4EF5-4177-A56C-FCB63320662A}" srcOrd="0" destOrd="0" presId="urn:microsoft.com/office/officeart/2018/2/layout/IconVerticalSolidList"/>
    <dgm:cxn modelId="{49E81021-769F-44CA-92F8-234E8313789F}" type="presOf" srcId="{1A09AE40-8591-4611-BA0A-90DD2D14290A}" destId="{A33C8FB4-5EB6-4451-AB69-F67210CA186F}" srcOrd="0" destOrd="0" presId="urn:microsoft.com/office/officeart/2018/2/layout/IconVerticalSolidList"/>
    <dgm:cxn modelId="{DA64CC36-FA1B-46DE-9428-9C923BEC568E}" srcId="{476207E9-0811-43DA-8F18-65E463AB1A9E}" destId="{BD34B5DA-C608-4FE2-9B17-B4E1E870B8A1}" srcOrd="4" destOrd="0" parTransId="{13A081FD-0BE0-4E26-8527-DAE7A0020161}" sibTransId="{E347F889-1FC3-4DD7-B898-47841FF2C4A4}"/>
    <dgm:cxn modelId="{CEF36B3B-8A24-4718-BB00-36202E42D8C8}" srcId="{476207E9-0811-43DA-8F18-65E463AB1A9E}" destId="{F2D35F60-8827-439F-B0F7-629252CAFF06}" srcOrd="3" destOrd="0" parTransId="{E4C800E2-E617-4F03-88ED-6C5160622393}" sibTransId="{7C2C7315-BFEB-40E3-9A72-3C151CC4B8F6}"/>
    <dgm:cxn modelId="{11383C5B-097E-48BE-AEB4-681074890589}" type="presOf" srcId="{E96BC43A-36E0-43CD-8C4A-46E4E564436B}" destId="{4FF4A35C-927B-4A8E-93A0-58D59380DE39}" srcOrd="0" destOrd="0" presId="urn:microsoft.com/office/officeart/2018/2/layout/IconVerticalSolidList"/>
    <dgm:cxn modelId="{67DFD661-7CF1-490D-BC88-55CA2FA8B445}" type="presOf" srcId="{68E069CD-0498-4057-81B0-5A1C14709092}" destId="{84717CF1-B72C-40AE-8609-F0991F1A809D}" srcOrd="0" destOrd="0" presId="urn:microsoft.com/office/officeart/2018/2/layout/IconVerticalSolidList"/>
    <dgm:cxn modelId="{27E0E87B-CE5C-4846-9625-ECFAF14EA073}" srcId="{476207E9-0811-43DA-8F18-65E463AB1A9E}" destId="{BEF51CC0-ED45-466B-99A3-0A10A0612FE5}" srcOrd="1" destOrd="0" parTransId="{73410744-287B-441A-984D-03E4EDB3487E}" sibTransId="{DDDCAF40-6A8A-4D0E-8F75-22CCD45A473A}"/>
    <dgm:cxn modelId="{5CBADF8C-2520-4BFE-932B-679E8302E228}" srcId="{476207E9-0811-43DA-8F18-65E463AB1A9E}" destId="{68E069CD-0498-4057-81B0-5A1C14709092}" srcOrd="0" destOrd="0" parTransId="{5BA4C444-B129-4763-9C33-43E44265A247}" sibTransId="{8B006406-8EF0-4696-9EA9-9EFCEDC98CC8}"/>
    <dgm:cxn modelId="{757CF0B4-28F0-4F94-9BD7-8AA5C69AC2CC}" srcId="{476207E9-0811-43DA-8F18-65E463AB1A9E}" destId="{E96BC43A-36E0-43CD-8C4A-46E4E564436B}" srcOrd="5" destOrd="0" parTransId="{45976C8F-8182-4430-AB4F-4DF62556F3C8}" sibTransId="{D3EA46C2-2E8F-4A25-98AB-2540A0AFD301}"/>
    <dgm:cxn modelId="{2DF505BC-41E2-4EB5-8FF7-97314A596BD0}" type="presOf" srcId="{476207E9-0811-43DA-8F18-65E463AB1A9E}" destId="{88B36490-450A-47EF-8B89-10132644269B}" srcOrd="0" destOrd="0" presId="urn:microsoft.com/office/officeart/2018/2/layout/IconVerticalSolidList"/>
    <dgm:cxn modelId="{C61142CC-128D-4600-AD88-59BE97F3CEF9}" type="presOf" srcId="{A7CDDE9E-B328-461D-BE4B-CD528DB6CF56}" destId="{EDCC16F7-51CB-4277-A20C-718EAC518011}" srcOrd="0" destOrd="0" presId="urn:microsoft.com/office/officeart/2018/2/layout/IconVerticalSolidList"/>
    <dgm:cxn modelId="{E32C4ADB-05EE-4733-B269-640E704AA5CF}" type="presOf" srcId="{BD34B5DA-C608-4FE2-9B17-B4E1E870B8A1}" destId="{4BB90C77-FF5D-42DD-BD83-BD08637B2EA3}" srcOrd="0" destOrd="0" presId="urn:microsoft.com/office/officeart/2018/2/layout/IconVerticalSolidList"/>
    <dgm:cxn modelId="{F03397FF-C4D2-48CF-9BA3-C95834027B31}" srcId="{476207E9-0811-43DA-8F18-65E463AB1A9E}" destId="{1A09AE40-8591-4611-BA0A-90DD2D14290A}" srcOrd="6" destOrd="0" parTransId="{B240D1AD-872F-4687-8313-A2ECD9E8BA06}" sibTransId="{95A43B6E-FD78-466A-AC2D-6576422D7398}"/>
    <dgm:cxn modelId="{1EEA3277-946C-4C97-AC31-54A138219874}" type="presParOf" srcId="{88B36490-450A-47EF-8B89-10132644269B}" destId="{F035BA6D-389F-4AEF-8DAA-B1F1F30D7AAA}" srcOrd="0" destOrd="0" presId="urn:microsoft.com/office/officeart/2018/2/layout/IconVerticalSolidList"/>
    <dgm:cxn modelId="{D0E27241-B558-4F0E-ADBD-B4C634A15CC0}" type="presParOf" srcId="{F035BA6D-389F-4AEF-8DAA-B1F1F30D7AAA}" destId="{6CD02C1C-DBB5-4333-9421-703DD1226635}" srcOrd="0" destOrd="0" presId="urn:microsoft.com/office/officeart/2018/2/layout/IconVerticalSolidList"/>
    <dgm:cxn modelId="{1D943652-77DF-4C6D-AFE0-B27CFADDBDF9}" type="presParOf" srcId="{F035BA6D-389F-4AEF-8DAA-B1F1F30D7AAA}" destId="{79835DFA-9A53-42EA-B9EB-696487EB0FE1}" srcOrd="1" destOrd="0" presId="urn:microsoft.com/office/officeart/2018/2/layout/IconVerticalSolidList"/>
    <dgm:cxn modelId="{AE5C7E93-3811-4F65-862D-757DCCEE224E}" type="presParOf" srcId="{F035BA6D-389F-4AEF-8DAA-B1F1F30D7AAA}" destId="{C4E2D6DD-F5B3-4588-9D5A-6EDA1042D709}" srcOrd="2" destOrd="0" presId="urn:microsoft.com/office/officeart/2018/2/layout/IconVerticalSolidList"/>
    <dgm:cxn modelId="{3C44DEF8-BCD7-4D75-9E5A-256C15971A58}" type="presParOf" srcId="{F035BA6D-389F-4AEF-8DAA-B1F1F30D7AAA}" destId="{84717CF1-B72C-40AE-8609-F0991F1A809D}" srcOrd="3" destOrd="0" presId="urn:microsoft.com/office/officeart/2018/2/layout/IconVerticalSolidList"/>
    <dgm:cxn modelId="{BFB32B17-2768-4BE9-8147-AF2E3FD357A8}" type="presParOf" srcId="{88B36490-450A-47EF-8B89-10132644269B}" destId="{5492AC41-0C95-434E-90FC-00003A54E68A}" srcOrd="1" destOrd="0" presId="urn:microsoft.com/office/officeart/2018/2/layout/IconVerticalSolidList"/>
    <dgm:cxn modelId="{EAEB641F-2F1F-45D0-8533-8AF38E7F35CA}" type="presParOf" srcId="{88B36490-450A-47EF-8B89-10132644269B}" destId="{61BDC94A-ACC2-4364-813A-BFC5E5B43653}" srcOrd="2" destOrd="0" presId="urn:microsoft.com/office/officeart/2018/2/layout/IconVerticalSolidList"/>
    <dgm:cxn modelId="{333D25D5-0C36-4D00-803A-727D2F75E003}" type="presParOf" srcId="{61BDC94A-ACC2-4364-813A-BFC5E5B43653}" destId="{4C360254-808E-43BF-845D-979697FA82E0}" srcOrd="0" destOrd="0" presId="urn:microsoft.com/office/officeart/2018/2/layout/IconVerticalSolidList"/>
    <dgm:cxn modelId="{87A91E71-BF2B-482C-A0C2-FAA359E8B392}" type="presParOf" srcId="{61BDC94A-ACC2-4364-813A-BFC5E5B43653}" destId="{C503007C-3F32-479A-B1CE-AA0B342924F9}" srcOrd="1" destOrd="0" presId="urn:microsoft.com/office/officeart/2018/2/layout/IconVerticalSolidList"/>
    <dgm:cxn modelId="{44C6C8F3-A910-4BBF-900B-E2EF0D2B5597}" type="presParOf" srcId="{61BDC94A-ACC2-4364-813A-BFC5E5B43653}" destId="{726848E9-FB28-47CF-9474-434D87059B26}" srcOrd="2" destOrd="0" presId="urn:microsoft.com/office/officeart/2018/2/layout/IconVerticalSolidList"/>
    <dgm:cxn modelId="{EF510BF9-FA59-44E6-BDC0-839A22006B78}" type="presParOf" srcId="{61BDC94A-ACC2-4364-813A-BFC5E5B43653}" destId="{2F9AE35A-4EF5-4177-A56C-FCB63320662A}" srcOrd="3" destOrd="0" presId="urn:microsoft.com/office/officeart/2018/2/layout/IconVerticalSolidList"/>
    <dgm:cxn modelId="{78082AC9-9D14-45AD-A5B5-21DBB3A6833B}" type="presParOf" srcId="{88B36490-450A-47EF-8B89-10132644269B}" destId="{07BE1A5A-6A42-45B4-95B8-28E464D6AEDA}" srcOrd="3" destOrd="0" presId="urn:microsoft.com/office/officeart/2018/2/layout/IconVerticalSolidList"/>
    <dgm:cxn modelId="{EDB9926F-79EC-48B6-93E9-F51F30284394}" type="presParOf" srcId="{88B36490-450A-47EF-8B89-10132644269B}" destId="{5B0DF71B-8597-4E7A-8077-9D03710EC0C3}" srcOrd="4" destOrd="0" presId="urn:microsoft.com/office/officeart/2018/2/layout/IconVerticalSolidList"/>
    <dgm:cxn modelId="{95296BB8-9191-46F7-AEA1-B7E8E37EA3BB}" type="presParOf" srcId="{5B0DF71B-8597-4E7A-8077-9D03710EC0C3}" destId="{CE510249-B55D-46F6-A0C7-60132C95B843}" srcOrd="0" destOrd="0" presId="urn:microsoft.com/office/officeart/2018/2/layout/IconVerticalSolidList"/>
    <dgm:cxn modelId="{A56AEDE9-8790-4E9D-89BE-4ACEA72AEC31}" type="presParOf" srcId="{5B0DF71B-8597-4E7A-8077-9D03710EC0C3}" destId="{7BEDA910-1B83-460A-AE28-2A6779E6BE9A}" srcOrd="1" destOrd="0" presId="urn:microsoft.com/office/officeart/2018/2/layout/IconVerticalSolidList"/>
    <dgm:cxn modelId="{36F2687D-2843-4007-A5D6-E7FC87947B55}" type="presParOf" srcId="{5B0DF71B-8597-4E7A-8077-9D03710EC0C3}" destId="{B4C721C0-659A-4261-BB7B-65A1059FD7A2}" srcOrd="2" destOrd="0" presId="urn:microsoft.com/office/officeart/2018/2/layout/IconVerticalSolidList"/>
    <dgm:cxn modelId="{7DC73BBA-665C-428B-B21C-057FF81047A6}" type="presParOf" srcId="{5B0DF71B-8597-4E7A-8077-9D03710EC0C3}" destId="{EDCC16F7-51CB-4277-A20C-718EAC518011}" srcOrd="3" destOrd="0" presId="urn:microsoft.com/office/officeart/2018/2/layout/IconVerticalSolidList"/>
    <dgm:cxn modelId="{E685ABDB-2697-4EAE-8E0C-19FA78EDD6EE}" type="presParOf" srcId="{88B36490-450A-47EF-8B89-10132644269B}" destId="{B710208D-34D1-42E9-A18B-C9DA1623D6B5}" srcOrd="5" destOrd="0" presId="urn:microsoft.com/office/officeart/2018/2/layout/IconVerticalSolidList"/>
    <dgm:cxn modelId="{36559D47-51D8-4872-A62B-71E907571F8D}" type="presParOf" srcId="{88B36490-450A-47EF-8B89-10132644269B}" destId="{D6B4F5E3-DC48-4E0B-94FD-FAE7E237B687}" srcOrd="6" destOrd="0" presId="urn:microsoft.com/office/officeart/2018/2/layout/IconVerticalSolidList"/>
    <dgm:cxn modelId="{32B4E87B-1637-4006-90CF-68894A48CC08}" type="presParOf" srcId="{D6B4F5E3-DC48-4E0B-94FD-FAE7E237B687}" destId="{9DB24F7D-05EC-4CE0-9D87-719FB5A870F7}" srcOrd="0" destOrd="0" presId="urn:microsoft.com/office/officeart/2018/2/layout/IconVerticalSolidList"/>
    <dgm:cxn modelId="{39E8B671-0184-4A38-8E88-D5716FF90BAB}" type="presParOf" srcId="{D6B4F5E3-DC48-4E0B-94FD-FAE7E237B687}" destId="{1D07E685-BE19-4FF8-ACDA-42713EA0D85D}" srcOrd="1" destOrd="0" presId="urn:microsoft.com/office/officeart/2018/2/layout/IconVerticalSolidList"/>
    <dgm:cxn modelId="{B077AAE3-2DFE-4756-B1EB-628DB0C82829}" type="presParOf" srcId="{D6B4F5E3-DC48-4E0B-94FD-FAE7E237B687}" destId="{E3E26706-08AE-4827-90A9-86EB2F200FC2}" srcOrd="2" destOrd="0" presId="urn:microsoft.com/office/officeart/2018/2/layout/IconVerticalSolidList"/>
    <dgm:cxn modelId="{56B1DAAF-BF9C-4966-B0FC-A12A6EC04855}" type="presParOf" srcId="{D6B4F5E3-DC48-4E0B-94FD-FAE7E237B687}" destId="{0BA2328E-FFFA-4873-94B5-A03C7C528543}" srcOrd="3" destOrd="0" presId="urn:microsoft.com/office/officeart/2018/2/layout/IconVerticalSolidList"/>
    <dgm:cxn modelId="{BC377537-44C2-4A0C-B208-7766B171A81A}" type="presParOf" srcId="{88B36490-450A-47EF-8B89-10132644269B}" destId="{6E28577B-F3AE-41FC-8C1C-B12BE3681E3E}" srcOrd="7" destOrd="0" presId="urn:microsoft.com/office/officeart/2018/2/layout/IconVerticalSolidList"/>
    <dgm:cxn modelId="{D3F63E26-D204-493A-AA5B-1AB5D4C250FE}" type="presParOf" srcId="{88B36490-450A-47EF-8B89-10132644269B}" destId="{7EDD022C-8C8F-4B44-B51C-31DB32E377FE}" srcOrd="8" destOrd="0" presId="urn:microsoft.com/office/officeart/2018/2/layout/IconVerticalSolidList"/>
    <dgm:cxn modelId="{159E200B-3416-45E8-81E2-7DF058CBD0B3}" type="presParOf" srcId="{7EDD022C-8C8F-4B44-B51C-31DB32E377FE}" destId="{0E5A248E-1A1F-4E67-9669-C0ACF3D9E743}" srcOrd="0" destOrd="0" presId="urn:microsoft.com/office/officeart/2018/2/layout/IconVerticalSolidList"/>
    <dgm:cxn modelId="{ED403628-105A-44F7-AAC6-12B7346AE803}" type="presParOf" srcId="{7EDD022C-8C8F-4B44-B51C-31DB32E377FE}" destId="{4491B038-AC2A-46FE-92BD-40B127E02774}" srcOrd="1" destOrd="0" presId="urn:microsoft.com/office/officeart/2018/2/layout/IconVerticalSolidList"/>
    <dgm:cxn modelId="{0C18F32B-A625-42B5-8E92-BFF8C9FF8AA0}" type="presParOf" srcId="{7EDD022C-8C8F-4B44-B51C-31DB32E377FE}" destId="{8464DF5D-8C81-4532-A083-8CFEFC1569BC}" srcOrd="2" destOrd="0" presId="urn:microsoft.com/office/officeart/2018/2/layout/IconVerticalSolidList"/>
    <dgm:cxn modelId="{D113BCF9-259E-4676-8141-CA7C2D0FF349}" type="presParOf" srcId="{7EDD022C-8C8F-4B44-B51C-31DB32E377FE}" destId="{4BB90C77-FF5D-42DD-BD83-BD08637B2EA3}" srcOrd="3" destOrd="0" presId="urn:microsoft.com/office/officeart/2018/2/layout/IconVerticalSolidList"/>
    <dgm:cxn modelId="{B608E76E-8CA3-45F2-872C-5F3E274A9ED3}" type="presParOf" srcId="{88B36490-450A-47EF-8B89-10132644269B}" destId="{737EC9B1-A698-40C9-A64D-142D57138347}" srcOrd="9" destOrd="0" presId="urn:microsoft.com/office/officeart/2018/2/layout/IconVerticalSolidList"/>
    <dgm:cxn modelId="{24C509E1-B74B-4258-9EEC-A0AD08C5DBAE}" type="presParOf" srcId="{88B36490-450A-47EF-8B89-10132644269B}" destId="{06C92B8D-40EF-4C37-B213-AA630181DF92}" srcOrd="10" destOrd="0" presId="urn:microsoft.com/office/officeart/2018/2/layout/IconVerticalSolidList"/>
    <dgm:cxn modelId="{ABD90722-DB0A-4135-980C-65CE73CD0A9A}" type="presParOf" srcId="{06C92B8D-40EF-4C37-B213-AA630181DF92}" destId="{A20D84FE-5227-4FD3-B22A-252EF96F166D}" srcOrd="0" destOrd="0" presId="urn:microsoft.com/office/officeart/2018/2/layout/IconVerticalSolidList"/>
    <dgm:cxn modelId="{9E5E0814-97E9-4FA5-B263-21BEEF2CE4C3}" type="presParOf" srcId="{06C92B8D-40EF-4C37-B213-AA630181DF92}" destId="{02AE9933-524B-43BF-8643-FB7ABB0B532C}" srcOrd="1" destOrd="0" presId="urn:microsoft.com/office/officeart/2018/2/layout/IconVerticalSolidList"/>
    <dgm:cxn modelId="{EF5729C8-6B3F-4ECC-8C97-9129E3E3D75C}" type="presParOf" srcId="{06C92B8D-40EF-4C37-B213-AA630181DF92}" destId="{E482B44A-6190-4055-8F72-D60729084582}" srcOrd="2" destOrd="0" presId="urn:microsoft.com/office/officeart/2018/2/layout/IconVerticalSolidList"/>
    <dgm:cxn modelId="{3118DC62-1A64-4E04-A6C2-F0E95FAE4132}" type="presParOf" srcId="{06C92B8D-40EF-4C37-B213-AA630181DF92}" destId="{4FF4A35C-927B-4A8E-93A0-58D59380DE39}" srcOrd="3" destOrd="0" presId="urn:microsoft.com/office/officeart/2018/2/layout/IconVerticalSolidList"/>
    <dgm:cxn modelId="{D7479DAB-0071-46B7-8136-77B7FC69692F}" type="presParOf" srcId="{88B36490-450A-47EF-8B89-10132644269B}" destId="{DD0F5A84-700C-4A2B-A35A-83CB747179AF}" srcOrd="11" destOrd="0" presId="urn:microsoft.com/office/officeart/2018/2/layout/IconVerticalSolidList"/>
    <dgm:cxn modelId="{579B45E1-443B-4498-AD27-2423F4CED969}" type="presParOf" srcId="{88B36490-450A-47EF-8B89-10132644269B}" destId="{819DA157-F86C-4563-8F1E-12010B8803FD}" srcOrd="12" destOrd="0" presId="urn:microsoft.com/office/officeart/2018/2/layout/IconVerticalSolidList"/>
    <dgm:cxn modelId="{F098FD43-700C-49CA-B82D-A89FB83BA81A}" type="presParOf" srcId="{819DA157-F86C-4563-8F1E-12010B8803FD}" destId="{979B2AEF-29DD-4309-9CBB-D08229A25B06}" srcOrd="0" destOrd="0" presId="urn:microsoft.com/office/officeart/2018/2/layout/IconVerticalSolidList"/>
    <dgm:cxn modelId="{EAD2EA0F-E328-413E-9FFE-20338E439710}" type="presParOf" srcId="{819DA157-F86C-4563-8F1E-12010B8803FD}" destId="{0F445A62-C7C4-496D-8A9F-8F201B5EE7FD}" srcOrd="1" destOrd="0" presId="urn:microsoft.com/office/officeart/2018/2/layout/IconVerticalSolidList"/>
    <dgm:cxn modelId="{F948069A-EB46-4BF1-875C-86AC6E9BEE77}" type="presParOf" srcId="{819DA157-F86C-4563-8F1E-12010B8803FD}" destId="{02717B4E-DCEC-46BF-A31B-CA792FA61C4D}" srcOrd="2" destOrd="0" presId="urn:microsoft.com/office/officeart/2018/2/layout/IconVerticalSolidList"/>
    <dgm:cxn modelId="{FFE27125-3935-4FBB-AE63-1BFDB055FF73}" type="presParOf" srcId="{819DA157-F86C-4563-8F1E-12010B8803FD}" destId="{A33C8FB4-5EB6-4451-AB69-F67210CA186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DCD234D-245A-4369-8F01-E5C0089A732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FA62FF3-F678-43C1-85A5-25E935D28630}">
      <dgm:prSet/>
      <dgm:spPr/>
      <dgm:t>
        <a:bodyPr/>
        <a:lstStyle/>
        <a:p>
          <a:r>
            <a:rPr lang="en-GB"/>
            <a:t>At Level 7, reflection is usually expected to be more analytical, more self-critical, and better linked to academic literature or professional standards than undergraduate reflective writing. </a:t>
          </a:r>
          <a:endParaRPr lang="en-US"/>
        </a:p>
      </dgm:t>
    </dgm:pt>
    <dgm:pt modelId="{E1D6A596-1A4A-4F4E-AF7C-D9D8616128D1}" type="parTrans" cxnId="{EA389D90-B266-4199-9874-9C042BE283E3}">
      <dgm:prSet/>
      <dgm:spPr/>
      <dgm:t>
        <a:bodyPr/>
        <a:lstStyle/>
        <a:p>
          <a:endParaRPr lang="en-US"/>
        </a:p>
      </dgm:t>
    </dgm:pt>
    <dgm:pt modelId="{FFBA0BA9-FA4E-48A9-90CF-0CF8558FB08E}" type="sibTrans" cxnId="{EA389D90-B266-4199-9874-9C042BE283E3}">
      <dgm:prSet/>
      <dgm:spPr/>
      <dgm:t>
        <a:bodyPr/>
        <a:lstStyle/>
        <a:p>
          <a:endParaRPr lang="en-US"/>
        </a:p>
      </dgm:t>
    </dgm:pt>
    <dgm:pt modelId="{ED8A4550-A542-4B4B-917B-B6DEE0E73A06}">
      <dgm:prSet/>
      <dgm:spPr/>
      <dgm:t>
        <a:bodyPr/>
        <a:lstStyle/>
        <a:p>
          <a:r>
            <a:rPr lang="en-GB"/>
            <a:t>The focus is not just on what happened, but on what it means, why it happened, what assumptions influenced it, and how it shapes future action.</a:t>
          </a:r>
          <a:endParaRPr lang="en-US"/>
        </a:p>
      </dgm:t>
    </dgm:pt>
    <dgm:pt modelId="{AF0DE53D-369B-4242-B224-0138A3ABB65A}" type="parTrans" cxnId="{6857916A-577C-4F3D-A629-0142BE45A068}">
      <dgm:prSet/>
      <dgm:spPr/>
      <dgm:t>
        <a:bodyPr/>
        <a:lstStyle/>
        <a:p>
          <a:endParaRPr lang="en-US"/>
        </a:p>
      </dgm:t>
    </dgm:pt>
    <dgm:pt modelId="{2713458B-C185-42D6-A3B6-421D0A99418E}" type="sibTrans" cxnId="{6857916A-577C-4F3D-A629-0142BE45A068}">
      <dgm:prSet/>
      <dgm:spPr/>
      <dgm:t>
        <a:bodyPr/>
        <a:lstStyle/>
        <a:p>
          <a:endParaRPr lang="en-US"/>
        </a:p>
      </dgm:t>
    </dgm:pt>
    <dgm:pt modelId="{4DB69C21-DBE3-4576-9173-CA65979B59B2}">
      <dgm:prSet/>
      <dgm:spPr/>
      <dgm:t>
        <a:bodyPr/>
        <a:lstStyle/>
        <a:p>
          <a:r>
            <a:rPr lang="en-GB"/>
            <a:t>Strong reflections also show that you can balance personal insight with evidence from theory or practice.</a:t>
          </a:r>
          <a:endParaRPr lang="en-US"/>
        </a:p>
      </dgm:t>
    </dgm:pt>
    <dgm:pt modelId="{44824482-C816-4087-9359-E1091723EF89}" type="parTrans" cxnId="{59DBC824-FDA4-45E0-8C58-C23828623B29}">
      <dgm:prSet/>
      <dgm:spPr/>
      <dgm:t>
        <a:bodyPr/>
        <a:lstStyle/>
        <a:p>
          <a:endParaRPr lang="en-US"/>
        </a:p>
      </dgm:t>
    </dgm:pt>
    <dgm:pt modelId="{12AF1E5A-6D4A-4603-A4AB-173597BDA242}" type="sibTrans" cxnId="{59DBC824-FDA4-45E0-8C58-C23828623B29}">
      <dgm:prSet/>
      <dgm:spPr/>
      <dgm:t>
        <a:bodyPr/>
        <a:lstStyle/>
        <a:p>
          <a:endParaRPr lang="en-US"/>
        </a:p>
      </dgm:t>
    </dgm:pt>
    <dgm:pt modelId="{0342E06B-C94D-427B-87F6-BD1835BD2B7A}" type="pres">
      <dgm:prSet presAssocID="{FDCD234D-245A-4369-8F01-E5C0089A732C}" presName="root" presStyleCnt="0">
        <dgm:presLayoutVars>
          <dgm:dir/>
          <dgm:resizeHandles val="exact"/>
        </dgm:presLayoutVars>
      </dgm:prSet>
      <dgm:spPr/>
    </dgm:pt>
    <dgm:pt modelId="{7EB91DA3-29AB-4EFD-B37C-6F86803FB800}" type="pres">
      <dgm:prSet presAssocID="{0FA62FF3-F678-43C1-85A5-25E935D28630}" presName="compNode" presStyleCnt="0"/>
      <dgm:spPr/>
    </dgm:pt>
    <dgm:pt modelId="{03DBDA08-0558-4ED2-9961-317275194D6F}" type="pres">
      <dgm:prSet presAssocID="{0FA62FF3-F678-43C1-85A5-25E935D28630}" presName="bgRect" presStyleLbl="bgShp" presStyleIdx="0" presStyleCnt="3"/>
      <dgm:spPr/>
    </dgm:pt>
    <dgm:pt modelId="{AF9D84EC-B475-490F-B5F3-84AE95DAC762}" type="pres">
      <dgm:prSet presAssocID="{0FA62FF3-F678-43C1-85A5-25E935D2863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6F558E8D-78DD-4DA9-8DA5-A34B5DE10275}" type="pres">
      <dgm:prSet presAssocID="{0FA62FF3-F678-43C1-85A5-25E935D28630}" presName="spaceRect" presStyleCnt="0"/>
      <dgm:spPr/>
    </dgm:pt>
    <dgm:pt modelId="{2C2D791D-D823-494B-9921-0B994601DF67}" type="pres">
      <dgm:prSet presAssocID="{0FA62FF3-F678-43C1-85A5-25E935D28630}" presName="parTx" presStyleLbl="revTx" presStyleIdx="0" presStyleCnt="3">
        <dgm:presLayoutVars>
          <dgm:chMax val="0"/>
          <dgm:chPref val="0"/>
        </dgm:presLayoutVars>
      </dgm:prSet>
      <dgm:spPr/>
    </dgm:pt>
    <dgm:pt modelId="{9818C6E4-4316-4756-AAA2-E7D59E60FED6}" type="pres">
      <dgm:prSet presAssocID="{FFBA0BA9-FA4E-48A9-90CF-0CF8558FB08E}" presName="sibTrans" presStyleCnt="0"/>
      <dgm:spPr/>
    </dgm:pt>
    <dgm:pt modelId="{AFE5B552-6795-44DB-90A5-521752B55042}" type="pres">
      <dgm:prSet presAssocID="{ED8A4550-A542-4B4B-917B-B6DEE0E73A06}" presName="compNode" presStyleCnt="0"/>
      <dgm:spPr/>
    </dgm:pt>
    <dgm:pt modelId="{9AACA082-9A98-4A3A-845F-49AAF3B3157C}" type="pres">
      <dgm:prSet presAssocID="{ED8A4550-A542-4B4B-917B-B6DEE0E73A06}" presName="bgRect" presStyleLbl="bgShp" presStyleIdx="1" presStyleCnt="3"/>
      <dgm:spPr/>
    </dgm:pt>
    <dgm:pt modelId="{EBBE52CD-084F-432F-8C29-B61758836C6F}" type="pres">
      <dgm:prSet presAssocID="{ED8A4550-A542-4B4B-917B-B6DEE0E73A0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8466DDA-FA0B-4765-BDF3-3268E9ABC913}" type="pres">
      <dgm:prSet presAssocID="{ED8A4550-A542-4B4B-917B-B6DEE0E73A06}" presName="spaceRect" presStyleCnt="0"/>
      <dgm:spPr/>
    </dgm:pt>
    <dgm:pt modelId="{D0B638D1-88B2-45D3-AC60-946F4D13A0A0}" type="pres">
      <dgm:prSet presAssocID="{ED8A4550-A542-4B4B-917B-B6DEE0E73A06}" presName="parTx" presStyleLbl="revTx" presStyleIdx="1" presStyleCnt="3">
        <dgm:presLayoutVars>
          <dgm:chMax val="0"/>
          <dgm:chPref val="0"/>
        </dgm:presLayoutVars>
      </dgm:prSet>
      <dgm:spPr/>
    </dgm:pt>
    <dgm:pt modelId="{559FF345-DFCB-4D47-9971-41852869AEE7}" type="pres">
      <dgm:prSet presAssocID="{2713458B-C185-42D6-A3B6-421D0A99418E}" presName="sibTrans" presStyleCnt="0"/>
      <dgm:spPr/>
    </dgm:pt>
    <dgm:pt modelId="{07F8F647-F2C6-484A-924E-339F03A6F388}" type="pres">
      <dgm:prSet presAssocID="{4DB69C21-DBE3-4576-9173-CA65979B59B2}" presName="compNode" presStyleCnt="0"/>
      <dgm:spPr/>
    </dgm:pt>
    <dgm:pt modelId="{5025BAE4-F182-4A65-8886-88C83F72FD6E}" type="pres">
      <dgm:prSet presAssocID="{4DB69C21-DBE3-4576-9173-CA65979B59B2}" presName="bgRect" presStyleLbl="bgShp" presStyleIdx="2" presStyleCnt="3"/>
      <dgm:spPr/>
    </dgm:pt>
    <dgm:pt modelId="{4CA4196A-95E6-46FC-99C7-5CB3DA4C03BA}" type="pres">
      <dgm:prSet presAssocID="{4DB69C21-DBE3-4576-9173-CA65979B59B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s of Justice"/>
        </a:ext>
      </dgm:extLst>
    </dgm:pt>
    <dgm:pt modelId="{1E11BF88-EE3C-472A-8F74-7481A1B82A74}" type="pres">
      <dgm:prSet presAssocID="{4DB69C21-DBE3-4576-9173-CA65979B59B2}" presName="spaceRect" presStyleCnt="0"/>
      <dgm:spPr/>
    </dgm:pt>
    <dgm:pt modelId="{300E2EB1-94BB-4BC2-8A40-337836D71946}" type="pres">
      <dgm:prSet presAssocID="{4DB69C21-DBE3-4576-9173-CA65979B59B2}" presName="parTx" presStyleLbl="revTx" presStyleIdx="2" presStyleCnt="3">
        <dgm:presLayoutVars>
          <dgm:chMax val="0"/>
          <dgm:chPref val="0"/>
        </dgm:presLayoutVars>
      </dgm:prSet>
      <dgm:spPr/>
    </dgm:pt>
  </dgm:ptLst>
  <dgm:cxnLst>
    <dgm:cxn modelId="{59DBC824-FDA4-45E0-8C58-C23828623B29}" srcId="{FDCD234D-245A-4369-8F01-E5C0089A732C}" destId="{4DB69C21-DBE3-4576-9173-CA65979B59B2}" srcOrd="2" destOrd="0" parTransId="{44824482-C816-4087-9359-E1091723EF89}" sibTransId="{12AF1E5A-6D4A-4603-A4AB-173597BDA242}"/>
    <dgm:cxn modelId="{6857916A-577C-4F3D-A629-0142BE45A068}" srcId="{FDCD234D-245A-4369-8F01-E5C0089A732C}" destId="{ED8A4550-A542-4B4B-917B-B6DEE0E73A06}" srcOrd="1" destOrd="0" parTransId="{AF0DE53D-369B-4242-B224-0138A3ABB65A}" sibTransId="{2713458B-C185-42D6-A3B6-421D0A99418E}"/>
    <dgm:cxn modelId="{1087BD55-3BEB-45FE-BD85-A3FFA5A17C4C}" type="presOf" srcId="{FDCD234D-245A-4369-8F01-E5C0089A732C}" destId="{0342E06B-C94D-427B-87F6-BD1835BD2B7A}" srcOrd="0" destOrd="0" presId="urn:microsoft.com/office/officeart/2018/2/layout/IconVerticalSolidList"/>
    <dgm:cxn modelId="{2BF1467A-0FBF-4BCF-866E-6F803844A9A8}" type="presOf" srcId="{4DB69C21-DBE3-4576-9173-CA65979B59B2}" destId="{300E2EB1-94BB-4BC2-8A40-337836D71946}" srcOrd="0" destOrd="0" presId="urn:microsoft.com/office/officeart/2018/2/layout/IconVerticalSolidList"/>
    <dgm:cxn modelId="{EA389D90-B266-4199-9874-9C042BE283E3}" srcId="{FDCD234D-245A-4369-8F01-E5C0089A732C}" destId="{0FA62FF3-F678-43C1-85A5-25E935D28630}" srcOrd="0" destOrd="0" parTransId="{E1D6A596-1A4A-4F4E-AF7C-D9D8616128D1}" sibTransId="{FFBA0BA9-FA4E-48A9-90CF-0CF8558FB08E}"/>
    <dgm:cxn modelId="{A934E897-55A2-4407-BF84-9788F0E5F91C}" type="presOf" srcId="{0FA62FF3-F678-43C1-85A5-25E935D28630}" destId="{2C2D791D-D823-494B-9921-0B994601DF67}" srcOrd="0" destOrd="0" presId="urn:microsoft.com/office/officeart/2018/2/layout/IconVerticalSolidList"/>
    <dgm:cxn modelId="{490F8DB7-EA7D-401B-B1AC-881D50682839}" type="presOf" srcId="{ED8A4550-A542-4B4B-917B-B6DEE0E73A06}" destId="{D0B638D1-88B2-45D3-AC60-946F4D13A0A0}" srcOrd="0" destOrd="0" presId="urn:microsoft.com/office/officeart/2018/2/layout/IconVerticalSolidList"/>
    <dgm:cxn modelId="{F7CF6623-80E5-4DAF-AFCA-58E80312D845}" type="presParOf" srcId="{0342E06B-C94D-427B-87F6-BD1835BD2B7A}" destId="{7EB91DA3-29AB-4EFD-B37C-6F86803FB800}" srcOrd="0" destOrd="0" presId="urn:microsoft.com/office/officeart/2018/2/layout/IconVerticalSolidList"/>
    <dgm:cxn modelId="{F9E3B490-CDB4-48F1-A4F6-E2312DDD01DA}" type="presParOf" srcId="{7EB91DA3-29AB-4EFD-B37C-6F86803FB800}" destId="{03DBDA08-0558-4ED2-9961-317275194D6F}" srcOrd="0" destOrd="0" presId="urn:microsoft.com/office/officeart/2018/2/layout/IconVerticalSolidList"/>
    <dgm:cxn modelId="{502C1920-63AD-4E70-908A-897FF3B1AADC}" type="presParOf" srcId="{7EB91DA3-29AB-4EFD-B37C-6F86803FB800}" destId="{AF9D84EC-B475-490F-B5F3-84AE95DAC762}" srcOrd="1" destOrd="0" presId="urn:microsoft.com/office/officeart/2018/2/layout/IconVerticalSolidList"/>
    <dgm:cxn modelId="{89575736-C59E-453F-9F10-D58B5BBCAEFC}" type="presParOf" srcId="{7EB91DA3-29AB-4EFD-B37C-6F86803FB800}" destId="{6F558E8D-78DD-4DA9-8DA5-A34B5DE10275}" srcOrd="2" destOrd="0" presId="urn:microsoft.com/office/officeart/2018/2/layout/IconVerticalSolidList"/>
    <dgm:cxn modelId="{D92D73F6-30F6-4141-A8CD-36DD049C68AB}" type="presParOf" srcId="{7EB91DA3-29AB-4EFD-B37C-6F86803FB800}" destId="{2C2D791D-D823-494B-9921-0B994601DF67}" srcOrd="3" destOrd="0" presId="urn:microsoft.com/office/officeart/2018/2/layout/IconVerticalSolidList"/>
    <dgm:cxn modelId="{D02FB35F-D494-4704-AE68-E811EDD38430}" type="presParOf" srcId="{0342E06B-C94D-427B-87F6-BD1835BD2B7A}" destId="{9818C6E4-4316-4756-AAA2-E7D59E60FED6}" srcOrd="1" destOrd="0" presId="urn:microsoft.com/office/officeart/2018/2/layout/IconVerticalSolidList"/>
    <dgm:cxn modelId="{0F433B88-BD6E-42D4-9BA6-268D6E3746C8}" type="presParOf" srcId="{0342E06B-C94D-427B-87F6-BD1835BD2B7A}" destId="{AFE5B552-6795-44DB-90A5-521752B55042}" srcOrd="2" destOrd="0" presId="urn:microsoft.com/office/officeart/2018/2/layout/IconVerticalSolidList"/>
    <dgm:cxn modelId="{3A96B7CA-2A1F-4225-B077-72E32B1B564D}" type="presParOf" srcId="{AFE5B552-6795-44DB-90A5-521752B55042}" destId="{9AACA082-9A98-4A3A-845F-49AAF3B3157C}" srcOrd="0" destOrd="0" presId="urn:microsoft.com/office/officeart/2018/2/layout/IconVerticalSolidList"/>
    <dgm:cxn modelId="{928BCB57-D7D0-4B21-AFE2-530AE3F83B42}" type="presParOf" srcId="{AFE5B552-6795-44DB-90A5-521752B55042}" destId="{EBBE52CD-084F-432F-8C29-B61758836C6F}" srcOrd="1" destOrd="0" presId="urn:microsoft.com/office/officeart/2018/2/layout/IconVerticalSolidList"/>
    <dgm:cxn modelId="{58C3C9FE-FEC2-41E7-878C-2B26F2A36931}" type="presParOf" srcId="{AFE5B552-6795-44DB-90A5-521752B55042}" destId="{A8466DDA-FA0B-4765-BDF3-3268E9ABC913}" srcOrd="2" destOrd="0" presId="urn:microsoft.com/office/officeart/2018/2/layout/IconVerticalSolidList"/>
    <dgm:cxn modelId="{73129DC3-7600-470B-8F19-D33FE2BDFD7B}" type="presParOf" srcId="{AFE5B552-6795-44DB-90A5-521752B55042}" destId="{D0B638D1-88B2-45D3-AC60-946F4D13A0A0}" srcOrd="3" destOrd="0" presId="urn:microsoft.com/office/officeart/2018/2/layout/IconVerticalSolidList"/>
    <dgm:cxn modelId="{C24F062F-A01B-4F2E-BB43-6D6821371D51}" type="presParOf" srcId="{0342E06B-C94D-427B-87F6-BD1835BD2B7A}" destId="{559FF345-DFCB-4D47-9971-41852869AEE7}" srcOrd="3" destOrd="0" presId="urn:microsoft.com/office/officeart/2018/2/layout/IconVerticalSolidList"/>
    <dgm:cxn modelId="{FB8F278B-205C-4DED-8126-F536DE8F2CCF}" type="presParOf" srcId="{0342E06B-C94D-427B-87F6-BD1835BD2B7A}" destId="{07F8F647-F2C6-484A-924E-339F03A6F388}" srcOrd="4" destOrd="0" presId="urn:microsoft.com/office/officeart/2018/2/layout/IconVerticalSolidList"/>
    <dgm:cxn modelId="{897494AC-C794-447B-9080-962E5B7A0DE3}" type="presParOf" srcId="{07F8F647-F2C6-484A-924E-339F03A6F388}" destId="{5025BAE4-F182-4A65-8886-88C83F72FD6E}" srcOrd="0" destOrd="0" presId="urn:microsoft.com/office/officeart/2018/2/layout/IconVerticalSolidList"/>
    <dgm:cxn modelId="{0F7402C3-1D14-4A8C-895C-AD3CF1DA75FD}" type="presParOf" srcId="{07F8F647-F2C6-484A-924E-339F03A6F388}" destId="{4CA4196A-95E6-46FC-99C7-5CB3DA4C03BA}" srcOrd="1" destOrd="0" presId="urn:microsoft.com/office/officeart/2018/2/layout/IconVerticalSolidList"/>
    <dgm:cxn modelId="{A488EABA-F78A-46AE-BB69-238A1F1BA138}" type="presParOf" srcId="{07F8F647-F2C6-484A-924E-339F03A6F388}" destId="{1E11BF88-EE3C-472A-8F74-7481A1B82A74}" srcOrd="2" destOrd="0" presId="urn:microsoft.com/office/officeart/2018/2/layout/IconVerticalSolidList"/>
    <dgm:cxn modelId="{4E6D22EA-AD6A-45CE-857E-1E13E50FC39F}" type="presParOf" srcId="{07F8F647-F2C6-484A-924E-339F03A6F388}" destId="{300E2EB1-94BB-4BC2-8A40-337836D7194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F03BE2F-841F-4C15-A4D8-C5723FA3D9AD}"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A296F51E-4BAF-480A-840C-045388085570}">
      <dgm:prSet/>
      <dgm:spPr/>
      <dgm:t>
        <a:bodyPr/>
        <a:lstStyle/>
        <a:p>
          <a:r>
            <a:rPr lang="en-GB"/>
            <a:t>Brief explanation</a:t>
          </a:r>
          <a:endParaRPr lang="en-US"/>
        </a:p>
      </dgm:t>
    </dgm:pt>
    <dgm:pt modelId="{82AB148F-3FD1-47A8-8156-457560A2F2B4}" type="parTrans" cxnId="{08ED4CC9-414C-4335-9D5F-C70B0F7406B6}">
      <dgm:prSet/>
      <dgm:spPr/>
      <dgm:t>
        <a:bodyPr/>
        <a:lstStyle/>
        <a:p>
          <a:endParaRPr lang="en-US"/>
        </a:p>
      </dgm:t>
    </dgm:pt>
    <dgm:pt modelId="{4DF36595-E09E-4DE6-A42F-A061F090D24A}" type="sibTrans" cxnId="{08ED4CC9-414C-4335-9D5F-C70B0F7406B6}">
      <dgm:prSet/>
      <dgm:spPr/>
      <dgm:t>
        <a:bodyPr/>
        <a:lstStyle/>
        <a:p>
          <a:endParaRPr lang="en-US"/>
        </a:p>
      </dgm:t>
    </dgm:pt>
    <dgm:pt modelId="{7C57ABC4-1762-4D66-AB18-E0C500B5F12E}">
      <dgm:prSet/>
      <dgm:spPr/>
      <dgm:t>
        <a:bodyPr/>
        <a:lstStyle/>
        <a:p>
          <a:r>
            <a:rPr lang="en-GB"/>
            <a:t>Applied to your decision</a:t>
          </a:r>
          <a:endParaRPr lang="en-US"/>
        </a:p>
      </dgm:t>
    </dgm:pt>
    <dgm:pt modelId="{ACDEAFD4-C6B5-43FE-9DB1-5FF1397B1F28}" type="parTrans" cxnId="{40281830-2EB6-4ED1-86A5-931837BF8DC8}">
      <dgm:prSet/>
      <dgm:spPr/>
      <dgm:t>
        <a:bodyPr/>
        <a:lstStyle/>
        <a:p>
          <a:endParaRPr lang="en-US"/>
        </a:p>
      </dgm:t>
    </dgm:pt>
    <dgm:pt modelId="{6919A7DB-F5D7-4BEC-A461-841E9A4A5091}" type="sibTrans" cxnId="{40281830-2EB6-4ED1-86A5-931837BF8DC8}">
      <dgm:prSet/>
      <dgm:spPr/>
      <dgm:t>
        <a:bodyPr/>
        <a:lstStyle/>
        <a:p>
          <a:endParaRPr lang="en-US"/>
        </a:p>
      </dgm:t>
    </dgm:pt>
    <dgm:pt modelId="{9ED5809A-BF51-4C99-919B-0B3B7135A86D}">
      <dgm:prSet/>
      <dgm:spPr/>
      <dgm:t>
        <a:bodyPr/>
        <a:lstStyle/>
        <a:p>
          <a:r>
            <a:rPr lang="en-GB"/>
            <a:t>Evaluated for effectiveness</a:t>
          </a:r>
          <a:endParaRPr lang="en-US"/>
        </a:p>
      </dgm:t>
    </dgm:pt>
    <dgm:pt modelId="{F75746D1-4DD6-4048-A526-1AD6B9EF7979}" type="parTrans" cxnId="{91C13527-A0EA-4E5D-B0C1-7FDD110F6C5A}">
      <dgm:prSet/>
      <dgm:spPr/>
      <dgm:t>
        <a:bodyPr/>
        <a:lstStyle/>
        <a:p>
          <a:endParaRPr lang="en-US"/>
        </a:p>
      </dgm:t>
    </dgm:pt>
    <dgm:pt modelId="{7F1A40C9-5427-4449-8264-A75C1A956F3A}" type="sibTrans" cxnId="{91C13527-A0EA-4E5D-B0C1-7FDD110F6C5A}">
      <dgm:prSet/>
      <dgm:spPr/>
      <dgm:t>
        <a:bodyPr/>
        <a:lstStyle/>
        <a:p>
          <a:endParaRPr lang="en-US"/>
        </a:p>
      </dgm:t>
    </dgm:pt>
    <dgm:pt modelId="{690EE484-F9BE-4DAA-B72A-A5DCA98E6FF6}" type="pres">
      <dgm:prSet presAssocID="{7F03BE2F-841F-4C15-A4D8-C5723FA3D9AD}" presName="root" presStyleCnt="0">
        <dgm:presLayoutVars>
          <dgm:dir/>
          <dgm:resizeHandles val="exact"/>
        </dgm:presLayoutVars>
      </dgm:prSet>
      <dgm:spPr/>
    </dgm:pt>
    <dgm:pt modelId="{C824AD31-A98D-4567-8FCA-90ABA3DB1729}" type="pres">
      <dgm:prSet presAssocID="{A296F51E-4BAF-480A-840C-045388085570}" presName="compNode" presStyleCnt="0"/>
      <dgm:spPr/>
    </dgm:pt>
    <dgm:pt modelId="{0FB70DAC-0DFE-469B-979E-628C17266FFC}" type="pres">
      <dgm:prSet presAssocID="{A296F51E-4BAF-480A-840C-04538808557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eacher"/>
        </a:ext>
      </dgm:extLst>
    </dgm:pt>
    <dgm:pt modelId="{32A71C89-B932-461E-A53D-982FE05E83E3}" type="pres">
      <dgm:prSet presAssocID="{A296F51E-4BAF-480A-840C-045388085570}" presName="spaceRect" presStyleCnt="0"/>
      <dgm:spPr/>
    </dgm:pt>
    <dgm:pt modelId="{B8173BAA-4BA4-41E4-9805-5DC6F732CE22}" type="pres">
      <dgm:prSet presAssocID="{A296F51E-4BAF-480A-840C-045388085570}" presName="textRect" presStyleLbl="revTx" presStyleIdx="0" presStyleCnt="3">
        <dgm:presLayoutVars>
          <dgm:chMax val="1"/>
          <dgm:chPref val="1"/>
        </dgm:presLayoutVars>
      </dgm:prSet>
      <dgm:spPr/>
    </dgm:pt>
    <dgm:pt modelId="{16AE8A20-1BCF-4BBC-B8FE-AC5F4718876E}" type="pres">
      <dgm:prSet presAssocID="{4DF36595-E09E-4DE6-A42F-A061F090D24A}" presName="sibTrans" presStyleCnt="0"/>
      <dgm:spPr/>
    </dgm:pt>
    <dgm:pt modelId="{1E08A4C0-44E5-472F-B072-4EFC2A30449D}" type="pres">
      <dgm:prSet presAssocID="{7C57ABC4-1762-4D66-AB18-E0C500B5F12E}" presName="compNode" presStyleCnt="0"/>
      <dgm:spPr/>
    </dgm:pt>
    <dgm:pt modelId="{2F37362B-67BF-4BD7-AC23-1B7CC3F53248}" type="pres">
      <dgm:prSet presAssocID="{7C57ABC4-1762-4D66-AB18-E0C500B5F12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C169999-04F6-4AAA-80F6-44BD36D05B6B}" type="pres">
      <dgm:prSet presAssocID="{7C57ABC4-1762-4D66-AB18-E0C500B5F12E}" presName="spaceRect" presStyleCnt="0"/>
      <dgm:spPr/>
    </dgm:pt>
    <dgm:pt modelId="{48822DBC-F3D5-4DFB-ADD0-2F09DD66E5E0}" type="pres">
      <dgm:prSet presAssocID="{7C57ABC4-1762-4D66-AB18-E0C500B5F12E}" presName="textRect" presStyleLbl="revTx" presStyleIdx="1" presStyleCnt="3">
        <dgm:presLayoutVars>
          <dgm:chMax val="1"/>
          <dgm:chPref val="1"/>
        </dgm:presLayoutVars>
      </dgm:prSet>
      <dgm:spPr/>
    </dgm:pt>
    <dgm:pt modelId="{A056A3F3-9D4E-4DA0-8D09-33A3D9D47015}" type="pres">
      <dgm:prSet presAssocID="{6919A7DB-F5D7-4BEC-A461-841E9A4A5091}" presName="sibTrans" presStyleCnt="0"/>
      <dgm:spPr/>
    </dgm:pt>
    <dgm:pt modelId="{CC327745-4EE5-4608-830A-E4F6259BFE0F}" type="pres">
      <dgm:prSet presAssocID="{9ED5809A-BF51-4C99-919B-0B3B7135A86D}" presName="compNode" presStyleCnt="0"/>
      <dgm:spPr/>
    </dgm:pt>
    <dgm:pt modelId="{DEBC86C2-E943-4833-9974-8F5941D17B3E}" type="pres">
      <dgm:prSet presAssocID="{9ED5809A-BF51-4C99-919B-0B3B7135A86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4508EB95-F644-4B59-A661-6DB7439E7660}" type="pres">
      <dgm:prSet presAssocID="{9ED5809A-BF51-4C99-919B-0B3B7135A86D}" presName="spaceRect" presStyleCnt="0"/>
      <dgm:spPr/>
    </dgm:pt>
    <dgm:pt modelId="{6EB52422-01B2-4244-B8DC-626EAA55E006}" type="pres">
      <dgm:prSet presAssocID="{9ED5809A-BF51-4C99-919B-0B3B7135A86D}" presName="textRect" presStyleLbl="revTx" presStyleIdx="2" presStyleCnt="3">
        <dgm:presLayoutVars>
          <dgm:chMax val="1"/>
          <dgm:chPref val="1"/>
        </dgm:presLayoutVars>
      </dgm:prSet>
      <dgm:spPr/>
    </dgm:pt>
  </dgm:ptLst>
  <dgm:cxnLst>
    <dgm:cxn modelId="{E97B5921-43AD-4BDF-8254-BEA02B22298D}" type="presOf" srcId="{A296F51E-4BAF-480A-840C-045388085570}" destId="{B8173BAA-4BA4-41E4-9805-5DC6F732CE22}" srcOrd="0" destOrd="0" presId="urn:microsoft.com/office/officeart/2018/2/layout/IconLabelList"/>
    <dgm:cxn modelId="{91C13527-A0EA-4E5D-B0C1-7FDD110F6C5A}" srcId="{7F03BE2F-841F-4C15-A4D8-C5723FA3D9AD}" destId="{9ED5809A-BF51-4C99-919B-0B3B7135A86D}" srcOrd="2" destOrd="0" parTransId="{F75746D1-4DD6-4048-A526-1AD6B9EF7979}" sibTransId="{7F1A40C9-5427-4449-8264-A75C1A956F3A}"/>
    <dgm:cxn modelId="{40281830-2EB6-4ED1-86A5-931837BF8DC8}" srcId="{7F03BE2F-841F-4C15-A4D8-C5723FA3D9AD}" destId="{7C57ABC4-1762-4D66-AB18-E0C500B5F12E}" srcOrd="1" destOrd="0" parTransId="{ACDEAFD4-C6B5-43FE-9DB1-5FF1397B1F28}" sibTransId="{6919A7DB-F5D7-4BEC-A461-841E9A4A5091}"/>
    <dgm:cxn modelId="{5C655639-1BC4-4C4A-8574-E1F6D0494A7D}" type="presOf" srcId="{9ED5809A-BF51-4C99-919B-0B3B7135A86D}" destId="{6EB52422-01B2-4244-B8DC-626EAA55E006}" srcOrd="0" destOrd="0" presId="urn:microsoft.com/office/officeart/2018/2/layout/IconLabelList"/>
    <dgm:cxn modelId="{EDF1B559-54FB-4A13-8B36-45D49EB63870}" type="presOf" srcId="{7C57ABC4-1762-4D66-AB18-E0C500B5F12E}" destId="{48822DBC-F3D5-4DFB-ADD0-2F09DD66E5E0}" srcOrd="0" destOrd="0" presId="urn:microsoft.com/office/officeart/2018/2/layout/IconLabelList"/>
    <dgm:cxn modelId="{FA4C02BD-70A4-4ECE-9706-B572D73FFDD7}" type="presOf" srcId="{7F03BE2F-841F-4C15-A4D8-C5723FA3D9AD}" destId="{690EE484-F9BE-4DAA-B72A-A5DCA98E6FF6}" srcOrd="0" destOrd="0" presId="urn:microsoft.com/office/officeart/2018/2/layout/IconLabelList"/>
    <dgm:cxn modelId="{08ED4CC9-414C-4335-9D5F-C70B0F7406B6}" srcId="{7F03BE2F-841F-4C15-A4D8-C5723FA3D9AD}" destId="{A296F51E-4BAF-480A-840C-045388085570}" srcOrd="0" destOrd="0" parTransId="{82AB148F-3FD1-47A8-8156-457560A2F2B4}" sibTransId="{4DF36595-E09E-4DE6-A42F-A061F090D24A}"/>
    <dgm:cxn modelId="{22195994-A7FB-4207-8C0E-95E96F29C957}" type="presParOf" srcId="{690EE484-F9BE-4DAA-B72A-A5DCA98E6FF6}" destId="{C824AD31-A98D-4567-8FCA-90ABA3DB1729}" srcOrd="0" destOrd="0" presId="urn:microsoft.com/office/officeart/2018/2/layout/IconLabelList"/>
    <dgm:cxn modelId="{3536A888-8AF3-43BA-97E8-D488ACE65B9C}" type="presParOf" srcId="{C824AD31-A98D-4567-8FCA-90ABA3DB1729}" destId="{0FB70DAC-0DFE-469B-979E-628C17266FFC}" srcOrd="0" destOrd="0" presId="urn:microsoft.com/office/officeart/2018/2/layout/IconLabelList"/>
    <dgm:cxn modelId="{0DF10E49-4435-4898-B90F-5252D38A247B}" type="presParOf" srcId="{C824AD31-A98D-4567-8FCA-90ABA3DB1729}" destId="{32A71C89-B932-461E-A53D-982FE05E83E3}" srcOrd="1" destOrd="0" presId="urn:microsoft.com/office/officeart/2018/2/layout/IconLabelList"/>
    <dgm:cxn modelId="{FA1F349D-07A3-4E29-A6D5-3B08D424C1E9}" type="presParOf" srcId="{C824AD31-A98D-4567-8FCA-90ABA3DB1729}" destId="{B8173BAA-4BA4-41E4-9805-5DC6F732CE22}" srcOrd="2" destOrd="0" presId="urn:microsoft.com/office/officeart/2018/2/layout/IconLabelList"/>
    <dgm:cxn modelId="{CB53F7A8-8C38-429B-B3A6-239A6609C8AF}" type="presParOf" srcId="{690EE484-F9BE-4DAA-B72A-A5DCA98E6FF6}" destId="{16AE8A20-1BCF-4BBC-B8FE-AC5F4718876E}" srcOrd="1" destOrd="0" presId="urn:microsoft.com/office/officeart/2018/2/layout/IconLabelList"/>
    <dgm:cxn modelId="{2A5BD4FC-419B-4672-9CD6-75550381B125}" type="presParOf" srcId="{690EE484-F9BE-4DAA-B72A-A5DCA98E6FF6}" destId="{1E08A4C0-44E5-472F-B072-4EFC2A30449D}" srcOrd="2" destOrd="0" presId="urn:microsoft.com/office/officeart/2018/2/layout/IconLabelList"/>
    <dgm:cxn modelId="{9B99D1CE-C728-4FAD-939A-3978A3B4B7C9}" type="presParOf" srcId="{1E08A4C0-44E5-472F-B072-4EFC2A30449D}" destId="{2F37362B-67BF-4BD7-AC23-1B7CC3F53248}" srcOrd="0" destOrd="0" presId="urn:microsoft.com/office/officeart/2018/2/layout/IconLabelList"/>
    <dgm:cxn modelId="{7D170EE8-1575-4905-9280-6F234B073C2F}" type="presParOf" srcId="{1E08A4C0-44E5-472F-B072-4EFC2A30449D}" destId="{6C169999-04F6-4AAA-80F6-44BD36D05B6B}" srcOrd="1" destOrd="0" presId="urn:microsoft.com/office/officeart/2018/2/layout/IconLabelList"/>
    <dgm:cxn modelId="{CD2DE6D8-795E-4CEE-A2C9-4670AD82245E}" type="presParOf" srcId="{1E08A4C0-44E5-472F-B072-4EFC2A30449D}" destId="{48822DBC-F3D5-4DFB-ADD0-2F09DD66E5E0}" srcOrd="2" destOrd="0" presId="urn:microsoft.com/office/officeart/2018/2/layout/IconLabelList"/>
    <dgm:cxn modelId="{1053C0C1-B1C4-4C45-9A8E-565D12EBAB39}" type="presParOf" srcId="{690EE484-F9BE-4DAA-B72A-A5DCA98E6FF6}" destId="{A056A3F3-9D4E-4DA0-8D09-33A3D9D47015}" srcOrd="3" destOrd="0" presId="urn:microsoft.com/office/officeart/2018/2/layout/IconLabelList"/>
    <dgm:cxn modelId="{F3BBF8AC-48E5-4943-AEEC-84E61778985D}" type="presParOf" srcId="{690EE484-F9BE-4DAA-B72A-A5DCA98E6FF6}" destId="{CC327745-4EE5-4608-830A-E4F6259BFE0F}" srcOrd="4" destOrd="0" presId="urn:microsoft.com/office/officeart/2018/2/layout/IconLabelList"/>
    <dgm:cxn modelId="{7D1574A2-0CA5-4A92-9B6B-C733BF3FB95F}" type="presParOf" srcId="{CC327745-4EE5-4608-830A-E4F6259BFE0F}" destId="{DEBC86C2-E943-4833-9974-8F5941D17B3E}" srcOrd="0" destOrd="0" presId="urn:microsoft.com/office/officeart/2018/2/layout/IconLabelList"/>
    <dgm:cxn modelId="{3053E1BF-5B46-4F59-8E91-9C942218AE8B}" type="presParOf" srcId="{CC327745-4EE5-4608-830A-E4F6259BFE0F}" destId="{4508EB95-F644-4B59-A661-6DB7439E7660}" srcOrd="1" destOrd="0" presId="urn:microsoft.com/office/officeart/2018/2/layout/IconLabelList"/>
    <dgm:cxn modelId="{877C45FD-53BD-45C3-875F-1A68924FD90F}" type="presParOf" srcId="{CC327745-4EE5-4608-830A-E4F6259BFE0F}" destId="{6EB52422-01B2-4244-B8DC-626EAA55E00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5E660DE-4E47-4857-859F-20747F0D240A}"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7B4E0930-4FBD-4D69-A62B-6817C08ED02A}">
      <dgm:prSet/>
      <dgm:spPr/>
      <dgm:t>
        <a:bodyPr/>
        <a:lstStyle/>
        <a:p>
          <a:r>
            <a:rPr lang="en-GB"/>
            <a:t>Reflecting on my experience of leading change, I can see that my response was shaped by an overly optimistic assumption that team members would accept the change once the rationale had been explained. In practice, this underestimated the influence of organisational culture and the psychological impact of change. </a:t>
          </a:r>
          <a:endParaRPr lang="en-US"/>
        </a:p>
      </dgm:t>
    </dgm:pt>
    <dgm:pt modelId="{C953B6BA-4EBA-4AFB-A7E6-88DCA32FFFF9}" type="parTrans" cxnId="{00107549-0E2E-4B33-B501-32C8683B1AFF}">
      <dgm:prSet/>
      <dgm:spPr/>
      <dgm:t>
        <a:bodyPr/>
        <a:lstStyle/>
        <a:p>
          <a:endParaRPr lang="en-US"/>
        </a:p>
      </dgm:t>
    </dgm:pt>
    <dgm:pt modelId="{0BE7B3DB-177C-4B6F-AA9C-A38168D2117E}" type="sibTrans" cxnId="{00107549-0E2E-4B33-B501-32C8683B1AFF}">
      <dgm:prSet/>
      <dgm:spPr/>
      <dgm:t>
        <a:bodyPr/>
        <a:lstStyle/>
        <a:p>
          <a:endParaRPr lang="en-US"/>
        </a:p>
      </dgm:t>
    </dgm:pt>
    <dgm:pt modelId="{219CDCD1-433A-4F6B-B9D8-8813E7942795}">
      <dgm:prSet/>
      <dgm:spPr/>
      <dgm:t>
        <a:bodyPr/>
        <a:lstStyle/>
        <a:p>
          <a:r>
            <a:rPr lang="en-GB"/>
            <a:t>Rock’s SCARF model was useful in showing that my approach threatened several social needs at once, particularly autonomy, certainty and status, which may have triggered resistance rather than commitment. Critically, this suggests that my leadership approach was too procedural and failed to account for the informal cultural norms that shaped how people interpreted the change. The organisation’s hierarchical culture appeared to reinforce compliance rather than participation, which limited employees’ willingness to voice concerns or contribute ideas. </a:t>
          </a:r>
          <a:endParaRPr lang="en-US"/>
        </a:p>
      </dgm:t>
    </dgm:pt>
    <dgm:pt modelId="{5970A123-3E6E-4236-B60C-EB7E75498B41}" type="parTrans" cxnId="{99C15BA8-58D2-4795-B236-5A90C279D30B}">
      <dgm:prSet/>
      <dgm:spPr/>
      <dgm:t>
        <a:bodyPr/>
        <a:lstStyle/>
        <a:p>
          <a:endParaRPr lang="en-US"/>
        </a:p>
      </dgm:t>
    </dgm:pt>
    <dgm:pt modelId="{35489AFA-AFF1-4709-BF3F-7EF2B55470C4}" type="sibTrans" cxnId="{99C15BA8-58D2-4795-B236-5A90C279D30B}">
      <dgm:prSet/>
      <dgm:spPr/>
      <dgm:t>
        <a:bodyPr/>
        <a:lstStyle/>
        <a:p>
          <a:endParaRPr lang="en-US"/>
        </a:p>
      </dgm:t>
    </dgm:pt>
    <dgm:pt modelId="{9A1BD0BB-F929-4741-BF8C-26B09288731C}">
      <dgm:prSet/>
      <dgm:spPr/>
      <dgm:t>
        <a:bodyPr/>
        <a:lstStyle/>
        <a:p>
          <a:r>
            <a:rPr lang="en-GB"/>
            <a:t>This links to broader culture theory, which argues that underlying assumptions often have a stronger influence than stated values. On reflection, I should have used a more inclusive approach that actively built trust, reduced perceived threat and created greater psychological safety before introducing the change.</a:t>
          </a:r>
          <a:endParaRPr lang="en-US"/>
        </a:p>
      </dgm:t>
    </dgm:pt>
    <dgm:pt modelId="{FEA8B9D9-D6F9-43F0-AFCA-808D0EDD280A}" type="parTrans" cxnId="{023F6138-5744-463C-8496-14F2CECCBB73}">
      <dgm:prSet/>
      <dgm:spPr/>
      <dgm:t>
        <a:bodyPr/>
        <a:lstStyle/>
        <a:p>
          <a:endParaRPr lang="en-US"/>
        </a:p>
      </dgm:t>
    </dgm:pt>
    <dgm:pt modelId="{D2B00D80-908F-492C-AA92-7098EFC9DD06}" type="sibTrans" cxnId="{023F6138-5744-463C-8496-14F2CECCBB73}">
      <dgm:prSet/>
      <dgm:spPr/>
      <dgm:t>
        <a:bodyPr/>
        <a:lstStyle/>
        <a:p>
          <a:endParaRPr lang="en-US"/>
        </a:p>
      </dgm:t>
    </dgm:pt>
    <dgm:pt modelId="{5A649B52-A124-4FCF-B0AF-14C0773693E3}" type="pres">
      <dgm:prSet presAssocID="{D5E660DE-4E47-4857-859F-20747F0D240A}" presName="linear" presStyleCnt="0">
        <dgm:presLayoutVars>
          <dgm:animLvl val="lvl"/>
          <dgm:resizeHandles val="exact"/>
        </dgm:presLayoutVars>
      </dgm:prSet>
      <dgm:spPr/>
    </dgm:pt>
    <dgm:pt modelId="{1B565047-D6F5-413B-B18B-5B1A21C4947C}" type="pres">
      <dgm:prSet presAssocID="{7B4E0930-4FBD-4D69-A62B-6817C08ED02A}" presName="parentText" presStyleLbl="node1" presStyleIdx="0" presStyleCnt="3">
        <dgm:presLayoutVars>
          <dgm:chMax val="0"/>
          <dgm:bulletEnabled val="1"/>
        </dgm:presLayoutVars>
      </dgm:prSet>
      <dgm:spPr/>
    </dgm:pt>
    <dgm:pt modelId="{65D3C041-9221-40BD-AD28-3605D3735DAA}" type="pres">
      <dgm:prSet presAssocID="{0BE7B3DB-177C-4B6F-AA9C-A38168D2117E}" presName="spacer" presStyleCnt="0"/>
      <dgm:spPr/>
    </dgm:pt>
    <dgm:pt modelId="{2C3D4510-1FF7-4CFC-8435-6022CA2C46C5}" type="pres">
      <dgm:prSet presAssocID="{219CDCD1-433A-4F6B-B9D8-8813E7942795}" presName="parentText" presStyleLbl="node1" presStyleIdx="1" presStyleCnt="3">
        <dgm:presLayoutVars>
          <dgm:chMax val="0"/>
          <dgm:bulletEnabled val="1"/>
        </dgm:presLayoutVars>
      </dgm:prSet>
      <dgm:spPr/>
    </dgm:pt>
    <dgm:pt modelId="{27B08C50-5E3D-43E7-9902-CB9962F3AEF7}" type="pres">
      <dgm:prSet presAssocID="{35489AFA-AFF1-4709-BF3F-7EF2B55470C4}" presName="spacer" presStyleCnt="0"/>
      <dgm:spPr/>
    </dgm:pt>
    <dgm:pt modelId="{3051ACC8-040F-45BA-A9BA-9E877E44E45F}" type="pres">
      <dgm:prSet presAssocID="{9A1BD0BB-F929-4741-BF8C-26B09288731C}" presName="parentText" presStyleLbl="node1" presStyleIdx="2" presStyleCnt="3">
        <dgm:presLayoutVars>
          <dgm:chMax val="0"/>
          <dgm:bulletEnabled val="1"/>
        </dgm:presLayoutVars>
      </dgm:prSet>
      <dgm:spPr/>
    </dgm:pt>
  </dgm:ptLst>
  <dgm:cxnLst>
    <dgm:cxn modelId="{023F6138-5744-463C-8496-14F2CECCBB73}" srcId="{D5E660DE-4E47-4857-859F-20747F0D240A}" destId="{9A1BD0BB-F929-4741-BF8C-26B09288731C}" srcOrd="2" destOrd="0" parTransId="{FEA8B9D9-D6F9-43F0-AFCA-808D0EDD280A}" sibTransId="{D2B00D80-908F-492C-AA92-7098EFC9DD06}"/>
    <dgm:cxn modelId="{00107549-0E2E-4B33-B501-32C8683B1AFF}" srcId="{D5E660DE-4E47-4857-859F-20747F0D240A}" destId="{7B4E0930-4FBD-4D69-A62B-6817C08ED02A}" srcOrd="0" destOrd="0" parTransId="{C953B6BA-4EBA-4AFB-A7E6-88DCA32FFFF9}" sibTransId="{0BE7B3DB-177C-4B6F-AA9C-A38168D2117E}"/>
    <dgm:cxn modelId="{8BF2709C-D459-4974-B111-C99834708FE5}" type="presOf" srcId="{7B4E0930-4FBD-4D69-A62B-6817C08ED02A}" destId="{1B565047-D6F5-413B-B18B-5B1A21C4947C}" srcOrd="0" destOrd="0" presId="urn:microsoft.com/office/officeart/2005/8/layout/vList2"/>
    <dgm:cxn modelId="{99C15BA8-58D2-4795-B236-5A90C279D30B}" srcId="{D5E660DE-4E47-4857-859F-20747F0D240A}" destId="{219CDCD1-433A-4F6B-B9D8-8813E7942795}" srcOrd="1" destOrd="0" parTransId="{5970A123-3E6E-4236-B60C-EB7E75498B41}" sibTransId="{35489AFA-AFF1-4709-BF3F-7EF2B55470C4}"/>
    <dgm:cxn modelId="{47BB06DE-BD3B-43DB-B7A6-F3887D9D2ACD}" type="presOf" srcId="{D5E660DE-4E47-4857-859F-20747F0D240A}" destId="{5A649B52-A124-4FCF-B0AF-14C0773693E3}" srcOrd="0" destOrd="0" presId="urn:microsoft.com/office/officeart/2005/8/layout/vList2"/>
    <dgm:cxn modelId="{D13E2CE0-EB82-44CD-BBCA-358A77E9F08E}" type="presOf" srcId="{219CDCD1-433A-4F6B-B9D8-8813E7942795}" destId="{2C3D4510-1FF7-4CFC-8435-6022CA2C46C5}" srcOrd="0" destOrd="0" presId="urn:microsoft.com/office/officeart/2005/8/layout/vList2"/>
    <dgm:cxn modelId="{91182DF2-47DE-422C-BB8F-09AAAB3BCD72}" type="presOf" srcId="{9A1BD0BB-F929-4741-BF8C-26B09288731C}" destId="{3051ACC8-040F-45BA-A9BA-9E877E44E45F}" srcOrd="0" destOrd="0" presId="urn:microsoft.com/office/officeart/2005/8/layout/vList2"/>
    <dgm:cxn modelId="{4F641DA7-7789-4EDC-BA9B-E1BEAC1282EF}" type="presParOf" srcId="{5A649B52-A124-4FCF-B0AF-14C0773693E3}" destId="{1B565047-D6F5-413B-B18B-5B1A21C4947C}" srcOrd="0" destOrd="0" presId="urn:microsoft.com/office/officeart/2005/8/layout/vList2"/>
    <dgm:cxn modelId="{B1A9B5FC-8AB6-4506-99D5-D8EC93472B06}" type="presParOf" srcId="{5A649B52-A124-4FCF-B0AF-14C0773693E3}" destId="{65D3C041-9221-40BD-AD28-3605D3735DAA}" srcOrd="1" destOrd="0" presId="urn:microsoft.com/office/officeart/2005/8/layout/vList2"/>
    <dgm:cxn modelId="{416D1C45-3A6A-46CB-AF7E-4D975027041F}" type="presParOf" srcId="{5A649B52-A124-4FCF-B0AF-14C0773693E3}" destId="{2C3D4510-1FF7-4CFC-8435-6022CA2C46C5}" srcOrd="2" destOrd="0" presId="urn:microsoft.com/office/officeart/2005/8/layout/vList2"/>
    <dgm:cxn modelId="{257CDE1F-DBBF-411E-8657-6B614DA92864}" type="presParOf" srcId="{5A649B52-A124-4FCF-B0AF-14C0773693E3}" destId="{27B08C50-5E3D-43E7-9902-CB9962F3AEF7}" srcOrd="3" destOrd="0" presId="urn:microsoft.com/office/officeart/2005/8/layout/vList2"/>
    <dgm:cxn modelId="{43F7B98C-F6AF-4E07-BFFE-AD1C75A143A6}" type="presParOf" srcId="{5A649B52-A124-4FCF-B0AF-14C0773693E3}" destId="{3051ACC8-040F-45BA-A9BA-9E877E44E45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9FC810B-3058-4A99-A7FA-13E96000EF5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35FA504-582D-4C00-BAF2-52567CF1DBFE}">
      <dgm:prSet/>
      <dgm:spPr/>
      <dgm:t>
        <a:bodyPr/>
        <a:lstStyle/>
        <a:p>
          <a:r>
            <a:rPr lang="en-GB" dirty="0"/>
            <a:t>In pairs, complete some research and see if you can identify models or theories associated with these activities:</a:t>
          </a:r>
          <a:endParaRPr lang="en-US" dirty="0"/>
        </a:p>
      </dgm:t>
    </dgm:pt>
    <dgm:pt modelId="{B727E6A1-08AE-4443-8074-286548D4C83B}" type="parTrans" cxnId="{FE038FFE-0C64-4799-9FBB-3EB1CC9EEF2A}">
      <dgm:prSet/>
      <dgm:spPr/>
      <dgm:t>
        <a:bodyPr/>
        <a:lstStyle/>
        <a:p>
          <a:endParaRPr lang="en-US"/>
        </a:p>
      </dgm:t>
    </dgm:pt>
    <dgm:pt modelId="{40860472-FEFF-4F85-9A51-6EC90CC40A98}" type="sibTrans" cxnId="{FE038FFE-0C64-4799-9FBB-3EB1CC9EEF2A}">
      <dgm:prSet/>
      <dgm:spPr/>
      <dgm:t>
        <a:bodyPr/>
        <a:lstStyle/>
        <a:p>
          <a:endParaRPr lang="en-US"/>
        </a:p>
      </dgm:t>
    </dgm:pt>
    <dgm:pt modelId="{D0C848BE-E6B9-4291-B8B3-ACBF7AA7FDE1}">
      <dgm:prSet/>
      <dgm:spPr/>
      <dgm:t>
        <a:bodyPr/>
        <a:lstStyle/>
        <a:p>
          <a:r>
            <a:rPr lang="en-GB"/>
            <a:t>Selection interviewing</a:t>
          </a:r>
          <a:endParaRPr lang="en-US"/>
        </a:p>
      </dgm:t>
    </dgm:pt>
    <dgm:pt modelId="{1E7BE691-BE4E-4D20-A77E-B66D99A6DE78}" type="parTrans" cxnId="{CDC2F8AE-4B64-49D2-883B-DD3D82941ABD}">
      <dgm:prSet/>
      <dgm:spPr/>
      <dgm:t>
        <a:bodyPr/>
        <a:lstStyle/>
        <a:p>
          <a:endParaRPr lang="en-US"/>
        </a:p>
      </dgm:t>
    </dgm:pt>
    <dgm:pt modelId="{4FFF2C06-093B-4938-8903-D651BFCA94DF}" type="sibTrans" cxnId="{CDC2F8AE-4B64-49D2-883B-DD3D82941ABD}">
      <dgm:prSet/>
      <dgm:spPr/>
      <dgm:t>
        <a:bodyPr/>
        <a:lstStyle/>
        <a:p>
          <a:endParaRPr lang="en-US"/>
        </a:p>
      </dgm:t>
    </dgm:pt>
    <dgm:pt modelId="{E2FAF818-AE49-49BC-8ED3-7BBD62533543}">
      <dgm:prSet/>
      <dgm:spPr/>
      <dgm:t>
        <a:bodyPr/>
        <a:lstStyle/>
        <a:p>
          <a:r>
            <a:rPr lang="en-GB"/>
            <a:t>Appraisal interviewing</a:t>
          </a:r>
          <a:endParaRPr lang="en-US"/>
        </a:p>
      </dgm:t>
    </dgm:pt>
    <dgm:pt modelId="{65CAA5A6-1398-4B51-891C-C381663E3FB8}" type="parTrans" cxnId="{E7CDDD55-8DA6-4BE0-8926-B99688D2630E}">
      <dgm:prSet/>
      <dgm:spPr/>
      <dgm:t>
        <a:bodyPr/>
        <a:lstStyle/>
        <a:p>
          <a:endParaRPr lang="en-US"/>
        </a:p>
      </dgm:t>
    </dgm:pt>
    <dgm:pt modelId="{FCAE5F47-2976-40B5-9C5C-285EEF7BEB78}" type="sibTrans" cxnId="{E7CDDD55-8DA6-4BE0-8926-B99688D2630E}">
      <dgm:prSet/>
      <dgm:spPr/>
      <dgm:t>
        <a:bodyPr/>
        <a:lstStyle/>
        <a:p>
          <a:endParaRPr lang="en-US"/>
        </a:p>
      </dgm:t>
    </dgm:pt>
    <dgm:pt modelId="{EDFCD6DD-B948-44E1-B4AA-92CAC3C0FBF7}">
      <dgm:prSet/>
      <dgm:spPr/>
      <dgm:t>
        <a:bodyPr/>
        <a:lstStyle/>
        <a:p>
          <a:r>
            <a:rPr lang="en-GB"/>
            <a:t>Disciplinary interviewing</a:t>
          </a:r>
          <a:endParaRPr lang="en-US"/>
        </a:p>
      </dgm:t>
    </dgm:pt>
    <dgm:pt modelId="{05177C3F-9151-4CF7-A534-880D26AD3D45}" type="parTrans" cxnId="{A40B5573-B367-4CFB-ABDB-C0787985CDC7}">
      <dgm:prSet/>
      <dgm:spPr/>
      <dgm:t>
        <a:bodyPr/>
        <a:lstStyle/>
        <a:p>
          <a:endParaRPr lang="en-US"/>
        </a:p>
      </dgm:t>
    </dgm:pt>
    <dgm:pt modelId="{3DE1C01F-A08A-4CCE-91B7-0B85814DF74F}" type="sibTrans" cxnId="{A40B5573-B367-4CFB-ABDB-C0787985CDC7}">
      <dgm:prSet/>
      <dgm:spPr/>
      <dgm:t>
        <a:bodyPr/>
        <a:lstStyle/>
        <a:p>
          <a:endParaRPr lang="en-US"/>
        </a:p>
      </dgm:t>
    </dgm:pt>
    <dgm:pt modelId="{A35B422A-9DAA-4C2F-B8FD-5DB5DB9900F9}">
      <dgm:prSet/>
      <dgm:spPr/>
      <dgm:t>
        <a:bodyPr/>
        <a:lstStyle/>
        <a:p>
          <a:r>
            <a:rPr lang="en-GB"/>
            <a:t>Delivering training, making presentations</a:t>
          </a:r>
          <a:endParaRPr lang="en-US"/>
        </a:p>
      </dgm:t>
    </dgm:pt>
    <dgm:pt modelId="{CE2FDA78-6790-44B5-91D0-FF9509E5D398}" type="parTrans" cxnId="{E045AE17-15FD-432F-9493-5CD7A19723F3}">
      <dgm:prSet/>
      <dgm:spPr/>
      <dgm:t>
        <a:bodyPr/>
        <a:lstStyle/>
        <a:p>
          <a:endParaRPr lang="en-US"/>
        </a:p>
      </dgm:t>
    </dgm:pt>
    <dgm:pt modelId="{EC07A1AD-412E-46D9-8430-5B9594874E54}" type="sibTrans" cxnId="{E045AE17-15FD-432F-9493-5CD7A19723F3}">
      <dgm:prSet/>
      <dgm:spPr/>
      <dgm:t>
        <a:bodyPr/>
        <a:lstStyle/>
        <a:p>
          <a:endParaRPr lang="en-US"/>
        </a:p>
      </dgm:t>
    </dgm:pt>
    <dgm:pt modelId="{4EE5F4BD-55FB-4F1C-9A8A-44E2F34D992A}">
      <dgm:prSet/>
      <dgm:spPr/>
      <dgm:t>
        <a:bodyPr/>
        <a:lstStyle/>
        <a:p>
          <a:r>
            <a:rPr lang="en-GB"/>
            <a:t>Project management  </a:t>
          </a:r>
          <a:endParaRPr lang="en-US"/>
        </a:p>
      </dgm:t>
    </dgm:pt>
    <dgm:pt modelId="{D8EDE78C-25A5-4E53-BBDE-58F35555848F}" type="parTrans" cxnId="{E32CAD0A-924A-4ABC-B7AE-F8BF71788673}">
      <dgm:prSet/>
      <dgm:spPr/>
      <dgm:t>
        <a:bodyPr/>
        <a:lstStyle/>
        <a:p>
          <a:endParaRPr lang="en-US"/>
        </a:p>
      </dgm:t>
    </dgm:pt>
    <dgm:pt modelId="{0CDF950E-DC42-4561-A6E4-EDCEDCABD7C1}" type="sibTrans" cxnId="{E32CAD0A-924A-4ABC-B7AE-F8BF71788673}">
      <dgm:prSet/>
      <dgm:spPr/>
      <dgm:t>
        <a:bodyPr/>
        <a:lstStyle/>
        <a:p>
          <a:endParaRPr lang="en-US"/>
        </a:p>
      </dgm:t>
    </dgm:pt>
    <dgm:pt modelId="{C0438A66-1606-4154-BEA2-1930BA2AB6C3}">
      <dgm:prSet/>
      <dgm:spPr/>
      <dgm:t>
        <a:bodyPr/>
        <a:lstStyle/>
        <a:p>
          <a:r>
            <a:rPr lang="en-GB"/>
            <a:t>Managing poor performance (including absence, lateness and incompetence)</a:t>
          </a:r>
          <a:endParaRPr lang="en-US"/>
        </a:p>
      </dgm:t>
    </dgm:pt>
    <dgm:pt modelId="{28408E9D-4C5C-4C83-BAD7-19980A56ADE2}" type="parTrans" cxnId="{2184FB93-2DC2-4366-939F-7C4B621399D0}">
      <dgm:prSet/>
      <dgm:spPr/>
      <dgm:t>
        <a:bodyPr/>
        <a:lstStyle/>
        <a:p>
          <a:endParaRPr lang="en-US"/>
        </a:p>
      </dgm:t>
    </dgm:pt>
    <dgm:pt modelId="{E2442E71-B218-47BB-B0E8-981B3EADDCDE}" type="sibTrans" cxnId="{2184FB93-2DC2-4366-939F-7C4B621399D0}">
      <dgm:prSet/>
      <dgm:spPr/>
      <dgm:t>
        <a:bodyPr/>
        <a:lstStyle/>
        <a:p>
          <a:endParaRPr lang="en-US"/>
        </a:p>
      </dgm:t>
    </dgm:pt>
    <dgm:pt modelId="{4F9176BD-8F15-4F1C-B096-E8AED1103179}" type="pres">
      <dgm:prSet presAssocID="{E9FC810B-3058-4A99-A7FA-13E96000EF5A}" presName="root" presStyleCnt="0">
        <dgm:presLayoutVars>
          <dgm:dir/>
          <dgm:resizeHandles val="exact"/>
        </dgm:presLayoutVars>
      </dgm:prSet>
      <dgm:spPr/>
    </dgm:pt>
    <dgm:pt modelId="{D20BDDA3-8C76-4D85-91AA-80BDE33C508D}" type="pres">
      <dgm:prSet presAssocID="{435FA504-582D-4C00-BAF2-52567CF1DBFE}" presName="compNode" presStyleCnt="0"/>
      <dgm:spPr/>
    </dgm:pt>
    <dgm:pt modelId="{C41AD7B8-5AF5-4C19-9679-5262317592E6}" type="pres">
      <dgm:prSet presAssocID="{435FA504-582D-4C00-BAF2-52567CF1DBFE}" presName="bgRect" presStyleLbl="bgShp" presStyleIdx="0" presStyleCnt="7"/>
      <dgm:spPr/>
    </dgm:pt>
    <dgm:pt modelId="{BE4E8D57-DFF3-4C70-BFA7-64868C55AEF4}" type="pres">
      <dgm:prSet presAssocID="{435FA504-582D-4C00-BAF2-52567CF1DBFE}"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72B7243B-86D8-4419-B5EC-CDBB2F20EB54}" type="pres">
      <dgm:prSet presAssocID="{435FA504-582D-4C00-BAF2-52567CF1DBFE}" presName="spaceRect" presStyleCnt="0"/>
      <dgm:spPr/>
    </dgm:pt>
    <dgm:pt modelId="{A4C103B1-C65C-4BE7-B761-1E87282FF5D4}" type="pres">
      <dgm:prSet presAssocID="{435FA504-582D-4C00-BAF2-52567CF1DBFE}" presName="parTx" presStyleLbl="revTx" presStyleIdx="0" presStyleCnt="7">
        <dgm:presLayoutVars>
          <dgm:chMax val="0"/>
          <dgm:chPref val="0"/>
        </dgm:presLayoutVars>
      </dgm:prSet>
      <dgm:spPr/>
    </dgm:pt>
    <dgm:pt modelId="{4CB7B77A-BEF3-4C18-8F5C-D57CD18A862E}" type="pres">
      <dgm:prSet presAssocID="{40860472-FEFF-4F85-9A51-6EC90CC40A98}" presName="sibTrans" presStyleCnt="0"/>
      <dgm:spPr/>
    </dgm:pt>
    <dgm:pt modelId="{09C1265C-7930-4362-B40B-0F34816FC33D}" type="pres">
      <dgm:prSet presAssocID="{D0C848BE-E6B9-4291-B8B3-ACBF7AA7FDE1}" presName="compNode" presStyleCnt="0"/>
      <dgm:spPr/>
    </dgm:pt>
    <dgm:pt modelId="{CCE61299-8D06-48B0-BB4A-FCC4C6768C49}" type="pres">
      <dgm:prSet presAssocID="{D0C848BE-E6B9-4291-B8B3-ACBF7AA7FDE1}" presName="bgRect" presStyleLbl="bgShp" presStyleIdx="1" presStyleCnt="7"/>
      <dgm:spPr/>
    </dgm:pt>
    <dgm:pt modelId="{190FB74F-8EA9-491D-BDB2-030BB382028F}" type="pres">
      <dgm:prSet presAssocID="{D0C848BE-E6B9-4291-B8B3-ACBF7AA7FDE1}"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B8042F2-6CFC-411C-999F-999D3EC2919C}" type="pres">
      <dgm:prSet presAssocID="{D0C848BE-E6B9-4291-B8B3-ACBF7AA7FDE1}" presName="spaceRect" presStyleCnt="0"/>
      <dgm:spPr/>
    </dgm:pt>
    <dgm:pt modelId="{647F3AE3-112E-45F8-B66F-D4282035EBC0}" type="pres">
      <dgm:prSet presAssocID="{D0C848BE-E6B9-4291-B8B3-ACBF7AA7FDE1}" presName="parTx" presStyleLbl="revTx" presStyleIdx="1" presStyleCnt="7">
        <dgm:presLayoutVars>
          <dgm:chMax val="0"/>
          <dgm:chPref val="0"/>
        </dgm:presLayoutVars>
      </dgm:prSet>
      <dgm:spPr/>
    </dgm:pt>
    <dgm:pt modelId="{C8DB3B2D-71D4-46D4-BFDC-0B8431FA5A0E}" type="pres">
      <dgm:prSet presAssocID="{4FFF2C06-093B-4938-8903-D651BFCA94DF}" presName="sibTrans" presStyleCnt="0"/>
      <dgm:spPr/>
    </dgm:pt>
    <dgm:pt modelId="{9C567BC2-D6EF-4754-8723-CFBF92AF6624}" type="pres">
      <dgm:prSet presAssocID="{E2FAF818-AE49-49BC-8ED3-7BBD62533543}" presName="compNode" presStyleCnt="0"/>
      <dgm:spPr/>
    </dgm:pt>
    <dgm:pt modelId="{B10BA1BA-D89D-4948-9D32-F63B21BA0C00}" type="pres">
      <dgm:prSet presAssocID="{E2FAF818-AE49-49BC-8ED3-7BBD62533543}" presName="bgRect" presStyleLbl="bgShp" presStyleIdx="2" presStyleCnt="7"/>
      <dgm:spPr/>
    </dgm:pt>
    <dgm:pt modelId="{D801CF84-FFF0-4DF3-930B-7C60D5F87D28}" type="pres">
      <dgm:prSet presAssocID="{E2FAF818-AE49-49BC-8ED3-7BBD62533543}"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 List"/>
        </a:ext>
      </dgm:extLst>
    </dgm:pt>
    <dgm:pt modelId="{7BD5E087-E9BB-449C-9AC4-F256049CA66B}" type="pres">
      <dgm:prSet presAssocID="{E2FAF818-AE49-49BC-8ED3-7BBD62533543}" presName="spaceRect" presStyleCnt="0"/>
      <dgm:spPr/>
    </dgm:pt>
    <dgm:pt modelId="{7ECA42C4-1E2F-4451-96AB-0B9C6F4175FE}" type="pres">
      <dgm:prSet presAssocID="{E2FAF818-AE49-49BC-8ED3-7BBD62533543}" presName="parTx" presStyleLbl="revTx" presStyleIdx="2" presStyleCnt="7">
        <dgm:presLayoutVars>
          <dgm:chMax val="0"/>
          <dgm:chPref val="0"/>
        </dgm:presLayoutVars>
      </dgm:prSet>
      <dgm:spPr/>
    </dgm:pt>
    <dgm:pt modelId="{5A9EA302-315B-4AE2-B775-68CF3D9323D3}" type="pres">
      <dgm:prSet presAssocID="{FCAE5F47-2976-40B5-9C5C-285EEF7BEB78}" presName="sibTrans" presStyleCnt="0"/>
      <dgm:spPr/>
    </dgm:pt>
    <dgm:pt modelId="{1605C486-8B28-4FE0-9953-797FB116A8E6}" type="pres">
      <dgm:prSet presAssocID="{EDFCD6DD-B948-44E1-B4AA-92CAC3C0FBF7}" presName="compNode" presStyleCnt="0"/>
      <dgm:spPr/>
    </dgm:pt>
    <dgm:pt modelId="{25E79A67-DF73-41F2-8FD2-8A96E6AB40A3}" type="pres">
      <dgm:prSet presAssocID="{EDFCD6DD-B948-44E1-B4AA-92CAC3C0FBF7}" presName="bgRect" presStyleLbl="bgShp" presStyleIdx="3" presStyleCnt="7"/>
      <dgm:spPr/>
    </dgm:pt>
    <dgm:pt modelId="{A45C4875-F835-41D1-AA55-76B1E8AC4F82}" type="pres">
      <dgm:prSet presAssocID="{EDFCD6DD-B948-44E1-B4AA-92CAC3C0FBF7}"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F3E8589-5A28-4A78-BA3E-DF7ECF5DFE93}" type="pres">
      <dgm:prSet presAssocID="{EDFCD6DD-B948-44E1-B4AA-92CAC3C0FBF7}" presName="spaceRect" presStyleCnt="0"/>
      <dgm:spPr/>
    </dgm:pt>
    <dgm:pt modelId="{1761695A-F409-4D88-9A0E-D46818107148}" type="pres">
      <dgm:prSet presAssocID="{EDFCD6DD-B948-44E1-B4AA-92CAC3C0FBF7}" presName="parTx" presStyleLbl="revTx" presStyleIdx="3" presStyleCnt="7">
        <dgm:presLayoutVars>
          <dgm:chMax val="0"/>
          <dgm:chPref val="0"/>
        </dgm:presLayoutVars>
      </dgm:prSet>
      <dgm:spPr/>
    </dgm:pt>
    <dgm:pt modelId="{64F45B3B-FDB9-4723-93D8-E660D969F0D6}" type="pres">
      <dgm:prSet presAssocID="{3DE1C01F-A08A-4CCE-91B7-0B85814DF74F}" presName="sibTrans" presStyleCnt="0"/>
      <dgm:spPr/>
    </dgm:pt>
    <dgm:pt modelId="{939B2C5D-4208-4EB3-A772-977441F5B309}" type="pres">
      <dgm:prSet presAssocID="{A35B422A-9DAA-4C2F-B8FD-5DB5DB9900F9}" presName="compNode" presStyleCnt="0"/>
      <dgm:spPr/>
    </dgm:pt>
    <dgm:pt modelId="{A65F8DEB-6239-4FC0-9FD5-304F5AC61B93}" type="pres">
      <dgm:prSet presAssocID="{A35B422A-9DAA-4C2F-B8FD-5DB5DB9900F9}" presName="bgRect" presStyleLbl="bgShp" presStyleIdx="4" presStyleCnt="7"/>
      <dgm:spPr/>
    </dgm:pt>
    <dgm:pt modelId="{E37ABD22-D270-400E-8EC2-5CF051A26434}" type="pres">
      <dgm:prSet presAssocID="{A35B422A-9DAA-4C2F-B8FD-5DB5DB9900F9}"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eacher"/>
        </a:ext>
      </dgm:extLst>
    </dgm:pt>
    <dgm:pt modelId="{F97B1B2F-C7CA-4421-84AA-7BF422F57D45}" type="pres">
      <dgm:prSet presAssocID="{A35B422A-9DAA-4C2F-B8FD-5DB5DB9900F9}" presName="spaceRect" presStyleCnt="0"/>
      <dgm:spPr/>
    </dgm:pt>
    <dgm:pt modelId="{D1501BFC-A462-4FD1-A39B-335F04D18C73}" type="pres">
      <dgm:prSet presAssocID="{A35B422A-9DAA-4C2F-B8FD-5DB5DB9900F9}" presName="parTx" presStyleLbl="revTx" presStyleIdx="4" presStyleCnt="7">
        <dgm:presLayoutVars>
          <dgm:chMax val="0"/>
          <dgm:chPref val="0"/>
        </dgm:presLayoutVars>
      </dgm:prSet>
      <dgm:spPr/>
    </dgm:pt>
    <dgm:pt modelId="{B7B8F08C-1842-4038-AB1A-CC9F83374D12}" type="pres">
      <dgm:prSet presAssocID="{EC07A1AD-412E-46D9-8430-5B9594874E54}" presName="sibTrans" presStyleCnt="0"/>
      <dgm:spPr/>
    </dgm:pt>
    <dgm:pt modelId="{5DE28495-E34C-43A7-94EA-E944383D30FE}" type="pres">
      <dgm:prSet presAssocID="{4EE5F4BD-55FB-4F1C-9A8A-44E2F34D992A}" presName="compNode" presStyleCnt="0"/>
      <dgm:spPr/>
    </dgm:pt>
    <dgm:pt modelId="{9B846419-6EC2-41ED-A07B-CD93D72494E8}" type="pres">
      <dgm:prSet presAssocID="{4EE5F4BD-55FB-4F1C-9A8A-44E2F34D992A}" presName="bgRect" presStyleLbl="bgShp" presStyleIdx="5" presStyleCnt="7"/>
      <dgm:spPr/>
    </dgm:pt>
    <dgm:pt modelId="{0FE55519-E0A7-4CBD-AC54-39BCC40744A0}" type="pres">
      <dgm:prSet presAssocID="{4EE5F4BD-55FB-4F1C-9A8A-44E2F34D992A}"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1EF6B17F-8D5A-4858-B3A2-200E83730D8F}" type="pres">
      <dgm:prSet presAssocID="{4EE5F4BD-55FB-4F1C-9A8A-44E2F34D992A}" presName="spaceRect" presStyleCnt="0"/>
      <dgm:spPr/>
    </dgm:pt>
    <dgm:pt modelId="{1101E784-C45E-4F24-A838-CA0182D67F7E}" type="pres">
      <dgm:prSet presAssocID="{4EE5F4BD-55FB-4F1C-9A8A-44E2F34D992A}" presName="parTx" presStyleLbl="revTx" presStyleIdx="5" presStyleCnt="7">
        <dgm:presLayoutVars>
          <dgm:chMax val="0"/>
          <dgm:chPref val="0"/>
        </dgm:presLayoutVars>
      </dgm:prSet>
      <dgm:spPr/>
    </dgm:pt>
    <dgm:pt modelId="{0D4FC3D8-DB55-42B0-9300-F628E98985B0}" type="pres">
      <dgm:prSet presAssocID="{0CDF950E-DC42-4561-A6E4-EDCEDCABD7C1}" presName="sibTrans" presStyleCnt="0"/>
      <dgm:spPr/>
    </dgm:pt>
    <dgm:pt modelId="{72C3681C-33B0-4C25-8A68-CED04CEA35C7}" type="pres">
      <dgm:prSet presAssocID="{C0438A66-1606-4154-BEA2-1930BA2AB6C3}" presName="compNode" presStyleCnt="0"/>
      <dgm:spPr/>
    </dgm:pt>
    <dgm:pt modelId="{F944DC2B-DDCF-417C-A3B5-639B3DC0604F}" type="pres">
      <dgm:prSet presAssocID="{C0438A66-1606-4154-BEA2-1930BA2AB6C3}" presName="bgRect" presStyleLbl="bgShp" presStyleIdx="6" presStyleCnt="7"/>
      <dgm:spPr/>
    </dgm:pt>
    <dgm:pt modelId="{78DE156D-5C52-4C92-8404-9F3D32D54826}" type="pres">
      <dgm:prSet presAssocID="{C0438A66-1606-4154-BEA2-1930BA2AB6C3}"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Irritant"/>
        </a:ext>
      </dgm:extLst>
    </dgm:pt>
    <dgm:pt modelId="{BF46CE88-DFD0-436C-B0C6-FBBC7596C979}" type="pres">
      <dgm:prSet presAssocID="{C0438A66-1606-4154-BEA2-1930BA2AB6C3}" presName="spaceRect" presStyleCnt="0"/>
      <dgm:spPr/>
    </dgm:pt>
    <dgm:pt modelId="{46722D62-A277-4CF0-A205-AC13D5F29BBD}" type="pres">
      <dgm:prSet presAssocID="{C0438A66-1606-4154-BEA2-1930BA2AB6C3}" presName="parTx" presStyleLbl="revTx" presStyleIdx="6" presStyleCnt="7">
        <dgm:presLayoutVars>
          <dgm:chMax val="0"/>
          <dgm:chPref val="0"/>
        </dgm:presLayoutVars>
      </dgm:prSet>
      <dgm:spPr/>
    </dgm:pt>
  </dgm:ptLst>
  <dgm:cxnLst>
    <dgm:cxn modelId="{E32CAD0A-924A-4ABC-B7AE-F8BF71788673}" srcId="{E9FC810B-3058-4A99-A7FA-13E96000EF5A}" destId="{4EE5F4BD-55FB-4F1C-9A8A-44E2F34D992A}" srcOrd="5" destOrd="0" parTransId="{D8EDE78C-25A5-4E53-BBDE-58F35555848F}" sibTransId="{0CDF950E-DC42-4561-A6E4-EDCEDCABD7C1}"/>
    <dgm:cxn modelId="{E045AE17-15FD-432F-9493-5CD7A19723F3}" srcId="{E9FC810B-3058-4A99-A7FA-13E96000EF5A}" destId="{A35B422A-9DAA-4C2F-B8FD-5DB5DB9900F9}" srcOrd="4" destOrd="0" parTransId="{CE2FDA78-6790-44B5-91D0-FF9509E5D398}" sibTransId="{EC07A1AD-412E-46D9-8430-5B9594874E54}"/>
    <dgm:cxn modelId="{E8CE9049-382A-429B-AC00-A806FAF80A10}" type="presOf" srcId="{EDFCD6DD-B948-44E1-B4AA-92CAC3C0FBF7}" destId="{1761695A-F409-4D88-9A0E-D46818107148}" srcOrd="0" destOrd="0" presId="urn:microsoft.com/office/officeart/2018/2/layout/IconVerticalSolidList"/>
    <dgm:cxn modelId="{A40B5573-B367-4CFB-ABDB-C0787985CDC7}" srcId="{E9FC810B-3058-4A99-A7FA-13E96000EF5A}" destId="{EDFCD6DD-B948-44E1-B4AA-92CAC3C0FBF7}" srcOrd="3" destOrd="0" parTransId="{05177C3F-9151-4CF7-A534-880D26AD3D45}" sibTransId="{3DE1C01F-A08A-4CCE-91B7-0B85814DF74F}"/>
    <dgm:cxn modelId="{E7CDDD55-8DA6-4BE0-8926-B99688D2630E}" srcId="{E9FC810B-3058-4A99-A7FA-13E96000EF5A}" destId="{E2FAF818-AE49-49BC-8ED3-7BBD62533543}" srcOrd="2" destOrd="0" parTransId="{65CAA5A6-1398-4B51-891C-C381663E3FB8}" sibTransId="{FCAE5F47-2976-40B5-9C5C-285EEF7BEB78}"/>
    <dgm:cxn modelId="{56AC1382-4CD9-4B52-8DEF-944396818175}" type="presOf" srcId="{A35B422A-9DAA-4C2F-B8FD-5DB5DB9900F9}" destId="{D1501BFC-A462-4FD1-A39B-335F04D18C73}" srcOrd="0" destOrd="0" presId="urn:microsoft.com/office/officeart/2018/2/layout/IconVerticalSolidList"/>
    <dgm:cxn modelId="{2184FB93-2DC2-4366-939F-7C4B621399D0}" srcId="{E9FC810B-3058-4A99-A7FA-13E96000EF5A}" destId="{C0438A66-1606-4154-BEA2-1930BA2AB6C3}" srcOrd="6" destOrd="0" parTransId="{28408E9D-4C5C-4C83-BAD7-19980A56ADE2}" sibTransId="{E2442E71-B218-47BB-B0E8-981B3EADDCDE}"/>
    <dgm:cxn modelId="{CDC2F8AE-4B64-49D2-883B-DD3D82941ABD}" srcId="{E9FC810B-3058-4A99-A7FA-13E96000EF5A}" destId="{D0C848BE-E6B9-4291-B8B3-ACBF7AA7FDE1}" srcOrd="1" destOrd="0" parTransId="{1E7BE691-BE4E-4D20-A77E-B66D99A6DE78}" sibTransId="{4FFF2C06-093B-4938-8903-D651BFCA94DF}"/>
    <dgm:cxn modelId="{C72518BF-ED07-456B-9E5A-2B6191C8D521}" type="presOf" srcId="{E2FAF818-AE49-49BC-8ED3-7BBD62533543}" destId="{7ECA42C4-1E2F-4451-96AB-0B9C6F4175FE}" srcOrd="0" destOrd="0" presId="urn:microsoft.com/office/officeart/2018/2/layout/IconVerticalSolidList"/>
    <dgm:cxn modelId="{7BE595C1-A5E5-4F8F-A15A-82DC27D3CC91}" type="presOf" srcId="{C0438A66-1606-4154-BEA2-1930BA2AB6C3}" destId="{46722D62-A277-4CF0-A205-AC13D5F29BBD}" srcOrd="0" destOrd="0" presId="urn:microsoft.com/office/officeart/2018/2/layout/IconVerticalSolidList"/>
    <dgm:cxn modelId="{48A679C9-F4D3-46CE-BB4C-72465C8286B1}" type="presOf" srcId="{E9FC810B-3058-4A99-A7FA-13E96000EF5A}" destId="{4F9176BD-8F15-4F1C-B096-E8AED1103179}" srcOrd="0" destOrd="0" presId="urn:microsoft.com/office/officeart/2018/2/layout/IconVerticalSolidList"/>
    <dgm:cxn modelId="{85B07DD9-692A-45FF-B643-2A4F704BB455}" type="presOf" srcId="{4EE5F4BD-55FB-4F1C-9A8A-44E2F34D992A}" destId="{1101E784-C45E-4F24-A838-CA0182D67F7E}" srcOrd="0" destOrd="0" presId="urn:microsoft.com/office/officeart/2018/2/layout/IconVerticalSolidList"/>
    <dgm:cxn modelId="{7AFFEEDD-AD13-465C-9918-9C7478049BB0}" type="presOf" srcId="{D0C848BE-E6B9-4291-B8B3-ACBF7AA7FDE1}" destId="{647F3AE3-112E-45F8-B66F-D4282035EBC0}" srcOrd="0" destOrd="0" presId="urn:microsoft.com/office/officeart/2018/2/layout/IconVerticalSolidList"/>
    <dgm:cxn modelId="{C66C72F0-5AF7-4ED5-A025-33CEC2390958}" type="presOf" srcId="{435FA504-582D-4C00-BAF2-52567CF1DBFE}" destId="{A4C103B1-C65C-4BE7-B761-1E87282FF5D4}" srcOrd="0" destOrd="0" presId="urn:microsoft.com/office/officeart/2018/2/layout/IconVerticalSolidList"/>
    <dgm:cxn modelId="{FE038FFE-0C64-4799-9FBB-3EB1CC9EEF2A}" srcId="{E9FC810B-3058-4A99-A7FA-13E96000EF5A}" destId="{435FA504-582D-4C00-BAF2-52567CF1DBFE}" srcOrd="0" destOrd="0" parTransId="{B727E6A1-08AE-4443-8074-286548D4C83B}" sibTransId="{40860472-FEFF-4F85-9A51-6EC90CC40A98}"/>
    <dgm:cxn modelId="{F40E1AFA-B894-47AD-A1FD-D8EAD77D12A2}" type="presParOf" srcId="{4F9176BD-8F15-4F1C-B096-E8AED1103179}" destId="{D20BDDA3-8C76-4D85-91AA-80BDE33C508D}" srcOrd="0" destOrd="0" presId="urn:microsoft.com/office/officeart/2018/2/layout/IconVerticalSolidList"/>
    <dgm:cxn modelId="{F4B356FE-022C-4497-B418-9A942013212B}" type="presParOf" srcId="{D20BDDA3-8C76-4D85-91AA-80BDE33C508D}" destId="{C41AD7B8-5AF5-4C19-9679-5262317592E6}" srcOrd="0" destOrd="0" presId="urn:microsoft.com/office/officeart/2018/2/layout/IconVerticalSolidList"/>
    <dgm:cxn modelId="{95ED9908-34EC-470D-BB5C-44A6B19EF3EA}" type="presParOf" srcId="{D20BDDA3-8C76-4D85-91AA-80BDE33C508D}" destId="{BE4E8D57-DFF3-4C70-BFA7-64868C55AEF4}" srcOrd="1" destOrd="0" presId="urn:microsoft.com/office/officeart/2018/2/layout/IconVerticalSolidList"/>
    <dgm:cxn modelId="{AA902E1C-6038-4E94-9CCD-0076FAFF985E}" type="presParOf" srcId="{D20BDDA3-8C76-4D85-91AA-80BDE33C508D}" destId="{72B7243B-86D8-4419-B5EC-CDBB2F20EB54}" srcOrd="2" destOrd="0" presId="urn:microsoft.com/office/officeart/2018/2/layout/IconVerticalSolidList"/>
    <dgm:cxn modelId="{044BD834-803E-4E5C-AD82-B39D78BA9887}" type="presParOf" srcId="{D20BDDA3-8C76-4D85-91AA-80BDE33C508D}" destId="{A4C103B1-C65C-4BE7-B761-1E87282FF5D4}" srcOrd="3" destOrd="0" presId="urn:microsoft.com/office/officeart/2018/2/layout/IconVerticalSolidList"/>
    <dgm:cxn modelId="{40123E34-B652-4FF2-8D96-C1C65F9BB259}" type="presParOf" srcId="{4F9176BD-8F15-4F1C-B096-E8AED1103179}" destId="{4CB7B77A-BEF3-4C18-8F5C-D57CD18A862E}" srcOrd="1" destOrd="0" presId="urn:microsoft.com/office/officeart/2018/2/layout/IconVerticalSolidList"/>
    <dgm:cxn modelId="{B63B8B74-17E3-4288-B2DE-5DBB48DDE96C}" type="presParOf" srcId="{4F9176BD-8F15-4F1C-B096-E8AED1103179}" destId="{09C1265C-7930-4362-B40B-0F34816FC33D}" srcOrd="2" destOrd="0" presId="urn:microsoft.com/office/officeart/2018/2/layout/IconVerticalSolidList"/>
    <dgm:cxn modelId="{5E228E2B-3BB7-4726-BC1C-436C7198C494}" type="presParOf" srcId="{09C1265C-7930-4362-B40B-0F34816FC33D}" destId="{CCE61299-8D06-48B0-BB4A-FCC4C6768C49}" srcOrd="0" destOrd="0" presId="urn:microsoft.com/office/officeart/2018/2/layout/IconVerticalSolidList"/>
    <dgm:cxn modelId="{EF31B9FF-902C-46C1-ACB9-991462FF024A}" type="presParOf" srcId="{09C1265C-7930-4362-B40B-0F34816FC33D}" destId="{190FB74F-8EA9-491D-BDB2-030BB382028F}" srcOrd="1" destOrd="0" presId="urn:microsoft.com/office/officeart/2018/2/layout/IconVerticalSolidList"/>
    <dgm:cxn modelId="{32974F33-1C18-4EF8-9A9C-11F88251729C}" type="presParOf" srcId="{09C1265C-7930-4362-B40B-0F34816FC33D}" destId="{FB8042F2-6CFC-411C-999F-999D3EC2919C}" srcOrd="2" destOrd="0" presId="urn:microsoft.com/office/officeart/2018/2/layout/IconVerticalSolidList"/>
    <dgm:cxn modelId="{5FDEA7CE-204D-4E8F-BB9B-AB2A0C4508A4}" type="presParOf" srcId="{09C1265C-7930-4362-B40B-0F34816FC33D}" destId="{647F3AE3-112E-45F8-B66F-D4282035EBC0}" srcOrd="3" destOrd="0" presId="urn:microsoft.com/office/officeart/2018/2/layout/IconVerticalSolidList"/>
    <dgm:cxn modelId="{ECC95500-84CE-454C-B62E-0E9982E3DA66}" type="presParOf" srcId="{4F9176BD-8F15-4F1C-B096-E8AED1103179}" destId="{C8DB3B2D-71D4-46D4-BFDC-0B8431FA5A0E}" srcOrd="3" destOrd="0" presId="urn:microsoft.com/office/officeart/2018/2/layout/IconVerticalSolidList"/>
    <dgm:cxn modelId="{6DEE15B3-8AB7-4395-BEC4-A83722FA2D46}" type="presParOf" srcId="{4F9176BD-8F15-4F1C-B096-E8AED1103179}" destId="{9C567BC2-D6EF-4754-8723-CFBF92AF6624}" srcOrd="4" destOrd="0" presId="urn:microsoft.com/office/officeart/2018/2/layout/IconVerticalSolidList"/>
    <dgm:cxn modelId="{C54F85B2-17B6-4D49-B47E-71513B702A15}" type="presParOf" srcId="{9C567BC2-D6EF-4754-8723-CFBF92AF6624}" destId="{B10BA1BA-D89D-4948-9D32-F63B21BA0C00}" srcOrd="0" destOrd="0" presId="urn:microsoft.com/office/officeart/2018/2/layout/IconVerticalSolidList"/>
    <dgm:cxn modelId="{870CA2BB-BB60-45B7-A59A-7BAAFB2422D0}" type="presParOf" srcId="{9C567BC2-D6EF-4754-8723-CFBF92AF6624}" destId="{D801CF84-FFF0-4DF3-930B-7C60D5F87D28}" srcOrd="1" destOrd="0" presId="urn:microsoft.com/office/officeart/2018/2/layout/IconVerticalSolidList"/>
    <dgm:cxn modelId="{B0D16F62-0BC0-4D07-ADFB-E489761CF2F3}" type="presParOf" srcId="{9C567BC2-D6EF-4754-8723-CFBF92AF6624}" destId="{7BD5E087-E9BB-449C-9AC4-F256049CA66B}" srcOrd="2" destOrd="0" presId="urn:microsoft.com/office/officeart/2018/2/layout/IconVerticalSolidList"/>
    <dgm:cxn modelId="{BA1F959B-372E-4888-9D7D-BF39AC336853}" type="presParOf" srcId="{9C567BC2-D6EF-4754-8723-CFBF92AF6624}" destId="{7ECA42C4-1E2F-4451-96AB-0B9C6F4175FE}" srcOrd="3" destOrd="0" presId="urn:microsoft.com/office/officeart/2018/2/layout/IconVerticalSolidList"/>
    <dgm:cxn modelId="{F19CD3A5-211A-4A6A-8F32-3F37B2D2E3DC}" type="presParOf" srcId="{4F9176BD-8F15-4F1C-B096-E8AED1103179}" destId="{5A9EA302-315B-4AE2-B775-68CF3D9323D3}" srcOrd="5" destOrd="0" presId="urn:microsoft.com/office/officeart/2018/2/layout/IconVerticalSolidList"/>
    <dgm:cxn modelId="{F2D25F88-9E7B-4507-8368-7DD26F6FF80F}" type="presParOf" srcId="{4F9176BD-8F15-4F1C-B096-E8AED1103179}" destId="{1605C486-8B28-4FE0-9953-797FB116A8E6}" srcOrd="6" destOrd="0" presId="urn:microsoft.com/office/officeart/2018/2/layout/IconVerticalSolidList"/>
    <dgm:cxn modelId="{EF2A7EAC-9920-4D6D-8F10-B7BFE4E845DF}" type="presParOf" srcId="{1605C486-8B28-4FE0-9953-797FB116A8E6}" destId="{25E79A67-DF73-41F2-8FD2-8A96E6AB40A3}" srcOrd="0" destOrd="0" presId="urn:microsoft.com/office/officeart/2018/2/layout/IconVerticalSolidList"/>
    <dgm:cxn modelId="{88F5829F-B820-4F4F-A969-46F97F9F5087}" type="presParOf" srcId="{1605C486-8B28-4FE0-9953-797FB116A8E6}" destId="{A45C4875-F835-41D1-AA55-76B1E8AC4F82}" srcOrd="1" destOrd="0" presId="urn:microsoft.com/office/officeart/2018/2/layout/IconVerticalSolidList"/>
    <dgm:cxn modelId="{B5DC6C03-BB4B-48BB-9C7D-E3888CDB87CD}" type="presParOf" srcId="{1605C486-8B28-4FE0-9953-797FB116A8E6}" destId="{1F3E8589-5A28-4A78-BA3E-DF7ECF5DFE93}" srcOrd="2" destOrd="0" presId="urn:microsoft.com/office/officeart/2018/2/layout/IconVerticalSolidList"/>
    <dgm:cxn modelId="{6CADD561-4DDE-499B-81B4-FAC55ADFB47B}" type="presParOf" srcId="{1605C486-8B28-4FE0-9953-797FB116A8E6}" destId="{1761695A-F409-4D88-9A0E-D46818107148}" srcOrd="3" destOrd="0" presId="urn:microsoft.com/office/officeart/2018/2/layout/IconVerticalSolidList"/>
    <dgm:cxn modelId="{960CF04C-33FB-4AC1-8FDE-1FE72BC9943B}" type="presParOf" srcId="{4F9176BD-8F15-4F1C-B096-E8AED1103179}" destId="{64F45B3B-FDB9-4723-93D8-E660D969F0D6}" srcOrd="7" destOrd="0" presId="urn:microsoft.com/office/officeart/2018/2/layout/IconVerticalSolidList"/>
    <dgm:cxn modelId="{6286A122-A7FD-4772-97B1-DDE00242AA16}" type="presParOf" srcId="{4F9176BD-8F15-4F1C-B096-E8AED1103179}" destId="{939B2C5D-4208-4EB3-A772-977441F5B309}" srcOrd="8" destOrd="0" presId="urn:microsoft.com/office/officeart/2018/2/layout/IconVerticalSolidList"/>
    <dgm:cxn modelId="{E331064A-8054-4455-8BD7-AF8C7E7894D4}" type="presParOf" srcId="{939B2C5D-4208-4EB3-A772-977441F5B309}" destId="{A65F8DEB-6239-4FC0-9FD5-304F5AC61B93}" srcOrd="0" destOrd="0" presId="urn:microsoft.com/office/officeart/2018/2/layout/IconVerticalSolidList"/>
    <dgm:cxn modelId="{6CF3A81F-C283-4685-B912-811CF1E4DDC5}" type="presParOf" srcId="{939B2C5D-4208-4EB3-A772-977441F5B309}" destId="{E37ABD22-D270-400E-8EC2-5CF051A26434}" srcOrd="1" destOrd="0" presId="urn:microsoft.com/office/officeart/2018/2/layout/IconVerticalSolidList"/>
    <dgm:cxn modelId="{A0FF6128-5AB3-4BE5-A8BE-7304D527DDFD}" type="presParOf" srcId="{939B2C5D-4208-4EB3-A772-977441F5B309}" destId="{F97B1B2F-C7CA-4421-84AA-7BF422F57D45}" srcOrd="2" destOrd="0" presId="urn:microsoft.com/office/officeart/2018/2/layout/IconVerticalSolidList"/>
    <dgm:cxn modelId="{478FE078-18F1-44AD-AC34-A5CC2B3D12FE}" type="presParOf" srcId="{939B2C5D-4208-4EB3-A772-977441F5B309}" destId="{D1501BFC-A462-4FD1-A39B-335F04D18C73}" srcOrd="3" destOrd="0" presId="urn:microsoft.com/office/officeart/2018/2/layout/IconVerticalSolidList"/>
    <dgm:cxn modelId="{9678D58C-C3CF-432C-A79C-A070A911C92E}" type="presParOf" srcId="{4F9176BD-8F15-4F1C-B096-E8AED1103179}" destId="{B7B8F08C-1842-4038-AB1A-CC9F83374D12}" srcOrd="9" destOrd="0" presId="urn:microsoft.com/office/officeart/2018/2/layout/IconVerticalSolidList"/>
    <dgm:cxn modelId="{D418928A-876F-40F7-A435-45F497CE79F7}" type="presParOf" srcId="{4F9176BD-8F15-4F1C-B096-E8AED1103179}" destId="{5DE28495-E34C-43A7-94EA-E944383D30FE}" srcOrd="10" destOrd="0" presId="urn:microsoft.com/office/officeart/2018/2/layout/IconVerticalSolidList"/>
    <dgm:cxn modelId="{1D1DDF70-69CD-4289-9413-184F350FAC61}" type="presParOf" srcId="{5DE28495-E34C-43A7-94EA-E944383D30FE}" destId="{9B846419-6EC2-41ED-A07B-CD93D72494E8}" srcOrd="0" destOrd="0" presId="urn:microsoft.com/office/officeart/2018/2/layout/IconVerticalSolidList"/>
    <dgm:cxn modelId="{77324A0A-8425-4C1F-A1B7-2F2E161FFDB1}" type="presParOf" srcId="{5DE28495-E34C-43A7-94EA-E944383D30FE}" destId="{0FE55519-E0A7-4CBD-AC54-39BCC40744A0}" srcOrd="1" destOrd="0" presId="urn:microsoft.com/office/officeart/2018/2/layout/IconVerticalSolidList"/>
    <dgm:cxn modelId="{E8EE9EE5-5C11-480C-952B-A3BB62B5BC9A}" type="presParOf" srcId="{5DE28495-E34C-43A7-94EA-E944383D30FE}" destId="{1EF6B17F-8D5A-4858-B3A2-200E83730D8F}" srcOrd="2" destOrd="0" presId="urn:microsoft.com/office/officeart/2018/2/layout/IconVerticalSolidList"/>
    <dgm:cxn modelId="{D2AC92DE-87A5-4062-90B7-8A0280F87FE2}" type="presParOf" srcId="{5DE28495-E34C-43A7-94EA-E944383D30FE}" destId="{1101E784-C45E-4F24-A838-CA0182D67F7E}" srcOrd="3" destOrd="0" presId="urn:microsoft.com/office/officeart/2018/2/layout/IconVerticalSolidList"/>
    <dgm:cxn modelId="{467534C7-781A-40A6-9F97-D46ED6ABF9FC}" type="presParOf" srcId="{4F9176BD-8F15-4F1C-B096-E8AED1103179}" destId="{0D4FC3D8-DB55-42B0-9300-F628E98985B0}" srcOrd="11" destOrd="0" presId="urn:microsoft.com/office/officeart/2018/2/layout/IconVerticalSolidList"/>
    <dgm:cxn modelId="{BC66098A-A4C6-437A-82E7-E1FC9B061E09}" type="presParOf" srcId="{4F9176BD-8F15-4F1C-B096-E8AED1103179}" destId="{72C3681C-33B0-4C25-8A68-CED04CEA35C7}" srcOrd="12" destOrd="0" presId="urn:microsoft.com/office/officeart/2018/2/layout/IconVerticalSolidList"/>
    <dgm:cxn modelId="{3EC8985B-38E3-4274-AC3E-6F4148564443}" type="presParOf" srcId="{72C3681C-33B0-4C25-8A68-CED04CEA35C7}" destId="{F944DC2B-DDCF-417C-A3B5-639B3DC0604F}" srcOrd="0" destOrd="0" presId="urn:microsoft.com/office/officeart/2018/2/layout/IconVerticalSolidList"/>
    <dgm:cxn modelId="{E42F3B01-7AF1-4B6F-9E69-12415880FA5D}" type="presParOf" srcId="{72C3681C-33B0-4C25-8A68-CED04CEA35C7}" destId="{78DE156D-5C52-4C92-8404-9F3D32D54826}" srcOrd="1" destOrd="0" presId="urn:microsoft.com/office/officeart/2018/2/layout/IconVerticalSolidList"/>
    <dgm:cxn modelId="{F04161CA-9046-48A6-B9A3-C28065B3954B}" type="presParOf" srcId="{72C3681C-33B0-4C25-8A68-CED04CEA35C7}" destId="{BF46CE88-DFD0-436C-B0C6-FBBC7596C979}" srcOrd="2" destOrd="0" presId="urn:microsoft.com/office/officeart/2018/2/layout/IconVerticalSolidList"/>
    <dgm:cxn modelId="{BCF766C9-742E-4D75-9146-0CC0628188F5}" type="presParOf" srcId="{72C3681C-33B0-4C25-8A68-CED04CEA35C7}" destId="{46722D62-A277-4CF0-A205-AC13D5F29B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EBDDBAF-CD61-432F-9B6A-DC5A396D0F6A}"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5E598C0D-C2AF-4100-BA2A-C825654BF49B}">
      <dgm:prSet/>
      <dgm:spPr/>
      <dgm:t>
        <a:bodyPr/>
        <a:lstStyle/>
        <a:p>
          <a:pPr>
            <a:defRPr cap="all"/>
          </a:pPr>
          <a:r>
            <a:rPr lang="en-GB"/>
            <a:t>Identify development need</a:t>
          </a:r>
          <a:endParaRPr lang="en-US"/>
        </a:p>
      </dgm:t>
    </dgm:pt>
    <dgm:pt modelId="{D2CD7FCB-A7C4-4E99-AE8D-304EBDC7C851}" type="parTrans" cxnId="{0A9B3C98-53B4-4504-9B1D-C364D6FFC305}">
      <dgm:prSet/>
      <dgm:spPr/>
      <dgm:t>
        <a:bodyPr/>
        <a:lstStyle/>
        <a:p>
          <a:endParaRPr lang="en-US"/>
        </a:p>
      </dgm:t>
    </dgm:pt>
    <dgm:pt modelId="{7709113E-89B3-430B-B40F-F817ED88102A}" type="sibTrans" cxnId="{0A9B3C98-53B4-4504-9B1D-C364D6FFC305}">
      <dgm:prSet/>
      <dgm:spPr/>
      <dgm:t>
        <a:bodyPr/>
        <a:lstStyle/>
        <a:p>
          <a:endParaRPr lang="en-US"/>
        </a:p>
      </dgm:t>
    </dgm:pt>
    <dgm:pt modelId="{4AB4BD44-57CD-43D1-BB24-45BC6DE58E22}">
      <dgm:prSet/>
      <dgm:spPr/>
      <dgm:t>
        <a:bodyPr/>
        <a:lstStyle/>
        <a:p>
          <a:pPr>
            <a:defRPr cap="all"/>
          </a:pPr>
          <a:r>
            <a:rPr lang="en-GB"/>
            <a:t>Set short / medium / long‑term actions</a:t>
          </a:r>
          <a:endParaRPr lang="en-US"/>
        </a:p>
      </dgm:t>
    </dgm:pt>
    <dgm:pt modelId="{F9C0A753-D197-4FB9-8272-C84806365D22}" type="parTrans" cxnId="{5478E14E-FE25-46BF-AE31-ABD3651335A1}">
      <dgm:prSet/>
      <dgm:spPr/>
      <dgm:t>
        <a:bodyPr/>
        <a:lstStyle/>
        <a:p>
          <a:endParaRPr lang="en-US"/>
        </a:p>
      </dgm:t>
    </dgm:pt>
    <dgm:pt modelId="{2E3DAC03-F9BA-4914-A219-BC8187B51D37}" type="sibTrans" cxnId="{5478E14E-FE25-46BF-AE31-ABD3651335A1}">
      <dgm:prSet/>
      <dgm:spPr/>
      <dgm:t>
        <a:bodyPr/>
        <a:lstStyle/>
        <a:p>
          <a:endParaRPr lang="en-US"/>
        </a:p>
      </dgm:t>
    </dgm:pt>
    <dgm:pt modelId="{248F16BF-3E50-4597-92FA-EC9EAA535D83}">
      <dgm:prSet/>
      <dgm:spPr/>
      <dgm:t>
        <a:bodyPr/>
        <a:lstStyle/>
        <a:p>
          <a:pPr>
            <a:defRPr cap="all"/>
          </a:pPr>
          <a:r>
            <a:rPr lang="en-GB"/>
            <a:t>Define success measures</a:t>
          </a:r>
          <a:endParaRPr lang="en-US"/>
        </a:p>
      </dgm:t>
    </dgm:pt>
    <dgm:pt modelId="{A09119C3-AD2C-483F-8BE6-2B167D3B7B87}" type="parTrans" cxnId="{0140F024-3842-4B1D-A31C-BBA74FF1DFB1}">
      <dgm:prSet/>
      <dgm:spPr/>
      <dgm:t>
        <a:bodyPr/>
        <a:lstStyle/>
        <a:p>
          <a:endParaRPr lang="en-US"/>
        </a:p>
      </dgm:t>
    </dgm:pt>
    <dgm:pt modelId="{41B3085E-5B0E-488E-960D-8DF629321B98}" type="sibTrans" cxnId="{0140F024-3842-4B1D-A31C-BBA74FF1DFB1}">
      <dgm:prSet/>
      <dgm:spPr/>
      <dgm:t>
        <a:bodyPr/>
        <a:lstStyle/>
        <a:p>
          <a:endParaRPr lang="en-US"/>
        </a:p>
      </dgm:t>
    </dgm:pt>
    <dgm:pt modelId="{49350AA3-7242-4CAA-84EE-933BDB28C5E3}" type="pres">
      <dgm:prSet presAssocID="{1EBDDBAF-CD61-432F-9B6A-DC5A396D0F6A}" presName="root" presStyleCnt="0">
        <dgm:presLayoutVars>
          <dgm:dir/>
          <dgm:resizeHandles val="exact"/>
        </dgm:presLayoutVars>
      </dgm:prSet>
      <dgm:spPr/>
    </dgm:pt>
    <dgm:pt modelId="{DA1BB9FD-0223-40AD-866C-210679DD4BC0}" type="pres">
      <dgm:prSet presAssocID="{5E598C0D-C2AF-4100-BA2A-C825654BF49B}" presName="compNode" presStyleCnt="0"/>
      <dgm:spPr/>
    </dgm:pt>
    <dgm:pt modelId="{638AF767-9C02-4A21-8CAB-8EBE0D30968A}" type="pres">
      <dgm:prSet presAssocID="{5E598C0D-C2AF-4100-BA2A-C825654BF49B}" presName="iconBgRect" presStyleLbl="bgShp" presStyleIdx="0" presStyleCnt="3"/>
      <dgm:spPr/>
    </dgm:pt>
    <dgm:pt modelId="{3D725887-FC1D-4323-B8CF-DEE8A2AB601E}" type="pres">
      <dgm:prSet presAssocID="{5E598C0D-C2AF-4100-BA2A-C825654BF49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9AE6994B-7EAE-4AEE-B825-955E8BFAB80B}" type="pres">
      <dgm:prSet presAssocID="{5E598C0D-C2AF-4100-BA2A-C825654BF49B}" presName="spaceRect" presStyleCnt="0"/>
      <dgm:spPr/>
    </dgm:pt>
    <dgm:pt modelId="{B2C52011-89E3-406D-B489-F51BA326638A}" type="pres">
      <dgm:prSet presAssocID="{5E598C0D-C2AF-4100-BA2A-C825654BF49B}" presName="textRect" presStyleLbl="revTx" presStyleIdx="0" presStyleCnt="3">
        <dgm:presLayoutVars>
          <dgm:chMax val="1"/>
          <dgm:chPref val="1"/>
        </dgm:presLayoutVars>
      </dgm:prSet>
      <dgm:spPr/>
    </dgm:pt>
    <dgm:pt modelId="{FB485323-2A8A-4E51-937D-7D6609FCF9CD}" type="pres">
      <dgm:prSet presAssocID="{7709113E-89B3-430B-B40F-F817ED88102A}" presName="sibTrans" presStyleCnt="0"/>
      <dgm:spPr/>
    </dgm:pt>
    <dgm:pt modelId="{E97C0952-57F5-4A0A-8D66-A2FD5708C95B}" type="pres">
      <dgm:prSet presAssocID="{4AB4BD44-57CD-43D1-BB24-45BC6DE58E22}" presName="compNode" presStyleCnt="0"/>
      <dgm:spPr/>
    </dgm:pt>
    <dgm:pt modelId="{85714103-BF9B-4DE5-AAB1-F5ED34D891E2}" type="pres">
      <dgm:prSet presAssocID="{4AB4BD44-57CD-43D1-BB24-45BC6DE58E22}" presName="iconBgRect" presStyleLbl="bgShp" presStyleIdx="1" presStyleCnt="3"/>
      <dgm:spPr/>
    </dgm:pt>
    <dgm:pt modelId="{5D1B504E-387D-4144-9989-E1D79C9B6075}" type="pres">
      <dgm:prSet presAssocID="{4AB4BD44-57CD-43D1-BB24-45BC6DE58E22}"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m strip"/>
        </a:ext>
      </dgm:extLst>
    </dgm:pt>
    <dgm:pt modelId="{CE4BD6A5-A758-4E34-81D4-703F10506FF7}" type="pres">
      <dgm:prSet presAssocID="{4AB4BD44-57CD-43D1-BB24-45BC6DE58E22}" presName="spaceRect" presStyleCnt="0"/>
      <dgm:spPr/>
    </dgm:pt>
    <dgm:pt modelId="{6BC2040C-66FD-45A0-AA74-355F342D432F}" type="pres">
      <dgm:prSet presAssocID="{4AB4BD44-57CD-43D1-BB24-45BC6DE58E22}" presName="textRect" presStyleLbl="revTx" presStyleIdx="1" presStyleCnt="3">
        <dgm:presLayoutVars>
          <dgm:chMax val="1"/>
          <dgm:chPref val="1"/>
        </dgm:presLayoutVars>
      </dgm:prSet>
      <dgm:spPr/>
    </dgm:pt>
    <dgm:pt modelId="{82011B23-D5EE-44C8-836D-61396DC9DF3F}" type="pres">
      <dgm:prSet presAssocID="{2E3DAC03-F9BA-4914-A219-BC8187B51D37}" presName="sibTrans" presStyleCnt="0"/>
      <dgm:spPr/>
    </dgm:pt>
    <dgm:pt modelId="{AEF1352B-5035-437A-A10E-032435CAE6FF}" type="pres">
      <dgm:prSet presAssocID="{248F16BF-3E50-4597-92FA-EC9EAA535D83}" presName="compNode" presStyleCnt="0"/>
      <dgm:spPr/>
    </dgm:pt>
    <dgm:pt modelId="{6DDB52FE-A2D9-45B9-A768-7053CC915AB1}" type="pres">
      <dgm:prSet presAssocID="{248F16BF-3E50-4597-92FA-EC9EAA535D83}" presName="iconBgRect" presStyleLbl="bgShp" presStyleIdx="2" presStyleCnt="3"/>
      <dgm:spPr/>
    </dgm:pt>
    <dgm:pt modelId="{8AA9DFF5-56A2-4144-BF9D-A22DCD449671}" type="pres">
      <dgm:prSet presAssocID="{248F16BF-3E50-4597-92FA-EC9EAA535D8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CB8E8D07-B680-478E-AF80-E8C7D38F82C0}" type="pres">
      <dgm:prSet presAssocID="{248F16BF-3E50-4597-92FA-EC9EAA535D83}" presName="spaceRect" presStyleCnt="0"/>
      <dgm:spPr/>
    </dgm:pt>
    <dgm:pt modelId="{606A6FDF-78FA-497B-81CC-05D82F036F82}" type="pres">
      <dgm:prSet presAssocID="{248F16BF-3E50-4597-92FA-EC9EAA535D83}" presName="textRect" presStyleLbl="revTx" presStyleIdx="2" presStyleCnt="3">
        <dgm:presLayoutVars>
          <dgm:chMax val="1"/>
          <dgm:chPref val="1"/>
        </dgm:presLayoutVars>
      </dgm:prSet>
      <dgm:spPr/>
    </dgm:pt>
  </dgm:ptLst>
  <dgm:cxnLst>
    <dgm:cxn modelId="{5223D30F-4D04-4708-B8B7-A7A8F48B95E7}" type="presOf" srcId="{248F16BF-3E50-4597-92FA-EC9EAA535D83}" destId="{606A6FDF-78FA-497B-81CC-05D82F036F82}" srcOrd="0" destOrd="0" presId="urn:microsoft.com/office/officeart/2018/5/layout/IconCircleLabelList"/>
    <dgm:cxn modelId="{0140F024-3842-4B1D-A31C-BBA74FF1DFB1}" srcId="{1EBDDBAF-CD61-432F-9B6A-DC5A396D0F6A}" destId="{248F16BF-3E50-4597-92FA-EC9EAA535D83}" srcOrd="2" destOrd="0" parTransId="{A09119C3-AD2C-483F-8BE6-2B167D3B7B87}" sibTransId="{41B3085E-5B0E-488E-960D-8DF629321B98}"/>
    <dgm:cxn modelId="{5478E14E-FE25-46BF-AE31-ABD3651335A1}" srcId="{1EBDDBAF-CD61-432F-9B6A-DC5A396D0F6A}" destId="{4AB4BD44-57CD-43D1-BB24-45BC6DE58E22}" srcOrd="1" destOrd="0" parTransId="{F9C0A753-D197-4FB9-8272-C84806365D22}" sibTransId="{2E3DAC03-F9BA-4914-A219-BC8187B51D37}"/>
    <dgm:cxn modelId="{018EAF4F-BAF1-411A-A5AC-072FB4E2202A}" type="presOf" srcId="{1EBDDBAF-CD61-432F-9B6A-DC5A396D0F6A}" destId="{49350AA3-7242-4CAA-84EE-933BDB28C5E3}" srcOrd="0" destOrd="0" presId="urn:microsoft.com/office/officeart/2018/5/layout/IconCircleLabelList"/>
    <dgm:cxn modelId="{0A9B3C98-53B4-4504-9B1D-C364D6FFC305}" srcId="{1EBDDBAF-CD61-432F-9B6A-DC5A396D0F6A}" destId="{5E598C0D-C2AF-4100-BA2A-C825654BF49B}" srcOrd="0" destOrd="0" parTransId="{D2CD7FCB-A7C4-4E99-AE8D-304EBDC7C851}" sibTransId="{7709113E-89B3-430B-B40F-F817ED88102A}"/>
    <dgm:cxn modelId="{5B924BD1-C6A0-44B2-882C-CBF5D93BDAA4}" type="presOf" srcId="{4AB4BD44-57CD-43D1-BB24-45BC6DE58E22}" destId="{6BC2040C-66FD-45A0-AA74-355F342D432F}" srcOrd="0" destOrd="0" presId="urn:microsoft.com/office/officeart/2018/5/layout/IconCircleLabelList"/>
    <dgm:cxn modelId="{95ED68D6-4647-413B-AF72-36EC4493365D}" type="presOf" srcId="{5E598C0D-C2AF-4100-BA2A-C825654BF49B}" destId="{B2C52011-89E3-406D-B489-F51BA326638A}" srcOrd="0" destOrd="0" presId="urn:microsoft.com/office/officeart/2018/5/layout/IconCircleLabelList"/>
    <dgm:cxn modelId="{55034799-C2A1-4158-AB18-17F893141768}" type="presParOf" srcId="{49350AA3-7242-4CAA-84EE-933BDB28C5E3}" destId="{DA1BB9FD-0223-40AD-866C-210679DD4BC0}" srcOrd="0" destOrd="0" presId="urn:microsoft.com/office/officeart/2018/5/layout/IconCircleLabelList"/>
    <dgm:cxn modelId="{5D72FDE4-030E-4AEF-AE49-2DA347171963}" type="presParOf" srcId="{DA1BB9FD-0223-40AD-866C-210679DD4BC0}" destId="{638AF767-9C02-4A21-8CAB-8EBE0D30968A}" srcOrd="0" destOrd="0" presId="urn:microsoft.com/office/officeart/2018/5/layout/IconCircleLabelList"/>
    <dgm:cxn modelId="{B7835E32-4946-4744-A431-6B82737619D0}" type="presParOf" srcId="{DA1BB9FD-0223-40AD-866C-210679DD4BC0}" destId="{3D725887-FC1D-4323-B8CF-DEE8A2AB601E}" srcOrd="1" destOrd="0" presId="urn:microsoft.com/office/officeart/2018/5/layout/IconCircleLabelList"/>
    <dgm:cxn modelId="{335A3DDD-2621-4787-A349-89B1948A245E}" type="presParOf" srcId="{DA1BB9FD-0223-40AD-866C-210679DD4BC0}" destId="{9AE6994B-7EAE-4AEE-B825-955E8BFAB80B}" srcOrd="2" destOrd="0" presId="urn:microsoft.com/office/officeart/2018/5/layout/IconCircleLabelList"/>
    <dgm:cxn modelId="{639814C2-1E60-440D-A685-28161E741F7D}" type="presParOf" srcId="{DA1BB9FD-0223-40AD-866C-210679DD4BC0}" destId="{B2C52011-89E3-406D-B489-F51BA326638A}" srcOrd="3" destOrd="0" presId="urn:microsoft.com/office/officeart/2018/5/layout/IconCircleLabelList"/>
    <dgm:cxn modelId="{8188B844-7347-44AD-882D-B57D490BE35F}" type="presParOf" srcId="{49350AA3-7242-4CAA-84EE-933BDB28C5E3}" destId="{FB485323-2A8A-4E51-937D-7D6609FCF9CD}" srcOrd="1" destOrd="0" presId="urn:microsoft.com/office/officeart/2018/5/layout/IconCircleLabelList"/>
    <dgm:cxn modelId="{6D33B176-4A81-471E-90F1-D25166DB60B6}" type="presParOf" srcId="{49350AA3-7242-4CAA-84EE-933BDB28C5E3}" destId="{E97C0952-57F5-4A0A-8D66-A2FD5708C95B}" srcOrd="2" destOrd="0" presId="urn:microsoft.com/office/officeart/2018/5/layout/IconCircleLabelList"/>
    <dgm:cxn modelId="{EDCBA415-B591-4E45-BE0F-88DB157ECE76}" type="presParOf" srcId="{E97C0952-57F5-4A0A-8D66-A2FD5708C95B}" destId="{85714103-BF9B-4DE5-AAB1-F5ED34D891E2}" srcOrd="0" destOrd="0" presId="urn:microsoft.com/office/officeart/2018/5/layout/IconCircleLabelList"/>
    <dgm:cxn modelId="{F748000E-0D99-4E1D-B5F8-E4DFDE3985F3}" type="presParOf" srcId="{E97C0952-57F5-4A0A-8D66-A2FD5708C95B}" destId="{5D1B504E-387D-4144-9989-E1D79C9B6075}" srcOrd="1" destOrd="0" presId="urn:microsoft.com/office/officeart/2018/5/layout/IconCircleLabelList"/>
    <dgm:cxn modelId="{71A42977-9322-4BF9-A84D-18159018E466}" type="presParOf" srcId="{E97C0952-57F5-4A0A-8D66-A2FD5708C95B}" destId="{CE4BD6A5-A758-4E34-81D4-703F10506FF7}" srcOrd="2" destOrd="0" presId="urn:microsoft.com/office/officeart/2018/5/layout/IconCircleLabelList"/>
    <dgm:cxn modelId="{4FF94BB7-51BD-40B7-9766-71FCF7DB1760}" type="presParOf" srcId="{E97C0952-57F5-4A0A-8D66-A2FD5708C95B}" destId="{6BC2040C-66FD-45A0-AA74-355F342D432F}" srcOrd="3" destOrd="0" presId="urn:microsoft.com/office/officeart/2018/5/layout/IconCircleLabelList"/>
    <dgm:cxn modelId="{E183F79B-6C33-4D7D-A5BA-59D412EC1074}" type="presParOf" srcId="{49350AA3-7242-4CAA-84EE-933BDB28C5E3}" destId="{82011B23-D5EE-44C8-836D-61396DC9DF3F}" srcOrd="3" destOrd="0" presId="urn:microsoft.com/office/officeart/2018/5/layout/IconCircleLabelList"/>
    <dgm:cxn modelId="{ECEDEBB2-CC5A-4B21-B046-92A463473319}" type="presParOf" srcId="{49350AA3-7242-4CAA-84EE-933BDB28C5E3}" destId="{AEF1352B-5035-437A-A10E-032435CAE6FF}" srcOrd="4" destOrd="0" presId="urn:microsoft.com/office/officeart/2018/5/layout/IconCircleLabelList"/>
    <dgm:cxn modelId="{13779BBE-D6F0-4BB4-9C0A-5E5C78AAABEF}" type="presParOf" srcId="{AEF1352B-5035-437A-A10E-032435CAE6FF}" destId="{6DDB52FE-A2D9-45B9-A768-7053CC915AB1}" srcOrd="0" destOrd="0" presId="urn:microsoft.com/office/officeart/2018/5/layout/IconCircleLabelList"/>
    <dgm:cxn modelId="{5E46E404-7F17-49E1-93DA-991A60305BA0}" type="presParOf" srcId="{AEF1352B-5035-437A-A10E-032435CAE6FF}" destId="{8AA9DFF5-56A2-4144-BF9D-A22DCD449671}" srcOrd="1" destOrd="0" presId="urn:microsoft.com/office/officeart/2018/5/layout/IconCircleLabelList"/>
    <dgm:cxn modelId="{0D49D07C-610A-4BE2-AE4D-AC148A9A18A3}" type="presParOf" srcId="{AEF1352B-5035-437A-A10E-032435CAE6FF}" destId="{CB8E8D07-B680-478E-AF80-E8C7D38F82C0}" srcOrd="2" destOrd="0" presId="urn:microsoft.com/office/officeart/2018/5/layout/IconCircleLabelList"/>
    <dgm:cxn modelId="{D1E014B7-0450-42F6-A0DA-7ABE26E45B75}" type="presParOf" srcId="{AEF1352B-5035-437A-A10E-032435CAE6FF}" destId="{606A6FDF-78FA-497B-81CC-05D82F036F8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3290D9C2-F6AF-4659-AB5F-686DE7553A4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9BA086E-3CCD-4412-AAE6-A303D9BCE3AA}">
      <dgm:prSet/>
      <dgm:spPr/>
      <dgm:t>
        <a:bodyPr/>
        <a:lstStyle/>
        <a:p>
          <a:pPr>
            <a:lnSpc>
              <a:spcPct val="100000"/>
            </a:lnSpc>
          </a:pPr>
          <a:r>
            <a:rPr lang="en-US"/>
            <a:t>Review the assignment brief</a:t>
          </a:r>
        </a:p>
      </dgm:t>
    </dgm:pt>
    <dgm:pt modelId="{324FD0EE-985B-44FF-A3EC-871B86FC8EA2}" type="parTrans" cxnId="{F47E632E-6A39-4A09-A737-D8B5858B5A4E}">
      <dgm:prSet/>
      <dgm:spPr/>
      <dgm:t>
        <a:bodyPr/>
        <a:lstStyle/>
        <a:p>
          <a:endParaRPr lang="en-US"/>
        </a:p>
      </dgm:t>
    </dgm:pt>
    <dgm:pt modelId="{B7880810-D59C-4D6F-A654-7194F187828B}" type="sibTrans" cxnId="{F47E632E-6A39-4A09-A737-D8B5858B5A4E}">
      <dgm:prSet/>
      <dgm:spPr/>
      <dgm:t>
        <a:bodyPr/>
        <a:lstStyle/>
        <a:p>
          <a:endParaRPr lang="en-US"/>
        </a:p>
      </dgm:t>
    </dgm:pt>
    <dgm:pt modelId="{F26D4D40-0F99-4A95-B8C2-6202E7EC9C45}">
      <dgm:prSet/>
      <dgm:spPr/>
      <dgm:t>
        <a:bodyPr/>
        <a:lstStyle/>
        <a:p>
          <a:pPr>
            <a:lnSpc>
              <a:spcPct val="100000"/>
            </a:lnSpc>
          </a:pPr>
          <a:r>
            <a:rPr lang="en-US"/>
            <a:t>Keep a note of possible scenarios</a:t>
          </a:r>
        </a:p>
      </dgm:t>
    </dgm:pt>
    <dgm:pt modelId="{E1183BBC-5F76-4A17-B39A-88FA0932C9E5}" type="parTrans" cxnId="{E2982F88-5325-49F1-BD26-67080374BEA4}">
      <dgm:prSet/>
      <dgm:spPr/>
      <dgm:t>
        <a:bodyPr/>
        <a:lstStyle/>
        <a:p>
          <a:endParaRPr lang="en-US"/>
        </a:p>
      </dgm:t>
    </dgm:pt>
    <dgm:pt modelId="{22C7CF86-4CD2-41E2-8028-8C9EE8966243}" type="sibTrans" cxnId="{E2982F88-5325-49F1-BD26-67080374BEA4}">
      <dgm:prSet/>
      <dgm:spPr/>
      <dgm:t>
        <a:bodyPr/>
        <a:lstStyle/>
        <a:p>
          <a:endParaRPr lang="en-US"/>
        </a:p>
      </dgm:t>
    </dgm:pt>
    <dgm:pt modelId="{BE5376FB-B90B-4399-98E6-4BFF997253AC}">
      <dgm:prSet/>
      <dgm:spPr/>
      <dgm:t>
        <a:bodyPr/>
        <a:lstStyle/>
        <a:p>
          <a:pPr>
            <a:lnSpc>
              <a:spcPct val="100000"/>
            </a:lnSpc>
          </a:pPr>
          <a:r>
            <a:rPr lang="en-US"/>
            <a:t>Consider what models/theories these link to</a:t>
          </a:r>
        </a:p>
      </dgm:t>
    </dgm:pt>
    <dgm:pt modelId="{19A97CE4-2178-49B0-AA54-D167BD59AA17}" type="parTrans" cxnId="{ADC32B1E-75C6-4AD6-BE00-875D6A23D47E}">
      <dgm:prSet/>
      <dgm:spPr/>
      <dgm:t>
        <a:bodyPr/>
        <a:lstStyle/>
        <a:p>
          <a:endParaRPr lang="en-US"/>
        </a:p>
      </dgm:t>
    </dgm:pt>
    <dgm:pt modelId="{14E8AA89-DF82-491C-9F19-FBBBCD3D49AE}" type="sibTrans" cxnId="{ADC32B1E-75C6-4AD6-BE00-875D6A23D47E}">
      <dgm:prSet/>
      <dgm:spPr/>
      <dgm:t>
        <a:bodyPr/>
        <a:lstStyle/>
        <a:p>
          <a:endParaRPr lang="en-US"/>
        </a:p>
      </dgm:t>
    </dgm:pt>
    <dgm:pt modelId="{A0FE9D05-B848-47A4-AADF-C232142CC826}">
      <dgm:prSet/>
      <dgm:spPr/>
      <dgm:t>
        <a:bodyPr/>
        <a:lstStyle/>
        <a:p>
          <a:pPr>
            <a:lnSpc>
              <a:spcPct val="100000"/>
            </a:lnSpc>
          </a:pPr>
          <a:r>
            <a:rPr lang="en-US"/>
            <a:t>Complete the CIPD core behaviour courses over the summer</a:t>
          </a:r>
        </a:p>
      </dgm:t>
    </dgm:pt>
    <dgm:pt modelId="{05D3FA7D-5C80-41AE-80D2-52DA414678DB}" type="parTrans" cxnId="{556E5ADD-C5AE-4BBD-815E-E9F74B3B19FD}">
      <dgm:prSet/>
      <dgm:spPr/>
      <dgm:t>
        <a:bodyPr/>
        <a:lstStyle/>
        <a:p>
          <a:endParaRPr lang="en-US"/>
        </a:p>
      </dgm:t>
    </dgm:pt>
    <dgm:pt modelId="{9C6BCADB-F276-4DCC-86EB-082156823B1A}" type="sibTrans" cxnId="{556E5ADD-C5AE-4BBD-815E-E9F74B3B19FD}">
      <dgm:prSet/>
      <dgm:spPr/>
      <dgm:t>
        <a:bodyPr/>
        <a:lstStyle/>
        <a:p>
          <a:endParaRPr lang="en-US"/>
        </a:p>
      </dgm:t>
    </dgm:pt>
    <dgm:pt modelId="{BBE6ED38-D1E8-40E4-9E53-C2E5A6EAE98F}" type="pres">
      <dgm:prSet presAssocID="{3290D9C2-F6AF-4659-AB5F-686DE7553A44}" presName="root" presStyleCnt="0">
        <dgm:presLayoutVars>
          <dgm:dir/>
          <dgm:resizeHandles val="exact"/>
        </dgm:presLayoutVars>
      </dgm:prSet>
      <dgm:spPr/>
    </dgm:pt>
    <dgm:pt modelId="{F8CFB542-F1CB-4DD4-B878-4BB4852A386D}" type="pres">
      <dgm:prSet presAssocID="{19BA086E-3CCD-4412-AAE6-A303D9BCE3AA}" presName="compNode" presStyleCnt="0"/>
      <dgm:spPr/>
    </dgm:pt>
    <dgm:pt modelId="{4A99C959-B4D9-45B7-9CD6-43BC5B4CFA84}" type="pres">
      <dgm:prSet presAssocID="{19BA086E-3CCD-4412-AAE6-A303D9BCE3AA}" presName="bgRect" presStyleLbl="bgShp" presStyleIdx="0" presStyleCnt="4"/>
      <dgm:spPr/>
    </dgm:pt>
    <dgm:pt modelId="{AC53E9B0-FC81-46A1-814A-8930F71FDDA7}" type="pres">
      <dgm:prSet presAssocID="{19BA086E-3CCD-4412-AAE6-A303D9BCE3A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ument"/>
        </a:ext>
      </dgm:extLst>
    </dgm:pt>
    <dgm:pt modelId="{0ECAAB7E-CAB0-47DC-8D0B-64700BE938A3}" type="pres">
      <dgm:prSet presAssocID="{19BA086E-3CCD-4412-AAE6-A303D9BCE3AA}" presName="spaceRect" presStyleCnt="0"/>
      <dgm:spPr/>
    </dgm:pt>
    <dgm:pt modelId="{50D60AD6-0265-4D0E-9CB9-979191D36D1D}" type="pres">
      <dgm:prSet presAssocID="{19BA086E-3CCD-4412-AAE6-A303D9BCE3AA}" presName="parTx" presStyleLbl="revTx" presStyleIdx="0" presStyleCnt="4">
        <dgm:presLayoutVars>
          <dgm:chMax val="0"/>
          <dgm:chPref val="0"/>
        </dgm:presLayoutVars>
      </dgm:prSet>
      <dgm:spPr/>
    </dgm:pt>
    <dgm:pt modelId="{8A5FA37B-12D8-4781-B719-1349EB4130F3}" type="pres">
      <dgm:prSet presAssocID="{B7880810-D59C-4D6F-A654-7194F187828B}" presName="sibTrans" presStyleCnt="0"/>
      <dgm:spPr/>
    </dgm:pt>
    <dgm:pt modelId="{82A0A9EE-4BA8-40A4-B6B9-7FC4ADB67EF0}" type="pres">
      <dgm:prSet presAssocID="{F26D4D40-0F99-4A95-B8C2-6202E7EC9C45}" presName="compNode" presStyleCnt="0"/>
      <dgm:spPr/>
    </dgm:pt>
    <dgm:pt modelId="{F8F36E38-8BA4-4132-9953-95293670855A}" type="pres">
      <dgm:prSet presAssocID="{F26D4D40-0F99-4A95-B8C2-6202E7EC9C45}" presName="bgRect" presStyleLbl="bgShp" presStyleIdx="1" presStyleCnt="4"/>
      <dgm:spPr/>
    </dgm:pt>
    <dgm:pt modelId="{EDBC8188-A3C9-4398-BF46-6E6112A6B6DB}" type="pres">
      <dgm:prSet presAssocID="{F26D4D40-0F99-4A95-B8C2-6202E7EC9C4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4E4CF42C-2003-44D2-9688-D84E4B41C542}" type="pres">
      <dgm:prSet presAssocID="{F26D4D40-0F99-4A95-B8C2-6202E7EC9C45}" presName="spaceRect" presStyleCnt="0"/>
      <dgm:spPr/>
    </dgm:pt>
    <dgm:pt modelId="{45D85D22-932F-401D-B13C-10C48827A541}" type="pres">
      <dgm:prSet presAssocID="{F26D4D40-0F99-4A95-B8C2-6202E7EC9C45}" presName="parTx" presStyleLbl="revTx" presStyleIdx="1" presStyleCnt="4">
        <dgm:presLayoutVars>
          <dgm:chMax val="0"/>
          <dgm:chPref val="0"/>
        </dgm:presLayoutVars>
      </dgm:prSet>
      <dgm:spPr/>
    </dgm:pt>
    <dgm:pt modelId="{D3424230-2F01-401E-9CBE-E2ECB0CC058C}" type="pres">
      <dgm:prSet presAssocID="{22C7CF86-4CD2-41E2-8028-8C9EE8966243}" presName="sibTrans" presStyleCnt="0"/>
      <dgm:spPr/>
    </dgm:pt>
    <dgm:pt modelId="{94840F08-F7DF-4A73-9D99-C5C71B98C4E1}" type="pres">
      <dgm:prSet presAssocID="{BE5376FB-B90B-4399-98E6-4BFF997253AC}" presName="compNode" presStyleCnt="0"/>
      <dgm:spPr/>
    </dgm:pt>
    <dgm:pt modelId="{F8DD3C5D-9EF5-4E4B-A9E2-EDE99854F387}" type="pres">
      <dgm:prSet presAssocID="{BE5376FB-B90B-4399-98E6-4BFF997253AC}" presName="bgRect" presStyleLbl="bgShp" presStyleIdx="2" presStyleCnt="4"/>
      <dgm:spPr/>
    </dgm:pt>
    <dgm:pt modelId="{FA584005-AC56-4D9B-84A5-6965EA2644D5}" type="pres">
      <dgm:prSet presAssocID="{BE5376FB-B90B-4399-98E6-4BFF997253A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uzzle"/>
        </a:ext>
      </dgm:extLst>
    </dgm:pt>
    <dgm:pt modelId="{B7C574BE-DDBC-4C14-AF1B-D5CAF50E4C29}" type="pres">
      <dgm:prSet presAssocID="{BE5376FB-B90B-4399-98E6-4BFF997253AC}" presName="spaceRect" presStyleCnt="0"/>
      <dgm:spPr/>
    </dgm:pt>
    <dgm:pt modelId="{36677A69-4E59-478B-B118-44C9BC6FEBA7}" type="pres">
      <dgm:prSet presAssocID="{BE5376FB-B90B-4399-98E6-4BFF997253AC}" presName="parTx" presStyleLbl="revTx" presStyleIdx="2" presStyleCnt="4">
        <dgm:presLayoutVars>
          <dgm:chMax val="0"/>
          <dgm:chPref val="0"/>
        </dgm:presLayoutVars>
      </dgm:prSet>
      <dgm:spPr/>
    </dgm:pt>
    <dgm:pt modelId="{C057C169-F808-4D6F-BE24-AA5CA8C796C7}" type="pres">
      <dgm:prSet presAssocID="{14E8AA89-DF82-491C-9F19-FBBBCD3D49AE}" presName="sibTrans" presStyleCnt="0"/>
      <dgm:spPr/>
    </dgm:pt>
    <dgm:pt modelId="{074D9D23-56D8-48C8-B3BD-AB00EF7FD676}" type="pres">
      <dgm:prSet presAssocID="{A0FE9D05-B848-47A4-AADF-C232142CC826}" presName="compNode" presStyleCnt="0"/>
      <dgm:spPr/>
    </dgm:pt>
    <dgm:pt modelId="{173DE63C-CBFD-4658-B96A-12557D1E994D}" type="pres">
      <dgm:prSet presAssocID="{A0FE9D05-B848-47A4-AADF-C232142CC826}" presName="bgRect" presStyleLbl="bgShp" presStyleIdx="3" presStyleCnt="4"/>
      <dgm:spPr/>
    </dgm:pt>
    <dgm:pt modelId="{A885030B-1FEC-4290-8022-76B54E8CE908}" type="pres">
      <dgm:prSet presAssocID="{A0FE9D05-B848-47A4-AADF-C232142CC82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
        </a:ext>
      </dgm:extLst>
    </dgm:pt>
    <dgm:pt modelId="{FFDC818B-5773-4305-A18C-777D104A4B25}" type="pres">
      <dgm:prSet presAssocID="{A0FE9D05-B848-47A4-AADF-C232142CC826}" presName="spaceRect" presStyleCnt="0"/>
      <dgm:spPr/>
    </dgm:pt>
    <dgm:pt modelId="{96307710-2FDD-43A4-9AC1-8723FCB9175A}" type="pres">
      <dgm:prSet presAssocID="{A0FE9D05-B848-47A4-AADF-C232142CC826}" presName="parTx" presStyleLbl="revTx" presStyleIdx="3" presStyleCnt="4">
        <dgm:presLayoutVars>
          <dgm:chMax val="0"/>
          <dgm:chPref val="0"/>
        </dgm:presLayoutVars>
      </dgm:prSet>
      <dgm:spPr/>
    </dgm:pt>
  </dgm:ptLst>
  <dgm:cxnLst>
    <dgm:cxn modelId="{0A0A021A-ACF1-457B-81AB-B2D6382F2757}" type="presOf" srcId="{F26D4D40-0F99-4A95-B8C2-6202E7EC9C45}" destId="{45D85D22-932F-401D-B13C-10C48827A541}" srcOrd="0" destOrd="0" presId="urn:microsoft.com/office/officeart/2018/2/layout/IconVerticalSolidList"/>
    <dgm:cxn modelId="{ADC32B1E-75C6-4AD6-BE00-875D6A23D47E}" srcId="{3290D9C2-F6AF-4659-AB5F-686DE7553A44}" destId="{BE5376FB-B90B-4399-98E6-4BFF997253AC}" srcOrd="2" destOrd="0" parTransId="{19A97CE4-2178-49B0-AA54-D167BD59AA17}" sibTransId="{14E8AA89-DF82-491C-9F19-FBBBCD3D49AE}"/>
    <dgm:cxn modelId="{F47E632E-6A39-4A09-A737-D8B5858B5A4E}" srcId="{3290D9C2-F6AF-4659-AB5F-686DE7553A44}" destId="{19BA086E-3CCD-4412-AAE6-A303D9BCE3AA}" srcOrd="0" destOrd="0" parTransId="{324FD0EE-985B-44FF-A3EC-871B86FC8EA2}" sibTransId="{B7880810-D59C-4D6F-A654-7194F187828B}"/>
    <dgm:cxn modelId="{7899D453-6A59-442B-9D39-724ACC28ABA5}" type="presOf" srcId="{19BA086E-3CCD-4412-AAE6-A303D9BCE3AA}" destId="{50D60AD6-0265-4D0E-9CB9-979191D36D1D}" srcOrd="0" destOrd="0" presId="urn:microsoft.com/office/officeart/2018/2/layout/IconVerticalSolidList"/>
    <dgm:cxn modelId="{E2982F88-5325-49F1-BD26-67080374BEA4}" srcId="{3290D9C2-F6AF-4659-AB5F-686DE7553A44}" destId="{F26D4D40-0F99-4A95-B8C2-6202E7EC9C45}" srcOrd="1" destOrd="0" parTransId="{E1183BBC-5F76-4A17-B39A-88FA0932C9E5}" sibTransId="{22C7CF86-4CD2-41E2-8028-8C9EE8966243}"/>
    <dgm:cxn modelId="{CD9E2BA4-3D9E-4168-ADF3-999A2FA3B635}" type="presOf" srcId="{A0FE9D05-B848-47A4-AADF-C232142CC826}" destId="{96307710-2FDD-43A4-9AC1-8723FCB9175A}" srcOrd="0" destOrd="0" presId="urn:microsoft.com/office/officeart/2018/2/layout/IconVerticalSolidList"/>
    <dgm:cxn modelId="{0051A8AE-63F5-41E2-B95B-F4F240035134}" type="presOf" srcId="{3290D9C2-F6AF-4659-AB5F-686DE7553A44}" destId="{BBE6ED38-D1E8-40E4-9E53-C2E5A6EAE98F}" srcOrd="0" destOrd="0" presId="urn:microsoft.com/office/officeart/2018/2/layout/IconVerticalSolidList"/>
    <dgm:cxn modelId="{22EA84C7-93BF-4F92-AE98-7A8DFC5ACDD1}" type="presOf" srcId="{BE5376FB-B90B-4399-98E6-4BFF997253AC}" destId="{36677A69-4E59-478B-B118-44C9BC6FEBA7}" srcOrd="0" destOrd="0" presId="urn:microsoft.com/office/officeart/2018/2/layout/IconVerticalSolidList"/>
    <dgm:cxn modelId="{556E5ADD-C5AE-4BBD-815E-E9F74B3B19FD}" srcId="{3290D9C2-F6AF-4659-AB5F-686DE7553A44}" destId="{A0FE9D05-B848-47A4-AADF-C232142CC826}" srcOrd="3" destOrd="0" parTransId="{05D3FA7D-5C80-41AE-80D2-52DA414678DB}" sibTransId="{9C6BCADB-F276-4DCC-86EB-082156823B1A}"/>
    <dgm:cxn modelId="{D0DF728E-08AB-47A1-9AEF-522E24992C68}" type="presParOf" srcId="{BBE6ED38-D1E8-40E4-9E53-C2E5A6EAE98F}" destId="{F8CFB542-F1CB-4DD4-B878-4BB4852A386D}" srcOrd="0" destOrd="0" presId="urn:microsoft.com/office/officeart/2018/2/layout/IconVerticalSolidList"/>
    <dgm:cxn modelId="{7727D7F8-54C2-4261-A770-EB901D973EB3}" type="presParOf" srcId="{F8CFB542-F1CB-4DD4-B878-4BB4852A386D}" destId="{4A99C959-B4D9-45B7-9CD6-43BC5B4CFA84}" srcOrd="0" destOrd="0" presId="urn:microsoft.com/office/officeart/2018/2/layout/IconVerticalSolidList"/>
    <dgm:cxn modelId="{F150AA8D-C9D3-4449-AAAA-F0EACDCEC311}" type="presParOf" srcId="{F8CFB542-F1CB-4DD4-B878-4BB4852A386D}" destId="{AC53E9B0-FC81-46A1-814A-8930F71FDDA7}" srcOrd="1" destOrd="0" presId="urn:microsoft.com/office/officeart/2018/2/layout/IconVerticalSolidList"/>
    <dgm:cxn modelId="{783E0A26-E16E-4E71-9D89-671CD86B3DF8}" type="presParOf" srcId="{F8CFB542-F1CB-4DD4-B878-4BB4852A386D}" destId="{0ECAAB7E-CAB0-47DC-8D0B-64700BE938A3}" srcOrd="2" destOrd="0" presId="urn:microsoft.com/office/officeart/2018/2/layout/IconVerticalSolidList"/>
    <dgm:cxn modelId="{98BC5D4A-9E6D-43F4-AD7B-3ABC5A52EB84}" type="presParOf" srcId="{F8CFB542-F1CB-4DD4-B878-4BB4852A386D}" destId="{50D60AD6-0265-4D0E-9CB9-979191D36D1D}" srcOrd="3" destOrd="0" presId="urn:microsoft.com/office/officeart/2018/2/layout/IconVerticalSolidList"/>
    <dgm:cxn modelId="{B2D08463-11E5-42E7-AF01-B0F73F920BEE}" type="presParOf" srcId="{BBE6ED38-D1E8-40E4-9E53-C2E5A6EAE98F}" destId="{8A5FA37B-12D8-4781-B719-1349EB4130F3}" srcOrd="1" destOrd="0" presId="urn:microsoft.com/office/officeart/2018/2/layout/IconVerticalSolidList"/>
    <dgm:cxn modelId="{8A7EA74F-6536-4C43-8E59-59F702C4B95A}" type="presParOf" srcId="{BBE6ED38-D1E8-40E4-9E53-C2E5A6EAE98F}" destId="{82A0A9EE-4BA8-40A4-B6B9-7FC4ADB67EF0}" srcOrd="2" destOrd="0" presId="urn:microsoft.com/office/officeart/2018/2/layout/IconVerticalSolidList"/>
    <dgm:cxn modelId="{9EB71AAC-234F-44E9-BB6F-EB50198FE4EA}" type="presParOf" srcId="{82A0A9EE-4BA8-40A4-B6B9-7FC4ADB67EF0}" destId="{F8F36E38-8BA4-4132-9953-95293670855A}" srcOrd="0" destOrd="0" presId="urn:microsoft.com/office/officeart/2018/2/layout/IconVerticalSolidList"/>
    <dgm:cxn modelId="{7A197464-9904-40F4-B4EE-FF6E058D3614}" type="presParOf" srcId="{82A0A9EE-4BA8-40A4-B6B9-7FC4ADB67EF0}" destId="{EDBC8188-A3C9-4398-BF46-6E6112A6B6DB}" srcOrd="1" destOrd="0" presId="urn:microsoft.com/office/officeart/2018/2/layout/IconVerticalSolidList"/>
    <dgm:cxn modelId="{19E19A85-D840-48BB-964F-E324A3E067DC}" type="presParOf" srcId="{82A0A9EE-4BA8-40A4-B6B9-7FC4ADB67EF0}" destId="{4E4CF42C-2003-44D2-9688-D84E4B41C542}" srcOrd="2" destOrd="0" presId="urn:microsoft.com/office/officeart/2018/2/layout/IconVerticalSolidList"/>
    <dgm:cxn modelId="{E57CF551-8B55-453E-A2E8-692FDCC53858}" type="presParOf" srcId="{82A0A9EE-4BA8-40A4-B6B9-7FC4ADB67EF0}" destId="{45D85D22-932F-401D-B13C-10C48827A541}" srcOrd="3" destOrd="0" presId="urn:microsoft.com/office/officeart/2018/2/layout/IconVerticalSolidList"/>
    <dgm:cxn modelId="{A6D2D36B-3CA0-4FB8-9F3B-71647B3EC6B7}" type="presParOf" srcId="{BBE6ED38-D1E8-40E4-9E53-C2E5A6EAE98F}" destId="{D3424230-2F01-401E-9CBE-E2ECB0CC058C}" srcOrd="3" destOrd="0" presId="urn:microsoft.com/office/officeart/2018/2/layout/IconVerticalSolidList"/>
    <dgm:cxn modelId="{51DE7D8F-B742-43BD-8387-419C8D2E41C1}" type="presParOf" srcId="{BBE6ED38-D1E8-40E4-9E53-C2E5A6EAE98F}" destId="{94840F08-F7DF-4A73-9D99-C5C71B98C4E1}" srcOrd="4" destOrd="0" presId="urn:microsoft.com/office/officeart/2018/2/layout/IconVerticalSolidList"/>
    <dgm:cxn modelId="{C62557BC-1188-4413-9263-877C46C5A6A5}" type="presParOf" srcId="{94840F08-F7DF-4A73-9D99-C5C71B98C4E1}" destId="{F8DD3C5D-9EF5-4E4B-A9E2-EDE99854F387}" srcOrd="0" destOrd="0" presId="urn:microsoft.com/office/officeart/2018/2/layout/IconVerticalSolidList"/>
    <dgm:cxn modelId="{1F252072-4DAC-4839-8209-9872299CF118}" type="presParOf" srcId="{94840F08-F7DF-4A73-9D99-C5C71B98C4E1}" destId="{FA584005-AC56-4D9B-84A5-6965EA2644D5}" srcOrd="1" destOrd="0" presId="urn:microsoft.com/office/officeart/2018/2/layout/IconVerticalSolidList"/>
    <dgm:cxn modelId="{D2C0E44D-2595-4412-9FE9-5EE0ED0B735C}" type="presParOf" srcId="{94840F08-F7DF-4A73-9D99-C5C71B98C4E1}" destId="{B7C574BE-DDBC-4C14-AF1B-D5CAF50E4C29}" srcOrd="2" destOrd="0" presId="urn:microsoft.com/office/officeart/2018/2/layout/IconVerticalSolidList"/>
    <dgm:cxn modelId="{3D716781-D7F4-4FD6-A0D3-421C6CD634E5}" type="presParOf" srcId="{94840F08-F7DF-4A73-9D99-C5C71B98C4E1}" destId="{36677A69-4E59-478B-B118-44C9BC6FEBA7}" srcOrd="3" destOrd="0" presId="urn:microsoft.com/office/officeart/2018/2/layout/IconVerticalSolidList"/>
    <dgm:cxn modelId="{DBADFA69-0352-469B-8778-3F1018DC722C}" type="presParOf" srcId="{BBE6ED38-D1E8-40E4-9E53-C2E5A6EAE98F}" destId="{C057C169-F808-4D6F-BE24-AA5CA8C796C7}" srcOrd="5" destOrd="0" presId="urn:microsoft.com/office/officeart/2018/2/layout/IconVerticalSolidList"/>
    <dgm:cxn modelId="{09129FEC-C6BA-4E55-9E54-926E1B06F114}" type="presParOf" srcId="{BBE6ED38-D1E8-40E4-9E53-C2E5A6EAE98F}" destId="{074D9D23-56D8-48C8-B3BD-AB00EF7FD676}" srcOrd="6" destOrd="0" presId="urn:microsoft.com/office/officeart/2018/2/layout/IconVerticalSolidList"/>
    <dgm:cxn modelId="{E6485BD9-CE55-43D0-A2C0-1A3A0D085A21}" type="presParOf" srcId="{074D9D23-56D8-48C8-B3BD-AB00EF7FD676}" destId="{173DE63C-CBFD-4658-B96A-12557D1E994D}" srcOrd="0" destOrd="0" presId="urn:microsoft.com/office/officeart/2018/2/layout/IconVerticalSolidList"/>
    <dgm:cxn modelId="{DDD841A2-C646-4DCE-9069-7079D57172C5}" type="presParOf" srcId="{074D9D23-56D8-48C8-B3BD-AB00EF7FD676}" destId="{A885030B-1FEC-4290-8022-76B54E8CE908}" srcOrd="1" destOrd="0" presId="urn:microsoft.com/office/officeart/2018/2/layout/IconVerticalSolidList"/>
    <dgm:cxn modelId="{741A6889-9413-4B31-87CA-02BA2E96C377}" type="presParOf" srcId="{074D9D23-56D8-48C8-B3BD-AB00EF7FD676}" destId="{FFDC818B-5773-4305-A18C-777D104A4B25}" srcOrd="2" destOrd="0" presId="urn:microsoft.com/office/officeart/2018/2/layout/IconVerticalSolidList"/>
    <dgm:cxn modelId="{3E4E44FC-26CC-4FAE-9CC8-0BC1068E777E}" type="presParOf" srcId="{074D9D23-56D8-48C8-B3BD-AB00EF7FD676}" destId="{96307710-2FDD-43A4-9AC1-8723FCB9175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A1C24-8BAB-4FA2-A615-5A6272EACACE}">
      <dsp:nvSpPr>
        <dsp:cNvPr id="0" name=""/>
        <dsp:cNvSpPr/>
      </dsp:nvSpPr>
      <dsp:spPr>
        <a:xfrm>
          <a:off x="0" y="478"/>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B7ADDA-FF5A-4D3F-A298-8CEB1938EE17}">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7EEE10-C082-4D7F-8C76-9514E6D14DBA}">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Driving Your Development</a:t>
          </a:r>
          <a:endParaRPr lang="en-US" sz="2500" kern="1200"/>
        </a:p>
      </dsp:txBody>
      <dsp:txXfrm>
        <a:off x="1292304" y="478"/>
        <a:ext cx="9680495" cy="1118878"/>
      </dsp:txXfrm>
    </dsp:sp>
    <dsp:sp modelId="{C1857E58-6259-4DC5-8EAE-EA64DFFFDB0E}">
      <dsp:nvSpPr>
        <dsp:cNvPr id="0" name=""/>
        <dsp:cNvSpPr/>
      </dsp:nvSpPr>
      <dsp:spPr>
        <a:xfrm>
          <a:off x="0" y="1399076"/>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242C57-4C2A-45B2-9816-3E50DC1F09AE}">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26F87E-AA33-4F67-B84B-B2028A75F257}">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Level 7 Portfolio of Evidence</a:t>
          </a:r>
          <a:endParaRPr lang="en-US" sz="2500" kern="1200"/>
        </a:p>
      </dsp:txBody>
      <dsp:txXfrm>
        <a:off x="1292304" y="1399076"/>
        <a:ext cx="9680495" cy="1118878"/>
      </dsp:txXfrm>
    </dsp:sp>
    <dsp:sp modelId="{6B6A6DF7-5C94-4E30-9BC9-56026C2E5433}">
      <dsp:nvSpPr>
        <dsp:cNvPr id="0" name=""/>
        <dsp:cNvSpPr/>
      </dsp:nvSpPr>
      <dsp:spPr>
        <a:xfrm>
          <a:off x="0" y="2797675"/>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392695-499D-426D-A376-F6D4595B84BB}">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79B31-E71E-4BF8-9099-4825407A9F77}">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Understanding the task and choosing strong scenarios</a:t>
          </a:r>
          <a:endParaRPr lang="en-US" sz="2500" kern="1200"/>
        </a:p>
      </dsp:txBody>
      <dsp:txXfrm>
        <a:off x="1292304" y="2797675"/>
        <a:ext cx="9680495" cy="111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6E100-7562-4DDF-8867-B17749AAFF6B}">
      <dsp:nvSpPr>
        <dsp:cNvPr id="0" name=""/>
        <dsp:cNvSpPr/>
      </dsp:nvSpPr>
      <dsp:spPr>
        <a:xfrm>
          <a:off x="0" y="178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3E7DE29-7C11-4D42-9306-DA361F3DF6A1}">
      <dsp:nvSpPr>
        <dsp:cNvPr id="0" name=""/>
        <dsp:cNvSpPr/>
      </dsp:nvSpPr>
      <dsp:spPr>
        <a:xfrm>
          <a:off x="0" y="1782"/>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 reflective professional portfolio</a:t>
          </a:r>
          <a:endParaRPr lang="en-US" sz="1700" kern="1200"/>
        </a:p>
      </dsp:txBody>
      <dsp:txXfrm>
        <a:off x="0" y="1782"/>
        <a:ext cx="11594969" cy="607963"/>
      </dsp:txXfrm>
    </dsp:sp>
    <dsp:sp modelId="{CCEAA01E-1B68-4B12-86AA-B6C7770EDB28}">
      <dsp:nvSpPr>
        <dsp:cNvPr id="0" name=""/>
        <dsp:cNvSpPr/>
      </dsp:nvSpPr>
      <dsp:spPr>
        <a:xfrm>
          <a:off x="0" y="609746"/>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304AF62-9CD9-4A5F-BF9E-F9CA2300C26D}">
      <dsp:nvSpPr>
        <dsp:cNvPr id="0" name=""/>
        <dsp:cNvSpPr/>
      </dsp:nvSpPr>
      <dsp:spPr>
        <a:xfrm>
          <a:off x="0" y="609746"/>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Evidence-based and theory-informed</a:t>
          </a:r>
          <a:endParaRPr lang="en-US" sz="1700" kern="1200"/>
        </a:p>
      </dsp:txBody>
      <dsp:txXfrm>
        <a:off x="0" y="609746"/>
        <a:ext cx="11594969" cy="607963"/>
      </dsp:txXfrm>
    </dsp:sp>
    <dsp:sp modelId="{512A913C-22E6-426D-993A-97469D9A4280}">
      <dsp:nvSpPr>
        <dsp:cNvPr id="0" name=""/>
        <dsp:cNvSpPr/>
      </dsp:nvSpPr>
      <dsp:spPr>
        <a:xfrm>
          <a:off x="0" y="121771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F88F3D2-D389-4BA3-BE89-26AEB73A3E0A}">
      <dsp:nvSpPr>
        <dsp:cNvPr id="0" name=""/>
        <dsp:cNvSpPr/>
      </dsp:nvSpPr>
      <dsp:spPr>
        <a:xfrm>
          <a:off x="0" y="1217710"/>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Word count – 4,500 words in total (4,000 for the portfolio, 500 for the Personal Development Plan)</a:t>
          </a:r>
          <a:endParaRPr lang="en-US" sz="1700" kern="1200"/>
        </a:p>
      </dsp:txBody>
      <dsp:txXfrm>
        <a:off x="0" y="1217710"/>
        <a:ext cx="11594969" cy="607963"/>
      </dsp:txXfrm>
    </dsp:sp>
    <dsp:sp modelId="{565EE295-C936-4350-B5DA-C8437D241560}">
      <dsp:nvSpPr>
        <dsp:cNvPr id="0" name=""/>
        <dsp:cNvSpPr/>
      </dsp:nvSpPr>
      <dsp:spPr>
        <a:xfrm>
          <a:off x="0" y="182567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786BE6A-F7CE-4E01-8066-5FA6D6DC7A89}">
      <dsp:nvSpPr>
        <dsp:cNvPr id="0" name=""/>
        <dsp:cNvSpPr/>
      </dsp:nvSpPr>
      <dsp:spPr>
        <a:xfrm>
          <a:off x="0" y="1825674"/>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Minimum of 4 scenarios</a:t>
          </a:r>
          <a:endParaRPr lang="en-US" sz="1700" kern="1200"/>
        </a:p>
      </dsp:txBody>
      <dsp:txXfrm>
        <a:off x="0" y="1825674"/>
        <a:ext cx="11594969" cy="607963"/>
      </dsp:txXfrm>
    </dsp:sp>
    <dsp:sp modelId="{F094F850-22DE-454B-BBD9-8F5BA22E4530}">
      <dsp:nvSpPr>
        <dsp:cNvPr id="0" name=""/>
        <dsp:cNvSpPr/>
      </dsp:nvSpPr>
      <dsp:spPr>
        <a:xfrm>
          <a:off x="0" y="2433638"/>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472433F-729B-4F58-B178-3C6F41C9C1C0}">
      <dsp:nvSpPr>
        <dsp:cNvPr id="0" name=""/>
        <dsp:cNvSpPr/>
      </dsp:nvSpPr>
      <dsp:spPr>
        <a:xfrm>
          <a:off x="0" y="2433638"/>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All CIPD core behaviours evidenced</a:t>
          </a:r>
          <a:endParaRPr lang="en-US" sz="1700" kern="1200"/>
        </a:p>
      </dsp:txBody>
      <dsp:txXfrm>
        <a:off x="0" y="2433638"/>
        <a:ext cx="11594969" cy="607963"/>
      </dsp:txXfrm>
    </dsp:sp>
    <dsp:sp modelId="{A42BE384-D2DA-46CC-9C0C-53FC3A9BCB6E}">
      <dsp:nvSpPr>
        <dsp:cNvPr id="0" name=""/>
        <dsp:cNvSpPr/>
      </dsp:nvSpPr>
      <dsp:spPr>
        <a:xfrm>
          <a:off x="0" y="304160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3F7938F-4FEC-4D73-BCBE-368971458FBF}">
      <dsp:nvSpPr>
        <dsp:cNvPr id="0" name=""/>
        <dsp:cNvSpPr/>
      </dsp:nvSpPr>
      <dsp:spPr>
        <a:xfrm>
          <a:off x="0" y="3041602"/>
          <a:ext cx="11594969" cy="6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Complete the online courses: </a:t>
          </a:r>
          <a:r>
            <a:rPr lang="en-GB" sz="1700" kern="1200">
              <a:hlinkClick xmlns:r="http://schemas.openxmlformats.org/officeDocument/2006/relationships" r:id="rId1"/>
            </a:rPr>
            <a:t>https://www.cipd.org/uk/the-people-profession/the-profession-map/explore-the-profession-map/core-behaviours/</a:t>
          </a:r>
          <a:r>
            <a:rPr lang="en-GB" sz="1700" kern="1200"/>
            <a:t> </a:t>
          </a:r>
          <a:endParaRPr lang="en-US" sz="1700" kern="1200"/>
        </a:p>
      </dsp:txBody>
      <dsp:txXfrm>
        <a:off x="0" y="3041602"/>
        <a:ext cx="11594969" cy="6079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42102-0DD7-4BB3-BD51-F5FDC03D7613}">
      <dsp:nvSpPr>
        <dsp:cNvPr id="0" name=""/>
        <dsp:cNvSpPr/>
      </dsp:nvSpPr>
      <dsp:spPr>
        <a:xfrm>
          <a:off x="1304434"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Engagement with literature (20%)</a:t>
          </a:r>
          <a:endParaRPr lang="en-US" sz="2100" kern="1200"/>
        </a:p>
      </dsp:txBody>
      <dsp:txXfrm>
        <a:off x="1304434" y="372"/>
        <a:ext cx="2808156" cy="1684893"/>
      </dsp:txXfrm>
    </dsp:sp>
    <dsp:sp modelId="{55C71C84-2F9B-4796-A1F4-8929D22E206E}">
      <dsp:nvSpPr>
        <dsp:cNvPr id="0" name=""/>
        <dsp:cNvSpPr/>
      </dsp:nvSpPr>
      <dsp:spPr>
        <a:xfrm>
          <a:off x="4393406"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Knowledge &amp; understanding (20%)</a:t>
          </a:r>
          <a:endParaRPr lang="en-US" sz="2100" kern="1200"/>
        </a:p>
      </dsp:txBody>
      <dsp:txXfrm>
        <a:off x="4393406" y="372"/>
        <a:ext cx="2808156" cy="1684893"/>
      </dsp:txXfrm>
    </dsp:sp>
    <dsp:sp modelId="{5E5466C6-E013-4C65-B648-5702368B60E4}">
      <dsp:nvSpPr>
        <dsp:cNvPr id="0" name=""/>
        <dsp:cNvSpPr/>
      </dsp:nvSpPr>
      <dsp:spPr>
        <a:xfrm>
          <a:off x="7482378"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Cognitive &amp; intellectual skills (20%)</a:t>
          </a:r>
          <a:endParaRPr lang="en-US" sz="2100" kern="1200"/>
        </a:p>
      </dsp:txBody>
      <dsp:txXfrm>
        <a:off x="7482378" y="372"/>
        <a:ext cx="2808156" cy="1684893"/>
      </dsp:txXfrm>
    </dsp:sp>
    <dsp:sp modelId="{28A7BD24-2F26-4C29-99A2-44B780BF1F14}">
      <dsp:nvSpPr>
        <dsp:cNvPr id="0" name=""/>
        <dsp:cNvSpPr/>
      </dsp:nvSpPr>
      <dsp:spPr>
        <a:xfrm>
          <a:off x="1304434"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Practical application (25%)</a:t>
          </a:r>
          <a:endParaRPr lang="en-US" sz="2100" kern="1200"/>
        </a:p>
      </dsp:txBody>
      <dsp:txXfrm>
        <a:off x="1304434" y="1966082"/>
        <a:ext cx="2808156" cy="1684893"/>
      </dsp:txXfrm>
    </dsp:sp>
    <dsp:sp modelId="{BA88B7F0-1F39-4E8B-8C9F-6CAB82B1DA74}">
      <dsp:nvSpPr>
        <dsp:cNvPr id="0" name=""/>
        <dsp:cNvSpPr/>
      </dsp:nvSpPr>
      <dsp:spPr>
        <a:xfrm>
          <a:off x="4393406"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Transferable &amp; professional skills (15%)</a:t>
          </a:r>
          <a:endParaRPr lang="en-US" sz="2100" kern="1200"/>
        </a:p>
      </dsp:txBody>
      <dsp:txXfrm>
        <a:off x="4393406" y="1966082"/>
        <a:ext cx="2808156" cy="1684893"/>
      </dsp:txXfrm>
    </dsp:sp>
    <dsp:sp modelId="{FFA9A5D7-CF53-4662-9C40-965C83EC56D3}">
      <dsp:nvSpPr>
        <dsp:cNvPr id="0" name=""/>
        <dsp:cNvSpPr/>
      </dsp:nvSpPr>
      <dsp:spPr>
        <a:xfrm>
          <a:off x="7482378"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Applying theory to real situations carries the highest weighting. Literature must support analysis, not replace it.</a:t>
          </a:r>
          <a:endParaRPr lang="en-US" sz="2100" kern="1200"/>
        </a:p>
      </dsp:txBody>
      <dsp:txXfrm>
        <a:off x="7482378" y="1966082"/>
        <a:ext cx="2808156" cy="16848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B8812-C23F-4E6E-8A10-C921919FF1B4}">
      <dsp:nvSpPr>
        <dsp:cNvPr id="0" name=""/>
        <dsp:cNvSpPr/>
      </dsp:nvSpPr>
      <dsp:spPr>
        <a:xfrm>
          <a:off x="0" y="445"/>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6708A-9F1E-4880-9794-AA5A91B71E74}">
      <dsp:nvSpPr>
        <dsp:cNvPr id="0" name=""/>
        <dsp:cNvSpPr/>
      </dsp:nvSpPr>
      <dsp:spPr>
        <a:xfrm>
          <a:off x="0" y="445"/>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Ethical Practice - Acting with integrity, fairness, and professional standards.</a:t>
          </a:r>
          <a:endParaRPr lang="en-US" sz="1800" kern="1200" dirty="0"/>
        </a:p>
      </dsp:txBody>
      <dsp:txXfrm>
        <a:off x="0" y="445"/>
        <a:ext cx="11594969" cy="405606"/>
      </dsp:txXfrm>
    </dsp:sp>
    <dsp:sp modelId="{FF4F21F6-B225-4B07-BC33-E2657C0EFB9A}">
      <dsp:nvSpPr>
        <dsp:cNvPr id="0" name=""/>
        <dsp:cNvSpPr/>
      </dsp:nvSpPr>
      <dsp:spPr>
        <a:xfrm>
          <a:off x="0" y="406052"/>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8D7CB2-CC85-4EE9-9347-9B20D3F95FAB}">
      <dsp:nvSpPr>
        <dsp:cNvPr id="0" name=""/>
        <dsp:cNvSpPr/>
      </dsp:nvSpPr>
      <dsp:spPr>
        <a:xfrm>
          <a:off x="0" y="406052"/>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Professional Courage &amp; Influence - Speaking up, challenging appropriately, and shaping decisions with confidence.</a:t>
          </a:r>
          <a:endParaRPr lang="en-US" sz="1800" kern="1200" dirty="0"/>
        </a:p>
      </dsp:txBody>
      <dsp:txXfrm>
        <a:off x="0" y="406052"/>
        <a:ext cx="11594969" cy="405606"/>
      </dsp:txXfrm>
    </dsp:sp>
    <dsp:sp modelId="{E0CA02E6-EDFA-4786-BF0F-E9347762AF87}">
      <dsp:nvSpPr>
        <dsp:cNvPr id="0" name=""/>
        <dsp:cNvSpPr/>
      </dsp:nvSpPr>
      <dsp:spPr>
        <a:xfrm>
          <a:off x="0" y="811658"/>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E02A1-2322-4D00-8404-0DBFB4A37D4F}">
      <dsp:nvSpPr>
        <dsp:cNvPr id="0" name=""/>
        <dsp:cNvSpPr/>
      </dsp:nvSpPr>
      <dsp:spPr>
        <a:xfrm>
          <a:off x="0" y="811658"/>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Valuing People - Speaking up, challenging appropriately, and shaping decisions with confidence.</a:t>
          </a:r>
          <a:endParaRPr lang="en-US" sz="1800" kern="1200" dirty="0"/>
        </a:p>
      </dsp:txBody>
      <dsp:txXfrm>
        <a:off x="0" y="811658"/>
        <a:ext cx="11594969" cy="405606"/>
      </dsp:txXfrm>
    </dsp:sp>
    <dsp:sp modelId="{FD125736-6DC6-4F3F-885C-3EEE0CA1907C}">
      <dsp:nvSpPr>
        <dsp:cNvPr id="0" name=""/>
        <dsp:cNvSpPr/>
      </dsp:nvSpPr>
      <dsp:spPr>
        <a:xfrm>
          <a:off x="0" y="121726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B2F5B5-E21D-4D9B-8D52-1A68704A9B47}">
      <dsp:nvSpPr>
        <dsp:cNvPr id="0" name=""/>
        <dsp:cNvSpPr/>
      </dsp:nvSpPr>
      <dsp:spPr>
        <a:xfrm>
          <a:off x="0" y="1217264"/>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Working Inclusively - Creating an environment where different perspectives are welcomed and everyone can contribute</a:t>
          </a:r>
          <a:endParaRPr lang="en-US" sz="1800" kern="1200" dirty="0"/>
        </a:p>
      </dsp:txBody>
      <dsp:txXfrm>
        <a:off x="0" y="1217264"/>
        <a:ext cx="11594969" cy="405606"/>
      </dsp:txXfrm>
    </dsp:sp>
    <dsp:sp modelId="{804240FC-92E6-4A52-9330-541DEFF27792}">
      <dsp:nvSpPr>
        <dsp:cNvPr id="0" name=""/>
        <dsp:cNvSpPr/>
      </dsp:nvSpPr>
      <dsp:spPr>
        <a:xfrm>
          <a:off x="0" y="1622871"/>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E68DC-23A1-4DAF-843E-F11C583DC5E5}">
      <dsp:nvSpPr>
        <dsp:cNvPr id="0" name=""/>
        <dsp:cNvSpPr/>
      </dsp:nvSpPr>
      <dsp:spPr>
        <a:xfrm>
          <a:off x="0" y="1622871"/>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Passion for Learning - Continuously developing knowledge, skills, and self-awareness.</a:t>
          </a:r>
          <a:endParaRPr lang="en-US" sz="1800" kern="1200" dirty="0"/>
        </a:p>
      </dsp:txBody>
      <dsp:txXfrm>
        <a:off x="0" y="1622871"/>
        <a:ext cx="11594969" cy="405606"/>
      </dsp:txXfrm>
    </dsp:sp>
    <dsp:sp modelId="{34194662-A139-4AB5-A4A8-212E29E25091}">
      <dsp:nvSpPr>
        <dsp:cNvPr id="0" name=""/>
        <dsp:cNvSpPr/>
      </dsp:nvSpPr>
      <dsp:spPr>
        <a:xfrm>
          <a:off x="0" y="202847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E27F2F-1D48-45E0-91ED-BB2B913264D0}">
      <dsp:nvSpPr>
        <dsp:cNvPr id="0" name=""/>
        <dsp:cNvSpPr/>
      </dsp:nvSpPr>
      <dsp:spPr>
        <a:xfrm>
          <a:off x="0" y="2028477"/>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Insights Focused - Using evidence and data to understand problems and make informed choices.</a:t>
          </a:r>
          <a:endParaRPr lang="en-US" sz="1800" kern="1200" dirty="0"/>
        </a:p>
      </dsp:txBody>
      <dsp:txXfrm>
        <a:off x="0" y="2028477"/>
        <a:ext cx="11594969" cy="405606"/>
      </dsp:txXfrm>
    </dsp:sp>
    <dsp:sp modelId="{279CE3C2-135B-4BA6-8A6E-903A2C798212}">
      <dsp:nvSpPr>
        <dsp:cNvPr id="0" name=""/>
        <dsp:cNvSpPr/>
      </dsp:nvSpPr>
      <dsp:spPr>
        <a:xfrm>
          <a:off x="0" y="243408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9C46CB-5249-489C-A774-BFFB08005E52}">
      <dsp:nvSpPr>
        <dsp:cNvPr id="0" name=""/>
        <dsp:cNvSpPr/>
      </dsp:nvSpPr>
      <dsp:spPr>
        <a:xfrm>
          <a:off x="0" y="2434084"/>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Situational Decision‑Making - Applying judgement to choose the right response for the context.</a:t>
          </a:r>
          <a:endParaRPr lang="en-US" sz="1800" kern="1200" dirty="0"/>
        </a:p>
      </dsp:txBody>
      <dsp:txXfrm>
        <a:off x="0" y="2434084"/>
        <a:ext cx="11594969" cy="405606"/>
      </dsp:txXfrm>
    </dsp:sp>
    <dsp:sp modelId="{A30227D2-B8E2-4085-B0E7-5586E7D953C3}">
      <dsp:nvSpPr>
        <dsp:cNvPr id="0" name=""/>
        <dsp:cNvSpPr/>
      </dsp:nvSpPr>
      <dsp:spPr>
        <a:xfrm>
          <a:off x="0" y="283969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D167DF-8949-45A1-857A-6E33726114ED}">
      <dsp:nvSpPr>
        <dsp:cNvPr id="0" name=""/>
        <dsp:cNvSpPr/>
      </dsp:nvSpPr>
      <dsp:spPr>
        <a:xfrm>
          <a:off x="0" y="2839690"/>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Commercial Drive - Understanding how the business works and making decisions that add value.</a:t>
          </a:r>
          <a:endParaRPr lang="en-US" sz="1800" kern="1200" dirty="0"/>
        </a:p>
      </dsp:txBody>
      <dsp:txXfrm>
        <a:off x="0" y="2839690"/>
        <a:ext cx="11594969" cy="405606"/>
      </dsp:txXfrm>
    </dsp:sp>
    <dsp:sp modelId="{99A87BD2-C01A-4475-B0D6-F88094C567F1}">
      <dsp:nvSpPr>
        <dsp:cNvPr id="0" name=""/>
        <dsp:cNvSpPr/>
      </dsp:nvSpPr>
      <dsp:spPr>
        <a:xfrm>
          <a:off x="0" y="3245296"/>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6BDF68-4E3E-4B71-8928-BD3D66A8D12E}">
      <dsp:nvSpPr>
        <dsp:cNvPr id="0" name=""/>
        <dsp:cNvSpPr/>
      </dsp:nvSpPr>
      <dsp:spPr>
        <a:xfrm>
          <a:off x="0" y="3245296"/>
          <a:ext cx="11594969" cy="405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hlinkClick xmlns:r="http://schemas.openxmlformats.org/officeDocument/2006/relationships" r:id="rId1"/>
            </a:rPr>
            <a:t>https://www.cipd.org/uk/the-people-profession/the-profession-map/explore-the-profession-map/core-behaviours/</a:t>
          </a:r>
          <a:r>
            <a:rPr lang="en-GB" sz="1800" kern="1200"/>
            <a:t> </a:t>
          </a:r>
          <a:endParaRPr lang="en-US" sz="1800" kern="1200"/>
        </a:p>
      </dsp:txBody>
      <dsp:txXfrm>
        <a:off x="0" y="3245296"/>
        <a:ext cx="11594969" cy="4056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289C9-B9BD-40DA-97BF-AF034C9580BD}">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0620A-E63B-46FE-A1C6-BDB661CA92BC}">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AB5BE-4579-40BA-90D0-1E2724465075}">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What did you </a:t>
          </a:r>
          <a:r>
            <a:rPr lang="en-GB" sz="2200" i="1" kern="1200"/>
            <a:t>do</a:t>
          </a:r>
          <a:r>
            <a:rPr lang="en-GB" sz="2200" kern="1200"/>
            <a:t>?</a:t>
          </a:r>
          <a:endParaRPr lang="en-US" sz="2200" kern="1200"/>
        </a:p>
      </dsp:txBody>
      <dsp:txXfrm>
        <a:off x="951666" y="1625"/>
        <a:ext cx="10021133" cy="823953"/>
      </dsp:txXfrm>
    </dsp:sp>
    <dsp:sp modelId="{F962D2FD-50A1-455E-B8C8-84FF0A3EC796}">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A12C2-04A7-4339-BD37-95AE989B64FE}">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8BFD6F-A3E7-4366-8D4D-F5677E9FDE02}">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What decision did you </a:t>
          </a:r>
          <a:r>
            <a:rPr lang="en-GB" sz="2200" i="1" kern="1200"/>
            <a:t>make</a:t>
          </a:r>
          <a:r>
            <a:rPr lang="en-GB" sz="2200" kern="1200"/>
            <a:t>?</a:t>
          </a:r>
          <a:endParaRPr lang="en-US" sz="2200" kern="1200"/>
        </a:p>
      </dsp:txBody>
      <dsp:txXfrm>
        <a:off x="951666" y="1031567"/>
        <a:ext cx="10021133" cy="823953"/>
      </dsp:txXfrm>
    </dsp:sp>
    <dsp:sp modelId="{B4D3D3B5-2A91-477E-BE8A-6D7CE6083F98}">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38F85-8C95-4547-BC15-0420C936D9CF}">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C23CA-3A08-4D86-B570-26CD23375104}">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What risks or trade‑offs existed?</a:t>
          </a:r>
          <a:endParaRPr lang="en-US" sz="2200" kern="1200"/>
        </a:p>
      </dsp:txBody>
      <dsp:txXfrm>
        <a:off x="951666" y="2061510"/>
        <a:ext cx="10021133" cy="823953"/>
      </dsp:txXfrm>
    </dsp:sp>
    <dsp:sp modelId="{D4C111EE-43B4-46C2-803A-577DB69FD931}">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53ED5F-9C2C-46AB-9BE6-D6FF15ADAD1A}">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959259-F6BE-49E2-9613-7B59EAFA6BF6}">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What was the impact?</a:t>
          </a:r>
          <a:endParaRPr lang="en-US" sz="2200" kern="1200"/>
        </a:p>
      </dsp:txBody>
      <dsp:txXfrm>
        <a:off x="951666" y="3091452"/>
        <a:ext cx="10021133" cy="8239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97CA8-F54B-4B68-AEF6-EFF3C8A085F2}">
      <dsp:nvSpPr>
        <dsp:cNvPr id="0" name=""/>
        <dsp:cNvSpPr/>
      </dsp:nvSpPr>
      <dsp:spPr>
        <a:xfrm>
          <a:off x="1103019"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2789D1-4EFE-453F-B877-741ED348ED5C}">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What does strong evidence look like?</a:t>
          </a:r>
          <a:endParaRPr lang="en-US" sz="1800" kern="1200"/>
        </a:p>
      </dsp:txBody>
      <dsp:txXfrm>
        <a:off x="192002" y="2368414"/>
        <a:ext cx="3312788" cy="720000"/>
      </dsp:txXfrm>
    </dsp:sp>
    <dsp:sp modelId="{E1F048EF-CB10-45B4-B04D-2ACBC1992B1C}">
      <dsp:nvSpPr>
        <dsp:cNvPr id="0" name=""/>
        <dsp:cNvSpPr/>
      </dsp:nvSpPr>
      <dsp:spPr>
        <a:xfrm>
          <a:off x="4995546"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D2E2EC-2C29-47DF-9F01-6D892C6F638A}">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In groups, you will be allocated core behaviours to focus on. </a:t>
          </a:r>
          <a:endParaRPr lang="en-US" sz="1800" kern="1200"/>
        </a:p>
      </dsp:txBody>
      <dsp:txXfrm>
        <a:off x="4084529" y="2368414"/>
        <a:ext cx="3312788" cy="720000"/>
      </dsp:txXfrm>
    </dsp:sp>
    <dsp:sp modelId="{7B3DD274-CEA3-4C25-B7F6-85F0DB1520F9}">
      <dsp:nvSpPr>
        <dsp:cNvPr id="0" name=""/>
        <dsp:cNvSpPr/>
      </dsp:nvSpPr>
      <dsp:spPr>
        <a:xfrm>
          <a:off x="8888072"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D60A87-A4E6-4C2F-AD24-D403881AA1DC}">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Create a mind map of the words you associate with the behaviours.</a:t>
          </a:r>
          <a:endParaRPr lang="en-US" sz="1800" kern="1200"/>
        </a:p>
      </dsp:txBody>
      <dsp:txXfrm>
        <a:off x="7977055" y="2368414"/>
        <a:ext cx="3312788"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25111-5483-4B42-9B55-F42CD8F98129}">
      <dsp:nvSpPr>
        <dsp:cNvPr id="0" name=""/>
        <dsp:cNvSpPr/>
      </dsp:nvSpPr>
      <dsp:spPr>
        <a:xfrm>
          <a:off x="0" y="446898"/>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Responsibility and autonomy</a:t>
          </a:r>
          <a:endParaRPr lang="en-US" sz="2300" kern="1200"/>
        </a:p>
      </dsp:txBody>
      <dsp:txXfrm>
        <a:off x="26930" y="473828"/>
        <a:ext cx="10918940" cy="497795"/>
      </dsp:txXfrm>
    </dsp:sp>
    <dsp:sp modelId="{67435157-1AA7-4A67-BA79-2D0BBF910B61}">
      <dsp:nvSpPr>
        <dsp:cNvPr id="0" name=""/>
        <dsp:cNvSpPr/>
      </dsp:nvSpPr>
      <dsp:spPr>
        <a:xfrm>
          <a:off x="0" y="1064793"/>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Complexity or uncertainty</a:t>
          </a:r>
          <a:endParaRPr lang="en-US" sz="2300" kern="1200"/>
        </a:p>
      </dsp:txBody>
      <dsp:txXfrm>
        <a:off x="26930" y="1091723"/>
        <a:ext cx="10918940" cy="497795"/>
      </dsp:txXfrm>
    </dsp:sp>
    <dsp:sp modelId="{2C96739C-90A1-4129-9DCF-EAE9A9C75B19}">
      <dsp:nvSpPr>
        <dsp:cNvPr id="0" name=""/>
        <dsp:cNvSpPr/>
      </dsp:nvSpPr>
      <dsp:spPr>
        <a:xfrm>
          <a:off x="0" y="1682688"/>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People, ethical, or commercial tension</a:t>
          </a:r>
          <a:endParaRPr lang="en-US" sz="2300" kern="1200"/>
        </a:p>
      </dsp:txBody>
      <dsp:txXfrm>
        <a:off x="26930" y="1709618"/>
        <a:ext cx="10918940" cy="497795"/>
      </dsp:txXfrm>
    </dsp:sp>
    <dsp:sp modelId="{1A2048DD-5962-4E33-90C5-6638E0363A61}">
      <dsp:nvSpPr>
        <dsp:cNvPr id="0" name=""/>
        <dsp:cNvSpPr/>
      </dsp:nvSpPr>
      <dsp:spPr>
        <a:xfrm>
          <a:off x="0" y="2300583"/>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Clear consequences</a:t>
          </a:r>
          <a:endParaRPr lang="en-US" sz="2300" kern="1200"/>
        </a:p>
      </dsp:txBody>
      <dsp:txXfrm>
        <a:off x="26930" y="2327513"/>
        <a:ext cx="10918940" cy="497795"/>
      </dsp:txXfrm>
    </dsp:sp>
    <dsp:sp modelId="{62D9751B-FC80-43AF-9658-FF65C382E2E9}">
      <dsp:nvSpPr>
        <dsp:cNvPr id="0" name=""/>
        <dsp:cNvSpPr/>
      </dsp:nvSpPr>
      <dsp:spPr>
        <a:xfrm>
          <a:off x="0" y="2918478"/>
          <a:ext cx="10972800" cy="55165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difficult decision with imperfect outcomes is often stronger than a flawless success story.</a:t>
          </a:r>
          <a:endParaRPr lang="en-US" sz="2300" kern="1200"/>
        </a:p>
      </dsp:txBody>
      <dsp:txXfrm>
        <a:off x="26930" y="2945408"/>
        <a:ext cx="10918940" cy="4977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7D153-828F-4204-ACE4-3E215692BB78}">
      <dsp:nvSpPr>
        <dsp:cNvPr id="0" name=""/>
        <dsp:cNvSpPr/>
      </dsp:nvSpPr>
      <dsp:spPr>
        <a:xfrm>
          <a:off x="0" y="0"/>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 pairs, identify 4 potential scenarios </a:t>
          </a:r>
          <a:endParaRPr lang="en-US" sz="2600" kern="1200"/>
        </a:p>
      </dsp:txBody>
      <dsp:txXfrm>
        <a:off x="18852" y="18852"/>
        <a:ext cx="8071145" cy="605964"/>
      </dsp:txXfrm>
    </dsp:sp>
    <dsp:sp modelId="{A49BCFC0-5179-45BF-AA1A-C5AD1A6EDE95}">
      <dsp:nvSpPr>
        <dsp:cNvPr id="0" name=""/>
        <dsp:cNvSpPr/>
      </dsp:nvSpPr>
      <dsp:spPr>
        <a:xfrm>
          <a:off x="660206" y="733066"/>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Map these to the core behaviours (maximum of 2 each)</a:t>
          </a:r>
          <a:endParaRPr lang="en-US" sz="2600" kern="1200"/>
        </a:p>
      </dsp:txBody>
      <dsp:txXfrm>
        <a:off x="679058" y="751918"/>
        <a:ext cx="7724727" cy="605964"/>
      </dsp:txXfrm>
    </dsp:sp>
    <dsp:sp modelId="{7BE59F2C-FC0E-4882-AAFC-5B570079491E}">
      <dsp:nvSpPr>
        <dsp:cNvPr id="0" name=""/>
        <dsp:cNvSpPr/>
      </dsp:nvSpPr>
      <dsp:spPr>
        <a:xfrm>
          <a:off x="1320412" y="1466132"/>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made this difficult?</a:t>
          </a:r>
          <a:endParaRPr lang="en-US" sz="2600" kern="1200"/>
        </a:p>
      </dsp:txBody>
      <dsp:txXfrm>
        <a:off x="1339264" y="1484984"/>
        <a:ext cx="7724727" cy="605964"/>
      </dsp:txXfrm>
    </dsp:sp>
    <dsp:sp modelId="{861BE855-6B56-429B-B4A3-0AC9C83C2FCC}">
      <dsp:nvSpPr>
        <dsp:cNvPr id="0" name=""/>
        <dsp:cNvSpPr/>
      </dsp:nvSpPr>
      <dsp:spPr>
        <a:xfrm>
          <a:off x="1980618" y="2199199"/>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Who disagreed?</a:t>
          </a:r>
          <a:endParaRPr lang="en-US" sz="2600" kern="1200"/>
        </a:p>
      </dsp:txBody>
      <dsp:txXfrm>
        <a:off x="1999470" y="2218051"/>
        <a:ext cx="7724727" cy="605964"/>
      </dsp:txXfrm>
    </dsp:sp>
    <dsp:sp modelId="{B4DB6419-80C2-4C69-B204-E1D1D613CD0E}">
      <dsp:nvSpPr>
        <dsp:cNvPr id="0" name=""/>
        <dsp:cNvSpPr/>
      </dsp:nvSpPr>
      <dsp:spPr>
        <a:xfrm>
          <a:off x="2640824" y="2932265"/>
          <a:ext cx="8841022" cy="64366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was at stake?</a:t>
          </a:r>
          <a:endParaRPr lang="en-US" sz="2600" kern="1200"/>
        </a:p>
      </dsp:txBody>
      <dsp:txXfrm>
        <a:off x="2659676" y="2951117"/>
        <a:ext cx="7724727" cy="605964"/>
      </dsp:txXfrm>
    </dsp:sp>
    <dsp:sp modelId="{2DE4E61E-1B5F-472A-8866-452A65259ECB}">
      <dsp:nvSpPr>
        <dsp:cNvPr id="0" name=""/>
        <dsp:cNvSpPr/>
      </dsp:nvSpPr>
      <dsp:spPr>
        <a:xfrm>
          <a:off x="8422637" y="470235"/>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516773" y="470235"/>
        <a:ext cx="230112" cy="314834"/>
      </dsp:txXfrm>
    </dsp:sp>
    <dsp:sp modelId="{73E6F181-9C36-4A99-9364-BB4DD0E3FF8E}">
      <dsp:nvSpPr>
        <dsp:cNvPr id="0" name=""/>
        <dsp:cNvSpPr/>
      </dsp:nvSpPr>
      <dsp:spPr>
        <a:xfrm>
          <a:off x="9082844" y="1203301"/>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176980" y="1203301"/>
        <a:ext cx="230112" cy="314834"/>
      </dsp:txXfrm>
    </dsp:sp>
    <dsp:sp modelId="{96741ACE-2BFB-4F50-92E8-D01F8332E4BD}">
      <dsp:nvSpPr>
        <dsp:cNvPr id="0" name=""/>
        <dsp:cNvSpPr/>
      </dsp:nvSpPr>
      <dsp:spPr>
        <a:xfrm>
          <a:off x="9743050" y="1925640"/>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837186" y="1925640"/>
        <a:ext cx="230112" cy="314834"/>
      </dsp:txXfrm>
    </dsp:sp>
    <dsp:sp modelId="{83367117-4A3E-4539-8538-3CA3CCB5D23E}">
      <dsp:nvSpPr>
        <dsp:cNvPr id="0" name=""/>
        <dsp:cNvSpPr/>
      </dsp:nvSpPr>
      <dsp:spPr>
        <a:xfrm>
          <a:off x="10403256" y="2665858"/>
          <a:ext cx="418384" cy="418384"/>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0497392" y="2665858"/>
        <a:ext cx="230112" cy="314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FE0EA-1E49-4874-9A20-AE9FCFE25C40}">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72B284-6032-45B6-B8BD-64BD6C6162A8}">
      <dsp:nvSpPr>
        <dsp:cNvPr id="0" name=""/>
        <dsp:cNvSpPr/>
      </dsp:nvSpPr>
      <dsp:spPr>
        <a:xfrm>
          <a:off x="249246" y="187015"/>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C78130-C86C-41A0-A793-ECBFA51DC874}">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55650">
            <a:lnSpc>
              <a:spcPct val="90000"/>
            </a:lnSpc>
            <a:spcBef>
              <a:spcPct val="0"/>
            </a:spcBef>
            <a:spcAft>
              <a:spcPct val="35000"/>
            </a:spcAft>
            <a:buNone/>
          </a:pPr>
          <a:r>
            <a:rPr lang="en-GB" sz="1700" i="1" kern="1200"/>
            <a:t>‘Reflection is an important human activity in which people recapture their experience, think about it, mull over &amp; evaluate it. It is this working with experience that is important in learning’ (Boud, Keogh and Walker, 1985)</a:t>
          </a:r>
          <a:endParaRPr lang="en-US" sz="1700" kern="1200"/>
        </a:p>
      </dsp:txBody>
      <dsp:txXfrm>
        <a:off x="951666" y="1625"/>
        <a:ext cx="10021133" cy="823953"/>
      </dsp:txXfrm>
    </dsp:sp>
    <dsp:sp modelId="{1A047E17-E99B-44F3-B151-72007EE4E2B4}">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F4E99-4766-4073-B40B-6C22182758D0}">
      <dsp:nvSpPr>
        <dsp:cNvPr id="0" name=""/>
        <dsp:cNvSpPr/>
      </dsp:nvSpPr>
      <dsp:spPr>
        <a:xfrm>
          <a:off x="249246" y="1216957"/>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E90DF0-48C2-4A1A-A090-2E0977BD4445}">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55650">
            <a:lnSpc>
              <a:spcPct val="90000"/>
            </a:lnSpc>
            <a:spcBef>
              <a:spcPct val="0"/>
            </a:spcBef>
            <a:spcAft>
              <a:spcPct val="35000"/>
            </a:spcAft>
            <a:buNone/>
          </a:pPr>
          <a:r>
            <a:rPr lang="en-GB" sz="1700" i="1" kern="1200"/>
            <a:t>‘We learn through critical reflection by putting ourselves into the experience &amp; exploring personal &amp; theoretical knowledge to understand it &amp; view it in different ways’ (Tate and Sills, 2004)</a:t>
          </a:r>
          <a:endParaRPr lang="en-US" sz="1700" kern="1200"/>
        </a:p>
      </dsp:txBody>
      <dsp:txXfrm>
        <a:off x="951666" y="1031567"/>
        <a:ext cx="10021133" cy="823953"/>
      </dsp:txXfrm>
    </dsp:sp>
    <dsp:sp modelId="{94BA5749-3EF5-497D-A0C5-7244145C83D8}">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7E247-BAF9-43D2-AD0B-5C62D209607E}">
      <dsp:nvSpPr>
        <dsp:cNvPr id="0" name=""/>
        <dsp:cNvSpPr/>
      </dsp:nvSpPr>
      <dsp:spPr>
        <a:xfrm>
          <a:off x="249246" y="2246899"/>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1A6776-C8F7-49C5-988F-A3B074C47C0F}">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55650">
            <a:lnSpc>
              <a:spcPct val="90000"/>
            </a:lnSpc>
            <a:spcBef>
              <a:spcPct val="0"/>
            </a:spcBef>
            <a:spcAft>
              <a:spcPct val="35000"/>
            </a:spcAft>
            <a:buNone/>
          </a:pPr>
          <a:r>
            <a:rPr lang="en-GB" sz="1700" kern="1200"/>
            <a:t>Should lead to professional insight and future development, not just recounting events. </a:t>
          </a:r>
          <a:endParaRPr lang="en-US" sz="1700" kern="1200"/>
        </a:p>
      </dsp:txBody>
      <dsp:txXfrm>
        <a:off x="951666" y="2061510"/>
        <a:ext cx="10021133" cy="823953"/>
      </dsp:txXfrm>
    </dsp:sp>
    <dsp:sp modelId="{DF32BECE-A2B2-4A2A-A48E-BC0EDAC1973A}">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92F15-5A37-4F59-A2F8-4A96C8E13EFD}">
      <dsp:nvSpPr>
        <dsp:cNvPr id="0" name=""/>
        <dsp:cNvSpPr/>
      </dsp:nvSpPr>
      <dsp:spPr>
        <a:xfrm>
          <a:off x="249246" y="3276842"/>
          <a:ext cx="453174" cy="4531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A4005-6C6A-4CC4-9701-56D5794EC7A7}">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55650">
            <a:lnSpc>
              <a:spcPct val="90000"/>
            </a:lnSpc>
            <a:spcBef>
              <a:spcPct val="0"/>
            </a:spcBef>
            <a:spcAft>
              <a:spcPct val="35000"/>
            </a:spcAft>
            <a:buNone/>
          </a:pPr>
          <a:r>
            <a:rPr lang="en-GB" sz="1700" kern="1200"/>
            <a:t>Reflective models help to provide structure.</a:t>
          </a:r>
          <a:endParaRPr lang="en-US" sz="1700" kern="1200"/>
        </a:p>
      </dsp:txBody>
      <dsp:txXfrm>
        <a:off x="951666" y="3091452"/>
        <a:ext cx="10021133" cy="8239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67578-8EB5-42C2-829F-DE682D72C6E3}">
      <dsp:nvSpPr>
        <dsp:cNvPr id="0" name=""/>
        <dsp:cNvSpPr/>
      </dsp:nvSpPr>
      <dsp:spPr>
        <a:xfrm>
          <a:off x="1304434"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Describe:</a:t>
          </a:r>
          <a:r>
            <a:rPr lang="en-GB" sz="2800" kern="1200"/>
            <a:t> What happened?</a:t>
          </a:r>
          <a:endParaRPr lang="en-US" sz="2800" kern="1200"/>
        </a:p>
      </dsp:txBody>
      <dsp:txXfrm>
        <a:off x="1304434" y="372"/>
        <a:ext cx="2808156" cy="1684893"/>
      </dsp:txXfrm>
    </dsp:sp>
    <dsp:sp modelId="{0FFE6191-5A2C-44A6-B76B-F3A9EBFD6682}">
      <dsp:nvSpPr>
        <dsp:cNvPr id="0" name=""/>
        <dsp:cNvSpPr/>
      </dsp:nvSpPr>
      <dsp:spPr>
        <a:xfrm>
          <a:off x="4393406"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Feelings:</a:t>
          </a:r>
          <a:r>
            <a:rPr lang="en-GB" sz="2800" kern="1200"/>
            <a:t> What were you thinking and feeling?</a:t>
          </a:r>
          <a:endParaRPr lang="en-US" sz="2800" kern="1200"/>
        </a:p>
      </dsp:txBody>
      <dsp:txXfrm>
        <a:off x="4393406" y="372"/>
        <a:ext cx="2808156" cy="1684893"/>
      </dsp:txXfrm>
    </dsp:sp>
    <dsp:sp modelId="{20BBB290-0B9B-46CA-907A-6914B5FCA4A3}">
      <dsp:nvSpPr>
        <dsp:cNvPr id="0" name=""/>
        <dsp:cNvSpPr/>
      </dsp:nvSpPr>
      <dsp:spPr>
        <a:xfrm>
          <a:off x="7482378" y="37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Evaluate:</a:t>
          </a:r>
          <a:r>
            <a:rPr lang="en-GB" sz="2800" kern="1200"/>
            <a:t> What was good and bad?</a:t>
          </a:r>
          <a:endParaRPr lang="en-US" sz="2800" kern="1200"/>
        </a:p>
      </dsp:txBody>
      <dsp:txXfrm>
        <a:off x="7482378" y="372"/>
        <a:ext cx="2808156" cy="1684893"/>
      </dsp:txXfrm>
    </dsp:sp>
    <dsp:sp modelId="{6455B1C9-D8CE-4AE5-97DC-E15CD05487B1}">
      <dsp:nvSpPr>
        <dsp:cNvPr id="0" name=""/>
        <dsp:cNvSpPr/>
      </dsp:nvSpPr>
      <dsp:spPr>
        <a:xfrm>
          <a:off x="1304434"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Analyse:</a:t>
          </a:r>
          <a:r>
            <a:rPr lang="en-GB" sz="2800" kern="1200"/>
            <a:t> Why did it happen like that?</a:t>
          </a:r>
          <a:endParaRPr lang="en-US" sz="2800" kern="1200"/>
        </a:p>
      </dsp:txBody>
      <dsp:txXfrm>
        <a:off x="1304434" y="1966082"/>
        <a:ext cx="2808156" cy="1684893"/>
      </dsp:txXfrm>
    </dsp:sp>
    <dsp:sp modelId="{91A1A608-2D58-4C0A-A8E2-F01C7789EE85}">
      <dsp:nvSpPr>
        <dsp:cNvPr id="0" name=""/>
        <dsp:cNvSpPr/>
      </dsp:nvSpPr>
      <dsp:spPr>
        <a:xfrm>
          <a:off x="4393406"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Conclude:</a:t>
          </a:r>
          <a:r>
            <a:rPr lang="en-GB" sz="2800" kern="1200"/>
            <a:t> What have you learned?</a:t>
          </a:r>
          <a:endParaRPr lang="en-US" sz="2800" kern="1200"/>
        </a:p>
      </dsp:txBody>
      <dsp:txXfrm>
        <a:off x="4393406" y="1966082"/>
        <a:ext cx="2808156" cy="1684893"/>
      </dsp:txXfrm>
    </dsp:sp>
    <dsp:sp modelId="{46D04A0F-20E3-4466-B15D-FDCCA920A84D}">
      <dsp:nvSpPr>
        <dsp:cNvPr id="0" name=""/>
        <dsp:cNvSpPr/>
      </dsp:nvSpPr>
      <dsp:spPr>
        <a:xfrm>
          <a:off x="7482378" y="1966082"/>
          <a:ext cx="2808156" cy="16848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a:t>Act:</a:t>
          </a:r>
          <a:r>
            <a:rPr lang="en-GB" sz="2800" kern="1200"/>
            <a:t> What will you do next time? (PDP)</a:t>
          </a:r>
          <a:endParaRPr lang="en-US" sz="2800" kern="1200"/>
        </a:p>
      </dsp:txBody>
      <dsp:txXfrm>
        <a:off x="7482378" y="1966082"/>
        <a:ext cx="2808156" cy="16848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47912-6F98-4828-BD9A-3D2913EBA0BA}">
      <dsp:nvSpPr>
        <dsp:cNvPr id="0" name=""/>
        <dsp:cNvSpPr/>
      </dsp:nvSpPr>
      <dsp:spPr>
        <a:xfrm>
          <a:off x="0" y="0"/>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1B0E3C-1FCF-4CAE-A194-9B2615ACF983}">
      <dsp:nvSpPr>
        <dsp:cNvPr id="0" name=""/>
        <dsp:cNvSpPr/>
      </dsp:nvSpPr>
      <dsp:spPr>
        <a:xfrm>
          <a:off x="0" y="0"/>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1. 	Concrete Experience</a:t>
          </a:r>
          <a:r>
            <a:rPr lang="en-GB" sz="2500" kern="1200"/>
            <a:t>: The event.</a:t>
          </a:r>
          <a:endParaRPr lang="en-US" sz="2500" kern="1200"/>
        </a:p>
      </dsp:txBody>
      <dsp:txXfrm>
        <a:off x="0" y="0"/>
        <a:ext cx="11594969" cy="912837"/>
      </dsp:txXfrm>
    </dsp:sp>
    <dsp:sp modelId="{B72FE05C-C822-4F45-BDB4-FBF1BBE2FA5B}">
      <dsp:nvSpPr>
        <dsp:cNvPr id="0" name=""/>
        <dsp:cNvSpPr/>
      </dsp:nvSpPr>
      <dsp:spPr>
        <a:xfrm>
          <a:off x="0" y="912837"/>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AB081E-D8D4-415F-8581-1667AF381DDD}">
      <dsp:nvSpPr>
        <dsp:cNvPr id="0" name=""/>
        <dsp:cNvSpPr/>
      </dsp:nvSpPr>
      <dsp:spPr>
        <a:xfrm>
          <a:off x="0" y="912837"/>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2.	Reflective observation</a:t>
          </a:r>
          <a:r>
            <a:rPr lang="en-GB" sz="2500" kern="1200"/>
            <a:t>: Consider what has happened from a variety of perspectives, for example, own feelings, the group’s, a specific individual’s view.</a:t>
          </a:r>
          <a:endParaRPr lang="en-US" sz="2500" kern="1200"/>
        </a:p>
      </dsp:txBody>
      <dsp:txXfrm>
        <a:off x="0" y="912837"/>
        <a:ext cx="11594969" cy="912837"/>
      </dsp:txXfrm>
    </dsp:sp>
    <dsp:sp modelId="{DAF7DD75-3789-44BA-B60F-BBC623889DD5}">
      <dsp:nvSpPr>
        <dsp:cNvPr id="0" name=""/>
        <dsp:cNvSpPr/>
      </dsp:nvSpPr>
      <dsp:spPr>
        <a:xfrm>
          <a:off x="0" y="1825674"/>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83EDB5-1F6E-4FF3-9789-0D00DC7F6B60}">
      <dsp:nvSpPr>
        <dsp:cNvPr id="0" name=""/>
        <dsp:cNvSpPr/>
      </dsp:nvSpPr>
      <dsp:spPr>
        <a:xfrm>
          <a:off x="0" y="1825674"/>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3. 	Abstract conceptualisation: </a:t>
          </a:r>
          <a:r>
            <a:rPr lang="en-GB" sz="2500" kern="1200"/>
            <a:t>Re-package &amp; process your reflections into a theoretical understanding (use theory to analyse the event).</a:t>
          </a:r>
          <a:endParaRPr lang="en-US" sz="2500" kern="1200"/>
        </a:p>
      </dsp:txBody>
      <dsp:txXfrm>
        <a:off x="0" y="1825674"/>
        <a:ext cx="11594969" cy="912837"/>
      </dsp:txXfrm>
    </dsp:sp>
    <dsp:sp modelId="{5B59D471-E0D7-4D50-824A-BF94B4D91155}">
      <dsp:nvSpPr>
        <dsp:cNvPr id="0" name=""/>
        <dsp:cNvSpPr/>
      </dsp:nvSpPr>
      <dsp:spPr>
        <a:xfrm>
          <a:off x="0" y="2738511"/>
          <a:ext cx="1159496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DD0E4D-2F0B-4E9A-BBAA-3EE616D9BD2B}">
      <dsp:nvSpPr>
        <dsp:cNvPr id="0" name=""/>
        <dsp:cNvSpPr/>
      </dsp:nvSpPr>
      <dsp:spPr>
        <a:xfrm>
          <a:off x="0" y="2738511"/>
          <a:ext cx="11594969" cy="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4. 	Active Experimentation: </a:t>
          </a:r>
          <a:r>
            <a:rPr lang="en-GB" sz="2500" kern="1200"/>
            <a:t>Armed with this new understanding, you do it again, differently this time</a:t>
          </a:r>
          <a:r>
            <a:rPr lang="en-GB" sz="2500" b="1" kern="1200"/>
            <a:t>.</a:t>
          </a:r>
          <a:endParaRPr lang="en-US" sz="2500" kern="1200"/>
        </a:p>
      </dsp:txBody>
      <dsp:txXfrm>
        <a:off x="0" y="2738511"/>
        <a:ext cx="11594969" cy="91283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7C602-DD9A-4636-8A7D-CBD5AEFF0E60}">
      <dsp:nvSpPr>
        <dsp:cNvPr id="0" name=""/>
        <dsp:cNvSpPr/>
      </dsp:nvSpPr>
      <dsp:spPr>
        <a:xfrm>
          <a:off x="2194559" y="1807"/>
          <a:ext cx="8778240" cy="9362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711200">
            <a:lnSpc>
              <a:spcPct val="90000"/>
            </a:lnSpc>
            <a:spcBef>
              <a:spcPct val="0"/>
            </a:spcBef>
            <a:spcAft>
              <a:spcPct val="35000"/>
            </a:spcAft>
            <a:buNone/>
          </a:pPr>
          <a:r>
            <a:rPr lang="en-US" sz="1600" kern="1200"/>
            <a:t>Return to an event, incident or experience &amp; record it </a:t>
          </a:r>
        </a:p>
      </dsp:txBody>
      <dsp:txXfrm>
        <a:off x="2194559" y="1807"/>
        <a:ext cx="8778240" cy="936224"/>
      </dsp:txXfrm>
    </dsp:sp>
    <dsp:sp modelId="{81043A94-0794-4596-988E-63163A325122}">
      <dsp:nvSpPr>
        <dsp:cNvPr id="0" name=""/>
        <dsp:cNvSpPr/>
      </dsp:nvSpPr>
      <dsp:spPr>
        <a:xfrm>
          <a:off x="0" y="1807"/>
          <a:ext cx="2194560" cy="93622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92478" rIns="116129" bIns="92478" numCol="1" spcCol="1270" anchor="ctr" anchorCtr="0">
          <a:noAutofit/>
        </a:bodyPr>
        <a:lstStyle/>
        <a:p>
          <a:pPr marL="0" lvl="0" indent="0" algn="ctr" defTabSz="889000">
            <a:lnSpc>
              <a:spcPct val="90000"/>
            </a:lnSpc>
            <a:spcBef>
              <a:spcPct val="0"/>
            </a:spcBef>
            <a:spcAft>
              <a:spcPct val="35000"/>
            </a:spcAft>
            <a:buNone/>
          </a:pPr>
          <a:r>
            <a:rPr lang="en-US" sz="2000" kern="1200"/>
            <a:t>Return</a:t>
          </a:r>
        </a:p>
      </dsp:txBody>
      <dsp:txXfrm>
        <a:off x="0" y="1807"/>
        <a:ext cx="2194560" cy="936224"/>
      </dsp:txXfrm>
    </dsp:sp>
    <dsp:sp modelId="{C167E04F-E8D1-41DB-871F-227CB13F5F2A}">
      <dsp:nvSpPr>
        <dsp:cNvPr id="0" name=""/>
        <dsp:cNvSpPr/>
      </dsp:nvSpPr>
      <dsp:spPr>
        <a:xfrm>
          <a:off x="2194560" y="994205"/>
          <a:ext cx="8778240" cy="9362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711200">
            <a:lnSpc>
              <a:spcPct val="90000"/>
            </a:lnSpc>
            <a:spcBef>
              <a:spcPct val="0"/>
            </a:spcBef>
            <a:spcAft>
              <a:spcPct val="35000"/>
            </a:spcAft>
            <a:buNone/>
          </a:pPr>
          <a:r>
            <a:rPr lang="en-US" sz="1600" kern="1200"/>
            <a:t>Consider it in detail at an emotional and cognitive level</a:t>
          </a:r>
        </a:p>
      </dsp:txBody>
      <dsp:txXfrm>
        <a:off x="2194560" y="994205"/>
        <a:ext cx="8778240" cy="936224"/>
      </dsp:txXfrm>
    </dsp:sp>
    <dsp:sp modelId="{2D253874-04FD-4593-A762-11305A0D9DA2}">
      <dsp:nvSpPr>
        <dsp:cNvPr id="0" name=""/>
        <dsp:cNvSpPr/>
      </dsp:nvSpPr>
      <dsp:spPr>
        <a:xfrm>
          <a:off x="0" y="994205"/>
          <a:ext cx="2194560" cy="93622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92478" rIns="116129" bIns="92478" numCol="1" spcCol="1270" anchor="ctr" anchorCtr="0">
          <a:noAutofit/>
        </a:bodyPr>
        <a:lstStyle/>
        <a:p>
          <a:pPr marL="0" lvl="0" indent="0" algn="ctr" defTabSz="889000">
            <a:lnSpc>
              <a:spcPct val="90000"/>
            </a:lnSpc>
            <a:spcBef>
              <a:spcPct val="0"/>
            </a:spcBef>
            <a:spcAft>
              <a:spcPct val="35000"/>
            </a:spcAft>
            <a:buNone/>
          </a:pPr>
          <a:r>
            <a:rPr lang="en-US" sz="2000" kern="1200"/>
            <a:t>Consider</a:t>
          </a:r>
        </a:p>
      </dsp:txBody>
      <dsp:txXfrm>
        <a:off x="0" y="994205"/>
        <a:ext cx="2194560" cy="936224"/>
      </dsp:txXfrm>
    </dsp:sp>
    <dsp:sp modelId="{863D37F6-C6F7-4BF3-9D51-303974FC5EAD}">
      <dsp:nvSpPr>
        <dsp:cNvPr id="0" name=""/>
        <dsp:cNvSpPr/>
      </dsp:nvSpPr>
      <dsp:spPr>
        <a:xfrm>
          <a:off x="2194560" y="1986602"/>
          <a:ext cx="8778240" cy="9362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711200">
            <a:lnSpc>
              <a:spcPct val="90000"/>
            </a:lnSpc>
            <a:spcBef>
              <a:spcPct val="0"/>
            </a:spcBef>
            <a:spcAft>
              <a:spcPct val="35000"/>
            </a:spcAft>
            <a:buNone/>
          </a:pPr>
          <a:r>
            <a:rPr lang="en-US" sz="1600" kern="1200" dirty="0"/>
            <a:t>Re-evaluate the event in the light of experience, knowledge &amp; experimentation. Seek to understand the meaning of the experience</a:t>
          </a:r>
        </a:p>
      </dsp:txBody>
      <dsp:txXfrm>
        <a:off x="2194560" y="1986602"/>
        <a:ext cx="8778240" cy="936224"/>
      </dsp:txXfrm>
    </dsp:sp>
    <dsp:sp modelId="{4EBC837F-BA2D-48CC-9754-08087C79016E}">
      <dsp:nvSpPr>
        <dsp:cNvPr id="0" name=""/>
        <dsp:cNvSpPr/>
      </dsp:nvSpPr>
      <dsp:spPr>
        <a:xfrm>
          <a:off x="0" y="1986602"/>
          <a:ext cx="2194560" cy="93622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92478" rIns="116129" bIns="92478" numCol="1" spcCol="1270" anchor="ctr" anchorCtr="0">
          <a:noAutofit/>
        </a:bodyPr>
        <a:lstStyle/>
        <a:p>
          <a:pPr marL="0" lvl="0" indent="0" algn="ctr" defTabSz="889000">
            <a:lnSpc>
              <a:spcPct val="90000"/>
            </a:lnSpc>
            <a:spcBef>
              <a:spcPct val="0"/>
            </a:spcBef>
            <a:spcAft>
              <a:spcPct val="35000"/>
            </a:spcAft>
            <a:buNone/>
          </a:pPr>
          <a:r>
            <a:rPr lang="en-US" sz="2000" kern="1200"/>
            <a:t>Re-evaluate</a:t>
          </a:r>
        </a:p>
      </dsp:txBody>
      <dsp:txXfrm>
        <a:off x="0" y="1986602"/>
        <a:ext cx="2194560" cy="936224"/>
      </dsp:txXfrm>
    </dsp:sp>
    <dsp:sp modelId="{887444A8-6207-4608-8796-1846155406CF}">
      <dsp:nvSpPr>
        <dsp:cNvPr id="0" name=""/>
        <dsp:cNvSpPr/>
      </dsp:nvSpPr>
      <dsp:spPr>
        <a:xfrm>
          <a:off x="2194560" y="2979000"/>
          <a:ext cx="8778240" cy="93622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70322" tIns="237801" rIns="170322" bIns="237801" numCol="1" spcCol="1270" anchor="ctr" anchorCtr="0">
          <a:noAutofit/>
        </a:bodyPr>
        <a:lstStyle/>
        <a:p>
          <a:pPr marL="0" lvl="0" indent="0" algn="l" defTabSz="711200">
            <a:lnSpc>
              <a:spcPct val="90000"/>
            </a:lnSpc>
            <a:spcBef>
              <a:spcPct val="0"/>
            </a:spcBef>
            <a:spcAft>
              <a:spcPct val="35000"/>
            </a:spcAft>
            <a:buNone/>
          </a:pPr>
          <a:r>
            <a:rPr lang="en-US" sz="1600" kern="1200"/>
            <a:t>Plan for what you might change.</a:t>
          </a:r>
        </a:p>
      </dsp:txBody>
      <dsp:txXfrm>
        <a:off x="2194560" y="2979000"/>
        <a:ext cx="8778240" cy="936224"/>
      </dsp:txXfrm>
    </dsp:sp>
    <dsp:sp modelId="{7061AB50-E629-441D-8D04-A7D39B1B19BC}">
      <dsp:nvSpPr>
        <dsp:cNvPr id="0" name=""/>
        <dsp:cNvSpPr/>
      </dsp:nvSpPr>
      <dsp:spPr>
        <a:xfrm>
          <a:off x="0" y="2979000"/>
          <a:ext cx="2194560" cy="936224"/>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6129" tIns="92478" rIns="116129" bIns="92478" numCol="1" spcCol="1270" anchor="ctr" anchorCtr="0">
          <a:noAutofit/>
        </a:bodyPr>
        <a:lstStyle/>
        <a:p>
          <a:pPr marL="0" lvl="0" indent="0" algn="ctr" defTabSz="889000">
            <a:lnSpc>
              <a:spcPct val="90000"/>
            </a:lnSpc>
            <a:spcBef>
              <a:spcPct val="0"/>
            </a:spcBef>
            <a:spcAft>
              <a:spcPct val="35000"/>
            </a:spcAft>
            <a:buNone/>
          </a:pPr>
          <a:r>
            <a:rPr lang="en-US" sz="2000" kern="1200"/>
            <a:t>Plan</a:t>
          </a:r>
        </a:p>
      </dsp:txBody>
      <dsp:txXfrm>
        <a:off x="0" y="2979000"/>
        <a:ext cx="2194560" cy="9362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5E645-A095-4F65-B597-D0E3842CFF20}">
      <dsp:nvSpPr>
        <dsp:cNvPr id="0" name=""/>
        <dsp:cNvSpPr/>
      </dsp:nvSpPr>
      <dsp:spPr>
        <a:xfrm>
          <a:off x="3363" y="898645"/>
          <a:ext cx="2401769" cy="15251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F66CFC1-4EF2-487F-8314-2E420DD3CA08}">
      <dsp:nvSpPr>
        <dsp:cNvPr id="0" name=""/>
        <dsp:cNvSpPr/>
      </dsp:nvSpPr>
      <dsp:spPr>
        <a:xfrm>
          <a:off x="270227" y="1152165"/>
          <a:ext cx="2401769" cy="152512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Writing reflectively</a:t>
          </a:r>
          <a:endParaRPr lang="en-US" sz="2900" kern="1200"/>
        </a:p>
      </dsp:txBody>
      <dsp:txXfrm>
        <a:off x="314896" y="1196834"/>
        <a:ext cx="2312431" cy="1435785"/>
      </dsp:txXfrm>
    </dsp:sp>
    <dsp:sp modelId="{4068F9AE-AE3D-41AF-ABEB-3B1485DE921B}">
      <dsp:nvSpPr>
        <dsp:cNvPr id="0" name=""/>
        <dsp:cNvSpPr/>
      </dsp:nvSpPr>
      <dsp:spPr>
        <a:xfrm>
          <a:off x="2938859" y="898645"/>
          <a:ext cx="2401769" cy="15251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0101F0C-99BF-4CF4-93DB-568A899B9A0B}">
      <dsp:nvSpPr>
        <dsp:cNvPr id="0" name=""/>
        <dsp:cNvSpPr/>
      </dsp:nvSpPr>
      <dsp:spPr>
        <a:xfrm>
          <a:off x="3205722" y="1152165"/>
          <a:ext cx="2401769" cy="152512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Linking theory to practice</a:t>
          </a:r>
          <a:endParaRPr lang="en-US" sz="2900" kern="1200"/>
        </a:p>
      </dsp:txBody>
      <dsp:txXfrm>
        <a:off x="3250391" y="1196834"/>
        <a:ext cx="2312431" cy="1435785"/>
      </dsp:txXfrm>
    </dsp:sp>
    <dsp:sp modelId="{54516DF1-E014-4872-B6D2-2F58BEDB0B9F}">
      <dsp:nvSpPr>
        <dsp:cNvPr id="0" name=""/>
        <dsp:cNvSpPr/>
      </dsp:nvSpPr>
      <dsp:spPr>
        <a:xfrm>
          <a:off x="5874355" y="898645"/>
          <a:ext cx="2401769" cy="15251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F3450CCC-74CF-4E6C-8403-E0E5FB31DFD8}">
      <dsp:nvSpPr>
        <dsp:cNvPr id="0" name=""/>
        <dsp:cNvSpPr/>
      </dsp:nvSpPr>
      <dsp:spPr>
        <a:xfrm>
          <a:off x="6141218" y="1152165"/>
          <a:ext cx="2401769" cy="152512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Personal Development Plans (PDP)</a:t>
          </a:r>
          <a:endParaRPr lang="en-US" sz="2900" kern="1200"/>
        </a:p>
      </dsp:txBody>
      <dsp:txXfrm>
        <a:off x="6185887" y="1196834"/>
        <a:ext cx="2312431" cy="1435785"/>
      </dsp:txXfrm>
    </dsp:sp>
    <dsp:sp modelId="{2B9EA808-D7ED-42AB-86E9-EC8690A5D35B}">
      <dsp:nvSpPr>
        <dsp:cNvPr id="0" name=""/>
        <dsp:cNvSpPr/>
      </dsp:nvSpPr>
      <dsp:spPr>
        <a:xfrm>
          <a:off x="8809850" y="898645"/>
          <a:ext cx="2401769" cy="15251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DD3371B-CB86-42F3-BE32-55E3D5EBDB27}">
      <dsp:nvSpPr>
        <dsp:cNvPr id="0" name=""/>
        <dsp:cNvSpPr/>
      </dsp:nvSpPr>
      <dsp:spPr>
        <a:xfrm>
          <a:off x="9076714" y="1152165"/>
          <a:ext cx="2401769" cy="152512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Previous example</a:t>
          </a:r>
          <a:endParaRPr lang="en-US" sz="2900" kern="1200"/>
        </a:p>
      </dsp:txBody>
      <dsp:txXfrm>
        <a:off x="9121383" y="1196834"/>
        <a:ext cx="2312431" cy="143578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6F848-7457-40E4-9338-104C57B8C809}">
      <dsp:nvSpPr>
        <dsp:cNvPr id="0" name=""/>
        <dsp:cNvSpPr/>
      </dsp:nvSpPr>
      <dsp:spPr>
        <a:xfrm>
          <a:off x="375966" y="63934"/>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F9A93E-A025-4D72-B23E-D7C16371BEAA}">
      <dsp:nvSpPr>
        <dsp:cNvPr id="0" name=""/>
        <dsp:cNvSpPr/>
      </dsp:nvSpPr>
      <dsp:spPr>
        <a:xfrm>
          <a:off x="674244" y="362212"/>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35672E-1CDE-449D-ADE9-3E02D320F5AD}">
      <dsp:nvSpPr>
        <dsp:cNvPr id="0" name=""/>
        <dsp:cNvSpPr/>
      </dsp:nvSpPr>
      <dsp:spPr>
        <a:xfrm>
          <a:off x="2100701" y="63934"/>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Writing Reflectively</a:t>
          </a:r>
          <a:endParaRPr lang="en-US" sz="2400" kern="1200" dirty="0"/>
        </a:p>
      </dsp:txBody>
      <dsp:txXfrm>
        <a:off x="2100701" y="63934"/>
        <a:ext cx="3348015" cy="1420370"/>
      </dsp:txXfrm>
    </dsp:sp>
    <dsp:sp modelId="{9BA5F29C-16DA-49B8-9907-743FF3C06985}">
      <dsp:nvSpPr>
        <dsp:cNvPr id="0" name=""/>
        <dsp:cNvSpPr/>
      </dsp:nvSpPr>
      <dsp:spPr>
        <a:xfrm>
          <a:off x="6032083" y="63934"/>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F0024-1416-4CE0-8FC1-4CB908308F33}">
      <dsp:nvSpPr>
        <dsp:cNvPr id="0" name=""/>
        <dsp:cNvSpPr/>
      </dsp:nvSpPr>
      <dsp:spPr>
        <a:xfrm>
          <a:off x="6330360" y="362212"/>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5D3A30-D54A-47E0-8026-6EB4A141CF9E}">
      <dsp:nvSpPr>
        <dsp:cNvPr id="0" name=""/>
        <dsp:cNvSpPr/>
      </dsp:nvSpPr>
      <dsp:spPr>
        <a:xfrm>
          <a:off x="7756818" y="63934"/>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Linking Theory to Practice</a:t>
          </a:r>
          <a:endParaRPr lang="en-US" sz="2400" kern="1200" dirty="0"/>
        </a:p>
      </dsp:txBody>
      <dsp:txXfrm>
        <a:off x="7756818" y="63934"/>
        <a:ext cx="3348015" cy="1420370"/>
      </dsp:txXfrm>
    </dsp:sp>
    <dsp:sp modelId="{20068827-8914-4FC1-8754-83361BC676BA}">
      <dsp:nvSpPr>
        <dsp:cNvPr id="0" name=""/>
        <dsp:cNvSpPr/>
      </dsp:nvSpPr>
      <dsp:spPr>
        <a:xfrm>
          <a:off x="375966" y="2092333"/>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987B58-506A-4362-A8DE-7F1241F225F2}">
      <dsp:nvSpPr>
        <dsp:cNvPr id="0" name=""/>
        <dsp:cNvSpPr/>
      </dsp:nvSpPr>
      <dsp:spPr>
        <a:xfrm>
          <a:off x="674244" y="2390610"/>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A3B0B6-A222-43F1-8DB8-6A0F1F025694}">
      <dsp:nvSpPr>
        <dsp:cNvPr id="0" name=""/>
        <dsp:cNvSpPr/>
      </dsp:nvSpPr>
      <dsp:spPr>
        <a:xfrm>
          <a:off x="2100701" y="2092333"/>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Personal Development Plans (PDP)</a:t>
          </a:r>
          <a:endParaRPr lang="en-US" sz="2400" kern="1200" dirty="0"/>
        </a:p>
      </dsp:txBody>
      <dsp:txXfrm>
        <a:off x="2100701" y="2092333"/>
        <a:ext cx="3348015" cy="1420370"/>
      </dsp:txXfrm>
    </dsp:sp>
    <dsp:sp modelId="{58C6F26C-F4A1-410B-9517-6CB889E4621D}">
      <dsp:nvSpPr>
        <dsp:cNvPr id="0" name=""/>
        <dsp:cNvSpPr/>
      </dsp:nvSpPr>
      <dsp:spPr>
        <a:xfrm>
          <a:off x="6032083" y="2092333"/>
          <a:ext cx="1420370" cy="142037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4C4986-2839-4B31-8DE8-376A1A23C10F}">
      <dsp:nvSpPr>
        <dsp:cNvPr id="0" name=""/>
        <dsp:cNvSpPr/>
      </dsp:nvSpPr>
      <dsp:spPr>
        <a:xfrm>
          <a:off x="6330360" y="2390610"/>
          <a:ext cx="823814" cy="8238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08261F-1075-4CAE-93EB-2B4AA5616FE7}">
      <dsp:nvSpPr>
        <dsp:cNvPr id="0" name=""/>
        <dsp:cNvSpPr/>
      </dsp:nvSpPr>
      <dsp:spPr>
        <a:xfrm>
          <a:off x="7756818" y="2092333"/>
          <a:ext cx="3348015" cy="1420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Previous Example</a:t>
          </a:r>
        </a:p>
      </dsp:txBody>
      <dsp:txXfrm>
        <a:off x="7756818" y="2092333"/>
        <a:ext cx="3348015" cy="142037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D02C1C-DBB5-4333-9421-703DD1226635}">
      <dsp:nvSpPr>
        <dsp:cNvPr id="0" name=""/>
        <dsp:cNvSpPr/>
      </dsp:nvSpPr>
      <dsp:spPr>
        <a:xfrm>
          <a:off x="0" y="312"/>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835DFA-9A53-42EA-B9EB-696487EB0FE1}">
      <dsp:nvSpPr>
        <dsp:cNvPr id="0" name=""/>
        <dsp:cNvSpPr/>
      </dsp:nvSpPr>
      <dsp:spPr>
        <a:xfrm>
          <a:off x="129922" y="96948"/>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717CF1-B72C-40AE-8609-F0991F1A809D}">
      <dsp:nvSpPr>
        <dsp:cNvPr id="0" name=""/>
        <dsp:cNvSpPr/>
      </dsp:nvSpPr>
      <dsp:spPr>
        <a:xfrm>
          <a:off x="496069" y="312"/>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a:t>CPD is about developing your professional practice. </a:t>
          </a:r>
          <a:endParaRPr lang="en-US" sz="1600" kern="1200"/>
        </a:p>
      </dsp:txBody>
      <dsp:txXfrm>
        <a:off x="496069" y="312"/>
        <a:ext cx="11098899" cy="429497"/>
      </dsp:txXfrm>
    </dsp:sp>
    <dsp:sp modelId="{4C360254-808E-43BF-845D-979697FA82E0}">
      <dsp:nvSpPr>
        <dsp:cNvPr id="0" name=""/>
        <dsp:cNvSpPr/>
      </dsp:nvSpPr>
      <dsp:spPr>
        <a:xfrm>
          <a:off x="0" y="537183"/>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03007C-3F32-479A-B1CE-AA0B342924F9}">
      <dsp:nvSpPr>
        <dsp:cNvPr id="0" name=""/>
        <dsp:cNvSpPr/>
      </dsp:nvSpPr>
      <dsp:spPr>
        <a:xfrm>
          <a:off x="129922" y="633820"/>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AE35A-4EF5-4177-A56C-FCB63320662A}">
      <dsp:nvSpPr>
        <dsp:cNvPr id="0" name=""/>
        <dsp:cNvSpPr/>
      </dsp:nvSpPr>
      <dsp:spPr>
        <a:xfrm>
          <a:off x="496069" y="537183"/>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a:t>Keeps your skills and knowledge up to date.</a:t>
          </a:r>
          <a:endParaRPr lang="en-US" sz="1600" kern="1200"/>
        </a:p>
      </dsp:txBody>
      <dsp:txXfrm>
        <a:off x="496069" y="537183"/>
        <a:ext cx="11098899" cy="429497"/>
      </dsp:txXfrm>
    </dsp:sp>
    <dsp:sp modelId="{CE510249-B55D-46F6-A0C7-60132C95B843}">
      <dsp:nvSpPr>
        <dsp:cNvPr id="0" name=""/>
        <dsp:cNvSpPr/>
      </dsp:nvSpPr>
      <dsp:spPr>
        <a:xfrm>
          <a:off x="0" y="1074054"/>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DA910-1B83-460A-AE28-2A6779E6BE9A}">
      <dsp:nvSpPr>
        <dsp:cNvPr id="0" name=""/>
        <dsp:cNvSpPr/>
      </dsp:nvSpPr>
      <dsp:spPr>
        <a:xfrm>
          <a:off x="129922" y="1170691"/>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C16F7-51CB-4277-A20C-718EAC518011}">
      <dsp:nvSpPr>
        <dsp:cNvPr id="0" name=""/>
        <dsp:cNvSpPr/>
      </dsp:nvSpPr>
      <dsp:spPr>
        <a:xfrm>
          <a:off x="496069" y="1074054"/>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a:t>Prepare you for greater responsibilities.</a:t>
          </a:r>
          <a:endParaRPr lang="en-US" sz="1600" kern="1200"/>
        </a:p>
      </dsp:txBody>
      <dsp:txXfrm>
        <a:off x="496069" y="1074054"/>
        <a:ext cx="11098899" cy="429497"/>
      </dsp:txXfrm>
    </dsp:sp>
    <dsp:sp modelId="{9DB24F7D-05EC-4CE0-9D87-719FB5A870F7}">
      <dsp:nvSpPr>
        <dsp:cNvPr id="0" name=""/>
        <dsp:cNvSpPr/>
      </dsp:nvSpPr>
      <dsp:spPr>
        <a:xfrm>
          <a:off x="0" y="1610925"/>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7E685-BE19-4FF8-ACDA-42713EA0D85D}">
      <dsp:nvSpPr>
        <dsp:cNvPr id="0" name=""/>
        <dsp:cNvSpPr/>
      </dsp:nvSpPr>
      <dsp:spPr>
        <a:xfrm>
          <a:off x="129922" y="1707562"/>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A2328E-FFFA-4873-94B5-A03C7C528543}">
      <dsp:nvSpPr>
        <dsp:cNvPr id="0" name=""/>
        <dsp:cNvSpPr/>
      </dsp:nvSpPr>
      <dsp:spPr>
        <a:xfrm>
          <a:off x="496069" y="1610925"/>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a:t>Boost your confidence</a:t>
          </a:r>
          <a:endParaRPr lang="en-US" sz="1600" kern="1200"/>
        </a:p>
      </dsp:txBody>
      <dsp:txXfrm>
        <a:off x="496069" y="1610925"/>
        <a:ext cx="11098899" cy="429497"/>
      </dsp:txXfrm>
    </dsp:sp>
    <dsp:sp modelId="{0E5A248E-1A1F-4E67-9669-C0ACF3D9E743}">
      <dsp:nvSpPr>
        <dsp:cNvPr id="0" name=""/>
        <dsp:cNvSpPr/>
      </dsp:nvSpPr>
      <dsp:spPr>
        <a:xfrm>
          <a:off x="0" y="2147797"/>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91B038-AC2A-46FE-92BD-40B127E02774}">
      <dsp:nvSpPr>
        <dsp:cNvPr id="0" name=""/>
        <dsp:cNvSpPr/>
      </dsp:nvSpPr>
      <dsp:spPr>
        <a:xfrm>
          <a:off x="129922" y="2244434"/>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B90C77-FF5D-42DD-BD83-BD08637B2EA3}">
      <dsp:nvSpPr>
        <dsp:cNvPr id="0" name=""/>
        <dsp:cNvSpPr/>
      </dsp:nvSpPr>
      <dsp:spPr>
        <a:xfrm>
          <a:off x="496069" y="2147797"/>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a:t>Help you become more creative in tackling new challenges</a:t>
          </a:r>
          <a:endParaRPr lang="en-US" sz="1600" kern="1200"/>
        </a:p>
      </dsp:txBody>
      <dsp:txXfrm>
        <a:off x="496069" y="2147797"/>
        <a:ext cx="11098899" cy="429497"/>
      </dsp:txXfrm>
    </dsp:sp>
    <dsp:sp modelId="{A20D84FE-5227-4FD3-B22A-252EF96F166D}">
      <dsp:nvSpPr>
        <dsp:cNvPr id="0" name=""/>
        <dsp:cNvSpPr/>
      </dsp:nvSpPr>
      <dsp:spPr>
        <a:xfrm>
          <a:off x="0" y="2684668"/>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AE9933-524B-43BF-8643-FB7ABB0B532C}">
      <dsp:nvSpPr>
        <dsp:cNvPr id="0" name=""/>
        <dsp:cNvSpPr/>
      </dsp:nvSpPr>
      <dsp:spPr>
        <a:xfrm>
          <a:off x="129922" y="2781305"/>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F4A35C-927B-4A8E-93A0-58D59380DE39}">
      <dsp:nvSpPr>
        <dsp:cNvPr id="0" name=""/>
        <dsp:cNvSpPr/>
      </dsp:nvSpPr>
      <dsp:spPr>
        <a:xfrm>
          <a:off x="496069" y="2684668"/>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a:t>Enable you to make better decisions</a:t>
          </a:r>
          <a:endParaRPr lang="en-US" sz="1600" kern="1200"/>
        </a:p>
      </dsp:txBody>
      <dsp:txXfrm>
        <a:off x="496069" y="2684668"/>
        <a:ext cx="11098899" cy="429497"/>
      </dsp:txXfrm>
    </dsp:sp>
    <dsp:sp modelId="{979B2AEF-29DD-4309-9CBB-D08229A25B06}">
      <dsp:nvSpPr>
        <dsp:cNvPr id="0" name=""/>
        <dsp:cNvSpPr/>
      </dsp:nvSpPr>
      <dsp:spPr>
        <a:xfrm>
          <a:off x="0" y="3221539"/>
          <a:ext cx="11594969" cy="429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45A62-C7C4-496D-8A9F-8F201B5EE7FD}">
      <dsp:nvSpPr>
        <dsp:cNvPr id="0" name=""/>
        <dsp:cNvSpPr/>
      </dsp:nvSpPr>
      <dsp:spPr>
        <a:xfrm>
          <a:off x="129922" y="3318176"/>
          <a:ext cx="236223" cy="23622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3C8FB4-5EB6-4451-AB69-F67210CA186F}">
      <dsp:nvSpPr>
        <dsp:cNvPr id="0" name=""/>
        <dsp:cNvSpPr/>
      </dsp:nvSpPr>
      <dsp:spPr>
        <a:xfrm>
          <a:off x="496069" y="3221539"/>
          <a:ext cx="11098899" cy="429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455" tIns="45455" rIns="45455" bIns="45455" numCol="1" spcCol="1270" anchor="ctr" anchorCtr="0">
          <a:noAutofit/>
        </a:bodyPr>
        <a:lstStyle/>
        <a:p>
          <a:pPr marL="0" lvl="0" indent="0" algn="l" defTabSz="711200">
            <a:lnSpc>
              <a:spcPct val="90000"/>
            </a:lnSpc>
            <a:spcBef>
              <a:spcPct val="0"/>
            </a:spcBef>
            <a:spcAft>
              <a:spcPct val="35000"/>
            </a:spcAft>
            <a:buNone/>
          </a:pPr>
          <a:r>
            <a:rPr lang="en-GB" sz="1600" kern="1200"/>
            <a:t>Help you take your career further.</a:t>
          </a:r>
          <a:endParaRPr lang="en-US" sz="1600" kern="1200"/>
        </a:p>
      </dsp:txBody>
      <dsp:txXfrm>
        <a:off x="496069" y="3221539"/>
        <a:ext cx="11098899" cy="42949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DBDA08-0558-4ED2-9961-317275194D6F}">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D84EC-B475-490F-B5F3-84AE95DAC762}">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D791D-D823-494B-9921-0B994601DF67}">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At Level 7, reflection is usually expected to be more analytical, more self-critical, and better linked to academic literature or professional standards than undergraduate reflective writing. </a:t>
          </a:r>
          <a:endParaRPr lang="en-US" sz="2100" kern="1200"/>
        </a:p>
      </dsp:txBody>
      <dsp:txXfrm>
        <a:off x="1292304" y="478"/>
        <a:ext cx="9680495" cy="1118878"/>
      </dsp:txXfrm>
    </dsp:sp>
    <dsp:sp modelId="{9AACA082-9A98-4A3A-845F-49AAF3B3157C}">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BE52CD-084F-432F-8C29-B61758836C6F}">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B638D1-88B2-45D3-AC60-946F4D13A0A0}">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The focus is not just on what happened, but on what it means, why it happened, what assumptions influenced it, and how it shapes future action.</a:t>
          </a:r>
          <a:endParaRPr lang="en-US" sz="2100" kern="1200"/>
        </a:p>
      </dsp:txBody>
      <dsp:txXfrm>
        <a:off x="1292304" y="1399076"/>
        <a:ext cx="9680495" cy="1118878"/>
      </dsp:txXfrm>
    </dsp:sp>
    <dsp:sp modelId="{5025BAE4-F182-4A65-8886-88C83F72FD6E}">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A4196A-95E6-46FC-99C7-5CB3DA4C03BA}">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0E2EB1-94BB-4BC2-8A40-337836D71946}">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Strong reflections also show that you can balance personal insight with evidence from theory or practice.</a:t>
          </a:r>
          <a:endParaRPr lang="en-US" sz="2100" kern="1200"/>
        </a:p>
      </dsp:txBody>
      <dsp:txXfrm>
        <a:off x="1292304" y="2797675"/>
        <a:ext cx="9680495" cy="111887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70DAC-0DFE-469B-979E-628C17266FFC}">
      <dsp:nvSpPr>
        <dsp:cNvPr id="0" name=""/>
        <dsp:cNvSpPr/>
      </dsp:nvSpPr>
      <dsp:spPr>
        <a:xfrm>
          <a:off x="1103019"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173BAA-4BA4-41E4-9805-5DC6F732CE22}">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Brief explanation</a:t>
          </a:r>
          <a:endParaRPr lang="en-US" sz="2500" kern="1200"/>
        </a:p>
      </dsp:txBody>
      <dsp:txXfrm>
        <a:off x="192002" y="2368414"/>
        <a:ext cx="3312788" cy="720000"/>
      </dsp:txXfrm>
    </dsp:sp>
    <dsp:sp modelId="{2F37362B-67BF-4BD7-AC23-1B7CC3F53248}">
      <dsp:nvSpPr>
        <dsp:cNvPr id="0" name=""/>
        <dsp:cNvSpPr/>
      </dsp:nvSpPr>
      <dsp:spPr>
        <a:xfrm>
          <a:off x="4995546"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822DBC-F3D5-4DFB-ADD0-2F09DD66E5E0}">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Applied to your decision</a:t>
          </a:r>
          <a:endParaRPr lang="en-US" sz="2500" kern="1200"/>
        </a:p>
      </dsp:txBody>
      <dsp:txXfrm>
        <a:off x="4084529" y="2368414"/>
        <a:ext cx="3312788" cy="720000"/>
      </dsp:txXfrm>
    </dsp:sp>
    <dsp:sp modelId="{DEBC86C2-E943-4833-9974-8F5941D17B3E}">
      <dsp:nvSpPr>
        <dsp:cNvPr id="0" name=""/>
        <dsp:cNvSpPr/>
      </dsp:nvSpPr>
      <dsp:spPr>
        <a:xfrm>
          <a:off x="8888072" y="487519"/>
          <a:ext cx="1490754" cy="14907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B52422-01B2-4244-B8DC-626EAA55E006}">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Evaluated for effectiveness</a:t>
          </a:r>
          <a:endParaRPr lang="en-US" sz="2500" kern="1200"/>
        </a:p>
      </dsp:txBody>
      <dsp:txXfrm>
        <a:off x="7977055" y="2368414"/>
        <a:ext cx="3312788" cy="72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65047-D6F5-413B-B18B-5B1A21C4947C}">
      <dsp:nvSpPr>
        <dsp:cNvPr id="0" name=""/>
        <dsp:cNvSpPr/>
      </dsp:nvSpPr>
      <dsp:spPr>
        <a:xfrm>
          <a:off x="0" y="438621"/>
          <a:ext cx="10972800" cy="9863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Reflecting on my experience of leading change, I can see that my response was shaped by an overly optimistic assumption that team members would accept the change once the rationale had been explained. In practice, this underestimated the influence of organisational culture and the psychological impact of change. </a:t>
          </a:r>
          <a:endParaRPr lang="en-US" sz="1400" kern="1200"/>
        </a:p>
      </dsp:txBody>
      <dsp:txXfrm>
        <a:off x="48151" y="486772"/>
        <a:ext cx="10876498" cy="890081"/>
      </dsp:txXfrm>
    </dsp:sp>
    <dsp:sp modelId="{2C3D4510-1FF7-4CFC-8435-6022CA2C46C5}">
      <dsp:nvSpPr>
        <dsp:cNvPr id="0" name=""/>
        <dsp:cNvSpPr/>
      </dsp:nvSpPr>
      <dsp:spPr>
        <a:xfrm>
          <a:off x="0" y="1465324"/>
          <a:ext cx="10972800" cy="9863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Rock’s SCARF model was useful in showing that my approach threatened several social needs at once, particularly autonomy, certainty and status, which may have triggered resistance rather than commitment. Critically, this suggests that my leadership approach was too procedural and failed to account for the informal cultural norms that shaped how people interpreted the change. The organisation’s hierarchical culture appeared to reinforce compliance rather than participation, which limited employees’ willingness to voice concerns or contribute ideas. </a:t>
          </a:r>
          <a:endParaRPr lang="en-US" sz="1400" kern="1200"/>
        </a:p>
      </dsp:txBody>
      <dsp:txXfrm>
        <a:off x="48151" y="1513475"/>
        <a:ext cx="10876498" cy="890081"/>
      </dsp:txXfrm>
    </dsp:sp>
    <dsp:sp modelId="{3051ACC8-040F-45BA-A9BA-9E877E44E45F}">
      <dsp:nvSpPr>
        <dsp:cNvPr id="0" name=""/>
        <dsp:cNvSpPr/>
      </dsp:nvSpPr>
      <dsp:spPr>
        <a:xfrm>
          <a:off x="0" y="2492027"/>
          <a:ext cx="10972800" cy="98638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This links to broader culture theory, which argues that underlying assumptions often have a stronger influence than stated values. On reflection, I should have used a more inclusive approach that actively built trust, reduced perceived threat and created greater psychological safety before introducing the change.</a:t>
          </a:r>
          <a:endParaRPr lang="en-US" sz="1400" kern="1200"/>
        </a:p>
      </dsp:txBody>
      <dsp:txXfrm>
        <a:off x="48151" y="2540178"/>
        <a:ext cx="10876498" cy="89008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AD7B8-5AF5-4C19-9679-5262317592E6}">
      <dsp:nvSpPr>
        <dsp:cNvPr id="0" name=""/>
        <dsp:cNvSpPr/>
      </dsp:nvSpPr>
      <dsp:spPr>
        <a:xfrm>
          <a:off x="0" y="334"/>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E8D57-DFF3-4C70-BFA7-64868C55AEF4}">
      <dsp:nvSpPr>
        <dsp:cNvPr id="0" name=""/>
        <dsp:cNvSpPr/>
      </dsp:nvSpPr>
      <dsp:spPr>
        <a:xfrm>
          <a:off x="139376" y="104003"/>
          <a:ext cx="253411" cy="2534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C103B1-C65C-4BE7-B761-1E87282FF5D4}">
      <dsp:nvSpPr>
        <dsp:cNvPr id="0" name=""/>
        <dsp:cNvSpPr/>
      </dsp:nvSpPr>
      <dsp:spPr>
        <a:xfrm>
          <a:off x="532164" y="334"/>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dirty="0"/>
            <a:t>In pairs, complete some research and see if you can identify models or theories associated with these activities:</a:t>
          </a:r>
          <a:endParaRPr lang="en-US" sz="1600" kern="1200" dirty="0"/>
        </a:p>
      </dsp:txBody>
      <dsp:txXfrm>
        <a:off x="532164" y="334"/>
        <a:ext cx="10440635" cy="460748"/>
      </dsp:txXfrm>
    </dsp:sp>
    <dsp:sp modelId="{CCE61299-8D06-48B0-BB4A-FCC4C6768C49}">
      <dsp:nvSpPr>
        <dsp:cNvPr id="0" name=""/>
        <dsp:cNvSpPr/>
      </dsp:nvSpPr>
      <dsp:spPr>
        <a:xfrm>
          <a:off x="0" y="576270"/>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0FB74F-8EA9-491D-BDB2-030BB382028F}">
      <dsp:nvSpPr>
        <dsp:cNvPr id="0" name=""/>
        <dsp:cNvSpPr/>
      </dsp:nvSpPr>
      <dsp:spPr>
        <a:xfrm>
          <a:off x="139376" y="679938"/>
          <a:ext cx="253411" cy="2534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7F3AE3-112E-45F8-B66F-D4282035EBC0}">
      <dsp:nvSpPr>
        <dsp:cNvPr id="0" name=""/>
        <dsp:cNvSpPr/>
      </dsp:nvSpPr>
      <dsp:spPr>
        <a:xfrm>
          <a:off x="532164" y="576270"/>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Selection interviewing</a:t>
          </a:r>
          <a:endParaRPr lang="en-US" sz="1600" kern="1200"/>
        </a:p>
      </dsp:txBody>
      <dsp:txXfrm>
        <a:off x="532164" y="576270"/>
        <a:ext cx="10440635" cy="460748"/>
      </dsp:txXfrm>
    </dsp:sp>
    <dsp:sp modelId="{B10BA1BA-D89D-4948-9D32-F63B21BA0C00}">
      <dsp:nvSpPr>
        <dsp:cNvPr id="0" name=""/>
        <dsp:cNvSpPr/>
      </dsp:nvSpPr>
      <dsp:spPr>
        <a:xfrm>
          <a:off x="0" y="1152206"/>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01CF84-FFF0-4DF3-930B-7C60D5F87D28}">
      <dsp:nvSpPr>
        <dsp:cNvPr id="0" name=""/>
        <dsp:cNvSpPr/>
      </dsp:nvSpPr>
      <dsp:spPr>
        <a:xfrm>
          <a:off x="139376" y="1255874"/>
          <a:ext cx="253411" cy="2534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CA42C4-1E2F-4451-96AB-0B9C6F4175FE}">
      <dsp:nvSpPr>
        <dsp:cNvPr id="0" name=""/>
        <dsp:cNvSpPr/>
      </dsp:nvSpPr>
      <dsp:spPr>
        <a:xfrm>
          <a:off x="532164" y="1152206"/>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Appraisal interviewing</a:t>
          </a:r>
          <a:endParaRPr lang="en-US" sz="1600" kern="1200"/>
        </a:p>
      </dsp:txBody>
      <dsp:txXfrm>
        <a:off x="532164" y="1152206"/>
        <a:ext cx="10440635" cy="460748"/>
      </dsp:txXfrm>
    </dsp:sp>
    <dsp:sp modelId="{25E79A67-DF73-41F2-8FD2-8A96E6AB40A3}">
      <dsp:nvSpPr>
        <dsp:cNvPr id="0" name=""/>
        <dsp:cNvSpPr/>
      </dsp:nvSpPr>
      <dsp:spPr>
        <a:xfrm>
          <a:off x="0" y="1728141"/>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C4875-F835-41D1-AA55-76B1E8AC4F82}">
      <dsp:nvSpPr>
        <dsp:cNvPr id="0" name=""/>
        <dsp:cNvSpPr/>
      </dsp:nvSpPr>
      <dsp:spPr>
        <a:xfrm>
          <a:off x="139376" y="1831810"/>
          <a:ext cx="253411" cy="2534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61695A-F409-4D88-9A0E-D46818107148}">
      <dsp:nvSpPr>
        <dsp:cNvPr id="0" name=""/>
        <dsp:cNvSpPr/>
      </dsp:nvSpPr>
      <dsp:spPr>
        <a:xfrm>
          <a:off x="532164" y="1728141"/>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Disciplinary interviewing</a:t>
          </a:r>
          <a:endParaRPr lang="en-US" sz="1600" kern="1200"/>
        </a:p>
      </dsp:txBody>
      <dsp:txXfrm>
        <a:off x="532164" y="1728141"/>
        <a:ext cx="10440635" cy="460748"/>
      </dsp:txXfrm>
    </dsp:sp>
    <dsp:sp modelId="{A65F8DEB-6239-4FC0-9FD5-304F5AC61B93}">
      <dsp:nvSpPr>
        <dsp:cNvPr id="0" name=""/>
        <dsp:cNvSpPr/>
      </dsp:nvSpPr>
      <dsp:spPr>
        <a:xfrm>
          <a:off x="0" y="2304077"/>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7ABD22-D270-400E-8EC2-5CF051A26434}">
      <dsp:nvSpPr>
        <dsp:cNvPr id="0" name=""/>
        <dsp:cNvSpPr/>
      </dsp:nvSpPr>
      <dsp:spPr>
        <a:xfrm>
          <a:off x="139376" y="2407745"/>
          <a:ext cx="253411" cy="2534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501BFC-A462-4FD1-A39B-335F04D18C73}">
      <dsp:nvSpPr>
        <dsp:cNvPr id="0" name=""/>
        <dsp:cNvSpPr/>
      </dsp:nvSpPr>
      <dsp:spPr>
        <a:xfrm>
          <a:off x="532164" y="2304077"/>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Delivering training, making presentations</a:t>
          </a:r>
          <a:endParaRPr lang="en-US" sz="1600" kern="1200"/>
        </a:p>
      </dsp:txBody>
      <dsp:txXfrm>
        <a:off x="532164" y="2304077"/>
        <a:ext cx="10440635" cy="460748"/>
      </dsp:txXfrm>
    </dsp:sp>
    <dsp:sp modelId="{9B846419-6EC2-41ED-A07B-CD93D72494E8}">
      <dsp:nvSpPr>
        <dsp:cNvPr id="0" name=""/>
        <dsp:cNvSpPr/>
      </dsp:nvSpPr>
      <dsp:spPr>
        <a:xfrm>
          <a:off x="0" y="2880013"/>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55519-E0A7-4CBD-AC54-39BCC40744A0}">
      <dsp:nvSpPr>
        <dsp:cNvPr id="0" name=""/>
        <dsp:cNvSpPr/>
      </dsp:nvSpPr>
      <dsp:spPr>
        <a:xfrm>
          <a:off x="139376" y="2983681"/>
          <a:ext cx="253411" cy="2534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01E784-C45E-4F24-A838-CA0182D67F7E}">
      <dsp:nvSpPr>
        <dsp:cNvPr id="0" name=""/>
        <dsp:cNvSpPr/>
      </dsp:nvSpPr>
      <dsp:spPr>
        <a:xfrm>
          <a:off x="532164" y="2880013"/>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Project management  </a:t>
          </a:r>
          <a:endParaRPr lang="en-US" sz="1600" kern="1200"/>
        </a:p>
      </dsp:txBody>
      <dsp:txXfrm>
        <a:off x="532164" y="2880013"/>
        <a:ext cx="10440635" cy="460748"/>
      </dsp:txXfrm>
    </dsp:sp>
    <dsp:sp modelId="{F944DC2B-DDCF-417C-A3B5-639B3DC0604F}">
      <dsp:nvSpPr>
        <dsp:cNvPr id="0" name=""/>
        <dsp:cNvSpPr/>
      </dsp:nvSpPr>
      <dsp:spPr>
        <a:xfrm>
          <a:off x="0" y="3455948"/>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E156D-5C52-4C92-8404-9F3D32D54826}">
      <dsp:nvSpPr>
        <dsp:cNvPr id="0" name=""/>
        <dsp:cNvSpPr/>
      </dsp:nvSpPr>
      <dsp:spPr>
        <a:xfrm>
          <a:off x="139376" y="3559617"/>
          <a:ext cx="253411" cy="2534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722D62-A277-4CF0-A205-AC13D5F29BBD}">
      <dsp:nvSpPr>
        <dsp:cNvPr id="0" name=""/>
        <dsp:cNvSpPr/>
      </dsp:nvSpPr>
      <dsp:spPr>
        <a:xfrm>
          <a:off x="532164" y="3455948"/>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GB" sz="1600" kern="1200"/>
            <a:t>Managing poor performance (including absence, lateness and incompetence)</a:t>
          </a:r>
          <a:endParaRPr lang="en-US" sz="1600" kern="1200"/>
        </a:p>
      </dsp:txBody>
      <dsp:txXfrm>
        <a:off x="532164" y="3455948"/>
        <a:ext cx="10440635" cy="46074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AF767-9C02-4A21-8CAB-8EBE0D30968A}">
      <dsp:nvSpPr>
        <dsp:cNvPr id="0" name=""/>
        <dsp:cNvSpPr/>
      </dsp:nvSpPr>
      <dsp:spPr>
        <a:xfrm>
          <a:off x="719234"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725887-FC1D-4323-B8CF-DEE8A2AB601E}">
      <dsp:nvSpPr>
        <dsp:cNvPr id="0" name=""/>
        <dsp:cNvSpPr/>
      </dsp:nvSpPr>
      <dsp:spPr>
        <a:xfrm>
          <a:off x="1165297"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C52011-89E3-406D-B489-F51BA326638A}">
      <dsp:nvSpPr>
        <dsp:cNvPr id="0" name=""/>
        <dsp:cNvSpPr/>
      </dsp:nvSpPr>
      <dsp:spPr>
        <a:xfrm>
          <a:off x="50140"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Identify development need</a:t>
          </a:r>
          <a:endParaRPr lang="en-US" sz="2500" kern="1200"/>
        </a:p>
      </dsp:txBody>
      <dsp:txXfrm>
        <a:off x="50140" y="2838174"/>
        <a:ext cx="3431250" cy="720000"/>
      </dsp:txXfrm>
    </dsp:sp>
    <dsp:sp modelId="{85714103-BF9B-4DE5-AAB1-F5ED34D891E2}">
      <dsp:nvSpPr>
        <dsp:cNvPr id="0" name=""/>
        <dsp:cNvSpPr/>
      </dsp:nvSpPr>
      <dsp:spPr>
        <a:xfrm>
          <a:off x="4750953"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1B504E-387D-4144-9989-E1D79C9B6075}">
      <dsp:nvSpPr>
        <dsp:cNvPr id="0" name=""/>
        <dsp:cNvSpPr/>
      </dsp:nvSpPr>
      <dsp:spPr>
        <a:xfrm>
          <a:off x="5197015"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C2040C-66FD-45A0-AA74-355F342D432F}">
      <dsp:nvSpPr>
        <dsp:cNvPr id="0" name=""/>
        <dsp:cNvSpPr/>
      </dsp:nvSpPr>
      <dsp:spPr>
        <a:xfrm>
          <a:off x="4081859"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Set short / medium / long‑term actions</a:t>
          </a:r>
          <a:endParaRPr lang="en-US" sz="2500" kern="1200"/>
        </a:p>
      </dsp:txBody>
      <dsp:txXfrm>
        <a:off x="4081859" y="2838174"/>
        <a:ext cx="3431250" cy="720000"/>
      </dsp:txXfrm>
    </dsp:sp>
    <dsp:sp modelId="{6DDB52FE-A2D9-45B9-A768-7053CC915AB1}">
      <dsp:nvSpPr>
        <dsp:cNvPr id="0" name=""/>
        <dsp:cNvSpPr/>
      </dsp:nvSpPr>
      <dsp:spPr>
        <a:xfrm>
          <a:off x="8782672" y="93174"/>
          <a:ext cx="2093062" cy="209306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A9DFF5-56A2-4144-BF9D-A22DCD449671}">
      <dsp:nvSpPr>
        <dsp:cNvPr id="0" name=""/>
        <dsp:cNvSpPr/>
      </dsp:nvSpPr>
      <dsp:spPr>
        <a:xfrm>
          <a:off x="9228734" y="539236"/>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6A6FDF-78FA-497B-81CC-05D82F036F82}">
      <dsp:nvSpPr>
        <dsp:cNvPr id="0" name=""/>
        <dsp:cNvSpPr/>
      </dsp:nvSpPr>
      <dsp:spPr>
        <a:xfrm>
          <a:off x="8113578" y="2838174"/>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Define success measures</a:t>
          </a:r>
          <a:endParaRPr lang="en-US" sz="2500" kern="1200"/>
        </a:p>
      </dsp:txBody>
      <dsp:txXfrm>
        <a:off x="8113578" y="2838174"/>
        <a:ext cx="3431250" cy="7200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99C959-B4D9-45B7-9CD6-43BC5B4CFA84}">
      <dsp:nvSpPr>
        <dsp:cNvPr id="0" name=""/>
        <dsp:cNvSpPr/>
      </dsp:nvSpPr>
      <dsp:spPr>
        <a:xfrm>
          <a:off x="0" y="1484"/>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53E9B0-FC81-46A1-814A-8930F71FDDA7}">
      <dsp:nvSpPr>
        <dsp:cNvPr id="0" name=""/>
        <dsp:cNvSpPr/>
      </dsp:nvSpPr>
      <dsp:spPr>
        <a:xfrm>
          <a:off x="227541" y="170729"/>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D60AD6-0265-4D0E-9CB9-979191D36D1D}">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a:t>Review the assignment brief</a:t>
          </a:r>
        </a:p>
      </dsp:txBody>
      <dsp:txXfrm>
        <a:off x="868794" y="1484"/>
        <a:ext cx="10613052" cy="752203"/>
      </dsp:txXfrm>
    </dsp:sp>
    <dsp:sp modelId="{F8F36E38-8BA4-4132-9953-95293670855A}">
      <dsp:nvSpPr>
        <dsp:cNvPr id="0" name=""/>
        <dsp:cNvSpPr/>
      </dsp:nvSpPr>
      <dsp:spPr>
        <a:xfrm>
          <a:off x="0" y="941738"/>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C8188-A3C9-4398-BF46-6E6112A6B6DB}">
      <dsp:nvSpPr>
        <dsp:cNvPr id="0" name=""/>
        <dsp:cNvSpPr/>
      </dsp:nvSpPr>
      <dsp:spPr>
        <a:xfrm>
          <a:off x="227541" y="1110984"/>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D85D22-932F-401D-B13C-10C48827A541}">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a:t>Keep a note of possible scenarios</a:t>
          </a:r>
        </a:p>
      </dsp:txBody>
      <dsp:txXfrm>
        <a:off x="868794" y="941738"/>
        <a:ext cx="10613052" cy="752203"/>
      </dsp:txXfrm>
    </dsp:sp>
    <dsp:sp modelId="{F8DD3C5D-9EF5-4E4B-A9E2-EDE99854F387}">
      <dsp:nvSpPr>
        <dsp:cNvPr id="0" name=""/>
        <dsp:cNvSpPr/>
      </dsp:nvSpPr>
      <dsp:spPr>
        <a:xfrm>
          <a:off x="0" y="1881992"/>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84005-AC56-4D9B-84A5-6965EA2644D5}">
      <dsp:nvSpPr>
        <dsp:cNvPr id="0" name=""/>
        <dsp:cNvSpPr/>
      </dsp:nvSpPr>
      <dsp:spPr>
        <a:xfrm>
          <a:off x="227541" y="2051238"/>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677A69-4E59-478B-B118-44C9BC6FEBA7}">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a:t>Consider what models/theories these link to</a:t>
          </a:r>
        </a:p>
      </dsp:txBody>
      <dsp:txXfrm>
        <a:off x="868794" y="1881992"/>
        <a:ext cx="10613052" cy="752203"/>
      </dsp:txXfrm>
    </dsp:sp>
    <dsp:sp modelId="{173DE63C-CBFD-4658-B96A-12557D1E994D}">
      <dsp:nvSpPr>
        <dsp:cNvPr id="0" name=""/>
        <dsp:cNvSpPr/>
      </dsp:nvSpPr>
      <dsp:spPr>
        <a:xfrm>
          <a:off x="0" y="2822246"/>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85030B-1FEC-4290-8022-76B54E8CE908}">
      <dsp:nvSpPr>
        <dsp:cNvPr id="0" name=""/>
        <dsp:cNvSpPr/>
      </dsp:nvSpPr>
      <dsp:spPr>
        <a:xfrm>
          <a:off x="227541" y="2991492"/>
          <a:ext cx="413711" cy="4137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07710-2FDD-43A4-9AC1-8723FCB9175A}">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77900">
            <a:lnSpc>
              <a:spcPct val="100000"/>
            </a:lnSpc>
            <a:spcBef>
              <a:spcPct val="0"/>
            </a:spcBef>
            <a:spcAft>
              <a:spcPct val="35000"/>
            </a:spcAft>
            <a:buNone/>
          </a:pPr>
          <a:r>
            <a:rPr lang="en-US" sz="2200" kern="1200"/>
            <a:t>Complete the CIPD core behaviour courses over the summer</a:t>
          </a:r>
        </a:p>
      </dsp:txBody>
      <dsp:txXfrm>
        <a:off x="868794" y="2822246"/>
        <a:ext cx="10613052" cy="7522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12/05/2026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335353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699561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Commercial drive</a:t>
            </a:r>
            <a:r>
              <a:rPr lang="en-GB" dirty="0"/>
              <a:t>: Understanding how the business works and making decisions that add value.</a:t>
            </a:r>
          </a:p>
          <a:p>
            <a:r>
              <a:rPr lang="en-GB" b="1" dirty="0"/>
              <a:t>Ethical practice</a:t>
            </a:r>
            <a:r>
              <a:rPr lang="en-GB" dirty="0"/>
              <a:t>: Acting with integrity, fairness, and professional standards.</a:t>
            </a:r>
          </a:p>
          <a:p>
            <a:r>
              <a:rPr lang="en-GB" b="1" dirty="0"/>
              <a:t>Insights focused</a:t>
            </a:r>
            <a:r>
              <a:rPr lang="en-GB" dirty="0"/>
              <a:t>: Using evidence and data to understand problems and make informed choices.</a:t>
            </a:r>
          </a:p>
          <a:p>
            <a:r>
              <a:rPr lang="en-GB" b="1" dirty="0"/>
              <a:t>Passion for learning</a:t>
            </a:r>
            <a:r>
              <a:rPr lang="en-GB" dirty="0"/>
              <a:t>: Continuously developing knowledge, skills, and self-awareness.</a:t>
            </a:r>
          </a:p>
          <a:p>
            <a:r>
              <a:rPr lang="en-GB" b="1" dirty="0"/>
              <a:t>Professional courage and influence</a:t>
            </a:r>
            <a:r>
              <a:rPr lang="en-GB" dirty="0"/>
              <a:t>: Speaking up, challenging appropriately, and shaping decisions with confidence.</a:t>
            </a:r>
          </a:p>
          <a:p>
            <a:r>
              <a:rPr lang="en-GB" b="1" dirty="0"/>
              <a:t>Situational decision-making</a:t>
            </a:r>
            <a:r>
              <a:rPr lang="en-GB" dirty="0"/>
              <a:t>: Applying judgement to choose the right response for the context.</a:t>
            </a:r>
          </a:p>
          <a:p>
            <a:r>
              <a:rPr lang="en-GB" b="1" dirty="0"/>
              <a:t>Valuing people</a:t>
            </a:r>
            <a:r>
              <a:rPr lang="en-GB" dirty="0"/>
              <a:t>: Recognising people’s contribution and treating them with respect.</a:t>
            </a:r>
          </a:p>
          <a:p>
            <a:r>
              <a:rPr lang="en-GB" b="1" dirty="0"/>
              <a:t>Working inclusively</a:t>
            </a:r>
            <a:r>
              <a:rPr lang="en-GB" dirty="0"/>
              <a:t>: Creating an environment where different perspectives are welcomed and everyone can contribute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2813945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3654885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Boud, D., Keogh, R. &amp; Walker, D. (1985) </a:t>
            </a:r>
            <a:r>
              <a:rPr lang="en-GB" sz="1200" i="1" dirty="0"/>
              <a:t>Reflection: Turning Experience into Learning. </a:t>
            </a:r>
            <a:r>
              <a:rPr lang="en-GB" sz="1200" dirty="0"/>
              <a:t>Kogan Page.</a:t>
            </a:r>
          </a:p>
          <a:p>
            <a:endParaRPr lang="en-GB" sz="1200" dirty="0"/>
          </a:p>
          <a:p>
            <a:r>
              <a:rPr lang="en-GB" sz="1200" dirty="0"/>
              <a:t>Tate, S. &amp; Sills, M. (eds) (2004) </a:t>
            </a:r>
            <a:r>
              <a:rPr lang="en-GB" sz="1200" i="1" dirty="0"/>
              <a:t>The Development of Critical Reflection in the Health Professions. </a:t>
            </a:r>
            <a:r>
              <a:rPr lang="en-GB" sz="1200" dirty="0"/>
              <a:t>Higher Education Authority</a:t>
            </a:r>
            <a:r>
              <a:rPr lang="en-GB" sz="1200" b="1" dirty="0"/>
              <a:t>.</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3307494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254258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3837170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3950221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F67996-0722-7936-5043-CF718DE6EC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0C65AA-15B5-8A37-55F5-C3ABE606E1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A041F5-67DB-95B0-76ED-AB4C9552E2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EB93F5-ADE3-0A1B-EDD3-56F4D95D9317}"/>
              </a:ext>
            </a:extLst>
          </p:cNvPr>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3554441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298807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Written in the first person</a:t>
            </a:r>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244780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Theory should help explain </a:t>
            </a:r>
            <a:r>
              <a:rPr lang="en-GB" sz="1200" i="1" kern="1200" dirty="0">
                <a:solidFill>
                  <a:schemeClr val="tx1"/>
                </a:solidFill>
                <a:effectLst/>
                <a:latin typeface="+mn-lt"/>
                <a:ea typeface="+mn-ea"/>
                <a:cs typeface="+mn-cs"/>
              </a:rPr>
              <a:t>why</a:t>
            </a:r>
            <a:r>
              <a:rPr lang="en-GB" sz="1200" kern="1200" dirty="0">
                <a:solidFill>
                  <a:schemeClr val="tx1"/>
                </a:solidFill>
                <a:effectLst/>
                <a:latin typeface="+mn-lt"/>
                <a:ea typeface="+mn-ea"/>
                <a:cs typeface="+mn-cs"/>
              </a:rPr>
              <a:t> actions were taken and </a:t>
            </a:r>
            <a:r>
              <a:rPr lang="en-GB" sz="1200" i="1" kern="1200" dirty="0">
                <a:solidFill>
                  <a:schemeClr val="tx1"/>
                </a:solidFill>
                <a:effectLst/>
                <a:latin typeface="+mn-lt"/>
                <a:ea typeface="+mn-ea"/>
                <a:cs typeface="+mn-cs"/>
              </a:rPr>
              <a:t>whether they worked</a:t>
            </a:r>
            <a:r>
              <a:rPr lang="en-GB" sz="1200" kern="1200" dirty="0">
                <a:solidFill>
                  <a:schemeClr val="tx1"/>
                </a:solidFill>
                <a:effectLst/>
                <a:latin typeface="+mn-lt"/>
                <a:ea typeface="+mn-ea"/>
                <a:cs typeface="+mn-cs"/>
              </a:rPr>
              <a:t>, not just label behaviour.</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3064424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missing here? </a:t>
            </a:r>
          </a:p>
          <a:p>
            <a:r>
              <a:rPr lang="en-GB" dirty="0"/>
              <a:t>Any suggestions you could make? </a:t>
            </a:r>
          </a:p>
        </p:txBody>
      </p:sp>
      <p:sp>
        <p:nvSpPr>
          <p:cNvPr id="4" name="Slide Number Placeholder 3"/>
          <p:cNvSpPr>
            <a:spLocks noGrp="1"/>
          </p:cNvSpPr>
          <p:nvPr>
            <p:ph type="sldNum" sz="quarter" idx="5"/>
          </p:nvPr>
        </p:nvSpPr>
        <p:spPr/>
        <p:txBody>
          <a:bodyPr/>
          <a:lstStyle/>
          <a:p>
            <a:fld id="{7E8E68DC-5393-47CB-B4D4-26765A63A6E2}" type="slidenum">
              <a:rPr lang="en-GB" smtClean="0"/>
              <a:t>25</a:t>
            </a:fld>
            <a:endParaRPr lang="en-GB"/>
          </a:p>
        </p:txBody>
      </p:sp>
    </p:spTree>
    <p:extLst>
      <p:ext uri="{BB962C8B-B14F-4D97-AF65-F5344CB8AC3E}">
        <p14:creationId xmlns:p14="http://schemas.microsoft.com/office/powerpoint/2010/main" val="3168950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82761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8E68DC-5393-47CB-B4D4-26765A63A6E2}"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93109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16557105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29</a:t>
            </a:fld>
            <a:endParaRPr lang="en-GB"/>
          </a:p>
        </p:txBody>
      </p:sp>
    </p:spTree>
    <p:extLst>
      <p:ext uri="{BB962C8B-B14F-4D97-AF65-F5344CB8AC3E}">
        <p14:creationId xmlns:p14="http://schemas.microsoft.com/office/powerpoint/2010/main" val="8769772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30</a:t>
            </a:fld>
            <a:endParaRPr lang="en-GB"/>
          </a:p>
        </p:txBody>
      </p:sp>
    </p:spTree>
    <p:extLst>
      <p:ext uri="{BB962C8B-B14F-4D97-AF65-F5344CB8AC3E}">
        <p14:creationId xmlns:p14="http://schemas.microsoft.com/office/powerpoint/2010/main" val="3686880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31</a:t>
            </a:fld>
            <a:endParaRPr lang="en-GB"/>
          </a:p>
        </p:txBody>
      </p:sp>
    </p:spTree>
    <p:extLst>
      <p:ext uri="{BB962C8B-B14F-4D97-AF65-F5344CB8AC3E}">
        <p14:creationId xmlns:p14="http://schemas.microsoft.com/office/powerpoint/2010/main" val="1644477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12/05/2026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5/12/2026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12/05/2026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9.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org/uk/learning/cpd/" TargetMode="External"/><Relationship Id="rId2" Type="http://schemas.openxmlformats.org/officeDocument/2006/relationships/slideLayout" Target="../slideLayouts/slideLayout5.xml"/><Relationship Id="rId1" Type="http://schemas.openxmlformats.org/officeDocument/2006/relationships/video" Target="https://www.youtube.com/embed/a6bnG8Ahspo?start=61&amp;feature=oembed" TargetMode="External"/><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6.xml"/><Relationship Id="rId1" Type="http://schemas.openxmlformats.org/officeDocument/2006/relationships/slideLayout" Target="../slideLayouts/slideLayout9.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2.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Rhiannon Akers – Driving Your Development</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58FA-B4DD-3E5E-01E5-9B3A8FB02185}"/>
              </a:ext>
            </a:extLst>
          </p:cNvPr>
          <p:cNvSpPr>
            <a:spLocks noGrp="1"/>
          </p:cNvSpPr>
          <p:nvPr>
            <p:ph type="title"/>
          </p:nvPr>
        </p:nvSpPr>
        <p:spPr>
          <a:xfrm>
            <a:off x="358219" y="365125"/>
            <a:ext cx="11481847" cy="1325563"/>
          </a:xfrm>
        </p:spPr>
        <p:txBody>
          <a:bodyPr anchor="ctr">
            <a:normAutofit/>
          </a:bodyPr>
          <a:lstStyle/>
          <a:p>
            <a:r>
              <a:rPr lang="en-GB" dirty="0"/>
              <a:t>Today’s session - 1</a:t>
            </a:r>
          </a:p>
        </p:txBody>
      </p:sp>
      <p:graphicFrame>
        <p:nvGraphicFramePr>
          <p:cNvPr id="5" name="Content Placeholder 2">
            <a:extLst>
              <a:ext uri="{FF2B5EF4-FFF2-40B4-BE49-F238E27FC236}">
                <a16:creationId xmlns:a16="http://schemas.microsoft.com/office/drawing/2014/main" id="{B1E7A8EA-35ED-3E69-B7FE-DC4C8B5F8E16}"/>
              </a:ext>
            </a:extLst>
          </p:cNvPr>
          <p:cNvGraphicFramePr>
            <a:graphicFrameLocks noGrp="1"/>
          </p:cNvGraphicFramePr>
          <p:nvPr>
            <p:ph idx="1"/>
            <p:extLst>
              <p:ext uri="{D42A27DB-BD31-4B8C-83A1-F6EECF244321}">
                <p14:modId xmlns:p14="http://schemas.microsoft.com/office/powerpoint/2010/main" val="35124952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868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C7864-3B31-F9B6-1E9A-CEBEBDD6554A}"/>
              </a:ext>
            </a:extLst>
          </p:cNvPr>
          <p:cNvSpPr>
            <a:spLocks noGrp="1"/>
          </p:cNvSpPr>
          <p:nvPr>
            <p:ph type="title"/>
          </p:nvPr>
        </p:nvSpPr>
        <p:spPr>
          <a:xfrm>
            <a:off x="301657" y="1420926"/>
            <a:ext cx="11594969" cy="1325563"/>
          </a:xfrm>
        </p:spPr>
        <p:txBody>
          <a:bodyPr anchor="ctr">
            <a:normAutofit/>
          </a:bodyPr>
          <a:lstStyle/>
          <a:p>
            <a:r>
              <a:rPr lang="en-GB" dirty="0"/>
              <a:t>The assessment</a:t>
            </a:r>
          </a:p>
        </p:txBody>
      </p:sp>
      <p:graphicFrame>
        <p:nvGraphicFramePr>
          <p:cNvPr id="5" name="Content Placeholder 2">
            <a:extLst>
              <a:ext uri="{FF2B5EF4-FFF2-40B4-BE49-F238E27FC236}">
                <a16:creationId xmlns:a16="http://schemas.microsoft.com/office/drawing/2014/main" id="{F1E141CB-85F6-D11C-B34D-CD96462E29E6}"/>
              </a:ext>
            </a:extLst>
          </p:cNvPr>
          <p:cNvGraphicFramePr>
            <a:graphicFrameLocks noGrp="1"/>
          </p:cNvGraphicFramePr>
          <p:nvPr>
            <p:ph idx="1"/>
            <p:extLst>
              <p:ext uri="{D42A27DB-BD31-4B8C-83A1-F6EECF244321}">
                <p14:modId xmlns:p14="http://schemas.microsoft.com/office/powerpoint/2010/main" val="1251437987"/>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1521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7AC4F-3937-0882-7FAC-BEAFACBBFE4B}"/>
              </a:ext>
            </a:extLst>
          </p:cNvPr>
          <p:cNvSpPr>
            <a:spLocks noGrp="1"/>
          </p:cNvSpPr>
          <p:nvPr>
            <p:ph type="title"/>
          </p:nvPr>
        </p:nvSpPr>
        <p:spPr>
          <a:xfrm>
            <a:off x="301657" y="1420926"/>
            <a:ext cx="11594969" cy="1325563"/>
          </a:xfrm>
        </p:spPr>
        <p:txBody>
          <a:bodyPr anchor="ctr">
            <a:normAutofit/>
          </a:bodyPr>
          <a:lstStyle/>
          <a:p>
            <a:r>
              <a:rPr lang="en-GB" dirty="0"/>
              <a:t>How is the assessment be marked?</a:t>
            </a:r>
          </a:p>
        </p:txBody>
      </p:sp>
      <p:graphicFrame>
        <p:nvGraphicFramePr>
          <p:cNvPr id="5" name="Content Placeholder 2">
            <a:extLst>
              <a:ext uri="{FF2B5EF4-FFF2-40B4-BE49-F238E27FC236}">
                <a16:creationId xmlns:a16="http://schemas.microsoft.com/office/drawing/2014/main" id="{3EA6EB0E-951C-5AEC-9CE2-62D8E8E6557F}"/>
              </a:ext>
            </a:extLst>
          </p:cNvPr>
          <p:cNvGraphicFramePr>
            <a:graphicFrameLocks noGrp="1"/>
          </p:cNvGraphicFramePr>
          <p:nvPr>
            <p:ph idx="1"/>
            <p:extLst>
              <p:ext uri="{D42A27DB-BD31-4B8C-83A1-F6EECF244321}">
                <p14:modId xmlns:p14="http://schemas.microsoft.com/office/powerpoint/2010/main" val="1572132780"/>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1299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22F53-BB44-1EB0-CD6D-6D221AFDBBF4}"/>
              </a:ext>
            </a:extLst>
          </p:cNvPr>
          <p:cNvSpPr>
            <a:spLocks noGrp="1"/>
          </p:cNvSpPr>
          <p:nvPr>
            <p:ph type="title"/>
          </p:nvPr>
        </p:nvSpPr>
        <p:spPr>
          <a:xfrm>
            <a:off x="301657" y="1420926"/>
            <a:ext cx="11594969" cy="1325563"/>
          </a:xfrm>
        </p:spPr>
        <p:txBody>
          <a:bodyPr anchor="ctr">
            <a:normAutofit/>
          </a:bodyPr>
          <a:lstStyle/>
          <a:p>
            <a:r>
              <a:rPr lang="en-GB" dirty="0"/>
              <a:t>CIPD Core Behaviours</a:t>
            </a:r>
          </a:p>
        </p:txBody>
      </p:sp>
      <p:graphicFrame>
        <p:nvGraphicFramePr>
          <p:cNvPr id="5" name="Content Placeholder 2">
            <a:extLst>
              <a:ext uri="{FF2B5EF4-FFF2-40B4-BE49-F238E27FC236}">
                <a16:creationId xmlns:a16="http://schemas.microsoft.com/office/drawing/2014/main" id="{3EFB86C8-6CEE-4584-73CA-CCBB356D1FBD}"/>
              </a:ext>
            </a:extLst>
          </p:cNvPr>
          <p:cNvGraphicFramePr>
            <a:graphicFrameLocks noGrp="1"/>
          </p:cNvGraphicFramePr>
          <p:nvPr>
            <p:ph idx="1"/>
            <p:extLst>
              <p:ext uri="{D42A27DB-BD31-4B8C-83A1-F6EECF244321}">
                <p14:modId xmlns:p14="http://schemas.microsoft.com/office/powerpoint/2010/main" val="846052796"/>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639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F2CD1-7567-F37B-9302-3BA6E9ACECD4}"/>
              </a:ext>
            </a:extLst>
          </p:cNvPr>
          <p:cNvSpPr>
            <a:spLocks noGrp="1"/>
          </p:cNvSpPr>
          <p:nvPr>
            <p:ph type="title"/>
          </p:nvPr>
        </p:nvSpPr>
        <p:spPr>
          <a:xfrm>
            <a:off x="358219" y="365125"/>
            <a:ext cx="11481847" cy="1325563"/>
          </a:xfrm>
        </p:spPr>
        <p:txBody>
          <a:bodyPr anchor="ctr">
            <a:normAutofit/>
          </a:bodyPr>
          <a:lstStyle/>
          <a:p>
            <a:r>
              <a:rPr lang="en-GB" dirty="0"/>
              <a:t>Evidencing Behaviours</a:t>
            </a:r>
          </a:p>
        </p:txBody>
      </p:sp>
      <p:graphicFrame>
        <p:nvGraphicFramePr>
          <p:cNvPr id="5" name="Content Placeholder 2">
            <a:extLst>
              <a:ext uri="{FF2B5EF4-FFF2-40B4-BE49-F238E27FC236}">
                <a16:creationId xmlns:a16="http://schemas.microsoft.com/office/drawing/2014/main" id="{14AF5E1F-4ABF-55DE-5CB5-BC60BE4CA747}"/>
              </a:ext>
            </a:extLst>
          </p:cNvPr>
          <p:cNvGraphicFramePr>
            <a:graphicFrameLocks noGrp="1"/>
          </p:cNvGraphicFramePr>
          <p:nvPr>
            <p:ph idx="1"/>
            <p:extLst>
              <p:ext uri="{D42A27DB-BD31-4B8C-83A1-F6EECF244321}">
                <p14:modId xmlns:p14="http://schemas.microsoft.com/office/powerpoint/2010/main" val="201587377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7283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B154B-3232-3450-7D18-0CD263F775AA}"/>
              </a:ext>
            </a:extLst>
          </p:cNvPr>
          <p:cNvSpPr>
            <a:spLocks noGrp="1"/>
          </p:cNvSpPr>
          <p:nvPr>
            <p:ph type="title"/>
          </p:nvPr>
        </p:nvSpPr>
        <p:spPr>
          <a:xfrm>
            <a:off x="358219" y="365125"/>
            <a:ext cx="11481847" cy="1325563"/>
          </a:xfrm>
        </p:spPr>
        <p:txBody>
          <a:bodyPr anchor="ctr">
            <a:normAutofit/>
          </a:bodyPr>
          <a:lstStyle/>
          <a:p>
            <a:r>
              <a:rPr lang="en-GB" dirty="0"/>
              <a:t>Interpreting behaviours</a:t>
            </a:r>
          </a:p>
        </p:txBody>
      </p:sp>
      <p:graphicFrame>
        <p:nvGraphicFramePr>
          <p:cNvPr id="5" name="Content Placeholder 2">
            <a:extLst>
              <a:ext uri="{FF2B5EF4-FFF2-40B4-BE49-F238E27FC236}">
                <a16:creationId xmlns:a16="http://schemas.microsoft.com/office/drawing/2014/main" id="{12C58AC3-D223-D552-39F4-4F079D6A4438}"/>
              </a:ext>
            </a:extLst>
          </p:cNvPr>
          <p:cNvGraphicFramePr>
            <a:graphicFrameLocks noGrp="1"/>
          </p:cNvGraphicFramePr>
          <p:nvPr>
            <p:ph idx="1"/>
            <p:extLst>
              <p:ext uri="{D42A27DB-BD31-4B8C-83A1-F6EECF244321}">
                <p14:modId xmlns:p14="http://schemas.microsoft.com/office/powerpoint/2010/main" val="78037590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933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93DB-0DE5-0D8B-2679-2550DFFF28B1}"/>
              </a:ext>
            </a:extLst>
          </p:cNvPr>
          <p:cNvSpPr>
            <a:spLocks noGrp="1"/>
          </p:cNvSpPr>
          <p:nvPr>
            <p:ph type="title"/>
          </p:nvPr>
        </p:nvSpPr>
        <p:spPr>
          <a:xfrm>
            <a:off x="358219" y="365125"/>
            <a:ext cx="11481847" cy="1325563"/>
          </a:xfrm>
        </p:spPr>
        <p:txBody>
          <a:bodyPr anchor="ctr">
            <a:normAutofit/>
          </a:bodyPr>
          <a:lstStyle/>
          <a:p>
            <a:r>
              <a:rPr lang="en-GB" dirty="0"/>
              <a:t>What makes a strong scenario?</a:t>
            </a:r>
          </a:p>
        </p:txBody>
      </p:sp>
      <p:graphicFrame>
        <p:nvGraphicFramePr>
          <p:cNvPr id="7" name="Content Placeholder 2">
            <a:extLst>
              <a:ext uri="{FF2B5EF4-FFF2-40B4-BE49-F238E27FC236}">
                <a16:creationId xmlns:a16="http://schemas.microsoft.com/office/drawing/2014/main" id="{404BA591-E6E8-ACB4-2DAF-5958BE56B9AD}"/>
              </a:ext>
            </a:extLst>
          </p:cNvPr>
          <p:cNvGraphicFramePr>
            <a:graphicFrameLocks noGrp="1"/>
          </p:cNvGraphicFramePr>
          <p:nvPr>
            <p:ph idx="1"/>
            <p:extLst>
              <p:ext uri="{D42A27DB-BD31-4B8C-83A1-F6EECF244321}">
                <p14:modId xmlns:p14="http://schemas.microsoft.com/office/powerpoint/2010/main" val="244939693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973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AAE9D-F353-91C7-13E2-E422F29981FF}"/>
              </a:ext>
            </a:extLst>
          </p:cNvPr>
          <p:cNvSpPr>
            <a:spLocks noGrp="1"/>
          </p:cNvSpPr>
          <p:nvPr>
            <p:ph type="title"/>
          </p:nvPr>
        </p:nvSpPr>
        <p:spPr/>
        <p:txBody>
          <a:bodyPr/>
          <a:lstStyle/>
          <a:p>
            <a:r>
              <a:rPr lang="en-GB" dirty="0"/>
              <a:t>Workplace scenarios</a:t>
            </a:r>
          </a:p>
        </p:txBody>
      </p:sp>
      <p:sp>
        <p:nvSpPr>
          <p:cNvPr id="3" name="Content Placeholder 2">
            <a:extLst>
              <a:ext uri="{FF2B5EF4-FFF2-40B4-BE49-F238E27FC236}">
                <a16:creationId xmlns:a16="http://schemas.microsoft.com/office/drawing/2014/main" id="{4F78394C-5393-EDEF-6B92-B1AA4623E41E}"/>
              </a:ext>
            </a:extLst>
          </p:cNvPr>
          <p:cNvSpPr>
            <a:spLocks noGrp="1"/>
          </p:cNvSpPr>
          <p:nvPr>
            <p:ph idx="1"/>
          </p:nvPr>
        </p:nvSpPr>
        <p:spPr/>
        <p:txBody>
          <a:bodyPr>
            <a:normAutofit fontScale="85000" lnSpcReduction="20000"/>
          </a:bodyPr>
          <a:lstStyle/>
          <a:p>
            <a:pPr marL="285750" indent="-285750">
              <a:buFont typeface="Wingdings" panose="05000000000000000000" pitchFamily="2" charset="2"/>
              <a:buChar char="§"/>
            </a:pPr>
            <a:r>
              <a:rPr lang="en-GB" dirty="0"/>
              <a:t>Starting a new job/role</a:t>
            </a:r>
          </a:p>
          <a:p>
            <a:pPr marL="285750" indent="-285750">
              <a:buFont typeface="Wingdings" panose="05000000000000000000" pitchFamily="2" charset="2"/>
              <a:buChar char="§"/>
            </a:pPr>
            <a:r>
              <a:rPr lang="en-GB" dirty="0"/>
              <a:t>Working on a project</a:t>
            </a:r>
          </a:p>
          <a:p>
            <a:pPr marL="285750" indent="-285750">
              <a:buFont typeface="Wingdings" panose="05000000000000000000" pitchFamily="2" charset="2"/>
              <a:buChar char="§"/>
            </a:pPr>
            <a:r>
              <a:rPr lang="en-GB" dirty="0"/>
              <a:t>Implementing a new way of working</a:t>
            </a:r>
          </a:p>
          <a:p>
            <a:pPr marL="285750" indent="-285750">
              <a:buFont typeface="Wingdings" panose="05000000000000000000" pitchFamily="2" charset="2"/>
              <a:buChar char="§"/>
            </a:pPr>
            <a:r>
              <a:rPr lang="en-GB" dirty="0"/>
              <a:t>Managing a difficult employee relations issue</a:t>
            </a:r>
          </a:p>
          <a:p>
            <a:pPr marL="285750" indent="-285750">
              <a:buFont typeface="Wingdings" panose="05000000000000000000" pitchFamily="2" charset="2"/>
              <a:buChar char="§"/>
            </a:pPr>
            <a:r>
              <a:rPr lang="en-GB" dirty="0"/>
              <a:t>Becoming a line manager</a:t>
            </a:r>
          </a:p>
          <a:p>
            <a:pPr marL="285750" indent="-285750">
              <a:buFont typeface="Wingdings" panose="05000000000000000000" pitchFamily="2" charset="2"/>
              <a:buChar char="§"/>
            </a:pPr>
            <a:r>
              <a:rPr lang="en-GB" dirty="0"/>
              <a:t>Joining a new team</a:t>
            </a:r>
          </a:p>
          <a:p>
            <a:pPr marL="285750" indent="-285750">
              <a:buFont typeface="Wingdings" panose="05000000000000000000" pitchFamily="2" charset="2"/>
              <a:buChar char="§"/>
            </a:pPr>
            <a:r>
              <a:rPr lang="en-GB" dirty="0"/>
              <a:t>Delivering training</a:t>
            </a:r>
          </a:p>
          <a:p>
            <a:pPr marL="285750" indent="-285750">
              <a:buFont typeface="Wingdings" panose="05000000000000000000" pitchFamily="2" charset="2"/>
              <a:buChar char="§"/>
            </a:pPr>
            <a:r>
              <a:rPr lang="en-GB" dirty="0"/>
              <a:t>Developing a new strategy</a:t>
            </a:r>
          </a:p>
          <a:p>
            <a:pPr marL="285750" indent="-285750">
              <a:buFont typeface="Wingdings" panose="05000000000000000000" pitchFamily="2" charset="2"/>
              <a:buChar char="§"/>
            </a:pPr>
            <a:r>
              <a:rPr lang="en-GB" dirty="0"/>
              <a:t>Making an important presentation</a:t>
            </a:r>
          </a:p>
          <a:p>
            <a:pPr marL="285750" indent="-285750">
              <a:buFont typeface="Wingdings" panose="05000000000000000000" pitchFamily="2" charset="2"/>
              <a:buChar char="§"/>
            </a:pPr>
            <a:r>
              <a:rPr lang="en-GB" dirty="0"/>
              <a:t>Coaching or mentoring a colleague</a:t>
            </a:r>
          </a:p>
          <a:p>
            <a:pPr marL="0" indent="0">
              <a:buNone/>
            </a:pPr>
            <a:endParaRPr lang="en-GB" dirty="0"/>
          </a:p>
        </p:txBody>
      </p:sp>
    </p:spTree>
    <p:extLst>
      <p:ext uri="{BB962C8B-B14F-4D97-AF65-F5344CB8AC3E}">
        <p14:creationId xmlns:p14="http://schemas.microsoft.com/office/powerpoint/2010/main" val="3663001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9576E-FFE5-ED76-6B28-F97D169E78AF}"/>
              </a:ext>
            </a:extLst>
          </p:cNvPr>
          <p:cNvSpPr>
            <a:spLocks noGrp="1"/>
          </p:cNvSpPr>
          <p:nvPr>
            <p:ph type="title"/>
          </p:nvPr>
        </p:nvSpPr>
        <p:spPr>
          <a:xfrm>
            <a:off x="358219" y="365125"/>
            <a:ext cx="11481847" cy="1325563"/>
          </a:xfrm>
        </p:spPr>
        <p:txBody>
          <a:bodyPr anchor="ctr">
            <a:normAutofit/>
          </a:bodyPr>
          <a:lstStyle/>
          <a:p>
            <a:r>
              <a:rPr lang="en-GB" dirty="0"/>
              <a:t>Scenario planning</a:t>
            </a:r>
          </a:p>
        </p:txBody>
      </p:sp>
      <p:graphicFrame>
        <p:nvGraphicFramePr>
          <p:cNvPr id="5" name="Content Placeholder 2">
            <a:extLst>
              <a:ext uri="{FF2B5EF4-FFF2-40B4-BE49-F238E27FC236}">
                <a16:creationId xmlns:a16="http://schemas.microsoft.com/office/drawing/2014/main" id="{D6B65035-39D7-7357-2CF3-41EF53F58DA7}"/>
              </a:ext>
            </a:extLst>
          </p:cNvPr>
          <p:cNvGraphicFramePr>
            <a:graphicFrameLocks noGrp="1"/>
          </p:cNvGraphicFramePr>
          <p:nvPr>
            <p:ph idx="1"/>
            <p:extLst>
              <p:ext uri="{D42A27DB-BD31-4B8C-83A1-F6EECF244321}">
                <p14:modId xmlns:p14="http://schemas.microsoft.com/office/powerpoint/2010/main" val="59948316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3465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3B14C-7A6B-9C81-1E0E-6B9CF59EA286}"/>
              </a:ext>
            </a:extLst>
          </p:cNvPr>
          <p:cNvSpPr>
            <a:spLocks noGrp="1"/>
          </p:cNvSpPr>
          <p:nvPr>
            <p:ph type="title"/>
          </p:nvPr>
        </p:nvSpPr>
        <p:spPr>
          <a:xfrm>
            <a:off x="358219" y="365125"/>
            <a:ext cx="11481847" cy="1325563"/>
          </a:xfrm>
        </p:spPr>
        <p:txBody>
          <a:bodyPr anchor="ctr">
            <a:normAutofit/>
          </a:bodyPr>
          <a:lstStyle/>
          <a:p>
            <a:r>
              <a:rPr lang="en-GB" dirty="0"/>
              <a:t>Reflection</a:t>
            </a:r>
          </a:p>
        </p:txBody>
      </p:sp>
      <p:graphicFrame>
        <p:nvGraphicFramePr>
          <p:cNvPr id="5" name="Content Placeholder 2">
            <a:extLst>
              <a:ext uri="{FF2B5EF4-FFF2-40B4-BE49-F238E27FC236}">
                <a16:creationId xmlns:a16="http://schemas.microsoft.com/office/drawing/2014/main" id="{E14B8C99-D0E2-3332-C9D5-0041685E49E0}"/>
              </a:ext>
            </a:extLst>
          </p:cNvPr>
          <p:cNvGraphicFramePr>
            <a:graphicFrameLocks noGrp="1"/>
          </p:cNvGraphicFramePr>
          <p:nvPr>
            <p:ph idx="1"/>
            <p:extLst>
              <p:ext uri="{D42A27DB-BD31-4B8C-83A1-F6EECF244321}">
                <p14:modId xmlns:p14="http://schemas.microsoft.com/office/powerpoint/2010/main" val="395050204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0765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9C29B-F6CA-65ED-5F09-7B57DB5EDA25}"/>
              </a:ext>
            </a:extLst>
          </p:cNvPr>
          <p:cNvSpPr>
            <a:spLocks noGrp="1"/>
          </p:cNvSpPr>
          <p:nvPr>
            <p:ph type="title"/>
          </p:nvPr>
        </p:nvSpPr>
        <p:spPr>
          <a:xfrm>
            <a:off x="301657" y="1420926"/>
            <a:ext cx="11594969" cy="1325563"/>
          </a:xfrm>
        </p:spPr>
        <p:txBody>
          <a:bodyPr anchor="ctr">
            <a:normAutofit/>
          </a:bodyPr>
          <a:lstStyle/>
          <a:p>
            <a:r>
              <a:rPr lang="en-GB" dirty="0"/>
              <a:t>Gibbs’ Reflective Cycle</a:t>
            </a:r>
          </a:p>
        </p:txBody>
      </p:sp>
      <p:graphicFrame>
        <p:nvGraphicFramePr>
          <p:cNvPr id="7" name="Content Placeholder 2">
            <a:extLst>
              <a:ext uri="{FF2B5EF4-FFF2-40B4-BE49-F238E27FC236}">
                <a16:creationId xmlns:a16="http://schemas.microsoft.com/office/drawing/2014/main" id="{0FAA1B12-FFC6-A303-ED29-11971A7B80EF}"/>
              </a:ext>
            </a:extLst>
          </p:cNvPr>
          <p:cNvGraphicFramePr>
            <a:graphicFrameLocks noGrp="1"/>
          </p:cNvGraphicFramePr>
          <p:nvPr>
            <p:ph idx="1"/>
            <p:extLst>
              <p:ext uri="{D42A27DB-BD31-4B8C-83A1-F6EECF244321}">
                <p14:modId xmlns:p14="http://schemas.microsoft.com/office/powerpoint/2010/main" val="275891576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8801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C5939-5528-9DDA-B035-7D4855825D7B}"/>
              </a:ext>
            </a:extLst>
          </p:cNvPr>
          <p:cNvSpPr>
            <a:spLocks noGrp="1"/>
          </p:cNvSpPr>
          <p:nvPr>
            <p:ph type="title"/>
          </p:nvPr>
        </p:nvSpPr>
        <p:spPr>
          <a:xfrm>
            <a:off x="301657" y="1420926"/>
            <a:ext cx="11594969" cy="1325563"/>
          </a:xfrm>
        </p:spPr>
        <p:txBody>
          <a:bodyPr anchor="ctr">
            <a:normAutofit/>
          </a:bodyPr>
          <a:lstStyle/>
          <a:p>
            <a:r>
              <a:rPr lang="en-GB" dirty="0"/>
              <a:t>Kolb’s Experiential Learning Cycle</a:t>
            </a:r>
          </a:p>
        </p:txBody>
      </p:sp>
      <p:graphicFrame>
        <p:nvGraphicFramePr>
          <p:cNvPr id="7" name="Content Placeholder 2">
            <a:extLst>
              <a:ext uri="{FF2B5EF4-FFF2-40B4-BE49-F238E27FC236}">
                <a16:creationId xmlns:a16="http://schemas.microsoft.com/office/drawing/2014/main" id="{00A38944-C535-B555-16DD-C57F6221EDB3}"/>
              </a:ext>
            </a:extLst>
          </p:cNvPr>
          <p:cNvGraphicFramePr>
            <a:graphicFrameLocks noGrp="1"/>
          </p:cNvGraphicFramePr>
          <p:nvPr>
            <p:ph idx="1"/>
            <p:extLst>
              <p:ext uri="{D42A27DB-BD31-4B8C-83A1-F6EECF244321}">
                <p14:modId xmlns:p14="http://schemas.microsoft.com/office/powerpoint/2010/main" val="153503320"/>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81281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16E31-0B94-5E97-D7B2-8FC0F7083BA1}"/>
              </a:ext>
            </a:extLst>
          </p:cNvPr>
          <p:cNvSpPr>
            <a:spLocks noGrp="1"/>
          </p:cNvSpPr>
          <p:nvPr>
            <p:ph type="title"/>
          </p:nvPr>
        </p:nvSpPr>
        <p:spPr>
          <a:xfrm>
            <a:off x="358219" y="365125"/>
            <a:ext cx="11481847" cy="1325563"/>
          </a:xfrm>
        </p:spPr>
        <p:txBody>
          <a:bodyPr anchor="ctr">
            <a:normAutofit/>
          </a:bodyPr>
          <a:lstStyle/>
          <a:p>
            <a:r>
              <a:rPr lang="en-GB" dirty="0"/>
              <a:t>Boud’s Experiential Learning</a:t>
            </a:r>
          </a:p>
        </p:txBody>
      </p:sp>
      <p:graphicFrame>
        <p:nvGraphicFramePr>
          <p:cNvPr id="5" name="Content Placeholder 2">
            <a:extLst>
              <a:ext uri="{FF2B5EF4-FFF2-40B4-BE49-F238E27FC236}">
                <a16:creationId xmlns:a16="http://schemas.microsoft.com/office/drawing/2014/main" id="{6E59CB63-E916-0C2B-922D-5048F2E9493E}"/>
              </a:ext>
            </a:extLst>
          </p:cNvPr>
          <p:cNvGraphicFramePr>
            <a:graphicFrameLocks noGrp="1"/>
          </p:cNvGraphicFramePr>
          <p:nvPr>
            <p:ph idx="1"/>
            <p:extLst>
              <p:ext uri="{D42A27DB-BD31-4B8C-83A1-F6EECF244321}">
                <p14:modId xmlns:p14="http://schemas.microsoft.com/office/powerpoint/2010/main" val="391969227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4976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FCB21-E8B5-33BB-F9F4-C8A5BAC3C488}"/>
              </a:ext>
            </a:extLst>
          </p:cNvPr>
          <p:cNvSpPr>
            <a:spLocks noGrp="1"/>
          </p:cNvSpPr>
          <p:nvPr>
            <p:ph type="title"/>
          </p:nvPr>
        </p:nvSpPr>
        <p:spPr>
          <a:xfrm>
            <a:off x="301657" y="1420926"/>
            <a:ext cx="11594969" cy="1325563"/>
          </a:xfrm>
        </p:spPr>
        <p:txBody>
          <a:bodyPr anchor="ctr">
            <a:normAutofit/>
          </a:bodyPr>
          <a:lstStyle/>
          <a:p>
            <a:r>
              <a:rPr lang="en-GB" dirty="0"/>
              <a:t>The importance of reflection</a:t>
            </a:r>
          </a:p>
        </p:txBody>
      </p:sp>
      <p:sp>
        <p:nvSpPr>
          <p:cNvPr id="3" name="Content Placeholder 2">
            <a:extLst>
              <a:ext uri="{FF2B5EF4-FFF2-40B4-BE49-F238E27FC236}">
                <a16:creationId xmlns:a16="http://schemas.microsoft.com/office/drawing/2014/main" id="{96DE9D2D-10C5-EC61-CA30-353ADE0586E4}"/>
              </a:ext>
            </a:extLst>
          </p:cNvPr>
          <p:cNvSpPr>
            <a:spLocks noGrp="1"/>
          </p:cNvSpPr>
          <p:nvPr>
            <p:ph idx="1"/>
          </p:nvPr>
        </p:nvSpPr>
        <p:spPr>
          <a:xfrm>
            <a:off x="301657" y="2881426"/>
            <a:ext cx="11594969" cy="3651349"/>
          </a:xfrm>
        </p:spPr>
        <p:txBody>
          <a:bodyPr>
            <a:normAutofit/>
          </a:bodyPr>
          <a:lstStyle/>
          <a:p>
            <a:pPr>
              <a:buNone/>
              <a:defRPr/>
            </a:pPr>
            <a:r>
              <a:rPr lang="en-GB" dirty="0"/>
              <a:t>Reflection enables us to:</a:t>
            </a:r>
          </a:p>
          <a:p>
            <a:pPr>
              <a:buNone/>
              <a:defRPr/>
            </a:pPr>
            <a:endParaRPr lang="en-GB"/>
          </a:p>
          <a:p>
            <a:pPr lvl="1">
              <a:buClr>
                <a:schemeClr val="tx1"/>
              </a:buClr>
              <a:buFontTx/>
              <a:buChar char="•"/>
              <a:defRPr/>
            </a:pPr>
            <a:r>
              <a:rPr lang="en-GB" sz="2800"/>
              <a:t>Be conscious of our potential for bias &amp; discrimination. </a:t>
            </a:r>
          </a:p>
          <a:p>
            <a:pPr lvl="1">
              <a:buClr>
                <a:schemeClr val="tx1"/>
              </a:buClr>
              <a:buFontTx/>
              <a:buChar char="•"/>
              <a:defRPr/>
            </a:pPr>
            <a:r>
              <a:rPr lang="en-GB" sz="2800"/>
              <a:t>Make the best use of the knowledge available. </a:t>
            </a:r>
          </a:p>
          <a:p>
            <a:pPr lvl="1">
              <a:buClr>
                <a:schemeClr val="tx1"/>
              </a:buClr>
              <a:buFontTx/>
              <a:buChar char="•"/>
              <a:defRPr/>
            </a:pPr>
            <a:r>
              <a:rPr lang="en-GB" sz="2800"/>
              <a:t>Challenge &amp; develop the existing professional knowledge base</a:t>
            </a:r>
          </a:p>
          <a:p>
            <a:pPr lvl="1">
              <a:buClr>
                <a:schemeClr val="tx1"/>
              </a:buClr>
              <a:buFontTx/>
              <a:buChar char="•"/>
              <a:defRPr/>
            </a:pPr>
            <a:r>
              <a:rPr lang="en-GB" sz="2800"/>
              <a:t>Avoid past mistakes</a:t>
            </a:r>
          </a:p>
          <a:p>
            <a:pPr lvl="1">
              <a:buClr>
                <a:schemeClr val="tx1"/>
              </a:buClr>
              <a:buFontTx/>
              <a:buChar char="•"/>
              <a:defRPr/>
            </a:pPr>
            <a:r>
              <a:rPr lang="en-GB" sz="2800"/>
              <a:t>Maximise our own opportunities for learning.</a:t>
            </a:r>
          </a:p>
          <a:p>
            <a:endParaRPr lang="en-GB" dirty="0"/>
          </a:p>
        </p:txBody>
      </p:sp>
    </p:spTree>
    <p:extLst>
      <p:ext uri="{BB962C8B-B14F-4D97-AF65-F5344CB8AC3E}">
        <p14:creationId xmlns:p14="http://schemas.microsoft.com/office/powerpoint/2010/main" val="2263331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7764-5A8C-BA0E-AA32-00A366CCC577}"/>
              </a:ext>
            </a:extLst>
          </p:cNvPr>
          <p:cNvSpPr>
            <a:spLocks noGrp="1"/>
          </p:cNvSpPr>
          <p:nvPr>
            <p:ph type="title"/>
          </p:nvPr>
        </p:nvSpPr>
        <p:spPr/>
        <p:txBody>
          <a:bodyPr/>
          <a:lstStyle/>
          <a:p>
            <a:r>
              <a:rPr lang="en-GB" dirty="0"/>
              <a:t>Barriers to reflection?</a:t>
            </a:r>
          </a:p>
        </p:txBody>
      </p:sp>
      <p:pic>
        <p:nvPicPr>
          <p:cNvPr id="5" name="Content Placeholder 4" descr="Brick wall">
            <a:extLst>
              <a:ext uri="{FF2B5EF4-FFF2-40B4-BE49-F238E27FC236}">
                <a16:creationId xmlns:a16="http://schemas.microsoft.com/office/drawing/2014/main" id="{9E448D8E-08AC-894E-D7EA-F33F448E68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58728" y="1600200"/>
            <a:ext cx="5874544" cy="3916363"/>
          </a:xfrm>
        </p:spPr>
      </p:pic>
    </p:spTree>
    <p:extLst>
      <p:ext uri="{BB962C8B-B14F-4D97-AF65-F5344CB8AC3E}">
        <p14:creationId xmlns:p14="http://schemas.microsoft.com/office/powerpoint/2010/main" val="1816894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1435C-0BFB-88DA-FC49-E5359F5951CA}"/>
              </a:ext>
            </a:extLst>
          </p:cNvPr>
          <p:cNvSpPr>
            <a:spLocks noGrp="1"/>
          </p:cNvSpPr>
          <p:nvPr>
            <p:ph type="title"/>
          </p:nvPr>
        </p:nvSpPr>
        <p:spPr>
          <a:xfrm>
            <a:off x="301657" y="1420926"/>
            <a:ext cx="11594969" cy="1325563"/>
          </a:xfrm>
        </p:spPr>
        <p:txBody>
          <a:bodyPr anchor="ctr">
            <a:normAutofit/>
          </a:bodyPr>
          <a:lstStyle/>
          <a:p>
            <a:r>
              <a:rPr lang="en-GB" dirty="0"/>
              <a:t>Risks of a lack of reflection</a:t>
            </a:r>
          </a:p>
        </p:txBody>
      </p:sp>
      <p:sp>
        <p:nvSpPr>
          <p:cNvPr id="3" name="Content Placeholder 2">
            <a:extLst>
              <a:ext uri="{FF2B5EF4-FFF2-40B4-BE49-F238E27FC236}">
                <a16:creationId xmlns:a16="http://schemas.microsoft.com/office/drawing/2014/main" id="{EA3964C7-220D-D63F-30F3-7C5628FC84DF}"/>
              </a:ext>
            </a:extLst>
          </p:cNvPr>
          <p:cNvSpPr>
            <a:spLocks noGrp="1"/>
          </p:cNvSpPr>
          <p:nvPr>
            <p:ph idx="1"/>
          </p:nvPr>
        </p:nvSpPr>
        <p:spPr>
          <a:xfrm>
            <a:off x="301657" y="2881426"/>
            <a:ext cx="11594969" cy="3651349"/>
          </a:xfrm>
        </p:spPr>
        <p:txBody>
          <a:bodyPr>
            <a:normAutofit/>
          </a:bodyPr>
          <a:lstStyle/>
          <a:p>
            <a:pPr>
              <a:buNone/>
              <a:defRPr/>
            </a:pPr>
            <a:r>
              <a:rPr lang="en-GB" dirty="0"/>
              <a:t>	Unless we make </a:t>
            </a:r>
            <a:r>
              <a:rPr lang="en-GB" i="1" dirty="0"/>
              <a:t>conscious &amp; systematic</a:t>
            </a:r>
            <a:r>
              <a:rPr lang="en-GB" dirty="0"/>
              <a:t> efforts to critique our own practice:</a:t>
            </a:r>
          </a:p>
          <a:p>
            <a:pPr>
              <a:buNone/>
              <a:defRPr/>
            </a:pPr>
            <a:endParaRPr lang="en-GB"/>
          </a:p>
          <a:p>
            <a:pPr lvl="1">
              <a:buClr>
                <a:schemeClr val="tx1"/>
              </a:buClr>
              <a:buFontTx/>
              <a:buChar char="•"/>
              <a:defRPr/>
            </a:pPr>
            <a:r>
              <a:rPr lang="en-GB" sz="2800"/>
              <a:t>We will be unaware of how &amp; when we are being discriminatory</a:t>
            </a:r>
          </a:p>
          <a:p>
            <a:pPr lvl="1">
              <a:buClr>
                <a:schemeClr val="tx1"/>
              </a:buClr>
              <a:buFontTx/>
              <a:buChar char="•"/>
              <a:defRPr/>
            </a:pPr>
            <a:r>
              <a:rPr lang="en-GB" sz="2800"/>
              <a:t>We will not make use of the knowledge base developed by our own profession</a:t>
            </a:r>
          </a:p>
          <a:p>
            <a:pPr lvl="1">
              <a:buClr>
                <a:schemeClr val="tx1"/>
              </a:buClr>
              <a:buFontTx/>
              <a:buChar char="•"/>
              <a:defRPr/>
            </a:pPr>
            <a:r>
              <a:rPr lang="en-GB" sz="2800"/>
              <a:t>We will continue to repeat the same mistakes</a:t>
            </a:r>
          </a:p>
          <a:p>
            <a:pPr lvl="1">
              <a:buClr>
                <a:schemeClr val="tx1"/>
              </a:buClr>
              <a:buFontTx/>
              <a:buChar char="•"/>
              <a:defRPr/>
            </a:pPr>
            <a:r>
              <a:rPr lang="en-GB" sz="2800"/>
              <a:t>Our skills will stagnate rather then develop.</a:t>
            </a:r>
          </a:p>
          <a:p>
            <a:endParaRPr lang="en-GB" dirty="0"/>
          </a:p>
        </p:txBody>
      </p:sp>
    </p:spTree>
    <p:extLst>
      <p:ext uri="{BB962C8B-B14F-4D97-AF65-F5344CB8AC3E}">
        <p14:creationId xmlns:p14="http://schemas.microsoft.com/office/powerpoint/2010/main" val="858163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E4985-DA2B-59C1-D4C4-DAC15F9C4814}"/>
              </a:ext>
            </a:extLst>
          </p:cNvPr>
          <p:cNvSpPr>
            <a:spLocks noGrp="1"/>
          </p:cNvSpPr>
          <p:nvPr>
            <p:ph type="title"/>
          </p:nvPr>
        </p:nvSpPr>
        <p:spPr>
          <a:xfrm>
            <a:off x="358219" y="365125"/>
            <a:ext cx="11481847" cy="1325563"/>
          </a:xfrm>
        </p:spPr>
        <p:txBody>
          <a:bodyPr anchor="ctr">
            <a:normAutofit/>
          </a:bodyPr>
          <a:lstStyle/>
          <a:p>
            <a:r>
              <a:rPr lang="en-GB" dirty="0"/>
              <a:t>Next session</a:t>
            </a:r>
          </a:p>
        </p:txBody>
      </p:sp>
      <p:graphicFrame>
        <p:nvGraphicFramePr>
          <p:cNvPr id="5" name="Content Placeholder 2">
            <a:extLst>
              <a:ext uri="{FF2B5EF4-FFF2-40B4-BE49-F238E27FC236}">
                <a16:creationId xmlns:a16="http://schemas.microsoft.com/office/drawing/2014/main" id="{BD532065-F385-F238-8DA8-2E92C86925D7}"/>
              </a:ext>
            </a:extLst>
          </p:cNvPr>
          <p:cNvGraphicFramePr>
            <a:graphicFrameLocks noGrp="1"/>
          </p:cNvGraphicFramePr>
          <p:nvPr>
            <p:ph idx="1"/>
            <p:extLst>
              <p:ext uri="{D42A27DB-BD31-4B8C-83A1-F6EECF244321}">
                <p14:modId xmlns:p14="http://schemas.microsoft.com/office/powerpoint/2010/main" val="31869248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27159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80CE26-2655-ADE9-5464-E4EE40B940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4FFE02-22E4-95F7-D9F5-684F2942C511}"/>
              </a:ext>
            </a:extLst>
          </p:cNvPr>
          <p:cNvSpPr>
            <a:spLocks noGrp="1"/>
          </p:cNvSpPr>
          <p:nvPr>
            <p:ph type="title"/>
          </p:nvPr>
        </p:nvSpPr>
        <p:spPr/>
        <p:txBody>
          <a:bodyPr anchor="ctr">
            <a:normAutofit/>
          </a:bodyPr>
          <a:lstStyle/>
          <a:p>
            <a:r>
              <a:rPr lang="en-GB" dirty="0"/>
              <a:t>Today’s session - 2</a:t>
            </a:r>
          </a:p>
        </p:txBody>
      </p:sp>
      <p:graphicFrame>
        <p:nvGraphicFramePr>
          <p:cNvPr id="5" name="Content Placeholder 2">
            <a:extLst>
              <a:ext uri="{FF2B5EF4-FFF2-40B4-BE49-F238E27FC236}">
                <a16:creationId xmlns:a16="http://schemas.microsoft.com/office/drawing/2014/main" id="{6C3EC6B5-3F6D-B07A-FB4A-80B7BC14BB83}"/>
              </a:ext>
            </a:extLst>
          </p:cNvPr>
          <p:cNvGraphicFramePr>
            <a:graphicFrameLocks noGrp="1"/>
          </p:cNvGraphicFramePr>
          <p:nvPr>
            <p:ph idx="1"/>
            <p:extLst>
              <p:ext uri="{D42A27DB-BD31-4B8C-83A1-F6EECF244321}">
                <p14:modId xmlns:p14="http://schemas.microsoft.com/office/powerpoint/2010/main" val="167948391"/>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4405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16A36A-0E76-98BE-CE83-19550FE62D18}"/>
              </a:ext>
            </a:extLst>
          </p:cNvPr>
          <p:cNvSpPr>
            <a:spLocks noGrp="1"/>
          </p:cNvSpPr>
          <p:nvPr>
            <p:ph type="title"/>
          </p:nvPr>
        </p:nvSpPr>
        <p:spPr/>
        <p:txBody>
          <a:bodyPr>
            <a:normAutofit/>
          </a:bodyPr>
          <a:lstStyle/>
          <a:p>
            <a:r>
              <a:rPr lang="en-GB" dirty="0"/>
              <a:t>Continuing Professional Development (CPD) </a:t>
            </a:r>
            <a:r>
              <a:rPr lang="en-GB" dirty="0">
                <a:hlinkClick r:id="rId3"/>
              </a:rPr>
              <a:t>https://www.cipd.org/uk/learning/cpd/</a:t>
            </a:r>
            <a:r>
              <a:rPr lang="en-GB" dirty="0"/>
              <a:t> </a:t>
            </a:r>
          </a:p>
        </p:txBody>
      </p:sp>
      <p:pic>
        <p:nvPicPr>
          <p:cNvPr id="6" name="Online Media 5" title="The CPD cycle">
            <a:hlinkClick r:id="" action="ppaction://media"/>
            <a:extLst>
              <a:ext uri="{FF2B5EF4-FFF2-40B4-BE49-F238E27FC236}">
                <a16:creationId xmlns:a16="http://schemas.microsoft.com/office/drawing/2014/main" id="{CC9278C1-893C-ED78-A03B-66151FDA385F}"/>
              </a:ext>
            </a:extLst>
          </p:cNvPr>
          <p:cNvPicPr>
            <a:picLocks noGrp="1" noRot="1" noChangeAspect="1"/>
          </p:cNvPicPr>
          <p:nvPr>
            <p:ph idx="1"/>
            <a:videoFile r:link="rId1"/>
          </p:nvPr>
        </p:nvPicPr>
        <p:blipFill>
          <a:blip r:embed="rId4"/>
          <a:stretch>
            <a:fillRect/>
          </a:stretch>
        </p:blipFill>
        <p:spPr>
          <a:xfrm>
            <a:off x="2933700" y="1825625"/>
            <a:ext cx="6330950" cy="3576638"/>
          </a:xfrm>
          <a:prstGeom prst="rect">
            <a:avLst/>
          </a:prstGeom>
        </p:spPr>
      </p:pic>
    </p:spTree>
    <p:extLst>
      <p:ext uri="{BB962C8B-B14F-4D97-AF65-F5344CB8AC3E}">
        <p14:creationId xmlns:p14="http://schemas.microsoft.com/office/powerpoint/2010/main" val="200088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39E63E-78C0-5C16-7FB1-7D20F819F4E7}"/>
              </a:ext>
            </a:extLst>
          </p:cNvPr>
          <p:cNvSpPr>
            <a:spLocks noGrp="1"/>
          </p:cNvSpPr>
          <p:nvPr>
            <p:ph type="title"/>
          </p:nvPr>
        </p:nvSpPr>
        <p:spPr>
          <a:xfrm>
            <a:off x="301657" y="1420926"/>
            <a:ext cx="11594969" cy="1325563"/>
          </a:xfrm>
        </p:spPr>
        <p:txBody>
          <a:bodyPr anchor="ctr">
            <a:normAutofit/>
          </a:bodyPr>
          <a:lstStyle/>
          <a:p>
            <a:r>
              <a:rPr lang="en-GB" dirty="0"/>
              <a:t>How does CPD benefit you? </a:t>
            </a:r>
          </a:p>
        </p:txBody>
      </p:sp>
      <p:graphicFrame>
        <p:nvGraphicFramePr>
          <p:cNvPr id="7" name="Content Placeholder 4">
            <a:extLst>
              <a:ext uri="{FF2B5EF4-FFF2-40B4-BE49-F238E27FC236}">
                <a16:creationId xmlns:a16="http://schemas.microsoft.com/office/drawing/2014/main" id="{5B0783A4-D25D-9C5F-C1E7-80988391A059}"/>
              </a:ext>
            </a:extLst>
          </p:cNvPr>
          <p:cNvGraphicFramePr>
            <a:graphicFrameLocks noGrp="1"/>
          </p:cNvGraphicFramePr>
          <p:nvPr>
            <p:ph idx="1"/>
            <p:extLst>
              <p:ext uri="{D42A27DB-BD31-4B8C-83A1-F6EECF244321}">
                <p14:modId xmlns:p14="http://schemas.microsoft.com/office/powerpoint/2010/main" val="324802883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1110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34DB9-18B1-6B24-FFE8-1AA3AE79D2ED}"/>
              </a:ext>
            </a:extLst>
          </p:cNvPr>
          <p:cNvSpPr>
            <a:spLocks noGrp="1"/>
          </p:cNvSpPr>
          <p:nvPr>
            <p:ph type="title"/>
          </p:nvPr>
        </p:nvSpPr>
        <p:spPr>
          <a:xfrm>
            <a:off x="358219" y="365125"/>
            <a:ext cx="11481847" cy="1325563"/>
          </a:xfrm>
        </p:spPr>
        <p:txBody>
          <a:bodyPr anchor="ctr">
            <a:normAutofit/>
          </a:bodyPr>
          <a:lstStyle/>
          <a:p>
            <a:r>
              <a:rPr lang="en-GB" dirty="0"/>
              <a:t>How to write reflectively? </a:t>
            </a:r>
          </a:p>
        </p:txBody>
      </p:sp>
      <p:graphicFrame>
        <p:nvGraphicFramePr>
          <p:cNvPr id="5" name="Content Placeholder 2">
            <a:extLst>
              <a:ext uri="{FF2B5EF4-FFF2-40B4-BE49-F238E27FC236}">
                <a16:creationId xmlns:a16="http://schemas.microsoft.com/office/drawing/2014/main" id="{3FE7E95A-EC23-6D12-B0B9-BF7D27D6284E}"/>
              </a:ext>
            </a:extLst>
          </p:cNvPr>
          <p:cNvGraphicFramePr>
            <a:graphicFrameLocks noGrp="1"/>
          </p:cNvGraphicFramePr>
          <p:nvPr>
            <p:ph idx="1"/>
            <p:extLst>
              <p:ext uri="{D42A27DB-BD31-4B8C-83A1-F6EECF244321}">
                <p14:modId xmlns:p14="http://schemas.microsoft.com/office/powerpoint/2010/main" val="75213366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0548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EB3E-9A2E-208B-1B22-8F42AB1D287C}"/>
              </a:ext>
            </a:extLst>
          </p:cNvPr>
          <p:cNvSpPr>
            <a:spLocks noGrp="1"/>
          </p:cNvSpPr>
          <p:nvPr>
            <p:ph type="title"/>
          </p:nvPr>
        </p:nvSpPr>
        <p:spPr>
          <a:xfrm>
            <a:off x="358219" y="365125"/>
            <a:ext cx="11481847" cy="1325563"/>
          </a:xfrm>
        </p:spPr>
        <p:txBody>
          <a:bodyPr anchor="ctr">
            <a:normAutofit/>
          </a:bodyPr>
          <a:lstStyle/>
          <a:p>
            <a:r>
              <a:rPr lang="en-GB" dirty="0"/>
              <a:t>What do we mean by applying theory?</a:t>
            </a:r>
          </a:p>
        </p:txBody>
      </p:sp>
      <p:graphicFrame>
        <p:nvGraphicFramePr>
          <p:cNvPr id="5" name="Content Placeholder 2">
            <a:extLst>
              <a:ext uri="{FF2B5EF4-FFF2-40B4-BE49-F238E27FC236}">
                <a16:creationId xmlns:a16="http://schemas.microsoft.com/office/drawing/2014/main" id="{6102A75A-B842-F788-0F9D-9EDC4BCFCE54}"/>
              </a:ext>
            </a:extLst>
          </p:cNvPr>
          <p:cNvGraphicFramePr>
            <a:graphicFrameLocks noGrp="1"/>
          </p:cNvGraphicFramePr>
          <p:nvPr>
            <p:ph idx="1"/>
            <p:extLst>
              <p:ext uri="{D42A27DB-BD31-4B8C-83A1-F6EECF244321}">
                <p14:modId xmlns:p14="http://schemas.microsoft.com/office/powerpoint/2010/main" val="139706158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3032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62CC9-1249-1CD9-D1EA-89DD6C0D71A0}"/>
              </a:ext>
            </a:extLst>
          </p:cNvPr>
          <p:cNvSpPr>
            <a:spLocks noGrp="1"/>
          </p:cNvSpPr>
          <p:nvPr>
            <p:ph type="title"/>
          </p:nvPr>
        </p:nvSpPr>
        <p:spPr/>
        <p:txBody>
          <a:bodyPr/>
          <a:lstStyle/>
          <a:p>
            <a:r>
              <a:rPr lang="en-GB" dirty="0"/>
              <a:t>Example of linking theory to practice</a:t>
            </a:r>
          </a:p>
        </p:txBody>
      </p:sp>
      <p:pic>
        <p:nvPicPr>
          <p:cNvPr id="1026" name="Picture 2" descr="The Problem with Theory. Things always ...">
            <a:extLst>
              <a:ext uri="{FF2B5EF4-FFF2-40B4-BE49-F238E27FC236}">
                <a16:creationId xmlns:a16="http://schemas.microsoft.com/office/drawing/2014/main" id="{F7B90CAA-736D-ED50-E60A-84B9F88931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740727" y="3009756"/>
            <a:ext cx="4293321" cy="2632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83803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94BC-5645-725B-CDD5-6C22DA4EF6D2}"/>
              </a:ext>
            </a:extLst>
          </p:cNvPr>
          <p:cNvSpPr>
            <a:spLocks noGrp="1"/>
          </p:cNvSpPr>
          <p:nvPr>
            <p:ph type="title"/>
          </p:nvPr>
        </p:nvSpPr>
        <p:spPr>
          <a:xfrm>
            <a:off x="358219" y="365125"/>
            <a:ext cx="11481847" cy="1325563"/>
          </a:xfrm>
        </p:spPr>
        <p:txBody>
          <a:bodyPr anchor="ctr">
            <a:normAutofit/>
          </a:bodyPr>
          <a:lstStyle/>
          <a:p>
            <a:r>
              <a:rPr lang="en-GB" dirty="0"/>
              <a:t>Leading Change</a:t>
            </a:r>
          </a:p>
        </p:txBody>
      </p:sp>
      <p:graphicFrame>
        <p:nvGraphicFramePr>
          <p:cNvPr id="5" name="Content Placeholder 2">
            <a:extLst>
              <a:ext uri="{FF2B5EF4-FFF2-40B4-BE49-F238E27FC236}">
                <a16:creationId xmlns:a16="http://schemas.microsoft.com/office/drawing/2014/main" id="{D1102FFF-86C4-FCDC-7C28-2B385FB4D346}"/>
              </a:ext>
            </a:extLst>
          </p:cNvPr>
          <p:cNvGraphicFramePr>
            <a:graphicFrameLocks noGrp="1"/>
          </p:cNvGraphicFramePr>
          <p:nvPr>
            <p:ph idx="1"/>
            <p:extLst>
              <p:ext uri="{D42A27DB-BD31-4B8C-83A1-F6EECF244321}">
                <p14:modId xmlns:p14="http://schemas.microsoft.com/office/powerpoint/2010/main" val="154593113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5770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5180EB0-F944-9519-1F24-E986EDFB0F6B}"/>
              </a:ext>
            </a:extLst>
          </p:cNvPr>
          <p:cNvSpPr>
            <a:spLocks noGrp="1"/>
          </p:cNvSpPr>
          <p:nvPr>
            <p:ph type="title"/>
          </p:nvPr>
        </p:nvSpPr>
        <p:spPr>
          <a:xfrm>
            <a:off x="358219" y="365125"/>
            <a:ext cx="11481847" cy="1325563"/>
          </a:xfrm>
        </p:spPr>
        <p:txBody>
          <a:bodyPr anchor="ctr">
            <a:normAutofit/>
          </a:bodyPr>
          <a:lstStyle/>
          <a:p>
            <a:r>
              <a:rPr lang="en-US" dirty="0"/>
              <a:t>What models/theories do your scenarios link to?</a:t>
            </a:r>
          </a:p>
        </p:txBody>
      </p:sp>
      <p:pic>
        <p:nvPicPr>
          <p:cNvPr id="5" name="Content Placeholder 4" descr="Abstract white wreath">
            <a:extLst>
              <a:ext uri="{FF2B5EF4-FFF2-40B4-BE49-F238E27FC236}">
                <a16:creationId xmlns:a16="http://schemas.microsoft.com/office/drawing/2014/main" id="{E5EED74B-131B-9AAD-B3C0-C26BAC5810A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33701" b="30601"/>
          <a:stretch>
            <a:fillRect/>
          </a:stretch>
        </p:blipFill>
        <p:spPr>
          <a:xfrm>
            <a:off x="609600" y="1600201"/>
            <a:ext cx="10972800" cy="3917032"/>
          </a:xfrm>
          <a:noFill/>
        </p:spPr>
      </p:pic>
    </p:spTree>
    <p:extLst>
      <p:ext uri="{BB962C8B-B14F-4D97-AF65-F5344CB8AC3E}">
        <p14:creationId xmlns:p14="http://schemas.microsoft.com/office/powerpoint/2010/main" val="191220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8B93D-F1A2-9DCC-249E-088C28597176}"/>
              </a:ext>
            </a:extLst>
          </p:cNvPr>
          <p:cNvSpPr>
            <a:spLocks noGrp="1"/>
          </p:cNvSpPr>
          <p:nvPr>
            <p:ph type="title"/>
          </p:nvPr>
        </p:nvSpPr>
        <p:spPr>
          <a:xfrm>
            <a:off x="358219" y="365125"/>
            <a:ext cx="11481847" cy="1325563"/>
          </a:xfrm>
        </p:spPr>
        <p:txBody>
          <a:bodyPr anchor="ctr">
            <a:normAutofit/>
          </a:bodyPr>
          <a:lstStyle/>
          <a:p>
            <a:r>
              <a:rPr lang="en-GB" dirty="0"/>
              <a:t>Models - Activity</a:t>
            </a:r>
          </a:p>
        </p:txBody>
      </p:sp>
      <p:graphicFrame>
        <p:nvGraphicFramePr>
          <p:cNvPr id="5" name="Content Placeholder 2">
            <a:extLst>
              <a:ext uri="{FF2B5EF4-FFF2-40B4-BE49-F238E27FC236}">
                <a16:creationId xmlns:a16="http://schemas.microsoft.com/office/drawing/2014/main" id="{A202B3A7-D2E6-70BC-DDE1-3169D659705E}"/>
              </a:ext>
            </a:extLst>
          </p:cNvPr>
          <p:cNvGraphicFramePr>
            <a:graphicFrameLocks noGrp="1"/>
          </p:cNvGraphicFramePr>
          <p:nvPr>
            <p:ph idx="1"/>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0362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A3057-549E-D380-F8C5-6F73ECD96FBA}"/>
              </a:ext>
            </a:extLst>
          </p:cNvPr>
          <p:cNvSpPr>
            <a:spLocks noGrp="1"/>
          </p:cNvSpPr>
          <p:nvPr>
            <p:ph type="title"/>
          </p:nvPr>
        </p:nvSpPr>
        <p:spPr>
          <a:xfrm>
            <a:off x="358219" y="365125"/>
            <a:ext cx="11481847" cy="1325563"/>
          </a:xfrm>
        </p:spPr>
        <p:txBody>
          <a:bodyPr anchor="ctr">
            <a:normAutofit/>
          </a:bodyPr>
          <a:lstStyle/>
          <a:p>
            <a:r>
              <a:rPr lang="en-GB" dirty="0"/>
              <a:t>What does a good PDP look like? </a:t>
            </a:r>
          </a:p>
        </p:txBody>
      </p:sp>
      <p:sp>
        <p:nvSpPr>
          <p:cNvPr id="3" name="Content Placeholder 2">
            <a:extLst>
              <a:ext uri="{FF2B5EF4-FFF2-40B4-BE49-F238E27FC236}">
                <a16:creationId xmlns:a16="http://schemas.microsoft.com/office/drawing/2014/main" id="{34EAC910-7CFA-5EF6-7C75-7FA7FFDB8F79}"/>
              </a:ext>
            </a:extLst>
          </p:cNvPr>
          <p:cNvSpPr>
            <a:spLocks noGrp="1"/>
          </p:cNvSpPr>
          <p:nvPr>
            <p:ph idx="1"/>
          </p:nvPr>
        </p:nvSpPr>
        <p:spPr>
          <a:xfrm>
            <a:off x="358219" y="1825625"/>
            <a:ext cx="5645673" cy="3575934"/>
          </a:xfrm>
        </p:spPr>
        <p:txBody>
          <a:bodyPr>
            <a:normAutofit/>
          </a:bodyPr>
          <a:lstStyle/>
          <a:p>
            <a:r>
              <a:rPr lang="en-GB" dirty="0"/>
              <a:t>Weak: generic training lists</a:t>
            </a:r>
          </a:p>
          <a:p>
            <a:r>
              <a:rPr lang="en-GB" dirty="0"/>
              <a:t>Strong: targeted development from evidence</a:t>
            </a:r>
          </a:p>
          <a:p>
            <a:pPr marL="0" indent="0">
              <a:buNone/>
            </a:pPr>
            <a:endParaRPr lang="en-GB" dirty="0"/>
          </a:p>
        </p:txBody>
      </p:sp>
      <p:pic>
        <p:nvPicPr>
          <p:cNvPr id="5" name="Picture 4" descr="A toy rocket flying out of the computer">
            <a:extLst>
              <a:ext uri="{FF2B5EF4-FFF2-40B4-BE49-F238E27FC236}">
                <a16:creationId xmlns:a16="http://schemas.microsoft.com/office/drawing/2014/main" id="{797F8DE9-BBDD-B64B-8B75-90F378581F50}"/>
              </a:ext>
            </a:extLst>
          </p:cNvPr>
          <p:cNvPicPr>
            <a:picLocks noChangeAspect="1"/>
          </p:cNvPicPr>
          <p:nvPr/>
        </p:nvPicPr>
        <p:blipFill>
          <a:blip r:embed="rId3">
            <a:extLst>
              <a:ext uri="{28A0092B-C50C-407E-A947-70E740481C1C}">
                <a14:useLocalDpi xmlns:a14="http://schemas.microsoft.com/office/drawing/2010/main" val="0"/>
              </a:ext>
            </a:extLst>
          </a:blip>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40693174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7F177A3-2E5A-8751-DB70-11E86AD70952}"/>
              </a:ext>
            </a:extLst>
          </p:cNvPr>
          <p:cNvSpPr>
            <a:spLocks noGrp="1"/>
          </p:cNvSpPr>
          <p:nvPr>
            <p:ph type="title"/>
          </p:nvPr>
        </p:nvSpPr>
        <p:spPr>
          <a:xfrm>
            <a:off x="358219" y="365125"/>
            <a:ext cx="11481847" cy="1325563"/>
          </a:xfrm>
        </p:spPr>
        <p:txBody>
          <a:bodyPr/>
          <a:lstStyle/>
          <a:p>
            <a:r>
              <a:rPr lang="en-US" dirty="0"/>
              <a:t>Personal Development Plan (PDP)</a:t>
            </a:r>
          </a:p>
        </p:txBody>
      </p:sp>
      <p:pic>
        <p:nvPicPr>
          <p:cNvPr id="4" name="Content Placeholder 3">
            <a:extLst>
              <a:ext uri="{FF2B5EF4-FFF2-40B4-BE49-F238E27FC236}">
                <a16:creationId xmlns:a16="http://schemas.microsoft.com/office/drawing/2014/main" id="{71C34D4F-6539-E520-84B9-F77AE3DB9DF2}"/>
              </a:ext>
            </a:extLst>
          </p:cNvPr>
          <p:cNvPicPr>
            <a:picLocks noGrp="1" noChangeAspect="1"/>
          </p:cNvPicPr>
          <p:nvPr>
            <p:ph idx="1"/>
          </p:nvPr>
        </p:nvPicPr>
        <p:blipFill>
          <a:blip r:embed="rId3"/>
          <a:stretch>
            <a:fillRect/>
          </a:stretch>
        </p:blipFill>
        <p:spPr>
          <a:xfrm>
            <a:off x="730202" y="1600201"/>
            <a:ext cx="10731595" cy="3917032"/>
          </a:xfrm>
          <a:prstGeom prst="rect">
            <a:avLst/>
          </a:prstGeom>
          <a:noFill/>
        </p:spPr>
      </p:pic>
    </p:spTree>
    <p:extLst>
      <p:ext uri="{BB962C8B-B14F-4D97-AF65-F5344CB8AC3E}">
        <p14:creationId xmlns:p14="http://schemas.microsoft.com/office/powerpoint/2010/main" val="28653821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BBB26-80AE-056C-9A8B-58E031B4CA25}"/>
              </a:ext>
            </a:extLst>
          </p:cNvPr>
          <p:cNvSpPr>
            <a:spLocks noGrp="1"/>
          </p:cNvSpPr>
          <p:nvPr>
            <p:ph type="title"/>
          </p:nvPr>
        </p:nvSpPr>
        <p:spPr>
          <a:xfrm>
            <a:off x="301657" y="1420926"/>
            <a:ext cx="11594969" cy="1325563"/>
          </a:xfrm>
        </p:spPr>
        <p:txBody>
          <a:bodyPr anchor="ctr">
            <a:normAutofit/>
          </a:bodyPr>
          <a:lstStyle/>
          <a:p>
            <a:r>
              <a:rPr lang="en-GB" dirty="0"/>
              <a:t>PDP activity</a:t>
            </a:r>
          </a:p>
        </p:txBody>
      </p:sp>
      <p:graphicFrame>
        <p:nvGraphicFramePr>
          <p:cNvPr id="5" name="Content Placeholder 2">
            <a:extLst>
              <a:ext uri="{FF2B5EF4-FFF2-40B4-BE49-F238E27FC236}">
                <a16:creationId xmlns:a16="http://schemas.microsoft.com/office/drawing/2014/main" id="{23DCCDE5-DD8A-98BE-57C1-D446470CE899}"/>
              </a:ext>
            </a:extLst>
          </p:cNvPr>
          <p:cNvGraphicFramePr>
            <a:graphicFrameLocks noGrp="1"/>
          </p:cNvGraphicFramePr>
          <p:nvPr>
            <p:ph idx="1"/>
            <p:extLst>
              <p:ext uri="{D42A27DB-BD31-4B8C-83A1-F6EECF244321}">
                <p14:modId xmlns:p14="http://schemas.microsoft.com/office/powerpoint/2010/main" val="340581333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34937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7D7FF74-1111-C791-C7A2-845B9898DB6E}"/>
              </a:ext>
            </a:extLst>
          </p:cNvPr>
          <p:cNvSpPr>
            <a:spLocks noGrp="1"/>
          </p:cNvSpPr>
          <p:nvPr>
            <p:ph type="title"/>
          </p:nvPr>
        </p:nvSpPr>
        <p:spPr>
          <a:xfrm>
            <a:off x="358219" y="365125"/>
            <a:ext cx="11481847" cy="1325563"/>
          </a:xfrm>
        </p:spPr>
        <p:txBody>
          <a:bodyPr anchor="ctr">
            <a:normAutofit/>
          </a:bodyPr>
          <a:lstStyle/>
          <a:p>
            <a:r>
              <a:rPr lang="en-US" dirty="0"/>
              <a:t>Next steps</a:t>
            </a:r>
          </a:p>
        </p:txBody>
      </p:sp>
      <p:graphicFrame>
        <p:nvGraphicFramePr>
          <p:cNvPr id="12" name="Content Placeholder 2">
            <a:extLst>
              <a:ext uri="{FF2B5EF4-FFF2-40B4-BE49-F238E27FC236}">
                <a16:creationId xmlns:a16="http://schemas.microsoft.com/office/drawing/2014/main" id="{FFD7A5FF-F2D2-767B-827F-24C84ABB6A9C}"/>
              </a:ext>
            </a:extLst>
          </p:cNvPr>
          <p:cNvGraphicFramePr>
            <a:graphicFrameLocks noGrp="1"/>
          </p:cNvGraphicFramePr>
          <p:nvPr>
            <p:ph idx="1"/>
            <p:extLst>
              <p:ext uri="{D42A27DB-BD31-4B8C-83A1-F6EECF244321}">
                <p14:modId xmlns:p14="http://schemas.microsoft.com/office/powerpoint/2010/main" val="171131012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05447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1629</Words>
  <Application>Microsoft Office PowerPoint</Application>
  <PresentationFormat>Widescreen</PresentationFormat>
  <Paragraphs>193</Paragraphs>
  <Slides>32</Slides>
  <Notes>20</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32</vt:i4>
      </vt:variant>
    </vt:vector>
  </HeadingPairs>
  <TitlesOfParts>
    <vt:vector size="40" baseType="lpstr">
      <vt:lpstr>Aptos</vt:lpstr>
      <vt:lpstr>Arial</vt:lpstr>
      <vt:lpstr>Calibri</vt:lpstr>
      <vt:lpstr>Calibri Light</vt:lpstr>
      <vt:lpstr>Wingdings</vt:lpstr>
      <vt:lpstr>Theme1</vt:lpstr>
      <vt:lpstr>UWTSD Text 2</vt:lpstr>
      <vt:lpstr>UWTSD Logo Variations place image in Background</vt:lpstr>
      <vt:lpstr>PowerPoint Presentation</vt:lpstr>
      <vt:lpstr>Today’s session - 1</vt:lpstr>
      <vt:lpstr>The assessment</vt:lpstr>
      <vt:lpstr>How is the assessment be marked?</vt:lpstr>
      <vt:lpstr>CIPD Core Behaviours</vt:lpstr>
      <vt:lpstr>Evidencing Behaviours</vt:lpstr>
      <vt:lpstr>Interpreting behaviours</vt:lpstr>
      <vt:lpstr>What makes a strong scenario?</vt:lpstr>
      <vt:lpstr>Workplace scenarios</vt:lpstr>
      <vt:lpstr>Scenario planning</vt:lpstr>
      <vt:lpstr>Reflection</vt:lpstr>
      <vt:lpstr>Gibbs’ Reflective Cycle</vt:lpstr>
      <vt:lpstr>Kolb’s Experiential Learning Cycle</vt:lpstr>
      <vt:lpstr>Boud’s Experiential Learning</vt:lpstr>
      <vt:lpstr>The importance of reflection</vt:lpstr>
      <vt:lpstr>Barriers to reflection?</vt:lpstr>
      <vt:lpstr>Risks of a lack of reflection</vt:lpstr>
      <vt:lpstr>Next session</vt:lpstr>
      <vt:lpstr>Today’s session - 2</vt:lpstr>
      <vt:lpstr>Continuing Professional Development (CPD) https://www.cipd.org/uk/learning/cpd/ </vt:lpstr>
      <vt:lpstr>How does CPD benefit you? </vt:lpstr>
      <vt:lpstr>How to write reflectively? </vt:lpstr>
      <vt:lpstr>What do we mean by applying theory?</vt:lpstr>
      <vt:lpstr>Example of linking theory to practice</vt:lpstr>
      <vt:lpstr>Leading Change</vt:lpstr>
      <vt:lpstr>What models/theories do your scenarios link to?</vt:lpstr>
      <vt:lpstr>Models - Activity</vt:lpstr>
      <vt:lpstr>What does a good PDP look like? </vt:lpstr>
      <vt:lpstr>Personal Development Plan (PDP)</vt:lpstr>
      <vt:lpstr>PDP activity</vt:lpstr>
      <vt:lpstr>Next steps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9</cp:revision>
  <dcterms:created xsi:type="dcterms:W3CDTF">2025-11-20T10:37:10Z</dcterms:created>
  <dcterms:modified xsi:type="dcterms:W3CDTF">2026-05-12T09:12:03Z</dcterms:modified>
</cp:coreProperties>
</file>