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8"/>
  </p:notesMasterIdLst>
  <p:sldIdLst>
    <p:sldId id="256" r:id="rId5"/>
    <p:sldId id="263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1BA72D-5176-4E0D-A006-B600B1517209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57FD7-4DA0-4EF9-88A1-E33621F27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92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78D666A5-D577-413A-89B1-30BFA701194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295EF19-E1B5-4235-819E-FD5660870158}" type="datetimeFigureOut">
              <a:rPr lang="en-GB" smtClean="0"/>
              <a:t>10/05/2020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-387424"/>
            <a:ext cx="7543800" cy="2593975"/>
          </a:xfrm>
        </p:spPr>
        <p:txBody>
          <a:bodyPr/>
          <a:lstStyle/>
          <a:p>
            <a:pPr algn="ctr"/>
            <a:r>
              <a:rPr lang="en-GB" b="1" u="sng" dirty="0"/>
              <a:t>TASG ASESU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2852936"/>
            <a:ext cx="7344816" cy="2808312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Ysgrifennwch </a:t>
            </a:r>
            <a:r>
              <a:rPr lang="en-GB" sz="4000" dirty="0" err="1">
                <a:solidFill>
                  <a:schemeClr val="tx1"/>
                </a:solidFill>
              </a:rPr>
              <a:t>adroddiad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yn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egluro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sut</a:t>
            </a:r>
            <a:r>
              <a:rPr lang="en-GB" sz="4000" dirty="0">
                <a:solidFill>
                  <a:schemeClr val="tx1"/>
                </a:solidFill>
              </a:rPr>
              <a:t> a </a:t>
            </a:r>
            <a:r>
              <a:rPr lang="en-GB" sz="4000" dirty="0" err="1">
                <a:solidFill>
                  <a:schemeClr val="tx1"/>
                </a:solidFill>
              </a:rPr>
              <a:t>pham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newidiodd</a:t>
            </a:r>
            <a:r>
              <a:rPr lang="en-GB" sz="4000" dirty="0">
                <a:solidFill>
                  <a:schemeClr val="tx1"/>
                </a:solidFill>
              </a:rPr>
              <a:t> Abertawe </a:t>
            </a:r>
            <a:r>
              <a:rPr lang="en-GB" sz="4000" dirty="0" err="1">
                <a:solidFill>
                  <a:schemeClr val="tx1"/>
                </a:solidFill>
              </a:rPr>
              <a:t>rhwng</a:t>
            </a:r>
            <a:r>
              <a:rPr lang="en-GB" sz="4000" dirty="0">
                <a:solidFill>
                  <a:schemeClr val="tx1"/>
                </a:solidFill>
              </a:rPr>
              <a:t> 1750 a 2000.</a:t>
            </a:r>
          </a:p>
        </p:txBody>
      </p:sp>
    </p:spTree>
    <p:extLst>
      <p:ext uri="{BB962C8B-B14F-4D97-AF65-F5344CB8AC3E}">
        <p14:creationId xmlns:p14="http://schemas.microsoft.com/office/powerpoint/2010/main" val="424922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EFAA7-F22D-419D-9ADA-6E7A648BE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EC9F5-3314-4ED4-AC23-4BC71BBC5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err="1"/>
              <a:t>Dehongliad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Ffynhonnell</a:t>
            </a:r>
            <a:r>
              <a:rPr lang="en-GB" sz="4000" dirty="0"/>
              <a:t> </a:t>
            </a:r>
            <a:r>
              <a:rPr lang="en-GB" sz="4000" dirty="0" err="1"/>
              <a:t>eilaidd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Ffynhonnell</a:t>
            </a:r>
            <a:r>
              <a:rPr lang="en-GB" sz="4000" dirty="0"/>
              <a:t> </a:t>
            </a:r>
            <a:r>
              <a:rPr lang="en-GB" sz="4000" dirty="0" err="1"/>
              <a:t>wreiddiol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Chwyldro</a:t>
            </a:r>
            <a:r>
              <a:rPr lang="en-GB" sz="4000" dirty="0"/>
              <a:t> </a:t>
            </a:r>
            <a:r>
              <a:rPr lang="en-GB" sz="4000" dirty="0" err="1"/>
              <a:t>diwydiannol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Cymdeithasol</a:t>
            </a:r>
            <a:r>
              <a:rPr lang="en-GB" sz="4000" dirty="0"/>
              <a:t>. </a:t>
            </a:r>
          </a:p>
          <a:p>
            <a:r>
              <a:rPr lang="en-GB" sz="4000" dirty="0" err="1"/>
              <a:t>Gwleidyddol</a:t>
            </a:r>
            <a:r>
              <a:rPr lang="en-GB" sz="4000" dirty="0"/>
              <a:t>.</a:t>
            </a:r>
          </a:p>
          <a:p>
            <a:r>
              <a:rPr lang="en-GB" sz="4000" dirty="0" err="1"/>
              <a:t>Economaidd</a:t>
            </a:r>
            <a:r>
              <a:rPr lang="en-GB" sz="4000" dirty="0"/>
              <a:t>.</a:t>
            </a:r>
          </a:p>
          <a:p>
            <a:endParaRPr lang="en-GB" sz="4000" dirty="0"/>
          </a:p>
          <a:p>
            <a:endParaRPr lang="en-GB" sz="4000" dirty="0"/>
          </a:p>
          <a:p>
            <a:pPr marL="114300" indent="0">
              <a:buNone/>
            </a:pPr>
            <a:endParaRPr lang="en-GB" sz="4000" dirty="0"/>
          </a:p>
          <a:p>
            <a:endParaRPr lang="en-GB" sz="4000" dirty="0"/>
          </a:p>
          <a:p>
            <a:endParaRPr lang="en-GB" sz="2400" b="1" u="sng" dirty="0"/>
          </a:p>
          <a:p>
            <a:endParaRPr lang="en-GB" sz="2400" b="1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442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B1B9098-614F-4166-A77A-B1EC30ACBF7C}"/>
              </a:ext>
            </a:extLst>
          </p:cNvPr>
          <p:cNvCxnSpPr>
            <a:cxnSpLocks/>
          </p:cNvCxnSpPr>
          <p:nvPr/>
        </p:nvCxnSpPr>
        <p:spPr>
          <a:xfrm>
            <a:off x="4283968" y="0"/>
            <a:ext cx="0" cy="5085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D899482-1894-4704-99F1-7E83D3CCCBCD}"/>
              </a:ext>
            </a:extLst>
          </p:cNvPr>
          <p:cNvCxnSpPr/>
          <p:nvPr/>
        </p:nvCxnSpPr>
        <p:spPr>
          <a:xfrm>
            <a:off x="0" y="3442890"/>
            <a:ext cx="84604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7F2E303-A579-466F-B083-D8E20561E033}"/>
              </a:ext>
            </a:extLst>
          </p:cNvPr>
          <p:cNvSpPr txBox="1"/>
          <p:nvPr/>
        </p:nvSpPr>
        <p:spPr>
          <a:xfrm>
            <a:off x="107504" y="116632"/>
            <a:ext cx="41044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/>
              <a:t>Paragraff</a:t>
            </a:r>
            <a:r>
              <a:rPr lang="en-GB" sz="2000" b="1" u="sng" dirty="0"/>
              <a:t> 1: Glo</a:t>
            </a:r>
          </a:p>
          <a:p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18G </a:t>
            </a:r>
            <a:r>
              <a:rPr lang="en-GB" sz="2000" dirty="0" err="1"/>
              <a:t>agorodd</a:t>
            </a:r>
            <a:r>
              <a:rPr lang="en-GB" sz="2000" dirty="0"/>
              <a:t> </a:t>
            </a:r>
            <a:r>
              <a:rPr lang="en-GB" sz="2000" dirty="0" err="1"/>
              <a:t>nifer</a:t>
            </a:r>
            <a:r>
              <a:rPr lang="en-GB" sz="2000" dirty="0"/>
              <a:t> o </a:t>
            </a:r>
            <a:r>
              <a:rPr lang="en-GB" sz="2000" dirty="0" err="1"/>
              <a:t>byllau</a:t>
            </a:r>
            <a:r>
              <a:rPr lang="en-GB" sz="2000" dirty="0"/>
              <a:t> </a:t>
            </a:r>
            <a:r>
              <a:rPr lang="en-GB" sz="2000" dirty="0" err="1"/>
              <a:t>glo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Abertawe.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Enwau</a:t>
            </a:r>
            <a:r>
              <a:rPr lang="en-GB" sz="2000" dirty="0"/>
              <a:t> </a:t>
            </a:r>
            <a:r>
              <a:rPr lang="en-GB" sz="2000" dirty="0" err="1"/>
              <a:t>rhai</a:t>
            </a:r>
            <a:r>
              <a:rPr lang="en-GB" sz="20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Amodau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 </a:t>
            </a:r>
            <a:r>
              <a:rPr lang="en-GB" sz="2000" dirty="0" err="1"/>
              <a:t>deulu</a:t>
            </a:r>
            <a:r>
              <a:rPr lang="en-GB" sz="2000" dirty="0"/>
              <a:t> </a:t>
            </a:r>
            <a:r>
              <a:rPr lang="en-GB" sz="2000" dirty="0" err="1"/>
              <a:t>oedd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berchen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nifer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pyllau</a:t>
            </a:r>
            <a:r>
              <a:rPr lang="en-GB" sz="2000" dirty="0"/>
              <a:t> </a:t>
            </a:r>
            <a:r>
              <a:rPr lang="en-GB" sz="2000" dirty="0" err="1"/>
              <a:t>glo</a:t>
            </a:r>
            <a:r>
              <a:rPr lang="en-GB" sz="2000" dirty="0"/>
              <a:t> </a:t>
            </a:r>
            <a:r>
              <a:rPr lang="en-GB" sz="2000" dirty="0" err="1"/>
              <a:t>yma</a:t>
            </a:r>
            <a:r>
              <a:rPr lang="en-GB" sz="2000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Pam </a:t>
            </a:r>
            <a:r>
              <a:rPr lang="en-GB" sz="2000" dirty="0" err="1"/>
              <a:t>roedd</a:t>
            </a:r>
            <a:r>
              <a:rPr lang="en-GB" sz="2000" dirty="0"/>
              <a:t> </a:t>
            </a:r>
            <a:r>
              <a:rPr lang="en-GB" sz="2000" dirty="0" err="1"/>
              <a:t>glo</a:t>
            </a:r>
            <a:r>
              <a:rPr lang="en-GB" sz="2000" dirty="0"/>
              <a:t> </a:t>
            </a:r>
            <a:r>
              <a:rPr lang="en-GB" sz="2000" dirty="0" err="1"/>
              <a:t>mor</a:t>
            </a:r>
            <a:r>
              <a:rPr lang="en-GB" sz="2000" dirty="0"/>
              <a:t> </a:t>
            </a:r>
            <a:r>
              <a:rPr lang="en-GB" sz="2000" dirty="0" err="1"/>
              <a:t>bwysig</a:t>
            </a:r>
            <a:r>
              <a:rPr lang="en-GB" sz="2000" dirty="0"/>
              <a:t>?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88DF328-45C4-42C4-8ACF-72F8A6E4EB01}"/>
              </a:ext>
            </a:extLst>
          </p:cNvPr>
          <p:cNvSpPr/>
          <p:nvPr/>
        </p:nvSpPr>
        <p:spPr>
          <a:xfrm>
            <a:off x="2339752" y="2564904"/>
            <a:ext cx="4104445" cy="15841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6A9E85-C829-4127-B453-C07DB54BD71C}"/>
              </a:ext>
            </a:extLst>
          </p:cNvPr>
          <p:cNvSpPr txBox="1"/>
          <p:nvPr/>
        </p:nvSpPr>
        <p:spPr>
          <a:xfrm>
            <a:off x="2915815" y="2852936"/>
            <a:ext cx="30963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‘Mae Abertawe </a:t>
            </a:r>
            <a:r>
              <a:rPr lang="en-GB" sz="2000" b="1" dirty="0" err="1">
                <a:solidFill>
                  <a:schemeClr val="bg1"/>
                </a:solidFill>
              </a:rPr>
              <a:t>wedi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newid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yn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sylweddol</a:t>
            </a:r>
            <a:r>
              <a:rPr lang="en-GB" sz="2000" b="1" dirty="0">
                <a:solidFill>
                  <a:schemeClr val="bg1"/>
                </a:solidFill>
              </a:rPr>
              <a:t>/</a:t>
            </a:r>
            <a:r>
              <a:rPr lang="en-GB" sz="2000" b="1" dirty="0" err="1">
                <a:solidFill>
                  <a:schemeClr val="bg1"/>
                </a:solidFill>
              </a:rPr>
              <a:t>llawer</a:t>
            </a:r>
            <a:r>
              <a:rPr lang="en-GB" sz="2000" b="1" dirty="0">
                <a:solidFill>
                  <a:schemeClr val="bg1"/>
                </a:solidFill>
              </a:rPr>
              <a:t>/</a:t>
            </a:r>
            <a:r>
              <a:rPr lang="en-GB" sz="2000" b="1" dirty="0" err="1">
                <a:solidFill>
                  <a:schemeClr val="bg1"/>
                </a:solidFill>
              </a:rPr>
              <a:t>eithaf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tipyn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rhwng</a:t>
            </a:r>
            <a:r>
              <a:rPr lang="en-GB" sz="2000" b="1" dirty="0">
                <a:solidFill>
                  <a:schemeClr val="bg1"/>
                </a:solidFill>
              </a:rPr>
              <a:t> 1750-2000’.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CFA64B-CFF9-48D2-B947-3A1BCF6D1124}"/>
              </a:ext>
            </a:extLst>
          </p:cNvPr>
          <p:cNvSpPr txBox="1"/>
          <p:nvPr/>
        </p:nvSpPr>
        <p:spPr>
          <a:xfrm>
            <a:off x="4427984" y="116632"/>
            <a:ext cx="38884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/>
              <a:t>Paragraff</a:t>
            </a:r>
            <a:r>
              <a:rPr lang="en-GB" sz="2000" b="1" u="sng" dirty="0"/>
              <a:t> 2: Copr</a:t>
            </a:r>
          </a:p>
          <a:p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19G death Abertawe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enwog</a:t>
            </a:r>
            <a:r>
              <a:rPr lang="en-GB" sz="2000" dirty="0"/>
              <a:t> am </a:t>
            </a:r>
            <a:r>
              <a:rPr lang="en-GB" sz="2000" dirty="0" err="1"/>
              <a:t>ymdoddi</a:t>
            </a:r>
            <a:r>
              <a:rPr lang="en-GB" sz="2000" dirty="0"/>
              <a:t> Copr.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oedd</a:t>
            </a:r>
            <a:r>
              <a:rPr lang="en-GB" sz="2000" dirty="0"/>
              <a:t> Copperopolis?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 mor </a:t>
            </a:r>
            <a:r>
              <a:rPr lang="en-GB" sz="2000" dirty="0" err="1"/>
              <a:t>arwyddocaol</a:t>
            </a:r>
            <a:r>
              <a:rPr lang="en-GB" sz="2000" dirty="0"/>
              <a:t> </a:t>
            </a:r>
            <a:r>
              <a:rPr lang="en-GB" sz="2000" dirty="0" err="1"/>
              <a:t>oedd</a:t>
            </a:r>
            <a:r>
              <a:rPr lang="en-GB" sz="2000" dirty="0"/>
              <a:t> </a:t>
            </a:r>
            <a:r>
              <a:rPr lang="en-GB" sz="2000" dirty="0" err="1"/>
              <a:t>gweithfeydd</a:t>
            </a:r>
            <a:r>
              <a:rPr lang="en-GB" sz="2000" dirty="0"/>
              <a:t> </a:t>
            </a:r>
            <a:r>
              <a:rPr lang="en-GB" sz="2000" dirty="0" err="1"/>
              <a:t>copr</a:t>
            </a:r>
            <a:r>
              <a:rPr lang="en-GB" sz="2000" dirty="0"/>
              <a:t> </a:t>
            </a:r>
            <a:r>
              <a:rPr lang="en-GB" sz="2000" dirty="0" err="1"/>
              <a:t>Hafod</a:t>
            </a:r>
            <a:r>
              <a:rPr lang="en-GB" sz="2000" dirty="0"/>
              <a:t>-Morfa?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roedd</a:t>
            </a:r>
            <a:r>
              <a:rPr lang="en-GB" sz="2000" dirty="0"/>
              <a:t> y </a:t>
            </a:r>
            <a:r>
              <a:rPr lang="en-GB" sz="2000" dirty="0" err="1"/>
              <a:t>Vivians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trin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endParaRPr lang="en-GB" sz="2000" dirty="0"/>
          </a:p>
          <a:p>
            <a:r>
              <a:rPr lang="en-GB" sz="2000" dirty="0"/>
              <a:t>                    </a:t>
            </a:r>
            <a:r>
              <a:rPr lang="en-GB" sz="2000" dirty="0" err="1"/>
              <a:t>gweithwyr</a:t>
            </a:r>
            <a:r>
              <a:rPr lang="en-GB" sz="2000" dirty="0"/>
              <a:t>?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AC0CE2-2B0D-45B1-837C-30238AF0CA1F}"/>
              </a:ext>
            </a:extLst>
          </p:cNvPr>
          <p:cNvSpPr txBox="1"/>
          <p:nvPr/>
        </p:nvSpPr>
        <p:spPr>
          <a:xfrm>
            <a:off x="107504" y="3499567"/>
            <a:ext cx="388842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/>
              <a:t>Paragraff</a:t>
            </a:r>
            <a:r>
              <a:rPr lang="en-GB" sz="2000" b="1" u="sng" dirty="0"/>
              <a:t> 3: Y </a:t>
            </a:r>
            <a:r>
              <a:rPr lang="en-GB" sz="2000" b="1" u="sng" dirty="0" err="1"/>
              <a:t>Blits</a:t>
            </a:r>
            <a:endParaRPr lang="en-GB" sz="2000" b="1" u="sng" dirty="0"/>
          </a:p>
          <a:p>
            <a:r>
              <a:rPr lang="en-GB" sz="2000" dirty="0"/>
              <a:t>Beth </a:t>
            </a:r>
            <a:r>
              <a:rPr lang="en-GB" sz="2000" dirty="0" err="1"/>
              <a:t>oedd</a:t>
            </a:r>
            <a:r>
              <a:rPr lang="en-GB" sz="2000" dirty="0"/>
              <a:t> </a:t>
            </a: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</a:p>
          <a:p>
            <a:r>
              <a:rPr lang="en-GB" sz="2000" dirty="0"/>
              <a:t>Ail </a:t>
            </a:r>
            <a:r>
              <a:rPr lang="en-GB" sz="2000" dirty="0" err="1"/>
              <a:t>Rhyfel</a:t>
            </a:r>
            <a:r>
              <a:rPr lang="en-GB" sz="2000" dirty="0"/>
              <a:t>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Blits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Abertawe?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ECF6E0-9A33-488B-A28B-731B8BF5FCCF}"/>
              </a:ext>
            </a:extLst>
          </p:cNvPr>
          <p:cNvSpPr txBox="1"/>
          <p:nvPr/>
        </p:nvSpPr>
        <p:spPr>
          <a:xfrm>
            <a:off x="4404154" y="3495572"/>
            <a:ext cx="38884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</a:t>
            </a:r>
            <a:r>
              <a:rPr lang="en-GB" sz="2000" b="1" u="sng" dirty="0" err="1"/>
              <a:t>Paragraff</a:t>
            </a:r>
            <a:r>
              <a:rPr lang="en-GB" sz="2000" b="1" u="sng" dirty="0"/>
              <a:t> 4: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698773-E389-4B1C-A1B7-AAFD0BFAF75D}"/>
              </a:ext>
            </a:extLst>
          </p:cNvPr>
          <p:cNvSpPr txBox="1"/>
          <p:nvPr/>
        </p:nvSpPr>
        <p:spPr>
          <a:xfrm>
            <a:off x="6012156" y="3808783"/>
            <a:ext cx="25445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</a:t>
            </a:r>
            <a:r>
              <a:rPr lang="en-GB" sz="2000" b="1" u="sng" dirty="0"/>
              <a:t>Chwaraeon </a:t>
            </a:r>
          </a:p>
          <a:p>
            <a:endParaRPr lang="en-GB" sz="2000" b="1" u="sng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6CC188-4252-4CAF-A297-1944ADFB73A9}"/>
              </a:ext>
            </a:extLst>
          </p:cNvPr>
          <p:cNvSpPr txBox="1"/>
          <p:nvPr/>
        </p:nvSpPr>
        <p:spPr>
          <a:xfrm>
            <a:off x="4404154" y="4149076"/>
            <a:ext cx="4056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pel-droed</a:t>
            </a:r>
            <a:r>
              <a:rPr lang="en-GB" sz="2000" dirty="0"/>
              <a:t>, </a:t>
            </a:r>
            <a:r>
              <a:rPr lang="en-GB" sz="2000" dirty="0" err="1"/>
              <a:t>rygbi</a:t>
            </a:r>
            <a:r>
              <a:rPr lang="en-GB" sz="2000" dirty="0"/>
              <a:t> a </a:t>
            </a:r>
            <a:r>
              <a:rPr lang="en-GB" sz="2000" dirty="0" err="1"/>
              <a:t>criced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newid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ystod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20G?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4542A68-1C9C-43E4-8CB2-98DB6850CB81}"/>
              </a:ext>
            </a:extLst>
          </p:cNvPr>
          <p:cNvCxnSpPr/>
          <p:nvPr/>
        </p:nvCxnSpPr>
        <p:spPr>
          <a:xfrm>
            <a:off x="-18262" y="5085184"/>
            <a:ext cx="84604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86A3B53-80D7-4FA1-ACDF-AFFFCFE20C67}"/>
              </a:ext>
            </a:extLst>
          </p:cNvPr>
          <p:cNvSpPr txBox="1"/>
          <p:nvPr/>
        </p:nvSpPr>
        <p:spPr>
          <a:xfrm>
            <a:off x="2555776" y="5131127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Paragraff</a:t>
            </a:r>
            <a:r>
              <a:rPr lang="en-GB" sz="2400" b="1" u="sng" dirty="0"/>
              <a:t> 5: </a:t>
            </a:r>
            <a:r>
              <a:rPr lang="en-GB" sz="2400" b="1" u="sng" dirty="0" err="1"/>
              <a:t>Casgliad</a:t>
            </a:r>
            <a:r>
              <a:rPr lang="en-GB" sz="2400" b="1" u="sng" dirty="0"/>
              <a:t>: 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oedd</a:t>
            </a:r>
            <a:r>
              <a:rPr lang="en-GB" sz="2400" dirty="0"/>
              <a:t> y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pwysicaf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Oes</a:t>
            </a:r>
            <a:r>
              <a:rPr lang="en-GB" sz="2400" dirty="0"/>
              <a:t>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newid</a:t>
            </a:r>
            <a:r>
              <a:rPr lang="en-GB" sz="2400" dirty="0"/>
              <a:t>?</a:t>
            </a:r>
          </a:p>
          <a:p>
            <a:r>
              <a:rPr lang="en-GB" sz="2400" i="1" dirty="0" err="1"/>
              <a:t>Yn</a:t>
            </a:r>
            <a:r>
              <a:rPr lang="en-GB" sz="2400" i="1" dirty="0"/>
              <a:t> </a:t>
            </a:r>
            <a:r>
              <a:rPr lang="en-GB" sz="2400" i="1" dirty="0" err="1"/>
              <a:t>fy</a:t>
            </a:r>
            <a:r>
              <a:rPr lang="en-GB" sz="2400" i="1" dirty="0"/>
              <a:t> </a:t>
            </a:r>
            <a:r>
              <a:rPr lang="en-GB" sz="2400" i="1" dirty="0" err="1"/>
              <a:t>marn</a:t>
            </a:r>
            <a:r>
              <a:rPr lang="en-GB" sz="2400" i="1" dirty="0"/>
              <a:t> </a:t>
            </a:r>
            <a:r>
              <a:rPr lang="en-GB" sz="2400" i="1" dirty="0" err="1"/>
              <a:t>i</a:t>
            </a:r>
            <a:r>
              <a:rPr lang="en-GB" sz="2400" i="1" dirty="0"/>
              <a:t>………..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0718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0D552248F3B8448449C1D79A34A86D" ma:contentTypeVersion="8" ma:contentTypeDescription="Create a new document." ma:contentTypeScope="" ma:versionID="2d0ca8a694b996574888f9c9dd1c8278">
  <xsd:schema xmlns:xsd="http://www.w3.org/2001/XMLSchema" xmlns:xs="http://www.w3.org/2001/XMLSchema" xmlns:p="http://schemas.microsoft.com/office/2006/metadata/properties" xmlns:ns2="071d2ab0-3876-4647-8fe0-0d04a86aa393" xmlns:ns3="02ff64b8-a1f2-45ea-aeb4-1ae894e12aac" targetNamespace="http://schemas.microsoft.com/office/2006/metadata/properties" ma:root="true" ma:fieldsID="80eb2dc7e9f16b5af93e16eddaa28e02" ns2:_="" ns3:_="">
    <xsd:import namespace="071d2ab0-3876-4647-8fe0-0d04a86aa393"/>
    <xsd:import namespace="02ff64b8-a1f2-45ea-aeb4-1ae894e12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1d2ab0-3876-4647-8fe0-0d04a86aa3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f64b8-a1f2-45ea-aeb4-1ae894e12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16CDEF9-A941-49E2-9308-036CE05BB03D}">
  <ds:schemaRefs>
    <ds:schemaRef ds:uri="http://schemas.microsoft.com/office/2006/metadata/properties"/>
    <ds:schemaRef ds:uri="02ff64b8-a1f2-45ea-aeb4-1ae894e12aac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071d2ab0-3876-4647-8fe0-0d04a86aa393"/>
    <ds:schemaRef ds:uri="http://purl.org/dc/elements/1.1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08866DF-BC7C-4AD3-B37C-869FD29050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8ED7FF-568B-4F1D-B7D1-216EAD640A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71d2ab0-3876-4647-8fe0-0d04a86aa393"/>
    <ds:schemaRef ds:uri="02ff64b8-a1f2-45ea-aeb4-1ae894e12a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272</TotalTime>
  <Words>184</Words>
  <Application>Microsoft Office PowerPoint</Application>
  <PresentationFormat>On-screen Show (4:3)</PresentationFormat>
  <Paragraphs>38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Cambria</vt:lpstr>
      <vt:lpstr>Adjacency</vt:lpstr>
      <vt:lpstr>TASG ASESU 1</vt:lpstr>
      <vt:lpstr>Termau Allweddol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TASG ASESU 1</dc:title>
  <dc:creator>user</dc:creator>
  <cp:lastModifiedBy> </cp:lastModifiedBy>
  <cp:revision>21</cp:revision>
  <dcterms:created xsi:type="dcterms:W3CDTF">2017-08-16T13:03:14Z</dcterms:created>
  <dcterms:modified xsi:type="dcterms:W3CDTF">2020-05-10T12:39:49Z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0x010100A90D552248F3B8448449C1D79A34A86D</vt:lpwstr>
  </property>
</Properties>
</file>