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7" r:id="rId2"/>
    <p:sldId id="259" r:id="rId3"/>
    <p:sldId id="260" r:id="rId4"/>
    <p:sldId id="261" r:id="rId5"/>
    <p:sldId id="262" r:id="rId6"/>
    <p:sldId id="263" r:id="rId7"/>
    <p:sldId id="264" r:id="rId8"/>
    <p:sldId id="265" r:id="rId9"/>
    <p:sldId id="266" r:id="rId10"/>
    <p:sldId id="267" r:id="rId11"/>
    <p:sldId id="268" r:id="rId12"/>
    <p:sldId id="258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A5364D4-BC11-449D-B585-929F7F610D59}" v="21" dt="2026-07-05T09:51:53.93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9530"/>
    <p:restoredTop sz="94689"/>
  </p:normalViewPr>
  <p:slideViewPr>
    <p:cSldViewPr snapToGrid="0" showGuides="1">
      <p:cViewPr varScale="1">
        <p:scale>
          <a:sx n="83" d="100"/>
          <a:sy n="83" d="100"/>
        </p:scale>
        <p:origin x="240" y="54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tefana Ion" userId="bf286990410171bd" providerId="LiveId" clId="{99CBDCE1-D499-4C4D-A3D2-87C4114901AA}"/>
    <pc:docChg chg="undo custSel addSld modSld sldOrd">
      <pc:chgData name="Stefana Ion" userId="bf286990410171bd" providerId="LiveId" clId="{99CBDCE1-D499-4C4D-A3D2-87C4114901AA}" dt="2026-07-12T14:26:07.663" v="1099" actId="20577"/>
      <pc:docMkLst>
        <pc:docMk/>
      </pc:docMkLst>
      <pc:sldChg chg="modSp mod">
        <pc:chgData name="Stefana Ion" userId="bf286990410171bd" providerId="LiveId" clId="{99CBDCE1-D499-4C4D-A3D2-87C4114901AA}" dt="2026-07-12T13:54:34.590" v="1096" actId="20577"/>
        <pc:sldMkLst>
          <pc:docMk/>
          <pc:sldMk cId="2465510357" sldId="257"/>
        </pc:sldMkLst>
        <pc:spChg chg="mod">
          <ac:chgData name="Stefana Ion" userId="bf286990410171bd" providerId="LiveId" clId="{99CBDCE1-D499-4C4D-A3D2-87C4114901AA}" dt="2026-07-12T13:54:34.590" v="1096" actId="20577"/>
          <ac:spMkLst>
            <pc:docMk/>
            <pc:sldMk cId="2465510357" sldId="257"/>
            <ac:spMk id="2" creationId="{DA2D9CAF-62E4-A56C-BC72-03583E71A03A}"/>
          </ac:spMkLst>
        </pc:spChg>
        <pc:spChg chg="mod">
          <ac:chgData name="Stefana Ion" userId="bf286990410171bd" providerId="LiveId" clId="{99CBDCE1-D499-4C4D-A3D2-87C4114901AA}" dt="2026-07-11T12:50:45.799" v="1066" actId="113"/>
          <ac:spMkLst>
            <pc:docMk/>
            <pc:sldMk cId="2465510357" sldId="257"/>
            <ac:spMk id="3" creationId="{8FC115E9-2559-9124-E2DA-727C7D7E63C8}"/>
          </ac:spMkLst>
        </pc:spChg>
      </pc:sldChg>
      <pc:sldChg chg="modSp mod ord">
        <pc:chgData name="Stefana Ion" userId="bf286990410171bd" providerId="LiveId" clId="{99CBDCE1-D499-4C4D-A3D2-87C4114901AA}" dt="2026-07-12T14:26:07.663" v="1099" actId="20577"/>
        <pc:sldMkLst>
          <pc:docMk/>
          <pc:sldMk cId="4116388871" sldId="258"/>
        </pc:sldMkLst>
        <pc:spChg chg="mod">
          <ac:chgData name="Stefana Ion" userId="bf286990410171bd" providerId="LiveId" clId="{99CBDCE1-D499-4C4D-A3D2-87C4114901AA}" dt="2026-07-11T07:55:13.074" v="1020" actId="113"/>
          <ac:spMkLst>
            <pc:docMk/>
            <pc:sldMk cId="4116388871" sldId="258"/>
            <ac:spMk id="2" creationId="{2A4AD9C4-2521-DCB7-1E6E-1EC3A3E54ABB}"/>
          </ac:spMkLst>
        </pc:spChg>
        <pc:spChg chg="mod">
          <ac:chgData name="Stefana Ion" userId="bf286990410171bd" providerId="LiveId" clId="{99CBDCE1-D499-4C4D-A3D2-87C4114901AA}" dt="2026-07-12T14:26:07.663" v="1099" actId="20577"/>
          <ac:spMkLst>
            <pc:docMk/>
            <pc:sldMk cId="4116388871" sldId="258"/>
            <ac:spMk id="3" creationId="{0C0A1F15-2B6F-3DC4-0A13-B27D439F2F08}"/>
          </ac:spMkLst>
        </pc:spChg>
      </pc:sldChg>
      <pc:sldChg chg="addSp delSp modSp mod setBg">
        <pc:chgData name="Stefana Ion" userId="bf286990410171bd" providerId="LiveId" clId="{99CBDCE1-D499-4C4D-A3D2-87C4114901AA}" dt="2026-07-11T08:00:55.275" v="1048" actId="1076"/>
        <pc:sldMkLst>
          <pc:docMk/>
          <pc:sldMk cId="2390117350" sldId="259"/>
        </pc:sldMkLst>
        <pc:spChg chg="mod">
          <ac:chgData name="Stefana Ion" userId="bf286990410171bd" providerId="LiveId" clId="{99CBDCE1-D499-4C4D-A3D2-87C4114901AA}" dt="2026-07-05T08:45:31.436" v="178" actId="26606"/>
          <ac:spMkLst>
            <pc:docMk/>
            <pc:sldMk cId="2390117350" sldId="259"/>
            <ac:spMk id="2" creationId="{6DA3F0F3-A943-03FA-BD6B-E6E6B03FEB21}"/>
          </ac:spMkLst>
        </pc:spChg>
        <pc:spChg chg="add">
          <ac:chgData name="Stefana Ion" userId="bf286990410171bd" providerId="LiveId" clId="{99CBDCE1-D499-4C4D-A3D2-87C4114901AA}" dt="2026-07-05T08:45:31.436" v="178" actId="26606"/>
          <ac:spMkLst>
            <pc:docMk/>
            <pc:sldMk cId="2390117350" sldId="259"/>
            <ac:spMk id="18" creationId="{6753252F-4873-4F63-801D-CC719279A7D5}"/>
          </ac:spMkLst>
        </pc:spChg>
        <pc:spChg chg="add">
          <ac:chgData name="Stefana Ion" userId="bf286990410171bd" providerId="LiveId" clId="{99CBDCE1-D499-4C4D-A3D2-87C4114901AA}" dt="2026-07-05T08:45:31.436" v="178" actId="26606"/>
          <ac:spMkLst>
            <pc:docMk/>
            <pc:sldMk cId="2390117350" sldId="259"/>
            <ac:spMk id="19" creationId="{047C8CCB-F95D-4249-92DD-651249D3535A}"/>
          </ac:spMkLst>
        </pc:spChg>
        <pc:picChg chg="add mod">
          <ac:chgData name="Stefana Ion" userId="bf286990410171bd" providerId="LiveId" clId="{99CBDCE1-D499-4C4D-A3D2-87C4114901AA}" dt="2026-07-11T08:00:55.275" v="1048" actId="1076"/>
          <ac:picMkLst>
            <pc:docMk/>
            <pc:sldMk cId="2390117350" sldId="259"/>
            <ac:picMk id="4" creationId="{E8ED6D14-3A94-2D7A-2387-7C73B619073D}"/>
          </ac:picMkLst>
        </pc:picChg>
      </pc:sldChg>
      <pc:sldChg chg="addSp modSp new mod setBg">
        <pc:chgData name="Stefana Ion" userId="bf286990410171bd" providerId="LiveId" clId="{99CBDCE1-D499-4C4D-A3D2-87C4114901AA}" dt="2026-07-11T12:53:00.123" v="1095" actId="20577"/>
        <pc:sldMkLst>
          <pc:docMk/>
          <pc:sldMk cId="2779432479" sldId="260"/>
        </pc:sldMkLst>
        <pc:spChg chg="mod">
          <ac:chgData name="Stefana Ion" userId="bf286990410171bd" providerId="LiveId" clId="{99CBDCE1-D499-4C4D-A3D2-87C4114901AA}" dt="2026-07-11T12:53:00.123" v="1095" actId="20577"/>
          <ac:spMkLst>
            <pc:docMk/>
            <pc:sldMk cId="2779432479" sldId="260"/>
            <ac:spMk id="2" creationId="{E52DEBCB-F49B-4E4C-890C-1F0784EF8582}"/>
          </ac:spMkLst>
        </pc:spChg>
        <pc:spChg chg="mod">
          <ac:chgData name="Stefana Ion" userId="bf286990410171bd" providerId="LiveId" clId="{99CBDCE1-D499-4C4D-A3D2-87C4114901AA}" dt="2026-07-11T07:44:59.224" v="912" actId="27636"/>
          <ac:spMkLst>
            <pc:docMk/>
            <pc:sldMk cId="2779432479" sldId="260"/>
            <ac:spMk id="3" creationId="{BAF6BB3C-B93B-55DE-E3FA-30F820AD9318}"/>
          </ac:spMkLst>
        </pc:spChg>
        <pc:spChg chg="add">
          <ac:chgData name="Stefana Ion" userId="bf286990410171bd" providerId="LiveId" clId="{99CBDCE1-D499-4C4D-A3D2-87C4114901AA}" dt="2026-07-05T08:48:43.047" v="189" actId="26606"/>
          <ac:spMkLst>
            <pc:docMk/>
            <pc:sldMk cId="2779432479" sldId="260"/>
            <ac:spMk id="10" creationId="{115719BB-48A7-4AF4-BB91-DC82E0DF727D}"/>
          </ac:spMkLst>
        </pc:spChg>
        <pc:spChg chg="add">
          <ac:chgData name="Stefana Ion" userId="bf286990410171bd" providerId="LiveId" clId="{99CBDCE1-D499-4C4D-A3D2-87C4114901AA}" dt="2026-07-05T08:48:43.047" v="189" actId="26606"/>
          <ac:spMkLst>
            <pc:docMk/>
            <pc:sldMk cId="2779432479" sldId="260"/>
            <ac:spMk id="12" creationId="{10973A55-5440-4A99-B526-B5812E46271E}"/>
          </ac:spMkLst>
        </pc:spChg>
        <pc:spChg chg="add">
          <ac:chgData name="Stefana Ion" userId="bf286990410171bd" providerId="LiveId" clId="{99CBDCE1-D499-4C4D-A3D2-87C4114901AA}" dt="2026-07-05T08:48:43.047" v="189" actId="26606"/>
          <ac:spMkLst>
            <pc:docMk/>
            <pc:sldMk cId="2779432479" sldId="260"/>
            <ac:spMk id="14" creationId="{A9682493-588A-4D52-98F6-FBBD80C07ECB}"/>
          </ac:spMkLst>
        </pc:spChg>
        <pc:spChg chg="add">
          <ac:chgData name="Stefana Ion" userId="bf286990410171bd" providerId="LiveId" clId="{99CBDCE1-D499-4C4D-A3D2-87C4114901AA}" dt="2026-07-05T08:48:43.047" v="189" actId="26606"/>
          <ac:spMkLst>
            <pc:docMk/>
            <pc:sldMk cId="2779432479" sldId="260"/>
            <ac:spMk id="16" creationId="{FBEC5A7A-ADE4-48D9-B89C-2BA1C9110632}"/>
          </ac:spMkLst>
        </pc:spChg>
        <pc:spChg chg="add">
          <ac:chgData name="Stefana Ion" userId="bf286990410171bd" providerId="LiveId" clId="{99CBDCE1-D499-4C4D-A3D2-87C4114901AA}" dt="2026-07-05T08:48:43.047" v="189" actId="26606"/>
          <ac:spMkLst>
            <pc:docMk/>
            <pc:sldMk cId="2779432479" sldId="260"/>
            <ac:spMk id="18" creationId="{82095FCE-EF05-4443-B97A-85DEE3A5CA17}"/>
          </ac:spMkLst>
        </pc:spChg>
        <pc:picChg chg="add mod ord">
          <ac:chgData name="Stefana Ion" userId="bf286990410171bd" providerId="LiveId" clId="{99CBDCE1-D499-4C4D-A3D2-87C4114901AA}" dt="2026-07-05T08:48:54.049" v="192" actId="1076"/>
          <ac:picMkLst>
            <pc:docMk/>
            <pc:sldMk cId="2779432479" sldId="260"/>
            <ac:picMk id="4" creationId="{42B0C59B-B750-9511-18C1-62C3AC310CE7}"/>
          </ac:picMkLst>
        </pc:picChg>
        <pc:picChg chg="add mod">
          <ac:chgData name="Stefana Ion" userId="bf286990410171bd" providerId="LiveId" clId="{99CBDCE1-D499-4C4D-A3D2-87C4114901AA}" dt="2026-07-05T08:48:50.137" v="191" actId="1076"/>
          <ac:picMkLst>
            <pc:docMk/>
            <pc:sldMk cId="2779432479" sldId="260"/>
            <ac:picMk id="5" creationId="{7E4D8DDA-454B-48D8-0101-BC352BD82AE3}"/>
          </ac:picMkLst>
        </pc:picChg>
      </pc:sldChg>
      <pc:sldChg chg="addSp modSp new mod setBg">
        <pc:chgData name="Stefana Ion" userId="bf286990410171bd" providerId="LiveId" clId="{99CBDCE1-D499-4C4D-A3D2-87C4114901AA}" dt="2026-07-11T08:02:18.575" v="1055" actId="122"/>
        <pc:sldMkLst>
          <pc:docMk/>
          <pc:sldMk cId="2330211871" sldId="261"/>
        </pc:sldMkLst>
        <pc:spChg chg="mod">
          <ac:chgData name="Stefana Ion" userId="bf286990410171bd" providerId="LiveId" clId="{99CBDCE1-D499-4C4D-A3D2-87C4114901AA}" dt="2026-07-11T08:02:18.575" v="1055" actId="122"/>
          <ac:spMkLst>
            <pc:docMk/>
            <pc:sldMk cId="2330211871" sldId="261"/>
            <ac:spMk id="2" creationId="{4F5DC188-198E-97E2-F95F-73E227F9ECB9}"/>
          </ac:spMkLst>
        </pc:spChg>
        <pc:spChg chg="mod">
          <ac:chgData name="Stefana Ion" userId="bf286990410171bd" providerId="LiveId" clId="{99CBDCE1-D499-4C4D-A3D2-87C4114901AA}" dt="2026-07-11T07:48:13.840" v="934" actId="14100"/>
          <ac:spMkLst>
            <pc:docMk/>
            <pc:sldMk cId="2330211871" sldId="261"/>
            <ac:spMk id="3" creationId="{9E8C47AC-5F2B-FDB9-C7EF-9D2A569B3A2A}"/>
          </ac:spMkLst>
        </pc:spChg>
        <pc:picChg chg="add mod">
          <ac:chgData name="Stefana Ion" userId="bf286990410171bd" providerId="LiveId" clId="{99CBDCE1-D499-4C4D-A3D2-87C4114901AA}" dt="2026-07-05T09:29:37.615" v="203" actId="26606"/>
          <ac:picMkLst>
            <pc:docMk/>
            <pc:sldMk cId="2330211871" sldId="261"/>
            <ac:picMk id="4" creationId="{042BA06E-2058-F646-A3DD-01D2A38B1F9A}"/>
          </ac:picMkLst>
        </pc:picChg>
        <pc:cxnChg chg="add">
          <ac:chgData name="Stefana Ion" userId="bf286990410171bd" providerId="LiveId" clId="{99CBDCE1-D499-4C4D-A3D2-87C4114901AA}" dt="2026-07-05T09:29:37.615" v="203" actId="26606"/>
          <ac:cxnSpMkLst>
            <pc:docMk/>
            <pc:sldMk cId="2330211871" sldId="261"/>
            <ac:cxnSpMk id="9" creationId="{FC23E3B9-5ABF-58B3-E2B0-E9A5DAA90037}"/>
          </ac:cxnSpMkLst>
        </pc:cxnChg>
      </pc:sldChg>
      <pc:sldChg chg="addSp delSp modSp new mod setBg">
        <pc:chgData name="Stefana Ion" userId="bf286990410171bd" providerId="LiveId" clId="{99CBDCE1-D499-4C4D-A3D2-87C4114901AA}" dt="2026-07-11T08:03:19.363" v="1058" actId="1076"/>
        <pc:sldMkLst>
          <pc:docMk/>
          <pc:sldMk cId="696676437" sldId="262"/>
        </pc:sldMkLst>
        <pc:spChg chg="mod">
          <ac:chgData name="Stefana Ion" userId="bf286990410171bd" providerId="LiveId" clId="{99CBDCE1-D499-4C4D-A3D2-87C4114901AA}" dt="2026-07-11T08:03:04.617" v="1056" actId="255"/>
          <ac:spMkLst>
            <pc:docMk/>
            <pc:sldMk cId="696676437" sldId="262"/>
            <ac:spMk id="2" creationId="{B74704ED-145D-EEDF-E08C-AA81D4A35301}"/>
          </ac:spMkLst>
        </pc:spChg>
        <pc:spChg chg="mod">
          <ac:chgData name="Stefana Ion" userId="bf286990410171bd" providerId="LiveId" clId="{99CBDCE1-D499-4C4D-A3D2-87C4114901AA}" dt="2026-07-11T07:48:41.766" v="940" actId="20577"/>
          <ac:spMkLst>
            <pc:docMk/>
            <pc:sldMk cId="696676437" sldId="262"/>
            <ac:spMk id="3" creationId="{9A29D0A8-335F-5F74-D22D-36F56735A6E7}"/>
          </ac:spMkLst>
        </pc:spChg>
        <pc:spChg chg="add">
          <ac:chgData name="Stefana Ion" userId="bf286990410171bd" providerId="LiveId" clId="{99CBDCE1-D499-4C4D-A3D2-87C4114901AA}" dt="2026-07-05T09:32:42.606" v="218" actId="26606"/>
          <ac:spMkLst>
            <pc:docMk/>
            <pc:sldMk cId="696676437" sldId="262"/>
            <ac:spMk id="20" creationId="{7FF47CB7-972F-479F-A36D-9E72D26EC8DA}"/>
          </ac:spMkLst>
        </pc:spChg>
        <pc:spChg chg="add">
          <ac:chgData name="Stefana Ion" userId="bf286990410171bd" providerId="LiveId" clId="{99CBDCE1-D499-4C4D-A3D2-87C4114901AA}" dt="2026-07-05T09:32:42.606" v="218" actId="26606"/>
          <ac:spMkLst>
            <pc:docMk/>
            <pc:sldMk cId="696676437" sldId="262"/>
            <ac:spMk id="21" creationId="{0D153B68-5844-490D-8E67-F616D6D721CA}"/>
          </ac:spMkLst>
        </pc:spChg>
        <pc:spChg chg="add">
          <ac:chgData name="Stefana Ion" userId="bf286990410171bd" providerId="LiveId" clId="{99CBDCE1-D499-4C4D-A3D2-87C4114901AA}" dt="2026-07-05T09:32:42.606" v="218" actId="26606"/>
          <ac:spMkLst>
            <pc:docMk/>
            <pc:sldMk cId="696676437" sldId="262"/>
            <ac:spMk id="22" creationId="{9A0D773F-7A7D-4DBB-9DEA-86BB8B8F4BC8}"/>
          </ac:spMkLst>
        </pc:spChg>
        <pc:picChg chg="add mod">
          <ac:chgData name="Stefana Ion" userId="bf286990410171bd" providerId="LiveId" clId="{99CBDCE1-D499-4C4D-A3D2-87C4114901AA}" dt="2026-07-11T08:03:19.363" v="1058" actId="1076"/>
          <ac:picMkLst>
            <pc:docMk/>
            <pc:sldMk cId="696676437" sldId="262"/>
            <ac:picMk id="5" creationId="{6D9FCBC9-DEF1-0EB6-23DE-AD84132071CF}"/>
          </ac:picMkLst>
        </pc:picChg>
      </pc:sldChg>
      <pc:sldChg chg="addSp delSp modSp new mod setBg">
        <pc:chgData name="Stefana Ion" userId="bf286990410171bd" providerId="LiveId" clId="{99CBDCE1-D499-4C4D-A3D2-87C4114901AA}" dt="2026-07-11T08:03:45.900" v="1062" actId="122"/>
        <pc:sldMkLst>
          <pc:docMk/>
          <pc:sldMk cId="840519498" sldId="263"/>
        </pc:sldMkLst>
        <pc:spChg chg="mod">
          <ac:chgData name="Stefana Ion" userId="bf286990410171bd" providerId="LiveId" clId="{99CBDCE1-D499-4C4D-A3D2-87C4114901AA}" dt="2026-07-11T08:03:45.900" v="1062" actId="122"/>
          <ac:spMkLst>
            <pc:docMk/>
            <pc:sldMk cId="840519498" sldId="263"/>
            <ac:spMk id="2" creationId="{7CB3B168-0E57-E4B2-95C8-668A0B06609F}"/>
          </ac:spMkLst>
        </pc:spChg>
        <pc:spChg chg="mod">
          <ac:chgData name="Stefana Ion" userId="bf286990410171bd" providerId="LiveId" clId="{99CBDCE1-D499-4C4D-A3D2-87C4114901AA}" dt="2026-07-11T07:49:17.893" v="947" actId="14100"/>
          <ac:spMkLst>
            <pc:docMk/>
            <pc:sldMk cId="840519498" sldId="263"/>
            <ac:spMk id="3" creationId="{726BE758-B000-30FA-83DA-8E43A4728C1A}"/>
          </ac:spMkLst>
        </pc:spChg>
        <pc:spChg chg="add">
          <ac:chgData name="Stefana Ion" userId="bf286990410171bd" providerId="LiveId" clId="{99CBDCE1-D499-4C4D-A3D2-87C4114901AA}" dt="2026-07-05T09:42:22.279" v="762" actId="26606"/>
          <ac:spMkLst>
            <pc:docMk/>
            <pc:sldMk cId="840519498" sldId="263"/>
            <ac:spMk id="20" creationId="{4F7EBAE4-9945-4473-9E34-B2C66EA0F03D}"/>
          </ac:spMkLst>
        </pc:spChg>
        <pc:spChg chg="add">
          <ac:chgData name="Stefana Ion" userId="bf286990410171bd" providerId="LiveId" clId="{99CBDCE1-D499-4C4D-A3D2-87C4114901AA}" dt="2026-07-05T09:42:22.279" v="762" actId="26606"/>
          <ac:spMkLst>
            <pc:docMk/>
            <pc:sldMk cId="840519498" sldId="263"/>
            <ac:spMk id="21" creationId="{70BEB1E7-2F88-40BC-B73D-42E5B6F80BFC}"/>
          </ac:spMkLst>
        </pc:spChg>
        <pc:spChg chg="add">
          <ac:chgData name="Stefana Ion" userId="bf286990410171bd" providerId="LiveId" clId="{99CBDCE1-D499-4C4D-A3D2-87C4114901AA}" dt="2026-07-05T09:42:22.279" v="762" actId="26606"/>
          <ac:spMkLst>
            <pc:docMk/>
            <pc:sldMk cId="840519498" sldId="263"/>
            <ac:spMk id="22" creationId="{A7B99495-F43F-4D80-A44F-2CB4764EB90B}"/>
          </ac:spMkLst>
        </pc:spChg>
        <pc:picChg chg="add mod">
          <ac:chgData name="Stefana Ion" userId="bf286990410171bd" providerId="LiveId" clId="{99CBDCE1-D499-4C4D-A3D2-87C4114901AA}" dt="2026-07-05T09:42:22.279" v="762" actId="26606"/>
          <ac:picMkLst>
            <pc:docMk/>
            <pc:sldMk cId="840519498" sldId="263"/>
            <ac:picMk id="5" creationId="{1194FAA9-3BDB-3B1E-31D7-6A0306294F63}"/>
          </ac:picMkLst>
        </pc:picChg>
      </pc:sldChg>
      <pc:sldChg chg="addSp delSp modSp new mod setBg">
        <pc:chgData name="Stefana Ion" userId="bf286990410171bd" providerId="LiveId" clId="{99CBDCE1-D499-4C4D-A3D2-87C4114901AA}" dt="2026-07-11T07:58:57.715" v="1045" actId="14100"/>
        <pc:sldMkLst>
          <pc:docMk/>
          <pc:sldMk cId="1183552859" sldId="264"/>
        </pc:sldMkLst>
        <pc:spChg chg="mod">
          <ac:chgData name="Stefana Ion" userId="bf286990410171bd" providerId="LiveId" clId="{99CBDCE1-D499-4C4D-A3D2-87C4114901AA}" dt="2026-07-11T07:56:13.361" v="1028" actId="122"/>
          <ac:spMkLst>
            <pc:docMk/>
            <pc:sldMk cId="1183552859" sldId="264"/>
            <ac:spMk id="2" creationId="{7C15A0C5-F1DD-7485-75EA-90FB86C2C522}"/>
          </ac:spMkLst>
        </pc:spChg>
        <pc:spChg chg="mod ord">
          <ac:chgData name="Stefana Ion" userId="bf286990410171bd" providerId="LiveId" clId="{99CBDCE1-D499-4C4D-A3D2-87C4114901AA}" dt="2026-07-11T07:58:43.209" v="1042" actId="27636"/>
          <ac:spMkLst>
            <pc:docMk/>
            <pc:sldMk cId="1183552859" sldId="264"/>
            <ac:spMk id="3" creationId="{57DC47C2-E2F4-CED2-0B4F-134CEB13CE39}"/>
          </ac:spMkLst>
        </pc:spChg>
        <pc:spChg chg="add">
          <ac:chgData name="Stefana Ion" userId="bf286990410171bd" providerId="LiveId" clId="{99CBDCE1-D499-4C4D-A3D2-87C4114901AA}" dt="2026-07-05T09:44:13.270" v="771" actId="26606"/>
          <ac:spMkLst>
            <pc:docMk/>
            <pc:sldMk cId="1183552859" sldId="264"/>
            <ac:spMk id="21" creationId="{0B9EE3F3-89B7-43C3-8651-C4C96830993D}"/>
          </ac:spMkLst>
        </pc:spChg>
        <pc:spChg chg="add">
          <ac:chgData name="Stefana Ion" userId="bf286990410171bd" providerId="LiveId" clId="{99CBDCE1-D499-4C4D-A3D2-87C4114901AA}" dt="2026-07-05T09:44:13.270" v="771" actId="26606"/>
          <ac:spMkLst>
            <pc:docMk/>
            <pc:sldMk cId="1183552859" sldId="264"/>
            <ac:spMk id="22" creationId="{33AE4636-AEEC-45D6-84D4-7AC2DA48ECF8}"/>
          </ac:spMkLst>
        </pc:spChg>
        <pc:spChg chg="add">
          <ac:chgData name="Stefana Ion" userId="bf286990410171bd" providerId="LiveId" clId="{99CBDCE1-D499-4C4D-A3D2-87C4114901AA}" dt="2026-07-05T09:44:13.270" v="771" actId="26606"/>
          <ac:spMkLst>
            <pc:docMk/>
            <pc:sldMk cId="1183552859" sldId="264"/>
            <ac:spMk id="23" creationId="{8D9CE0F4-2EB2-4F1F-8AAC-DB3571D9FE10}"/>
          </ac:spMkLst>
        </pc:spChg>
        <pc:picChg chg="add mod ord">
          <ac:chgData name="Stefana Ion" userId="bf286990410171bd" providerId="LiveId" clId="{99CBDCE1-D499-4C4D-A3D2-87C4114901AA}" dt="2026-07-11T07:58:57.715" v="1045" actId="14100"/>
          <ac:picMkLst>
            <pc:docMk/>
            <pc:sldMk cId="1183552859" sldId="264"/>
            <ac:picMk id="4" creationId="{3F5CCA4B-039A-E72F-919D-18F72BB763BD}"/>
          </ac:picMkLst>
        </pc:picChg>
      </pc:sldChg>
      <pc:sldChg chg="addSp delSp modSp new mod setBg">
        <pc:chgData name="Stefana Ion" userId="bf286990410171bd" providerId="LiveId" clId="{99CBDCE1-D499-4C4D-A3D2-87C4114901AA}" dt="2026-07-11T08:04:11.782" v="1065" actId="122"/>
        <pc:sldMkLst>
          <pc:docMk/>
          <pc:sldMk cId="875795181" sldId="265"/>
        </pc:sldMkLst>
        <pc:spChg chg="mod">
          <ac:chgData name="Stefana Ion" userId="bf286990410171bd" providerId="LiveId" clId="{99CBDCE1-D499-4C4D-A3D2-87C4114901AA}" dt="2026-07-11T08:04:11.782" v="1065" actId="122"/>
          <ac:spMkLst>
            <pc:docMk/>
            <pc:sldMk cId="875795181" sldId="265"/>
            <ac:spMk id="2" creationId="{C6B40491-F1D4-634F-7B3E-0BA5130BA5DE}"/>
          </ac:spMkLst>
        </pc:spChg>
        <pc:spChg chg="mod ord">
          <ac:chgData name="Stefana Ion" userId="bf286990410171bd" providerId="LiveId" clId="{99CBDCE1-D499-4C4D-A3D2-87C4114901AA}" dt="2026-07-11T07:56:37.882" v="1032" actId="12"/>
          <ac:spMkLst>
            <pc:docMk/>
            <pc:sldMk cId="875795181" sldId="265"/>
            <ac:spMk id="3" creationId="{AC2B5539-EF88-7F0D-95F4-D6947A3DF4A5}"/>
          </ac:spMkLst>
        </pc:spChg>
        <pc:spChg chg="add">
          <ac:chgData name="Stefana Ion" userId="bf286990410171bd" providerId="LiveId" clId="{99CBDCE1-D499-4C4D-A3D2-87C4114901AA}" dt="2026-07-05T09:45:57.358" v="780" actId="26606"/>
          <ac:spMkLst>
            <pc:docMk/>
            <pc:sldMk cId="875795181" sldId="265"/>
            <ac:spMk id="13" creationId="{A7B99495-F43F-4D80-A44F-2CB4764EB90B}"/>
          </ac:spMkLst>
        </pc:spChg>
        <pc:spChg chg="add">
          <ac:chgData name="Stefana Ion" userId="bf286990410171bd" providerId="LiveId" clId="{99CBDCE1-D499-4C4D-A3D2-87C4114901AA}" dt="2026-07-05T09:45:57.358" v="780" actId="26606"/>
          <ac:spMkLst>
            <pc:docMk/>
            <pc:sldMk cId="875795181" sldId="265"/>
            <ac:spMk id="14" creationId="{4F7EBAE4-9945-4473-9E34-B2C66EA0F03D}"/>
          </ac:spMkLst>
        </pc:spChg>
        <pc:spChg chg="add">
          <ac:chgData name="Stefana Ion" userId="bf286990410171bd" providerId="LiveId" clId="{99CBDCE1-D499-4C4D-A3D2-87C4114901AA}" dt="2026-07-05T09:45:57.358" v="780" actId="26606"/>
          <ac:spMkLst>
            <pc:docMk/>
            <pc:sldMk cId="875795181" sldId="265"/>
            <ac:spMk id="15" creationId="{70BEB1E7-2F88-40BC-B73D-42E5B6F80BFC}"/>
          </ac:spMkLst>
        </pc:spChg>
        <pc:picChg chg="add mod">
          <ac:chgData name="Stefana Ion" userId="bf286990410171bd" providerId="LiveId" clId="{99CBDCE1-D499-4C4D-A3D2-87C4114901AA}" dt="2026-07-05T09:45:57.358" v="780" actId="26606"/>
          <ac:picMkLst>
            <pc:docMk/>
            <pc:sldMk cId="875795181" sldId="265"/>
            <ac:picMk id="4" creationId="{D3DBA0C7-E3A9-12CA-B406-783AA7C5DEFD}"/>
          </ac:picMkLst>
        </pc:picChg>
      </pc:sldChg>
      <pc:sldChg chg="addSp delSp modSp new mod setBg">
        <pc:chgData name="Stefana Ion" userId="bf286990410171bd" providerId="LiveId" clId="{99CBDCE1-D499-4C4D-A3D2-87C4114901AA}" dt="2026-07-11T07:52:04.116" v="978" actId="255"/>
        <pc:sldMkLst>
          <pc:docMk/>
          <pc:sldMk cId="1278078958" sldId="266"/>
        </pc:sldMkLst>
        <pc:spChg chg="mod">
          <ac:chgData name="Stefana Ion" userId="bf286990410171bd" providerId="LiveId" clId="{99CBDCE1-D499-4C4D-A3D2-87C4114901AA}" dt="2026-07-11T07:52:04.116" v="978" actId="255"/>
          <ac:spMkLst>
            <pc:docMk/>
            <pc:sldMk cId="1278078958" sldId="266"/>
            <ac:spMk id="2" creationId="{4AC18C99-24E6-190A-ED39-F0A9AD9DEC31}"/>
          </ac:spMkLst>
        </pc:spChg>
        <pc:spChg chg="mod">
          <ac:chgData name="Stefana Ion" userId="bf286990410171bd" providerId="LiveId" clId="{99CBDCE1-D499-4C4D-A3D2-87C4114901AA}" dt="2026-07-11T07:51:35.698" v="975" actId="14100"/>
          <ac:spMkLst>
            <pc:docMk/>
            <pc:sldMk cId="1278078958" sldId="266"/>
            <ac:spMk id="3" creationId="{824A3251-7409-B771-CBBA-1F7A4BED5519}"/>
          </ac:spMkLst>
        </pc:spChg>
        <pc:spChg chg="add">
          <ac:chgData name="Stefana Ion" userId="bf286990410171bd" providerId="LiveId" clId="{99CBDCE1-D499-4C4D-A3D2-87C4114901AA}" dt="2026-07-05T09:47:47.442" v="788" actId="26606"/>
          <ac:spMkLst>
            <pc:docMk/>
            <pc:sldMk cId="1278078958" sldId="266"/>
            <ac:spMk id="25" creationId="{560AFAAC-EA6C-45A9-9E03-C9C9F0193B4F}"/>
          </ac:spMkLst>
        </pc:spChg>
        <pc:spChg chg="add">
          <ac:chgData name="Stefana Ion" userId="bf286990410171bd" providerId="LiveId" clId="{99CBDCE1-D499-4C4D-A3D2-87C4114901AA}" dt="2026-07-05T09:47:47.442" v="788" actId="26606"/>
          <ac:spMkLst>
            <pc:docMk/>
            <pc:sldMk cId="1278078958" sldId="266"/>
            <ac:spMk id="26" creationId="{83549E37-C86B-4401-90BD-D8BF83859F14}"/>
          </ac:spMkLst>
        </pc:spChg>
        <pc:spChg chg="add">
          <ac:chgData name="Stefana Ion" userId="bf286990410171bd" providerId="LiveId" clId="{99CBDCE1-D499-4C4D-A3D2-87C4114901AA}" dt="2026-07-05T09:47:47.442" v="788" actId="26606"/>
          <ac:spMkLst>
            <pc:docMk/>
            <pc:sldMk cId="1278078958" sldId="266"/>
            <ac:spMk id="27" creationId="{8A17784E-76D8-4521-A77D-0D2EBB923004}"/>
          </ac:spMkLst>
        </pc:spChg>
        <pc:spChg chg="add">
          <ac:chgData name="Stefana Ion" userId="bf286990410171bd" providerId="LiveId" clId="{99CBDCE1-D499-4C4D-A3D2-87C4114901AA}" dt="2026-07-05T09:47:47.442" v="788" actId="26606"/>
          <ac:spMkLst>
            <pc:docMk/>
            <pc:sldMk cId="1278078958" sldId="266"/>
            <ac:spMk id="28" creationId="{C0036C6B-F09C-4EAB-AE02-8D056EE74856}"/>
          </ac:spMkLst>
        </pc:spChg>
        <pc:spChg chg="add">
          <ac:chgData name="Stefana Ion" userId="bf286990410171bd" providerId="LiveId" clId="{99CBDCE1-D499-4C4D-A3D2-87C4114901AA}" dt="2026-07-05T09:47:47.442" v="788" actId="26606"/>
          <ac:spMkLst>
            <pc:docMk/>
            <pc:sldMk cId="1278078958" sldId="266"/>
            <ac:spMk id="29" creationId="{FC8D5885-2804-4D3C-BE31-902E4D3279B0}"/>
          </ac:spMkLst>
        </pc:spChg>
        <pc:picChg chg="add mod ord">
          <ac:chgData name="Stefana Ion" userId="bf286990410171bd" providerId="LiveId" clId="{99CBDCE1-D499-4C4D-A3D2-87C4114901AA}" dt="2026-07-05T09:48:26.155" v="797" actId="14100"/>
          <ac:picMkLst>
            <pc:docMk/>
            <pc:sldMk cId="1278078958" sldId="266"/>
            <ac:picMk id="4" creationId="{3D7C6543-EB5A-40F0-A110-6DF3EE87DD9A}"/>
          </ac:picMkLst>
        </pc:picChg>
      </pc:sldChg>
      <pc:sldChg chg="addSp delSp modSp new mod">
        <pc:chgData name="Stefana Ion" userId="bf286990410171bd" providerId="LiveId" clId="{99CBDCE1-D499-4C4D-A3D2-87C4114901AA}" dt="2026-07-11T07:52:43.230" v="989" actId="14100"/>
        <pc:sldMkLst>
          <pc:docMk/>
          <pc:sldMk cId="2793531024" sldId="267"/>
        </pc:sldMkLst>
        <pc:spChg chg="mod">
          <ac:chgData name="Stefana Ion" userId="bf286990410171bd" providerId="LiveId" clId="{99CBDCE1-D499-4C4D-A3D2-87C4114901AA}" dt="2026-07-11T07:52:28.668" v="988" actId="20577"/>
          <ac:spMkLst>
            <pc:docMk/>
            <pc:sldMk cId="2793531024" sldId="267"/>
            <ac:spMk id="2" creationId="{ED364160-60A5-8CD6-A3AD-20937EAFAC4E}"/>
          </ac:spMkLst>
        </pc:spChg>
        <pc:spChg chg="add mod">
          <ac:chgData name="Stefana Ion" userId="bf286990410171bd" providerId="LiveId" clId="{99CBDCE1-D499-4C4D-A3D2-87C4114901AA}" dt="2026-07-11T07:52:43.230" v="989" actId="14100"/>
          <ac:spMkLst>
            <pc:docMk/>
            <pc:sldMk cId="2793531024" sldId="267"/>
            <ac:spMk id="6" creationId="{FECDD2CE-8F00-325A-F794-A0D15C49141A}"/>
          </ac:spMkLst>
        </pc:spChg>
        <pc:picChg chg="add mod">
          <ac:chgData name="Stefana Ion" userId="bf286990410171bd" providerId="LiveId" clId="{99CBDCE1-D499-4C4D-A3D2-87C4114901AA}" dt="2026-07-05T09:50:44.045" v="806" actId="1076"/>
          <ac:picMkLst>
            <pc:docMk/>
            <pc:sldMk cId="2793531024" sldId="267"/>
            <ac:picMk id="4" creationId="{87500653-8170-6956-78E4-92A69620AD8B}"/>
          </ac:picMkLst>
        </pc:picChg>
      </pc:sldChg>
      <pc:sldChg chg="addSp delSp modSp new mod setBg">
        <pc:chgData name="Stefana Ion" userId="bf286990410171bd" providerId="LiveId" clId="{99CBDCE1-D499-4C4D-A3D2-87C4114901AA}" dt="2026-07-12T14:25:53.957" v="1098" actId="20577"/>
        <pc:sldMkLst>
          <pc:docMk/>
          <pc:sldMk cId="4210624622" sldId="268"/>
        </pc:sldMkLst>
        <pc:spChg chg="mod">
          <ac:chgData name="Stefana Ion" userId="bf286990410171bd" providerId="LiveId" clId="{99CBDCE1-D499-4C4D-A3D2-87C4114901AA}" dt="2026-07-11T07:53:54.894" v="1011" actId="20577"/>
          <ac:spMkLst>
            <pc:docMk/>
            <pc:sldMk cId="4210624622" sldId="268"/>
            <ac:spMk id="2" creationId="{572C3352-0041-3E72-44D1-62BF16BBFD14}"/>
          </ac:spMkLst>
        </pc:spChg>
        <pc:spChg chg="mod">
          <ac:chgData name="Stefana Ion" userId="bf286990410171bd" providerId="LiveId" clId="{99CBDCE1-D499-4C4D-A3D2-87C4114901AA}" dt="2026-07-12T14:25:53.957" v="1098" actId="20577"/>
          <ac:spMkLst>
            <pc:docMk/>
            <pc:sldMk cId="4210624622" sldId="268"/>
            <ac:spMk id="3" creationId="{CA63E78A-DB04-7700-989C-6A3C2F9056CA}"/>
          </ac:spMkLst>
        </pc:spChg>
        <pc:spChg chg="add">
          <ac:chgData name="Stefana Ion" userId="bf286990410171bd" providerId="LiveId" clId="{99CBDCE1-D499-4C4D-A3D2-87C4114901AA}" dt="2026-07-05T09:54:52.932" v="822" actId="26606"/>
          <ac:spMkLst>
            <pc:docMk/>
            <pc:sldMk cId="4210624622" sldId="268"/>
            <ac:spMk id="40" creationId="{7B831B6F-405A-4B47-B9BB-5CA88F285844}"/>
          </ac:spMkLst>
        </pc:spChg>
        <pc:spChg chg="add">
          <ac:chgData name="Stefana Ion" userId="bf286990410171bd" providerId="LiveId" clId="{99CBDCE1-D499-4C4D-A3D2-87C4114901AA}" dt="2026-07-05T09:54:52.932" v="822" actId="26606"/>
          <ac:spMkLst>
            <pc:docMk/>
            <pc:sldMk cId="4210624622" sldId="268"/>
            <ac:spMk id="42" creationId="{953EE71A-6488-4203-A7C4-77102FD0DCCA}"/>
          </ac:spMkLst>
        </pc:spChg>
        <pc:picChg chg="add mod ord">
          <ac:chgData name="Stefana Ion" userId="bf286990410171bd" providerId="LiveId" clId="{99CBDCE1-D499-4C4D-A3D2-87C4114901AA}" dt="2026-07-05T09:54:52.932" v="822" actId="26606"/>
          <ac:picMkLst>
            <pc:docMk/>
            <pc:sldMk cId="4210624622" sldId="268"/>
            <ac:picMk id="4" creationId="{BF020A0C-7162-4210-1EEE-27C085FE7C5D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E0CC42-808F-2CCD-A3B7-D5749DD3228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B3865A4-408E-074B-699E-C114C7C7A1F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2DCF238-6C45-67D1-3BDB-70F722450D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69F914-F75C-DF4A-8E3D-0EE1CE742B98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3ECEACF-7E31-E59F-D3C0-E3920B0A35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984EB35-8398-C701-BD34-A4600B20CC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FAF8B9-F476-9E49-9916-EFFC20CDCF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20217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29ADA0-752E-5085-9260-CD957E82BA1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B4DEF25-9036-5029-2C69-FE82F331284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4DB7DD5-7256-2038-1257-85238511B8D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69F914-F75C-DF4A-8E3D-0EE1CE742B98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756E32C-5AFC-65E6-B9CA-6E4153CF65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3AB0160-E0A3-EA39-496C-B480A8D696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FAF8B9-F476-9E49-9916-EFFC20CDCF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927452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B90656-9002-7BE6-D578-58CBBF1EF8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324E418-0697-21BE-4EF9-57E1D9F8DB5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35A3436-85AC-9998-8432-E23D910F380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69F914-F75C-DF4A-8E3D-0EE1CE742B98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EB3B488-D143-DA76-81A4-409ABCF51F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5A72BA-F43C-F1D7-3905-207B5CA477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FAF8B9-F476-9E49-9916-EFFC20CDCF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359745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16A984-410A-E89F-251C-E0D1EE75ED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60A796-B2A1-9BBB-E151-640BBB0CF87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7D9EE35-E278-28BB-DED7-DE30A0246EE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5DE36BA-70E3-CFC8-5A31-9F37517220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69F914-F75C-DF4A-8E3D-0EE1CE742B98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B8C244D-0519-6904-4D07-8EF185EF41F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A3CE7DB-F670-B5E1-6E0D-70E8A7AAF3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FAF8B9-F476-9E49-9916-EFFC20CDCF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248852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EAAF91-9F4E-6142-AC9C-2E5BD01065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307E359-D523-43F7-FECC-270EB0F91B3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EEE4E04-F4B4-9AE6-1AE4-7115D5287AB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1E4068F-12E8-73B7-85CA-E960E4E5B41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06D68F7-B4F6-00F7-C366-5507CF6488B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F61EA94-3C5E-8B16-8A72-6F8B331768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69F914-F75C-DF4A-8E3D-0EE1CE742B98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9E5227C-80C1-11AE-21C0-21F5EF8A3E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EB22750-F746-BCB5-5249-51ADB17ACF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FAF8B9-F476-9E49-9916-EFFC20CDCF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102985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DE5072-A408-62B9-5309-75C2D09980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6E7167D-45E0-9D81-866A-3DB9A40FE5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69F914-F75C-DF4A-8E3D-0EE1CE742B98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762D9CC-B3D3-370B-C5A9-207C0C6DF6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B1ADE64-0020-C37F-E98A-89794398B9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FAF8B9-F476-9E49-9916-EFFC20CDCF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129426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5785793-17BA-9612-1E2C-1BADC5C9C2A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69F914-F75C-DF4A-8E3D-0EE1CE742B98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7FC386E-BE0D-0D19-F082-D30B2BA5B2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41364C6-71D2-EB16-D321-A203CA4161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FAF8B9-F476-9E49-9916-EFFC20CDCF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642237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AF3028-E3AA-12F5-00B3-724937C069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F21DDAB-441E-08B3-C88B-2850D31B876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53FA943-9CEE-C9A1-3A4D-4BAEB93F80C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33DCA1C-D700-1D67-1F52-14A61CCBE4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69F914-F75C-DF4A-8E3D-0EE1CE742B98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85700BC-80FE-B0FC-270D-C73B6BDAAEA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102D6B9-4A44-8428-FCE2-D22276126E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FAF8B9-F476-9E49-9916-EFFC20CDCF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989162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67B0A3-5D8F-88AD-D47A-8C1547864D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14F7AD5-C927-8428-97FD-6532B00153F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DD7BD74-8CD3-58FD-B9D6-994B172563C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B0D7F4C-DC3A-D7CF-4F5A-6B2C955AAFA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69F914-F75C-DF4A-8E3D-0EE1CE742B98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F98141B-1421-001F-BEF3-5D7DF9F1D9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D6E85ED-1DCB-75AE-777A-4CC33436DC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FAF8B9-F476-9E49-9916-EFFC20CDCF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032222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B3BF90-F186-952D-8720-DEE297566E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30278E0-4BC9-CC19-2A3B-F31F7466799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F456413-F833-C7E3-B991-852522984F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69F914-F75C-DF4A-8E3D-0EE1CE742B98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7EEC61E-BE6A-758B-D5B3-BD7E13FA98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FA57092-7AB0-C3B8-3583-79FED627C7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FAF8B9-F476-9E49-9916-EFFC20CDCF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24026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4A1B76D-1F2B-5518-E691-D94AD19146A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0E8209C-2120-B9D2-8EFE-69C0B094964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3F7C464-5685-7CDE-FFC3-B35E5AA4BE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69F914-F75C-DF4A-8E3D-0EE1CE742B98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4F16323-D7B8-5EB0-0272-C030A2690D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17D3419-8297-82BB-75E2-1B82B11AF3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FAF8B9-F476-9E49-9916-EFFC20CDCF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833085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3A5478A-C627-90F6-FF0F-5FDD1A1DE0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8AC349D-231F-1D2B-8BB1-404088F6BBB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B84E9BD-F54C-A39C-46F7-6F07EDB272B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E69F914-F75C-DF4A-8E3D-0EE1CE742B98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DCB274E-F41A-6412-79FF-240E070353A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92CD336-E469-A974-392B-2B502DF00C3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7CFAF8B9-F476-9E49-9916-EFFC20CDCF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695927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s://doi.org/10.1016/j.pop.2022.10.011" TargetMode="External"/><Relationship Id="rId3" Type="http://schemas.openxmlformats.org/officeDocument/2006/relationships/hyperlink" Target="https://doi.org/10.1111/cogs.13206" TargetMode="External"/><Relationship Id="rId7" Type="http://schemas.openxmlformats.org/officeDocument/2006/relationships/hyperlink" Target="https://doi.org/10.3389/fpsyg.2024.1425751" TargetMode="External"/><Relationship Id="rId2" Type="http://schemas.openxmlformats.org/officeDocument/2006/relationships/hyperlink" Target="https://doi.org/10.1007/s12124-023-09754-3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doi.org/10.2460/ajvr.24.04.0101" TargetMode="External"/><Relationship Id="rId5" Type="http://schemas.openxmlformats.org/officeDocument/2006/relationships/hyperlink" Target="https://doi.org/10.1007/s12124-024-09880-6" TargetMode="External"/><Relationship Id="rId4" Type="http://schemas.openxmlformats.org/officeDocument/2006/relationships/hyperlink" Target="https://doi.org/10.3389/fnins.2024.1404174" TargetMode="External"/><Relationship Id="rId9" Type="http://schemas.openxmlformats.org/officeDocument/2006/relationships/hyperlink" Target="https://doi.org/10.1016/j.actpsy.2025.106175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2D9CAF-62E4-A56C-BC72-03583E71A03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868237" y="2148974"/>
            <a:ext cx="8529469" cy="1387856"/>
          </a:xfrm>
        </p:spPr>
        <p:txBody>
          <a:bodyPr>
            <a:normAutofit fontScale="90000"/>
          </a:bodyPr>
          <a:lstStyle/>
          <a:p>
            <a:pPr algn="l"/>
            <a:b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Student name: Stefana Ioana Ion</a:t>
            </a:r>
            <a:b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Student number: </a:t>
            </a:r>
            <a:r>
              <a:rPr lang="en-GB" altLang="en-US" sz="2200" u="sng" dirty="0">
                <a:latin typeface="Arial" panose="020B0604020202020204" pitchFamily="34" charset="0"/>
                <a:cs typeface="Arial" panose="020B0604020202020204" pitchFamily="34" charset="0"/>
              </a:rPr>
              <a:t>2509671</a:t>
            </a:r>
            <a:br>
              <a:rPr lang="en-GB" altLang="en-US" sz="2200" u="sng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Lecturer’s name: Christiana </a:t>
            </a:r>
            <a:r>
              <a:rPr lang="en-GB" sz="2200" dirty="0" err="1">
                <a:latin typeface="Arial" panose="020B0604020202020204" pitchFamily="34" charset="0"/>
                <a:cs typeface="Arial" panose="020B0604020202020204" pitchFamily="34" charset="0"/>
              </a:rPr>
              <a:t>Melam</a:t>
            </a:r>
            <a:b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2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FC115E9-2559-9124-E2DA-727C7D7E63C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04733" y="4094672"/>
            <a:ext cx="11313763" cy="2563745"/>
          </a:xfrm>
        </p:spPr>
        <p:txBody>
          <a:bodyPr>
            <a:noAutofit/>
          </a:bodyPr>
          <a:lstStyle/>
          <a:p>
            <a:pPr algn="l"/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Acknowledgement of the use of AI tools </a:t>
            </a:r>
          </a:p>
          <a:p>
            <a:pPr algn="l"/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I confirm that I have not</a:t>
            </a: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used any AI tools in the research and creation of this assignment. I confirm that I have not presented any AI generated materials as my own work.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DB5D689-0DBF-6610-F166-1771F1505D35}"/>
              </a:ext>
            </a:extLst>
          </p:cNvPr>
          <p:cNvSpPr txBox="1"/>
          <p:nvPr/>
        </p:nvSpPr>
        <p:spPr>
          <a:xfrm>
            <a:off x="3253361" y="1363899"/>
            <a:ext cx="604921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LCHS4010</a:t>
            </a:r>
          </a:p>
          <a:p>
            <a:pPr algn="ctr"/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Psychology in Health and Social Care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026" name="Picture 2" descr="UWTSD logo | Discover Dylan Thomas">
            <a:extLst>
              <a:ext uri="{FF2B5EF4-FFF2-40B4-BE49-F238E27FC236}">
                <a16:creationId xmlns:a16="http://schemas.microsoft.com/office/drawing/2014/main" id="{DB4E5486-661A-3A58-C6BA-CF20E456C34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68237" y="-22125"/>
            <a:ext cx="3272089" cy="13088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6551035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6753252F-4873-4F63-801D-CC719279A7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047C8CCB-F95D-4249-92DD-651249D353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2013557" cy="6858000"/>
          </a:xfrm>
          <a:prstGeom prst="rect">
            <a:avLst/>
          </a:prstGeom>
          <a:solidFill>
            <a:srgbClr val="335B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DA3F0F3-A943-03FA-BD6B-E6E6B03FEB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2074363"/>
            <a:ext cx="2752354" cy="2709275"/>
          </a:xfrm>
          <a:prstGeom prst="ellipse">
            <a:avLst/>
          </a:prstGeom>
          <a:solidFill>
            <a:srgbClr val="262626"/>
          </a:solidFill>
          <a:ln w="174625" cmpd="thinThick">
            <a:solidFill>
              <a:srgbClr val="262626"/>
            </a:solidFill>
          </a:ln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20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                                 PRESENTATION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E8ED6D14-3A94-2D7A-2387-7C73B619073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3980755" y="1407319"/>
            <a:ext cx="7194285" cy="4043361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39011735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115719BB-48A7-4AF4-BB91-DC82E0DF72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2" name="Freeform: Shape 11">
            <a:extLst>
              <a:ext uri="{FF2B5EF4-FFF2-40B4-BE49-F238E27FC236}">
                <a16:creationId xmlns:a16="http://schemas.microsoft.com/office/drawing/2014/main" id="{10973A55-5440-4A99-B526-B5812E4627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6096002" cy="6858000"/>
          </a:xfrm>
          <a:custGeom>
            <a:avLst/>
            <a:gdLst>
              <a:gd name="connsiteX0" fmla="*/ 0 w 6096002"/>
              <a:gd name="connsiteY0" fmla="*/ 0 h 6858000"/>
              <a:gd name="connsiteX1" fmla="*/ 4885967 w 6096002"/>
              <a:gd name="connsiteY1" fmla="*/ 0 h 6858000"/>
              <a:gd name="connsiteX2" fmla="*/ 4946007 w 6096002"/>
              <a:gd name="connsiteY2" fmla="*/ 69271 h 6858000"/>
              <a:gd name="connsiteX3" fmla="*/ 6096002 w 6096002"/>
              <a:gd name="connsiteY3" fmla="*/ 3429000 h 6858000"/>
              <a:gd name="connsiteX4" fmla="*/ 4946007 w 6096002"/>
              <a:gd name="connsiteY4" fmla="*/ 6788730 h 6858000"/>
              <a:gd name="connsiteX5" fmla="*/ 4885967 w 6096002"/>
              <a:gd name="connsiteY5" fmla="*/ 6858000 h 6858000"/>
              <a:gd name="connsiteX6" fmla="*/ 0 w 6096002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096002" h="6858000">
                <a:moveTo>
                  <a:pt x="0" y="0"/>
                </a:moveTo>
                <a:lnTo>
                  <a:pt x="4885967" y="0"/>
                </a:lnTo>
                <a:lnTo>
                  <a:pt x="4946007" y="69271"/>
                </a:lnTo>
                <a:cubicBezTo>
                  <a:pt x="5656533" y="929100"/>
                  <a:pt x="6096002" y="2116944"/>
                  <a:pt x="6096002" y="3429000"/>
                </a:cubicBezTo>
                <a:cubicBezTo>
                  <a:pt x="6096002" y="4741056"/>
                  <a:pt x="5656533" y="5928900"/>
                  <a:pt x="4946007" y="6788730"/>
                </a:cubicBezTo>
                <a:lnTo>
                  <a:pt x="4885967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EFEFEF"/>
            </a:solidFill>
          </a:ln>
          <a:effectLst>
            <a:outerShdw blurRad="88900" dist="38100" algn="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4" name="Freeform: Shape 13">
            <a:extLst>
              <a:ext uri="{FF2B5EF4-FFF2-40B4-BE49-F238E27FC236}">
                <a16:creationId xmlns:a16="http://schemas.microsoft.com/office/drawing/2014/main" id="{A9682493-588A-4D52-98F6-FBBD80C07E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085370" cy="6858000"/>
          </a:xfrm>
          <a:custGeom>
            <a:avLst/>
            <a:gdLst>
              <a:gd name="connsiteX0" fmla="*/ 0 w 6085370"/>
              <a:gd name="connsiteY0" fmla="*/ 0 h 6858000"/>
              <a:gd name="connsiteX1" fmla="*/ 4875335 w 6085370"/>
              <a:gd name="connsiteY1" fmla="*/ 0 h 6858000"/>
              <a:gd name="connsiteX2" fmla="*/ 4935375 w 6085370"/>
              <a:gd name="connsiteY2" fmla="*/ 69271 h 6858000"/>
              <a:gd name="connsiteX3" fmla="*/ 6085370 w 6085370"/>
              <a:gd name="connsiteY3" fmla="*/ 3429000 h 6858000"/>
              <a:gd name="connsiteX4" fmla="*/ 4935375 w 6085370"/>
              <a:gd name="connsiteY4" fmla="*/ 6788730 h 6858000"/>
              <a:gd name="connsiteX5" fmla="*/ 4875335 w 6085370"/>
              <a:gd name="connsiteY5" fmla="*/ 6858000 h 6858000"/>
              <a:gd name="connsiteX6" fmla="*/ 0 w 6085370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085370" h="6858000">
                <a:moveTo>
                  <a:pt x="0" y="0"/>
                </a:moveTo>
                <a:lnTo>
                  <a:pt x="4875335" y="0"/>
                </a:lnTo>
                <a:lnTo>
                  <a:pt x="4935375" y="69271"/>
                </a:lnTo>
                <a:cubicBezTo>
                  <a:pt x="5645901" y="929100"/>
                  <a:pt x="6085370" y="2116944"/>
                  <a:pt x="6085370" y="3429000"/>
                </a:cubicBezTo>
                <a:cubicBezTo>
                  <a:pt x="6085370" y="4741056"/>
                  <a:pt x="5645901" y="5928900"/>
                  <a:pt x="4935375" y="6788730"/>
                </a:cubicBezTo>
                <a:lnTo>
                  <a:pt x="4875335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52DEBCB-F49B-4E4C-890C-1F0784EF85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8913" y="859536"/>
            <a:ext cx="4832802" cy="1170432"/>
          </a:xfrm>
        </p:spPr>
        <p:txBody>
          <a:bodyPr anchor="b">
            <a:normAutofit/>
          </a:bodyPr>
          <a:lstStyle/>
          <a:p>
            <a:pPr algn="ctr"/>
            <a:r>
              <a:rPr lang="en-GB" sz="3200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Introduction and Presentation Aim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FBEC5A7A-ADE4-48D9-B89C-2BA1C91106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03236" y="363389"/>
            <a:ext cx="73152" cy="54864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82095FCE-EF05-4443-B97A-85DEE3A5CA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5492" y="2185062"/>
            <a:ext cx="493776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F6BB3C-B93B-55DE-E3FA-30F820AD931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8912" y="2306129"/>
            <a:ext cx="4964340" cy="3870834"/>
          </a:xfrm>
        </p:spPr>
        <p:txBody>
          <a:bodyPr>
            <a:normAutofit lnSpcReduction="10000"/>
          </a:bodyPr>
          <a:lstStyle/>
          <a:p>
            <a:pPr>
              <a:defRPr sz="2000"/>
            </a:pPr>
            <a:r>
              <a:rPr lang="en-US" sz="1900" dirty="0">
                <a:latin typeface="Arial" panose="020B0604020202020204" pitchFamily="34" charset="0"/>
                <a:cs typeface="Arial" panose="020B0604020202020204" pitchFamily="34" charset="0"/>
              </a:rPr>
              <a:t>Isaac shows emotional, social and language development needs based on observations.</a:t>
            </a:r>
          </a:p>
          <a:p>
            <a:pPr>
              <a:defRPr sz="2000"/>
            </a:pPr>
            <a:r>
              <a:rPr lang="en-US" sz="1900" dirty="0">
                <a:latin typeface="Arial" panose="020B0604020202020204" pitchFamily="34" charset="0"/>
                <a:cs typeface="Arial" panose="020B0604020202020204" pitchFamily="34" charset="0"/>
              </a:rPr>
              <a:t>He withdraws during free play and becomes distressed when separated from his mother.</a:t>
            </a:r>
          </a:p>
          <a:p>
            <a:pPr>
              <a:defRPr sz="2000"/>
            </a:pPr>
            <a:r>
              <a:rPr lang="en-US" sz="1900" dirty="0">
                <a:latin typeface="Arial" panose="020B0604020202020204" pitchFamily="34" charset="0"/>
                <a:cs typeface="Arial" panose="020B0604020202020204" pitchFamily="34" charset="0"/>
              </a:rPr>
              <a:t>His mother reports clinginess, sleeping difficulties and limited independent play (Wells, 2023).</a:t>
            </a:r>
          </a:p>
          <a:p>
            <a:pPr>
              <a:defRPr sz="2000"/>
            </a:pPr>
            <a:r>
              <a:rPr lang="en-US" sz="1900" dirty="0">
                <a:latin typeface="Arial" panose="020B0604020202020204" pitchFamily="34" charset="0"/>
                <a:cs typeface="Arial" panose="020B0604020202020204" pitchFamily="34" charset="0"/>
              </a:rPr>
              <a:t>The presentation explains Isaac's needs using Vygotsky's sociocultural theory.</a:t>
            </a:r>
          </a:p>
          <a:p>
            <a:pPr>
              <a:defRPr sz="2000"/>
            </a:pPr>
            <a:r>
              <a:rPr lang="en-US" sz="1900" dirty="0">
                <a:latin typeface="Arial" panose="020B0604020202020204" pitchFamily="34" charset="0"/>
                <a:cs typeface="Arial" panose="020B0604020202020204" pitchFamily="34" charset="0"/>
              </a:rPr>
              <a:t>The aim is understanding development through relationships, not labelling the child.</a:t>
            </a:r>
          </a:p>
          <a:p>
            <a:endParaRPr lang="en-GB" sz="18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E4D8DDA-454B-48D8-0101-BC352BD82AE3}"/>
              </a:ext>
            </a:extLst>
          </p:cNvPr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614160" y="2697817"/>
            <a:ext cx="5138928" cy="1837166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42B0C59B-B750-9511-18C1-62C3AC310CE7}"/>
              </a:ext>
            </a:extLst>
          </p:cNvPr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614159" y="1000449"/>
            <a:ext cx="5138928" cy="16973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7943247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5DC188-198E-97E2-F95F-73E227F9EC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7" y="1149993"/>
            <a:ext cx="4544762" cy="1401183"/>
          </a:xfrm>
        </p:spPr>
        <p:txBody>
          <a:bodyPr anchor="t">
            <a:normAutofit/>
          </a:bodyPr>
          <a:lstStyle/>
          <a:p>
            <a:pPr algn="ctr"/>
            <a:r>
              <a:rPr lang="en-GB" sz="3200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Core Idea – Development is Socially Mediated</a:t>
            </a: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FC23E3B9-5ABF-58B3-E2B0-E9A5DAA900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61462" y="871146"/>
            <a:ext cx="736939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E8C47AC-5F2B-FDB9-C7EF-9D2A569B3A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39" y="2300378"/>
            <a:ext cx="5274991" cy="4491486"/>
          </a:xfrm>
        </p:spPr>
        <p:txBody>
          <a:bodyPr>
            <a:noAutofit/>
          </a:bodyPr>
          <a:lstStyle/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Vygotsky believed development begins through social relationships and interaction.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Children learn skills, meanings and emotions from adults and capable peers.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Language gradually becomes inner speech that supports thinking (Nigrini et al., 2024).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Isaac's withdrawal and language delay may reflect limited social participation.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Development should be understood through relationships, routines and communication.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42BA06E-2058-F646-A3DD-01D2A38B1F9A}"/>
              </a:ext>
            </a:extLst>
          </p:cNvPr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112332" y="771753"/>
            <a:ext cx="5274991" cy="53160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3021187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7FF47CB7-972F-479F-A36D-9E72D26EC8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Freeform: Shape 11">
            <a:extLst>
              <a:ext uri="{FF2B5EF4-FFF2-40B4-BE49-F238E27FC236}">
                <a16:creationId xmlns:a16="http://schemas.microsoft.com/office/drawing/2014/main" id="{0D153B68-5844-490D-8E67-F616D6D721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1766176" cy="2061837"/>
          </a:xfrm>
          <a:custGeom>
            <a:avLst/>
            <a:gdLst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13657 w 10768629"/>
              <a:gd name="connsiteY144" fmla="*/ 1730706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40853 w 10768629"/>
              <a:gd name="connsiteY141" fmla="*/ 1657958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232341 w 10768629"/>
              <a:gd name="connsiteY179" fmla="*/ 1785942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232341 w 10768629"/>
              <a:gd name="connsiteY179" fmla="*/ 1785942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0257 w 10768629"/>
              <a:gd name="connsiteY182" fmla="*/ 1789615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84330 h 1978172"/>
              <a:gd name="connsiteX182" fmla="*/ 1120257 w 10768629"/>
              <a:gd name="connsiteY182" fmla="*/ 1789615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</a:cxnLst>
            <a:rect l="l" t="t" r="r" b="b"/>
            <a:pathLst>
              <a:path w="10768629" h="1978172">
                <a:moveTo>
                  <a:pt x="0" y="0"/>
                </a:moveTo>
                <a:lnTo>
                  <a:pt x="10768629" y="0"/>
                </a:lnTo>
                <a:lnTo>
                  <a:pt x="10733254" y="31439"/>
                </a:lnTo>
                <a:lnTo>
                  <a:pt x="10727085" y="37910"/>
                </a:lnTo>
                <a:cubicBezTo>
                  <a:pt x="10712973" y="56080"/>
                  <a:pt x="10699457" y="78430"/>
                  <a:pt x="10675953" y="68623"/>
                </a:cubicBezTo>
                <a:cubicBezTo>
                  <a:pt x="10685972" y="89202"/>
                  <a:pt x="10641629" y="69781"/>
                  <a:pt x="10637091" y="90361"/>
                </a:cubicBezTo>
                <a:cubicBezTo>
                  <a:pt x="10635214" y="107005"/>
                  <a:pt x="10621323" y="104993"/>
                  <a:pt x="10610971" y="110764"/>
                </a:cubicBezTo>
                <a:cubicBezTo>
                  <a:pt x="10603980" y="127568"/>
                  <a:pt x="10551417" y="141180"/>
                  <a:pt x="10532872" y="138028"/>
                </a:cubicBezTo>
                <a:cubicBezTo>
                  <a:pt x="10480300" y="119072"/>
                  <a:pt x="10440532" y="186296"/>
                  <a:pt x="10398558" y="172911"/>
                </a:cubicBezTo>
                <a:cubicBezTo>
                  <a:pt x="10387708" y="174114"/>
                  <a:pt x="10378792" y="177646"/>
                  <a:pt x="10371128" y="182609"/>
                </a:cubicBezTo>
                <a:lnTo>
                  <a:pt x="10352178" y="199976"/>
                </a:lnTo>
                <a:lnTo>
                  <a:pt x="10351815" y="211879"/>
                </a:lnTo>
                <a:lnTo>
                  <a:pt x="10337471" y="218661"/>
                </a:lnTo>
                <a:lnTo>
                  <a:pt x="10334625" y="222351"/>
                </a:lnTo>
                <a:cubicBezTo>
                  <a:pt x="10321108" y="225227"/>
                  <a:pt x="10278615" y="228401"/>
                  <a:pt x="10256365" y="235917"/>
                </a:cubicBezTo>
                <a:cubicBezTo>
                  <a:pt x="10218136" y="258033"/>
                  <a:pt x="10224552" y="209685"/>
                  <a:pt x="10201127" y="267448"/>
                </a:cubicBezTo>
                <a:cubicBezTo>
                  <a:pt x="10121320" y="273476"/>
                  <a:pt x="10040763" y="345580"/>
                  <a:pt x="9961218" y="326720"/>
                </a:cubicBezTo>
                <a:cubicBezTo>
                  <a:pt x="9980173" y="341621"/>
                  <a:pt x="9883038" y="318484"/>
                  <a:pt x="9859715" y="355698"/>
                </a:cubicBezTo>
                <a:cubicBezTo>
                  <a:pt x="9812822" y="367758"/>
                  <a:pt x="9752089" y="383830"/>
                  <a:pt x="9679867" y="399081"/>
                </a:cubicBezTo>
                <a:cubicBezTo>
                  <a:pt x="9618357" y="415668"/>
                  <a:pt x="9525492" y="446315"/>
                  <a:pt x="9490654" y="455225"/>
                </a:cubicBezTo>
                <a:lnTo>
                  <a:pt x="9470837" y="452539"/>
                </a:lnTo>
                <a:lnTo>
                  <a:pt x="9469082" y="454891"/>
                </a:lnTo>
                <a:cubicBezTo>
                  <a:pt x="9460057" y="461184"/>
                  <a:pt x="9453495" y="461729"/>
                  <a:pt x="9448038" y="459733"/>
                </a:cubicBezTo>
                <a:lnTo>
                  <a:pt x="9396821" y="455795"/>
                </a:lnTo>
                <a:lnTo>
                  <a:pt x="9392197" y="459796"/>
                </a:lnTo>
                <a:lnTo>
                  <a:pt x="9347994" y="464462"/>
                </a:lnTo>
                <a:cubicBezTo>
                  <a:pt x="9347959" y="465155"/>
                  <a:pt x="9347925" y="465846"/>
                  <a:pt x="9347889" y="466539"/>
                </a:cubicBezTo>
                <a:cubicBezTo>
                  <a:pt x="9346648" y="471307"/>
                  <a:pt x="9343831" y="475025"/>
                  <a:pt x="9337639" y="476654"/>
                </a:cubicBezTo>
                <a:cubicBezTo>
                  <a:pt x="9354547" y="503661"/>
                  <a:pt x="9307720" y="510631"/>
                  <a:pt x="9287964" y="513052"/>
                </a:cubicBezTo>
                <a:cubicBezTo>
                  <a:pt x="9269905" y="526173"/>
                  <a:pt x="9245386" y="544358"/>
                  <a:pt x="9229283" y="555377"/>
                </a:cubicBezTo>
                <a:lnTo>
                  <a:pt x="9220274" y="557502"/>
                </a:lnTo>
                <a:cubicBezTo>
                  <a:pt x="9220250" y="557668"/>
                  <a:pt x="9220226" y="557835"/>
                  <a:pt x="9220202" y="558001"/>
                </a:cubicBezTo>
                <a:cubicBezTo>
                  <a:pt x="9218468" y="559434"/>
                  <a:pt x="9215591" y="560497"/>
                  <a:pt x="9210908" y="561147"/>
                </a:cubicBezTo>
                <a:lnTo>
                  <a:pt x="9186374" y="565502"/>
                </a:lnTo>
                <a:lnTo>
                  <a:pt x="9181058" y="569943"/>
                </a:lnTo>
                <a:lnTo>
                  <a:pt x="9167549" y="584727"/>
                </a:lnTo>
                <a:lnTo>
                  <a:pt x="9149110" y="598906"/>
                </a:lnTo>
                <a:cubicBezTo>
                  <a:pt x="9133575" y="594395"/>
                  <a:pt x="9087390" y="636567"/>
                  <a:pt x="9078556" y="644039"/>
                </a:cubicBezTo>
                <a:lnTo>
                  <a:pt x="8996399" y="690055"/>
                </a:lnTo>
                <a:cubicBezTo>
                  <a:pt x="8913147" y="777045"/>
                  <a:pt x="8867993" y="772591"/>
                  <a:pt x="8803791" y="813860"/>
                </a:cubicBezTo>
                <a:cubicBezTo>
                  <a:pt x="8745270" y="819906"/>
                  <a:pt x="8690049" y="823612"/>
                  <a:pt x="8636202" y="848463"/>
                </a:cubicBezTo>
                <a:cubicBezTo>
                  <a:pt x="8594799" y="860014"/>
                  <a:pt x="8568613" y="864779"/>
                  <a:pt x="8555372" y="883171"/>
                </a:cubicBezTo>
                <a:lnTo>
                  <a:pt x="8507229" y="901665"/>
                </a:lnTo>
                <a:lnTo>
                  <a:pt x="8428473" y="927985"/>
                </a:lnTo>
                <a:cubicBezTo>
                  <a:pt x="8428287" y="929817"/>
                  <a:pt x="8428100" y="931648"/>
                  <a:pt x="8427914" y="933480"/>
                </a:cubicBezTo>
                <a:lnTo>
                  <a:pt x="8420327" y="941984"/>
                </a:lnTo>
                <a:lnTo>
                  <a:pt x="8394729" y="948347"/>
                </a:lnTo>
                <a:lnTo>
                  <a:pt x="8380548" y="987916"/>
                </a:lnTo>
                <a:lnTo>
                  <a:pt x="8375330" y="965444"/>
                </a:lnTo>
                <a:cubicBezTo>
                  <a:pt x="8372375" y="964202"/>
                  <a:pt x="8344433" y="977378"/>
                  <a:pt x="8340796" y="980522"/>
                </a:cubicBezTo>
                <a:cubicBezTo>
                  <a:pt x="8328292" y="982128"/>
                  <a:pt x="8319237" y="991089"/>
                  <a:pt x="8304438" y="996739"/>
                </a:cubicBezTo>
                <a:cubicBezTo>
                  <a:pt x="8297193" y="1005683"/>
                  <a:pt x="8289328" y="1014568"/>
                  <a:pt x="8280929" y="1023089"/>
                </a:cubicBezTo>
                <a:lnTo>
                  <a:pt x="8275760" y="1027772"/>
                </a:lnTo>
                <a:lnTo>
                  <a:pt x="8275478" y="1027605"/>
                </a:lnTo>
                <a:cubicBezTo>
                  <a:pt x="8273970" y="1028076"/>
                  <a:pt x="8251461" y="1029408"/>
                  <a:pt x="8249003" y="1032033"/>
                </a:cubicBezTo>
                <a:lnTo>
                  <a:pt x="8203836" y="1037347"/>
                </a:lnTo>
                <a:cubicBezTo>
                  <a:pt x="8172789" y="1049890"/>
                  <a:pt x="8148166" y="1034625"/>
                  <a:pt x="8122936" y="1063113"/>
                </a:cubicBezTo>
                <a:cubicBezTo>
                  <a:pt x="8093850" y="1074757"/>
                  <a:pt x="8066781" y="1075350"/>
                  <a:pt x="8043658" y="1092746"/>
                </a:cubicBezTo>
                <a:cubicBezTo>
                  <a:pt x="8032157" y="1089174"/>
                  <a:pt x="8022145" y="1089998"/>
                  <a:pt x="8015351" y="1105478"/>
                </a:cubicBezTo>
                <a:cubicBezTo>
                  <a:pt x="7987544" y="1113006"/>
                  <a:pt x="7977708" y="1099152"/>
                  <a:pt x="7963145" y="1119346"/>
                </a:cubicBezTo>
                <a:cubicBezTo>
                  <a:pt x="7942622" y="1098880"/>
                  <a:pt x="7943760" y="1109516"/>
                  <a:pt x="7938145" y="1120225"/>
                </a:cubicBezTo>
                <a:lnTo>
                  <a:pt x="7937238" y="1121204"/>
                </a:lnTo>
                <a:lnTo>
                  <a:pt x="7934398" y="1118240"/>
                </a:lnTo>
                <a:lnTo>
                  <a:pt x="7918248" y="1124371"/>
                </a:lnTo>
                <a:lnTo>
                  <a:pt x="7914119" y="1127653"/>
                </a:lnTo>
                <a:cubicBezTo>
                  <a:pt x="7911201" y="1129547"/>
                  <a:pt x="7909169" y="1130331"/>
                  <a:pt x="7907658" y="1130350"/>
                </a:cubicBezTo>
                <a:lnTo>
                  <a:pt x="7907434" y="1130103"/>
                </a:lnTo>
                <a:lnTo>
                  <a:pt x="7901508" y="1133245"/>
                </a:lnTo>
                <a:cubicBezTo>
                  <a:pt x="7891644" y="1139271"/>
                  <a:pt x="7882185" y="1145815"/>
                  <a:pt x="7873287" y="1152609"/>
                </a:cubicBezTo>
                <a:cubicBezTo>
                  <a:pt x="7864672" y="1141906"/>
                  <a:pt x="7845199" y="1159242"/>
                  <a:pt x="7834833" y="1153868"/>
                </a:cubicBezTo>
                <a:lnTo>
                  <a:pt x="7828661" y="1139994"/>
                </a:lnTo>
                <a:lnTo>
                  <a:pt x="7823966" y="1143178"/>
                </a:lnTo>
                <a:lnTo>
                  <a:pt x="7815078" y="1151776"/>
                </a:lnTo>
                <a:cubicBezTo>
                  <a:pt x="7813692" y="1152943"/>
                  <a:pt x="7812687" y="1153116"/>
                  <a:pt x="7812026" y="1151522"/>
                </a:cubicBezTo>
                <a:cubicBezTo>
                  <a:pt x="7806555" y="1153054"/>
                  <a:pt x="7788673" y="1159989"/>
                  <a:pt x="7782249" y="1160970"/>
                </a:cubicBezTo>
                <a:lnTo>
                  <a:pt x="7773476" y="1157414"/>
                </a:lnTo>
                <a:lnTo>
                  <a:pt x="7769600" y="1157365"/>
                </a:lnTo>
                <a:lnTo>
                  <a:pt x="7752631" y="1172815"/>
                </a:lnTo>
                <a:lnTo>
                  <a:pt x="7739392" y="1192062"/>
                </a:lnTo>
                <a:lnTo>
                  <a:pt x="7677677" y="1216394"/>
                </a:lnTo>
                <a:lnTo>
                  <a:pt x="7586920" y="1261888"/>
                </a:lnTo>
                <a:cubicBezTo>
                  <a:pt x="7556723" y="1298911"/>
                  <a:pt x="7489187" y="1284518"/>
                  <a:pt x="7486100" y="1292563"/>
                </a:cubicBezTo>
                <a:cubicBezTo>
                  <a:pt x="7454875" y="1308356"/>
                  <a:pt x="7453335" y="1326361"/>
                  <a:pt x="7411323" y="1340732"/>
                </a:cubicBezTo>
                <a:cubicBezTo>
                  <a:pt x="7372519" y="1390006"/>
                  <a:pt x="7288617" y="1403664"/>
                  <a:pt x="7240698" y="1438832"/>
                </a:cubicBezTo>
                <a:cubicBezTo>
                  <a:pt x="7206467" y="1417136"/>
                  <a:pt x="7227555" y="1441678"/>
                  <a:pt x="7197675" y="1447530"/>
                </a:cubicBezTo>
                <a:cubicBezTo>
                  <a:pt x="7211601" y="1474927"/>
                  <a:pt x="7159483" y="1444981"/>
                  <a:pt x="7164788" y="1480293"/>
                </a:cubicBezTo>
                <a:cubicBezTo>
                  <a:pt x="7159184" y="1480240"/>
                  <a:pt x="7153584" y="1479075"/>
                  <a:pt x="7147929" y="1477641"/>
                </a:cubicBezTo>
                <a:lnTo>
                  <a:pt x="7144965" y="1476908"/>
                </a:lnTo>
                <a:lnTo>
                  <a:pt x="7134299" y="1479969"/>
                </a:lnTo>
                <a:lnTo>
                  <a:pt x="7129809" y="1473339"/>
                </a:lnTo>
                <a:lnTo>
                  <a:pt x="7112688" y="1472575"/>
                </a:lnTo>
                <a:cubicBezTo>
                  <a:pt x="7106506" y="1473449"/>
                  <a:pt x="7100123" y="1475741"/>
                  <a:pt x="7093470" y="1480300"/>
                </a:cubicBezTo>
                <a:cubicBezTo>
                  <a:pt x="7079039" y="1501274"/>
                  <a:pt x="7048991" y="1495718"/>
                  <a:pt x="7025034" y="1506934"/>
                </a:cubicBezTo>
                <a:lnTo>
                  <a:pt x="7014783" y="1515868"/>
                </a:lnTo>
                <a:lnTo>
                  <a:pt x="6979706" y="1523511"/>
                </a:lnTo>
                <a:lnTo>
                  <a:pt x="6977890" y="1525793"/>
                </a:lnTo>
                <a:cubicBezTo>
                  <a:pt x="6971996" y="1527914"/>
                  <a:pt x="6959488" y="1529941"/>
                  <a:pt x="6944339" y="1536237"/>
                </a:cubicBezTo>
                <a:lnTo>
                  <a:pt x="6886996" y="1563569"/>
                </a:lnTo>
                <a:lnTo>
                  <a:pt x="6874510" y="1558469"/>
                </a:lnTo>
                <a:lnTo>
                  <a:pt x="6871943" y="1554651"/>
                </a:lnTo>
                <a:lnTo>
                  <a:pt x="6856174" y="1562024"/>
                </a:lnTo>
                <a:lnTo>
                  <a:pt x="6842321" y="1560554"/>
                </a:lnTo>
                <a:lnTo>
                  <a:pt x="6832713" y="1569357"/>
                </a:lnTo>
                <a:lnTo>
                  <a:pt x="6816351" y="1571495"/>
                </a:lnTo>
                <a:cubicBezTo>
                  <a:pt x="6810216" y="1571510"/>
                  <a:pt x="6803310" y="1571324"/>
                  <a:pt x="6795800" y="1572010"/>
                </a:cubicBezTo>
                <a:lnTo>
                  <a:pt x="6777546" y="1568661"/>
                </a:lnTo>
                <a:lnTo>
                  <a:pt x="6751528" y="1574143"/>
                </a:lnTo>
                <a:cubicBezTo>
                  <a:pt x="6731455" y="1578562"/>
                  <a:pt x="6712054" y="1582098"/>
                  <a:pt x="6691966" y="1582255"/>
                </a:cubicBezTo>
                <a:cubicBezTo>
                  <a:pt x="6677921" y="1590738"/>
                  <a:pt x="6663787" y="1595441"/>
                  <a:pt x="6646941" y="1588471"/>
                </a:cubicBezTo>
                <a:cubicBezTo>
                  <a:pt x="6605135" y="1597971"/>
                  <a:pt x="6598373" y="1612583"/>
                  <a:pt x="6568576" y="1606488"/>
                </a:cubicBezTo>
                <a:cubicBezTo>
                  <a:pt x="6562510" y="1614734"/>
                  <a:pt x="6558067" y="1619360"/>
                  <a:pt x="6554358" y="1621701"/>
                </a:cubicBezTo>
                <a:cubicBezTo>
                  <a:pt x="6543227" y="1628727"/>
                  <a:pt x="6538724" y="1615196"/>
                  <a:pt x="6516968" y="1617195"/>
                </a:cubicBezTo>
                <a:cubicBezTo>
                  <a:pt x="6493173" y="1617368"/>
                  <a:pt x="6528193" y="1598652"/>
                  <a:pt x="6506479" y="1602227"/>
                </a:cubicBezTo>
                <a:cubicBezTo>
                  <a:pt x="6486674" y="1613929"/>
                  <a:pt x="6478484" y="1593997"/>
                  <a:pt x="6458436" y="1607332"/>
                </a:cubicBezTo>
                <a:cubicBezTo>
                  <a:pt x="6471168" y="1620800"/>
                  <a:pt x="6410323" y="1615478"/>
                  <a:pt x="6414786" y="1628815"/>
                </a:cubicBezTo>
                <a:cubicBezTo>
                  <a:pt x="6385942" y="1615041"/>
                  <a:pt x="6386569" y="1640238"/>
                  <a:pt x="6357085" y="1640846"/>
                </a:cubicBezTo>
                <a:cubicBezTo>
                  <a:pt x="6341163" y="1636809"/>
                  <a:pt x="6331497" y="1637754"/>
                  <a:pt x="6322636" y="1648213"/>
                </a:cubicBezTo>
                <a:cubicBezTo>
                  <a:pt x="6248448" y="1627802"/>
                  <a:pt x="6286748" y="1654976"/>
                  <a:pt x="6226172" y="1654676"/>
                </a:cubicBezTo>
                <a:lnTo>
                  <a:pt x="6221217" y="1654506"/>
                </a:lnTo>
                <a:lnTo>
                  <a:pt x="6204956" y="1664280"/>
                </a:lnTo>
                <a:cubicBezTo>
                  <a:pt x="6204728" y="1665114"/>
                  <a:pt x="6204498" y="1665947"/>
                  <a:pt x="6204270" y="1666782"/>
                </a:cubicBezTo>
                <a:lnTo>
                  <a:pt x="6143810" y="1661963"/>
                </a:lnTo>
                <a:lnTo>
                  <a:pt x="6136560" y="1665728"/>
                </a:lnTo>
                <a:lnTo>
                  <a:pt x="6096155" y="1656951"/>
                </a:lnTo>
                <a:lnTo>
                  <a:pt x="6075812" y="1655422"/>
                </a:lnTo>
                <a:lnTo>
                  <a:pt x="6039495" y="1649680"/>
                </a:lnTo>
                <a:lnTo>
                  <a:pt x="6036523" y="1652121"/>
                </a:lnTo>
                <a:lnTo>
                  <a:pt x="6029328" y="1649904"/>
                </a:lnTo>
                <a:lnTo>
                  <a:pt x="6024075" y="1652779"/>
                </a:lnTo>
                <a:lnTo>
                  <a:pt x="6018085" y="1652030"/>
                </a:lnTo>
                <a:cubicBezTo>
                  <a:pt x="6006658" y="1653831"/>
                  <a:pt x="5968194" y="1662035"/>
                  <a:pt x="5955513" y="1663584"/>
                </a:cubicBezTo>
                <a:lnTo>
                  <a:pt x="5941996" y="1661326"/>
                </a:lnTo>
                <a:lnTo>
                  <a:pt x="5931789" y="1669915"/>
                </a:lnTo>
                <a:lnTo>
                  <a:pt x="5888686" y="1672175"/>
                </a:lnTo>
                <a:lnTo>
                  <a:pt x="5873794" y="1665454"/>
                </a:lnTo>
                <a:lnTo>
                  <a:pt x="5860022" y="1660635"/>
                </a:lnTo>
                <a:lnTo>
                  <a:pt x="5858237" y="1660649"/>
                </a:lnTo>
                <a:lnTo>
                  <a:pt x="5840319" y="1660798"/>
                </a:lnTo>
                <a:lnTo>
                  <a:pt x="5806984" y="1661075"/>
                </a:lnTo>
                <a:cubicBezTo>
                  <a:pt x="5785708" y="1661533"/>
                  <a:pt x="5764126" y="1662974"/>
                  <a:pt x="5742351" y="1667489"/>
                </a:cubicBezTo>
                <a:cubicBezTo>
                  <a:pt x="5659069" y="1645168"/>
                  <a:pt x="5615134" y="1706361"/>
                  <a:pt x="5521171" y="1671626"/>
                </a:cubicBezTo>
                <a:cubicBezTo>
                  <a:pt x="5491803" y="1671296"/>
                  <a:pt x="5498089" y="1662666"/>
                  <a:pt x="5457384" y="1683952"/>
                </a:cubicBezTo>
                <a:cubicBezTo>
                  <a:pt x="5356959" y="1699287"/>
                  <a:pt x="5078905" y="1774579"/>
                  <a:pt x="4950070" y="1748401"/>
                </a:cubicBezTo>
                <a:cubicBezTo>
                  <a:pt x="4918276" y="1752255"/>
                  <a:pt x="4891043" y="1756936"/>
                  <a:pt x="4872172" y="1757222"/>
                </a:cubicBezTo>
                <a:lnTo>
                  <a:pt x="4809524" y="1761033"/>
                </a:lnTo>
                <a:cubicBezTo>
                  <a:pt x="4791324" y="1772975"/>
                  <a:pt x="4777258" y="1754591"/>
                  <a:pt x="4759058" y="1766533"/>
                </a:cubicBezTo>
                <a:cubicBezTo>
                  <a:pt x="4747481" y="1770744"/>
                  <a:pt x="4734604" y="1772921"/>
                  <a:pt x="4719749" y="1771811"/>
                </a:cubicBezTo>
                <a:cubicBezTo>
                  <a:pt x="4671168" y="1780243"/>
                  <a:pt x="4634134" y="1775931"/>
                  <a:pt x="4568686" y="1786141"/>
                </a:cubicBezTo>
                <a:cubicBezTo>
                  <a:pt x="4544667" y="1777910"/>
                  <a:pt x="4432547" y="1778168"/>
                  <a:pt x="4418751" y="1796932"/>
                </a:cubicBezTo>
                <a:cubicBezTo>
                  <a:pt x="4403360" y="1801488"/>
                  <a:pt x="4385278" y="1795746"/>
                  <a:pt x="4378377" y="1815528"/>
                </a:cubicBezTo>
                <a:cubicBezTo>
                  <a:pt x="4366870" y="1839461"/>
                  <a:pt x="4337372" y="1814003"/>
                  <a:pt x="4320575" y="1832722"/>
                </a:cubicBezTo>
                <a:cubicBezTo>
                  <a:pt x="4277898" y="1857053"/>
                  <a:pt x="4243945" y="1846759"/>
                  <a:pt x="4211935" y="1860177"/>
                </a:cubicBezTo>
                <a:cubicBezTo>
                  <a:pt x="4181519" y="1859584"/>
                  <a:pt x="4171342" y="1859762"/>
                  <a:pt x="4101228" y="1868717"/>
                </a:cubicBezTo>
                <a:cubicBezTo>
                  <a:pt x="4080159" y="1876188"/>
                  <a:pt x="4039427" y="1877381"/>
                  <a:pt x="3973223" y="1881015"/>
                </a:cubicBezTo>
                <a:cubicBezTo>
                  <a:pt x="3971330" y="1884974"/>
                  <a:pt x="3952843" y="1879225"/>
                  <a:pt x="3900992" y="1880603"/>
                </a:cubicBezTo>
                <a:cubicBezTo>
                  <a:pt x="3849141" y="1881981"/>
                  <a:pt x="3740060" y="1895686"/>
                  <a:pt x="3662119" y="1889285"/>
                </a:cubicBezTo>
                <a:cubicBezTo>
                  <a:pt x="3565155" y="1881322"/>
                  <a:pt x="3613412" y="1915150"/>
                  <a:pt x="3496919" y="1873180"/>
                </a:cubicBezTo>
                <a:cubicBezTo>
                  <a:pt x="3488062" y="1895719"/>
                  <a:pt x="3474293" y="1876288"/>
                  <a:pt x="3449433" y="1889681"/>
                </a:cubicBezTo>
                <a:cubicBezTo>
                  <a:pt x="3406553" y="1891629"/>
                  <a:pt x="3413217" y="1897797"/>
                  <a:pt x="3369766" y="1916653"/>
                </a:cubicBezTo>
                <a:cubicBezTo>
                  <a:pt x="3338805" y="1929531"/>
                  <a:pt x="3289487" y="1928617"/>
                  <a:pt x="3269672" y="1938036"/>
                </a:cubicBezTo>
                <a:lnTo>
                  <a:pt x="3224897" y="1943733"/>
                </a:lnTo>
                <a:cubicBezTo>
                  <a:pt x="3188693" y="1949271"/>
                  <a:pt x="3178540" y="1909145"/>
                  <a:pt x="3161463" y="1946591"/>
                </a:cubicBezTo>
                <a:lnTo>
                  <a:pt x="3112044" y="1935614"/>
                </a:lnTo>
                <a:lnTo>
                  <a:pt x="3069716" y="1930463"/>
                </a:lnTo>
                <a:cubicBezTo>
                  <a:pt x="3049937" y="1924285"/>
                  <a:pt x="3047816" y="1925644"/>
                  <a:pt x="3005773" y="1915878"/>
                </a:cubicBezTo>
                <a:cubicBezTo>
                  <a:pt x="2978838" y="1921092"/>
                  <a:pt x="2967972" y="1927319"/>
                  <a:pt x="2897201" y="1926772"/>
                </a:cubicBezTo>
                <a:lnTo>
                  <a:pt x="2783891" y="1931749"/>
                </a:lnTo>
                <a:cubicBezTo>
                  <a:pt x="2753098" y="1932794"/>
                  <a:pt x="2731621" y="1915151"/>
                  <a:pt x="2712447" y="1933044"/>
                </a:cubicBezTo>
                <a:cubicBezTo>
                  <a:pt x="2621923" y="1990472"/>
                  <a:pt x="2637976" y="1949546"/>
                  <a:pt x="2560151" y="1963609"/>
                </a:cubicBezTo>
                <a:cubicBezTo>
                  <a:pt x="2472084" y="1973456"/>
                  <a:pt x="2423631" y="1962133"/>
                  <a:pt x="2367221" y="1971884"/>
                </a:cubicBezTo>
                <a:cubicBezTo>
                  <a:pt x="2355331" y="1950582"/>
                  <a:pt x="2295649" y="1950006"/>
                  <a:pt x="2272130" y="1961162"/>
                </a:cubicBezTo>
                <a:cubicBezTo>
                  <a:pt x="2229336" y="1964326"/>
                  <a:pt x="2232627" y="1943953"/>
                  <a:pt x="2189404" y="1978172"/>
                </a:cubicBezTo>
                <a:cubicBezTo>
                  <a:pt x="2153824" y="1968017"/>
                  <a:pt x="2114605" y="1969166"/>
                  <a:pt x="2077704" y="1965002"/>
                </a:cubicBezTo>
                <a:cubicBezTo>
                  <a:pt x="2053064" y="1962036"/>
                  <a:pt x="2051584" y="1971011"/>
                  <a:pt x="2033299" y="1969042"/>
                </a:cubicBezTo>
                <a:cubicBezTo>
                  <a:pt x="2015014" y="1967073"/>
                  <a:pt x="1998956" y="1958903"/>
                  <a:pt x="1967996" y="1953187"/>
                </a:cubicBezTo>
                <a:cubicBezTo>
                  <a:pt x="1924117" y="1970917"/>
                  <a:pt x="1915668" y="1940297"/>
                  <a:pt x="1855805" y="1926082"/>
                </a:cubicBezTo>
                <a:cubicBezTo>
                  <a:pt x="1830663" y="1943732"/>
                  <a:pt x="1810564" y="1935694"/>
                  <a:pt x="1790957" y="1919460"/>
                </a:cubicBezTo>
                <a:cubicBezTo>
                  <a:pt x="1732588" y="1924884"/>
                  <a:pt x="1679506" y="1900619"/>
                  <a:pt x="1613978" y="1891581"/>
                </a:cubicBezTo>
                <a:cubicBezTo>
                  <a:pt x="1542961" y="1912227"/>
                  <a:pt x="1506863" y="1865666"/>
                  <a:pt x="1436831" y="1856201"/>
                </a:cubicBezTo>
                <a:cubicBezTo>
                  <a:pt x="1409149" y="1862955"/>
                  <a:pt x="1416370" y="1829853"/>
                  <a:pt x="1357365" y="1832140"/>
                </a:cubicBezTo>
                <a:cubicBezTo>
                  <a:pt x="1285880" y="1811785"/>
                  <a:pt x="1273193" y="1786872"/>
                  <a:pt x="1232341" y="1785942"/>
                </a:cubicBezTo>
                <a:cubicBezTo>
                  <a:pt x="1223903" y="1792798"/>
                  <a:pt x="1160576" y="1793911"/>
                  <a:pt x="1162595" y="1784330"/>
                </a:cubicBezTo>
                <a:cubicBezTo>
                  <a:pt x="1153167" y="1787110"/>
                  <a:pt x="1122206" y="1805077"/>
                  <a:pt x="1120257" y="1789615"/>
                </a:cubicBezTo>
                <a:cubicBezTo>
                  <a:pt x="1073149" y="1786750"/>
                  <a:pt x="1034361" y="1768718"/>
                  <a:pt x="991903" y="1786741"/>
                </a:cubicBezTo>
                <a:cubicBezTo>
                  <a:pt x="966383" y="1781126"/>
                  <a:pt x="949501" y="1800915"/>
                  <a:pt x="883960" y="1809389"/>
                </a:cubicBezTo>
                <a:cubicBezTo>
                  <a:pt x="836064" y="1808194"/>
                  <a:pt x="826980" y="1826610"/>
                  <a:pt x="766531" y="1805053"/>
                </a:cubicBezTo>
                <a:cubicBezTo>
                  <a:pt x="732778" y="1801141"/>
                  <a:pt x="694055" y="1787044"/>
                  <a:pt x="669779" y="1800537"/>
                </a:cubicBezTo>
                <a:cubicBezTo>
                  <a:pt x="645252" y="1794709"/>
                  <a:pt x="563495" y="1813232"/>
                  <a:pt x="523898" y="1811085"/>
                </a:cubicBezTo>
                <a:cubicBezTo>
                  <a:pt x="457555" y="1798530"/>
                  <a:pt x="395227" y="1824052"/>
                  <a:pt x="360251" y="1830735"/>
                </a:cubicBezTo>
                <a:cubicBezTo>
                  <a:pt x="313564" y="1825583"/>
                  <a:pt x="298281" y="1811622"/>
                  <a:pt x="255207" y="1818275"/>
                </a:cubicBezTo>
                <a:cubicBezTo>
                  <a:pt x="206572" y="1839769"/>
                  <a:pt x="160277" y="1836800"/>
                  <a:pt x="101803" y="1870647"/>
                </a:cubicBezTo>
                <a:cubicBezTo>
                  <a:pt x="85849" y="1910002"/>
                  <a:pt x="27997" y="1845258"/>
                  <a:pt x="25397" y="1888443"/>
                </a:cubicBezTo>
                <a:cubicBezTo>
                  <a:pt x="19096" y="1881154"/>
                  <a:pt x="11260" y="1878398"/>
                  <a:pt x="2370" y="1878311"/>
                </a:cubicBezTo>
                <a:lnTo>
                  <a:pt x="0" y="1878785"/>
                </a:lnTo>
                <a:lnTo>
                  <a:pt x="0" y="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74704ED-145D-EEDF-E08C-AA81D4A353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7034" y="609597"/>
            <a:ext cx="9392421" cy="1330841"/>
          </a:xfrm>
        </p:spPr>
        <p:txBody>
          <a:bodyPr>
            <a:normAutofit/>
          </a:bodyPr>
          <a:lstStyle/>
          <a:p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Calibri"/>
                <a:ea typeface="+mj-ea"/>
                <a:cs typeface="+mj-cs"/>
              </a:rPr>
              <a:t>ZPD, Scaffolding and the More Knowledgeable Other</a:t>
            </a:r>
            <a:endParaRPr lang="en-GB" sz="32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29D0A8-335F-5F74-D22D-36F56735A6E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99049" y="2198362"/>
            <a:ext cx="5796951" cy="4570498"/>
          </a:xfrm>
        </p:spPr>
        <p:txBody>
          <a:bodyPr>
            <a:normAutofit/>
          </a:bodyPr>
          <a:lstStyle/>
          <a:p>
            <a:pPr>
              <a:defRPr sz="2000"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defRPr sz="2000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The Zone of Proximal Development identifies learning with guided support.</a:t>
            </a:r>
          </a:p>
          <a:p>
            <a:pPr>
              <a:defRPr sz="2000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Scaffolding provides temporary assistance until children achieve independence.</a:t>
            </a:r>
          </a:p>
          <a:p>
            <a:pPr>
              <a:defRPr sz="2000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Adults can model language, offer visual prompts and encourage turn-taking (Okudaira et al., 2024).</a:t>
            </a:r>
          </a:p>
          <a:p>
            <a:pPr>
              <a:defRPr sz="2000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Isaac remains actively involved throughout supported learning experiences.</a:t>
            </a:r>
          </a:p>
          <a:p>
            <a:pPr>
              <a:defRPr sz="2000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Support gradually reduces as confidence and independent skills increase.</a:t>
            </a:r>
          </a:p>
          <a:p>
            <a:endParaRPr lang="en-GB" sz="19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D9FCBC9-DEF1-0EB6-23DE-AD84132071C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91759" y="2550035"/>
            <a:ext cx="4788505" cy="3615322"/>
          </a:xfrm>
          <a:prstGeom prst="rect">
            <a:avLst/>
          </a:prstGeom>
        </p:spPr>
      </p:pic>
      <p:sp>
        <p:nvSpPr>
          <p:cNvPr id="22" name="Freeform: Shape 13">
            <a:extLst>
              <a:ext uri="{FF2B5EF4-FFF2-40B4-BE49-F238E27FC236}">
                <a16:creationId xmlns:a16="http://schemas.microsoft.com/office/drawing/2014/main" id="{9A0D773F-7A7D-4DBB-9DEA-86BB8B8F4B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5381624" y="6209414"/>
            <a:ext cx="6810375" cy="648586"/>
          </a:xfrm>
          <a:custGeom>
            <a:avLst/>
            <a:gdLst>
              <a:gd name="connsiteX0" fmla="*/ 0 w 10753706"/>
              <a:gd name="connsiteY0" fmla="*/ 0 h 1027260"/>
              <a:gd name="connsiteX1" fmla="*/ 10753706 w 10753706"/>
              <a:gd name="connsiteY1" fmla="*/ 0 h 1027260"/>
              <a:gd name="connsiteX2" fmla="*/ 10748809 w 10753706"/>
              <a:gd name="connsiteY2" fmla="*/ 2522 h 1027260"/>
              <a:gd name="connsiteX3" fmla="*/ 10725330 w 10753706"/>
              <a:gd name="connsiteY3" fmla="*/ 11977 h 1027260"/>
              <a:gd name="connsiteX4" fmla="*/ 10615423 w 10753706"/>
              <a:gd name="connsiteY4" fmla="*/ 52967 h 1027260"/>
              <a:gd name="connsiteX5" fmla="*/ 10533936 w 10753706"/>
              <a:gd name="connsiteY5" fmla="*/ 53095 h 1027260"/>
              <a:gd name="connsiteX6" fmla="*/ 10466876 w 10753706"/>
              <a:gd name="connsiteY6" fmla="*/ 45180 h 1027260"/>
              <a:gd name="connsiteX7" fmla="*/ 10355090 w 10753706"/>
              <a:gd name="connsiteY7" fmla="*/ 89741 h 1027260"/>
              <a:gd name="connsiteX8" fmla="*/ 10087145 w 10753706"/>
              <a:gd name="connsiteY8" fmla="*/ 66115 h 1027260"/>
              <a:gd name="connsiteX9" fmla="*/ 10015902 w 10753706"/>
              <a:gd name="connsiteY9" fmla="*/ 76178 h 1027260"/>
              <a:gd name="connsiteX10" fmla="*/ 9806005 w 10753706"/>
              <a:gd name="connsiteY10" fmla="*/ 102435 h 1027260"/>
              <a:gd name="connsiteX11" fmla="*/ 9602583 w 10753706"/>
              <a:gd name="connsiteY11" fmla="*/ 179170 h 1027260"/>
              <a:gd name="connsiteX12" fmla="*/ 9469719 w 10753706"/>
              <a:gd name="connsiteY12" fmla="*/ 174721 h 1027260"/>
              <a:gd name="connsiteX13" fmla="*/ 9408692 w 10753706"/>
              <a:gd name="connsiteY13" fmla="*/ 189513 h 1027260"/>
              <a:gd name="connsiteX14" fmla="*/ 9364151 w 10753706"/>
              <a:gd name="connsiteY14" fmla="*/ 194072 h 1027260"/>
              <a:gd name="connsiteX15" fmla="*/ 9337751 w 10753706"/>
              <a:gd name="connsiteY15" fmla="*/ 197579 h 1027260"/>
              <a:gd name="connsiteX16" fmla="*/ 9297166 w 10753706"/>
              <a:gd name="connsiteY16" fmla="*/ 216558 h 1027260"/>
              <a:gd name="connsiteX17" fmla="*/ 9123859 w 10753706"/>
              <a:gd name="connsiteY17" fmla="*/ 237356 h 1027260"/>
              <a:gd name="connsiteX18" fmla="*/ 8950741 w 10753706"/>
              <a:gd name="connsiteY18" fmla="*/ 238020 h 1027260"/>
              <a:gd name="connsiteX19" fmla="*/ 8718236 w 10753706"/>
              <a:gd name="connsiteY19" fmla="*/ 303148 h 1027260"/>
              <a:gd name="connsiteX20" fmla="*/ 8694011 w 10753706"/>
              <a:gd name="connsiteY20" fmla="*/ 308812 h 1027260"/>
              <a:gd name="connsiteX21" fmla="*/ 8611976 w 10753706"/>
              <a:gd name="connsiteY21" fmla="*/ 324819 h 1027260"/>
              <a:gd name="connsiteX22" fmla="*/ 8562074 w 10753706"/>
              <a:gd name="connsiteY22" fmla="*/ 337971 h 1027260"/>
              <a:gd name="connsiteX23" fmla="*/ 8501724 w 10753706"/>
              <a:gd name="connsiteY23" fmla="*/ 360865 h 1027260"/>
              <a:gd name="connsiteX24" fmla="*/ 8504489 w 10753706"/>
              <a:gd name="connsiteY24" fmla="*/ 364790 h 1027260"/>
              <a:gd name="connsiteX25" fmla="*/ 8492774 w 10753706"/>
              <a:gd name="connsiteY25" fmla="*/ 366181 h 1027260"/>
              <a:gd name="connsiteX26" fmla="*/ 8466405 w 10753706"/>
              <a:gd name="connsiteY26" fmla="*/ 368724 h 1027260"/>
              <a:gd name="connsiteX27" fmla="*/ 8427069 w 10753706"/>
              <a:gd name="connsiteY27" fmla="*/ 387211 h 1027260"/>
              <a:gd name="connsiteX28" fmla="*/ 8387766 w 10753706"/>
              <a:gd name="connsiteY28" fmla="*/ 377161 h 1027260"/>
              <a:gd name="connsiteX29" fmla="*/ 8315874 w 10753706"/>
              <a:gd name="connsiteY29" fmla="*/ 395527 h 1027260"/>
              <a:gd name="connsiteX30" fmla="*/ 8274474 w 10753706"/>
              <a:gd name="connsiteY30" fmla="*/ 405112 h 1027260"/>
              <a:gd name="connsiteX31" fmla="*/ 8234664 w 10753706"/>
              <a:gd name="connsiteY31" fmla="*/ 410219 h 1027260"/>
              <a:gd name="connsiteX32" fmla="*/ 8211268 w 10753706"/>
              <a:gd name="connsiteY32" fmla="*/ 416791 h 1027260"/>
              <a:gd name="connsiteX33" fmla="*/ 8188615 w 10753706"/>
              <a:gd name="connsiteY33" fmla="*/ 421755 h 1027260"/>
              <a:gd name="connsiteX34" fmla="*/ 8179981 w 10753706"/>
              <a:gd name="connsiteY34" fmla="*/ 420402 h 1027260"/>
              <a:gd name="connsiteX35" fmla="*/ 8179307 w 10753706"/>
              <a:gd name="connsiteY35" fmla="*/ 422516 h 1027260"/>
              <a:gd name="connsiteX36" fmla="*/ 8147929 w 10753706"/>
              <a:gd name="connsiteY36" fmla="*/ 450302 h 1027260"/>
              <a:gd name="connsiteX37" fmla="*/ 8089136 w 10753706"/>
              <a:gd name="connsiteY37" fmla="*/ 465283 h 1027260"/>
              <a:gd name="connsiteX38" fmla="*/ 8049973 w 10753706"/>
              <a:gd name="connsiteY38" fmla="*/ 454121 h 1027260"/>
              <a:gd name="connsiteX39" fmla="*/ 7965913 w 10753706"/>
              <a:gd name="connsiteY39" fmla="*/ 464415 h 1027260"/>
              <a:gd name="connsiteX40" fmla="*/ 7945093 w 10753706"/>
              <a:gd name="connsiteY40" fmla="*/ 464798 h 1027260"/>
              <a:gd name="connsiteX41" fmla="*/ 7935335 w 10753706"/>
              <a:gd name="connsiteY41" fmla="*/ 462442 h 1027260"/>
              <a:gd name="connsiteX42" fmla="*/ 7904779 w 10753706"/>
              <a:gd name="connsiteY42" fmla="*/ 471429 h 1027260"/>
              <a:gd name="connsiteX43" fmla="*/ 7855604 w 10753706"/>
              <a:gd name="connsiteY43" fmla="*/ 480199 h 1027260"/>
              <a:gd name="connsiteX44" fmla="*/ 7832630 w 10753706"/>
              <a:gd name="connsiteY44" fmla="*/ 485371 h 1027260"/>
              <a:gd name="connsiteX45" fmla="*/ 7812438 w 10753706"/>
              <a:gd name="connsiteY45" fmla="*/ 485391 h 1027260"/>
              <a:gd name="connsiteX46" fmla="*/ 7701399 w 10753706"/>
              <a:gd name="connsiteY46" fmla="*/ 495197 h 1027260"/>
              <a:gd name="connsiteX47" fmla="*/ 7674778 w 10753706"/>
              <a:gd name="connsiteY47" fmla="*/ 494723 h 1027260"/>
              <a:gd name="connsiteX48" fmla="*/ 7660445 w 10753706"/>
              <a:gd name="connsiteY48" fmla="*/ 490194 h 1027260"/>
              <a:gd name="connsiteX49" fmla="*/ 7651781 w 10753706"/>
              <a:gd name="connsiteY49" fmla="*/ 493084 h 1027260"/>
              <a:gd name="connsiteX50" fmla="*/ 7584807 w 10753706"/>
              <a:gd name="connsiteY50" fmla="*/ 499490 h 1027260"/>
              <a:gd name="connsiteX51" fmla="*/ 7541324 w 10753706"/>
              <a:gd name="connsiteY51" fmla="*/ 504184 h 1027260"/>
              <a:gd name="connsiteX52" fmla="*/ 7541756 w 10753706"/>
              <a:gd name="connsiteY52" fmla="*/ 512184 h 1027260"/>
              <a:gd name="connsiteX53" fmla="*/ 7503906 w 10753706"/>
              <a:gd name="connsiteY53" fmla="*/ 518551 h 1027260"/>
              <a:gd name="connsiteX54" fmla="*/ 7460411 w 10753706"/>
              <a:gd name="connsiteY54" fmla="*/ 517415 h 1027260"/>
              <a:gd name="connsiteX55" fmla="*/ 7460116 w 10753706"/>
              <a:gd name="connsiteY55" fmla="*/ 517548 h 1027260"/>
              <a:gd name="connsiteX56" fmla="*/ 7297810 w 10753706"/>
              <a:gd name="connsiteY56" fmla="*/ 563947 h 1027260"/>
              <a:gd name="connsiteX57" fmla="*/ 6946388 w 10753706"/>
              <a:gd name="connsiteY57" fmla="*/ 665244 h 1027260"/>
              <a:gd name="connsiteX58" fmla="*/ 6741704 w 10753706"/>
              <a:gd name="connsiteY58" fmla="*/ 679365 h 1027260"/>
              <a:gd name="connsiteX59" fmla="*/ 6624680 w 10753706"/>
              <a:gd name="connsiteY59" fmla="*/ 677674 h 1027260"/>
              <a:gd name="connsiteX60" fmla="*/ 6605700 w 10753706"/>
              <a:gd name="connsiteY60" fmla="*/ 683566 h 1027260"/>
              <a:gd name="connsiteX61" fmla="*/ 6576922 w 10753706"/>
              <a:gd name="connsiteY61" fmla="*/ 683030 h 1027260"/>
              <a:gd name="connsiteX62" fmla="*/ 6405123 w 10753706"/>
              <a:gd name="connsiteY62" fmla="*/ 721946 h 1027260"/>
              <a:gd name="connsiteX63" fmla="*/ 6368938 w 10753706"/>
              <a:gd name="connsiteY63" fmla="*/ 717341 h 1027260"/>
              <a:gd name="connsiteX64" fmla="*/ 6295102 w 10753706"/>
              <a:gd name="connsiteY64" fmla="*/ 729508 h 1027260"/>
              <a:gd name="connsiteX65" fmla="*/ 6202084 w 10753706"/>
              <a:gd name="connsiteY65" fmla="*/ 767091 h 1027260"/>
              <a:gd name="connsiteX66" fmla="*/ 6067157 w 10753706"/>
              <a:gd name="connsiteY66" fmla="*/ 790339 h 1027260"/>
              <a:gd name="connsiteX67" fmla="*/ 6061443 w 10753706"/>
              <a:gd name="connsiteY67" fmla="*/ 796151 h 1027260"/>
              <a:gd name="connsiteX68" fmla="*/ 6051406 w 10753706"/>
              <a:gd name="connsiteY68" fmla="*/ 800684 h 1027260"/>
              <a:gd name="connsiteX69" fmla="*/ 6049097 w 10753706"/>
              <a:gd name="connsiteY69" fmla="*/ 800636 h 1027260"/>
              <a:gd name="connsiteX70" fmla="*/ 6034222 w 10753706"/>
              <a:gd name="connsiteY70" fmla="*/ 804110 h 1027260"/>
              <a:gd name="connsiteX71" fmla="*/ 6033121 w 10753706"/>
              <a:gd name="connsiteY71" fmla="*/ 806078 h 1027260"/>
              <a:gd name="connsiteX72" fmla="*/ 6023593 w 10753706"/>
              <a:gd name="connsiteY72" fmla="*/ 808842 h 1027260"/>
              <a:gd name="connsiteX73" fmla="*/ 6006639 w 10753706"/>
              <a:gd name="connsiteY73" fmla="*/ 815304 h 1027260"/>
              <a:gd name="connsiteX74" fmla="*/ 6001762 w 10753706"/>
              <a:gd name="connsiteY74" fmla="*/ 815557 h 1027260"/>
              <a:gd name="connsiteX75" fmla="*/ 5973534 w 10753706"/>
              <a:gd name="connsiteY75" fmla="*/ 823815 h 1027260"/>
              <a:gd name="connsiteX76" fmla="*/ 5972336 w 10753706"/>
              <a:gd name="connsiteY76" fmla="*/ 823476 h 1027260"/>
              <a:gd name="connsiteX77" fmla="*/ 5960841 w 10753706"/>
              <a:gd name="connsiteY77" fmla="*/ 823819 h 1027260"/>
              <a:gd name="connsiteX78" fmla="*/ 5940719 w 10753706"/>
              <a:gd name="connsiteY78" fmla="*/ 825514 h 1027260"/>
              <a:gd name="connsiteX79" fmla="*/ 5884298 w 10753706"/>
              <a:gd name="connsiteY79" fmla="*/ 823806 h 1027260"/>
              <a:gd name="connsiteX80" fmla="*/ 5854779 w 10753706"/>
              <a:gd name="connsiteY80" fmla="*/ 832365 h 1027260"/>
              <a:gd name="connsiteX81" fmla="*/ 5848382 w 10753706"/>
              <a:gd name="connsiteY81" fmla="*/ 833844 h 1027260"/>
              <a:gd name="connsiteX82" fmla="*/ 5848066 w 10753706"/>
              <a:gd name="connsiteY82" fmla="*/ 833772 h 1027260"/>
              <a:gd name="connsiteX83" fmla="*/ 5840944 w 10753706"/>
              <a:gd name="connsiteY83" fmla="*/ 835132 h 1027260"/>
              <a:gd name="connsiteX84" fmla="*/ 5836719 w 10753706"/>
              <a:gd name="connsiteY84" fmla="*/ 836539 h 1027260"/>
              <a:gd name="connsiteX85" fmla="*/ 5824311 w 10753706"/>
              <a:gd name="connsiteY85" fmla="*/ 839408 h 1027260"/>
              <a:gd name="connsiteX86" fmla="*/ 5818788 w 10753706"/>
              <a:gd name="connsiteY86" fmla="*/ 839727 h 1027260"/>
              <a:gd name="connsiteX87" fmla="*/ 5763953 w 10753706"/>
              <a:gd name="connsiteY87" fmla="*/ 834282 h 1027260"/>
              <a:gd name="connsiteX88" fmla="*/ 5667748 w 10753706"/>
              <a:gd name="connsiteY88" fmla="*/ 840211 h 1027260"/>
              <a:gd name="connsiteX89" fmla="*/ 5573108 w 10753706"/>
              <a:gd name="connsiteY89" fmla="*/ 847611 h 1027260"/>
              <a:gd name="connsiteX90" fmla="*/ 5539137 w 10753706"/>
              <a:gd name="connsiteY90" fmla="*/ 851033 h 1027260"/>
              <a:gd name="connsiteX91" fmla="*/ 5510651 w 10753706"/>
              <a:gd name="connsiteY91" fmla="*/ 844215 h 1027260"/>
              <a:gd name="connsiteX92" fmla="*/ 5457331 w 10753706"/>
              <a:gd name="connsiteY92" fmla="*/ 839159 h 1027260"/>
              <a:gd name="connsiteX93" fmla="*/ 5410613 w 10753706"/>
              <a:gd name="connsiteY93" fmla="*/ 834358 h 1027260"/>
              <a:gd name="connsiteX94" fmla="*/ 5370040 w 10753706"/>
              <a:gd name="connsiteY94" fmla="*/ 862127 h 1027260"/>
              <a:gd name="connsiteX95" fmla="*/ 5318778 w 10753706"/>
              <a:gd name="connsiteY95" fmla="*/ 855310 h 1027260"/>
              <a:gd name="connsiteX96" fmla="*/ 5298645 w 10753706"/>
              <a:gd name="connsiteY96" fmla="*/ 855171 h 1027260"/>
              <a:gd name="connsiteX97" fmla="*/ 5253828 w 10753706"/>
              <a:gd name="connsiteY97" fmla="*/ 859670 h 1027260"/>
              <a:gd name="connsiteX98" fmla="*/ 5216955 w 10753706"/>
              <a:gd name="connsiteY98" fmla="*/ 866245 h 1027260"/>
              <a:gd name="connsiteX99" fmla="*/ 5214344 w 10753706"/>
              <a:gd name="connsiteY99" fmla="*/ 868102 h 1027260"/>
              <a:gd name="connsiteX100" fmla="*/ 5195561 w 10753706"/>
              <a:gd name="connsiteY100" fmla="*/ 869949 h 1027260"/>
              <a:gd name="connsiteX101" fmla="*/ 5182555 w 10753706"/>
              <a:gd name="connsiteY101" fmla="*/ 873542 h 1027260"/>
              <a:gd name="connsiteX102" fmla="*/ 5172552 w 10753706"/>
              <a:gd name="connsiteY102" fmla="*/ 878801 h 1027260"/>
              <a:gd name="connsiteX103" fmla="*/ 5027993 w 10753706"/>
              <a:gd name="connsiteY103" fmla="*/ 889666 h 1027260"/>
              <a:gd name="connsiteX104" fmla="*/ 4939844 w 10753706"/>
              <a:gd name="connsiteY104" fmla="*/ 934802 h 1027260"/>
              <a:gd name="connsiteX105" fmla="*/ 4792576 w 10753706"/>
              <a:gd name="connsiteY105" fmla="*/ 934820 h 1027260"/>
              <a:gd name="connsiteX106" fmla="*/ 4602423 w 10753706"/>
              <a:gd name="connsiteY106" fmla="*/ 958063 h 1027260"/>
              <a:gd name="connsiteX107" fmla="*/ 4290656 w 10753706"/>
              <a:gd name="connsiteY107" fmla="*/ 969152 h 1027260"/>
              <a:gd name="connsiteX108" fmla="*/ 3952334 w 10753706"/>
              <a:gd name="connsiteY108" fmla="*/ 954043 h 1027260"/>
              <a:gd name="connsiteX109" fmla="*/ 3858560 w 10753706"/>
              <a:gd name="connsiteY109" fmla="*/ 948781 h 1027260"/>
              <a:gd name="connsiteX110" fmla="*/ 3846597 w 10753706"/>
              <a:gd name="connsiteY110" fmla="*/ 948382 h 1027260"/>
              <a:gd name="connsiteX111" fmla="*/ 3736044 w 10753706"/>
              <a:gd name="connsiteY111" fmla="*/ 947759 h 1027260"/>
              <a:gd name="connsiteX112" fmla="*/ 3713136 w 10753706"/>
              <a:gd name="connsiteY112" fmla="*/ 946963 h 1027260"/>
              <a:gd name="connsiteX113" fmla="*/ 3695939 w 10753706"/>
              <a:gd name="connsiteY113" fmla="*/ 943639 h 1027260"/>
              <a:gd name="connsiteX114" fmla="*/ 3694125 w 10753706"/>
              <a:gd name="connsiteY114" fmla="*/ 940567 h 1027260"/>
              <a:gd name="connsiteX115" fmla="*/ 3681925 w 10753706"/>
              <a:gd name="connsiteY115" fmla="*/ 939706 h 1027260"/>
              <a:gd name="connsiteX116" fmla="*/ 3679204 w 10753706"/>
              <a:gd name="connsiteY116" fmla="*/ 938926 h 1027260"/>
              <a:gd name="connsiteX117" fmla="*/ 3615656 w 10753706"/>
              <a:gd name="connsiteY117" fmla="*/ 940320 h 1027260"/>
              <a:gd name="connsiteX118" fmla="*/ 3567983 w 10753706"/>
              <a:gd name="connsiteY118" fmla="*/ 935596 h 1027260"/>
              <a:gd name="connsiteX119" fmla="*/ 3422423 w 10753706"/>
              <a:gd name="connsiteY119" fmla="*/ 932129 h 1027260"/>
              <a:gd name="connsiteX120" fmla="*/ 3310925 w 10753706"/>
              <a:gd name="connsiteY120" fmla="*/ 911072 h 1027260"/>
              <a:gd name="connsiteX121" fmla="*/ 3139421 w 10753706"/>
              <a:gd name="connsiteY121" fmla="*/ 934151 h 1027260"/>
              <a:gd name="connsiteX122" fmla="*/ 2996922 w 10753706"/>
              <a:gd name="connsiteY122" fmla="*/ 927537 h 1027260"/>
              <a:gd name="connsiteX123" fmla="*/ 2982785 w 10753706"/>
              <a:gd name="connsiteY123" fmla="*/ 931453 h 1027260"/>
              <a:gd name="connsiteX124" fmla="*/ 2967478 w 10753706"/>
              <a:gd name="connsiteY124" fmla="*/ 933397 h 1027260"/>
              <a:gd name="connsiteX125" fmla="*/ 2948552 w 10753706"/>
              <a:gd name="connsiteY125" fmla="*/ 932961 h 1027260"/>
              <a:gd name="connsiteX126" fmla="*/ 2944404 w 10753706"/>
              <a:gd name="connsiteY126" fmla="*/ 934452 h 1027260"/>
              <a:gd name="connsiteX127" fmla="*/ 2908608 w 10753706"/>
              <a:gd name="connsiteY127" fmla="*/ 937205 h 1027260"/>
              <a:gd name="connsiteX128" fmla="*/ 2904443 w 10753706"/>
              <a:gd name="connsiteY128" fmla="*/ 936455 h 1027260"/>
              <a:gd name="connsiteX129" fmla="*/ 2868935 w 10753706"/>
              <a:gd name="connsiteY129" fmla="*/ 938022 h 1027260"/>
              <a:gd name="connsiteX130" fmla="*/ 2868586 w 10753706"/>
              <a:gd name="connsiteY130" fmla="*/ 937487 h 1027260"/>
              <a:gd name="connsiteX131" fmla="*/ 2859191 w 10753706"/>
              <a:gd name="connsiteY131" fmla="*/ 935503 h 1027260"/>
              <a:gd name="connsiteX132" fmla="*/ 2840915 w 10753706"/>
              <a:gd name="connsiteY132" fmla="*/ 932977 h 1027260"/>
              <a:gd name="connsiteX133" fmla="*/ 2763509 w 10753706"/>
              <a:gd name="connsiteY133" fmla="*/ 921850 h 1027260"/>
              <a:gd name="connsiteX134" fmla="*/ 2756121 w 10753706"/>
              <a:gd name="connsiteY134" fmla="*/ 921864 h 1027260"/>
              <a:gd name="connsiteX135" fmla="*/ 2755998 w 10753706"/>
              <a:gd name="connsiteY135" fmla="*/ 921739 h 1027260"/>
              <a:gd name="connsiteX136" fmla="*/ 2748255 w 10753706"/>
              <a:gd name="connsiteY136" fmla="*/ 921505 h 1027260"/>
              <a:gd name="connsiteX137" fmla="*/ 2694601 w 10753706"/>
              <a:gd name="connsiteY137" fmla="*/ 915575 h 1027260"/>
              <a:gd name="connsiteX138" fmla="*/ 2635357 w 10753706"/>
              <a:gd name="connsiteY138" fmla="*/ 910976 h 1027260"/>
              <a:gd name="connsiteX139" fmla="*/ 2601047 w 10753706"/>
              <a:gd name="connsiteY139" fmla="*/ 910263 h 1027260"/>
              <a:gd name="connsiteX140" fmla="*/ 2507482 w 10753706"/>
              <a:gd name="connsiteY140" fmla="*/ 906211 h 1027260"/>
              <a:gd name="connsiteX141" fmla="*/ 2413884 w 10753706"/>
              <a:gd name="connsiteY141" fmla="*/ 900545 h 1027260"/>
              <a:gd name="connsiteX142" fmla="*/ 2368912 w 10753706"/>
              <a:gd name="connsiteY142" fmla="*/ 888755 h 1027260"/>
              <a:gd name="connsiteX143" fmla="*/ 2349490 w 10753706"/>
              <a:gd name="connsiteY143" fmla="*/ 889719 h 1027260"/>
              <a:gd name="connsiteX144" fmla="*/ 2344290 w 10753706"/>
              <a:gd name="connsiteY144" fmla="*/ 890584 h 1027260"/>
              <a:gd name="connsiteX145" fmla="*/ 2336488 w 10753706"/>
              <a:gd name="connsiteY145" fmla="*/ 891058 h 1027260"/>
              <a:gd name="connsiteX146" fmla="*/ 2329015 w 10753706"/>
              <a:gd name="connsiteY146" fmla="*/ 891627 h 1027260"/>
              <a:gd name="connsiteX147" fmla="*/ 2293898 w 10753706"/>
              <a:gd name="connsiteY147" fmla="*/ 896431 h 1027260"/>
              <a:gd name="connsiteX148" fmla="*/ 2243927 w 10753706"/>
              <a:gd name="connsiteY148" fmla="*/ 888076 h 1027260"/>
              <a:gd name="connsiteX149" fmla="*/ 2223920 w 10753706"/>
              <a:gd name="connsiteY149" fmla="*/ 887331 h 1027260"/>
              <a:gd name="connsiteX150" fmla="*/ 2213081 w 10753706"/>
              <a:gd name="connsiteY150" fmla="*/ 886302 h 1027260"/>
              <a:gd name="connsiteX151" fmla="*/ 2212307 w 10753706"/>
              <a:gd name="connsiteY151" fmla="*/ 885829 h 1027260"/>
              <a:gd name="connsiteX152" fmla="*/ 2152321 w 10753706"/>
              <a:gd name="connsiteY152" fmla="*/ 894418 h 1027260"/>
              <a:gd name="connsiteX153" fmla="*/ 2140985 w 10753706"/>
              <a:gd name="connsiteY153" fmla="*/ 895968 h 1027260"/>
              <a:gd name="connsiteX154" fmla="*/ 2121210 w 10753706"/>
              <a:gd name="connsiteY154" fmla="*/ 899354 h 1027260"/>
              <a:gd name="connsiteX155" fmla="*/ 2119146 w 10753706"/>
              <a:gd name="connsiteY155" fmla="*/ 899033 h 1027260"/>
              <a:gd name="connsiteX156" fmla="*/ 2105666 w 10753706"/>
              <a:gd name="connsiteY156" fmla="*/ 902240 h 1027260"/>
              <a:gd name="connsiteX157" fmla="*/ 2094924 w 10753706"/>
              <a:gd name="connsiteY157" fmla="*/ 907203 h 1027260"/>
              <a:gd name="connsiteX158" fmla="*/ 1949478 w 10753706"/>
              <a:gd name="connsiteY158" fmla="*/ 913748 h 1027260"/>
              <a:gd name="connsiteX159" fmla="*/ 1749684 w 10753706"/>
              <a:gd name="connsiteY159" fmla="*/ 942223 h 1027260"/>
              <a:gd name="connsiteX160" fmla="*/ 1585576 w 10753706"/>
              <a:gd name="connsiteY160" fmla="*/ 954170 h 1027260"/>
              <a:gd name="connsiteX161" fmla="*/ 1476250 w 10753706"/>
              <a:gd name="connsiteY161" fmla="*/ 950653 h 1027260"/>
              <a:gd name="connsiteX162" fmla="*/ 1433927 w 10753706"/>
              <a:gd name="connsiteY162" fmla="*/ 959926 h 1027260"/>
              <a:gd name="connsiteX163" fmla="*/ 1414893 w 10753706"/>
              <a:gd name="connsiteY163" fmla="*/ 957671 h 1027260"/>
              <a:gd name="connsiteX164" fmla="*/ 1411585 w 10753706"/>
              <a:gd name="connsiteY164" fmla="*/ 957179 h 1027260"/>
              <a:gd name="connsiteX165" fmla="*/ 1398896 w 10753706"/>
              <a:gd name="connsiteY165" fmla="*/ 957460 h 1027260"/>
              <a:gd name="connsiteX166" fmla="*/ 1394632 w 10753706"/>
              <a:gd name="connsiteY166" fmla="*/ 954725 h 1027260"/>
              <a:gd name="connsiteX167" fmla="*/ 1375043 w 10753706"/>
              <a:gd name="connsiteY167" fmla="*/ 953132 h 1027260"/>
              <a:gd name="connsiteX168" fmla="*/ 1351876 w 10753706"/>
              <a:gd name="connsiteY168" fmla="*/ 954436 h 1027260"/>
              <a:gd name="connsiteX169" fmla="*/ 1242676 w 10753706"/>
              <a:gd name="connsiteY169" fmla="*/ 963767 h 1027260"/>
              <a:gd name="connsiteX170" fmla="*/ 1205993 w 10753706"/>
              <a:gd name="connsiteY170" fmla="*/ 974080 h 1027260"/>
              <a:gd name="connsiteX171" fmla="*/ 1052221 w 10753706"/>
              <a:gd name="connsiteY171" fmla="*/ 963954 h 1027260"/>
              <a:gd name="connsiteX172" fmla="*/ 968270 w 10753706"/>
              <a:gd name="connsiteY172" fmla="*/ 964761 h 1027260"/>
              <a:gd name="connsiteX173" fmla="*/ 874493 w 10753706"/>
              <a:gd name="connsiteY173" fmla="*/ 998122 h 1027260"/>
              <a:gd name="connsiteX174" fmla="*/ 814411 w 10753706"/>
              <a:gd name="connsiteY174" fmla="*/ 1007391 h 1027260"/>
              <a:gd name="connsiteX175" fmla="*/ 688604 w 10753706"/>
              <a:gd name="connsiteY175" fmla="*/ 1015631 h 1027260"/>
              <a:gd name="connsiteX176" fmla="*/ 618171 w 10753706"/>
              <a:gd name="connsiteY176" fmla="*/ 1027260 h 1027260"/>
              <a:gd name="connsiteX177" fmla="*/ 570379 w 10753706"/>
              <a:gd name="connsiteY177" fmla="*/ 1023487 h 1027260"/>
              <a:gd name="connsiteX178" fmla="*/ 482519 w 10753706"/>
              <a:gd name="connsiteY178" fmla="*/ 1002108 h 1027260"/>
              <a:gd name="connsiteX179" fmla="*/ 475319 w 10753706"/>
              <a:gd name="connsiteY179" fmla="*/ 1009922 h 1027260"/>
              <a:gd name="connsiteX180" fmla="*/ 431104 w 10753706"/>
              <a:gd name="connsiteY180" fmla="*/ 1009317 h 1027260"/>
              <a:gd name="connsiteX181" fmla="*/ 363782 w 10753706"/>
              <a:gd name="connsiteY181" fmla="*/ 1007585 h 1027260"/>
              <a:gd name="connsiteX182" fmla="*/ 325533 w 10753706"/>
              <a:gd name="connsiteY182" fmla="*/ 1008502 h 1027260"/>
              <a:gd name="connsiteX183" fmla="*/ 220429 w 10753706"/>
              <a:gd name="connsiteY183" fmla="*/ 1008927 h 1027260"/>
              <a:gd name="connsiteX184" fmla="*/ 114676 w 10753706"/>
              <a:gd name="connsiteY184" fmla="*/ 1007765 h 1027260"/>
              <a:gd name="connsiteX185" fmla="*/ 13470 w 10753706"/>
              <a:gd name="connsiteY185" fmla="*/ 998544 h 1027260"/>
              <a:gd name="connsiteX186" fmla="*/ 0 w 10753706"/>
              <a:gd name="connsiteY186" fmla="*/ 997355 h 10272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</a:cxnLst>
            <a:rect l="l" t="t" r="r" b="b"/>
            <a:pathLst>
              <a:path w="10753706" h="1027260">
                <a:moveTo>
                  <a:pt x="0" y="0"/>
                </a:moveTo>
                <a:lnTo>
                  <a:pt x="10753706" y="0"/>
                </a:lnTo>
                <a:lnTo>
                  <a:pt x="10748809" y="2522"/>
                </a:lnTo>
                <a:cubicBezTo>
                  <a:pt x="10744031" y="4644"/>
                  <a:pt x="10737551" y="7204"/>
                  <a:pt x="10725330" y="11977"/>
                </a:cubicBezTo>
                <a:cubicBezTo>
                  <a:pt x="10700888" y="21523"/>
                  <a:pt x="10652058" y="39304"/>
                  <a:pt x="10615423" y="52967"/>
                </a:cubicBezTo>
                <a:cubicBezTo>
                  <a:pt x="10598524" y="49017"/>
                  <a:pt x="10550674" y="61360"/>
                  <a:pt x="10533936" y="53095"/>
                </a:cubicBezTo>
                <a:cubicBezTo>
                  <a:pt x="10519435" y="55674"/>
                  <a:pt x="10480156" y="49393"/>
                  <a:pt x="10466876" y="45180"/>
                </a:cubicBezTo>
                <a:cubicBezTo>
                  <a:pt x="10443145" y="68059"/>
                  <a:pt x="10382269" y="71294"/>
                  <a:pt x="10355090" y="89741"/>
                </a:cubicBezTo>
                <a:cubicBezTo>
                  <a:pt x="10286222" y="95376"/>
                  <a:pt x="10146285" y="63529"/>
                  <a:pt x="10087145" y="66115"/>
                </a:cubicBezTo>
                <a:cubicBezTo>
                  <a:pt x="10067575" y="79584"/>
                  <a:pt x="10043111" y="68921"/>
                  <a:pt x="10015902" y="76178"/>
                </a:cubicBezTo>
                <a:cubicBezTo>
                  <a:pt x="9952302" y="84628"/>
                  <a:pt x="9893286" y="103337"/>
                  <a:pt x="9806005" y="102435"/>
                </a:cubicBezTo>
                <a:cubicBezTo>
                  <a:pt x="9782247" y="141133"/>
                  <a:pt x="9674787" y="151643"/>
                  <a:pt x="9602583" y="179170"/>
                </a:cubicBezTo>
                <a:cubicBezTo>
                  <a:pt x="9557658" y="187584"/>
                  <a:pt x="9478290" y="154235"/>
                  <a:pt x="9469719" y="174721"/>
                </a:cubicBezTo>
                <a:cubicBezTo>
                  <a:pt x="9443779" y="165070"/>
                  <a:pt x="9431317" y="185692"/>
                  <a:pt x="9408692" y="189513"/>
                </a:cubicBezTo>
                <a:cubicBezTo>
                  <a:pt x="9387154" y="183843"/>
                  <a:pt x="9380475" y="191089"/>
                  <a:pt x="9364151" y="194072"/>
                </a:cubicBezTo>
                <a:cubicBezTo>
                  <a:pt x="9354686" y="190222"/>
                  <a:pt x="9340485" y="191782"/>
                  <a:pt x="9337751" y="197579"/>
                </a:cubicBezTo>
                <a:cubicBezTo>
                  <a:pt x="9349566" y="209270"/>
                  <a:pt x="9297468" y="207714"/>
                  <a:pt x="9297166" y="216558"/>
                </a:cubicBezTo>
                <a:cubicBezTo>
                  <a:pt x="9269057" y="220999"/>
                  <a:pt x="9139630" y="221783"/>
                  <a:pt x="9123859" y="237356"/>
                </a:cubicBezTo>
                <a:cubicBezTo>
                  <a:pt x="9068176" y="249209"/>
                  <a:pt x="8975349" y="235349"/>
                  <a:pt x="8950741" y="238020"/>
                </a:cubicBezTo>
                <a:cubicBezTo>
                  <a:pt x="8916265" y="215428"/>
                  <a:pt x="8822808" y="292026"/>
                  <a:pt x="8718236" y="303148"/>
                </a:cubicBezTo>
                <a:cubicBezTo>
                  <a:pt x="8703111" y="302060"/>
                  <a:pt x="8695551" y="302792"/>
                  <a:pt x="8694011" y="308812"/>
                </a:cubicBezTo>
                <a:cubicBezTo>
                  <a:pt x="8661810" y="312764"/>
                  <a:pt x="8637956" y="329628"/>
                  <a:pt x="8611976" y="324819"/>
                </a:cubicBezTo>
                <a:cubicBezTo>
                  <a:pt x="8621849" y="336388"/>
                  <a:pt x="8562809" y="325917"/>
                  <a:pt x="8562074" y="337971"/>
                </a:cubicBezTo>
                <a:cubicBezTo>
                  <a:pt x="8543699" y="343978"/>
                  <a:pt x="8511321" y="356396"/>
                  <a:pt x="8501724" y="360865"/>
                </a:cubicBezTo>
                <a:lnTo>
                  <a:pt x="8504489" y="364790"/>
                </a:lnTo>
                <a:lnTo>
                  <a:pt x="8492774" y="366181"/>
                </a:lnTo>
                <a:lnTo>
                  <a:pt x="8466405" y="368724"/>
                </a:lnTo>
                <a:cubicBezTo>
                  <a:pt x="8455454" y="372229"/>
                  <a:pt x="8440175" y="385805"/>
                  <a:pt x="8427069" y="387211"/>
                </a:cubicBezTo>
                <a:cubicBezTo>
                  <a:pt x="8400442" y="392215"/>
                  <a:pt x="8397079" y="382989"/>
                  <a:pt x="8387766" y="377161"/>
                </a:cubicBezTo>
                <a:cubicBezTo>
                  <a:pt x="8369233" y="378548"/>
                  <a:pt x="8334756" y="390869"/>
                  <a:pt x="8315874" y="395527"/>
                </a:cubicBezTo>
                <a:cubicBezTo>
                  <a:pt x="8306664" y="400500"/>
                  <a:pt x="8272845" y="393679"/>
                  <a:pt x="8274474" y="405112"/>
                </a:cubicBezTo>
                <a:cubicBezTo>
                  <a:pt x="8255483" y="406194"/>
                  <a:pt x="8244963" y="408376"/>
                  <a:pt x="8234664" y="410219"/>
                </a:cubicBezTo>
                <a:lnTo>
                  <a:pt x="8211268" y="416791"/>
                </a:lnTo>
                <a:cubicBezTo>
                  <a:pt x="8204720" y="419941"/>
                  <a:pt x="8197411" y="422004"/>
                  <a:pt x="8188615" y="421755"/>
                </a:cubicBezTo>
                <a:lnTo>
                  <a:pt x="8179981" y="420402"/>
                </a:lnTo>
                <a:lnTo>
                  <a:pt x="8179307" y="422516"/>
                </a:lnTo>
                <a:cubicBezTo>
                  <a:pt x="8179027" y="425797"/>
                  <a:pt x="8175790" y="448341"/>
                  <a:pt x="8147929" y="450302"/>
                </a:cubicBezTo>
                <a:cubicBezTo>
                  <a:pt x="8130300" y="457967"/>
                  <a:pt x="8114933" y="461015"/>
                  <a:pt x="8089136" y="465283"/>
                </a:cubicBezTo>
                <a:cubicBezTo>
                  <a:pt x="8072810" y="465920"/>
                  <a:pt x="8069376" y="451569"/>
                  <a:pt x="8049973" y="454121"/>
                </a:cubicBezTo>
                <a:cubicBezTo>
                  <a:pt x="7974508" y="471465"/>
                  <a:pt x="8006050" y="447139"/>
                  <a:pt x="7965913" y="464415"/>
                </a:cubicBezTo>
                <a:cubicBezTo>
                  <a:pt x="7958234" y="466025"/>
                  <a:pt x="7951405" y="465800"/>
                  <a:pt x="7945093" y="464798"/>
                </a:cubicBezTo>
                <a:lnTo>
                  <a:pt x="7935335" y="462442"/>
                </a:lnTo>
                <a:lnTo>
                  <a:pt x="7904779" y="471429"/>
                </a:lnTo>
                <a:cubicBezTo>
                  <a:pt x="7889387" y="474999"/>
                  <a:pt x="7872867" y="477951"/>
                  <a:pt x="7855604" y="480199"/>
                </a:cubicBezTo>
                <a:cubicBezTo>
                  <a:pt x="7850005" y="476378"/>
                  <a:pt x="7838628" y="483595"/>
                  <a:pt x="7832630" y="485371"/>
                </a:cubicBezTo>
                <a:cubicBezTo>
                  <a:pt x="7831473" y="482645"/>
                  <a:pt x="7816623" y="482661"/>
                  <a:pt x="7812438" y="485391"/>
                </a:cubicBezTo>
                <a:cubicBezTo>
                  <a:pt x="7709470" y="505049"/>
                  <a:pt x="7759426" y="473956"/>
                  <a:pt x="7701399" y="495197"/>
                </a:cubicBezTo>
                <a:cubicBezTo>
                  <a:pt x="7690986" y="496989"/>
                  <a:pt x="7682397" y="496365"/>
                  <a:pt x="7674778" y="494723"/>
                </a:cubicBezTo>
                <a:lnTo>
                  <a:pt x="7660445" y="490194"/>
                </a:lnTo>
                <a:lnTo>
                  <a:pt x="7651781" y="493084"/>
                </a:lnTo>
                <a:cubicBezTo>
                  <a:pt x="7616113" y="496548"/>
                  <a:pt x="7603273" y="491735"/>
                  <a:pt x="7584807" y="499490"/>
                </a:cubicBezTo>
                <a:cubicBezTo>
                  <a:pt x="7549256" y="490212"/>
                  <a:pt x="7563949" y="500167"/>
                  <a:pt x="7541324" y="504184"/>
                </a:cubicBezTo>
                <a:cubicBezTo>
                  <a:pt x="7523851" y="508307"/>
                  <a:pt x="7559546" y="509825"/>
                  <a:pt x="7541756" y="512184"/>
                </a:cubicBezTo>
                <a:cubicBezTo>
                  <a:pt x="7520963" y="510864"/>
                  <a:pt x="7525755" y="520497"/>
                  <a:pt x="7503906" y="518551"/>
                </a:cubicBezTo>
                <a:cubicBezTo>
                  <a:pt x="7505924" y="510774"/>
                  <a:pt x="7464361" y="523683"/>
                  <a:pt x="7460411" y="517415"/>
                </a:cubicBezTo>
                <a:lnTo>
                  <a:pt x="7460116" y="517548"/>
                </a:lnTo>
                <a:cubicBezTo>
                  <a:pt x="7447785" y="530928"/>
                  <a:pt x="7310141" y="550568"/>
                  <a:pt x="7297810" y="563947"/>
                </a:cubicBezTo>
                <a:cubicBezTo>
                  <a:pt x="7221791" y="605698"/>
                  <a:pt x="7039072" y="646008"/>
                  <a:pt x="6946388" y="665244"/>
                </a:cubicBezTo>
                <a:cubicBezTo>
                  <a:pt x="6853704" y="684480"/>
                  <a:pt x="6804875" y="677485"/>
                  <a:pt x="6741704" y="679365"/>
                </a:cubicBezTo>
                <a:lnTo>
                  <a:pt x="6624680" y="677674"/>
                </a:lnTo>
                <a:lnTo>
                  <a:pt x="6605700" y="683566"/>
                </a:lnTo>
                <a:cubicBezTo>
                  <a:pt x="6603309" y="685184"/>
                  <a:pt x="6599550" y="685647"/>
                  <a:pt x="6576922" y="683030"/>
                </a:cubicBezTo>
                <a:cubicBezTo>
                  <a:pt x="6527275" y="698355"/>
                  <a:pt x="6440981" y="702347"/>
                  <a:pt x="6405123" y="721946"/>
                </a:cubicBezTo>
                <a:cubicBezTo>
                  <a:pt x="6407963" y="715467"/>
                  <a:pt x="6383450" y="712913"/>
                  <a:pt x="6368938" y="717341"/>
                </a:cubicBezTo>
                <a:cubicBezTo>
                  <a:pt x="6377914" y="692119"/>
                  <a:pt x="6315316" y="744281"/>
                  <a:pt x="6295102" y="729508"/>
                </a:cubicBezTo>
                <a:cubicBezTo>
                  <a:pt x="6300358" y="744473"/>
                  <a:pt x="6240070" y="776254"/>
                  <a:pt x="6202084" y="767091"/>
                </a:cubicBezTo>
                <a:cubicBezTo>
                  <a:pt x="6152826" y="774744"/>
                  <a:pt x="6122010" y="790367"/>
                  <a:pt x="6067157" y="790339"/>
                </a:cubicBezTo>
                <a:cubicBezTo>
                  <a:pt x="6066310" y="792484"/>
                  <a:pt x="6064283" y="794403"/>
                  <a:pt x="6061443" y="796151"/>
                </a:cubicBezTo>
                <a:lnTo>
                  <a:pt x="6051406" y="800684"/>
                </a:lnTo>
                <a:lnTo>
                  <a:pt x="6049097" y="800636"/>
                </a:lnTo>
                <a:cubicBezTo>
                  <a:pt x="6040408" y="801393"/>
                  <a:pt x="6036299" y="802645"/>
                  <a:pt x="6034222" y="804110"/>
                </a:cubicBezTo>
                <a:lnTo>
                  <a:pt x="6033121" y="806078"/>
                </a:lnTo>
                <a:lnTo>
                  <a:pt x="6023593" y="808842"/>
                </a:lnTo>
                <a:lnTo>
                  <a:pt x="6006639" y="815304"/>
                </a:lnTo>
                <a:lnTo>
                  <a:pt x="6001762" y="815557"/>
                </a:lnTo>
                <a:lnTo>
                  <a:pt x="5973534" y="823815"/>
                </a:lnTo>
                <a:lnTo>
                  <a:pt x="5972336" y="823476"/>
                </a:lnTo>
                <a:cubicBezTo>
                  <a:pt x="5969004" y="822901"/>
                  <a:pt x="5965329" y="822833"/>
                  <a:pt x="5960841" y="823819"/>
                </a:cubicBezTo>
                <a:cubicBezTo>
                  <a:pt x="5955860" y="815655"/>
                  <a:pt x="5953515" y="821882"/>
                  <a:pt x="5940719" y="825514"/>
                </a:cubicBezTo>
                <a:cubicBezTo>
                  <a:pt x="5930130" y="813644"/>
                  <a:pt x="5900943" y="827979"/>
                  <a:pt x="5884298" y="823806"/>
                </a:cubicBezTo>
                <a:cubicBezTo>
                  <a:pt x="5875133" y="826741"/>
                  <a:pt x="5865250" y="829630"/>
                  <a:pt x="5854779" y="832365"/>
                </a:cubicBezTo>
                <a:lnTo>
                  <a:pt x="5848382" y="833844"/>
                </a:lnTo>
                <a:lnTo>
                  <a:pt x="5848066" y="833772"/>
                </a:lnTo>
                <a:cubicBezTo>
                  <a:pt x="5846273" y="833879"/>
                  <a:pt x="5844018" y="834284"/>
                  <a:pt x="5840944" y="835132"/>
                </a:cubicBezTo>
                <a:lnTo>
                  <a:pt x="5836719" y="836539"/>
                </a:lnTo>
                <a:lnTo>
                  <a:pt x="5824311" y="839408"/>
                </a:lnTo>
                <a:lnTo>
                  <a:pt x="5818788" y="839727"/>
                </a:lnTo>
                <a:cubicBezTo>
                  <a:pt x="5797008" y="838594"/>
                  <a:pt x="5786883" y="822081"/>
                  <a:pt x="5763953" y="834282"/>
                </a:cubicBezTo>
                <a:cubicBezTo>
                  <a:pt x="5726813" y="837521"/>
                  <a:pt x="5699446" y="830949"/>
                  <a:pt x="5667748" y="840211"/>
                </a:cubicBezTo>
                <a:cubicBezTo>
                  <a:pt x="5632959" y="843205"/>
                  <a:pt x="5601436" y="842280"/>
                  <a:pt x="5573108" y="847611"/>
                </a:cubicBezTo>
                <a:cubicBezTo>
                  <a:pt x="5560030" y="845832"/>
                  <a:pt x="5549547" y="851598"/>
                  <a:pt x="5539137" y="851033"/>
                </a:cubicBezTo>
                <a:cubicBezTo>
                  <a:pt x="5528728" y="850467"/>
                  <a:pt x="5529256" y="837509"/>
                  <a:pt x="5510651" y="844215"/>
                </a:cubicBezTo>
                <a:cubicBezTo>
                  <a:pt x="5494241" y="833607"/>
                  <a:pt x="5466101" y="839171"/>
                  <a:pt x="5457331" y="839159"/>
                </a:cubicBezTo>
                <a:lnTo>
                  <a:pt x="5410613" y="834358"/>
                </a:lnTo>
                <a:lnTo>
                  <a:pt x="5370040" y="862127"/>
                </a:lnTo>
                <a:cubicBezTo>
                  <a:pt x="5357863" y="856469"/>
                  <a:pt x="5319115" y="868069"/>
                  <a:pt x="5318778" y="855310"/>
                </a:cubicBezTo>
                <a:cubicBezTo>
                  <a:pt x="5303920" y="857760"/>
                  <a:pt x="5296727" y="863736"/>
                  <a:pt x="5298645" y="855171"/>
                </a:cubicBezTo>
                <a:cubicBezTo>
                  <a:pt x="5287819" y="855897"/>
                  <a:pt x="5267444" y="857825"/>
                  <a:pt x="5253828" y="859670"/>
                </a:cubicBezTo>
                <a:lnTo>
                  <a:pt x="5216955" y="866245"/>
                </a:lnTo>
                <a:lnTo>
                  <a:pt x="5214344" y="868102"/>
                </a:lnTo>
                <a:cubicBezTo>
                  <a:pt x="5210778" y="868719"/>
                  <a:pt x="5200859" y="869042"/>
                  <a:pt x="5195561" y="869949"/>
                </a:cubicBezTo>
                <a:lnTo>
                  <a:pt x="5182555" y="873542"/>
                </a:lnTo>
                <a:cubicBezTo>
                  <a:pt x="5178496" y="875023"/>
                  <a:pt x="5175066" y="876746"/>
                  <a:pt x="5172552" y="878801"/>
                </a:cubicBezTo>
                <a:cubicBezTo>
                  <a:pt x="5121406" y="873797"/>
                  <a:pt x="5080096" y="886529"/>
                  <a:pt x="5027993" y="889666"/>
                </a:cubicBezTo>
                <a:cubicBezTo>
                  <a:pt x="4999924" y="877115"/>
                  <a:pt x="4946973" y="919452"/>
                  <a:pt x="4939844" y="934802"/>
                </a:cubicBezTo>
                <a:cubicBezTo>
                  <a:pt x="4895154" y="940701"/>
                  <a:pt x="4844006" y="928240"/>
                  <a:pt x="4792576" y="934820"/>
                </a:cubicBezTo>
                <a:lnTo>
                  <a:pt x="4602423" y="958063"/>
                </a:lnTo>
                <a:cubicBezTo>
                  <a:pt x="4488530" y="967131"/>
                  <a:pt x="4399004" y="969822"/>
                  <a:pt x="4290656" y="969152"/>
                </a:cubicBezTo>
                <a:cubicBezTo>
                  <a:pt x="4182308" y="968482"/>
                  <a:pt x="4046938" y="971167"/>
                  <a:pt x="3952334" y="954043"/>
                </a:cubicBezTo>
                <a:lnTo>
                  <a:pt x="3858560" y="948781"/>
                </a:lnTo>
                <a:lnTo>
                  <a:pt x="3846597" y="948382"/>
                </a:lnTo>
                <a:cubicBezTo>
                  <a:pt x="3807516" y="956616"/>
                  <a:pt x="3767475" y="941640"/>
                  <a:pt x="3736044" y="947759"/>
                </a:cubicBezTo>
                <a:cubicBezTo>
                  <a:pt x="3727323" y="948128"/>
                  <a:pt x="3719828" y="947771"/>
                  <a:pt x="3713136" y="946963"/>
                </a:cubicBezTo>
                <a:lnTo>
                  <a:pt x="3695939" y="943639"/>
                </a:lnTo>
                <a:lnTo>
                  <a:pt x="3694125" y="940567"/>
                </a:lnTo>
                <a:lnTo>
                  <a:pt x="3681925" y="939706"/>
                </a:lnTo>
                <a:lnTo>
                  <a:pt x="3679204" y="938926"/>
                </a:lnTo>
                <a:cubicBezTo>
                  <a:pt x="3668160" y="939028"/>
                  <a:pt x="3634193" y="940875"/>
                  <a:pt x="3615656" y="940320"/>
                </a:cubicBezTo>
                <a:cubicBezTo>
                  <a:pt x="3582626" y="936974"/>
                  <a:pt x="3593904" y="949140"/>
                  <a:pt x="3567983" y="935596"/>
                </a:cubicBezTo>
                <a:cubicBezTo>
                  <a:pt x="3504185" y="939048"/>
                  <a:pt x="3482818" y="922224"/>
                  <a:pt x="3422423" y="932129"/>
                </a:cubicBezTo>
                <a:cubicBezTo>
                  <a:pt x="3369166" y="933413"/>
                  <a:pt x="3329486" y="910108"/>
                  <a:pt x="3310925" y="911072"/>
                </a:cubicBezTo>
                <a:cubicBezTo>
                  <a:pt x="3261363" y="909787"/>
                  <a:pt x="3198415" y="933574"/>
                  <a:pt x="3139421" y="934151"/>
                </a:cubicBezTo>
                <a:cubicBezTo>
                  <a:pt x="3088799" y="931012"/>
                  <a:pt x="3038941" y="938464"/>
                  <a:pt x="2996922" y="927537"/>
                </a:cubicBezTo>
                <a:cubicBezTo>
                  <a:pt x="2992673" y="929234"/>
                  <a:pt x="2987900" y="930498"/>
                  <a:pt x="2982785" y="931453"/>
                </a:cubicBezTo>
                <a:lnTo>
                  <a:pt x="2967478" y="933397"/>
                </a:lnTo>
                <a:lnTo>
                  <a:pt x="2948552" y="932961"/>
                </a:lnTo>
                <a:lnTo>
                  <a:pt x="2944404" y="934452"/>
                </a:lnTo>
                <a:lnTo>
                  <a:pt x="2908608" y="937205"/>
                </a:lnTo>
                <a:lnTo>
                  <a:pt x="2904443" y="936455"/>
                </a:lnTo>
                <a:lnTo>
                  <a:pt x="2868935" y="938022"/>
                </a:lnTo>
                <a:lnTo>
                  <a:pt x="2868586" y="937487"/>
                </a:lnTo>
                <a:cubicBezTo>
                  <a:pt x="2866994" y="936327"/>
                  <a:pt x="2864292" y="935538"/>
                  <a:pt x="2859191" y="935503"/>
                </a:cubicBezTo>
                <a:cubicBezTo>
                  <a:pt x="2869075" y="927418"/>
                  <a:pt x="2856828" y="932364"/>
                  <a:pt x="2840915" y="932977"/>
                </a:cubicBezTo>
                <a:lnTo>
                  <a:pt x="2763509" y="921850"/>
                </a:lnTo>
                <a:lnTo>
                  <a:pt x="2756121" y="921864"/>
                </a:lnTo>
                <a:cubicBezTo>
                  <a:pt x="2756081" y="921822"/>
                  <a:pt x="2756039" y="921781"/>
                  <a:pt x="2755998" y="921739"/>
                </a:cubicBezTo>
                <a:cubicBezTo>
                  <a:pt x="2754445" y="921476"/>
                  <a:pt x="2752036" y="921380"/>
                  <a:pt x="2748255" y="921505"/>
                </a:cubicBezTo>
                <a:lnTo>
                  <a:pt x="2694601" y="915575"/>
                </a:lnTo>
                <a:cubicBezTo>
                  <a:pt x="2671223" y="919874"/>
                  <a:pt x="2666972" y="913376"/>
                  <a:pt x="2635357" y="910976"/>
                </a:cubicBezTo>
                <a:cubicBezTo>
                  <a:pt x="2621906" y="915051"/>
                  <a:pt x="2611315" y="913542"/>
                  <a:pt x="2601047" y="910263"/>
                </a:cubicBezTo>
                <a:cubicBezTo>
                  <a:pt x="2570084" y="912074"/>
                  <a:pt x="2542135" y="907435"/>
                  <a:pt x="2507482" y="906211"/>
                </a:cubicBezTo>
                <a:cubicBezTo>
                  <a:pt x="2469706" y="911437"/>
                  <a:pt x="2450920" y="901812"/>
                  <a:pt x="2413884" y="900545"/>
                </a:cubicBezTo>
                <a:cubicBezTo>
                  <a:pt x="2381338" y="909664"/>
                  <a:pt x="2387753" y="892438"/>
                  <a:pt x="2368912" y="888755"/>
                </a:cubicBezTo>
                <a:lnTo>
                  <a:pt x="2349490" y="889719"/>
                </a:lnTo>
                <a:lnTo>
                  <a:pt x="2344290" y="890584"/>
                </a:lnTo>
                <a:cubicBezTo>
                  <a:pt x="2340673" y="891041"/>
                  <a:pt x="2338228" y="891167"/>
                  <a:pt x="2336488" y="891058"/>
                </a:cubicBezTo>
                <a:lnTo>
                  <a:pt x="2329015" y="891627"/>
                </a:lnTo>
                <a:cubicBezTo>
                  <a:pt x="2316843" y="893039"/>
                  <a:pt x="2305064" y="894669"/>
                  <a:pt x="2293898" y="896431"/>
                </a:cubicBezTo>
                <a:cubicBezTo>
                  <a:pt x="2282637" y="890404"/>
                  <a:pt x="2242346" y="900851"/>
                  <a:pt x="2243927" y="888076"/>
                </a:cubicBezTo>
                <a:cubicBezTo>
                  <a:pt x="2228778" y="890081"/>
                  <a:pt x="2220725" y="895845"/>
                  <a:pt x="2223920" y="887331"/>
                </a:cubicBezTo>
                <a:cubicBezTo>
                  <a:pt x="2218877" y="887756"/>
                  <a:pt x="2215583" y="887254"/>
                  <a:pt x="2213081" y="886302"/>
                </a:cubicBezTo>
                <a:lnTo>
                  <a:pt x="2212307" y="885829"/>
                </a:lnTo>
                <a:lnTo>
                  <a:pt x="2152321" y="894418"/>
                </a:lnTo>
                <a:lnTo>
                  <a:pt x="2140985" y="895968"/>
                </a:lnTo>
                <a:lnTo>
                  <a:pt x="2121210" y="899354"/>
                </a:lnTo>
                <a:lnTo>
                  <a:pt x="2119146" y="899033"/>
                </a:lnTo>
                <a:lnTo>
                  <a:pt x="2105666" y="902240"/>
                </a:lnTo>
                <a:cubicBezTo>
                  <a:pt x="2101407" y="903601"/>
                  <a:pt x="2097735" y="905221"/>
                  <a:pt x="2094924" y="907203"/>
                </a:cubicBezTo>
                <a:cubicBezTo>
                  <a:pt x="2044793" y="900664"/>
                  <a:pt x="2001785" y="912168"/>
                  <a:pt x="1949478" y="913748"/>
                </a:cubicBezTo>
                <a:cubicBezTo>
                  <a:pt x="1891937" y="919585"/>
                  <a:pt x="1810334" y="935486"/>
                  <a:pt x="1749684" y="942223"/>
                </a:cubicBezTo>
                <a:lnTo>
                  <a:pt x="1585576" y="954170"/>
                </a:lnTo>
                <a:cubicBezTo>
                  <a:pt x="1549165" y="943719"/>
                  <a:pt x="1511425" y="950847"/>
                  <a:pt x="1476250" y="950653"/>
                </a:cubicBezTo>
                <a:cubicBezTo>
                  <a:pt x="1488515" y="961596"/>
                  <a:pt x="1432660" y="946795"/>
                  <a:pt x="1433927" y="959926"/>
                </a:cubicBezTo>
                <a:cubicBezTo>
                  <a:pt x="1427485" y="959475"/>
                  <a:pt x="1421205" y="958623"/>
                  <a:pt x="1414893" y="957671"/>
                </a:cubicBezTo>
                <a:lnTo>
                  <a:pt x="1411585" y="957179"/>
                </a:lnTo>
                <a:lnTo>
                  <a:pt x="1398896" y="957460"/>
                </a:lnTo>
                <a:lnTo>
                  <a:pt x="1394632" y="954725"/>
                </a:lnTo>
                <a:lnTo>
                  <a:pt x="1375043" y="953132"/>
                </a:lnTo>
                <a:cubicBezTo>
                  <a:pt x="1367813" y="952970"/>
                  <a:pt x="1360155" y="953305"/>
                  <a:pt x="1351876" y="954436"/>
                </a:cubicBezTo>
                <a:cubicBezTo>
                  <a:pt x="1325912" y="963028"/>
                  <a:pt x="1274459" y="952492"/>
                  <a:pt x="1242676" y="963767"/>
                </a:cubicBezTo>
                <a:cubicBezTo>
                  <a:pt x="1230276" y="966918"/>
                  <a:pt x="1216715" y="977098"/>
                  <a:pt x="1205993" y="974080"/>
                </a:cubicBezTo>
                <a:cubicBezTo>
                  <a:pt x="1174251" y="974112"/>
                  <a:pt x="1086982" y="964420"/>
                  <a:pt x="1052221" y="963954"/>
                </a:cubicBezTo>
                <a:cubicBezTo>
                  <a:pt x="1038515" y="970622"/>
                  <a:pt x="1009522" y="962342"/>
                  <a:pt x="968270" y="964761"/>
                </a:cubicBezTo>
                <a:cubicBezTo>
                  <a:pt x="943437" y="973698"/>
                  <a:pt x="900136" y="991017"/>
                  <a:pt x="874493" y="998122"/>
                </a:cubicBezTo>
                <a:cubicBezTo>
                  <a:pt x="848849" y="1005226"/>
                  <a:pt x="853424" y="1009427"/>
                  <a:pt x="814411" y="1007391"/>
                </a:cubicBezTo>
                <a:cubicBezTo>
                  <a:pt x="765926" y="1022821"/>
                  <a:pt x="732885" y="1009859"/>
                  <a:pt x="688604" y="1015631"/>
                </a:cubicBezTo>
                <a:cubicBezTo>
                  <a:pt x="638045" y="1020877"/>
                  <a:pt x="677999" y="1011556"/>
                  <a:pt x="618171" y="1027260"/>
                </a:cubicBezTo>
                <a:cubicBezTo>
                  <a:pt x="609680" y="1023165"/>
                  <a:pt x="583253" y="1020277"/>
                  <a:pt x="570379" y="1023487"/>
                </a:cubicBezTo>
                <a:cubicBezTo>
                  <a:pt x="543992" y="1022523"/>
                  <a:pt x="505183" y="1001686"/>
                  <a:pt x="482519" y="1002108"/>
                </a:cubicBezTo>
                <a:cubicBezTo>
                  <a:pt x="464011" y="1002285"/>
                  <a:pt x="495211" y="1007995"/>
                  <a:pt x="475319" y="1009922"/>
                </a:cubicBezTo>
                <a:cubicBezTo>
                  <a:pt x="450818" y="1011135"/>
                  <a:pt x="454804" y="1022539"/>
                  <a:pt x="431104" y="1009317"/>
                </a:cubicBezTo>
                <a:cubicBezTo>
                  <a:pt x="406857" y="1014651"/>
                  <a:pt x="399686" y="1008456"/>
                  <a:pt x="363782" y="1007585"/>
                </a:cubicBezTo>
                <a:cubicBezTo>
                  <a:pt x="350440" y="1012231"/>
                  <a:pt x="338145" y="1011245"/>
                  <a:pt x="325533" y="1008502"/>
                </a:cubicBezTo>
                <a:cubicBezTo>
                  <a:pt x="291944" y="1011745"/>
                  <a:pt x="259251" y="1008497"/>
                  <a:pt x="220429" y="1008927"/>
                </a:cubicBezTo>
                <a:cubicBezTo>
                  <a:pt x="180594" y="1015852"/>
                  <a:pt x="156150" y="1007265"/>
                  <a:pt x="114676" y="1007765"/>
                </a:cubicBezTo>
                <a:cubicBezTo>
                  <a:pt x="85718" y="1006195"/>
                  <a:pt x="43316" y="1001491"/>
                  <a:pt x="13470" y="998544"/>
                </a:cubicBezTo>
                <a:lnTo>
                  <a:pt x="0" y="997355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9667643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4F7EBAE4-9945-4473-9E34-B2C66EA0F0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CB3B168-0E57-E4B2-95C8-668A0B0660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5393361" cy="1325563"/>
          </a:xfrm>
        </p:spPr>
        <p:txBody>
          <a:bodyPr>
            <a:normAutofit/>
          </a:bodyPr>
          <a:lstStyle/>
          <a:p>
            <a:pPr algn="ctr"/>
            <a:r>
              <a:rPr lang="en-GB" sz="3200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Applying the Theory of Isac’s Observed Needs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26BE758-B000-30FA-83DA-8E43A4728C1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510" y="1825625"/>
            <a:ext cx="6038490" cy="5021166"/>
          </a:xfrm>
        </p:spPr>
        <p:txBody>
          <a:bodyPr>
            <a:normAutofit/>
          </a:bodyPr>
          <a:lstStyle/>
          <a:p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Vygotsky links language and play development with social participation.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Childcare disruption and maternal depression may reduce consistent interaction opportunities.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Separation anxiety can limit exploration and confidence during learning (von Schulz, 2024).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Isaac benefits from emotionally supportive and language-rich relationships.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Adult should carefully scaffold peer interaction and structured learning experiences.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194FAA9-3BDB-3B1E-31D7-6A0306294F63}"/>
              </a:ext>
            </a:extLst>
          </p:cNvPr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r="14481"/>
          <a:stretch>
            <a:fillRect/>
          </a:stretch>
        </p:blipFill>
        <p:spPr>
          <a:xfrm>
            <a:off x="6374920" y="758514"/>
            <a:ext cx="5122238" cy="5122238"/>
          </a:xfrm>
          <a:custGeom>
            <a:avLst/>
            <a:gdLst/>
            <a:ahLst/>
            <a:cxnLst/>
            <a:rect l="l" t="t" r="r" b="b"/>
            <a:pathLst>
              <a:path w="2663168" h="2663168">
                <a:moveTo>
                  <a:pt x="1331584" y="0"/>
                </a:moveTo>
                <a:cubicBezTo>
                  <a:pt x="2066998" y="0"/>
                  <a:pt x="2663168" y="596170"/>
                  <a:pt x="2663168" y="1331584"/>
                </a:cubicBezTo>
                <a:cubicBezTo>
                  <a:pt x="2663168" y="2066998"/>
                  <a:pt x="2066998" y="2663168"/>
                  <a:pt x="1331584" y="2663168"/>
                </a:cubicBezTo>
                <a:cubicBezTo>
                  <a:pt x="596170" y="2663168"/>
                  <a:pt x="0" y="2066998"/>
                  <a:pt x="0" y="1331584"/>
                </a:cubicBezTo>
                <a:cubicBezTo>
                  <a:pt x="0" y="596170"/>
                  <a:pt x="596170" y="0"/>
                  <a:pt x="1331584" y="0"/>
                </a:cubicBezTo>
                <a:close/>
              </a:path>
            </a:pathLst>
          </a:custGeom>
        </p:spPr>
      </p:pic>
      <p:sp>
        <p:nvSpPr>
          <p:cNvPr id="21" name="!!Arc">
            <a:extLst>
              <a:ext uri="{FF2B5EF4-FFF2-40B4-BE49-F238E27FC236}">
                <a16:creationId xmlns:a16="http://schemas.microsoft.com/office/drawing/2014/main" id="{70BEB1E7-2F88-40BC-B73D-42E5B6F80B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189197" flipV="1">
            <a:off x="6261882" y="687822"/>
            <a:ext cx="5471147" cy="5471147"/>
          </a:xfrm>
          <a:prstGeom prst="arc">
            <a:avLst>
              <a:gd name="adj1" fmla="val 16200000"/>
              <a:gd name="adj2" fmla="val 20093138"/>
            </a:avLst>
          </a:prstGeom>
          <a:ln w="127000" cap="rnd">
            <a:solidFill>
              <a:schemeClr val="accent4">
                <a:alpha val="95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2" name="!!Oval">
            <a:extLst>
              <a:ext uri="{FF2B5EF4-FFF2-40B4-BE49-F238E27FC236}">
                <a16:creationId xmlns:a16="http://schemas.microsoft.com/office/drawing/2014/main" id="{A7B99495-F43F-4D80-A44F-2CB4764EB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48561" y="921125"/>
            <a:ext cx="791021" cy="769563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84051949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0B9EE3F3-89B7-43C3-8651-C4C9683099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C15A0C5-F1DD-7485-75EA-90FB86C2C5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2016" y="991443"/>
            <a:ext cx="5733690" cy="1087819"/>
          </a:xfrm>
        </p:spPr>
        <p:txBody>
          <a:bodyPr anchor="b">
            <a:noAutofit/>
          </a:bodyPr>
          <a:lstStyle/>
          <a:p>
            <a:pPr algn="ctr"/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Calibri"/>
                <a:ea typeface="+mj-ea"/>
                <a:cs typeface="+mj-cs"/>
              </a:rPr>
              <a:t>  Nature and Nurture within   Isaac's Development</a:t>
            </a:r>
            <a:endParaRPr lang="en-GB" sz="3200" dirty="0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33AE4636-AEEC-45D6-84D4-7AC2DA48EC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49223" y="387939"/>
            <a:ext cx="73152" cy="54864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8D9CE0F4-2EB2-4F1F-8AAC-DB3571D9FE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11480" y="2285541"/>
            <a:ext cx="438912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DC47C2-E2F4-CED2-0B4F-134CEB13CE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2371870"/>
            <a:ext cx="6095999" cy="4430776"/>
          </a:xfrm>
        </p:spPr>
        <p:txBody>
          <a:bodyPr>
            <a:normAutofit/>
          </a:bodyPr>
          <a:lstStyle/>
          <a:p>
            <a:pPr>
              <a:defRPr sz="2000"/>
            </a:pP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Biological factors may influence Isaac's temperament, sleep and language readiness.</a:t>
            </a:r>
          </a:p>
          <a:p>
            <a:pPr>
              <a:defRPr sz="2000"/>
            </a:pP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Environmental experiences also shape early brain development and wellbeing.</a:t>
            </a:r>
          </a:p>
          <a:p>
            <a:pPr>
              <a:defRPr sz="2000"/>
            </a:pP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Childcare changes, limited peer interaction and reduced support affect development (</a:t>
            </a:r>
            <a:r>
              <a:rPr lang="en-US" sz="2200" dirty="0" err="1">
                <a:latin typeface="Arial" panose="020B0604020202020204" pitchFamily="34" charset="0"/>
                <a:cs typeface="Arial" panose="020B0604020202020204" pitchFamily="34" charset="0"/>
              </a:rPr>
              <a:t>Kobylkov</a:t>
            </a: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 and </a:t>
            </a:r>
            <a:r>
              <a:rPr lang="en-US" sz="2200" dirty="0" err="1">
                <a:latin typeface="Arial" panose="020B0604020202020204" pitchFamily="34" charset="0"/>
                <a:cs typeface="Arial" panose="020B0604020202020204" pitchFamily="34" charset="0"/>
              </a:rPr>
              <a:t>Vallortigara</a:t>
            </a: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, 2024).</a:t>
            </a:r>
          </a:p>
          <a:p>
            <a:pPr>
              <a:defRPr sz="2000"/>
            </a:pP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Vygotsky emphasizes environmental influences on learning.</a:t>
            </a:r>
          </a:p>
          <a:p>
            <a:pPr>
              <a:defRPr sz="2000"/>
            </a:pP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Reducing stress and increasing responsive interaction supports healthy development.</a:t>
            </a:r>
          </a:p>
          <a:p>
            <a:endParaRPr lang="en-GB" sz="17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F5CCA4B-039A-E72F-919D-18F72BB763B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4" r="6015" b="-1"/>
          <a:stretch>
            <a:fillRect/>
          </a:stretch>
        </p:blipFill>
        <p:spPr>
          <a:xfrm>
            <a:off x="6237186" y="1846053"/>
            <a:ext cx="5589054" cy="36748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8355285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4F7EBAE4-9945-4473-9E34-B2C66EA0F0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6B40491-F1D4-634F-7B3E-0BA5130BA5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5393361" cy="1325563"/>
          </a:xfrm>
        </p:spPr>
        <p:txBody>
          <a:bodyPr>
            <a:normAutofit/>
          </a:bodyPr>
          <a:lstStyle/>
          <a:p>
            <a:pPr algn="ctr"/>
            <a:r>
              <a:rPr lang="en-US" sz="3200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Theory-Informed Early Years Support Plan</a:t>
            </a:r>
            <a:endParaRPr lang="en-GB" sz="32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2B5539-EF88-7F0D-95F4-D6947A3DF4A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5393361" cy="4351338"/>
          </a:xfrm>
        </p:spPr>
        <p:txBody>
          <a:bodyPr>
            <a:normAutofit/>
          </a:bodyPr>
          <a:lstStyle/>
          <a:p>
            <a:pPr marL="342900" marR="0" lvl="0" indent="-342900" defTabSz="457200" rtl="0" eaLnBrk="1" fontAlgn="auto" latinLnBrk="0" hangingPunct="1"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Char char="•"/>
              <a:tabLst/>
              <a:defRPr sz="2000"/>
            </a:pPr>
            <a:endParaRPr kumimoji="0" lang="en-US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defTabSz="457200">
              <a:spcBef>
                <a:spcPct val="20000"/>
              </a:spcBef>
              <a:defRPr sz="2000"/>
            </a:pPr>
            <a:r>
              <a:rPr kumimoji="0" lang="en-US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Establish a consistent arrival routine with a trusted key person.</a:t>
            </a:r>
          </a:p>
          <a:p>
            <a:pPr defTabSz="457200">
              <a:spcBef>
                <a:spcPct val="20000"/>
              </a:spcBef>
              <a:defRPr sz="2000"/>
            </a:pPr>
            <a:r>
              <a:rPr kumimoji="0" lang="en-US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Use visual timetables and calm separation routines to reduce anxiety.</a:t>
            </a:r>
          </a:p>
          <a:p>
            <a:pPr defTabSz="457200">
              <a:spcBef>
                <a:spcPct val="20000"/>
              </a:spcBef>
              <a:defRPr sz="2000"/>
            </a:pPr>
            <a:r>
              <a:rPr kumimoji="0" lang="en-US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Promote language through shared books, repetition and naming activities (Divjak et al., 2022).</a:t>
            </a:r>
          </a:p>
          <a:p>
            <a:pPr defTabSz="457200">
              <a:spcBef>
                <a:spcPct val="20000"/>
              </a:spcBef>
              <a:defRPr sz="2000"/>
            </a:pPr>
            <a:r>
              <a:rPr kumimoji="0" lang="en-US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Scaffold small-group play before larger group participation.</a:t>
            </a:r>
          </a:p>
          <a:p>
            <a:pPr defTabSz="457200">
              <a:spcBef>
                <a:spcPct val="20000"/>
              </a:spcBef>
              <a:defRPr sz="2000"/>
            </a:pPr>
            <a:r>
              <a:rPr kumimoji="0" lang="en-US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Gradually reduce adult support as Isaac becomes more independent.</a:t>
            </a:r>
          </a:p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3DBA0C7-E3A9-12CA-B406-783AA7C5DEF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8057" r="6942" b="-1"/>
          <a:stretch>
            <a:fillRect/>
          </a:stretch>
        </p:blipFill>
        <p:spPr>
          <a:xfrm>
            <a:off x="6374920" y="758514"/>
            <a:ext cx="5122238" cy="5122238"/>
          </a:xfrm>
          <a:custGeom>
            <a:avLst/>
            <a:gdLst/>
            <a:ahLst/>
            <a:cxnLst/>
            <a:rect l="l" t="t" r="r" b="b"/>
            <a:pathLst>
              <a:path w="2663168" h="2663168">
                <a:moveTo>
                  <a:pt x="1331584" y="0"/>
                </a:moveTo>
                <a:cubicBezTo>
                  <a:pt x="2066998" y="0"/>
                  <a:pt x="2663168" y="596170"/>
                  <a:pt x="2663168" y="1331584"/>
                </a:cubicBezTo>
                <a:cubicBezTo>
                  <a:pt x="2663168" y="2066998"/>
                  <a:pt x="2066998" y="2663168"/>
                  <a:pt x="1331584" y="2663168"/>
                </a:cubicBezTo>
                <a:cubicBezTo>
                  <a:pt x="596170" y="2663168"/>
                  <a:pt x="0" y="2066998"/>
                  <a:pt x="0" y="1331584"/>
                </a:cubicBezTo>
                <a:cubicBezTo>
                  <a:pt x="0" y="596170"/>
                  <a:pt x="596170" y="0"/>
                  <a:pt x="1331584" y="0"/>
                </a:cubicBezTo>
                <a:close/>
              </a:path>
            </a:pathLst>
          </a:custGeom>
        </p:spPr>
      </p:pic>
      <p:sp>
        <p:nvSpPr>
          <p:cNvPr id="15" name="!!Arc">
            <a:extLst>
              <a:ext uri="{FF2B5EF4-FFF2-40B4-BE49-F238E27FC236}">
                <a16:creationId xmlns:a16="http://schemas.microsoft.com/office/drawing/2014/main" id="{70BEB1E7-2F88-40BC-B73D-42E5B6F80B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189197" flipV="1">
            <a:off x="6261882" y="687822"/>
            <a:ext cx="5471147" cy="5471147"/>
          </a:xfrm>
          <a:prstGeom prst="arc">
            <a:avLst>
              <a:gd name="adj1" fmla="val 16200000"/>
              <a:gd name="adj2" fmla="val 20093138"/>
            </a:avLst>
          </a:prstGeom>
          <a:ln w="127000" cap="rnd">
            <a:solidFill>
              <a:schemeClr val="accent4">
                <a:alpha val="95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!!Oval">
            <a:extLst>
              <a:ext uri="{FF2B5EF4-FFF2-40B4-BE49-F238E27FC236}">
                <a16:creationId xmlns:a16="http://schemas.microsoft.com/office/drawing/2014/main" id="{A7B99495-F43F-4D80-A44F-2CB4764EB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48561" y="921125"/>
            <a:ext cx="791021" cy="769563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87579518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560AFAAC-EA6C-45A9-9E03-C9C9F0193B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D7C6543-EB5A-40F0-A110-6DF3EE87DD9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618"/>
          <a:stretch>
            <a:fillRect/>
          </a:stretch>
        </p:blipFill>
        <p:spPr>
          <a:xfrm>
            <a:off x="6277429" y="9"/>
            <a:ext cx="5914570" cy="6799589"/>
          </a:xfrm>
          <a:custGeom>
            <a:avLst/>
            <a:gdLst/>
            <a:ahLst/>
            <a:cxnLst/>
            <a:rect l="l" t="t" r="r" b="b"/>
            <a:pathLst>
              <a:path w="7308978" h="6858000">
                <a:moveTo>
                  <a:pt x="0" y="0"/>
                </a:moveTo>
                <a:lnTo>
                  <a:pt x="7308978" y="0"/>
                </a:lnTo>
                <a:lnTo>
                  <a:pt x="7308978" y="6858000"/>
                </a:lnTo>
                <a:lnTo>
                  <a:pt x="0" y="6858000"/>
                </a:lnTo>
                <a:lnTo>
                  <a:pt x="62983" y="6788730"/>
                </a:lnTo>
                <a:cubicBezTo>
                  <a:pt x="773509" y="5928900"/>
                  <a:pt x="1212978" y="4741056"/>
                  <a:pt x="1212978" y="3429000"/>
                </a:cubicBezTo>
                <a:cubicBezTo>
                  <a:pt x="1212978" y="2116944"/>
                  <a:pt x="773509" y="929100"/>
                  <a:pt x="62983" y="69271"/>
                </a:cubicBezTo>
                <a:close/>
              </a:path>
            </a:pathLst>
          </a:custGeom>
        </p:spPr>
      </p:pic>
      <p:sp useBgFill="1">
        <p:nvSpPr>
          <p:cNvPr id="26" name="Freeform: Shape 10">
            <a:extLst>
              <a:ext uri="{FF2B5EF4-FFF2-40B4-BE49-F238E27FC236}">
                <a16:creationId xmlns:a16="http://schemas.microsoft.com/office/drawing/2014/main" id="{83549E37-C86B-4401-90BD-D8BF83859F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096001" cy="6858000"/>
          </a:xfrm>
          <a:custGeom>
            <a:avLst/>
            <a:gdLst>
              <a:gd name="connsiteX0" fmla="*/ 0 w 6096001"/>
              <a:gd name="connsiteY0" fmla="*/ 0 h 6858000"/>
              <a:gd name="connsiteX1" fmla="*/ 4883023 w 6096001"/>
              <a:gd name="connsiteY1" fmla="*/ 0 h 6858000"/>
              <a:gd name="connsiteX2" fmla="*/ 4946006 w 6096001"/>
              <a:gd name="connsiteY2" fmla="*/ 69271 h 6858000"/>
              <a:gd name="connsiteX3" fmla="*/ 6096001 w 6096001"/>
              <a:gd name="connsiteY3" fmla="*/ 3429000 h 6858000"/>
              <a:gd name="connsiteX4" fmla="*/ 4946006 w 6096001"/>
              <a:gd name="connsiteY4" fmla="*/ 6788730 h 6858000"/>
              <a:gd name="connsiteX5" fmla="*/ 4883023 w 6096001"/>
              <a:gd name="connsiteY5" fmla="*/ 6858000 h 6858000"/>
              <a:gd name="connsiteX6" fmla="*/ 0 w 609600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096001" h="6858000">
                <a:moveTo>
                  <a:pt x="0" y="0"/>
                </a:moveTo>
                <a:lnTo>
                  <a:pt x="4883023" y="0"/>
                </a:lnTo>
                <a:lnTo>
                  <a:pt x="4946006" y="69271"/>
                </a:lnTo>
                <a:cubicBezTo>
                  <a:pt x="5656532" y="929100"/>
                  <a:pt x="6096001" y="2116944"/>
                  <a:pt x="6096001" y="3429000"/>
                </a:cubicBezTo>
                <a:cubicBezTo>
                  <a:pt x="6096001" y="4741056"/>
                  <a:pt x="5656532" y="5928900"/>
                  <a:pt x="4946006" y="6788730"/>
                </a:cubicBezTo>
                <a:lnTo>
                  <a:pt x="4883023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EFEFEF"/>
            </a:solidFill>
          </a:ln>
          <a:effectLst>
            <a:outerShdw blurRad="50800" dist="38100" algn="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27" name="Freeform: Shape 12">
            <a:extLst>
              <a:ext uri="{FF2B5EF4-FFF2-40B4-BE49-F238E27FC236}">
                <a16:creationId xmlns:a16="http://schemas.microsoft.com/office/drawing/2014/main" id="{8A17784E-76D8-4521-A77D-0D2EBB9230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086857" cy="6858000"/>
          </a:xfrm>
          <a:custGeom>
            <a:avLst/>
            <a:gdLst>
              <a:gd name="connsiteX0" fmla="*/ 0 w 6086857"/>
              <a:gd name="connsiteY0" fmla="*/ 0 h 6858000"/>
              <a:gd name="connsiteX1" fmla="*/ 4873879 w 6086857"/>
              <a:gd name="connsiteY1" fmla="*/ 0 h 6858000"/>
              <a:gd name="connsiteX2" fmla="*/ 4936862 w 6086857"/>
              <a:gd name="connsiteY2" fmla="*/ 69271 h 6858000"/>
              <a:gd name="connsiteX3" fmla="*/ 6086857 w 6086857"/>
              <a:gd name="connsiteY3" fmla="*/ 3429000 h 6858000"/>
              <a:gd name="connsiteX4" fmla="*/ 4936862 w 6086857"/>
              <a:gd name="connsiteY4" fmla="*/ 6788730 h 6858000"/>
              <a:gd name="connsiteX5" fmla="*/ 4873879 w 6086857"/>
              <a:gd name="connsiteY5" fmla="*/ 6858000 h 6858000"/>
              <a:gd name="connsiteX6" fmla="*/ 0 w 608685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086857" h="6858000">
                <a:moveTo>
                  <a:pt x="0" y="0"/>
                </a:moveTo>
                <a:lnTo>
                  <a:pt x="4873879" y="0"/>
                </a:lnTo>
                <a:lnTo>
                  <a:pt x="4936862" y="69271"/>
                </a:lnTo>
                <a:cubicBezTo>
                  <a:pt x="5647388" y="929100"/>
                  <a:pt x="6086857" y="2116944"/>
                  <a:pt x="6086857" y="3429000"/>
                </a:cubicBezTo>
                <a:cubicBezTo>
                  <a:pt x="6086857" y="4741056"/>
                  <a:pt x="5647388" y="5928900"/>
                  <a:pt x="4936862" y="6788730"/>
                </a:cubicBezTo>
                <a:lnTo>
                  <a:pt x="4873879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AC18C99-24E6-190A-ED39-F0A9AD9DEC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4904" y="420914"/>
            <a:ext cx="5162296" cy="1679158"/>
          </a:xfrm>
        </p:spPr>
        <p:txBody>
          <a:bodyPr anchor="ctr">
            <a:normAutofit/>
          </a:bodyPr>
          <a:lstStyle/>
          <a:p>
            <a:r>
              <a:rPr lang="en-US" sz="3200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Parental and Multi-Agency Collaboration</a:t>
            </a:r>
            <a:endParaRPr lang="en-GB" sz="3200" b="1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C0036C6B-F09C-4EAB-AE02-8D056EE748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124325"/>
            <a:ext cx="128016" cy="653903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FC8D5885-2804-4D3C-BE31-902E4D3279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7769" y="2195336"/>
            <a:ext cx="498348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4A3251-7409-B771-CBBA-1F7A4BED551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-9144" y="2213625"/>
            <a:ext cx="5777340" cy="3904344"/>
          </a:xfrm>
        </p:spPr>
        <p:txBody>
          <a:bodyPr anchor="t">
            <a:normAutofit/>
          </a:bodyPr>
          <a:lstStyle/>
          <a:p>
            <a:pPr>
              <a:defRPr sz="2000"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defRPr sz="2000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Consistent home and nursery support strengthens Isaac's development.</a:t>
            </a:r>
          </a:p>
          <a:p>
            <a:pPr>
              <a:defRPr sz="2000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Parents can model language by naming feelings and reading daily together.</a:t>
            </a:r>
          </a:p>
          <a:p>
            <a:pPr>
              <a:defRPr sz="2000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Shared strategies improve communication and emotional security (Zhang, 2026).</a:t>
            </a:r>
          </a:p>
          <a:p>
            <a:pPr>
              <a:defRPr sz="2000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Speech and language therapists provide communication goals.</a:t>
            </a:r>
          </a:p>
          <a:p>
            <a:pPr>
              <a:defRPr sz="2000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Health visitors support family wellbeing through collaborative multi-agency practice.</a:t>
            </a:r>
          </a:p>
          <a:p>
            <a:endParaRPr lang="en-GB" sz="1900" dirty="0"/>
          </a:p>
        </p:txBody>
      </p:sp>
    </p:spTree>
    <p:extLst>
      <p:ext uri="{BB962C8B-B14F-4D97-AF65-F5344CB8AC3E}">
        <p14:creationId xmlns:p14="http://schemas.microsoft.com/office/powerpoint/2010/main" val="127807895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364160-60A5-8CD6-A3AD-20937EAFAC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16303"/>
            <a:ext cx="10515600" cy="1374386"/>
          </a:xfrm>
        </p:spPr>
        <p:txBody>
          <a:bodyPr/>
          <a:lstStyle/>
          <a:p>
            <a:r>
              <a:rPr lang="en-GB" dirty="0"/>
              <a:t>              </a:t>
            </a:r>
            <a:r>
              <a:rPr lang="en-GB" sz="3200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Critical Evaluation of Vygotsky's Theory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87500653-8170-6956-78E4-92A69620AD8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7582400" y="2468283"/>
            <a:ext cx="2847975" cy="287655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FECDD2CE-8F00-325A-F794-A0D15C49141A}"/>
              </a:ext>
            </a:extLst>
          </p:cNvPr>
          <p:cNvSpPr txBox="1"/>
          <p:nvPr/>
        </p:nvSpPr>
        <p:spPr>
          <a:xfrm>
            <a:off x="115019" y="1948627"/>
            <a:ext cx="7467381" cy="378565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Vygotsky highlights language, play and guided participation in development.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The theory provides practical strategies including scaffolding and the Zone of Proximal Development.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These ideas effectively support early years practice (Bulle, 2023).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However, biological influences receive limited attention.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Effective implementation depends on skilled adults, observation and multi-agency collaboration. 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Vygotsky’s theory is not always easy to measure or test, because concepts like ZPD are dynamic and context‑dependent.</a:t>
            </a:r>
          </a:p>
        </p:txBody>
      </p:sp>
    </p:spTree>
    <p:extLst>
      <p:ext uri="{BB962C8B-B14F-4D97-AF65-F5344CB8AC3E}">
        <p14:creationId xmlns:p14="http://schemas.microsoft.com/office/powerpoint/2010/main" val="279353102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0" name="Rectangle 39">
            <a:extLst>
              <a:ext uri="{FF2B5EF4-FFF2-40B4-BE49-F238E27FC236}">
                <a16:creationId xmlns:a16="http://schemas.microsoft.com/office/drawing/2014/main" id="{7B831B6F-405A-4B47-B9BB-5CA88F2858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72C3352-0041-3E72-44D1-62BF16BBFD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39128" y="638089"/>
            <a:ext cx="4818888" cy="1019303"/>
          </a:xfrm>
        </p:spPr>
        <p:txBody>
          <a:bodyPr anchor="b">
            <a:normAutofit/>
          </a:bodyPr>
          <a:lstStyle/>
          <a:p>
            <a:r>
              <a:rPr lang="en-GB" sz="3200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             Conclusion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F020A0C-7162-4210-1EEE-27C085FE7C5D}"/>
              </a:ext>
            </a:extLst>
          </p:cNvPr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30936" y="2030139"/>
            <a:ext cx="5458968" cy="2797721"/>
          </a:xfrm>
          <a:prstGeom prst="rect">
            <a:avLst/>
          </a:prstGeom>
        </p:spPr>
      </p:pic>
      <p:sp>
        <p:nvSpPr>
          <p:cNvPr id="42" name="sketch line">
            <a:extLst>
              <a:ext uri="{FF2B5EF4-FFF2-40B4-BE49-F238E27FC236}">
                <a16:creationId xmlns:a16="http://schemas.microsoft.com/office/drawing/2014/main" id="{953EE71A-6488-4203-A7C4-77102FD0DC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739128" y="2372868"/>
            <a:ext cx="3255095" cy="18288"/>
          </a:xfrm>
          <a:custGeom>
            <a:avLst/>
            <a:gdLst>
              <a:gd name="csX0" fmla="*/ 0 w 3255095"/>
              <a:gd name="csY0" fmla="*/ 0 h 18288"/>
              <a:gd name="csX1" fmla="*/ 618468 w 3255095"/>
              <a:gd name="csY1" fmla="*/ 0 h 18288"/>
              <a:gd name="csX2" fmla="*/ 1269487 w 3255095"/>
              <a:gd name="csY2" fmla="*/ 0 h 18288"/>
              <a:gd name="csX3" fmla="*/ 1953057 w 3255095"/>
              <a:gd name="csY3" fmla="*/ 0 h 18288"/>
              <a:gd name="csX4" fmla="*/ 2636627 w 3255095"/>
              <a:gd name="csY4" fmla="*/ 0 h 18288"/>
              <a:gd name="csX5" fmla="*/ 3255095 w 3255095"/>
              <a:gd name="csY5" fmla="*/ 0 h 18288"/>
              <a:gd name="csX6" fmla="*/ 3255095 w 3255095"/>
              <a:gd name="csY6" fmla="*/ 18288 h 18288"/>
              <a:gd name="csX7" fmla="*/ 2538974 w 3255095"/>
              <a:gd name="csY7" fmla="*/ 18288 h 18288"/>
              <a:gd name="csX8" fmla="*/ 1822853 w 3255095"/>
              <a:gd name="csY8" fmla="*/ 18288 h 18288"/>
              <a:gd name="csX9" fmla="*/ 1171834 w 3255095"/>
              <a:gd name="csY9" fmla="*/ 18288 h 18288"/>
              <a:gd name="csX10" fmla="*/ 0 w 3255095"/>
              <a:gd name="csY10" fmla="*/ 18288 h 18288"/>
              <a:gd name="csX11" fmla="*/ 0 w 3255095"/>
              <a:gd name="csY11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63E78A-DB04-7700-989C-6A3C2F9056C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39127" y="2391156"/>
            <a:ext cx="5360857" cy="4262686"/>
          </a:xfrm>
        </p:spPr>
        <p:txBody>
          <a:bodyPr anchor="t">
            <a:normAutofit/>
          </a:bodyPr>
          <a:lstStyle/>
          <a:p>
            <a:pPr>
              <a:defRPr sz="2000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Vygotsky's theory explains development through relationships and social interaction.</a:t>
            </a:r>
          </a:p>
          <a:p>
            <a:pPr>
              <a:defRPr sz="2000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Guided participation supports language, confidence and learning opportunities.</a:t>
            </a:r>
          </a:p>
          <a:p>
            <a:pPr>
              <a:defRPr sz="2000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Isaac requires predictable routines, language-rich experiences and sensitive adult support.</a:t>
            </a:r>
          </a:p>
          <a:p>
            <a:pPr>
              <a:defRPr sz="2000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Parent partnership and multi-agency collaboration strengthen outcomes.</a:t>
            </a:r>
          </a:p>
          <a:p>
            <a:pPr>
              <a:defRPr sz="2000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Stable communication and supportive relationships promote Isaac's healthy development.</a:t>
            </a:r>
          </a:p>
          <a:p>
            <a:endParaRPr lang="en-GB" sz="1700" dirty="0"/>
          </a:p>
        </p:txBody>
      </p:sp>
    </p:spTree>
    <p:extLst>
      <p:ext uri="{BB962C8B-B14F-4D97-AF65-F5344CB8AC3E}">
        <p14:creationId xmlns:p14="http://schemas.microsoft.com/office/powerpoint/2010/main" val="421062462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4AD9C4-2521-DCB7-1E6E-1EC3A3E54AB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                                  </a:t>
            </a:r>
            <a:r>
              <a:rPr lang="en-GB" sz="4000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0A1F15-2B6F-3DC4-0A13-B27D439F2F0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2257" y="1607911"/>
            <a:ext cx="10515600" cy="4351338"/>
          </a:xfrm>
        </p:spPr>
        <p:txBody>
          <a:bodyPr/>
          <a:lstStyle/>
          <a:p>
            <a:pPr marL="342900" marR="0" lvl="0" indent="-342900" algn="l" defTabSz="4572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Char char="•"/>
              <a:tabLst/>
              <a:defRPr/>
            </a:pPr>
            <a:endParaRPr lang="en-GB" sz="1200" dirty="0">
              <a:solidFill>
                <a:prstClr val="black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marR="0" lvl="0" indent="-342900" algn="l" defTabSz="4572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Char char="•"/>
              <a:tabLst/>
              <a:defRPr/>
            </a:pP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Bulle, N. (2023) ‘Vygotsky’s Legacy Questioned: A Review of his “Analysts” and a Challenge to his “Emulators”’, </a:t>
            </a:r>
            <a:r>
              <a:rPr kumimoji="0" lang="en-GB" sz="12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Integrative Psychological and </a:t>
            </a:r>
            <a:r>
              <a:rPr kumimoji="0" lang="en-GB" sz="1200" b="0" i="1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Behavioral</a:t>
            </a:r>
            <a:r>
              <a:rPr kumimoji="0" lang="en-GB" sz="12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Science</a:t>
            </a: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, 57(3), pp. 888–912. </a:t>
            </a: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https://doi.org/10.1007/s12124-023-09754-3</a:t>
            </a: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. PMID: 36795260.</a:t>
            </a:r>
          </a:p>
          <a:p>
            <a:pPr marL="342900" marR="0" lvl="0" indent="-342900" algn="l" defTabSz="4572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Char char="•"/>
              <a:tabLst/>
              <a:defRPr/>
            </a:pP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Divjak, D., Milin, P., </a:t>
            </a:r>
            <a:r>
              <a:rPr kumimoji="0" lang="en-GB" sz="12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Medimorec</a:t>
            </a: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, S. and Borowski, M. (2022) ‘</a:t>
            </a:r>
            <a:r>
              <a:rPr kumimoji="0" lang="en-GB" sz="12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Behavioral</a:t>
            </a: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Signatures of Memory Resources for Language: Looking beyond the Lexicon/Grammar Divide’, </a:t>
            </a:r>
            <a:r>
              <a:rPr kumimoji="0" lang="en-GB" sz="12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Cognitive Science</a:t>
            </a: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, 46(11), e13206. </a:t>
            </a: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https://doi.org/10.1111/cogs.13206</a:t>
            </a: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. PMID: 36353955; PMCID: PMC9787600.</a:t>
            </a:r>
          </a:p>
          <a:p>
            <a:pPr marL="342900" marR="0" lvl="0" indent="-342900" algn="l" defTabSz="4572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Char char="•"/>
              <a:tabLst/>
              <a:defRPr/>
            </a:pPr>
            <a:r>
              <a:rPr kumimoji="0" lang="en-GB" sz="12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Kobylkov</a:t>
            </a: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, D. and </a:t>
            </a:r>
            <a:r>
              <a:rPr kumimoji="0" lang="en-GB" sz="12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Vallortigara</a:t>
            </a: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, G. (2024) ‘Face detection mechanisms: Nature vs. nurture’, </a:t>
            </a:r>
            <a:r>
              <a:rPr kumimoji="0" lang="en-GB" sz="12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Frontiers in Neuroscience</a:t>
            </a: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, 18, 1404174. </a:t>
            </a: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https://doi.org/10.3389/fnins.2024.1404174</a:t>
            </a: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. PMID: 38812973; PMCID: PMC11133589.</a:t>
            </a:r>
          </a:p>
          <a:p>
            <a:pPr marL="342900" marR="0" lvl="0" indent="-342900" algn="l" defTabSz="4572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Char char="•"/>
              <a:tabLst/>
              <a:defRPr/>
            </a:pP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Nigrini, L., Amici, F. and Llorente, M. (2024) ‘A Comparison between the Methodology of the Mainstream in (Neuro-)Psychology, </a:t>
            </a:r>
            <a:r>
              <a:rPr kumimoji="0" lang="en-GB" sz="12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Holzkamp’s</a:t>
            </a: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and Vygotsky’s Approach’, </a:t>
            </a:r>
            <a:r>
              <a:rPr kumimoji="0" lang="en-GB" sz="12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Integrative Psychological and </a:t>
            </a:r>
            <a:r>
              <a:rPr kumimoji="0" lang="en-GB" sz="1200" b="0" i="1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Behavioral</a:t>
            </a:r>
            <a:r>
              <a:rPr kumimoji="0" lang="en-GB" sz="12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Science</a:t>
            </a: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, 59(1), p. 7. </a:t>
            </a: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https://doi.org/10.1007/s12124-024-09880-6</a:t>
            </a: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. PMID: 39731642; PMCID: PMC11682001.</a:t>
            </a:r>
          </a:p>
          <a:p>
            <a:pPr marL="342900" marR="0" lvl="0" indent="-342900" algn="l" defTabSz="4572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Char char="•"/>
              <a:tabLst/>
              <a:defRPr/>
            </a:pP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Okudaira, M., Cresswell, E.N., Wollman, C.W., McDonough, S.P., </a:t>
            </a:r>
            <a:r>
              <a:rPr kumimoji="0" lang="en-GB" sz="12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Engiles</a:t>
            </a: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, J.B. and </a:t>
            </a:r>
            <a:r>
              <a:rPr kumimoji="0" lang="en-GB" sz="12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Reesink</a:t>
            </a: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, H.L. (2024) ‘Mineralization of equine proximal sesamoid bones precedes articular cartilage and fibrocartilaginous enthesis maturation in early </a:t>
            </a:r>
            <a:r>
              <a:rPr kumimoji="0" lang="en-GB" sz="12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postgestational</a:t>
            </a: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development’, </a:t>
            </a:r>
            <a:r>
              <a:rPr kumimoji="0" lang="en-GB" sz="12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American Journal of Veterinary Research</a:t>
            </a: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, 85(10), ajvr.24.04.0101. </a:t>
            </a: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https://doi.org/10.2460/ajvr.24.04.0101</a:t>
            </a: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. PMID: 39084240.</a:t>
            </a:r>
          </a:p>
          <a:p>
            <a:pPr marL="342900" marR="0" lvl="0" indent="-342900" algn="l" defTabSz="4572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Char char="•"/>
              <a:tabLst/>
              <a:defRPr/>
            </a:pP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von Schulz, G.A. (2024) ‘Idealism, materialism, and Vygotsky’s cultural historical theory’, </a:t>
            </a:r>
            <a:r>
              <a:rPr kumimoji="0" lang="en-GB" sz="12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Frontiers in Psychology</a:t>
            </a: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, 15, 1425751. </a:t>
            </a: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https://doi.org/10.3389/fpsyg.2024.1425751</a:t>
            </a: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. PMID: 39045439; PMCID: PMC11263798.</a:t>
            </a:r>
          </a:p>
          <a:p>
            <a:pPr marL="342900" marR="0" lvl="0" indent="-342900" algn="l" defTabSz="4572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Char char="•"/>
              <a:tabLst/>
              <a:defRPr/>
            </a:pP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Wells, T. (2023) ‘Postpartum Depression: Screening and Collaborative Management’, </a:t>
            </a:r>
            <a:r>
              <a:rPr kumimoji="0" lang="en-GB" sz="12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Prim Care</a:t>
            </a: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, 50(1), pp. 127–142. </a:t>
            </a: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  <a:hlinkClick r:id="rId8"/>
              </a:rPr>
              <a:t>https://doi.org/10.1016/j.pop.2022.10.011</a:t>
            </a: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. PMID: 36822723.</a:t>
            </a:r>
          </a:p>
          <a:p>
            <a:pPr marL="342900" marR="0" lvl="0" indent="-342900" algn="l" defTabSz="4572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Char char="•"/>
              <a:tabLst/>
              <a:defRPr/>
            </a:pP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Zhang, C. (2026) ‘Unlocking academic gains in smart-classroom settings: A moderated-mediation study among Chinese undergraduates’, </a:t>
            </a:r>
            <a:r>
              <a:rPr kumimoji="0" lang="en-GB" sz="12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Acta </a:t>
            </a:r>
            <a:r>
              <a:rPr kumimoji="0" lang="en-GB" sz="1200" b="0" i="1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Psychologica</a:t>
            </a:r>
            <a:r>
              <a:rPr kumimoji="0" lang="en-GB" sz="12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(Amsterdam)</a:t>
            </a: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, 262, 106175. </a:t>
            </a: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  <a:hlinkClick r:id="rId9"/>
              </a:rPr>
              <a:t>https://doi.org/10.1016/j.actpsy.2025.106175</a:t>
            </a: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. PMID: 41601129.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1638887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187</TotalTime>
  <Words>1115</Words>
  <Application>Microsoft Office PowerPoint</Application>
  <PresentationFormat>Widescreen</PresentationFormat>
  <Paragraphs>77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7" baseType="lpstr">
      <vt:lpstr>Aptos</vt:lpstr>
      <vt:lpstr>Aptos Display</vt:lpstr>
      <vt:lpstr>Arial</vt:lpstr>
      <vt:lpstr>Calibri</vt:lpstr>
      <vt:lpstr>Office Theme</vt:lpstr>
      <vt:lpstr>  Student name: Stefana Ioana Ion Student number: 2509671 Lecturer’s name: Christiana Melam </vt:lpstr>
      <vt:lpstr>                                 PRESENTATION</vt:lpstr>
      <vt:lpstr>Introduction and Presentation Aim</vt:lpstr>
      <vt:lpstr>Core Idea – Development is Socially Mediated</vt:lpstr>
      <vt:lpstr>ZPD, Scaffolding and the More Knowledgeable Other</vt:lpstr>
      <vt:lpstr>Applying the Theory of Isac’s Observed Needs</vt:lpstr>
      <vt:lpstr>  Nature and Nurture within   Isaac's Development</vt:lpstr>
      <vt:lpstr>Theory-Informed Early Years Support Plan</vt:lpstr>
      <vt:lpstr>Parental and Multi-Agency Collaboration</vt:lpstr>
      <vt:lpstr>              Critical Evaluation of Vygotsky's Theory</vt:lpstr>
      <vt:lpstr>              Conclusion</vt:lpstr>
      <vt:lpstr>                                  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Farah Wiita</dc:creator>
  <cp:lastModifiedBy>Stefana Ion</cp:lastModifiedBy>
  <cp:revision>3</cp:revision>
  <dcterms:created xsi:type="dcterms:W3CDTF">2025-10-14T20:52:47Z</dcterms:created>
  <dcterms:modified xsi:type="dcterms:W3CDTF">2026-07-12T14:27:01Z</dcterms:modified>
</cp:coreProperties>
</file>