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58" r:id="rId4"/>
    <p:sldId id="259" r:id="rId5"/>
    <p:sldId id="260" r:id="rId6"/>
    <p:sldId id="261" r:id="rId7"/>
    <p:sldId id="263" r:id="rId8"/>
    <p:sldId id="262"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74" dt="2026-10-11T20:07:09.501"/>
    <p1510:client id="{322D7666-C4CA-87F3-6243-7BF8D1766072}" v="35" dt="2026-10-11T19:19:31.1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322D7666-C4CA-87F3-6243-7BF8D1766072}"/>
    <pc:docChg chg="modSld">
      <pc:chgData name="" userId="" providerId="" clId="Web-{322D7666-C4CA-87F3-6243-7BF8D1766072}" dt="2026-10-11T19:10:32.863" v="0" actId="1076"/>
      <pc:docMkLst>
        <pc:docMk/>
      </pc:docMkLst>
      <pc:sldChg chg="modSp">
        <pc:chgData name="" userId="" providerId="" clId="Web-{322D7666-C4CA-87F3-6243-7BF8D1766072}" dt="2026-10-11T19:10:32.863" v="0" actId="1076"/>
        <pc:sldMkLst>
          <pc:docMk/>
          <pc:sldMk cId="109857222" sldId="256"/>
        </pc:sldMkLst>
        <pc:picChg chg="mod">
          <ac:chgData name="" userId="" providerId="" clId="Web-{322D7666-C4CA-87F3-6243-7BF8D1766072}" dt="2026-10-11T19:10:32.863" v="0" actId="1076"/>
          <ac:picMkLst>
            <pc:docMk/>
            <pc:sldMk cId="109857222" sldId="256"/>
            <ac:picMk id="46" creationId="{311AB42F-9C16-8C45-925F-0A39230FC752}"/>
          </ac:picMkLst>
        </pc:picChg>
      </pc:sldChg>
    </pc:docChg>
  </pc:docChgLst>
  <pc:docChgLst>
    <pc:chgData name="Christina Goddard (2519548)" userId="S::2519548@student.uwtsd.ac.uk::f8ba8b15-7d14-45e1-8232-2441f86edf7f" providerId="AD" clId="Web-{8ADF4BC4-B269-2F8D-341A-5511B5587BDC}"/>
    <pc:docChg chg="addSld delSld modSld sldOrd">
      <pc:chgData name="Christina Goddard (2519548)" userId="S::2519548@student.uwtsd.ac.uk::f8ba8b15-7d14-45e1-8232-2441f86edf7f" providerId="AD" clId="Web-{8ADF4BC4-B269-2F8D-341A-5511B5587BDC}" dt="2026-10-06T18:48:29.209" v="2039"/>
      <pc:docMkLst>
        <pc:docMk/>
      </pc:docMkLst>
      <pc:sldChg chg="mod setBg">
        <pc:chgData name="Christina Goddard (2519548)" userId="S::2519548@student.uwtsd.ac.uk::f8ba8b15-7d14-45e1-8232-2441f86edf7f" providerId="AD" clId="Web-{8ADF4BC4-B269-2F8D-341A-5511B5587BDC}" dt="2026-10-06T13:58:40.879" v="1168"/>
        <pc:sldMkLst>
          <pc:docMk/>
          <pc:sldMk cId="990560819" sldId="257"/>
        </pc:sldMkLst>
      </pc:sldChg>
      <pc:sldChg chg="addSp delSp modSp">
        <pc:chgData name="Christina Goddard (2519548)" userId="S::2519548@student.uwtsd.ac.uk::f8ba8b15-7d14-45e1-8232-2441f86edf7f" providerId="AD" clId="Web-{8ADF4BC4-B269-2F8D-341A-5511B5587BDC}" dt="2026-10-06T13:53:41.239" v="1165"/>
        <pc:sldMkLst>
          <pc:docMk/>
          <pc:sldMk cId="1037893314" sldId="259"/>
        </pc:sldMkLst>
        <pc:spChg chg="mod">
          <ac:chgData name="Christina Goddard (2519548)" userId="S::2519548@student.uwtsd.ac.uk::f8ba8b15-7d14-45e1-8232-2441f86edf7f" providerId="AD" clId="Web-{8ADF4BC4-B269-2F8D-341A-5511B5587BDC}" dt="2026-10-06T13:52:47.082" v="1157"/>
          <ac:spMkLst>
            <pc:docMk/>
            <pc:sldMk cId="1037893314" sldId="259"/>
            <ac:spMk id="2" creationId="{5AEE9ADF-8F82-18B5-723C-4F51A6A59EF8}"/>
          </ac:spMkLst>
        </pc:spChg>
        <pc:graphicFrameChg chg="mod modGraphic">
          <ac:chgData name="Christina Goddard (2519548)" userId="S::2519548@student.uwtsd.ac.uk::f8ba8b15-7d14-45e1-8232-2441f86edf7f" providerId="AD" clId="Web-{8ADF4BC4-B269-2F8D-341A-5511B5587BDC}" dt="2026-10-06T13:53:41.239" v="1165"/>
          <ac:graphicFrameMkLst>
            <pc:docMk/>
            <pc:sldMk cId="1037893314" sldId="259"/>
            <ac:graphicFrameMk id="10" creationId="{D632AF88-7593-FC4D-8DC0-80B05EDE2AD8}"/>
          </ac:graphicFrameMkLst>
        </pc:graphicFrameChg>
      </pc:sldChg>
      <pc:sldChg chg="addSp delSp modSp new mod setBg">
        <pc:chgData name="Christina Goddard (2519548)" userId="S::2519548@student.uwtsd.ac.uk::f8ba8b15-7d14-45e1-8232-2441f86edf7f" providerId="AD" clId="Web-{8ADF4BC4-B269-2F8D-341A-5511B5587BDC}" dt="2026-10-06T14:01:25.104" v="1174" actId="14100"/>
        <pc:sldMkLst>
          <pc:docMk/>
          <pc:sldMk cId="1163509766" sldId="261"/>
        </pc:sldMkLst>
        <pc:spChg chg="mod">
          <ac:chgData name="Christina Goddard (2519548)" userId="S::2519548@student.uwtsd.ac.uk::f8ba8b15-7d14-45e1-8232-2441f86edf7f" providerId="AD" clId="Web-{8ADF4BC4-B269-2F8D-341A-5511B5587BDC}" dt="2026-10-06T14:01:25.104" v="1174" actId="14100"/>
          <ac:spMkLst>
            <pc:docMk/>
            <pc:sldMk cId="1163509766" sldId="261"/>
            <ac:spMk id="2" creationId="{AF0DE927-5F31-081F-00D2-61774A8AB69E}"/>
          </ac:spMkLst>
        </pc:spChg>
        <pc:graphicFrameChg chg="add mod ord modGraphic">
          <ac:chgData name="Christina Goddard (2519548)" userId="S::2519548@student.uwtsd.ac.uk::f8ba8b15-7d14-45e1-8232-2441f86edf7f" providerId="AD" clId="Web-{8ADF4BC4-B269-2F8D-341A-5511B5587BDC}" dt="2026-10-06T13:42:04.400" v="1145"/>
          <ac:graphicFrameMkLst>
            <pc:docMk/>
            <pc:sldMk cId="1163509766" sldId="261"/>
            <ac:graphicFrameMk id="4" creationId="{0BA086B9-3169-8DC3-C421-8A60E063E120}"/>
          </ac:graphicFrameMkLst>
        </pc:graphicFrameChg>
        <pc:picChg chg="add mod">
          <ac:chgData name="Christina Goddard (2519548)" userId="S::2519548@student.uwtsd.ac.uk::f8ba8b15-7d14-45e1-8232-2441f86edf7f" providerId="AD" clId="Web-{8ADF4BC4-B269-2F8D-341A-5511B5587BDC}" dt="2026-10-06T14:01:02.131" v="1172" actId="14100"/>
          <ac:picMkLst>
            <pc:docMk/>
            <pc:sldMk cId="1163509766" sldId="261"/>
            <ac:picMk id="5" creationId="{BF3513CE-883D-766D-611C-3BB19C07A91A}"/>
          </ac:picMkLst>
        </pc:picChg>
      </pc:sldChg>
      <pc:sldChg chg="addSp delSp modSp new mod ord setBg">
        <pc:chgData name="Christina Goddard (2519548)" userId="S::2519548@student.uwtsd.ac.uk::f8ba8b15-7d14-45e1-8232-2441f86edf7f" providerId="AD" clId="Web-{8ADF4BC4-B269-2F8D-341A-5511B5587BDC}" dt="2026-10-06T18:48:17.065" v="2038"/>
        <pc:sldMkLst>
          <pc:docMk/>
          <pc:sldMk cId="3235378743" sldId="262"/>
        </pc:sldMkLst>
        <pc:spChg chg="mod">
          <ac:chgData name="Christina Goddard (2519548)" userId="S::2519548@student.uwtsd.ac.uk::f8ba8b15-7d14-45e1-8232-2441f86edf7f" providerId="AD" clId="Web-{8ADF4BC4-B269-2F8D-341A-5511B5587BDC}" dt="2026-10-06T17:48:26.359" v="1210" actId="14100"/>
          <ac:spMkLst>
            <pc:docMk/>
            <pc:sldMk cId="3235378743" sldId="262"/>
            <ac:spMk id="2" creationId="{07074A07-3CD9-1614-0F59-CC5FBB07ED1B}"/>
          </ac:spMkLst>
        </pc:spChg>
        <pc:graphicFrameChg chg="add">
          <ac:chgData name="Christina Goddard (2519548)" userId="S::2519548@student.uwtsd.ac.uk::f8ba8b15-7d14-45e1-8232-2441f86edf7f" providerId="AD" clId="Web-{8ADF4BC4-B269-2F8D-341A-5511B5587BDC}" dt="2026-10-06T18:03:32.303" v="1510"/>
          <ac:graphicFrameMkLst>
            <pc:docMk/>
            <pc:sldMk cId="3235378743" sldId="262"/>
            <ac:graphicFrameMk id="5" creationId="{D386A728-64D0-DCB8-338F-B63E2EB2A362}"/>
          </ac:graphicFrameMkLst>
        </pc:graphicFrameChg>
      </pc:sldChg>
      <pc:sldChg chg="addSp delSp modSp new mod setBg">
        <pc:chgData name="Christina Goddard (2519548)" userId="S::2519548@student.uwtsd.ac.uk::f8ba8b15-7d14-45e1-8232-2441f86edf7f" providerId="AD" clId="Web-{8ADF4BC4-B269-2F8D-341A-5511B5587BDC}" dt="2026-10-06T18:47:36.611" v="2037"/>
        <pc:sldMkLst>
          <pc:docMk/>
          <pc:sldMk cId="1914596152" sldId="263"/>
        </pc:sldMkLst>
        <pc:spChg chg="mod">
          <ac:chgData name="Christina Goddard (2519548)" userId="S::2519548@student.uwtsd.ac.uk::f8ba8b15-7d14-45e1-8232-2441f86edf7f" providerId="AD" clId="Web-{8ADF4BC4-B269-2F8D-341A-5511B5587BDC}" dt="2026-10-06T18:15:18.925" v="1530" actId="20577"/>
          <ac:spMkLst>
            <pc:docMk/>
            <pc:sldMk cId="1914596152" sldId="263"/>
            <ac:spMk id="2" creationId="{D9037B08-D021-59A8-3C41-60DEDF502EAA}"/>
          </ac:spMkLst>
        </pc:spChg>
        <pc:spChg chg="add del mod">
          <ac:chgData name="Christina Goddard (2519548)" userId="S::2519548@student.uwtsd.ac.uk::f8ba8b15-7d14-45e1-8232-2441f86edf7f" providerId="AD" clId="Web-{8ADF4BC4-B269-2F8D-341A-5511B5587BDC}" dt="2026-10-06T18:47:36.611" v="2037"/>
          <ac:spMkLst>
            <pc:docMk/>
            <pc:sldMk cId="1914596152" sldId="263"/>
            <ac:spMk id="3" creationId="{8A7D7079-0E93-6826-941C-257A0F7116BC}"/>
          </ac:spMkLst>
        </pc:spChg>
      </pc:sldChg>
      <pc:sldChg chg="new">
        <pc:chgData name="Christina Goddard (2519548)" userId="S::2519548@student.uwtsd.ac.uk::f8ba8b15-7d14-45e1-8232-2441f86edf7f" providerId="AD" clId="Web-{8ADF4BC4-B269-2F8D-341A-5511B5587BDC}" dt="2026-10-06T18:48:29.209" v="2039"/>
        <pc:sldMkLst>
          <pc:docMk/>
          <pc:sldMk cId="3581874431" sldId="264"/>
        </pc:sldMkLst>
      </pc:sldChg>
    </pc:docChg>
  </pc:docChgLst>
  <pc:docChgLst>
    <pc:chgData name="Christina Goddard (2519548)" userId="S::2519548@student.uwtsd.ac.uk::f8ba8b15-7d14-45e1-8232-2441f86edf7f" providerId="AD" clId="Web-{5EE295D6-3702-C697-E3C8-F75ADD2F0ABF}"/>
    <pc:docChg chg="addSld modSld">
      <pc:chgData name="Christina Goddard (2519548)" userId="S::2519548@student.uwtsd.ac.uk::f8ba8b15-7d14-45e1-8232-2441f86edf7f" providerId="AD" clId="Web-{5EE295D6-3702-C697-E3C8-F75ADD2F0ABF}" dt="2026-10-06T13:00:16.629" v="3202" actId="20577"/>
      <pc:docMkLst>
        <pc:docMk/>
      </pc:docMkLst>
      <pc:sldChg chg="addSp modSp mod setBg">
        <pc:chgData name="Christina Goddard (2519548)" userId="S::2519548@student.uwtsd.ac.uk::f8ba8b15-7d14-45e1-8232-2441f86edf7f" providerId="AD" clId="Web-{5EE295D6-3702-C697-E3C8-F75ADD2F0ABF}" dt="2026-10-06T11:59:52.989" v="2541" actId="20577"/>
        <pc:sldMkLst>
          <pc:docMk/>
          <pc:sldMk cId="990560819" sldId="257"/>
        </pc:sldMkLst>
        <pc:spChg chg="mod">
          <ac:chgData name="Christina Goddard (2519548)" userId="S::2519548@student.uwtsd.ac.uk::f8ba8b15-7d14-45e1-8232-2441f86edf7f" providerId="AD" clId="Web-{5EE295D6-3702-C697-E3C8-F75ADD2F0ABF}" dt="2026-10-06T10:46:19.454" v="1815"/>
          <ac:spMkLst>
            <pc:docMk/>
            <pc:sldMk cId="990560819" sldId="257"/>
            <ac:spMk id="2" creationId="{96258B88-A321-37AF-5EE9-2D01D262FF10}"/>
          </ac:spMkLst>
        </pc:spChg>
        <pc:spChg chg="mod">
          <ac:chgData name="Christina Goddard (2519548)" userId="S::2519548@student.uwtsd.ac.uk::f8ba8b15-7d14-45e1-8232-2441f86edf7f" providerId="AD" clId="Web-{5EE295D6-3702-C697-E3C8-F75ADD2F0ABF}" dt="2026-10-06T11:59:52.989" v="2541" actId="20577"/>
          <ac:spMkLst>
            <pc:docMk/>
            <pc:sldMk cId="990560819" sldId="257"/>
            <ac:spMk id="3" creationId="{C43AF69B-79BC-78CC-56FF-5858578F491A}"/>
          </ac:spMkLst>
        </pc:spChg>
        <pc:spChg chg="add">
          <ac:chgData name="Christina Goddard (2519548)" userId="S::2519548@student.uwtsd.ac.uk::f8ba8b15-7d14-45e1-8232-2441f86edf7f" providerId="AD" clId="Web-{5EE295D6-3702-C697-E3C8-F75ADD2F0ABF}" dt="2026-10-06T10:46:19.454" v="1815"/>
          <ac:spMkLst>
            <pc:docMk/>
            <pc:sldMk cId="990560819" sldId="257"/>
            <ac:spMk id="8" creationId="{EEF92585-7A99-6108-9663-8C59032742EC}"/>
          </ac:spMkLst>
        </pc:spChg>
        <pc:spChg chg="add">
          <ac:chgData name="Christina Goddard (2519548)" userId="S::2519548@student.uwtsd.ac.uk::f8ba8b15-7d14-45e1-8232-2441f86edf7f" providerId="AD" clId="Web-{5EE295D6-3702-C697-E3C8-F75ADD2F0ABF}" dt="2026-10-06T10:46:19.454" v="1815"/>
          <ac:spMkLst>
            <pc:docMk/>
            <pc:sldMk cId="990560819" sldId="257"/>
            <ac:spMk id="10" creationId="{C6D5B03A-B780-A698-DFA9-C9932F22DDD0}"/>
          </ac:spMkLst>
        </pc:spChg>
      </pc:sldChg>
      <pc:sldChg chg="addSp delSp modSp mod setBg">
        <pc:chgData name="Christina Goddard (2519548)" userId="S::2519548@student.uwtsd.ac.uk::f8ba8b15-7d14-45e1-8232-2441f86edf7f" providerId="AD" clId="Web-{5EE295D6-3702-C697-E3C8-F75ADD2F0ABF}" dt="2026-10-06T12:01:16.646" v="2547"/>
        <pc:sldMkLst>
          <pc:docMk/>
          <pc:sldMk cId="1037893314" sldId="259"/>
        </pc:sldMkLst>
        <pc:spChg chg="mod">
          <ac:chgData name="Christina Goddard (2519548)" userId="S::2519548@student.uwtsd.ac.uk::f8ba8b15-7d14-45e1-8232-2441f86edf7f" providerId="AD" clId="Web-{5EE295D6-3702-C697-E3C8-F75ADD2F0ABF}" dt="2026-10-06T12:00:09.926" v="2542"/>
          <ac:spMkLst>
            <pc:docMk/>
            <pc:sldMk cId="1037893314" sldId="259"/>
            <ac:spMk id="2" creationId="{5AEE9ADF-8F82-18B5-723C-4F51A6A59EF8}"/>
          </ac:spMkLst>
        </pc:spChg>
        <pc:graphicFrameChg chg="add mod ord modGraphic">
          <ac:chgData name="Christina Goddard (2519548)" userId="S::2519548@student.uwtsd.ac.uk::f8ba8b15-7d14-45e1-8232-2441f86edf7f" providerId="AD" clId="Web-{5EE295D6-3702-C697-E3C8-F75ADD2F0ABF}" dt="2026-10-06T12:01:16.646" v="2547"/>
          <ac:graphicFrameMkLst>
            <pc:docMk/>
            <pc:sldMk cId="1037893314" sldId="259"/>
            <ac:graphicFrameMk id="10" creationId="{D632AF88-7593-FC4D-8DC0-80B05EDE2AD8}"/>
          </ac:graphicFrameMkLst>
        </pc:graphicFrameChg>
      </pc:sldChg>
      <pc:sldChg chg="addSp delSp modSp new mod setBg">
        <pc:chgData name="Christina Goddard (2519548)" userId="S::2519548@student.uwtsd.ac.uk::f8ba8b15-7d14-45e1-8232-2441f86edf7f" providerId="AD" clId="Web-{5EE295D6-3702-C697-E3C8-F75ADD2F0ABF}" dt="2026-10-06T11:59:26.410" v="2539" actId="20577"/>
        <pc:sldMkLst>
          <pc:docMk/>
          <pc:sldMk cId="467362815" sldId="260"/>
        </pc:sldMkLst>
        <pc:spChg chg="mod">
          <ac:chgData name="Christina Goddard (2519548)" userId="S::2519548@student.uwtsd.ac.uk::f8ba8b15-7d14-45e1-8232-2441f86edf7f" providerId="AD" clId="Web-{5EE295D6-3702-C697-E3C8-F75ADD2F0ABF}" dt="2026-10-06T11:58:45.957" v="2535"/>
          <ac:spMkLst>
            <pc:docMk/>
            <pc:sldMk cId="467362815" sldId="260"/>
            <ac:spMk id="2" creationId="{CDAB0047-AA1D-80B7-361E-7181EE09EEA2}"/>
          </ac:spMkLst>
        </pc:spChg>
        <pc:spChg chg="mod ord">
          <ac:chgData name="Christina Goddard (2519548)" userId="S::2519548@student.uwtsd.ac.uk::f8ba8b15-7d14-45e1-8232-2441f86edf7f" providerId="AD" clId="Web-{5EE295D6-3702-C697-E3C8-F75ADD2F0ABF}" dt="2026-10-06T11:59:26.410" v="2539" actId="20577"/>
          <ac:spMkLst>
            <pc:docMk/>
            <pc:sldMk cId="467362815" sldId="260"/>
            <ac:spMk id="3" creationId="{F87D23C0-74DF-61EF-F843-2617CDE04B2F}"/>
          </ac:spMkLst>
        </pc:spChg>
        <pc:spChg chg="add">
          <ac:chgData name="Christina Goddard (2519548)" userId="S::2519548@student.uwtsd.ac.uk::f8ba8b15-7d14-45e1-8232-2441f86edf7f" providerId="AD" clId="Web-{5EE295D6-3702-C697-E3C8-F75ADD2F0ABF}" dt="2026-10-06T11:58:45.957" v="2535"/>
          <ac:spMkLst>
            <pc:docMk/>
            <pc:sldMk cId="467362815" sldId="260"/>
            <ac:spMk id="30" creationId="{A082E5AA-6E5F-4FCC-8C41-11E32F833BFC}"/>
          </ac:spMkLst>
        </pc:spChg>
        <pc:spChg chg="add">
          <ac:chgData name="Christina Goddard (2519548)" userId="S::2519548@student.uwtsd.ac.uk::f8ba8b15-7d14-45e1-8232-2441f86edf7f" providerId="AD" clId="Web-{5EE295D6-3702-C697-E3C8-F75ADD2F0ABF}" dt="2026-10-06T11:58:45.957" v="2535"/>
          <ac:spMkLst>
            <pc:docMk/>
            <pc:sldMk cId="467362815" sldId="260"/>
            <ac:spMk id="31" creationId="{92BE0106-0C20-465B-A1BE-0BAC2737B1AD}"/>
          </ac:spMkLst>
        </pc:spChg>
        <pc:spChg chg="add">
          <ac:chgData name="Christina Goddard (2519548)" userId="S::2519548@student.uwtsd.ac.uk::f8ba8b15-7d14-45e1-8232-2441f86edf7f" providerId="AD" clId="Web-{5EE295D6-3702-C697-E3C8-F75ADD2F0ABF}" dt="2026-10-06T11:58:45.957" v="2535"/>
          <ac:spMkLst>
            <pc:docMk/>
            <pc:sldMk cId="467362815" sldId="260"/>
            <ac:spMk id="32" creationId="{4A3D569D-D3A6-49CA-A483-291E95DACA14}"/>
          </ac:spMkLst>
        </pc:spChg>
        <pc:picChg chg="add mod">
          <ac:chgData name="Christina Goddard (2519548)" userId="S::2519548@student.uwtsd.ac.uk::f8ba8b15-7d14-45e1-8232-2441f86edf7f" providerId="AD" clId="Web-{5EE295D6-3702-C697-E3C8-F75ADD2F0ABF}" dt="2026-10-06T11:58:45.957" v="2535"/>
          <ac:picMkLst>
            <pc:docMk/>
            <pc:sldMk cId="467362815" sldId="260"/>
            <ac:picMk id="7" creationId="{A9020E71-490D-EB7A-F5DD-702B71776FBE}"/>
          </ac:picMkLst>
        </pc:picChg>
      </pc:sldChg>
    </pc:docChg>
  </pc:docChgLst>
  <pc:docChgLst>
    <pc:chgData name="Christina Goddard (2519548)" userId="S::2519548@student.uwtsd.ac.uk::f8ba8b15-7d14-45e1-8232-2441f86edf7f" providerId="AD" clId="Web-{A75CE9C3-70AC-7706-FB2B-DDB6A4835956}"/>
    <pc:docChg chg="addSld modSld">
      <pc:chgData name="Christina Goddard (2519548)" userId="S::2519548@student.uwtsd.ac.uk::f8ba8b15-7d14-45e1-8232-2441f86edf7f" providerId="AD" clId="Web-{A75CE9C3-70AC-7706-FB2B-DDB6A4835956}" dt="2026-10-04T22:37:36.302" v="438"/>
      <pc:docMkLst>
        <pc:docMk/>
      </pc:docMkLst>
      <pc:sldChg chg="modSp new">
        <pc:chgData name="Christina Goddard (2519548)" userId="S::2519548@student.uwtsd.ac.uk::f8ba8b15-7d14-45e1-8232-2441f86edf7f" providerId="AD" clId="Web-{A75CE9C3-70AC-7706-FB2B-DDB6A4835956}" dt="2026-10-04T22:37:35.552" v="437" actId="20577"/>
        <pc:sldMkLst>
          <pc:docMk/>
          <pc:sldMk cId="990560819" sldId="257"/>
        </pc:sldMkLst>
        <pc:spChg chg="mod">
          <ac:chgData name="Christina Goddard (2519548)" userId="S::2519548@student.uwtsd.ac.uk::f8ba8b15-7d14-45e1-8232-2441f86edf7f" providerId="AD" clId="Web-{A75CE9C3-70AC-7706-FB2B-DDB6A4835956}" dt="2026-10-04T22:17:10.765" v="30" actId="20577"/>
          <ac:spMkLst>
            <pc:docMk/>
            <pc:sldMk cId="990560819" sldId="257"/>
            <ac:spMk id="2" creationId="{96258B88-A321-37AF-5EE9-2D01D262FF10}"/>
          </ac:spMkLst>
        </pc:spChg>
        <pc:spChg chg="mod">
          <ac:chgData name="Christina Goddard (2519548)" userId="S::2519548@student.uwtsd.ac.uk::f8ba8b15-7d14-45e1-8232-2441f86edf7f" providerId="AD" clId="Web-{A75CE9C3-70AC-7706-FB2B-DDB6A4835956}" dt="2026-10-04T22:37:35.552" v="437" actId="20577"/>
          <ac:spMkLst>
            <pc:docMk/>
            <pc:sldMk cId="990560819" sldId="257"/>
            <ac:spMk id="3" creationId="{C43AF69B-79BC-78CC-56FF-5858578F491A}"/>
          </ac:spMkLst>
        </pc:spChg>
      </pc:sldChg>
      <pc:sldChg chg="new">
        <pc:chgData name="Christina Goddard (2519548)" userId="S::2519548@student.uwtsd.ac.uk::f8ba8b15-7d14-45e1-8232-2441f86edf7f" providerId="AD" clId="Web-{A75CE9C3-70AC-7706-FB2B-DDB6A4835956}" dt="2026-10-04T22:37:36.302" v="438"/>
        <pc:sldMkLst>
          <pc:docMk/>
          <pc:sldMk cId="2704721023" sldId="258"/>
        </pc:sldMkLst>
      </pc:sldChg>
    </pc:docChg>
  </pc:docChgLst>
  <pc:docChgLst>
    <pc:chgData name="Christina Goddard (2519548)" userId="S::2519548@student.uwtsd.ac.uk::f8ba8b15-7d14-45e1-8232-2441f86edf7f" providerId="AD" clId="Web-{B57F7443-BF52-11F7-8600-1AA6FBFD663A}"/>
    <pc:docChg chg="addSld modSld">
      <pc:chgData name="Christina Goddard (2519548)" userId="S::2519548@student.uwtsd.ac.uk::f8ba8b15-7d14-45e1-8232-2441f86edf7f" providerId="AD" clId="Web-{B57F7443-BF52-11F7-8600-1AA6FBFD663A}" dt="2026-10-05T22:10:03.495" v="963"/>
      <pc:docMkLst>
        <pc:docMk/>
      </pc:docMkLst>
      <pc:sldChg chg="addSp delSp modSp">
        <pc:chgData name="Christina Goddard (2519548)" userId="S::2519548@student.uwtsd.ac.uk::f8ba8b15-7d14-45e1-8232-2441f86edf7f" providerId="AD" clId="Web-{B57F7443-BF52-11F7-8600-1AA6FBFD663A}" dt="2026-10-05T22:09:49.401" v="962"/>
        <pc:sldMkLst>
          <pc:docMk/>
          <pc:sldMk cId="2704721023" sldId="258"/>
        </pc:sldMkLst>
        <pc:spChg chg="mod">
          <ac:chgData name="Christina Goddard (2519548)" userId="S::2519548@student.uwtsd.ac.uk::f8ba8b15-7d14-45e1-8232-2441f86edf7f" providerId="AD" clId="Web-{B57F7443-BF52-11F7-8600-1AA6FBFD663A}" dt="2026-10-05T21:31:08.166" v="20" actId="20577"/>
          <ac:spMkLst>
            <pc:docMk/>
            <pc:sldMk cId="2704721023" sldId="258"/>
            <ac:spMk id="2" creationId="{78E5DA0F-1668-205B-A520-D033676CB2FF}"/>
          </ac:spMkLst>
        </pc:spChg>
        <pc:graphicFrameChg chg="add mod ord modGraphic">
          <ac:chgData name="Christina Goddard (2519548)" userId="S::2519548@student.uwtsd.ac.uk::f8ba8b15-7d14-45e1-8232-2441f86edf7f" providerId="AD" clId="Web-{B57F7443-BF52-11F7-8600-1AA6FBFD663A}" dt="2026-10-05T22:09:49.401" v="962"/>
          <ac:graphicFrameMkLst>
            <pc:docMk/>
            <pc:sldMk cId="2704721023" sldId="258"/>
            <ac:graphicFrameMk id="8" creationId="{23E391E5-C83F-47EF-3D65-039B4CC666F3}"/>
          </ac:graphicFrameMkLst>
        </pc:graphicFrameChg>
      </pc:sldChg>
      <pc:sldChg chg="new">
        <pc:chgData name="Christina Goddard (2519548)" userId="S::2519548@student.uwtsd.ac.uk::f8ba8b15-7d14-45e1-8232-2441f86edf7f" providerId="AD" clId="Web-{B57F7443-BF52-11F7-8600-1AA6FBFD663A}" dt="2026-10-05T22:10:03.495" v="963"/>
        <pc:sldMkLst>
          <pc:docMk/>
          <pc:sldMk cId="1037893314" sldId="259"/>
        </pc:sldMkLst>
      </pc:sldChg>
    </pc:docChg>
  </pc:docChgLst>
  <pc:docChgLst>
    <pc:chgData name="Christina Goddard (2519548)" userId="S::2519548@student.uwtsd.ac.uk::f8ba8b15-7d14-45e1-8232-2441f86edf7f" providerId="AD" clId="Web-{990BCBA1-95B0-2A89-3D56-C10FFD0C29BB}"/>
    <pc:docChg chg="modSld addMainMaster delMainMaster">
      <pc:chgData name="Christina Goddard (2519548)" userId="S::2519548@student.uwtsd.ac.uk::f8ba8b15-7d14-45e1-8232-2441f86edf7f" providerId="AD" clId="Web-{990BCBA1-95B0-2A89-3D56-C10FFD0C29BB}" dt="2026-10-04T22:10:56.122" v="145"/>
      <pc:docMkLst>
        <pc:docMk/>
      </pc:docMkLst>
      <pc:sldChg chg="addSp delSp modSp mod setBg modClrScheme setClrOvrMap chgLayout">
        <pc:chgData name="Christina Goddard (2519548)" userId="S::2519548@student.uwtsd.ac.uk::f8ba8b15-7d14-45e1-8232-2441f86edf7f" providerId="AD" clId="Web-{990BCBA1-95B0-2A89-3D56-C10FFD0C29BB}" dt="2026-10-04T22:10:56.122" v="145"/>
        <pc:sldMkLst>
          <pc:docMk/>
          <pc:sldMk cId="109857222" sldId="256"/>
        </pc:sldMkLst>
        <pc:spChg chg="mod">
          <ac:chgData name="Christina Goddard (2519548)" userId="S::2519548@student.uwtsd.ac.uk::f8ba8b15-7d14-45e1-8232-2441f86edf7f" providerId="AD" clId="Web-{990BCBA1-95B0-2A89-3D56-C10FFD0C29BB}" dt="2026-10-04T22:10:56.122" v="145"/>
          <ac:spMkLst>
            <pc:docMk/>
            <pc:sldMk cId="109857222" sldId="256"/>
            <ac:spMk id="2" creationId="{00000000-0000-0000-0000-000000000000}"/>
          </ac:spMkLst>
        </pc:spChg>
        <pc:spChg chg="mod">
          <ac:chgData name="Christina Goddard (2519548)" userId="S::2519548@student.uwtsd.ac.uk::f8ba8b15-7d14-45e1-8232-2441f86edf7f" providerId="AD" clId="Web-{990BCBA1-95B0-2A89-3D56-C10FFD0C29BB}" dt="2026-10-04T22:10:56.122" v="145"/>
          <ac:spMkLst>
            <pc:docMk/>
            <pc:sldMk cId="109857222" sldId="256"/>
            <ac:spMk id="3" creationId="{00000000-0000-0000-0000-000000000000}"/>
          </ac:spMkLst>
        </pc:spChg>
        <pc:spChg chg="add">
          <ac:chgData name="Christina Goddard (2519548)" userId="S::2519548@student.uwtsd.ac.uk::f8ba8b15-7d14-45e1-8232-2441f86edf7f" providerId="AD" clId="Web-{990BCBA1-95B0-2A89-3D56-C10FFD0C29BB}" dt="2026-10-04T22:10:56.122" v="145"/>
          <ac:spMkLst>
            <pc:docMk/>
            <pc:sldMk cId="109857222" sldId="256"/>
            <ac:spMk id="45" creationId="{33E93247-6229-44AB-A550-739E971E690B}"/>
          </ac:spMkLst>
        </pc:spChg>
        <pc:spChg chg="add">
          <ac:chgData name="Christina Goddard (2519548)" userId="S::2519548@student.uwtsd.ac.uk::f8ba8b15-7d14-45e1-8232-2441f86edf7f" providerId="AD" clId="Web-{990BCBA1-95B0-2A89-3D56-C10FFD0C29BB}" dt="2026-10-04T22:10:56.122" v="145"/>
          <ac:spMkLst>
            <pc:docMk/>
            <pc:sldMk cId="109857222" sldId="256"/>
            <ac:spMk id="47" creationId="{912025B4-7337-735E-4DC9-E634D2011984}"/>
          </ac:spMkLst>
        </pc:spChg>
        <pc:spChg chg="add">
          <ac:chgData name="Christina Goddard (2519548)" userId="S::2519548@student.uwtsd.ac.uk::f8ba8b15-7d14-45e1-8232-2441f86edf7f" providerId="AD" clId="Web-{990BCBA1-95B0-2A89-3D56-C10FFD0C29BB}" dt="2026-10-04T22:10:56.122" v="145"/>
          <ac:spMkLst>
            <pc:docMk/>
            <pc:sldMk cId="109857222" sldId="256"/>
            <ac:spMk id="48" creationId="{150CDACD-D191-E642-F686-FCB54B7E5F67}"/>
          </ac:spMkLst>
        </pc:spChg>
        <pc:picChg chg="add">
          <ac:chgData name="Christina Goddard (2519548)" userId="S::2519548@student.uwtsd.ac.uk::f8ba8b15-7d14-45e1-8232-2441f86edf7f" providerId="AD" clId="Web-{990BCBA1-95B0-2A89-3D56-C10FFD0C29BB}" dt="2026-10-04T22:10:56.122" v="145"/>
          <ac:picMkLst>
            <pc:docMk/>
            <pc:sldMk cId="109857222" sldId="256"/>
            <ac:picMk id="46" creationId="{311AB42F-9C16-8C45-925F-0A39230FC752}"/>
          </ac:picMkLst>
        </pc:picChg>
      </pc:sldChg>
      <pc:sldMasterChg chg="add del addSldLayout delSldLayout">
        <pc:chgData name="Christina Goddard (2519548)" userId="S::2519548@student.uwtsd.ac.uk::f8ba8b15-7d14-45e1-8232-2441f86edf7f" providerId="AD" clId="Web-{990BCBA1-95B0-2A89-3D56-C10FFD0C29BB}" dt="2026-10-04T22:10:56.122" v="145"/>
        <pc:sldMasterMkLst>
          <pc:docMk/>
          <pc:sldMasterMk cId="3059695914" sldId="2147483695"/>
        </pc:sldMasterMkLst>
        <pc:sldLayoutChg chg="add del">
          <pc:chgData name="Christina Goddard (2519548)" userId="S::2519548@student.uwtsd.ac.uk::f8ba8b15-7d14-45e1-8232-2441f86edf7f" providerId="AD" clId="Web-{990BCBA1-95B0-2A89-3D56-C10FFD0C29BB}" dt="2026-10-04T22:10:56.122" v="145"/>
          <pc:sldLayoutMkLst>
            <pc:docMk/>
            <pc:sldMasterMk cId="3059695914" sldId="2147483695"/>
            <pc:sldLayoutMk cId="1864330491" sldId="2147483684"/>
          </pc:sldLayoutMkLst>
        </pc:sldLayoutChg>
        <pc:sldLayoutChg chg="add del">
          <pc:chgData name="Christina Goddard (2519548)" userId="S::2519548@student.uwtsd.ac.uk::f8ba8b15-7d14-45e1-8232-2441f86edf7f" providerId="AD" clId="Web-{990BCBA1-95B0-2A89-3D56-C10FFD0C29BB}" dt="2026-10-04T22:10:56.122" v="145"/>
          <pc:sldLayoutMkLst>
            <pc:docMk/>
            <pc:sldMasterMk cId="3059695914" sldId="2147483695"/>
            <pc:sldLayoutMk cId="2090451436" sldId="2147483685"/>
          </pc:sldLayoutMkLst>
        </pc:sldLayoutChg>
        <pc:sldLayoutChg chg="add del">
          <pc:chgData name="Christina Goddard (2519548)" userId="S::2519548@student.uwtsd.ac.uk::f8ba8b15-7d14-45e1-8232-2441f86edf7f" providerId="AD" clId="Web-{990BCBA1-95B0-2A89-3D56-C10FFD0C29BB}" dt="2026-10-04T22:10:56.122" v="145"/>
          <pc:sldLayoutMkLst>
            <pc:docMk/>
            <pc:sldMasterMk cId="3059695914" sldId="2147483695"/>
            <pc:sldLayoutMk cId="2706505140" sldId="2147483686"/>
          </pc:sldLayoutMkLst>
        </pc:sldLayoutChg>
        <pc:sldLayoutChg chg="add del">
          <pc:chgData name="Christina Goddard (2519548)" userId="S::2519548@student.uwtsd.ac.uk::f8ba8b15-7d14-45e1-8232-2441f86edf7f" providerId="AD" clId="Web-{990BCBA1-95B0-2A89-3D56-C10FFD0C29BB}" dt="2026-10-04T22:10:56.122" v="145"/>
          <pc:sldLayoutMkLst>
            <pc:docMk/>
            <pc:sldMasterMk cId="3059695914" sldId="2147483695"/>
            <pc:sldLayoutMk cId="3060548835" sldId="2147483687"/>
          </pc:sldLayoutMkLst>
        </pc:sldLayoutChg>
        <pc:sldLayoutChg chg="add del">
          <pc:chgData name="Christina Goddard (2519548)" userId="S::2519548@student.uwtsd.ac.uk::f8ba8b15-7d14-45e1-8232-2441f86edf7f" providerId="AD" clId="Web-{990BCBA1-95B0-2A89-3D56-C10FFD0C29BB}" dt="2026-10-04T22:10:56.122" v="145"/>
          <pc:sldLayoutMkLst>
            <pc:docMk/>
            <pc:sldMasterMk cId="3059695914" sldId="2147483695"/>
            <pc:sldLayoutMk cId="1439713564" sldId="2147483688"/>
          </pc:sldLayoutMkLst>
        </pc:sldLayoutChg>
        <pc:sldLayoutChg chg="add del">
          <pc:chgData name="Christina Goddard (2519548)" userId="S::2519548@student.uwtsd.ac.uk::f8ba8b15-7d14-45e1-8232-2441f86edf7f" providerId="AD" clId="Web-{990BCBA1-95B0-2A89-3D56-C10FFD0C29BB}" dt="2026-10-04T22:10:56.122" v="145"/>
          <pc:sldLayoutMkLst>
            <pc:docMk/>
            <pc:sldMasterMk cId="3059695914" sldId="2147483695"/>
            <pc:sldLayoutMk cId="2054855468" sldId="2147483689"/>
          </pc:sldLayoutMkLst>
        </pc:sldLayoutChg>
        <pc:sldLayoutChg chg="add del">
          <pc:chgData name="Christina Goddard (2519548)" userId="S::2519548@student.uwtsd.ac.uk::f8ba8b15-7d14-45e1-8232-2441f86edf7f" providerId="AD" clId="Web-{990BCBA1-95B0-2A89-3D56-C10FFD0C29BB}" dt="2026-10-04T22:10:56.122" v="145"/>
          <pc:sldLayoutMkLst>
            <pc:docMk/>
            <pc:sldMasterMk cId="3059695914" sldId="2147483695"/>
            <pc:sldLayoutMk cId="1695794600" sldId="2147483690"/>
          </pc:sldLayoutMkLst>
        </pc:sldLayoutChg>
        <pc:sldLayoutChg chg="add del">
          <pc:chgData name="Christina Goddard (2519548)" userId="S::2519548@student.uwtsd.ac.uk::f8ba8b15-7d14-45e1-8232-2441f86edf7f" providerId="AD" clId="Web-{990BCBA1-95B0-2A89-3D56-C10FFD0C29BB}" dt="2026-10-04T22:10:56.122" v="145"/>
          <pc:sldLayoutMkLst>
            <pc:docMk/>
            <pc:sldMasterMk cId="3059695914" sldId="2147483695"/>
            <pc:sldLayoutMk cId="2669283054" sldId="2147483691"/>
          </pc:sldLayoutMkLst>
        </pc:sldLayoutChg>
        <pc:sldLayoutChg chg="add del">
          <pc:chgData name="Christina Goddard (2519548)" userId="S::2519548@student.uwtsd.ac.uk::f8ba8b15-7d14-45e1-8232-2441f86edf7f" providerId="AD" clId="Web-{990BCBA1-95B0-2A89-3D56-C10FFD0C29BB}" dt="2026-10-04T22:10:56.122" v="145"/>
          <pc:sldLayoutMkLst>
            <pc:docMk/>
            <pc:sldMasterMk cId="3059695914" sldId="2147483695"/>
            <pc:sldLayoutMk cId="2167850155" sldId="2147483692"/>
          </pc:sldLayoutMkLst>
        </pc:sldLayoutChg>
        <pc:sldLayoutChg chg="add del">
          <pc:chgData name="Christina Goddard (2519548)" userId="S::2519548@student.uwtsd.ac.uk::f8ba8b15-7d14-45e1-8232-2441f86edf7f" providerId="AD" clId="Web-{990BCBA1-95B0-2A89-3D56-C10FFD0C29BB}" dt="2026-10-04T22:10:56.122" v="145"/>
          <pc:sldLayoutMkLst>
            <pc:docMk/>
            <pc:sldMasterMk cId="3059695914" sldId="2147483695"/>
            <pc:sldLayoutMk cId="3075223343" sldId="2147483693"/>
          </pc:sldLayoutMkLst>
        </pc:sldLayoutChg>
        <pc:sldLayoutChg chg="add del">
          <pc:chgData name="Christina Goddard (2519548)" userId="S::2519548@student.uwtsd.ac.uk::f8ba8b15-7d14-45e1-8232-2441f86edf7f" providerId="AD" clId="Web-{990BCBA1-95B0-2A89-3D56-C10FFD0C29BB}" dt="2026-10-04T22:10:56.122" v="145"/>
          <pc:sldLayoutMkLst>
            <pc:docMk/>
            <pc:sldMasterMk cId="3059695914" sldId="2147483695"/>
            <pc:sldLayoutMk cId="1707142145" sldId="2147483694"/>
          </pc:sldLayoutMkLst>
        </pc:sldLayoutChg>
      </pc:sldMasterChg>
    </pc:docChg>
  </pc:docChgLst>
  <pc:docChgLst>
    <pc:chgData name="Christina Goddard (2519548)" userId="S::2519548@student.uwtsd.ac.uk::f8ba8b15-7d14-45e1-8232-2441f86edf7f" providerId="AD" clId="Web-{322D7666-C4CA-87F3-6243-7BF8D1766072}"/>
    <pc:docChg chg="modSld">
      <pc:chgData name="Christina Goddard (2519548)" userId="S::2519548@student.uwtsd.ac.uk::f8ba8b15-7d14-45e1-8232-2441f86edf7f" providerId="AD" clId="Web-{322D7666-C4CA-87F3-6243-7BF8D1766072}" dt="2026-10-11T19:19:31.159" v="31" actId="14100"/>
      <pc:docMkLst>
        <pc:docMk/>
      </pc:docMkLst>
      <pc:sldChg chg="modSp">
        <pc:chgData name="Christina Goddard (2519548)" userId="S::2519548@student.uwtsd.ac.uk::f8ba8b15-7d14-45e1-8232-2441f86edf7f" providerId="AD" clId="Web-{322D7666-C4CA-87F3-6243-7BF8D1766072}" dt="2026-10-11T19:11:27.489" v="2" actId="20577"/>
        <pc:sldMkLst>
          <pc:docMk/>
          <pc:sldMk cId="109857222" sldId="256"/>
        </pc:sldMkLst>
        <pc:spChg chg="mod">
          <ac:chgData name="Christina Goddard (2519548)" userId="S::2519548@student.uwtsd.ac.uk::f8ba8b15-7d14-45e1-8232-2441f86edf7f" providerId="AD" clId="Web-{322D7666-C4CA-87F3-6243-7BF8D1766072}" dt="2026-10-11T19:11:27.489" v="2" actId="20577"/>
          <ac:spMkLst>
            <pc:docMk/>
            <pc:sldMk cId="109857222" sldId="256"/>
            <ac:spMk id="3" creationId="{00000000-0000-0000-0000-000000000000}"/>
          </ac:spMkLst>
        </pc:spChg>
      </pc:sldChg>
      <pc:sldChg chg="modSp mod setBg">
        <pc:chgData name="Christina Goddard (2519548)" userId="S::2519548@student.uwtsd.ac.uk::f8ba8b15-7d14-45e1-8232-2441f86edf7f" providerId="AD" clId="Web-{322D7666-C4CA-87F3-6243-7BF8D1766072}" dt="2026-10-11T19:14:22.135" v="8" actId="20577"/>
        <pc:sldMkLst>
          <pc:docMk/>
          <pc:sldMk cId="990560819" sldId="257"/>
        </pc:sldMkLst>
        <pc:spChg chg="mod">
          <ac:chgData name="Christina Goddard (2519548)" userId="S::2519548@student.uwtsd.ac.uk::f8ba8b15-7d14-45e1-8232-2441f86edf7f" providerId="AD" clId="Web-{322D7666-C4CA-87F3-6243-7BF8D1766072}" dt="2026-10-11T19:14:22.135" v="8" actId="20577"/>
          <ac:spMkLst>
            <pc:docMk/>
            <pc:sldMk cId="990560819" sldId="257"/>
            <ac:spMk id="3" creationId="{C43AF69B-79BC-78CC-56FF-5858578F491A}"/>
          </ac:spMkLst>
        </pc:spChg>
      </pc:sldChg>
      <pc:sldChg chg="modSp">
        <pc:chgData name="Christina Goddard (2519548)" userId="S::2519548@student.uwtsd.ac.uk::f8ba8b15-7d14-45e1-8232-2441f86edf7f" providerId="AD" clId="Web-{322D7666-C4CA-87F3-6243-7BF8D1766072}" dt="2026-10-11T19:18:33.236" v="30"/>
        <pc:sldMkLst>
          <pc:docMk/>
          <pc:sldMk cId="1037893314" sldId="259"/>
        </pc:sldMkLst>
        <pc:graphicFrameChg chg="mod modGraphic">
          <ac:chgData name="Christina Goddard (2519548)" userId="S::2519548@student.uwtsd.ac.uk::f8ba8b15-7d14-45e1-8232-2441f86edf7f" providerId="AD" clId="Web-{322D7666-C4CA-87F3-6243-7BF8D1766072}" dt="2026-10-11T19:18:33.236" v="30"/>
          <ac:graphicFrameMkLst>
            <pc:docMk/>
            <pc:sldMk cId="1037893314" sldId="259"/>
            <ac:graphicFrameMk id="10" creationId="{D632AF88-7593-FC4D-8DC0-80B05EDE2AD8}"/>
          </ac:graphicFrameMkLst>
        </pc:graphicFrameChg>
      </pc:sldChg>
      <pc:sldChg chg="modSp">
        <pc:chgData name="Christina Goddard (2519548)" userId="S::2519548@student.uwtsd.ac.uk::f8ba8b15-7d14-45e1-8232-2441f86edf7f" providerId="AD" clId="Web-{322D7666-C4CA-87F3-6243-7BF8D1766072}" dt="2026-10-11T19:16:48.155" v="12" actId="20577"/>
        <pc:sldMkLst>
          <pc:docMk/>
          <pc:sldMk cId="3581874431" sldId="264"/>
        </pc:sldMkLst>
        <pc:spChg chg="mod">
          <ac:chgData name="Christina Goddard (2519548)" userId="S::2519548@student.uwtsd.ac.uk::f8ba8b15-7d14-45e1-8232-2441f86edf7f" providerId="AD" clId="Web-{322D7666-C4CA-87F3-6243-7BF8D1766072}" dt="2026-10-11T19:16:48.155" v="12" actId="20577"/>
          <ac:spMkLst>
            <pc:docMk/>
            <pc:sldMk cId="3581874431" sldId="264"/>
            <ac:spMk id="3" creationId="{913F2DF5-62A4-8A15-F2F2-69D55A479216}"/>
          </ac:spMkLst>
        </pc:spChg>
      </pc:sldChg>
      <pc:sldChg chg="modSp">
        <pc:chgData name="Christina Goddard (2519548)" userId="S::2519548@student.uwtsd.ac.uk::f8ba8b15-7d14-45e1-8232-2441f86edf7f" providerId="AD" clId="Web-{322D7666-C4CA-87F3-6243-7BF8D1766072}" dt="2026-10-11T19:19:31.159" v="31" actId="14100"/>
        <pc:sldMkLst>
          <pc:docMk/>
          <pc:sldMk cId="2684143055" sldId="265"/>
        </pc:sldMkLst>
        <pc:spChg chg="mod">
          <ac:chgData name="Christina Goddard (2519548)" userId="S::2519548@student.uwtsd.ac.uk::f8ba8b15-7d14-45e1-8232-2441f86edf7f" providerId="AD" clId="Web-{322D7666-C4CA-87F3-6243-7BF8D1766072}" dt="2026-10-11T19:19:31.159" v="31" actId="14100"/>
          <ac:spMkLst>
            <pc:docMk/>
            <pc:sldMk cId="2684143055" sldId="265"/>
            <ac:spMk id="3" creationId="{747B0CAD-D2F5-2FF0-95B9-8656E526B1CB}"/>
          </ac:spMkLst>
        </pc:spChg>
      </pc:sldChg>
    </pc:docChg>
  </pc:docChgLst>
  <pc:docChgLst>
    <pc:chgData name="Christina Goddard (2519548)" userId="S::2519548@student.uwtsd.ac.uk::f8ba8b15-7d14-45e1-8232-2441f86edf7f" providerId="AD" clId="Web-{00000000-0000-0000-0000-000000000000}"/>
    <pc:docChg chg="addSld modSld">
      <pc:chgData name="Christina Goddard (2519548)" userId="S::2519548@student.uwtsd.ac.uk::f8ba8b15-7d14-45e1-8232-2441f86edf7f" providerId="AD" clId="Web-{00000000-0000-0000-0000-000000000000}" dt="2026-10-11T20:07:09.501" v="578" actId="20577"/>
      <pc:docMkLst>
        <pc:docMk/>
      </pc:docMkLst>
      <pc:sldChg chg="modSp">
        <pc:chgData name="Christina Goddard (2519548)" userId="S::2519548@student.uwtsd.ac.uk::f8ba8b15-7d14-45e1-8232-2441f86edf7f" providerId="AD" clId="Web-{00000000-0000-0000-0000-000000000000}" dt="2026-10-04T22:13:12.447" v="3" actId="20577"/>
        <pc:sldMkLst>
          <pc:docMk/>
          <pc:sldMk cId="109857222" sldId="256"/>
        </pc:sldMkLst>
        <pc:spChg chg="mod">
          <ac:chgData name="Christina Goddard (2519548)" userId="S::2519548@student.uwtsd.ac.uk::f8ba8b15-7d14-45e1-8232-2441f86edf7f" providerId="AD" clId="Web-{00000000-0000-0000-0000-000000000000}" dt="2026-10-04T22:13:12.447" v="3" actId="20577"/>
          <ac:spMkLst>
            <pc:docMk/>
            <pc:sldMk cId="109857222" sldId="256"/>
            <ac:spMk id="3" creationId="{00000000-0000-0000-0000-000000000000}"/>
          </ac:spMkLst>
        </pc:spChg>
      </pc:sldChg>
      <pc:sldChg chg="addSp delSp modSp mod setBg">
        <pc:chgData name="Christina Goddard (2519548)" userId="S::2519548@student.uwtsd.ac.uk::f8ba8b15-7d14-45e1-8232-2441f86edf7f" providerId="AD" clId="Web-{00000000-0000-0000-0000-000000000000}" dt="2026-10-11T20:04:42.912" v="507" actId="20577"/>
        <pc:sldMkLst>
          <pc:docMk/>
          <pc:sldMk cId="990560819" sldId="257"/>
        </pc:sldMkLst>
        <pc:spChg chg="mod">
          <ac:chgData name="Christina Goddard (2519548)" userId="S::2519548@student.uwtsd.ac.uk::f8ba8b15-7d14-45e1-8232-2441f86edf7f" providerId="AD" clId="Web-{00000000-0000-0000-0000-000000000000}" dt="2026-10-11T20:01:56.588" v="490"/>
          <ac:spMkLst>
            <pc:docMk/>
            <pc:sldMk cId="990560819" sldId="257"/>
            <ac:spMk id="2" creationId="{96258B88-A321-37AF-5EE9-2D01D262FF10}"/>
          </ac:spMkLst>
        </pc:spChg>
        <pc:spChg chg="add del mod">
          <ac:chgData name="Christina Goddard (2519548)" userId="S::2519548@student.uwtsd.ac.uk::f8ba8b15-7d14-45e1-8232-2441f86edf7f" providerId="AD" clId="Web-{00000000-0000-0000-0000-000000000000}" dt="2026-10-11T20:04:42.912" v="507" actId="20577"/>
          <ac:spMkLst>
            <pc:docMk/>
            <pc:sldMk cId="990560819" sldId="257"/>
            <ac:spMk id="3" creationId="{C43AF69B-79BC-78CC-56FF-5858578F491A}"/>
          </ac:spMkLst>
        </pc:spChg>
        <pc:spChg chg="add del">
          <ac:chgData name="Christina Goddard (2519548)" userId="S::2519548@student.uwtsd.ac.uk::f8ba8b15-7d14-45e1-8232-2441f86edf7f" providerId="AD" clId="Web-{00000000-0000-0000-0000-000000000000}" dt="2026-10-11T20:01:56.588" v="490"/>
          <ac:spMkLst>
            <pc:docMk/>
            <pc:sldMk cId="990560819" sldId="257"/>
            <ac:spMk id="8" creationId="{EEF92585-7A99-6108-9663-8C59032742EC}"/>
          </ac:spMkLst>
        </pc:spChg>
        <pc:spChg chg="add del">
          <ac:chgData name="Christina Goddard (2519548)" userId="S::2519548@student.uwtsd.ac.uk::f8ba8b15-7d14-45e1-8232-2441f86edf7f" providerId="AD" clId="Web-{00000000-0000-0000-0000-000000000000}" dt="2026-10-11T20:01:56.588" v="490"/>
          <ac:spMkLst>
            <pc:docMk/>
            <pc:sldMk cId="990560819" sldId="257"/>
            <ac:spMk id="10" creationId="{C6D5B03A-B780-A698-DFA9-C9932F22DDD0}"/>
          </ac:spMkLst>
        </pc:spChg>
        <pc:spChg chg="add">
          <ac:chgData name="Christina Goddard (2519548)" userId="S::2519548@student.uwtsd.ac.uk::f8ba8b15-7d14-45e1-8232-2441f86edf7f" providerId="AD" clId="Web-{00000000-0000-0000-0000-000000000000}" dt="2026-10-11T20:01:56.588" v="490"/>
          <ac:spMkLst>
            <pc:docMk/>
            <pc:sldMk cId="990560819" sldId="257"/>
            <ac:spMk id="13" creationId="{42C91D93-014B-66D5-D263-730212C94315}"/>
          </ac:spMkLst>
        </pc:spChg>
        <pc:spChg chg="add">
          <ac:chgData name="Christina Goddard (2519548)" userId="S::2519548@student.uwtsd.ac.uk::f8ba8b15-7d14-45e1-8232-2441f86edf7f" providerId="AD" clId="Web-{00000000-0000-0000-0000-000000000000}" dt="2026-10-11T20:01:56.588" v="490"/>
          <ac:spMkLst>
            <pc:docMk/>
            <pc:sldMk cId="990560819" sldId="257"/>
            <ac:spMk id="14" creationId="{9568B8C9-6702-8441-0D92-220DE92C8861}"/>
          </ac:spMkLst>
        </pc:spChg>
        <pc:spChg chg="add del">
          <ac:chgData name="Christina Goddard (2519548)" userId="S::2519548@student.uwtsd.ac.uk::f8ba8b15-7d14-45e1-8232-2441f86edf7f" providerId="AD" clId="Web-{00000000-0000-0000-0000-000000000000}" dt="2026-10-11T19:56:48.863" v="466"/>
          <ac:spMkLst>
            <pc:docMk/>
            <pc:sldMk cId="990560819" sldId="257"/>
            <ac:spMk id="15" creationId="{1653AE3C-AC4F-907C-B473-B9A30D21506F}"/>
          </ac:spMkLst>
        </pc:spChg>
        <pc:spChg chg="add del">
          <ac:chgData name="Christina Goddard (2519548)" userId="S::2519548@student.uwtsd.ac.uk::f8ba8b15-7d14-45e1-8232-2441f86edf7f" providerId="AD" clId="Web-{00000000-0000-0000-0000-000000000000}" dt="2026-10-11T19:56:48.863" v="466"/>
          <ac:spMkLst>
            <pc:docMk/>
            <pc:sldMk cId="990560819" sldId="257"/>
            <ac:spMk id="17" creationId="{DC81933E-93BD-38CE-3C98-D10B2844C58A}"/>
          </ac:spMkLst>
        </pc:spChg>
        <pc:spChg chg="add del">
          <ac:chgData name="Christina Goddard (2519548)" userId="S::2519548@student.uwtsd.ac.uk::f8ba8b15-7d14-45e1-8232-2441f86edf7f" providerId="AD" clId="Web-{00000000-0000-0000-0000-000000000000}" dt="2026-10-11T19:56:48.863" v="466"/>
          <ac:spMkLst>
            <pc:docMk/>
            <pc:sldMk cId="990560819" sldId="257"/>
            <ac:spMk id="19" creationId="{5B3B7A5C-39EE-77A0-28F9-DF51372312A7}"/>
          </ac:spMkLst>
        </pc:spChg>
        <pc:graphicFrameChg chg="add del">
          <ac:chgData name="Christina Goddard (2519548)" userId="S::2519548@student.uwtsd.ac.uk::f8ba8b15-7d14-45e1-8232-2441f86edf7f" providerId="AD" clId="Web-{00000000-0000-0000-0000-000000000000}" dt="2026-10-11T20:01:29.289" v="489"/>
          <ac:graphicFrameMkLst>
            <pc:docMk/>
            <pc:sldMk cId="990560819" sldId="257"/>
            <ac:graphicFrameMk id="12" creationId="{C3B72EBE-41E2-27E5-734D-A38B769DA679}"/>
          </ac:graphicFrameMkLst>
        </pc:graphicFrameChg>
        <pc:picChg chg="add del mod">
          <ac:chgData name="Christina Goddard (2519548)" userId="S::2519548@student.uwtsd.ac.uk::f8ba8b15-7d14-45e1-8232-2441f86edf7f" providerId="AD" clId="Web-{00000000-0000-0000-0000-000000000000}" dt="2026-10-11T19:56:44.331" v="465"/>
          <ac:picMkLst>
            <pc:docMk/>
            <pc:sldMk cId="990560819" sldId="257"/>
            <ac:picMk id="4" creationId="{7D98305B-86CB-E2B6-29FA-FC600CB87076}"/>
          </ac:picMkLst>
        </pc:picChg>
        <pc:picChg chg="add del mod">
          <ac:chgData name="Christina Goddard (2519548)" userId="S::2519548@student.uwtsd.ac.uk::f8ba8b15-7d14-45e1-8232-2441f86edf7f" providerId="AD" clId="Web-{00000000-0000-0000-0000-000000000000}" dt="2026-10-11T19:56:40.659" v="463"/>
          <ac:picMkLst>
            <pc:docMk/>
            <pc:sldMk cId="990560819" sldId="257"/>
            <ac:picMk id="5" creationId="{A0109AF8-236E-9ACD-34BA-EACA982405CD}"/>
          </ac:picMkLst>
        </pc:picChg>
      </pc:sldChg>
      <pc:sldChg chg="addSp delSp modSp mod setBg">
        <pc:chgData name="Christina Goddard (2519548)" userId="S::2519548@student.uwtsd.ac.uk::f8ba8b15-7d14-45e1-8232-2441f86edf7f" providerId="AD" clId="Web-{00000000-0000-0000-0000-000000000000}" dt="2026-10-11T19:49:40.598" v="452"/>
        <pc:sldMkLst>
          <pc:docMk/>
          <pc:sldMk cId="1037893314" sldId="259"/>
        </pc:sldMkLst>
        <pc:spChg chg="mod">
          <ac:chgData name="Christina Goddard (2519548)" userId="S::2519548@student.uwtsd.ac.uk::f8ba8b15-7d14-45e1-8232-2441f86edf7f" providerId="AD" clId="Web-{00000000-0000-0000-0000-000000000000}" dt="2026-10-06T19:29:11.941" v="362"/>
          <ac:spMkLst>
            <pc:docMk/>
            <pc:sldMk cId="1037893314" sldId="259"/>
            <ac:spMk id="2" creationId="{5AEE9ADF-8F82-18B5-723C-4F51A6A59EF8}"/>
          </ac:spMkLst>
        </pc:spChg>
        <pc:spChg chg="add">
          <ac:chgData name="Christina Goddard (2519548)" userId="S::2519548@student.uwtsd.ac.uk::f8ba8b15-7d14-45e1-8232-2441f86edf7f" providerId="AD" clId="Web-{00000000-0000-0000-0000-000000000000}" dt="2026-10-06T19:29:11.941" v="362"/>
          <ac:spMkLst>
            <pc:docMk/>
            <pc:sldMk cId="1037893314" sldId="259"/>
            <ac:spMk id="33" creationId="{774A975B-A886-5202-0489-6965514A0D14}"/>
          </ac:spMkLst>
        </pc:spChg>
        <pc:spChg chg="add">
          <ac:chgData name="Christina Goddard (2519548)" userId="S::2519548@student.uwtsd.ac.uk::f8ba8b15-7d14-45e1-8232-2441f86edf7f" providerId="AD" clId="Web-{00000000-0000-0000-0000-000000000000}" dt="2026-10-06T19:29:11.941" v="362"/>
          <ac:spMkLst>
            <pc:docMk/>
            <pc:sldMk cId="1037893314" sldId="259"/>
            <ac:spMk id="35" creationId="{EA67E988-5919-57BB-C7DE-D3EAD38A3045}"/>
          </ac:spMkLst>
        </pc:spChg>
        <pc:spChg chg="add">
          <ac:chgData name="Christina Goddard (2519548)" userId="S::2519548@student.uwtsd.ac.uk::f8ba8b15-7d14-45e1-8232-2441f86edf7f" providerId="AD" clId="Web-{00000000-0000-0000-0000-000000000000}" dt="2026-10-06T19:29:11.941" v="362"/>
          <ac:spMkLst>
            <pc:docMk/>
            <pc:sldMk cId="1037893314" sldId="259"/>
            <ac:spMk id="37" creationId="{FF9FFCE1-E057-415B-A971-88EC7E22AF15}"/>
          </ac:spMkLst>
        </pc:spChg>
        <pc:spChg chg="add">
          <ac:chgData name="Christina Goddard (2519548)" userId="S::2519548@student.uwtsd.ac.uk::f8ba8b15-7d14-45e1-8232-2441f86edf7f" providerId="AD" clId="Web-{00000000-0000-0000-0000-000000000000}" dt="2026-10-06T19:29:11.941" v="362"/>
          <ac:spMkLst>
            <pc:docMk/>
            <pc:sldMk cId="1037893314" sldId="259"/>
            <ac:spMk id="39" creationId="{B2C335F7-F61C-4EB4-80F2-4B1438FE66BB}"/>
          </ac:spMkLst>
        </pc:spChg>
        <pc:spChg chg="add">
          <ac:chgData name="Christina Goddard (2519548)" userId="S::2519548@student.uwtsd.ac.uk::f8ba8b15-7d14-45e1-8232-2441f86edf7f" providerId="AD" clId="Web-{00000000-0000-0000-0000-000000000000}" dt="2026-10-06T19:29:11.941" v="362"/>
          <ac:spMkLst>
            <pc:docMk/>
            <pc:sldMk cId="1037893314" sldId="259"/>
            <ac:spMk id="41" creationId="{D58401B5-5F1B-4D21-9AC3-AAEC8D366502}"/>
          </ac:spMkLst>
        </pc:spChg>
        <pc:graphicFrameChg chg="mod modGraphic">
          <ac:chgData name="Christina Goddard (2519548)" userId="S::2519548@student.uwtsd.ac.uk::f8ba8b15-7d14-45e1-8232-2441f86edf7f" providerId="AD" clId="Web-{00000000-0000-0000-0000-000000000000}" dt="2026-10-11T19:49:40.598" v="452"/>
          <ac:graphicFrameMkLst>
            <pc:docMk/>
            <pc:sldMk cId="1037893314" sldId="259"/>
            <ac:graphicFrameMk id="10" creationId="{D632AF88-7593-FC4D-8DC0-80B05EDE2AD8}"/>
          </ac:graphicFrameMkLst>
        </pc:graphicFrameChg>
      </pc:sldChg>
      <pc:sldChg chg="modSp">
        <pc:chgData name="Christina Goddard (2519548)" userId="S::2519548@student.uwtsd.ac.uk::f8ba8b15-7d14-45e1-8232-2441f86edf7f" providerId="AD" clId="Web-{00000000-0000-0000-0000-000000000000}" dt="2026-10-11T19:49:07.721" v="448" actId="14100"/>
        <pc:sldMkLst>
          <pc:docMk/>
          <pc:sldMk cId="467362815" sldId="260"/>
        </pc:sldMkLst>
        <pc:spChg chg="mod">
          <ac:chgData name="Christina Goddard (2519548)" userId="S::2519548@student.uwtsd.ac.uk::f8ba8b15-7d14-45e1-8232-2441f86edf7f" providerId="AD" clId="Web-{00000000-0000-0000-0000-000000000000}" dt="2026-10-11T19:49:07.721" v="448" actId="14100"/>
          <ac:spMkLst>
            <pc:docMk/>
            <pc:sldMk cId="467362815" sldId="260"/>
            <ac:spMk id="3" creationId="{F87D23C0-74DF-61EF-F843-2617CDE04B2F}"/>
          </ac:spMkLst>
        </pc:spChg>
      </pc:sldChg>
      <pc:sldChg chg="modSp">
        <pc:chgData name="Christina Goddard (2519548)" userId="S::2519548@student.uwtsd.ac.uk::f8ba8b15-7d14-45e1-8232-2441f86edf7f" providerId="AD" clId="Web-{00000000-0000-0000-0000-000000000000}" dt="2026-10-11T19:47:40.980" v="442"/>
        <pc:sldMkLst>
          <pc:docMk/>
          <pc:sldMk cId="1163509766" sldId="261"/>
        </pc:sldMkLst>
        <pc:graphicFrameChg chg="mod modGraphic">
          <ac:chgData name="Christina Goddard (2519548)" userId="S::2519548@student.uwtsd.ac.uk::f8ba8b15-7d14-45e1-8232-2441f86edf7f" providerId="AD" clId="Web-{00000000-0000-0000-0000-000000000000}" dt="2026-10-11T19:47:40.980" v="442"/>
          <ac:graphicFrameMkLst>
            <pc:docMk/>
            <pc:sldMk cId="1163509766" sldId="261"/>
            <ac:graphicFrameMk id="4" creationId="{0BA086B9-3169-8DC3-C421-8A60E063E120}"/>
          </ac:graphicFrameMkLst>
        </pc:graphicFrameChg>
      </pc:sldChg>
      <pc:sldChg chg="modSp">
        <pc:chgData name="Christina Goddard (2519548)" userId="S::2519548@student.uwtsd.ac.uk::f8ba8b15-7d14-45e1-8232-2441f86edf7f" providerId="AD" clId="Web-{00000000-0000-0000-0000-000000000000}" dt="2026-10-11T19:46:19.818" v="421" actId="20577"/>
        <pc:sldMkLst>
          <pc:docMk/>
          <pc:sldMk cId="1914596152" sldId="263"/>
        </pc:sldMkLst>
        <pc:spChg chg="mod">
          <ac:chgData name="Christina Goddard (2519548)" userId="S::2519548@student.uwtsd.ac.uk::f8ba8b15-7d14-45e1-8232-2441f86edf7f" providerId="AD" clId="Web-{00000000-0000-0000-0000-000000000000}" dt="2026-10-11T19:46:19.818" v="421" actId="20577"/>
          <ac:spMkLst>
            <pc:docMk/>
            <pc:sldMk cId="1914596152" sldId="263"/>
            <ac:spMk id="3" creationId="{8A7D7079-0E93-6826-941C-257A0F7116BC}"/>
          </ac:spMkLst>
        </pc:spChg>
      </pc:sldChg>
      <pc:sldChg chg="addSp modSp mod setBg">
        <pc:chgData name="Christina Goddard (2519548)" userId="S::2519548@student.uwtsd.ac.uk::f8ba8b15-7d14-45e1-8232-2441f86edf7f" providerId="AD" clId="Web-{00000000-0000-0000-0000-000000000000}" dt="2026-10-11T20:07:09.501" v="578" actId="20577"/>
        <pc:sldMkLst>
          <pc:docMk/>
          <pc:sldMk cId="3581874431" sldId="264"/>
        </pc:sldMkLst>
        <pc:spChg chg="mod">
          <ac:chgData name="Christina Goddard (2519548)" userId="S::2519548@student.uwtsd.ac.uk::f8ba8b15-7d14-45e1-8232-2441f86edf7f" providerId="AD" clId="Web-{00000000-0000-0000-0000-000000000000}" dt="2026-10-06T19:07:23.128" v="314"/>
          <ac:spMkLst>
            <pc:docMk/>
            <pc:sldMk cId="3581874431" sldId="264"/>
            <ac:spMk id="2" creationId="{E37378AC-C5CA-46C0-56F0-D3A3A3E22AC9}"/>
          </ac:spMkLst>
        </pc:spChg>
        <pc:spChg chg="mod">
          <ac:chgData name="Christina Goddard (2519548)" userId="S::2519548@student.uwtsd.ac.uk::f8ba8b15-7d14-45e1-8232-2441f86edf7f" providerId="AD" clId="Web-{00000000-0000-0000-0000-000000000000}" dt="2026-10-11T20:07:09.501" v="578" actId="20577"/>
          <ac:spMkLst>
            <pc:docMk/>
            <pc:sldMk cId="3581874431" sldId="264"/>
            <ac:spMk id="3" creationId="{913F2DF5-62A4-8A15-F2F2-69D55A479216}"/>
          </ac:spMkLst>
        </pc:spChg>
        <pc:spChg chg="add">
          <ac:chgData name="Christina Goddard (2519548)" userId="S::2519548@student.uwtsd.ac.uk::f8ba8b15-7d14-45e1-8232-2441f86edf7f" providerId="AD" clId="Web-{00000000-0000-0000-0000-000000000000}" dt="2026-10-06T19:07:23.128" v="314"/>
          <ac:spMkLst>
            <pc:docMk/>
            <pc:sldMk cId="3581874431" sldId="264"/>
            <ac:spMk id="8" creationId="{E1ABDA4C-062F-4E88-A079-2279A6477C12}"/>
          </ac:spMkLst>
        </pc:spChg>
        <pc:spChg chg="add">
          <ac:chgData name="Christina Goddard (2519548)" userId="S::2519548@student.uwtsd.ac.uk::f8ba8b15-7d14-45e1-8232-2441f86edf7f" providerId="AD" clId="Web-{00000000-0000-0000-0000-000000000000}" dt="2026-10-06T19:07:23.128" v="314"/>
          <ac:spMkLst>
            <pc:docMk/>
            <pc:sldMk cId="3581874431" sldId="264"/>
            <ac:spMk id="10" creationId="{887F59F2-5FBC-40CD-AD35-376AECE49EA6}"/>
          </ac:spMkLst>
        </pc:spChg>
      </pc:sldChg>
      <pc:sldChg chg="modSp new">
        <pc:chgData name="Christina Goddard (2519548)" userId="S::2519548@student.uwtsd.ac.uk::f8ba8b15-7d14-45e1-8232-2441f86edf7f" providerId="AD" clId="Web-{00000000-0000-0000-0000-000000000000}" dt="2026-10-11T19:44:26.138" v="415" actId="20577"/>
        <pc:sldMkLst>
          <pc:docMk/>
          <pc:sldMk cId="2684143055" sldId="265"/>
        </pc:sldMkLst>
        <pc:spChg chg="mod">
          <ac:chgData name="Christina Goddard (2519548)" userId="S::2519548@student.uwtsd.ac.uk::f8ba8b15-7d14-45e1-8232-2441f86edf7f" providerId="AD" clId="Web-{00000000-0000-0000-0000-000000000000}" dt="2026-10-06T19:20:56.691" v="334" actId="20577"/>
          <ac:spMkLst>
            <pc:docMk/>
            <pc:sldMk cId="2684143055" sldId="265"/>
            <ac:spMk id="2" creationId="{FF9BA3FB-8901-DB7C-A51F-42BF7AD03F20}"/>
          </ac:spMkLst>
        </pc:spChg>
        <pc:spChg chg="mod">
          <ac:chgData name="Christina Goddard (2519548)" userId="S::2519548@student.uwtsd.ac.uk::f8ba8b15-7d14-45e1-8232-2441f86edf7f" providerId="AD" clId="Web-{00000000-0000-0000-0000-000000000000}" dt="2026-10-11T19:44:26.138" v="415" actId="20577"/>
          <ac:spMkLst>
            <pc:docMk/>
            <pc:sldMk cId="2684143055" sldId="265"/>
            <ac:spMk id="3" creationId="{747B0CAD-D2F5-2FF0-95B9-8656E526B1C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440044-4E5C-4C9E-A372-032A03E3A97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559042C-ADBC-4EF2-BC36-64978DFDAA75}">
      <dgm:prSet/>
      <dgm:spPr/>
      <dgm:t>
        <a:bodyPr/>
        <a:lstStyle/>
        <a:p>
          <a:r>
            <a:rPr lang="en-US"/>
            <a:t>Bowlby`s Attachment Theory focuses on the emotional relationships between children and there carers. Separation from an attachment can cause distress(Bowlby,1969). This links to Shona becoming anxious when she is left by her care giver.</a:t>
          </a:r>
        </a:p>
      </dgm:t>
    </dgm:pt>
    <dgm:pt modelId="{F5DF66C4-F2B2-40E3-8F08-A764105A5313}" type="parTrans" cxnId="{67475F82-44D4-424E-8473-DB429940C005}">
      <dgm:prSet/>
      <dgm:spPr/>
      <dgm:t>
        <a:bodyPr/>
        <a:lstStyle/>
        <a:p>
          <a:endParaRPr lang="en-US"/>
        </a:p>
      </dgm:t>
    </dgm:pt>
    <dgm:pt modelId="{7F53F23B-F478-4B21-AF24-AAEC9A7D1B7B}" type="sibTrans" cxnId="{67475F82-44D4-424E-8473-DB429940C005}">
      <dgm:prSet/>
      <dgm:spPr/>
      <dgm:t>
        <a:bodyPr/>
        <a:lstStyle/>
        <a:p>
          <a:endParaRPr lang="en-US"/>
        </a:p>
      </dgm:t>
    </dgm:pt>
    <dgm:pt modelId="{068C4C20-6BC7-4388-94A9-E1CC7F590C38}">
      <dgm:prSet/>
      <dgm:spPr/>
      <dgm:t>
        <a:bodyPr/>
        <a:lstStyle/>
        <a:p>
          <a:r>
            <a:rPr lang="en-US"/>
            <a:t>Attachment theory can help explain an aspect of her behaviour that Piaget does not fully address.</a:t>
          </a:r>
        </a:p>
      </dgm:t>
    </dgm:pt>
    <dgm:pt modelId="{35A40020-D8F9-4F62-9FA4-38970FD4DECC}" type="parTrans" cxnId="{B3254778-5AB6-491C-BBA9-495A9FDF30E9}">
      <dgm:prSet/>
      <dgm:spPr/>
      <dgm:t>
        <a:bodyPr/>
        <a:lstStyle/>
        <a:p>
          <a:endParaRPr lang="en-US"/>
        </a:p>
      </dgm:t>
    </dgm:pt>
    <dgm:pt modelId="{07265DE1-7F64-4694-ACA7-00413F5EBBA2}" type="sibTrans" cxnId="{B3254778-5AB6-491C-BBA9-495A9FDF30E9}">
      <dgm:prSet/>
      <dgm:spPr/>
      <dgm:t>
        <a:bodyPr/>
        <a:lstStyle/>
        <a:p>
          <a:endParaRPr lang="en-US"/>
        </a:p>
      </dgm:t>
    </dgm:pt>
    <dgm:pt modelId="{C2EFC3D6-10E3-4A1E-8D5F-BDB55558A400}">
      <dgm:prSet/>
      <dgm:spPr/>
      <dgm:t>
        <a:bodyPr/>
        <a:lstStyle/>
        <a:p>
          <a:r>
            <a:rPr lang="en-US"/>
            <a:t>Piaget theory talks about cognitive development, learning and play, while Bowlby`s attachment talks about emotional security and separation. </a:t>
          </a:r>
        </a:p>
      </dgm:t>
    </dgm:pt>
    <dgm:pt modelId="{CA85FE4E-797F-46FB-8F16-238915042330}" type="parTrans" cxnId="{F2837527-83AB-42F0-B9B4-4C987E63A125}">
      <dgm:prSet/>
      <dgm:spPr/>
      <dgm:t>
        <a:bodyPr/>
        <a:lstStyle/>
        <a:p>
          <a:endParaRPr lang="en-US"/>
        </a:p>
      </dgm:t>
    </dgm:pt>
    <dgm:pt modelId="{A466B4B4-08A5-481C-B0B1-F7253824DDE9}" type="sibTrans" cxnId="{F2837527-83AB-42F0-B9B4-4C987E63A125}">
      <dgm:prSet/>
      <dgm:spPr/>
      <dgm:t>
        <a:bodyPr/>
        <a:lstStyle/>
        <a:p>
          <a:endParaRPr lang="en-US"/>
        </a:p>
      </dgm:t>
    </dgm:pt>
    <dgm:pt modelId="{5B3E2C24-7DDA-4539-B07E-E4369D0E2EA4}">
      <dgm:prSet/>
      <dgm:spPr/>
      <dgm:t>
        <a:bodyPr/>
        <a:lstStyle/>
        <a:p>
          <a:r>
            <a:rPr lang="en-US"/>
            <a:t>Bowlby can complement  Piaget when understanding Shona.</a:t>
          </a:r>
        </a:p>
      </dgm:t>
    </dgm:pt>
    <dgm:pt modelId="{2F18C5A9-B505-4F46-B319-EB3AD0D69309}" type="parTrans" cxnId="{436ECE68-F05C-45D7-981F-9D83F733021C}">
      <dgm:prSet/>
      <dgm:spPr/>
      <dgm:t>
        <a:bodyPr/>
        <a:lstStyle/>
        <a:p>
          <a:endParaRPr lang="en-US"/>
        </a:p>
      </dgm:t>
    </dgm:pt>
    <dgm:pt modelId="{DF9282A5-CFC4-4723-AEF5-392A0047E600}" type="sibTrans" cxnId="{436ECE68-F05C-45D7-981F-9D83F733021C}">
      <dgm:prSet/>
      <dgm:spPr/>
      <dgm:t>
        <a:bodyPr/>
        <a:lstStyle/>
        <a:p>
          <a:endParaRPr lang="en-US"/>
        </a:p>
      </dgm:t>
    </dgm:pt>
    <dgm:pt modelId="{9E4E3950-43D8-497E-B17D-9316C748AD08}" type="pres">
      <dgm:prSet presAssocID="{2D440044-4E5C-4C9E-A372-032A03E3A97C}" presName="vert0" presStyleCnt="0">
        <dgm:presLayoutVars>
          <dgm:dir/>
          <dgm:animOne val="branch"/>
          <dgm:animLvl val="lvl"/>
        </dgm:presLayoutVars>
      </dgm:prSet>
      <dgm:spPr/>
    </dgm:pt>
    <dgm:pt modelId="{71103D67-CB8B-46C3-B327-F152DCFDE1F7}" type="pres">
      <dgm:prSet presAssocID="{5559042C-ADBC-4EF2-BC36-64978DFDAA75}" presName="thickLine" presStyleLbl="alignNode1" presStyleIdx="0" presStyleCnt="4"/>
      <dgm:spPr/>
    </dgm:pt>
    <dgm:pt modelId="{4516CAD1-B427-4F25-BA40-43177CC1979C}" type="pres">
      <dgm:prSet presAssocID="{5559042C-ADBC-4EF2-BC36-64978DFDAA75}" presName="horz1" presStyleCnt="0"/>
      <dgm:spPr/>
    </dgm:pt>
    <dgm:pt modelId="{FBAB751E-C41D-4E88-B85F-AECA274D25E8}" type="pres">
      <dgm:prSet presAssocID="{5559042C-ADBC-4EF2-BC36-64978DFDAA75}" presName="tx1" presStyleLbl="revTx" presStyleIdx="0" presStyleCnt="4"/>
      <dgm:spPr/>
    </dgm:pt>
    <dgm:pt modelId="{40298830-FD37-4789-900B-4877FB3EB1A6}" type="pres">
      <dgm:prSet presAssocID="{5559042C-ADBC-4EF2-BC36-64978DFDAA75}" presName="vert1" presStyleCnt="0"/>
      <dgm:spPr/>
    </dgm:pt>
    <dgm:pt modelId="{D12FDEBA-2335-4E9D-9F2A-30B41DAC75B8}" type="pres">
      <dgm:prSet presAssocID="{068C4C20-6BC7-4388-94A9-E1CC7F590C38}" presName="thickLine" presStyleLbl="alignNode1" presStyleIdx="1" presStyleCnt="4"/>
      <dgm:spPr/>
    </dgm:pt>
    <dgm:pt modelId="{1946276B-4F09-423C-A9B7-417259EAB754}" type="pres">
      <dgm:prSet presAssocID="{068C4C20-6BC7-4388-94A9-E1CC7F590C38}" presName="horz1" presStyleCnt="0"/>
      <dgm:spPr/>
    </dgm:pt>
    <dgm:pt modelId="{380C6D97-8536-4327-9B00-604C0B647964}" type="pres">
      <dgm:prSet presAssocID="{068C4C20-6BC7-4388-94A9-E1CC7F590C38}" presName="tx1" presStyleLbl="revTx" presStyleIdx="1" presStyleCnt="4"/>
      <dgm:spPr/>
    </dgm:pt>
    <dgm:pt modelId="{FF385A74-5016-4819-B1F3-99006E2A5200}" type="pres">
      <dgm:prSet presAssocID="{068C4C20-6BC7-4388-94A9-E1CC7F590C38}" presName="vert1" presStyleCnt="0"/>
      <dgm:spPr/>
    </dgm:pt>
    <dgm:pt modelId="{DFF308E7-6CD0-4A46-A241-D9BD47445435}" type="pres">
      <dgm:prSet presAssocID="{C2EFC3D6-10E3-4A1E-8D5F-BDB55558A400}" presName="thickLine" presStyleLbl="alignNode1" presStyleIdx="2" presStyleCnt="4"/>
      <dgm:spPr/>
    </dgm:pt>
    <dgm:pt modelId="{F5512031-B3B8-4271-81D5-4956F0332C7C}" type="pres">
      <dgm:prSet presAssocID="{C2EFC3D6-10E3-4A1E-8D5F-BDB55558A400}" presName="horz1" presStyleCnt="0"/>
      <dgm:spPr/>
    </dgm:pt>
    <dgm:pt modelId="{08BC881A-AF5E-487A-B52A-77DC6241A7A4}" type="pres">
      <dgm:prSet presAssocID="{C2EFC3D6-10E3-4A1E-8D5F-BDB55558A400}" presName="tx1" presStyleLbl="revTx" presStyleIdx="2" presStyleCnt="4"/>
      <dgm:spPr/>
    </dgm:pt>
    <dgm:pt modelId="{5BDAE0DB-CADE-4D1F-9C88-0FE4376CFC20}" type="pres">
      <dgm:prSet presAssocID="{C2EFC3D6-10E3-4A1E-8D5F-BDB55558A400}" presName="vert1" presStyleCnt="0"/>
      <dgm:spPr/>
    </dgm:pt>
    <dgm:pt modelId="{DBC12D8B-6758-4717-B688-6CD5262704E6}" type="pres">
      <dgm:prSet presAssocID="{5B3E2C24-7DDA-4539-B07E-E4369D0E2EA4}" presName="thickLine" presStyleLbl="alignNode1" presStyleIdx="3" presStyleCnt="4"/>
      <dgm:spPr/>
    </dgm:pt>
    <dgm:pt modelId="{7958CD6E-0AD8-4C6F-AE3B-6880AEA4EEA3}" type="pres">
      <dgm:prSet presAssocID="{5B3E2C24-7DDA-4539-B07E-E4369D0E2EA4}" presName="horz1" presStyleCnt="0"/>
      <dgm:spPr/>
    </dgm:pt>
    <dgm:pt modelId="{A6854828-3429-4220-BA28-C81DEC14E8CE}" type="pres">
      <dgm:prSet presAssocID="{5B3E2C24-7DDA-4539-B07E-E4369D0E2EA4}" presName="tx1" presStyleLbl="revTx" presStyleIdx="3" presStyleCnt="4"/>
      <dgm:spPr/>
    </dgm:pt>
    <dgm:pt modelId="{78834DD9-29B9-470A-815B-8ECF22564FA4}" type="pres">
      <dgm:prSet presAssocID="{5B3E2C24-7DDA-4539-B07E-E4369D0E2EA4}" presName="vert1" presStyleCnt="0"/>
      <dgm:spPr/>
    </dgm:pt>
  </dgm:ptLst>
  <dgm:cxnLst>
    <dgm:cxn modelId="{F2837527-83AB-42F0-B9B4-4C987E63A125}" srcId="{2D440044-4E5C-4C9E-A372-032A03E3A97C}" destId="{C2EFC3D6-10E3-4A1E-8D5F-BDB55558A400}" srcOrd="2" destOrd="0" parTransId="{CA85FE4E-797F-46FB-8F16-238915042330}" sibTransId="{A466B4B4-08A5-481C-B0B1-F7253824DDE9}"/>
    <dgm:cxn modelId="{436ECE68-F05C-45D7-981F-9D83F733021C}" srcId="{2D440044-4E5C-4C9E-A372-032A03E3A97C}" destId="{5B3E2C24-7DDA-4539-B07E-E4369D0E2EA4}" srcOrd="3" destOrd="0" parTransId="{2F18C5A9-B505-4F46-B319-EB3AD0D69309}" sibTransId="{DF9282A5-CFC4-4723-AEF5-392A0047E600}"/>
    <dgm:cxn modelId="{FABC364C-96F1-435D-9F7D-FD9F69A5030B}" type="presOf" srcId="{2D440044-4E5C-4C9E-A372-032A03E3A97C}" destId="{9E4E3950-43D8-497E-B17D-9316C748AD08}" srcOrd="0" destOrd="0" presId="urn:microsoft.com/office/officeart/2008/layout/LinedList"/>
    <dgm:cxn modelId="{B3254778-5AB6-491C-BBA9-495A9FDF30E9}" srcId="{2D440044-4E5C-4C9E-A372-032A03E3A97C}" destId="{068C4C20-6BC7-4388-94A9-E1CC7F590C38}" srcOrd="1" destOrd="0" parTransId="{35A40020-D8F9-4F62-9FA4-38970FD4DECC}" sibTransId="{07265DE1-7F64-4694-ACA7-00413F5EBBA2}"/>
    <dgm:cxn modelId="{B6A72181-D16E-493B-B4C9-D75641D8D552}" type="presOf" srcId="{C2EFC3D6-10E3-4A1E-8D5F-BDB55558A400}" destId="{08BC881A-AF5E-487A-B52A-77DC6241A7A4}" srcOrd="0" destOrd="0" presId="urn:microsoft.com/office/officeart/2008/layout/LinedList"/>
    <dgm:cxn modelId="{67475F82-44D4-424E-8473-DB429940C005}" srcId="{2D440044-4E5C-4C9E-A372-032A03E3A97C}" destId="{5559042C-ADBC-4EF2-BC36-64978DFDAA75}" srcOrd="0" destOrd="0" parTransId="{F5DF66C4-F2B2-40E3-8F08-A764105A5313}" sibTransId="{7F53F23B-F478-4B21-AF24-AAEC9A7D1B7B}"/>
    <dgm:cxn modelId="{14B3F6CB-7662-40D1-9491-06412813F307}" type="presOf" srcId="{068C4C20-6BC7-4388-94A9-E1CC7F590C38}" destId="{380C6D97-8536-4327-9B00-604C0B647964}" srcOrd="0" destOrd="0" presId="urn:microsoft.com/office/officeart/2008/layout/LinedList"/>
    <dgm:cxn modelId="{87DF77CD-ED11-4864-9063-8744DB5167A7}" type="presOf" srcId="{5B3E2C24-7DDA-4539-B07E-E4369D0E2EA4}" destId="{A6854828-3429-4220-BA28-C81DEC14E8CE}" srcOrd="0" destOrd="0" presId="urn:microsoft.com/office/officeart/2008/layout/LinedList"/>
    <dgm:cxn modelId="{34FDE5F8-3AAB-43F5-AD83-AC184B6FEFD2}" type="presOf" srcId="{5559042C-ADBC-4EF2-BC36-64978DFDAA75}" destId="{FBAB751E-C41D-4E88-B85F-AECA274D25E8}" srcOrd="0" destOrd="0" presId="urn:microsoft.com/office/officeart/2008/layout/LinedList"/>
    <dgm:cxn modelId="{39EB7A37-9EE5-44F5-B169-21E39FF1C273}" type="presParOf" srcId="{9E4E3950-43D8-497E-B17D-9316C748AD08}" destId="{71103D67-CB8B-46C3-B327-F152DCFDE1F7}" srcOrd="0" destOrd="0" presId="urn:microsoft.com/office/officeart/2008/layout/LinedList"/>
    <dgm:cxn modelId="{8FD19F01-985A-4C84-895A-F9D0831112F3}" type="presParOf" srcId="{9E4E3950-43D8-497E-B17D-9316C748AD08}" destId="{4516CAD1-B427-4F25-BA40-43177CC1979C}" srcOrd="1" destOrd="0" presId="urn:microsoft.com/office/officeart/2008/layout/LinedList"/>
    <dgm:cxn modelId="{25BC9B61-44A6-4576-AFC4-4E7329104A72}" type="presParOf" srcId="{4516CAD1-B427-4F25-BA40-43177CC1979C}" destId="{FBAB751E-C41D-4E88-B85F-AECA274D25E8}" srcOrd="0" destOrd="0" presId="urn:microsoft.com/office/officeart/2008/layout/LinedList"/>
    <dgm:cxn modelId="{C1233D49-6394-47A3-8692-5C403C966FAB}" type="presParOf" srcId="{4516CAD1-B427-4F25-BA40-43177CC1979C}" destId="{40298830-FD37-4789-900B-4877FB3EB1A6}" srcOrd="1" destOrd="0" presId="urn:microsoft.com/office/officeart/2008/layout/LinedList"/>
    <dgm:cxn modelId="{70BFEEAE-4DD4-4BAE-9686-2D6E8C6B4C13}" type="presParOf" srcId="{9E4E3950-43D8-497E-B17D-9316C748AD08}" destId="{D12FDEBA-2335-4E9D-9F2A-30B41DAC75B8}" srcOrd="2" destOrd="0" presId="urn:microsoft.com/office/officeart/2008/layout/LinedList"/>
    <dgm:cxn modelId="{0256F8C9-6DBD-4BB1-9ECD-AC3C99BA8CE6}" type="presParOf" srcId="{9E4E3950-43D8-497E-B17D-9316C748AD08}" destId="{1946276B-4F09-423C-A9B7-417259EAB754}" srcOrd="3" destOrd="0" presId="urn:microsoft.com/office/officeart/2008/layout/LinedList"/>
    <dgm:cxn modelId="{36D5F5D1-E246-4E6C-8B4A-7C6DBC58F51B}" type="presParOf" srcId="{1946276B-4F09-423C-A9B7-417259EAB754}" destId="{380C6D97-8536-4327-9B00-604C0B647964}" srcOrd="0" destOrd="0" presId="urn:microsoft.com/office/officeart/2008/layout/LinedList"/>
    <dgm:cxn modelId="{D887BDF5-7EB8-4540-9212-CE1B6BE8A428}" type="presParOf" srcId="{1946276B-4F09-423C-A9B7-417259EAB754}" destId="{FF385A74-5016-4819-B1F3-99006E2A5200}" srcOrd="1" destOrd="0" presId="urn:microsoft.com/office/officeart/2008/layout/LinedList"/>
    <dgm:cxn modelId="{CF6AD62E-BE44-4541-9ABA-8AF68DEA28CF}" type="presParOf" srcId="{9E4E3950-43D8-497E-B17D-9316C748AD08}" destId="{DFF308E7-6CD0-4A46-A241-D9BD47445435}" srcOrd="4" destOrd="0" presId="urn:microsoft.com/office/officeart/2008/layout/LinedList"/>
    <dgm:cxn modelId="{026A9A93-6492-4F6C-8E0A-16962CE843EE}" type="presParOf" srcId="{9E4E3950-43D8-497E-B17D-9316C748AD08}" destId="{F5512031-B3B8-4271-81D5-4956F0332C7C}" srcOrd="5" destOrd="0" presId="urn:microsoft.com/office/officeart/2008/layout/LinedList"/>
    <dgm:cxn modelId="{6491246A-1198-41EF-BB45-C63C44A229DF}" type="presParOf" srcId="{F5512031-B3B8-4271-81D5-4956F0332C7C}" destId="{08BC881A-AF5E-487A-B52A-77DC6241A7A4}" srcOrd="0" destOrd="0" presId="urn:microsoft.com/office/officeart/2008/layout/LinedList"/>
    <dgm:cxn modelId="{733DE85B-B319-46DA-998A-4B20B9EA7BA4}" type="presParOf" srcId="{F5512031-B3B8-4271-81D5-4956F0332C7C}" destId="{5BDAE0DB-CADE-4D1F-9C88-0FE4376CFC20}" srcOrd="1" destOrd="0" presId="urn:microsoft.com/office/officeart/2008/layout/LinedList"/>
    <dgm:cxn modelId="{CD719EBA-DC0A-4CE2-9A13-4506EF8B5F14}" type="presParOf" srcId="{9E4E3950-43D8-497E-B17D-9316C748AD08}" destId="{DBC12D8B-6758-4717-B688-6CD5262704E6}" srcOrd="6" destOrd="0" presId="urn:microsoft.com/office/officeart/2008/layout/LinedList"/>
    <dgm:cxn modelId="{8498136A-A7BA-400D-A6AC-193709D7425B}" type="presParOf" srcId="{9E4E3950-43D8-497E-B17D-9316C748AD08}" destId="{7958CD6E-0AD8-4C6F-AE3B-6880AEA4EEA3}" srcOrd="7" destOrd="0" presId="urn:microsoft.com/office/officeart/2008/layout/LinedList"/>
    <dgm:cxn modelId="{0AA03C5D-157A-45A9-AACD-ABA763262A5E}" type="presParOf" srcId="{7958CD6E-0AD8-4C6F-AE3B-6880AEA4EEA3}" destId="{A6854828-3429-4220-BA28-C81DEC14E8CE}" srcOrd="0" destOrd="0" presId="urn:microsoft.com/office/officeart/2008/layout/LinedList"/>
    <dgm:cxn modelId="{5B3375C9-37D1-42EE-82B2-8F390A483E52}" type="presParOf" srcId="{7958CD6E-0AD8-4C6F-AE3B-6880AEA4EEA3}" destId="{78834DD9-29B9-470A-815B-8ECF22564FA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03D67-CB8B-46C3-B327-F152DCFDE1F7}">
      <dsp:nvSpPr>
        <dsp:cNvPr id="0" name=""/>
        <dsp:cNvSpPr/>
      </dsp:nvSpPr>
      <dsp:spPr>
        <a:xfrm>
          <a:off x="0" y="0"/>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AB751E-C41D-4E88-B85F-AECA274D25E8}">
      <dsp:nvSpPr>
        <dsp:cNvPr id="0" name=""/>
        <dsp:cNvSpPr/>
      </dsp:nvSpPr>
      <dsp:spPr>
        <a:xfrm>
          <a:off x="0" y="0"/>
          <a:ext cx="11155680" cy="1125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Bowlby`s Attachment Theory focuses on the emotional relationships between children and there carers. Separation from an attachment can cause distress(Bowlby,1969). This links to Shona becoming anxious when she is left by her care giver.</a:t>
          </a:r>
        </a:p>
      </dsp:txBody>
      <dsp:txXfrm>
        <a:off x="0" y="0"/>
        <a:ext cx="11155680" cy="1125143"/>
      </dsp:txXfrm>
    </dsp:sp>
    <dsp:sp modelId="{D12FDEBA-2335-4E9D-9F2A-30B41DAC75B8}">
      <dsp:nvSpPr>
        <dsp:cNvPr id="0" name=""/>
        <dsp:cNvSpPr/>
      </dsp:nvSpPr>
      <dsp:spPr>
        <a:xfrm>
          <a:off x="0" y="1125143"/>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0C6D97-8536-4327-9B00-604C0B647964}">
      <dsp:nvSpPr>
        <dsp:cNvPr id="0" name=""/>
        <dsp:cNvSpPr/>
      </dsp:nvSpPr>
      <dsp:spPr>
        <a:xfrm>
          <a:off x="0" y="1125143"/>
          <a:ext cx="11155680" cy="1125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Attachment theory can help explain an aspect of her behaviour that Piaget does not fully address.</a:t>
          </a:r>
        </a:p>
      </dsp:txBody>
      <dsp:txXfrm>
        <a:off x="0" y="1125143"/>
        <a:ext cx="11155680" cy="1125143"/>
      </dsp:txXfrm>
    </dsp:sp>
    <dsp:sp modelId="{DFF308E7-6CD0-4A46-A241-D9BD47445435}">
      <dsp:nvSpPr>
        <dsp:cNvPr id="0" name=""/>
        <dsp:cNvSpPr/>
      </dsp:nvSpPr>
      <dsp:spPr>
        <a:xfrm>
          <a:off x="0" y="2250286"/>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BC881A-AF5E-487A-B52A-77DC6241A7A4}">
      <dsp:nvSpPr>
        <dsp:cNvPr id="0" name=""/>
        <dsp:cNvSpPr/>
      </dsp:nvSpPr>
      <dsp:spPr>
        <a:xfrm>
          <a:off x="0" y="2250286"/>
          <a:ext cx="11155680" cy="1125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Piaget theory talks about cognitive development, learning and play, while Bowlby`s attachment talks about emotional security and separation. </a:t>
          </a:r>
        </a:p>
      </dsp:txBody>
      <dsp:txXfrm>
        <a:off x="0" y="2250286"/>
        <a:ext cx="11155680" cy="1125143"/>
      </dsp:txXfrm>
    </dsp:sp>
    <dsp:sp modelId="{DBC12D8B-6758-4717-B688-6CD5262704E6}">
      <dsp:nvSpPr>
        <dsp:cNvPr id="0" name=""/>
        <dsp:cNvSpPr/>
      </dsp:nvSpPr>
      <dsp:spPr>
        <a:xfrm>
          <a:off x="0" y="3375429"/>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854828-3429-4220-BA28-C81DEC14E8CE}">
      <dsp:nvSpPr>
        <dsp:cNvPr id="0" name=""/>
        <dsp:cNvSpPr/>
      </dsp:nvSpPr>
      <dsp:spPr>
        <a:xfrm>
          <a:off x="0" y="3375429"/>
          <a:ext cx="11155680" cy="1125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Bowlby can complement  Piaget when understanding Shona.</a:t>
          </a:r>
        </a:p>
      </dsp:txBody>
      <dsp:txXfrm>
        <a:off x="0" y="3375429"/>
        <a:ext cx="11155680" cy="112514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10/11/2026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957946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10/11/2026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669283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10/11/2026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678501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10/11/2026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75223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10/11/2026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071421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10/11/2026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439713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10/11/2026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643304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10/11/2026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90451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10/11/2026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7065051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10/11/2026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605488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10/11/2026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54855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10/11/2026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59695914"/>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6" name="Picture 45" descr="Numbers and symbols">
            <a:extLst>
              <a:ext uri="{FF2B5EF4-FFF2-40B4-BE49-F238E27FC236}">
                <a16:creationId xmlns:a16="http://schemas.microsoft.com/office/drawing/2014/main" id="{311AB42F-9C16-8C45-925F-0A39230FC752}"/>
              </a:ext>
            </a:extLst>
          </p:cNvPr>
          <p:cNvPicPr>
            <a:picLocks noChangeAspect="1"/>
          </p:cNvPicPr>
          <p:nvPr/>
        </p:nvPicPr>
        <p:blipFill>
          <a:blip r:embed="rId2"/>
          <a:srcRect t="20043" r="9085" b="3229"/>
          <a:stretch>
            <a:fillRect/>
          </a:stretch>
        </p:blipFill>
        <p:spPr>
          <a:xfrm>
            <a:off x="20" y="115029"/>
            <a:ext cx="12191979" cy="6857990"/>
          </a:xfrm>
          <a:prstGeom prst="rect">
            <a:avLst/>
          </a:prstGeom>
        </p:spPr>
      </p:pic>
      <p:sp>
        <p:nvSpPr>
          <p:cNvPr id="47" name="Rectangle 46">
            <a:extLst>
              <a:ext uri="{FF2B5EF4-FFF2-40B4-BE49-F238E27FC236}">
                <a16:creationId xmlns:a16="http://schemas.microsoft.com/office/drawing/2014/main" id="{912025B4-7337-735E-4DC9-E634D20119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20000"/>
                </a:schemeClr>
              </a:gs>
              <a:gs pos="26000">
                <a:schemeClr val="bg1">
                  <a:alpha val="7000"/>
                </a:schemeClr>
              </a:gs>
              <a:gs pos="100000">
                <a:schemeClr val="bg1">
                  <a:alpha val="3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p:cNvSpPr>
            <a:spLocks noGrp="1"/>
          </p:cNvSpPr>
          <p:nvPr>
            <p:ph type="ctrTitle"/>
          </p:nvPr>
        </p:nvSpPr>
        <p:spPr>
          <a:xfrm>
            <a:off x="438910" y="978408"/>
            <a:ext cx="4795819" cy="3969960"/>
          </a:xfrm>
        </p:spPr>
        <p:txBody>
          <a:bodyPr>
            <a:normAutofit/>
          </a:bodyPr>
          <a:lstStyle/>
          <a:p>
            <a:pPr>
              <a:lnSpc>
                <a:spcPct val="90000"/>
              </a:lnSpc>
            </a:pPr>
            <a:r>
              <a:rPr lang="en-GB" sz="4600"/>
              <a:t>Piaget`s Theory of Cognitive Development, Applying the Theory to Shona</a:t>
            </a:r>
          </a:p>
        </p:txBody>
      </p:sp>
      <p:sp>
        <p:nvSpPr>
          <p:cNvPr id="3" name="Subtitle 2"/>
          <p:cNvSpPr>
            <a:spLocks noGrp="1"/>
          </p:cNvSpPr>
          <p:nvPr>
            <p:ph type="subTitle" idx="1"/>
          </p:nvPr>
        </p:nvSpPr>
        <p:spPr>
          <a:xfrm>
            <a:off x="438910" y="4948369"/>
            <a:ext cx="4381634" cy="1157436"/>
          </a:xfrm>
        </p:spPr>
        <p:txBody>
          <a:bodyPr vert="horz" lIns="91440" tIns="45720" rIns="91440" bIns="45720" rtlCol="0" anchor="b">
            <a:noAutofit/>
          </a:bodyPr>
          <a:lstStyle/>
          <a:p>
            <a:pPr>
              <a:lnSpc>
                <a:spcPct val="100000"/>
              </a:lnSpc>
            </a:pPr>
            <a:r>
              <a:rPr lang="en-GB" sz="1800" b="1">
                <a:solidFill>
                  <a:schemeClr val="bg1"/>
                </a:solidFill>
              </a:rPr>
              <a:t>Student name: Christina Goddard</a:t>
            </a:r>
          </a:p>
          <a:p>
            <a:pPr>
              <a:lnSpc>
                <a:spcPct val="100000"/>
              </a:lnSpc>
            </a:pPr>
            <a:r>
              <a:rPr lang="en-GB" sz="1800" b="1">
                <a:solidFill>
                  <a:schemeClr val="bg1"/>
                </a:solidFill>
              </a:rPr>
              <a:t>Student number: 2519548</a:t>
            </a:r>
          </a:p>
          <a:p>
            <a:pPr>
              <a:lnSpc>
                <a:spcPct val="100000"/>
              </a:lnSpc>
            </a:pPr>
            <a:r>
              <a:rPr lang="en-GB" sz="1800" b="1">
                <a:solidFill>
                  <a:schemeClr val="bg1"/>
                </a:solidFill>
              </a:rPr>
              <a:t>Module: LCH4010</a:t>
            </a:r>
          </a:p>
          <a:p>
            <a:pPr>
              <a:lnSpc>
                <a:spcPct val="100000"/>
              </a:lnSpc>
            </a:pPr>
            <a:r>
              <a:rPr lang="en-GB" sz="1800" b="1">
                <a:solidFill>
                  <a:schemeClr val="bg1"/>
                </a:solidFill>
              </a:rPr>
              <a:t>Component 1-presentation</a:t>
            </a:r>
          </a:p>
        </p:txBody>
      </p:sp>
      <p:sp>
        <p:nvSpPr>
          <p:cNvPr id="48" name="Rectangle 47">
            <a:extLst>
              <a:ext uri="{FF2B5EF4-FFF2-40B4-BE49-F238E27FC236}">
                <a16:creationId xmlns:a16="http://schemas.microsoft.com/office/drawing/2014/main" id="{150CDACD-D191-E642-F686-FCB54B7E5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469570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2C91D93-014B-66D5-D263-730212C94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568B8C9-6702-8441-0D92-220DE92C8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73252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258B88-A321-37AF-5EE9-2D01D262FF10}"/>
              </a:ext>
            </a:extLst>
          </p:cNvPr>
          <p:cNvSpPr>
            <a:spLocks noGrp="1"/>
          </p:cNvSpPr>
          <p:nvPr>
            <p:ph type="title"/>
          </p:nvPr>
        </p:nvSpPr>
        <p:spPr>
          <a:xfrm>
            <a:off x="521208" y="978408"/>
            <a:ext cx="8732520" cy="1463040"/>
          </a:xfrm>
        </p:spPr>
        <p:txBody>
          <a:bodyPr>
            <a:normAutofit/>
          </a:bodyPr>
          <a:lstStyle/>
          <a:p>
            <a:r>
              <a:rPr lang="en-US" b="0"/>
              <a:t>                        Introduction</a:t>
            </a:r>
          </a:p>
        </p:txBody>
      </p:sp>
      <p:sp>
        <p:nvSpPr>
          <p:cNvPr id="3" name="Content Placeholder 2">
            <a:extLst>
              <a:ext uri="{FF2B5EF4-FFF2-40B4-BE49-F238E27FC236}">
                <a16:creationId xmlns:a16="http://schemas.microsoft.com/office/drawing/2014/main" id="{C43AF69B-79BC-78CC-56FF-5858578F491A}"/>
              </a:ext>
            </a:extLst>
          </p:cNvPr>
          <p:cNvSpPr>
            <a:spLocks noGrp="1"/>
          </p:cNvSpPr>
          <p:nvPr>
            <p:ph idx="1"/>
          </p:nvPr>
        </p:nvSpPr>
        <p:spPr>
          <a:xfrm>
            <a:off x="521208" y="2578608"/>
            <a:ext cx="11665501" cy="3767328"/>
          </a:xfrm>
        </p:spPr>
        <p:txBody>
          <a:bodyPr vert="horz" lIns="91440" tIns="45720" rIns="91440" bIns="45720" rtlCol="0" anchor="t">
            <a:normAutofit/>
          </a:bodyPr>
          <a:lstStyle/>
          <a:p>
            <a:r>
              <a:rPr lang="en-US">
                <a:latin typeface="Arial"/>
                <a:cs typeface="Arial"/>
              </a:rPr>
              <a:t>Shona is a 3 yea old who recently joined a nursery.</a:t>
            </a:r>
          </a:p>
          <a:p>
            <a:r>
              <a:rPr lang="en-US">
                <a:latin typeface="Arial"/>
                <a:cs typeface="Arial"/>
              </a:rPr>
              <a:t>She becomes anxious when separated from her carers.</a:t>
            </a:r>
          </a:p>
          <a:p>
            <a:r>
              <a:rPr lang="en-US">
                <a:latin typeface="Arial"/>
                <a:cs typeface="Arial"/>
              </a:rPr>
              <a:t>She has limited verbal communication</a:t>
            </a:r>
          </a:p>
          <a:p>
            <a:r>
              <a:rPr lang="en-US">
                <a:latin typeface="Arial"/>
                <a:cs typeface="Arial"/>
              </a:rPr>
              <a:t>She finds group play difficult engaging in activities </a:t>
            </a:r>
          </a:p>
          <a:p>
            <a:r>
              <a:rPr lang="en-US">
                <a:latin typeface="Arial"/>
                <a:cs typeface="Arial"/>
              </a:rPr>
              <a:t>At 3 years old, Shona is within Piaget`s Preoperational stage(Piaget,1952;Berk,2018). This presentation will focus mainly on Piaget because it will help us understand Shona`s cognitive development, language and play and help practitioners understand and support her development. It will also briefly look at Bowlby`s Attachment Theory because it helps explain her anxiety when separated from her carers.</a:t>
            </a:r>
          </a:p>
        </p:txBody>
      </p:sp>
    </p:spTree>
    <p:extLst>
      <p:ext uri="{BB962C8B-B14F-4D97-AF65-F5344CB8AC3E}">
        <p14:creationId xmlns:p14="http://schemas.microsoft.com/office/powerpoint/2010/main" val="9905608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5DA0F-1668-205B-A520-D033676CB2FF}"/>
              </a:ext>
            </a:extLst>
          </p:cNvPr>
          <p:cNvSpPr>
            <a:spLocks noGrp="1"/>
          </p:cNvSpPr>
          <p:nvPr>
            <p:ph type="title"/>
          </p:nvPr>
        </p:nvSpPr>
        <p:spPr/>
        <p:txBody>
          <a:bodyPr/>
          <a:lstStyle/>
          <a:p>
            <a:r>
              <a:rPr lang="en-US"/>
              <a:t>Piaget`s four stages of Development</a:t>
            </a:r>
          </a:p>
        </p:txBody>
      </p:sp>
      <p:graphicFrame>
        <p:nvGraphicFramePr>
          <p:cNvPr id="8" name="Content Placeholder 7">
            <a:extLst>
              <a:ext uri="{FF2B5EF4-FFF2-40B4-BE49-F238E27FC236}">
                <a16:creationId xmlns:a16="http://schemas.microsoft.com/office/drawing/2014/main" id="{23E391E5-C83F-47EF-3D65-039B4CC666F3}"/>
              </a:ext>
            </a:extLst>
          </p:cNvPr>
          <p:cNvGraphicFramePr>
            <a:graphicFrameLocks noGrp="1"/>
          </p:cNvGraphicFramePr>
          <p:nvPr>
            <p:ph idx="1"/>
            <p:extLst>
              <p:ext uri="{D42A27DB-BD31-4B8C-83A1-F6EECF244321}">
                <p14:modId xmlns:p14="http://schemas.microsoft.com/office/powerpoint/2010/main" val="2606412557"/>
              </p:ext>
            </p:extLst>
          </p:nvPr>
        </p:nvGraphicFramePr>
        <p:xfrm>
          <a:off x="-28754" y="1624641"/>
          <a:ext cx="12193308" cy="5779008"/>
        </p:xfrm>
        <a:graphic>
          <a:graphicData uri="http://schemas.openxmlformats.org/drawingml/2006/table">
            <a:tbl>
              <a:tblPr firstRow="1" bandRow="1">
                <a:tableStyleId>{5C22544A-7EE6-4342-B048-85BDC9FD1C3A}</a:tableStyleId>
              </a:tblPr>
              <a:tblGrid>
                <a:gridCol w="4064436">
                  <a:extLst>
                    <a:ext uri="{9D8B030D-6E8A-4147-A177-3AD203B41FA5}">
                      <a16:colId xmlns:a16="http://schemas.microsoft.com/office/drawing/2014/main" val="401886723"/>
                    </a:ext>
                  </a:extLst>
                </a:gridCol>
                <a:gridCol w="4064436">
                  <a:extLst>
                    <a:ext uri="{9D8B030D-6E8A-4147-A177-3AD203B41FA5}">
                      <a16:colId xmlns:a16="http://schemas.microsoft.com/office/drawing/2014/main" val="207230265"/>
                    </a:ext>
                  </a:extLst>
                </a:gridCol>
                <a:gridCol w="4064436">
                  <a:extLst>
                    <a:ext uri="{9D8B030D-6E8A-4147-A177-3AD203B41FA5}">
                      <a16:colId xmlns:a16="http://schemas.microsoft.com/office/drawing/2014/main" val="3735228520"/>
                    </a:ext>
                  </a:extLst>
                </a:gridCol>
              </a:tblGrid>
              <a:tr h="1042416">
                <a:tc>
                  <a:txBody>
                    <a:bodyPr/>
                    <a:lstStyle/>
                    <a:p>
                      <a:r>
                        <a:rPr lang="en-US"/>
                        <a:t>    Stages</a:t>
                      </a:r>
                    </a:p>
                  </a:txBody>
                  <a:tcPr/>
                </a:tc>
                <a:tc>
                  <a:txBody>
                    <a:bodyPr/>
                    <a:lstStyle/>
                    <a:p>
                      <a:r>
                        <a:rPr lang="en-US"/>
                        <a:t>           Age Range </a:t>
                      </a:r>
                    </a:p>
                  </a:txBody>
                  <a:tcPr/>
                </a:tc>
                <a:tc>
                  <a:txBody>
                    <a:bodyPr/>
                    <a:lstStyle/>
                    <a:p>
                      <a:r>
                        <a:rPr lang="en-US"/>
                        <a:t>        What happens in the stage</a:t>
                      </a:r>
                    </a:p>
                  </a:txBody>
                  <a:tcPr/>
                </a:tc>
                <a:extLst>
                  <a:ext uri="{0D108BD9-81ED-4DB2-BD59-A6C34878D82A}">
                    <a16:rowId xmlns:a16="http://schemas.microsoft.com/office/drawing/2014/main" val="2939729697"/>
                  </a:ext>
                </a:extLst>
              </a:tr>
              <a:tr h="1042416">
                <a:tc>
                  <a:txBody>
                    <a:bodyPr/>
                    <a:lstStyle/>
                    <a:p>
                      <a:r>
                        <a:rPr lang="en-US"/>
                        <a:t>Sensorimotor</a:t>
                      </a:r>
                    </a:p>
                  </a:txBody>
                  <a:tcPr/>
                </a:tc>
                <a:tc>
                  <a:txBody>
                    <a:bodyPr/>
                    <a:lstStyle/>
                    <a:p>
                      <a:r>
                        <a:rPr lang="en-US"/>
                        <a:t>Birth to 2 years</a:t>
                      </a:r>
                    </a:p>
                  </a:txBody>
                  <a:tcPr/>
                </a:tc>
                <a:tc>
                  <a:txBody>
                    <a:bodyPr/>
                    <a:lstStyle/>
                    <a:p>
                      <a:pPr marL="285750" indent="-285750">
                        <a:buFont typeface="Arial"/>
                        <a:buChar char="•"/>
                      </a:pPr>
                      <a:r>
                        <a:rPr lang="en-US"/>
                        <a:t>They learn through senses and actions, touching , looking and mouthing</a:t>
                      </a:r>
                    </a:p>
                  </a:txBody>
                  <a:tcPr/>
                </a:tc>
                <a:extLst>
                  <a:ext uri="{0D108BD9-81ED-4DB2-BD59-A6C34878D82A}">
                    <a16:rowId xmlns:a16="http://schemas.microsoft.com/office/drawing/2014/main" val="16847817"/>
                  </a:ext>
                </a:extLst>
              </a:tr>
              <a:tr h="1042416">
                <a:tc>
                  <a:txBody>
                    <a:bodyPr/>
                    <a:lstStyle/>
                    <a:p>
                      <a:r>
                        <a:rPr lang="en-US"/>
                        <a:t>Preoperational</a:t>
                      </a:r>
                    </a:p>
                  </a:txBody>
                  <a:tcPr/>
                </a:tc>
                <a:tc>
                  <a:txBody>
                    <a:bodyPr/>
                    <a:lstStyle/>
                    <a:p>
                      <a:r>
                        <a:rPr lang="en-US"/>
                        <a:t>2 to 7 years</a:t>
                      </a:r>
                    </a:p>
                  </a:txBody>
                  <a:tcPr/>
                </a:tc>
                <a:tc>
                  <a:txBody>
                    <a:bodyPr/>
                    <a:lstStyle/>
                    <a:p>
                      <a:pPr marL="285750" indent="-285750">
                        <a:buFont typeface="Arial"/>
                        <a:buChar char="•"/>
                      </a:pPr>
                      <a:r>
                        <a:rPr lang="en-US"/>
                        <a:t>Engage in pretend play and symbols</a:t>
                      </a:r>
                    </a:p>
                    <a:p>
                      <a:pPr marL="285750" lvl="0" indent="-285750">
                        <a:buFont typeface="Arial"/>
                        <a:buChar char="•"/>
                      </a:pPr>
                      <a:r>
                        <a:rPr lang="en-US"/>
                        <a:t>Develop language</a:t>
                      </a:r>
                    </a:p>
                    <a:p>
                      <a:pPr marL="285750" lvl="0" indent="-285750">
                        <a:buFont typeface="Arial"/>
                        <a:buChar char="•"/>
                      </a:pPr>
                      <a:r>
                        <a:rPr lang="en-US"/>
                        <a:t>Difficulty understanding conversation and logic</a:t>
                      </a:r>
                    </a:p>
                  </a:txBody>
                  <a:tcPr/>
                </a:tc>
                <a:extLst>
                  <a:ext uri="{0D108BD9-81ED-4DB2-BD59-A6C34878D82A}">
                    <a16:rowId xmlns:a16="http://schemas.microsoft.com/office/drawing/2014/main" val="2763032899"/>
                  </a:ext>
                </a:extLst>
              </a:tr>
              <a:tr h="1042416">
                <a:tc>
                  <a:txBody>
                    <a:bodyPr/>
                    <a:lstStyle/>
                    <a:p>
                      <a:r>
                        <a:rPr lang="en-US"/>
                        <a:t>Concrete </a:t>
                      </a:r>
                      <a:r>
                        <a:rPr lang="en-US" err="1"/>
                        <a:t>OPerational</a:t>
                      </a:r>
                    </a:p>
                  </a:txBody>
                  <a:tcPr/>
                </a:tc>
                <a:tc>
                  <a:txBody>
                    <a:bodyPr/>
                    <a:lstStyle/>
                    <a:p>
                      <a:r>
                        <a:rPr lang="en-US"/>
                        <a:t>7 to 11 years</a:t>
                      </a:r>
                    </a:p>
                  </a:txBody>
                  <a:tcPr/>
                </a:tc>
                <a:tc>
                  <a:txBody>
                    <a:bodyPr/>
                    <a:lstStyle/>
                    <a:p>
                      <a:pPr marL="285750" indent="-285750">
                        <a:buFont typeface="Arial"/>
                        <a:buChar char="•"/>
                      </a:pPr>
                      <a:r>
                        <a:rPr lang="en-US"/>
                        <a:t>They begin to think logically about concrete events</a:t>
                      </a:r>
                    </a:p>
                    <a:p>
                      <a:pPr marL="285750" lvl="0" indent="-285750">
                        <a:buFont typeface="Arial"/>
                        <a:buChar char="•"/>
                      </a:pPr>
                      <a:r>
                        <a:rPr lang="en-US"/>
                        <a:t>Understand conversations</a:t>
                      </a:r>
                    </a:p>
                  </a:txBody>
                  <a:tcPr/>
                </a:tc>
                <a:extLst>
                  <a:ext uri="{0D108BD9-81ED-4DB2-BD59-A6C34878D82A}">
                    <a16:rowId xmlns:a16="http://schemas.microsoft.com/office/drawing/2014/main" val="3454474963"/>
                  </a:ext>
                </a:extLst>
              </a:tr>
              <a:tr h="1042416">
                <a:tc>
                  <a:txBody>
                    <a:bodyPr/>
                    <a:lstStyle/>
                    <a:p>
                      <a:r>
                        <a:rPr lang="en-US"/>
                        <a:t>Formal operational</a:t>
                      </a:r>
                    </a:p>
                  </a:txBody>
                  <a:tcPr/>
                </a:tc>
                <a:tc>
                  <a:txBody>
                    <a:bodyPr/>
                    <a:lstStyle/>
                    <a:p>
                      <a:r>
                        <a:rPr lang="en-US"/>
                        <a:t>12 years to </a:t>
                      </a:r>
                      <a:r>
                        <a:rPr lang="en-US" err="1"/>
                        <a:t>adultthood</a:t>
                      </a:r>
                    </a:p>
                  </a:txBody>
                  <a:tcPr/>
                </a:tc>
                <a:tc>
                  <a:txBody>
                    <a:bodyPr/>
                    <a:lstStyle/>
                    <a:p>
                      <a:pPr marL="285750" lvl="0" indent="-285750">
                        <a:buFont typeface="Arial"/>
                        <a:buChar char="•"/>
                      </a:pPr>
                      <a:r>
                        <a:rPr lang="en-US"/>
                        <a:t>Develop abstract logic </a:t>
                      </a:r>
                    </a:p>
                    <a:p>
                      <a:pPr marL="285750" lvl="0" indent="-285750">
                        <a:buFont typeface="Arial"/>
                        <a:buChar char="•"/>
                      </a:pPr>
                      <a:r>
                        <a:rPr lang="en-US"/>
                        <a:t>Think about the future and moral issues</a:t>
                      </a:r>
                    </a:p>
                    <a:p>
                      <a:pPr marL="285750" lvl="0" indent="-285750">
                        <a:buFont typeface="Arial"/>
                        <a:buChar char="•"/>
                      </a:pPr>
                      <a:r>
                        <a:rPr lang="en-US"/>
                        <a:t>(Piaget,1952;Berk,2018)</a:t>
                      </a:r>
                    </a:p>
                    <a:p>
                      <a:pPr marL="285750" lvl="0" indent="-285750">
                        <a:buFont typeface="Arial"/>
                        <a:buChar char="•"/>
                      </a:pPr>
                      <a:endParaRPr lang="en-US"/>
                    </a:p>
                  </a:txBody>
                  <a:tcPr/>
                </a:tc>
                <a:extLst>
                  <a:ext uri="{0D108BD9-81ED-4DB2-BD59-A6C34878D82A}">
                    <a16:rowId xmlns:a16="http://schemas.microsoft.com/office/drawing/2014/main" val="2582894787"/>
                  </a:ext>
                </a:extLst>
              </a:tr>
            </a:tbl>
          </a:graphicData>
        </a:graphic>
      </p:graphicFrame>
    </p:spTree>
    <p:extLst>
      <p:ext uri="{BB962C8B-B14F-4D97-AF65-F5344CB8AC3E}">
        <p14:creationId xmlns:p14="http://schemas.microsoft.com/office/powerpoint/2010/main" val="27047210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33" name="Freeform: Shape 32">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7" name="Rectangle 36">
            <a:extLst>
              <a:ext uri="{FF2B5EF4-FFF2-40B4-BE49-F238E27FC236}">
                <a16:creationId xmlns:a16="http://schemas.microsoft.com/office/drawing/2014/main" id="{FF9FFCE1-E057-415B-A971-88EC7E22A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EE9ADF-8F82-18B5-723C-4F51A6A59EF8}"/>
              </a:ext>
            </a:extLst>
          </p:cNvPr>
          <p:cNvSpPr>
            <a:spLocks noGrp="1"/>
          </p:cNvSpPr>
          <p:nvPr>
            <p:ph type="title"/>
          </p:nvPr>
        </p:nvSpPr>
        <p:spPr>
          <a:xfrm>
            <a:off x="521209" y="971397"/>
            <a:ext cx="3462236" cy="2947460"/>
          </a:xfrm>
        </p:spPr>
        <p:txBody>
          <a:bodyPr vert="horz" lIns="91440" tIns="45720" rIns="91440" bIns="45720" rtlCol="0">
            <a:normAutofit/>
          </a:bodyPr>
          <a:lstStyle/>
          <a:p>
            <a:r>
              <a:rPr lang="en-US" sz="4800"/>
              <a:t>Applying Piaget to Shona</a:t>
            </a:r>
          </a:p>
        </p:txBody>
      </p:sp>
      <p:sp>
        <p:nvSpPr>
          <p:cNvPr id="39" name="Rectangle 38">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346557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D58401B5-5F1B-4D21-9AC3-AAEC8D3665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1704" y="6300216"/>
            <a:ext cx="729360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Content Placeholder 9">
            <a:extLst>
              <a:ext uri="{FF2B5EF4-FFF2-40B4-BE49-F238E27FC236}">
                <a16:creationId xmlns:a16="http://schemas.microsoft.com/office/drawing/2014/main" id="{D632AF88-7593-FC4D-8DC0-80B05EDE2AD8}"/>
              </a:ext>
            </a:extLst>
          </p:cNvPr>
          <p:cNvGraphicFramePr>
            <a:graphicFrameLocks noGrp="1"/>
          </p:cNvGraphicFramePr>
          <p:nvPr>
            <p:ph idx="1"/>
            <p:extLst>
              <p:ext uri="{D42A27DB-BD31-4B8C-83A1-F6EECF244321}">
                <p14:modId xmlns:p14="http://schemas.microsoft.com/office/powerpoint/2010/main" val="1498811681"/>
              </p:ext>
            </p:extLst>
          </p:nvPr>
        </p:nvGraphicFramePr>
        <p:xfrm>
          <a:off x="244415" y="3565584"/>
          <a:ext cx="11929290" cy="3977669"/>
        </p:xfrm>
        <a:graphic>
          <a:graphicData uri="http://schemas.openxmlformats.org/drawingml/2006/table">
            <a:tbl>
              <a:tblPr firstRow="1" bandRow="1">
                <a:solidFill>
                  <a:schemeClr val="bg1">
                    <a:lumMod val="95000"/>
                  </a:schemeClr>
                </a:solidFill>
                <a:tableStyleId>{5C22544A-7EE6-4342-B048-85BDC9FD1C3A}</a:tableStyleId>
              </a:tblPr>
              <a:tblGrid>
                <a:gridCol w="4302588">
                  <a:extLst>
                    <a:ext uri="{9D8B030D-6E8A-4147-A177-3AD203B41FA5}">
                      <a16:colId xmlns:a16="http://schemas.microsoft.com/office/drawing/2014/main" val="4289292956"/>
                    </a:ext>
                  </a:extLst>
                </a:gridCol>
                <a:gridCol w="4052814">
                  <a:extLst>
                    <a:ext uri="{9D8B030D-6E8A-4147-A177-3AD203B41FA5}">
                      <a16:colId xmlns:a16="http://schemas.microsoft.com/office/drawing/2014/main" val="2543257326"/>
                    </a:ext>
                  </a:extLst>
                </a:gridCol>
                <a:gridCol w="3573888">
                  <a:extLst>
                    <a:ext uri="{9D8B030D-6E8A-4147-A177-3AD203B41FA5}">
                      <a16:colId xmlns:a16="http://schemas.microsoft.com/office/drawing/2014/main" val="485838405"/>
                    </a:ext>
                  </a:extLst>
                </a:gridCol>
              </a:tblGrid>
              <a:tr h="3248908">
                <a:tc>
                  <a:txBody>
                    <a:bodyPr/>
                    <a:lstStyle/>
                    <a:p>
                      <a:r>
                        <a:rPr lang="en-US" sz="1800" b="1" u="sng" cap="none" spc="0">
                          <a:solidFill>
                            <a:schemeClr val="tx1"/>
                          </a:solidFill>
                          <a:latin typeface="Arial"/>
                          <a:cs typeface="Arial"/>
                        </a:rPr>
                        <a:t>Limited verbal communication</a:t>
                      </a:r>
                    </a:p>
                    <a:p>
                      <a:pPr lvl="0">
                        <a:buNone/>
                      </a:pPr>
                      <a:endParaRPr lang="en-US" sz="1800" b="1" u="sng" cap="none" spc="0">
                        <a:solidFill>
                          <a:schemeClr val="tx1"/>
                        </a:solidFill>
                        <a:latin typeface="Arial"/>
                        <a:cs typeface="Arial"/>
                      </a:endParaRPr>
                    </a:p>
                    <a:p>
                      <a:pPr marL="285750" lvl="0" indent="-285750">
                        <a:buFont typeface="Arial"/>
                        <a:buChar char="•"/>
                      </a:pPr>
                      <a:r>
                        <a:rPr lang="en-US" sz="1800" b="0" u="none" cap="none" spc="0">
                          <a:solidFill>
                            <a:schemeClr val="tx1"/>
                          </a:solidFill>
                          <a:latin typeface="Arial"/>
                          <a:cs typeface="Arial"/>
                        </a:rPr>
                        <a:t>Language is important in the Preoperational Stage, as children increasingly use words and symbols to represent people, objects and experiences(Piaget,1952)</a:t>
                      </a:r>
                    </a:p>
                    <a:p>
                      <a:pPr marL="285750" lvl="0" indent="-285750">
                        <a:buFont typeface="Arial"/>
                        <a:buChar char="•"/>
                      </a:pPr>
                      <a:r>
                        <a:rPr lang="en-US" sz="1800" b="0" u="none" cap="none" spc="0">
                          <a:solidFill>
                            <a:schemeClr val="tx1"/>
                          </a:solidFill>
                          <a:latin typeface="Arial"/>
                          <a:cs typeface="Arial"/>
                        </a:rPr>
                        <a:t>Shona`s limited verbal communication may make it harder for her to express her needs and feelings, communicate with others, play group activities and express her worries.</a:t>
                      </a:r>
                    </a:p>
                    <a:p>
                      <a:pPr marL="285750" lvl="0" indent="-285750">
                        <a:buFont typeface="Arial"/>
                        <a:buChar char="•"/>
                      </a:pPr>
                      <a:endParaRPr lang="en-US" sz="1800" b="0" u="none" cap="none" spc="0">
                        <a:solidFill>
                          <a:schemeClr val="tx1"/>
                        </a:solidFill>
                        <a:latin typeface="Arial"/>
                        <a:cs typeface="Arial"/>
                      </a:endParaRPr>
                    </a:p>
                  </a:txBody>
                  <a:tcPr marL="56490" marR="61790" marT="16140" marB="121049" anchor="b">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r>
                        <a:rPr lang="en-US" sz="1800" b="1" cap="none" spc="0">
                          <a:solidFill>
                            <a:schemeClr val="tx1"/>
                          </a:solidFill>
                          <a:latin typeface="Arial"/>
                          <a:cs typeface="Arial"/>
                        </a:rPr>
                        <a:t>  </a:t>
                      </a:r>
                      <a:r>
                        <a:rPr lang="en-US" sz="1800" b="1" u="sng" cap="none" spc="0">
                          <a:solidFill>
                            <a:schemeClr val="tx1"/>
                          </a:solidFill>
                          <a:latin typeface="Arial"/>
                          <a:cs typeface="Arial"/>
                        </a:rPr>
                        <a:t>  Difficult with group play</a:t>
                      </a:r>
                    </a:p>
                    <a:p>
                      <a:pPr lvl="0">
                        <a:buNone/>
                      </a:pPr>
                      <a:endParaRPr lang="en-US" sz="1800" b="1" u="none" cap="none" spc="0">
                        <a:solidFill>
                          <a:schemeClr val="tx1"/>
                        </a:solidFill>
                        <a:latin typeface="Arial"/>
                        <a:cs typeface="Arial"/>
                      </a:endParaRPr>
                    </a:p>
                    <a:p>
                      <a:pPr marL="285750" lvl="0" indent="-285750">
                        <a:buFont typeface="Arial"/>
                        <a:buChar char="•"/>
                      </a:pPr>
                      <a:r>
                        <a:rPr lang="en-US" sz="1800" b="0" u="none" cap="none" spc="0">
                          <a:solidFill>
                            <a:schemeClr val="tx1"/>
                          </a:solidFill>
                          <a:latin typeface="Arial"/>
                          <a:cs typeface="Arial"/>
                        </a:rPr>
                        <a:t> Piaget says symbolic and pretend play as important characteristics of the preoperational stage.</a:t>
                      </a:r>
                    </a:p>
                    <a:p>
                      <a:pPr marL="285750" lvl="0" indent="-285750">
                        <a:buFont typeface="Arial"/>
                        <a:buChar char="•"/>
                      </a:pPr>
                      <a:r>
                        <a:rPr lang="en-US" sz="1800" b="0" u="none" cap="none" spc="0">
                          <a:solidFill>
                            <a:schemeClr val="tx1"/>
                          </a:solidFill>
                          <a:latin typeface="Arial"/>
                          <a:cs typeface="Arial"/>
                        </a:rPr>
                        <a:t>For Shona, play could provide opportunities like :  Explore new experiences, develop problem-solving skills, practice communication, develop social understanding and build confidence</a:t>
                      </a:r>
                    </a:p>
                    <a:p>
                      <a:pPr marL="0" lvl="0" indent="0">
                        <a:buNone/>
                      </a:pPr>
                      <a:r>
                        <a:rPr lang="en-US" sz="1800" b="0" u="none" cap="none" spc="0">
                          <a:solidFill>
                            <a:schemeClr val="tx1"/>
                          </a:solidFill>
                          <a:latin typeface="Arial"/>
                          <a:cs typeface="Arial"/>
                        </a:rPr>
                        <a:t>       (Piaget,1952;Berk,2018)</a:t>
                      </a:r>
                    </a:p>
                    <a:p>
                      <a:pPr marL="285750" lvl="0" indent="-285750">
                        <a:buFont typeface="Arial"/>
                        <a:buChar char="•"/>
                      </a:pPr>
                      <a:endParaRPr lang="en-US" sz="1800" b="0" u="none" cap="none" spc="0">
                        <a:solidFill>
                          <a:schemeClr val="tx1"/>
                        </a:solidFill>
                        <a:latin typeface="Arial"/>
                        <a:cs typeface="Arial"/>
                      </a:endParaRPr>
                    </a:p>
                  </a:txBody>
                  <a:tcPr marL="56490" marR="61790" marT="16140" marB="121049"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r>
                        <a:rPr lang="en-US" sz="1800" b="1" cap="none" spc="0">
                          <a:solidFill>
                            <a:schemeClr val="tx1"/>
                          </a:solidFill>
                          <a:latin typeface="Arial"/>
                          <a:cs typeface="Arial"/>
                        </a:rPr>
                        <a:t>  </a:t>
                      </a:r>
                      <a:r>
                        <a:rPr lang="en-US" sz="1800" b="1" u="sng" cap="none" spc="0">
                          <a:solidFill>
                            <a:schemeClr val="tx1"/>
                          </a:solidFill>
                          <a:latin typeface="Arial"/>
                          <a:cs typeface="Arial"/>
                        </a:rPr>
                        <a:t> Anxiety when separated from Carers</a:t>
                      </a:r>
                    </a:p>
                    <a:p>
                      <a:pPr lvl="0">
                        <a:buNone/>
                      </a:pPr>
                      <a:endParaRPr lang="en-US" sz="1800" b="1" u="sng" cap="none" spc="0">
                        <a:solidFill>
                          <a:schemeClr val="tx1"/>
                        </a:solidFill>
                        <a:latin typeface="Arial"/>
                        <a:cs typeface="Arial"/>
                      </a:endParaRPr>
                    </a:p>
                    <a:p>
                      <a:pPr marL="285750" lvl="0" indent="-285750">
                        <a:buFont typeface="Arial"/>
                        <a:buChar char="•"/>
                      </a:pPr>
                      <a:r>
                        <a:rPr lang="en-US" sz="1800" b="0" u="none" cap="none" spc="0">
                          <a:solidFill>
                            <a:schemeClr val="tx1"/>
                          </a:solidFill>
                          <a:latin typeface="Arial"/>
                          <a:cs typeface="Arial"/>
                        </a:rPr>
                        <a:t>Piaget`s Theory can help explain Shona`s developing understanding of people and situations, but Piaget`s Theory alone does not fully explain separation anxiety.</a:t>
                      </a:r>
                    </a:p>
                    <a:p>
                      <a:pPr marL="285750" lvl="0" indent="-285750">
                        <a:buFont typeface="Arial"/>
                        <a:buChar char="•"/>
                      </a:pPr>
                      <a:r>
                        <a:rPr lang="en-US" sz="1800" b="0" u="none" cap="none" spc="0">
                          <a:solidFill>
                            <a:schemeClr val="tx1"/>
                          </a:solidFill>
                          <a:latin typeface="Arial"/>
                          <a:cs typeface="Arial"/>
                        </a:rPr>
                        <a:t>This </a:t>
                      </a:r>
                      <a:r>
                        <a:rPr lang="en-US" sz="1800" b="0" u="none" cap="none" spc="0" err="1">
                          <a:solidFill>
                            <a:schemeClr val="tx1"/>
                          </a:solidFill>
                          <a:latin typeface="Arial"/>
                          <a:cs typeface="Arial"/>
                        </a:rPr>
                        <a:t>iswhere</a:t>
                      </a:r>
                      <a:r>
                        <a:rPr lang="en-US" sz="1800" b="0" u="none" cap="none" spc="0">
                          <a:solidFill>
                            <a:schemeClr val="tx1"/>
                          </a:solidFill>
                          <a:latin typeface="Arial"/>
                          <a:cs typeface="Arial"/>
                        </a:rPr>
                        <a:t> Bowlby`s Attachment Theory provides an important additional outlook.</a:t>
                      </a:r>
                    </a:p>
                    <a:p>
                      <a:pPr marL="285750" lvl="0" indent="-285750">
                        <a:buFont typeface="Arial"/>
                        <a:buChar char="•"/>
                      </a:pPr>
                      <a:endParaRPr lang="en-US" sz="1800" b="0" u="none" cap="none" spc="0">
                        <a:solidFill>
                          <a:schemeClr val="tx1"/>
                        </a:solidFill>
                        <a:latin typeface="Arial"/>
                        <a:cs typeface="Arial"/>
                      </a:endParaRPr>
                    </a:p>
                  </a:txBody>
                  <a:tcPr marL="56490" marR="61790" marT="16140" marB="121049"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806910498"/>
                  </a:ext>
                </a:extLst>
              </a:tr>
            </a:tbl>
          </a:graphicData>
        </a:graphic>
      </p:graphicFrame>
    </p:spTree>
    <p:extLst>
      <p:ext uri="{BB962C8B-B14F-4D97-AF65-F5344CB8AC3E}">
        <p14:creationId xmlns:p14="http://schemas.microsoft.com/office/powerpoint/2010/main" val="1037893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A082E5AA-6E5F-4FCC-8C41-11E32F833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AB0047-AA1D-80B7-361E-7181EE09EEA2}"/>
              </a:ext>
            </a:extLst>
          </p:cNvPr>
          <p:cNvSpPr>
            <a:spLocks noGrp="1"/>
          </p:cNvSpPr>
          <p:nvPr>
            <p:ph type="title"/>
          </p:nvPr>
        </p:nvSpPr>
        <p:spPr>
          <a:xfrm>
            <a:off x="521208" y="978408"/>
            <a:ext cx="5102352" cy="1664208"/>
          </a:xfrm>
        </p:spPr>
        <p:txBody>
          <a:bodyPr>
            <a:normAutofit/>
          </a:bodyPr>
          <a:lstStyle/>
          <a:p>
            <a:r>
              <a:rPr lang="en-US"/>
              <a:t>         Practical Strategies</a:t>
            </a:r>
          </a:p>
        </p:txBody>
      </p:sp>
      <p:sp>
        <p:nvSpPr>
          <p:cNvPr id="31" name="Rectangle 3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5622" y="612648"/>
            <a:ext cx="551383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oap">
            <a:extLst>
              <a:ext uri="{FF2B5EF4-FFF2-40B4-BE49-F238E27FC236}">
                <a16:creationId xmlns:a16="http://schemas.microsoft.com/office/drawing/2014/main" id="{A9020E71-490D-EB7A-F5DD-702B71776FB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318419" y="2834640"/>
            <a:ext cx="3511296" cy="3511296"/>
          </a:xfrm>
          <a:prstGeom prst="rect">
            <a:avLst/>
          </a:prstGeom>
        </p:spPr>
      </p:pic>
      <p:sp>
        <p:nvSpPr>
          <p:cNvPr id="3" name="Content Placeholder 2">
            <a:extLst>
              <a:ext uri="{FF2B5EF4-FFF2-40B4-BE49-F238E27FC236}">
                <a16:creationId xmlns:a16="http://schemas.microsoft.com/office/drawing/2014/main" id="{F87D23C0-74DF-61EF-F843-2617CDE04B2F}"/>
              </a:ext>
            </a:extLst>
          </p:cNvPr>
          <p:cNvSpPr>
            <a:spLocks noGrp="1"/>
          </p:cNvSpPr>
          <p:nvPr>
            <p:ph idx="1"/>
          </p:nvPr>
        </p:nvSpPr>
        <p:spPr>
          <a:xfrm>
            <a:off x="4679696" y="978408"/>
            <a:ext cx="6998208" cy="5367528"/>
          </a:xfrm>
        </p:spPr>
        <p:txBody>
          <a:bodyPr vert="horz" lIns="91440" tIns="45720" rIns="91440" bIns="45720" rtlCol="0" anchor="t">
            <a:normAutofit fontScale="92500" lnSpcReduction="10000"/>
          </a:bodyPr>
          <a:lstStyle/>
          <a:p>
            <a:pPr>
              <a:lnSpc>
                <a:spcPct val="100000"/>
              </a:lnSpc>
            </a:pPr>
            <a:r>
              <a:rPr lang="en-US">
                <a:latin typeface="Arial"/>
                <a:cs typeface="Arial"/>
              </a:rPr>
              <a:t>Key person(Bowlby): the same adult greets, comforts and stays close to Shona, so she builds a safe bond this can help Shona develop emotional security and confidence to explore(Bowlby,1969).</a:t>
            </a:r>
          </a:p>
          <a:p>
            <a:pPr>
              <a:lnSpc>
                <a:spcPct val="100000"/>
              </a:lnSpc>
            </a:pPr>
            <a:r>
              <a:rPr lang="en-US">
                <a:latin typeface="Arial"/>
                <a:cs typeface="Arial"/>
              </a:rPr>
              <a:t>Settling-in plan (Bowlby): carers should stay at first, then leave for short times, with the same goodbye everyday and a comfort toy from home helps her feels safe, play next to one friendly child, the </a:t>
            </a:r>
            <a:r>
              <a:rPr lang="en-US" err="1">
                <a:latin typeface="Arial"/>
                <a:cs typeface="Arial"/>
              </a:rPr>
              <a:t>smiple</a:t>
            </a:r>
            <a:r>
              <a:rPr lang="en-US">
                <a:latin typeface="Arial"/>
                <a:cs typeface="Arial"/>
              </a:rPr>
              <a:t> turning games(Ainsworth et al.,1978).</a:t>
            </a:r>
          </a:p>
          <a:p>
            <a:pPr>
              <a:lnSpc>
                <a:spcPct val="100000"/>
              </a:lnSpc>
            </a:pPr>
            <a:r>
              <a:rPr lang="en-US">
                <a:latin typeface="Arial"/>
                <a:cs typeface="Arial"/>
              </a:rPr>
              <a:t>Play-based learning: Pretend play with dolls and toy phones, including saying good bye I will come back to help her understand that people return.(Piaget,1952).</a:t>
            </a:r>
          </a:p>
          <a:p>
            <a:pPr>
              <a:lnSpc>
                <a:spcPct val="100000"/>
              </a:lnSpc>
            </a:pPr>
            <a:r>
              <a:rPr lang="en-US">
                <a:latin typeface="Arial"/>
                <a:cs typeface="Arial"/>
              </a:rPr>
              <a:t>Language-rich environment : Naming thigs, using short simple sentences, and sharing  songs and picture books(Piaget and Inhelder,1969).</a:t>
            </a:r>
          </a:p>
          <a:p>
            <a:pPr>
              <a:lnSpc>
                <a:spcPct val="100000"/>
              </a:lnSpc>
            </a:pPr>
            <a:r>
              <a:rPr lang="en-US">
                <a:latin typeface="Arial"/>
                <a:cs typeface="Arial"/>
              </a:rPr>
              <a:t>Parental support and modeling:  carers use the same words and routines that are used at home</a:t>
            </a:r>
          </a:p>
          <a:p>
            <a:pPr>
              <a:lnSpc>
                <a:spcPct val="100000"/>
              </a:lnSpc>
            </a:pPr>
            <a:r>
              <a:rPr lang="en-US">
                <a:latin typeface="Arial"/>
                <a:cs typeface="Arial"/>
              </a:rPr>
              <a:t>Emotional regulations strategies: a calm corner and feelings pictures, with her key person helping her calm down</a:t>
            </a:r>
          </a:p>
          <a:p>
            <a:pPr>
              <a:lnSpc>
                <a:spcPct val="100000"/>
              </a:lnSpc>
            </a:pPr>
            <a:r>
              <a:rPr lang="en-US">
                <a:latin typeface="Arial"/>
                <a:cs typeface="Arial"/>
              </a:rPr>
              <a:t>Who helps: Parents and carers, key person, room leader, SENCO, health visitors and speech and language therapist if needed</a:t>
            </a:r>
          </a:p>
        </p:txBody>
      </p:sp>
    </p:spTree>
    <p:extLst>
      <p:ext uri="{BB962C8B-B14F-4D97-AF65-F5344CB8AC3E}">
        <p14:creationId xmlns:p14="http://schemas.microsoft.com/office/powerpoint/2010/main" val="467362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DE927-5F31-081F-00D2-61774A8AB69E}"/>
              </a:ext>
            </a:extLst>
          </p:cNvPr>
          <p:cNvSpPr>
            <a:spLocks noGrp="1"/>
          </p:cNvSpPr>
          <p:nvPr>
            <p:ph type="title"/>
          </p:nvPr>
        </p:nvSpPr>
        <p:spPr>
          <a:xfrm>
            <a:off x="521208" y="978408"/>
            <a:ext cx="11155680" cy="729795"/>
          </a:xfrm>
        </p:spPr>
        <p:txBody>
          <a:bodyPr>
            <a:normAutofit fontScale="90000"/>
          </a:bodyPr>
          <a:lstStyle/>
          <a:p>
            <a:r>
              <a:rPr lang="en-US"/>
              <a:t>       </a:t>
            </a:r>
            <a:r>
              <a:rPr lang="en-US">
                <a:solidFill>
                  <a:schemeClr val="bg1"/>
                </a:solidFill>
              </a:rPr>
              <a:t>Nature versus Nature</a:t>
            </a:r>
          </a:p>
        </p:txBody>
      </p:sp>
      <p:graphicFrame>
        <p:nvGraphicFramePr>
          <p:cNvPr id="4" name="Content Placeholder 3">
            <a:extLst>
              <a:ext uri="{FF2B5EF4-FFF2-40B4-BE49-F238E27FC236}">
                <a16:creationId xmlns:a16="http://schemas.microsoft.com/office/drawing/2014/main" id="{0BA086B9-3169-8DC3-C421-8A60E063E120}"/>
              </a:ext>
            </a:extLst>
          </p:cNvPr>
          <p:cNvGraphicFramePr>
            <a:graphicFrameLocks noGrp="1"/>
          </p:cNvGraphicFramePr>
          <p:nvPr>
            <p:ph idx="1"/>
            <p:extLst>
              <p:ext uri="{D42A27DB-BD31-4B8C-83A1-F6EECF244321}">
                <p14:modId xmlns:p14="http://schemas.microsoft.com/office/powerpoint/2010/main" val="2892204838"/>
              </p:ext>
            </p:extLst>
          </p:nvPr>
        </p:nvGraphicFramePr>
        <p:xfrm>
          <a:off x="520700" y="2261798"/>
          <a:ext cx="11156950" cy="4754880"/>
        </p:xfrm>
        <a:graphic>
          <a:graphicData uri="http://schemas.openxmlformats.org/drawingml/2006/table">
            <a:tbl>
              <a:tblPr firstRow="1" bandRow="1">
                <a:tableStyleId>{5C22544A-7EE6-4342-B048-85BDC9FD1C3A}</a:tableStyleId>
              </a:tblPr>
              <a:tblGrid>
                <a:gridCol w="5578475">
                  <a:extLst>
                    <a:ext uri="{9D8B030D-6E8A-4147-A177-3AD203B41FA5}">
                      <a16:colId xmlns:a16="http://schemas.microsoft.com/office/drawing/2014/main" val="1390474362"/>
                    </a:ext>
                  </a:extLst>
                </a:gridCol>
                <a:gridCol w="5578475">
                  <a:extLst>
                    <a:ext uri="{9D8B030D-6E8A-4147-A177-3AD203B41FA5}">
                      <a16:colId xmlns:a16="http://schemas.microsoft.com/office/drawing/2014/main" val="2321424738"/>
                    </a:ext>
                  </a:extLst>
                </a:gridCol>
              </a:tblGrid>
              <a:tr h="4455124">
                <a:tc>
                  <a:txBody>
                    <a:bodyPr/>
                    <a:lstStyle/>
                    <a:p>
                      <a:r>
                        <a:rPr lang="en-US" u="sng">
                          <a:latin typeface="Arial"/>
                          <a:cs typeface="Arial"/>
                        </a:rPr>
                        <a:t>Nature-Biological influence</a:t>
                      </a:r>
                      <a:r>
                        <a:rPr lang="en-US">
                          <a:latin typeface="Arial"/>
                          <a:cs typeface="Arial"/>
                        </a:rPr>
                        <a:t>s</a:t>
                      </a:r>
                    </a:p>
                    <a:p>
                      <a:pPr marL="285750" lvl="0" indent="-285750">
                        <a:buFont typeface="Arial"/>
                        <a:buChar char="•"/>
                      </a:pPr>
                      <a:r>
                        <a:rPr lang="en-US" b="0">
                          <a:latin typeface="Arial"/>
                          <a:cs typeface="Arial"/>
                        </a:rPr>
                        <a:t> Piaget said stages are linked to the body and brain growing, so children must be ready(Piaget,1952)</a:t>
                      </a:r>
                    </a:p>
                    <a:p>
                      <a:pPr marL="285750" lvl="0" indent="-285750">
                        <a:buFont typeface="Arial"/>
                        <a:buChar char="•"/>
                      </a:pPr>
                      <a:endParaRPr lang="en-US" b="0">
                        <a:latin typeface="Arial"/>
                        <a:cs typeface="Arial"/>
                      </a:endParaRPr>
                    </a:p>
                    <a:p>
                      <a:pPr marL="285750" lvl="0" indent="-285750">
                        <a:buFont typeface="Arial"/>
                        <a:buChar char="•"/>
                      </a:pPr>
                      <a:r>
                        <a:rPr lang="en-US" b="0">
                          <a:latin typeface="Arial"/>
                          <a:cs typeface="Arial"/>
                        </a:rPr>
                        <a:t>Shona`s natural temperament she may be shy or cautious</a:t>
                      </a:r>
                    </a:p>
                    <a:p>
                      <a:pPr marL="285750" lvl="0" indent="-285750">
                        <a:buFont typeface="Arial"/>
                        <a:buChar char="•"/>
                      </a:pPr>
                      <a:r>
                        <a:rPr lang="en-US" b="0">
                          <a:latin typeface="Arial"/>
                          <a:cs typeface="Arial"/>
                        </a:rPr>
                        <a:t>Piaget said children learn by acting on their environment, so play, adults and the new setting all matter.</a:t>
                      </a:r>
                    </a:p>
                    <a:p>
                      <a:pPr marL="285750" lvl="0" indent="-285750">
                        <a:buFont typeface="Arial"/>
                        <a:buChar char="•"/>
                      </a:pPr>
                      <a:r>
                        <a:rPr lang="en-US" b="0">
                          <a:latin typeface="Arial"/>
                          <a:cs typeface="Arial"/>
                        </a:rPr>
                        <a:t>Bowlby said the need to bond is born in us ,but the adults response shapes the bond(Bowlby,1969)</a:t>
                      </a:r>
                    </a:p>
                    <a:p>
                      <a:pPr marL="285750" lvl="0" indent="-285750">
                        <a:buFont typeface="Arial"/>
                        <a:buChar char="•"/>
                      </a:pPr>
                      <a:r>
                        <a:rPr lang="en-US" b="0">
                          <a:latin typeface="Arial"/>
                          <a:cs typeface="Arial"/>
                        </a:rPr>
                        <a:t>              </a:t>
                      </a:r>
                      <a:r>
                        <a:rPr lang="en-US" b="1">
                          <a:latin typeface="Arial"/>
                          <a:cs typeface="Arial"/>
                        </a:rPr>
                        <a:t>Influences what Shona is ready for </a:t>
                      </a:r>
                      <a:r>
                        <a:rPr lang="en-US" b="0">
                          <a:latin typeface="Arial"/>
                          <a:cs typeface="Arial"/>
                        </a:rPr>
                        <a:t>.</a:t>
                      </a:r>
                    </a:p>
                    <a:p>
                      <a:pPr marL="285750" lvl="0" indent="-285750">
                        <a:buFont typeface="Arial"/>
                        <a:buChar char="•"/>
                      </a:pPr>
                      <a:endParaRPr lang="en-US" b="0">
                        <a:latin typeface="Arial"/>
                        <a:cs typeface="Arial"/>
                      </a:endParaRPr>
                    </a:p>
                    <a:p>
                      <a:pPr marL="285750" lvl="0" indent="-285750">
                        <a:buFont typeface="Arial"/>
                        <a:buChar char="•"/>
                      </a:pPr>
                      <a:endParaRPr lang="en-US" b="0">
                        <a:latin typeface="Arial"/>
                        <a:cs typeface="Arial"/>
                      </a:endParaRPr>
                    </a:p>
                    <a:p>
                      <a:pPr marL="285750" lvl="0" indent="-285750">
                        <a:buFont typeface="Arial"/>
                        <a:buChar char="•"/>
                      </a:pPr>
                      <a:endParaRPr lang="en-US" b="0">
                        <a:latin typeface="Arial"/>
                        <a:cs typeface="Arial"/>
                      </a:endParaRPr>
                    </a:p>
                  </a:txBody>
                  <a:tcPr/>
                </a:tc>
                <a:tc>
                  <a:txBody>
                    <a:bodyPr/>
                    <a:lstStyle/>
                    <a:p>
                      <a:r>
                        <a:rPr lang="en-US">
                          <a:latin typeface="Arial"/>
                          <a:cs typeface="Arial"/>
                        </a:rPr>
                        <a:t>   </a:t>
                      </a:r>
                      <a:r>
                        <a:rPr lang="en-US" u="sng">
                          <a:latin typeface="Arial"/>
                          <a:cs typeface="Arial"/>
                        </a:rPr>
                        <a:t>Nature- Environmental influences</a:t>
                      </a:r>
                    </a:p>
                    <a:p>
                      <a:pPr marL="285750" lvl="0" indent="-285750">
                        <a:buFont typeface="Arial"/>
                        <a:buChar char="•"/>
                      </a:pPr>
                      <a:r>
                        <a:rPr lang="en-US" b="0" u="none">
                          <a:latin typeface="Arial"/>
                          <a:cs typeface="Arial"/>
                        </a:rPr>
                        <a:t>Relationships with carers and adults</a:t>
                      </a:r>
                    </a:p>
                    <a:p>
                      <a:pPr marL="285750" lvl="0" indent="-285750">
                        <a:buFont typeface="Arial"/>
                        <a:buChar char="•"/>
                      </a:pPr>
                      <a:endParaRPr lang="en-US" b="0" u="none">
                        <a:latin typeface="Arial"/>
                        <a:cs typeface="Arial"/>
                      </a:endParaRPr>
                    </a:p>
                    <a:p>
                      <a:pPr marL="285750" lvl="0" indent="-285750">
                        <a:buFont typeface="Arial"/>
                        <a:buChar char="•"/>
                      </a:pPr>
                      <a:endParaRPr lang="en-US" b="0" u="none">
                        <a:latin typeface="Arial"/>
                        <a:cs typeface="Arial"/>
                      </a:endParaRPr>
                    </a:p>
                    <a:p>
                      <a:pPr marL="285750" lvl="0" indent="-285750">
                        <a:buFont typeface="Arial"/>
                        <a:buChar char="•"/>
                      </a:pPr>
                      <a:r>
                        <a:rPr lang="en-US" b="0" u="none">
                          <a:latin typeface="Arial"/>
                          <a:cs typeface="Arial"/>
                        </a:rPr>
                        <a:t>Play and learning opportunities</a:t>
                      </a:r>
                    </a:p>
                    <a:p>
                      <a:pPr marL="285750" lvl="0" indent="-285750">
                        <a:buFont typeface="Arial"/>
                        <a:buChar char="•"/>
                      </a:pPr>
                      <a:endParaRPr lang="en-US" b="0" u="none">
                        <a:latin typeface="Arial"/>
                        <a:cs typeface="Arial"/>
                      </a:endParaRPr>
                    </a:p>
                    <a:p>
                      <a:pPr marL="285750" lvl="0" indent="-285750">
                        <a:buFont typeface="Arial"/>
                        <a:buChar char="•"/>
                      </a:pPr>
                      <a:r>
                        <a:rPr lang="en-US" b="0" u="none">
                          <a:latin typeface="Arial"/>
                          <a:cs typeface="Arial"/>
                        </a:rPr>
                        <a:t>Social interactions </a:t>
                      </a:r>
                    </a:p>
                    <a:p>
                      <a:pPr marL="285750" lvl="0" indent="-285750">
                        <a:buFont typeface="Arial"/>
                        <a:buChar char="•"/>
                      </a:pPr>
                      <a:endParaRPr lang="en-US" b="0" u="none">
                        <a:latin typeface="Arial"/>
                        <a:cs typeface="Arial"/>
                      </a:endParaRPr>
                    </a:p>
                    <a:p>
                      <a:pPr marL="285750" lvl="0" indent="-285750">
                        <a:buFont typeface="Arial"/>
                        <a:buChar char="•"/>
                      </a:pPr>
                      <a:endParaRPr lang="en-US" b="0" u="none">
                        <a:latin typeface="Arial"/>
                        <a:cs typeface="Arial"/>
                      </a:endParaRPr>
                    </a:p>
                    <a:p>
                      <a:pPr marL="285750" lvl="0" indent="-285750">
                        <a:buFont typeface="Arial"/>
                        <a:buChar char="•"/>
                      </a:pPr>
                      <a:r>
                        <a:rPr lang="en-US" b="0" u="none">
                          <a:latin typeface="Arial"/>
                          <a:cs typeface="Arial"/>
                        </a:rPr>
                        <a:t>New nursery environment and transition</a:t>
                      </a:r>
                    </a:p>
                    <a:p>
                      <a:pPr marL="0" lvl="0" indent="0">
                        <a:buNone/>
                      </a:pPr>
                      <a:r>
                        <a:rPr lang="en-US" b="0" u="none">
                          <a:latin typeface="Arial"/>
                          <a:cs typeface="Arial"/>
                        </a:rPr>
                        <a:t>   </a:t>
                      </a:r>
                    </a:p>
                    <a:p>
                      <a:pPr marL="0" lvl="0" indent="0">
                        <a:buNone/>
                      </a:pPr>
                      <a:r>
                        <a:rPr lang="en-US" b="0" u="none">
                          <a:latin typeface="Arial"/>
                          <a:cs typeface="Arial"/>
                        </a:rPr>
                        <a:t>       </a:t>
                      </a:r>
                    </a:p>
                    <a:p>
                      <a:pPr marL="0" lvl="0" indent="0">
                        <a:buNone/>
                      </a:pPr>
                      <a:r>
                        <a:rPr lang="en-US" b="0" u="none">
                          <a:latin typeface="Arial"/>
                          <a:cs typeface="Arial"/>
                        </a:rPr>
                        <a:t>   </a:t>
                      </a:r>
                      <a:r>
                        <a:rPr lang="en-US" b="1" u="none">
                          <a:latin typeface="Arial"/>
                          <a:cs typeface="Arial"/>
                        </a:rPr>
                        <a:t>Influences how Shona develops though her experience.</a:t>
                      </a:r>
                      <a:endParaRPr lang="en-US"/>
                    </a:p>
                  </a:txBody>
                  <a:tcPr/>
                </a:tc>
                <a:extLst>
                  <a:ext uri="{0D108BD9-81ED-4DB2-BD59-A6C34878D82A}">
                    <a16:rowId xmlns:a16="http://schemas.microsoft.com/office/drawing/2014/main" val="3648896489"/>
                  </a:ext>
                </a:extLst>
              </a:tr>
            </a:tbl>
          </a:graphicData>
        </a:graphic>
      </p:graphicFrame>
      <p:pic>
        <p:nvPicPr>
          <p:cNvPr id="5" name="Picture 4" title="Child playing with ball">
            <a:extLst>
              <a:ext uri="{FF2B5EF4-FFF2-40B4-BE49-F238E27FC236}">
                <a16:creationId xmlns:a16="http://schemas.microsoft.com/office/drawing/2014/main" id="{BF3513CE-883D-766D-611C-3BB19C07A91A}"/>
              </a:ext>
            </a:extLst>
          </p:cNvPr>
          <p:cNvPicPr>
            <a:picLocks noChangeAspect="1"/>
          </p:cNvPicPr>
          <p:nvPr/>
        </p:nvPicPr>
        <p:blipFill>
          <a:blip r:embed="rId3"/>
          <a:stretch>
            <a:fillRect/>
          </a:stretch>
        </p:blipFill>
        <p:spPr>
          <a:xfrm>
            <a:off x="10844121" y="776377"/>
            <a:ext cx="826700" cy="934530"/>
          </a:xfrm>
          <a:prstGeom prst="rect">
            <a:avLst/>
          </a:prstGeom>
        </p:spPr>
      </p:pic>
    </p:spTree>
    <p:extLst>
      <p:ext uri="{BB962C8B-B14F-4D97-AF65-F5344CB8AC3E}">
        <p14:creationId xmlns:p14="http://schemas.microsoft.com/office/powerpoint/2010/main" val="11635097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t="-117000" b="-1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37B08-D021-59A8-3C41-60DEDF502EAA}"/>
              </a:ext>
            </a:extLst>
          </p:cNvPr>
          <p:cNvSpPr>
            <a:spLocks noGrp="1"/>
          </p:cNvSpPr>
          <p:nvPr>
            <p:ph type="title"/>
          </p:nvPr>
        </p:nvSpPr>
        <p:spPr/>
        <p:txBody>
          <a:bodyPr/>
          <a:lstStyle/>
          <a:p>
            <a:r>
              <a:rPr lang="en-US"/>
              <a:t>Evaluation of Piaget`s theory</a:t>
            </a:r>
          </a:p>
        </p:txBody>
      </p:sp>
      <p:sp>
        <p:nvSpPr>
          <p:cNvPr id="3" name="Content Placeholder 2">
            <a:extLst>
              <a:ext uri="{FF2B5EF4-FFF2-40B4-BE49-F238E27FC236}">
                <a16:creationId xmlns:a16="http://schemas.microsoft.com/office/drawing/2014/main" id="{8A7D7079-0E93-6826-941C-257A0F7116BC}"/>
              </a:ext>
            </a:extLst>
          </p:cNvPr>
          <p:cNvSpPr>
            <a:spLocks noGrp="1"/>
          </p:cNvSpPr>
          <p:nvPr>
            <p:ph idx="1"/>
          </p:nvPr>
        </p:nvSpPr>
        <p:spPr>
          <a:xfrm>
            <a:off x="161775" y="1902873"/>
            <a:ext cx="12032697" cy="4960647"/>
          </a:xfrm>
        </p:spPr>
        <p:txBody>
          <a:bodyPr vert="horz" lIns="91440" tIns="45720" rIns="91440" bIns="45720" rtlCol="0" anchor="t">
            <a:normAutofit/>
          </a:bodyPr>
          <a:lstStyle/>
          <a:p>
            <a:pPr marL="0" indent="0">
              <a:buNone/>
            </a:pPr>
            <a:r>
              <a:rPr lang="en-US" b="1"/>
              <a:t>      </a:t>
            </a:r>
            <a:r>
              <a:rPr lang="en-US" b="1" u="sng">
                <a:latin typeface="Arial"/>
                <a:cs typeface="Arial"/>
              </a:rPr>
              <a:t> Strengths of Piaget</a:t>
            </a:r>
          </a:p>
          <a:p>
            <a:r>
              <a:rPr lang="en-US">
                <a:latin typeface="Arial"/>
                <a:cs typeface="Arial"/>
              </a:rPr>
              <a:t>Piaget proves clear stages that are easy for practitioners to use which shows why a 3  year-old thinks differently from an adult, it also supports the importance of play </a:t>
            </a:r>
          </a:p>
          <a:p>
            <a:r>
              <a:rPr lang="en-US">
                <a:latin typeface="Arial"/>
                <a:cs typeface="Arial"/>
              </a:rPr>
              <a:t>Point out children`s active role in learning</a:t>
            </a:r>
          </a:p>
          <a:p>
            <a:r>
              <a:rPr lang="en-US">
                <a:latin typeface="Arial"/>
                <a:cs typeface="Arial"/>
              </a:rPr>
              <a:t>Relevant Shona`s development stage</a:t>
            </a:r>
          </a:p>
          <a:p>
            <a:pPr marL="0" indent="0">
              <a:buNone/>
            </a:pPr>
            <a:r>
              <a:rPr lang="en-US">
                <a:latin typeface="Arial"/>
                <a:cs typeface="Arial"/>
              </a:rPr>
              <a:t>          </a:t>
            </a:r>
            <a:r>
              <a:rPr lang="en-US" b="1">
                <a:latin typeface="Arial"/>
                <a:cs typeface="Arial"/>
              </a:rPr>
              <a:t> </a:t>
            </a:r>
            <a:r>
              <a:rPr lang="en-US" b="1" u="sng">
                <a:latin typeface="Arial"/>
                <a:cs typeface="Arial"/>
              </a:rPr>
              <a:t> Weaknesses</a:t>
            </a:r>
          </a:p>
          <a:p>
            <a:r>
              <a:rPr lang="en-US">
                <a:latin typeface="Arial"/>
                <a:cs typeface="Arial"/>
              </a:rPr>
              <a:t>Piaget research says young children can do more than Piaget thought, stages are not fixed as he thought</a:t>
            </a:r>
          </a:p>
          <a:p>
            <a:r>
              <a:rPr lang="en-US">
                <a:latin typeface="Arial"/>
                <a:cs typeface="Arial"/>
              </a:rPr>
              <a:t>Stages are not as fixed as he said(</a:t>
            </a:r>
            <a:r>
              <a:rPr lang="en-US" err="1">
                <a:latin typeface="Arial"/>
                <a:cs typeface="Arial"/>
              </a:rPr>
              <a:t>Smith,Cowie</a:t>
            </a:r>
            <a:r>
              <a:rPr lang="en-US">
                <a:latin typeface="Arial"/>
                <a:cs typeface="Arial"/>
              </a:rPr>
              <a:t> and Blades,2015)</a:t>
            </a:r>
          </a:p>
          <a:p>
            <a:r>
              <a:rPr lang="en-US">
                <a:latin typeface="Arial"/>
                <a:cs typeface="Arial"/>
              </a:rPr>
              <a:t>Piaget`s says little about feelings and relationships so it can  not fully explain Shona`s anxiety</a:t>
            </a:r>
          </a:p>
          <a:p>
            <a:endParaRPr lang="en-US">
              <a:latin typeface="Arial"/>
              <a:cs typeface="Arial"/>
            </a:endParaRPr>
          </a:p>
          <a:p>
            <a:endParaRPr lang="en-US" b="1"/>
          </a:p>
          <a:p>
            <a:endParaRPr lang="en-US" b="1"/>
          </a:p>
          <a:p>
            <a:endParaRPr lang="en-US" b="1"/>
          </a:p>
        </p:txBody>
      </p:sp>
    </p:spTree>
    <p:extLst>
      <p:ext uri="{BB962C8B-B14F-4D97-AF65-F5344CB8AC3E}">
        <p14:creationId xmlns:p14="http://schemas.microsoft.com/office/powerpoint/2010/main" val="19145961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fillRect t="-105000" b="-10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74A07-3CD9-1614-0F59-CC5FBB07ED1B}"/>
              </a:ext>
            </a:extLst>
          </p:cNvPr>
          <p:cNvSpPr>
            <a:spLocks noGrp="1"/>
          </p:cNvSpPr>
          <p:nvPr>
            <p:ph type="title"/>
          </p:nvPr>
        </p:nvSpPr>
        <p:spPr>
          <a:xfrm>
            <a:off x="521208" y="978408"/>
            <a:ext cx="11155680" cy="729795"/>
          </a:xfrm>
        </p:spPr>
        <p:txBody>
          <a:bodyPr>
            <a:normAutofit fontScale="90000"/>
          </a:bodyPr>
          <a:lstStyle/>
          <a:p>
            <a:r>
              <a:rPr lang="en-US"/>
              <a:t>   Evaluation: Bowlby Alternative Theory</a:t>
            </a:r>
          </a:p>
        </p:txBody>
      </p:sp>
      <p:graphicFrame>
        <p:nvGraphicFramePr>
          <p:cNvPr id="5" name="Content Placeholder 2">
            <a:extLst>
              <a:ext uri="{FF2B5EF4-FFF2-40B4-BE49-F238E27FC236}">
                <a16:creationId xmlns:a16="http://schemas.microsoft.com/office/drawing/2014/main" id="{D386A728-64D0-DCB8-338F-B63E2EB2A362}"/>
              </a:ext>
            </a:extLst>
          </p:cNvPr>
          <p:cNvGraphicFramePr>
            <a:graphicFrameLocks noGrp="1"/>
          </p:cNvGraphicFramePr>
          <p:nvPr>
            <p:ph idx="1"/>
          </p:nvPr>
        </p:nvGraphicFramePr>
        <p:xfrm>
          <a:off x="521208" y="1845363"/>
          <a:ext cx="11155680" cy="45005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53787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1ABDA4C-062F-4E88-A079-2279A6477C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7378AC-C5CA-46C0-56F0-D3A3A3E22AC9}"/>
              </a:ext>
            </a:extLst>
          </p:cNvPr>
          <p:cNvSpPr>
            <a:spLocks noGrp="1"/>
          </p:cNvSpPr>
          <p:nvPr>
            <p:ph type="title"/>
          </p:nvPr>
        </p:nvSpPr>
        <p:spPr>
          <a:xfrm>
            <a:off x="521208" y="978408"/>
            <a:ext cx="6309360" cy="1463040"/>
          </a:xfrm>
        </p:spPr>
        <p:txBody>
          <a:bodyPr>
            <a:normAutofit/>
          </a:bodyPr>
          <a:lstStyle/>
          <a:p>
            <a:r>
              <a:rPr lang="en-US"/>
              <a:t>Conclusion</a:t>
            </a:r>
          </a:p>
        </p:txBody>
      </p:sp>
      <p:sp>
        <p:nvSpPr>
          <p:cNvPr id="3" name="Content Placeholder 2">
            <a:extLst>
              <a:ext uri="{FF2B5EF4-FFF2-40B4-BE49-F238E27FC236}">
                <a16:creationId xmlns:a16="http://schemas.microsoft.com/office/drawing/2014/main" id="{913F2DF5-62A4-8A15-F2F2-69D55A479216}"/>
              </a:ext>
            </a:extLst>
          </p:cNvPr>
          <p:cNvSpPr>
            <a:spLocks noGrp="1"/>
          </p:cNvSpPr>
          <p:nvPr>
            <p:ph idx="1"/>
          </p:nvPr>
        </p:nvSpPr>
        <p:spPr>
          <a:xfrm>
            <a:off x="521208" y="1974760"/>
            <a:ext cx="9516852" cy="4371176"/>
          </a:xfrm>
        </p:spPr>
        <p:txBody>
          <a:bodyPr vert="horz" lIns="91440" tIns="45720" rIns="91440" bIns="45720" rtlCol="0" anchor="t">
            <a:normAutofit/>
          </a:bodyPr>
          <a:lstStyle/>
          <a:p>
            <a:pPr marL="0" indent="0">
              <a:buNone/>
            </a:pPr>
            <a:r>
              <a:rPr lang="en-US">
                <a:latin typeface="Arial"/>
                <a:cs typeface="Arial"/>
              </a:rPr>
              <a:t>Piaget is useful for understanding Shona`s cognitive development, language and play, support. On its own it is not enough it says little about her emotions but does not explain why Shona is so anxious when her carers leave. Bowlby`s attachment theory fills this gap, because it shows how important a safe bond  and a key person are used together, the two theories give a full picture of Shona`s emotional, social, thinking, and physical needs</a:t>
            </a:r>
            <a:r>
              <a:rPr lang="en-US"/>
              <a:t>.</a:t>
            </a:r>
          </a:p>
          <a:p>
            <a:endParaRPr lang="en-US"/>
          </a:p>
        </p:txBody>
      </p:sp>
    </p:spTree>
    <p:extLst>
      <p:ext uri="{BB962C8B-B14F-4D97-AF65-F5344CB8AC3E}">
        <p14:creationId xmlns:p14="http://schemas.microsoft.com/office/powerpoint/2010/main" val="35818744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BA3FB-8901-DB7C-A51F-42BF7AD03F20}"/>
              </a:ext>
            </a:extLst>
          </p:cNvPr>
          <p:cNvSpPr>
            <a:spLocks noGrp="1"/>
          </p:cNvSpPr>
          <p:nvPr>
            <p:ph type="title"/>
          </p:nvPr>
        </p:nvSpPr>
        <p:spPr/>
        <p:txBody>
          <a:bodyPr/>
          <a:lstStyle/>
          <a:p>
            <a:r>
              <a:rPr lang="en-US" u="sng">
                <a:solidFill>
                  <a:schemeClr val="accent2"/>
                </a:solidFill>
              </a:rPr>
              <a:t>References</a:t>
            </a:r>
          </a:p>
        </p:txBody>
      </p:sp>
      <p:sp>
        <p:nvSpPr>
          <p:cNvPr id="3" name="Content Placeholder 2">
            <a:extLst>
              <a:ext uri="{FF2B5EF4-FFF2-40B4-BE49-F238E27FC236}">
                <a16:creationId xmlns:a16="http://schemas.microsoft.com/office/drawing/2014/main" id="{747B0CAD-D2F5-2FF0-95B9-8656E526B1CB}"/>
              </a:ext>
            </a:extLst>
          </p:cNvPr>
          <p:cNvSpPr>
            <a:spLocks noGrp="1"/>
          </p:cNvSpPr>
          <p:nvPr>
            <p:ph idx="1"/>
          </p:nvPr>
        </p:nvSpPr>
        <p:spPr>
          <a:xfrm>
            <a:off x="3624" y="1888495"/>
            <a:ext cx="11673264" cy="4975025"/>
          </a:xfrm>
        </p:spPr>
        <p:txBody>
          <a:bodyPr vert="horz" lIns="91440" tIns="45720" rIns="91440" bIns="45720" rtlCol="0" anchor="t">
            <a:normAutofit fontScale="85000" lnSpcReduction="10000"/>
          </a:bodyPr>
          <a:lstStyle/>
          <a:p>
            <a:r>
              <a:rPr lang="en-US" b="1" i="0">
                <a:solidFill>
                  <a:schemeClr val="accent4"/>
                </a:solidFill>
                <a:latin typeface="Arial"/>
                <a:ea typeface="TimesNewRomanPS-BoldMT"/>
                <a:cs typeface="Arial"/>
              </a:rPr>
              <a:t>Ainsworth, M.D.S., </a:t>
            </a:r>
            <a:r>
              <a:rPr lang="en-US" b="1" i="0" err="1">
                <a:solidFill>
                  <a:schemeClr val="accent4"/>
                </a:solidFill>
                <a:latin typeface="Arial"/>
                <a:ea typeface="TimesNewRomanPS-BoldMT"/>
                <a:cs typeface="Arial"/>
              </a:rPr>
              <a:t>Blehar</a:t>
            </a:r>
            <a:r>
              <a:rPr lang="en-US" b="1" i="0">
                <a:solidFill>
                  <a:schemeClr val="accent4"/>
                </a:solidFill>
                <a:latin typeface="Arial"/>
                <a:ea typeface="TimesNewRomanPS-BoldMT"/>
                <a:cs typeface="Arial"/>
              </a:rPr>
              <a:t>, M.C., Waters, E. and Wall, S., 1978.</a:t>
            </a:r>
            <a:r>
              <a:rPr lang="en-US" i="0">
                <a:solidFill>
                  <a:schemeClr val="accent4"/>
                </a:solidFill>
                <a:latin typeface="Arial"/>
                <a:ea typeface="Times New Roman"/>
                <a:cs typeface="Arial"/>
              </a:rPr>
              <a:t> </a:t>
            </a:r>
            <a:r>
              <a:rPr lang="en-US" i="1">
                <a:solidFill>
                  <a:schemeClr val="accent4"/>
                </a:solidFill>
                <a:latin typeface="TimesNewRomanPS-ItalicMT"/>
                <a:ea typeface="TimesNewRomanPS-ItalicMT"/>
                <a:cs typeface="TimesNewRomanPS-ItalicMT"/>
              </a:rPr>
              <a:t>Patterns of attachment: A psychological study of the strange situation</a:t>
            </a:r>
            <a:r>
              <a:rPr lang="en-US" i="0">
                <a:solidFill>
                  <a:schemeClr val="accent4"/>
                </a:solidFill>
                <a:latin typeface="Times New Roman"/>
                <a:ea typeface="Times New Roman"/>
                <a:cs typeface="Times New Roman"/>
              </a:rPr>
              <a:t>. Hillsdale, NJ: </a:t>
            </a:r>
            <a:r>
              <a:rPr lang="en-US" i="0">
                <a:solidFill>
                  <a:schemeClr val="accent4"/>
                </a:solidFill>
                <a:latin typeface="Arial"/>
                <a:ea typeface="Times New Roman"/>
                <a:cs typeface="Arial"/>
              </a:rPr>
              <a:t>Lawrence Erlbaum Associates.</a:t>
            </a:r>
          </a:p>
          <a:p>
            <a:endParaRPr lang="en-US">
              <a:solidFill>
                <a:schemeClr val="accent4"/>
              </a:solidFill>
              <a:latin typeface="Arial"/>
              <a:ea typeface="TimesNewRomanPS-BoldMT"/>
              <a:cs typeface="Arial"/>
            </a:endParaRPr>
          </a:p>
          <a:p>
            <a:r>
              <a:rPr lang="en-US" b="1" i="0">
                <a:solidFill>
                  <a:schemeClr val="accent4"/>
                </a:solidFill>
                <a:latin typeface="TimesNewRomanPS-BoldMT"/>
                <a:ea typeface="TimesNewRomanPS-BoldMT"/>
                <a:cs typeface="TimesNewRomanPS-BoldMT"/>
              </a:rPr>
              <a:t>Berk, L.E., 2018.</a:t>
            </a:r>
            <a:r>
              <a:rPr lang="en-US" i="0">
                <a:solidFill>
                  <a:schemeClr val="accent4"/>
                </a:solidFill>
                <a:latin typeface="Times New Roman"/>
                <a:ea typeface="Times New Roman"/>
                <a:cs typeface="Times New Roman"/>
              </a:rPr>
              <a:t> </a:t>
            </a:r>
            <a:r>
              <a:rPr lang="en-US" i="1">
                <a:solidFill>
                  <a:schemeClr val="accent4"/>
                </a:solidFill>
                <a:latin typeface="TimesNewRomanPS-ItalicMT"/>
                <a:ea typeface="TimesNewRomanPS-ItalicMT"/>
                <a:cs typeface="TimesNewRomanPS-ItalicMT"/>
              </a:rPr>
              <a:t>Development through the lifespan</a:t>
            </a:r>
            <a:r>
              <a:rPr lang="en-US" i="0">
                <a:solidFill>
                  <a:schemeClr val="accent4"/>
                </a:solidFill>
                <a:latin typeface="Times New Roman"/>
                <a:ea typeface="Times New Roman"/>
                <a:cs typeface="Times New Roman"/>
              </a:rPr>
              <a:t>. 7th ed. Hoboken, NJ: </a:t>
            </a:r>
            <a:r>
              <a:rPr lang="en-US" i="0">
                <a:solidFill>
                  <a:schemeClr val="accent4"/>
                </a:solidFill>
                <a:latin typeface="Arial"/>
                <a:ea typeface="Times New Roman"/>
                <a:cs typeface="Arial"/>
              </a:rPr>
              <a:t>Pearson Education.</a:t>
            </a:r>
          </a:p>
          <a:p>
            <a:endParaRPr lang="en-US">
              <a:solidFill>
                <a:schemeClr val="accent4"/>
              </a:solidFill>
              <a:latin typeface="Times New Roman"/>
              <a:ea typeface="TimesNewRomanPS-BoldMT"/>
              <a:cs typeface="Times New Roman"/>
            </a:endParaRPr>
          </a:p>
          <a:p>
            <a:r>
              <a:rPr lang="en-US" b="1" i="0">
                <a:solidFill>
                  <a:schemeClr val="accent4"/>
                </a:solidFill>
                <a:latin typeface="TimesNewRomanPS-BoldMT"/>
                <a:ea typeface="TimesNewRomanPS-BoldMT"/>
                <a:cs typeface="TimesNewRomanPS-BoldMT"/>
              </a:rPr>
              <a:t>Bowlby, J., 1969.</a:t>
            </a:r>
            <a:r>
              <a:rPr lang="en-US" i="0">
                <a:solidFill>
                  <a:schemeClr val="accent4"/>
                </a:solidFill>
                <a:latin typeface="Times New Roman"/>
                <a:ea typeface="Times New Roman"/>
                <a:cs typeface="Times New Roman"/>
              </a:rPr>
              <a:t> </a:t>
            </a:r>
            <a:r>
              <a:rPr lang="en-US" i="1">
                <a:solidFill>
                  <a:schemeClr val="accent4"/>
                </a:solidFill>
                <a:latin typeface="TimesNewRomanPS-ItalicMT"/>
                <a:ea typeface="TimesNewRomanPS-ItalicMT"/>
                <a:cs typeface="TimesNewRomanPS-ItalicMT"/>
              </a:rPr>
              <a:t>Attachment and loss: Volume 1 – Attachment</a:t>
            </a:r>
            <a:r>
              <a:rPr lang="en-US" i="0">
                <a:solidFill>
                  <a:schemeClr val="accent4"/>
                </a:solidFill>
                <a:latin typeface="Times New Roman"/>
                <a:ea typeface="Times New Roman"/>
                <a:cs typeface="Times New Roman"/>
              </a:rPr>
              <a:t>. New York:</a:t>
            </a:r>
            <a:r>
              <a:rPr lang="en-US" i="0">
                <a:solidFill>
                  <a:schemeClr val="accent4"/>
                </a:solidFill>
                <a:latin typeface="Arial"/>
                <a:ea typeface="Times New Roman"/>
                <a:cs typeface="Arial"/>
              </a:rPr>
              <a:t> Basic Books.</a:t>
            </a:r>
          </a:p>
          <a:p>
            <a:endParaRPr lang="en-US">
              <a:solidFill>
                <a:schemeClr val="accent4"/>
              </a:solidFill>
              <a:latin typeface="Times New Roman"/>
              <a:ea typeface="TimesNewRomanPS-BoldMT"/>
              <a:cs typeface="Times New Roman"/>
            </a:endParaRPr>
          </a:p>
          <a:p>
            <a:r>
              <a:rPr lang="en-US" b="1" i="0">
                <a:solidFill>
                  <a:schemeClr val="accent4"/>
                </a:solidFill>
                <a:latin typeface="TimesNewRomanPS-BoldMT"/>
                <a:ea typeface="TimesNewRomanPS-BoldMT"/>
                <a:cs typeface="TimesNewRomanPS-BoldMT"/>
              </a:rPr>
              <a:t>Piaget, J., 1952.</a:t>
            </a:r>
            <a:r>
              <a:rPr lang="en-US" i="0">
                <a:solidFill>
                  <a:schemeClr val="accent4"/>
                </a:solidFill>
                <a:latin typeface="Times New Roman"/>
                <a:ea typeface="Times New Roman"/>
                <a:cs typeface="Times New Roman"/>
              </a:rPr>
              <a:t> </a:t>
            </a:r>
            <a:r>
              <a:rPr lang="en-US" i="1">
                <a:solidFill>
                  <a:schemeClr val="accent4"/>
                </a:solidFill>
                <a:latin typeface="TimesNewRomanPS-ItalicMT"/>
                <a:ea typeface="TimesNewRomanPS-ItalicMT"/>
                <a:cs typeface="TimesNewRomanPS-ItalicMT"/>
              </a:rPr>
              <a:t>The origins of intelligence in children</a:t>
            </a:r>
            <a:r>
              <a:rPr lang="en-US" i="0">
                <a:solidFill>
                  <a:schemeClr val="accent4"/>
                </a:solidFill>
                <a:latin typeface="Times New Roman"/>
                <a:ea typeface="Times New Roman"/>
                <a:cs typeface="Times New Roman"/>
              </a:rPr>
              <a:t>. </a:t>
            </a:r>
            <a:r>
              <a:rPr lang="en-US" i="0">
                <a:solidFill>
                  <a:schemeClr val="accent4"/>
                </a:solidFill>
                <a:latin typeface="Arial"/>
                <a:ea typeface="Times New Roman"/>
                <a:cs typeface="Arial"/>
              </a:rPr>
              <a:t>New York: International Universities Press.</a:t>
            </a:r>
          </a:p>
          <a:p>
            <a:endParaRPr lang="en-US">
              <a:solidFill>
                <a:schemeClr val="accent4"/>
              </a:solidFill>
              <a:latin typeface="Times New Roman"/>
              <a:ea typeface="TimesNewRomanPS-BoldMT"/>
              <a:cs typeface="Times New Roman"/>
            </a:endParaRPr>
          </a:p>
          <a:p>
            <a:r>
              <a:rPr lang="en-US" b="1" i="0">
                <a:solidFill>
                  <a:schemeClr val="accent4"/>
                </a:solidFill>
                <a:latin typeface="TimesNewRomanPS-BoldMT"/>
                <a:ea typeface="TimesNewRomanPS-BoldMT"/>
                <a:cs typeface="TimesNewRomanPS-BoldMT"/>
              </a:rPr>
              <a:t>Piaget, J., 1954.</a:t>
            </a:r>
            <a:r>
              <a:rPr lang="en-US" i="0">
                <a:solidFill>
                  <a:schemeClr val="accent4"/>
                </a:solidFill>
                <a:latin typeface="Times New Roman"/>
                <a:ea typeface="Times New Roman"/>
                <a:cs typeface="Times New Roman"/>
              </a:rPr>
              <a:t> </a:t>
            </a:r>
            <a:r>
              <a:rPr lang="en-US" i="1">
                <a:solidFill>
                  <a:schemeClr val="accent4"/>
                </a:solidFill>
                <a:latin typeface="TimesNewRomanPS-ItalicMT"/>
                <a:ea typeface="TimesNewRomanPS-ItalicMT"/>
                <a:cs typeface="TimesNewRomanPS-ItalicMT"/>
              </a:rPr>
              <a:t>The construction of reality in the child</a:t>
            </a:r>
            <a:r>
              <a:rPr lang="en-US" i="0">
                <a:solidFill>
                  <a:schemeClr val="accent4"/>
                </a:solidFill>
                <a:latin typeface="Times New Roman"/>
                <a:ea typeface="Times New Roman"/>
                <a:cs typeface="Times New Roman"/>
              </a:rPr>
              <a:t>.</a:t>
            </a:r>
            <a:r>
              <a:rPr lang="en-US" i="0">
                <a:solidFill>
                  <a:schemeClr val="accent4"/>
                </a:solidFill>
                <a:latin typeface="Arial"/>
                <a:ea typeface="Times New Roman"/>
                <a:cs typeface="Arial"/>
              </a:rPr>
              <a:t> New York: Basic Books.</a:t>
            </a:r>
          </a:p>
          <a:p>
            <a:endParaRPr lang="en-US">
              <a:solidFill>
                <a:schemeClr val="accent4"/>
              </a:solidFill>
              <a:latin typeface="Times New Roman"/>
              <a:ea typeface="TimesNewRomanPS-BoldMT"/>
              <a:cs typeface="Times New Roman"/>
            </a:endParaRPr>
          </a:p>
          <a:p>
            <a:r>
              <a:rPr lang="en-US" b="1">
                <a:solidFill>
                  <a:schemeClr val="accent4"/>
                </a:solidFill>
                <a:latin typeface="Arial"/>
                <a:ea typeface="TimesNewRomanPS-BoldMT"/>
                <a:cs typeface="Arial"/>
              </a:rPr>
              <a:t>Smith, P.K., Cowie, H. and Blades, M. (2015) </a:t>
            </a:r>
            <a:r>
              <a:rPr lang="en-US" i="1">
                <a:solidFill>
                  <a:schemeClr val="accent4"/>
                </a:solidFill>
                <a:latin typeface="Arial"/>
                <a:ea typeface="TimesNewRomanPS-BoldMT"/>
                <a:cs typeface="Arial"/>
              </a:rPr>
              <a:t>Understanding children's development</a:t>
            </a:r>
            <a:r>
              <a:rPr lang="en-US">
                <a:solidFill>
                  <a:schemeClr val="accent4"/>
                </a:solidFill>
                <a:latin typeface="Arial"/>
                <a:ea typeface="TimesNewRomanPS-BoldMT"/>
                <a:cs typeface="Arial"/>
              </a:rPr>
              <a:t>. 6th </a:t>
            </a:r>
            <a:r>
              <a:rPr lang="en-US" err="1">
                <a:solidFill>
                  <a:schemeClr val="accent4"/>
                </a:solidFill>
                <a:latin typeface="Arial"/>
                <a:ea typeface="TimesNewRomanPS-BoldMT"/>
                <a:cs typeface="Arial"/>
              </a:rPr>
              <a:t>edn</a:t>
            </a:r>
            <a:r>
              <a:rPr lang="en-US">
                <a:solidFill>
                  <a:schemeClr val="accent4"/>
                </a:solidFill>
                <a:latin typeface="Arial"/>
                <a:ea typeface="TimesNewRomanPS-BoldMT"/>
                <a:cs typeface="Arial"/>
              </a:rPr>
              <a:t>. Chichester: Wiley.</a:t>
            </a:r>
          </a:p>
          <a:p>
            <a:endParaRPr lang="en-US">
              <a:solidFill>
                <a:schemeClr val="accent4"/>
              </a:solidFill>
              <a:latin typeface="Arial"/>
              <a:ea typeface="TimesNewRomanPS-BoldMT"/>
              <a:cs typeface="Arial"/>
            </a:endParaRPr>
          </a:p>
          <a:p>
            <a:r>
              <a:rPr lang="en-US" b="1" i="0">
                <a:solidFill>
                  <a:schemeClr val="accent4"/>
                </a:solidFill>
                <a:latin typeface="TimesNewRomanPS-BoldMT"/>
                <a:ea typeface="TimesNewRomanPS-BoldMT"/>
                <a:cs typeface="TimesNewRomanPS-BoldMT"/>
              </a:rPr>
              <a:t>Vygotsky, L.S., 1978.</a:t>
            </a:r>
            <a:r>
              <a:rPr lang="en-US" i="0">
                <a:solidFill>
                  <a:schemeClr val="accent4"/>
                </a:solidFill>
                <a:latin typeface="Times New Roman"/>
                <a:ea typeface="Times New Roman"/>
                <a:cs typeface="Times New Roman"/>
              </a:rPr>
              <a:t> </a:t>
            </a:r>
            <a:r>
              <a:rPr lang="en-US" i="1">
                <a:solidFill>
                  <a:schemeClr val="accent4"/>
                </a:solidFill>
                <a:latin typeface="TimesNewRomanPS-ItalicMT"/>
                <a:ea typeface="TimesNewRomanPS-ItalicMT"/>
                <a:cs typeface="TimesNewRomanPS-ItalicMT"/>
              </a:rPr>
              <a:t>Mind in society: The development of higher psychological processes</a:t>
            </a:r>
            <a:r>
              <a:rPr lang="en-US" i="0">
                <a:solidFill>
                  <a:schemeClr val="accent4"/>
                </a:solidFill>
                <a:latin typeface="Times New Roman"/>
                <a:ea typeface="Times New Roman"/>
                <a:cs typeface="Times New Roman"/>
              </a:rPr>
              <a:t>. Cambridge, MA: </a:t>
            </a:r>
            <a:r>
              <a:rPr lang="en-US" i="0">
                <a:solidFill>
                  <a:schemeClr val="accent4"/>
                </a:solidFill>
                <a:latin typeface="Arial"/>
                <a:ea typeface="Times New Roman"/>
                <a:cs typeface="Arial"/>
              </a:rPr>
              <a:t>Harvard University Press.</a:t>
            </a:r>
            <a:endParaRPr lang="en-US">
              <a:solidFill>
                <a:schemeClr val="accent4"/>
              </a:solidFill>
              <a:latin typeface="Arial"/>
              <a:cs typeface="Arial"/>
            </a:endParaRPr>
          </a:p>
        </p:txBody>
      </p:sp>
    </p:spTree>
    <p:extLst>
      <p:ext uri="{BB962C8B-B14F-4D97-AF65-F5344CB8AC3E}">
        <p14:creationId xmlns:p14="http://schemas.microsoft.com/office/powerpoint/2010/main" val="2684143055"/>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GestaltVTI</vt:lpstr>
      <vt:lpstr>Piaget`s Theory of Cognitive Development, Applying the Theory to Shona</vt:lpstr>
      <vt:lpstr>                        Introduction</vt:lpstr>
      <vt:lpstr>Piaget`s four stages of Development</vt:lpstr>
      <vt:lpstr>Applying Piaget to Shona</vt:lpstr>
      <vt:lpstr>         Practical Strategies</vt:lpstr>
      <vt:lpstr>       Nature versus Nature</vt:lpstr>
      <vt:lpstr>Evaluation of Piaget`s theory</vt:lpstr>
      <vt:lpstr>   Evaluation: Bowlby Alternative Theory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2026-10-04T21:02:01Z</dcterms:created>
  <dcterms:modified xsi:type="dcterms:W3CDTF">2026-10-11T20:07:38Z</dcterms:modified>
</cp:coreProperties>
</file>