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CAF9BD-18F3-4F26-1D5B-8256287F9E13}" v="38" dt="2026-03-15T15:23:58.718"/>
    <p1510:client id="{C2EFF42F-019E-FE76-DA7D-FCBC91BE7B50}" v="3" dt="2026-03-15T16:00:57.3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ncielle Alves Benvindo (2526055)" userId="S::2526055@student.uwtsd.ac.uk::bd95f364-4811-46d8-bac1-4e0fbe8010a0" providerId="AD" clId="Web-{C2EFF42F-019E-FE76-DA7D-FCBC91BE7B50}"/>
    <pc:docChg chg="modSld modMainMaster">
      <pc:chgData name="Francielle Alves Benvindo (2526055)" userId="S::2526055@student.uwtsd.ac.uk::bd95f364-4811-46d8-bac1-4e0fbe8010a0" providerId="AD" clId="Web-{C2EFF42F-019E-FE76-DA7D-FCBC91BE7B50}" dt="2026-03-15T16:00:57.374" v="2"/>
      <pc:docMkLst>
        <pc:docMk/>
      </pc:docMkLst>
      <pc:sldChg chg="modTransition">
        <pc:chgData name="Francielle Alves Benvindo (2526055)" userId="S::2526055@student.uwtsd.ac.uk::bd95f364-4811-46d8-bac1-4e0fbe8010a0" providerId="AD" clId="Web-{C2EFF42F-019E-FE76-DA7D-FCBC91BE7B50}" dt="2026-03-15T16:00:57.374" v="2"/>
        <pc:sldMkLst>
          <pc:docMk/>
          <pc:sldMk cId="109857222" sldId="256"/>
        </pc:sldMkLst>
      </pc:sldChg>
      <pc:sldChg chg="modTransition">
        <pc:chgData name="Francielle Alves Benvindo (2526055)" userId="S::2526055@student.uwtsd.ac.uk::bd95f364-4811-46d8-bac1-4e0fbe8010a0" providerId="AD" clId="Web-{C2EFF42F-019E-FE76-DA7D-FCBC91BE7B50}" dt="2026-03-15T15:59:37.338" v="1"/>
        <pc:sldMkLst>
          <pc:docMk/>
          <pc:sldMk cId="1964135144" sldId="257"/>
        </pc:sldMkLst>
      </pc:sldChg>
      <pc:sldChg chg="modTransition">
        <pc:chgData name="Francielle Alves Benvindo (2526055)" userId="S::2526055@student.uwtsd.ac.uk::bd95f364-4811-46d8-bac1-4e0fbe8010a0" providerId="AD" clId="Web-{C2EFF42F-019E-FE76-DA7D-FCBC91BE7B50}" dt="2026-03-15T15:59:37.338" v="1"/>
        <pc:sldMkLst>
          <pc:docMk/>
          <pc:sldMk cId="771940467" sldId="258"/>
        </pc:sldMkLst>
      </pc:sldChg>
      <pc:sldChg chg="modTransition">
        <pc:chgData name="Francielle Alves Benvindo (2526055)" userId="S::2526055@student.uwtsd.ac.uk::bd95f364-4811-46d8-bac1-4e0fbe8010a0" providerId="AD" clId="Web-{C2EFF42F-019E-FE76-DA7D-FCBC91BE7B50}" dt="2026-03-15T15:59:37.338" v="1"/>
        <pc:sldMkLst>
          <pc:docMk/>
          <pc:sldMk cId="1004478410" sldId="259"/>
        </pc:sldMkLst>
      </pc:sldChg>
      <pc:sldChg chg="modTransition">
        <pc:chgData name="Francielle Alves Benvindo (2526055)" userId="S::2526055@student.uwtsd.ac.uk::bd95f364-4811-46d8-bac1-4e0fbe8010a0" providerId="AD" clId="Web-{C2EFF42F-019E-FE76-DA7D-FCBC91BE7B50}" dt="2026-03-15T15:59:37.338" v="1"/>
        <pc:sldMkLst>
          <pc:docMk/>
          <pc:sldMk cId="2592098144" sldId="260"/>
        </pc:sldMkLst>
      </pc:sldChg>
      <pc:sldMasterChg chg="modTransition modSldLayout">
        <pc:chgData name="Francielle Alves Benvindo (2526055)" userId="S::2526055@student.uwtsd.ac.uk::bd95f364-4811-46d8-bac1-4e0fbe8010a0" providerId="AD" clId="Web-{C2EFF42F-019E-FE76-DA7D-FCBC91BE7B50}" dt="2026-03-15T15:59:37.338" v="1"/>
        <pc:sldMasterMkLst>
          <pc:docMk/>
          <pc:sldMasterMk cId="2460954070" sldId="2147483660"/>
        </pc:sldMasterMkLst>
        <pc:sldLayoutChg chg="modTransition">
          <pc:chgData name="Francielle Alves Benvindo (2526055)" userId="S::2526055@student.uwtsd.ac.uk::bd95f364-4811-46d8-bac1-4e0fbe8010a0" providerId="AD" clId="Web-{C2EFF42F-019E-FE76-DA7D-FCBC91BE7B50}" dt="2026-03-15T15:59:37.338" v="1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Transition">
          <pc:chgData name="Francielle Alves Benvindo (2526055)" userId="S::2526055@student.uwtsd.ac.uk::bd95f364-4811-46d8-bac1-4e0fbe8010a0" providerId="AD" clId="Web-{C2EFF42F-019E-FE76-DA7D-FCBC91BE7B50}" dt="2026-03-15T15:59:37.338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Transition">
          <pc:chgData name="Francielle Alves Benvindo (2526055)" userId="S::2526055@student.uwtsd.ac.uk::bd95f364-4811-46d8-bac1-4e0fbe8010a0" providerId="AD" clId="Web-{C2EFF42F-019E-FE76-DA7D-FCBC91BE7B50}" dt="2026-03-15T15:59:37.338" v="1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Transition">
          <pc:chgData name="Francielle Alves Benvindo (2526055)" userId="S::2526055@student.uwtsd.ac.uk::bd95f364-4811-46d8-bac1-4e0fbe8010a0" providerId="AD" clId="Web-{C2EFF42F-019E-FE76-DA7D-FCBC91BE7B50}" dt="2026-03-15T15:59:37.338" v="1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Transition">
          <pc:chgData name="Francielle Alves Benvindo (2526055)" userId="S::2526055@student.uwtsd.ac.uk::bd95f364-4811-46d8-bac1-4e0fbe8010a0" providerId="AD" clId="Web-{C2EFF42F-019E-FE76-DA7D-FCBC91BE7B50}" dt="2026-03-15T15:59:37.338" v="1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Transition">
          <pc:chgData name="Francielle Alves Benvindo (2526055)" userId="S::2526055@student.uwtsd.ac.uk::bd95f364-4811-46d8-bac1-4e0fbe8010a0" providerId="AD" clId="Web-{C2EFF42F-019E-FE76-DA7D-FCBC91BE7B50}" dt="2026-03-15T15:59:37.338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Transition">
          <pc:chgData name="Francielle Alves Benvindo (2526055)" userId="S::2526055@student.uwtsd.ac.uk::bd95f364-4811-46d8-bac1-4e0fbe8010a0" providerId="AD" clId="Web-{C2EFF42F-019E-FE76-DA7D-FCBC91BE7B50}" dt="2026-03-15T15:59:37.338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Transition">
          <pc:chgData name="Francielle Alves Benvindo (2526055)" userId="S::2526055@student.uwtsd.ac.uk::bd95f364-4811-46d8-bac1-4e0fbe8010a0" providerId="AD" clId="Web-{C2EFF42F-019E-FE76-DA7D-FCBC91BE7B50}" dt="2026-03-15T15:59:37.338" v="1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Transition">
          <pc:chgData name="Francielle Alves Benvindo (2526055)" userId="S::2526055@student.uwtsd.ac.uk::bd95f364-4811-46d8-bac1-4e0fbe8010a0" providerId="AD" clId="Web-{C2EFF42F-019E-FE76-DA7D-FCBC91BE7B50}" dt="2026-03-15T15:59:37.338" v="1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Transition">
          <pc:chgData name="Francielle Alves Benvindo (2526055)" userId="S::2526055@student.uwtsd.ac.uk::bd95f364-4811-46d8-bac1-4e0fbe8010a0" providerId="AD" clId="Web-{C2EFF42F-019E-FE76-DA7D-FCBC91BE7B50}" dt="2026-03-15T15:59:37.338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Transition">
          <pc:chgData name="Francielle Alves Benvindo (2526055)" userId="S::2526055@student.uwtsd.ac.uk::bd95f364-4811-46d8-bac1-4e0fbe8010a0" providerId="AD" clId="Web-{C2EFF42F-019E-FE76-DA7D-FCBC91BE7B50}" dt="2026-03-15T15:59:37.338" v="1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Francielle Alves Benvindo (2526055)" userId="S::2526055@student.uwtsd.ac.uk::bd95f364-4811-46d8-bac1-4e0fbe8010a0" providerId="AD" clId="Web-{D00C9719-B5CA-B752-3B9A-EE82FBB34D23}"/>
    <pc:docChg chg="modSld">
      <pc:chgData name="Francielle Alves Benvindo (2526055)" userId="S::2526055@student.uwtsd.ac.uk::bd95f364-4811-46d8-bac1-4e0fbe8010a0" providerId="AD" clId="Web-{D00C9719-B5CA-B752-3B9A-EE82FBB34D23}" dt="2026-03-13T14:35:43.181" v="6"/>
      <pc:docMkLst>
        <pc:docMk/>
      </pc:docMkLst>
      <pc:sldChg chg="addSp modSp mod setBg">
        <pc:chgData name="Francielle Alves Benvindo (2526055)" userId="S::2526055@student.uwtsd.ac.uk::bd95f364-4811-46d8-bac1-4e0fbe8010a0" providerId="AD" clId="Web-{D00C9719-B5CA-B752-3B9A-EE82FBB34D23}" dt="2026-03-13T14:33:06.911" v="4"/>
        <pc:sldMkLst>
          <pc:docMk/>
          <pc:sldMk cId="109857222" sldId="256"/>
        </pc:sldMkLst>
        <pc:spChg chg="mod">
          <ac:chgData name="Francielle Alves Benvindo (2526055)" userId="S::2526055@student.uwtsd.ac.uk::bd95f364-4811-46d8-bac1-4e0fbe8010a0" providerId="AD" clId="Web-{D00C9719-B5CA-B752-3B9A-EE82FBB34D23}" dt="2026-03-13T14:33:06.911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rancielle Alves Benvindo (2526055)" userId="S::2526055@student.uwtsd.ac.uk::bd95f364-4811-46d8-bac1-4e0fbe8010a0" providerId="AD" clId="Web-{D00C9719-B5CA-B752-3B9A-EE82FBB34D23}" dt="2026-03-13T14:33:06.911" v="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Francielle Alves Benvindo (2526055)" userId="S::2526055@student.uwtsd.ac.uk::bd95f364-4811-46d8-bac1-4e0fbe8010a0" providerId="AD" clId="Web-{D00C9719-B5CA-B752-3B9A-EE82FBB34D23}" dt="2026-03-13T14:33:06.911" v="4"/>
          <ac:spMkLst>
            <pc:docMk/>
            <pc:sldMk cId="109857222" sldId="256"/>
            <ac:spMk id="5" creationId="{1A3C89F8-0D2F-47FF-B903-151248265F47}"/>
          </ac:spMkLst>
        </pc:spChg>
        <pc:spChg chg="add">
          <ac:chgData name="Francielle Alves Benvindo (2526055)" userId="S::2526055@student.uwtsd.ac.uk::bd95f364-4811-46d8-bac1-4e0fbe8010a0" providerId="AD" clId="Web-{D00C9719-B5CA-B752-3B9A-EE82FBB34D23}" dt="2026-03-13T14:33:06.911" v="4"/>
          <ac:spMkLst>
            <pc:docMk/>
            <pc:sldMk cId="109857222" sldId="256"/>
            <ac:spMk id="6" creationId="{C5CB530E-515E-412C-9DF1-5F8FFBD6F383}"/>
          </ac:spMkLst>
        </pc:spChg>
        <pc:spChg chg="add">
          <ac:chgData name="Francielle Alves Benvindo (2526055)" userId="S::2526055@student.uwtsd.ac.uk::bd95f364-4811-46d8-bac1-4e0fbe8010a0" providerId="AD" clId="Web-{D00C9719-B5CA-B752-3B9A-EE82FBB34D23}" dt="2026-03-13T14:33:06.911" v="4"/>
          <ac:spMkLst>
            <pc:docMk/>
            <pc:sldMk cId="109857222" sldId="256"/>
            <ac:spMk id="12" creationId="{712D4376-A578-4FF1-94FC-245E7A6A489F}"/>
          </ac:spMkLst>
        </pc:spChg>
        <pc:spChg chg="add">
          <ac:chgData name="Francielle Alves Benvindo (2526055)" userId="S::2526055@student.uwtsd.ac.uk::bd95f364-4811-46d8-bac1-4e0fbe8010a0" providerId="AD" clId="Web-{D00C9719-B5CA-B752-3B9A-EE82FBB34D23}" dt="2026-03-13T14:33:06.911" v="4"/>
          <ac:spMkLst>
            <pc:docMk/>
            <pc:sldMk cId="109857222" sldId="256"/>
            <ac:spMk id="14" creationId="{AEA7509D-F04F-40CB-A0B3-EEF16499CC9F}"/>
          </ac:spMkLst>
        </pc:spChg>
        <pc:spChg chg="add">
          <ac:chgData name="Francielle Alves Benvindo (2526055)" userId="S::2526055@student.uwtsd.ac.uk::bd95f364-4811-46d8-bac1-4e0fbe8010a0" providerId="AD" clId="Web-{D00C9719-B5CA-B752-3B9A-EE82FBB34D23}" dt="2026-03-13T14:33:06.911" v="4"/>
          <ac:spMkLst>
            <pc:docMk/>
            <pc:sldMk cId="109857222" sldId="256"/>
            <ac:spMk id="21" creationId="{508BEF50-7B1E-49A4-BC19-5F4F1D755E64}"/>
          </ac:spMkLst>
        </pc:spChg>
        <pc:spChg chg="add">
          <ac:chgData name="Francielle Alves Benvindo (2526055)" userId="S::2526055@student.uwtsd.ac.uk::bd95f364-4811-46d8-bac1-4e0fbe8010a0" providerId="AD" clId="Web-{D00C9719-B5CA-B752-3B9A-EE82FBB34D23}" dt="2026-03-13T14:33:06.911" v="4"/>
          <ac:spMkLst>
            <pc:docMk/>
            <pc:sldMk cId="109857222" sldId="256"/>
            <ac:spMk id="22" creationId="{C39ADB8F-D187-49D7-BDCF-C1B6DC727068}"/>
          </ac:spMkLst>
        </pc:spChg>
        <pc:spChg chg="add">
          <ac:chgData name="Francielle Alves Benvindo (2526055)" userId="S::2526055@student.uwtsd.ac.uk::bd95f364-4811-46d8-bac1-4e0fbe8010a0" providerId="AD" clId="Web-{D00C9719-B5CA-B752-3B9A-EE82FBB34D23}" dt="2026-03-13T14:33:06.911" v="4"/>
          <ac:spMkLst>
            <pc:docMk/>
            <pc:sldMk cId="109857222" sldId="256"/>
            <ac:spMk id="23" creationId="{3FBAD350-5664-4811-A208-657FB882D350}"/>
          </ac:spMkLst>
        </pc:spChg>
        <pc:cxnChg chg="add">
          <ac:chgData name="Francielle Alves Benvindo (2526055)" userId="S::2526055@student.uwtsd.ac.uk::bd95f364-4811-46d8-bac1-4e0fbe8010a0" providerId="AD" clId="Web-{D00C9719-B5CA-B752-3B9A-EE82FBB34D23}" dt="2026-03-13T14:33:06.911" v="4"/>
          <ac:cxnSpMkLst>
            <pc:docMk/>
            <pc:sldMk cId="109857222" sldId="256"/>
            <ac:cxnSpMk id="7" creationId="{56020367-4FD5-4596-8E10-C5F095CD8DBF}"/>
          </ac:cxnSpMkLst>
        </pc:cxnChg>
      </pc:sldChg>
      <pc:sldChg chg="delSp">
        <pc:chgData name="Francielle Alves Benvindo (2526055)" userId="S::2526055@student.uwtsd.ac.uk::bd95f364-4811-46d8-bac1-4e0fbe8010a0" providerId="AD" clId="Web-{D00C9719-B5CA-B752-3B9A-EE82FBB34D23}" dt="2026-03-13T14:35:43.181" v="6"/>
        <pc:sldMkLst>
          <pc:docMk/>
          <pc:sldMk cId="1964135144" sldId="257"/>
        </pc:sldMkLst>
      </pc:sldChg>
    </pc:docChg>
  </pc:docChgLst>
  <pc:docChgLst>
    <pc:chgData name="Francielle Alves Benvindo (2526055)" userId="S::2526055@student.uwtsd.ac.uk::bd95f364-4811-46d8-bac1-4e0fbe8010a0" providerId="AD" clId="Web-{70DD3188-1990-0A53-2BD1-BFB300135E07}"/>
    <pc:docChg chg="addSld modSld addMainMaster delMainMaster">
      <pc:chgData name="Francielle Alves Benvindo (2526055)" userId="S::2526055@student.uwtsd.ac.uk::bd95f364-4811-46d8-bac1-4e0fbe8010a0" providerId="AD" clId="Web-{70DD3188-1990-0A53-2BD1-BFB300135E07}" dt="2026-03-13T14:05:21.210" v="77"/>
      <pc:docMkLst>
        <pc:docMk/>
      </pc:docMkLst>
      <pc:sldChg chg="addSp delSp modSp mod setBg modClrScheme setClrOvrMap chgLayout">
        <pc:chgData name="Francielle Alves Benvindo (2526055)" userId="S::2526055@student.uwtsd.ac.uk::bd95f364-4811-46d8-bac1-4e0fbe8010a0" providerId="AD" clId="Web-{70DD3188-1990-0A53-2BD1-BFB300135E07}" dt="2026-03-13T13:57:19.451" v="15"/>
        <pc:sldMkLst>
          <pc:docMk/>
          <pc:sldMk cId="109857222" sldId="256"/>
        </pc:sldMkLst>
        <pc:spChg chg="mod">
          <ac:chgData name="Francielle Alves Benvindo (2526055)" userId="S::2526055@student.uwtsd.ac.uk::bd95f364-4811-46d8-bac1-4e0fbe8010a0" providerId="AD" clId="Web-{70DD3188-1990-0A53-2BD1-BFB300135E07}" dt="2026-03-13T13:57:19.451" v="1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rancielle Alves Benvindo (2526055)" userId="S::2526055@student.uwtsd.ac.uk::bd95f364-4811-46d8-bac1-4e0fbe8010a0" providerId="AD" clId="Web-{70DD3188-1990-0A53-2BD1-BFB300135E07}" dt="2026-03-13T13:57:19.451" v="15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Francielle Alves Benvindo (2526055)" userId="S::2526055@student.uwtsd.ac.uk::bd95f364-4811-46d8-bac1-4e0fbe8010a0" providerId="AD" clId="Web-{70DD3188-1990-0A53-2BD1-BFB300135E07}" dt="2026-03-13T13:57:55.046" v="16"/>
        <pc:sldMkLst>
          <pc:docMk/>
          <pc:sldMk cId="1964135144" sldId="257"/>
        </pc:sldMkLst>
      </pc:sldChg>
      <pc:sldChg chg="new">
        <pc:chgData name="Francielle Alves Benvindo (2526055)" userId="S::2526055@student.uwtsd.ac.uk::bd95f364-4811-46d8-bac1-4e0fbe8010a0" providerId="AD" clId="Web-{70DD3188-1990-0A53-2BD1-BFB300135E07}" dt="2026-03-13T13:57:59.405" v="17"/>
        <pc:sldMkLst>
          <pc:docMk/>
          <pc:sldMk cId="771940467" sldId="258"/>
        </pc:sldMkLst>
      </pc:sldChg>
      <pc:sldChg chg="new">
        <pc:chgData name="Francielle Alves Benvindo (2526055)" userId="S::2526055@student.uwtsd.ac.uk::bd95f364-4811-46d8-bac1-4e0fbe8010a0" providerId="AD" clId="Web-{70DD3188-1990-0A53-2BD1-BFB300135E07}" dt="2026-03-13T13:58:06.734" v="18"/>
        <pc:sldMkLst>
          <pc:docMk/>
          <pc:sldMk cId="1004478410" sldId="259"/>
        </pc:sldMkLst>
      </pc:sldChg>
      <pc:sldChg chg="addSp modSp new addAnim modAnim">
        <pc:chgData name="Francielle Alves Benvindo (2526055)" userId="S::2526055@student.uwtsd.ac.uk::bd95f364-4811-46d8-bac1-4e0fbe8010a0" providerId="AD" clId="Web-{70DD3188-1990-0A53-2BD1-BFB300135E07}" dt="2026-03-13T14:05:21.210" v="77"/>
        <pc:sldMkLst>
          <pc:docMk/>
          <pc:sldMk cId="2592098144" sldId="260"/>
        </pc:sldMkLst>
        <pc:spChg chg="add mod">
          <ac:chgData name="Francielle Alves Benvindo (2526055)" userId="S::2526055@student.uwtsd.ac.uk::bd95f364-4811-46d8-bac1-4e0fbe8010a0" providerId="AD" clId="Web-{70DD3188-1990-0A53-2BD1-BFB300135E07}" dt="2026-03-13T14:00:24.393" v="31" actId="14100"/>
          <ac:spMkLst>
            <pc:docMk/>
            <pc:sldMk cId="2592098144" sldId="260"/>
            <ac:spMk id="4" creationId="{2F48919A-5AEC-D187-6C25-76240FB2042A}"/>
          </ac:spMkLst>
        </pc:spChg>
        <pc:graphicFrameChg chg="add modGraphic">
          <ac:chgData name="Francielle Alves Benvindo (2526055)" userId="S::2526055@student.uwtsd.ac.uk::bd95f364-4811-46d8-bac1-4e0fbe8010a0" providerId="AD" clId="Web-{70DD3188-1990-0A53-2BD1-BFB300135E07}" dt="2026-03-13T13:59:37.548" v="26"/>
          <ac:graphicFrameMkLst>
            <pc:docMk/>
            <pc:sldMk cId="2592098144" sldId="260"/>
            <ac:graphicFrameMk id="2" creationId="{22E60AE6-B3B4-8052-B676-E6DBCCE526F3}"/>
          </ac:graphicFrameMkLst>
        </pc:graphicFrameChg>
        <pc:graphicFrameChg chg="add mod modGraphic">
          <ac:chgData name="Francielle Alves Benvindo (2526055)" userId="S::2526055@student.uwtsd.ac.uk::bd95f364-4811-46d8-bac1-4e0fbe8010a0" providerId="AD" clId="Web-{70DD3188-1990-0A53-2BD1-BFB300135E07}" dt="2026-03-13T14:02:01.614" v="57"/>
          <ac:graphicFrameMkLst>
            <pc:docMk/>
            <pc:sldMk cId="2592098144" sldId="260"/>
            <ac:graphicFrameMk id="6" creationId="{8B600148-1805-D632-7367-2814C5ED951C}"/>
          </ac:graphicFrameMkLst>
        </pc:graphicFrameChg>
        <pc:graphicFrameChg chg="add mod topLvl modGraphic">
          <ac:chgData name="Francielle Alves Benvindo (2526055)" userId="S::2526055@student.uwtsd.ac.uk::bd95f364-4811-46d8-bac1-4e0fbe8010a0" providerId="AD" clId="Web-{70DD3188-1990-0A53-2BD1-BFB300135E07}" dt="2026-03-13T14:02:48.333" v="61"/>
          <ac:graphicFrameMkLst>
            <pc:docMk/>
            <pc:sldMk cId="2592098144" sldId="260"/>
            <ac:graphicFrameMk id="240" creationId="{11E3B343-61B3-F7C8-759F-B805D921A017}"/>
          </ac:graphicFrameMkLst>
        </pc:graphicFrameChg>
        <pc:picChg chg="add mod">
          <ac:chgData name="Francielle Alves Benvindo (2526055)" userId="S::2526055@student.uwtsd.ac.uk::bd95f364-4811-46d8-bac1-4e0fbe8010a0" providerId="AD" clId="Web-{70DD3188-1990-0A53-2BD1-BFB300135E07}" dt="2026-03-13T14:00:03.596" v="29"/>
          <ac:picMkLst>
            <pc:docMk/>
            <pc:sldMk cId="2592098144" sldId="260"/>
            <ac:picMk id="3" creationId="{124B64EA-A241-25E6-72DB-EFF091F78F12}"/>
          </ac:picMkLst>
        </pc:picChg>
        <pc:picChg chg="add mod">
          <ac:chgData name="Francielle Alves Benvindo (2526055)" userId="S::2526055@student.uwtsd.ac.uk::bd95f364-4811-46d8-bac1-4e0fbe8010a0" providerId="AD" clId="Web-{70DD3188-1990-0A53-2BD1-BFB300135E07}" dt="2026-03-13T14:00:40.800" v="32"/>
          <ac:picMkLst>
            <pc:docMk/>
            <pc:sldMk cId="2592098144" sldId="260"/>
            <ac:picMk id="5" creationId="{CF87B844-0C30-F5C0-BA88-872E2060A100}"/>
          </ac:picMkLst>
        </pc:picChg>
      </pc:sldChg>
      <pc:sldMasterChg chg="add del addSldLayout delSldLayout">
        <pc:chgData name="Francielle Alves Benvindo (2526055)" userId="S::2526055@student.uwtsd.ac.uk::bd95f364-4811-46d8-bac1-4e0fbe8010a0" providerId="AD" clId="Web-{70DD3188-1990-0A53-2BD1-BFB300135E07}" dt="2026-03-13T13:57:19.451" v="15"/>
        <pc:sldMasterMkLst>
          <pc:docMk/>
          <pc:sldMasterMk cId="2460954070" sldId="2147483660"/>
        </pc:sldMasterMkLst>
        <pc:sldLayoutChg chg="add del">
          <pc:chgData name="Francielle Alves Benvindo (2526055)" userId="S::2526055@student.uwtsd.ac.uk::bd95f364-4811-46d8-bac1-4e0fbe8010a0" providerId="AD" clId="Web-{70DD3188-1990-0A53-2BD1-BFB300135E07}" dt="2026-03-13T13:57:19.451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Francielle Alves Benvindo (2526055)" userId="S::2526055@student.uwtsd.ac.uk::bd95f364-4811-46d8-bac1-4e0fbe8010a0" providerId="AD" clId="Web-{70DD3188-1990-0A53-2BD1-BFB300135E07}" dt="2026-03-13T13:57:19.451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Francielle Alves Benvindo (2526055)" userId="S::2526055@student.uwtsd.ac.uk::bd95f364-4811-46d8-bac1-4e0fbe8010a0" providerId="AD" clId="Web-{70DD3188-1990-0A53-2BD1-BFB300135E07}" dt="2026-03-13T13:57:19.451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Francielle Alves Benvindo (2526055)" userId="S::2526055@student.uwtsd.ac.uk::bd95f364-4811-46d8-bac1-4e0fbe8010a0" providerId="AD" clId="Web-{70DD3188-1990-0A53-2BD1-BFB300135E07}" dt="2026-03-13T13:57:19.451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Francielle Alves Benvindo (2526055)" userId="S::2526055@student.uwtsd.ac.uk::bd95f364-4811-46d8-bac1-4e0fbe8010a0" providerId="AD" clId="Web-{70DD3188-1990-0A53-2BD1-BFB300135E07}" dt="2026-03-13T13:57:19.451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Francielle Alves Benvindo (2526055)" userId="S::2526055@student.uwtsd.ac.uk::bd95f364-4811-46d8-bac1-4e0fbe8010a0" providerId="AD" clId="Web-{70DD3188-1990-0A53-2BD1-BFB300135E07}" dt="2026-03-13T13:57:19.451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Francielle Alves Benvindo (2526055)" userId="S::2526055@student.uwtsd.ac.uk::bd95f364-4811-46d8-bac1-4e0fbe8010a0" providerId="AD" clId="Web-{70DD3188-1990-0A53-2BD1-BFB300135E07}" dt="2026-03-13T13:57:19.451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Francielle Alves Benvindo (2526055)" userId="S::2526055@student.uwtsd.ac.uk::bd95f364-4811-46d8-bac1-4e0fbe8010a0" providerId="AD" clId="Web-{70DD3188-1990-0A53-2BD1-BFB300135E07}" dt="2026-03-13T13:57:19.451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Francielle Alves Benvindo (2526055)" userId="S::2526055@student.uwtsd.ac.uk::bd95f364-4811-46d8-bac1-4e0fbe8010a0" providerId="AD" clId="Web-{70DD3188-1990-0A53-2BD1-BFB300135E07}" dt="2026-03-13T13:57:19.451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Francielle Alves Benvindo (2526055)" userId="S::2526055@student.uwtsd.ac.uk::bd95f364-4811-46d8-bac1-4e0fbe8010a0" providerId="AD" clId="Web-{70DD3188-1990-0A53-2BD1-BFB300135E07}" dt="2026-03-13T13:57:19.451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Francielle Alves Benvindo (2526055)" userId="S::2526055@student.uwtsd.ac.uk::bd95f364-4811-46d8-bac1-4e0fbe8010a0" providerId="AD" clId="Web-{70DD3188-1990-0A53-2BD1-BFB300135E07}" dt="2026-03-13T13:57:19.451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Francielle Alves Benvindo (2526055)" userId="S::2526055@student.uwtsd.ac.uk::bd95f364-4811-46d8-bac1-4e0fbe8010a0" providerId="AD" clId="Web-{B3CAF9BD-18F3-4F26-1D5B-8256287F9E13}"/>
    <pc:docChg chg="modSld">
      <pc:chgData name="Francielle Alves Benvindo (2526055)" userId="S::2526055@student.uwtsd.ac.uk::bd95f364-4811-46d8-bac1-4e0fbe8010a0" providerId="AD" clId="Web-{B3CAF9BD-18F3-4F26-1D5B-8256287F9E13}" dt="2026-03-15T15:23:58.718" v="35" actId="20577"/>
      <pc:docMkLst>
        <pc:docMk/>
      </pc:docMkLst>
      <pc:sldChg chg="addSp modSp">
        <pc:chgData name="Francielle Alves Benvindo (2526055)" userId="S::2526055@student.uwtsd.ac.uk::bd95f364-4811-46d8-bac1-4e0fbe8010a0" providerId="AD" clId="Web-{B3CAF9BD-18F3-4F26-1D5B-8256287F9E13}" dt="2026-03-15T15:22:10.306" v="9"/>
        <pc:sldMkLst>
          <pc:docMk/>
          <pc:sldMk cId="1964135144" sldId="257"/>
        </pc:sldMkLst>
        <pc:spChg chg="add mod">
          <ac:chgData name="Francielle Alves Benvindo (2526055)" userId="S::2526055@student.uwtsd.ac.uk::bd95f364-4811-46d8-bac1-4e0fbe8010a0" providerId="AD" clId="Web-{B3CAF9BD-18F3-4F26-1D5B-8256287F9E13}" dt="2026-03-15T15:21:34.461" v="6" actId="20577"/>
          <ac:spMkLst>
            <pc:docMk/>
            <pc:sldMk cId="1964135144" sldId="257"/>
            <ac:spMk id="2" creationId="{00729222-1695-8A49-5BB4-E2F9F4F2350B}"/>
          </ac:spMkLst>
        </pc:spChg>
        <pc:graphicFrameChg chg="add mod modGraphic">
          <ac:chgData name="Francielle Alves Benvindo (2526055)" userId="S::2526055@student.uwtsd.ac.uk::bd95f364-4811-46d8-bac1-4e0fbe8010a0" providerId="AD" clId="Web-{B3CAF9BD-18F3-4F26-1D5B-8256287F9E13}" dt="2026-03-15T15:22:10.306" v="9"/>
          <ac:graphicFrameMkLst>
            <pc:docMk/>
            <pc:sldMk cId="1964135144" sldId="257"/>
            <ac:graphicFrameMk id="3" creationId="{4BC9F9FB-3C16-39E5-5F38-B0F2BCA805B4}"/>
          </ac:graphicFrameMkLst>
        </pc:graphicFrameChg>
      </pc:sldChg>
      <pc:sldChg chg="addSp delSp modSp">
        <pc:chgData name="Francielle Alves Benvindo (2526055)" userId="S::2526055@student.uwtsd.ac.uk::bd95f364-4811-46d8-bac1-4e0fbe8010a0" providerId="AD" clId="Web-{B3CAF9BD-18F3-4F26-1D5B-8256287F9E13}" dt="2026-03-15T15:23:32.621" v="15" actId="20577"/>
        <pc:sldMkLst>
          <pc:docMk/>
          <pc:sldMk cId="771940467" sldId="258"/>
        </pc:sldMkLst>
        <pc:spChg chg="mod">
          <ac:chgData name="Francielle Alves Benvindo (2526055)" userId="S::2526055@student.uwtsd.ac.uk::bd95f364-4811-46d8-bac1-4e0fbe8010a0" providerId="AD" clId="Web-{B3CAF9BD-18F3-4F26-1D5B-8256287F9E13}" dt="2026-03-15T15:23:32.621" v="15" actId="20577"/>
          <ac:spMkLst>
            <pc:docMk/>
            <pc:sldMk cId="771940467" sldId="258"/>
            <ac:spMk id="2" creationId="{675A7BD7-2183-27FC-1486-A4D9D5746249}"/>
          </ac:spMkLst>
        </pc:spChg>
        <pc:spChg chg="del">
          <ac:chgData name="Francielle Alves Benvindo (2526055)" userId="S::2526055@student.uwtsd.ac.uk::bd95f364-4811-46d8-bac1-4e0fbe8010a0" providerId="AD" clId="Web-{B3CAF9BD-18F3-4F26-1D5B-8256287F9E13}" dt="2026-03-15T15:22:28.025" v="10"/>
          <ac:spMkLst>
            <pc:docMk/>
            <pc:sldMk cId="771940467" sldId="258"/>
            <ac:spMk id="3" creationId="{7E96D9C1-AB32-F2ED-8280-882E72875188}"/>
          </ac:spMkLst>
        </pc:spChg>
        <pc:graphicFrameChg chg="add mod ord modGraphic">
          <ac:chgData name="Francielle Alves Benvindo (2526055)" userId="S::2526055@student.uwtsd.ac.uk::bd95f364-4811-46d8-bac1-4e0fbe8010a0" providerId="AD" clId="Web-{B3CAF9BD-18F3-4F26-1D5B-8256287F9E13}" dt="2026-03-15T15:22:35.572" v="11" actId="14100"/>
          <ac:graphicFrameMkLst>
            <pc:docMk/>
            <pc:sldMk cId="771940467" sldId="258"/>
            <ac:graphicFrameMk id="4" creationId="{4D471461-DF4E-299A-CE9D-DF4FC4D156C3}"/>
          </ac:graphicFrameMkLst>
        </pc:graphicFrameChg>
      </pc:sldChg>
      <pc:sldChg chg="modSp">
        <pc:chgData name="Francielle Alves Benvindo (2526055)" userId="S::2526055@student.uwtsd.ac.uk::bd95f364-4811-46d8-bac1-4e0fbe8010a0" providerId="AD" clId="Web-{B3CAF9BD-18F3-4F26-1D5B-8256287F9E13}" dt="2026-03-15T15:23:58.718" v="35" actId="20577"/>
        <pc:sldMkLst>
          <pc:docMk/>
          <pc:sldMk cId="1004478410" sldId="259"/>
        </pc:sldMkLst>
        <pc:spChg chg="mod">
          <ac:chgData name="Francielle Alves Benvindo (2526055)" userId="S::2526055@student.uwtsd.ac.uk::bd95f364-4811-46d8-bac1-4e0fbe8010a0" providerId="AD" clId="Web-{B3CAF9BD-18F3-4F26-1D5B-8256287F9E13}" dt="2026-03-15T15:23:50.201" v="28" actId="20577"/>
          <ac:spMkLst>
            <pc:docMk/>
            <pc:sldMk cId="1004478410" sldId="259"/>
            <ac:spMk id="2" creationId="{D9F914B3-EC59-523B-58A5-F43AFEC14A89}"/>
          </ac:spMkLst>
        </pc:spChg>
        <pc:spChg chg="mod">
          <ac:chgData name="Francielle Alves Benvindo (2526055)" userId="S::2526055@student.uwtsd.ac.uk::bd95f364-4811-46d8-bac1-4e0fbe8010a0" providerId="AD" clId="Web-{B3CAF9BD-18F3-4F26-1D5B-8256287F9E13}" dt="2026-03-15T15:23:58.718" v="35" actId="20577"/>
          <ac:spMkLst>
            <pc:docMk/>
            <pc:sldMk cId="1004478410" sldId="259"/>
            <ac:spMk id="3" creationId="{C02E1D4E-9C38-0949-B227-9795C21A5602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26055_student_uwtsd_ac_uk/Documents/Presentation%201_ColumnStacked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08E-4DD6-AD30-386D8BC81F53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08E-4DD6-AD30-386D8BC81F53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08E-4DD6-AD30-386D8BC81F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320908512"/>
        <c:axId val="1320899392"/>
      </c:barChart>
      <c:catAx>
        <c:axId val="13209085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20899392"/>
        <c:crosses val="autoZero"/>
        <c:auto val="1"/>
        <c:lblAlgn val="ctr"/>
        <c:lblOffset val="100"/>
        <c:noMultiLvlLbl val="0"/>
      </c:catAx>
      <c:valAx>
        <c:axId val="13208993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209085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1976BD-318B-4CA2-836E-B676F7B4932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14B7AFE6-235D-4B29-A453-BEBBC0AC9103}">
      <dgm:prSet phldrT="[Text]" phldr="1"/>
      <dgm:spPr/>
      <dgm:t>
        <a:bodyPr/>
        <a:lstStyle/>
        <a:p>
          <a:endParaRPr lang="en-GB"/>
        </a:p>
      </dgm:t>
    </dgm:pt>
    <dgm:pt modelId="{D9081661-4866-4237-BBD2-1D89C97C551C}" type="parTrans" cxnId="{CF8CE9FA-2379-4670-A47B-FD65AA482BED}">
      <dgm:prSet/>
      <dgm:spPr/>
      <dgm:t>
        <a:bodyPr/>
        <a:lstStyle/>
        <a:p>
          <a:endParaRPr lang="en-GB"/>
        </a:p>
      </dgm:t>
    </dgm:pt>
    <dgm:pt modelId="{1EA4697C-A865-44C0-B799-F5D8CF9D49AC}" type="sibTrans" cxnId="{CF8CE9FA-2379-4670-A47B-FD65AA482BED}">
      <dgm:prSet/>
      <dgm:spPr/>
      <dgm:t>
        <a:bodyPr/>
        <a:lstStyle/>
        <a:p>
          <a:endParaRPr lang="en-GB"/>
        </a:p>
      </dgm:t>
    </dgm:pt>
    <dgm:pt modelId="{35928C8C-42BD-40B6-B5DD-1767D196FB45}">
      <dgm:prSet phldrT="[Text]" phldr="1"/>
      <dgm:spPr/>
      <dgm:t>
        <a:bodyPr/>
        <a:lstStyle/>
        <a:p>
          <a:endParaRPr lang="en-GB"/>
        </a:p>
      </dgm:t>
    </dgm:pt>
    <dgm:pt modelId="{5C924F23-12DA-431C-8B40-6AB66398804F}" type="parTrans" cxnId="{52C8374A-32F2-4C53-B9B5-B0445EEAD7A0}">
      <dgm:prSet/>
      <dgm:spPr/>
      <dgm:t>
        <a:bodyPr/>
        <a:lstStyle/>
        <a:p>
          <a:endParaRPr lang="en-GB"/>
        </a:p>
      </dgm:t>
    </dgm:pt>
    <dgm:pt modelId="{4E087596-A889-48C3-88CA-7D0A7604D965}" type="sibTrans" cxnId="{52C8374A-32F2-4C53-B9B5-B0445EEAD7A0}">
      <dgm:prSet/>
      <dgm:spPr/>
      <dgm:t>
        <a:bodyPr/>
        <a:lstStyle/>
        <a:p>
          <a:endParaRPr lang="en-GB"/>
        </a:p>
      </dgm:t>
    </dgm:pt>
    <dgm:pt modelId="{FE12EAC5-8EDF-47C3-9668-975360D8ABDB}">
      <dgm:prSet phldrT="[Text]" phldr="1"/>
      <dgm:spPr/>
      <dgm:t>
        <a:bodyPr/>
        <a:lstStyle/>
        <a:p>
          <a:endParaRPr lang="en-GB"/>
        </a:p>
      </dgm:t>
    </dgm:pt>
    <dgm:pt modelId="{E5DF36B9-D74B-4A9B-9868-965E449759D1}" type="parTrans" cxnId="{B24135CC-C8C1-40D0-98CD-B4DB5F777E83}">
      <dgm:prSet/>
      <dgm:spPr/>
      <dgm:t>
        <a:bodyPr/>
        <a:lstStyle/>
        <a:p>
          <a:endParaRPr lang="en-GB"/>
        </a:p>
      </dgm:t>
    </dgm:pt>
    <dgm:pt modelId="{777E545A-8033-4DC2-B3AB-E41621B22839}" type="sibTrans" cxnId="{B24135CC-C8C1-40D0-98CD-B4DB5F777E83}">
      <dgm:prSet/>
      <dgm:spPr/>
      <dgm:t>
        <a:bodyPr/>
        <a:lstStyle/>
        <a:p>
          <a:endParaRPr lang="en-GB"/>
        </a:p>
      </dgm:t>
    </dgm:pt>
    <dgm:pt modelId="{662356B5-91BA-48AA-86C7-81C5E9CC21E0}">
      <dgm:prSet phldrT="[Text]" phldr="1"/>
      <dgm:spPr/>
      <dgm:t>
        <a:bodyPr/>
        <a:lstStyle/>
        <a:p>
          <a:endParaRPr lang="en-GB"/>
        </a:p>
      </dgm:t>
    </dgm:pt>
    <dgm:pt modelId="{8A768475-1A77-444D-A0F2-851B5046C62E}" type="parTrans" cxnId="{007718DD-AED0-40FA-9757-C13435E33E3B}">
      <dgm:prSet/>
      <dgm:spPr/>
      <dgm:t>
        <a:bodyPr/>
        <a:lstStyle/>
        <a:p>
          <a:endParaRPr lang="en-GB"/>
        </a:p>
      </dgm:t>
    </dgm:pt>
    <dgm:pt modelId="{583FE1A8-B0B4-48D8-9091-4CB196F353B4}" type="sibTrans" cxnId="{007718DD-AED0-40FA-9757-C13435E33E3B}">
      <dgm:prSet/>
      <dgm:spPr/>
      <dgm:t>
        <a:bodyPr/>
        <a:lstStyle/>
        <a:p>
          <a:endParaRPr lang="en-GB"/>
        </a:p>
      </dgm:t>
    </dgm:pt>
    <dgm:pt modelId="{1A7D9F0B-17ED-4D05-B397-CE8DA609B399}">
      <dgm:prSet phldrT="[Text]" phldr="1"/>
      <dgm:spPr/>
      <dgm:t>
        <a:bodyPr/>
        <a:lstStyle/>
        <a:p>
          <a:endParaRPr lang="en-GB"/>
        </a:p>
      </dgm:t>
    </dgm:pt>
    <dgm:pt modelId="{84273502-32C2-40E2-BC8F-411A7F9ADB3E}" type="parTrans" cxnId="{7259BF6D-12CB-48AE-9AF9-9B0718A9265C}">
      <dgm:prSet/>
      <dgm:spPr/>
      <dgm:t>
        <a:bodyPr/>
        <a:lstStyle/>
        <a:p>
          <a:endParaRPr lang="en-GB"/>
        </a:p>
      </dgm:t>
    </dgm:pt>
    <dgm:pt modelId="{22EA9C3D-E38A-49D4-91DD-86CB9EE6EC53}" type="sibTrans" cxnId="{7259BF6D-12CB-48AE-9AF9-9B0718A9265C}">
      <dgm:prSet/>
      <dgm:spPr/>
      <dgm:t>
        <a:bodyPr/>
        <a:lstStyle/>
        <a:p>
          <a:endParaRPr lang="en-GB"/>
        </a:p>
      </dgm:t>
    </dgm:pt>
    <dgm:pt modelId="{1B1B0D88-8599-45BB-BB13-AB611BFF003C}" type="pres">
      <dgm:prSet presAssocID="{DF1976BD-318B-4CA2-836E-B676F7B49325}" presName="diagram" presStyleCnt="0">
        <dgm:presLayoutVars>
          <dgm:dir/>
          <dgm:resizeHandles val="exact"/>
        </dgm:presLayoutVars>
      </dgm:prSet>
      <dgm:spPr/>
    </dgm:pt>
    <dgm:pt modelId="{D3C8638E-EB03-4133-8E75-5D68189ADECD}" type="pres">
      <dgm:prSet presAssocID="{14B7AFE6-235D-4B29-A453-BEBBC0AC9103}" presName="node" presStyleLbl="node1" presStyleIdx="0" presStyleCnt="5">
        <dgm:presLayoutVars>
          <dgm:bulletEnabled val="1"/>
        </dgm:presLayoutVars>
      </dgm:prSet>
      <dgm:spPr/>
    </dgm:pt>
    <dgm:pt modelId="{E56C6E22-DC94-41B7-8B9C-804CBF64D60A}" type="pres">
      <dgm:prSet presAssocID="{1EA4697C-A865-44C0-B799-F5D8CF9D49AC}" presName="sibTrans" presStyleCnt="0"/>
      <dgm:spPr/>
    </dgm:pt>
    <dgm:pt modelId="{D8199FAF-D846-43A6-B0F3-AF87CCD7C6A1}" type="pres">
      <dgm:prSet presAssocID="{35928C8C-42BD-40B6-B5DD-1767D196FB45}" presName="node" presStyleLbl="node1" presStyleIdx="1" presStyleCnt="5">
        <dgm:presLayoutVars>
          <dgm:bulletEnabled val="1"/>
        </dgm:presLayoutVars>
      </dgm:prSet>
      <dgm:spPr/>
    </dgm:pt>
    <dgm:pt modelId="{85B9D3F0-89C8-47B1-A3B0-B29E6DB191F8}" type="pres">
      <dgm:prSet presAssocID="{4E087596-A889-48C3-88CA-7D0A7604D965}" presName="sibTrans" presStyleCnt="0"/>
      <dgm:spPr/>
    </dgm:pt>
    <dgm:pt modelId="{4726E1B9-498A-4D25-9EAB-65D617DF7ED4}" type="pres">
      <dgm:prSet presAssocID="{FE12EAC5-8EDF-47C3-9668-975360D8ABDB}" presName="node" presStyleLbl="node1" presStyleIdx="2" presStyleCnt="5">
        <dgm:presLayoutVars>
          <dgm:bulletEnabled val="1"/>
        </dgm:presLayoutVars>
      </dgm:prSet>
      <dgm:spPr/>
    </dgm:pt>
    <dgm:pt modelId="{5D36EE5C-EA0D-4B9E-965E-C2E60DE86561}" type="pres">
      <dgm:prSet presAssocID="{777E545A-8033-4DC2-B3AB-E41621B22839}" presName="sibTrans" presStyleCnt="0"/>
      <dgm:spPr/>
    </dgm:pt>
    <dgm:pt modelId="{BACACC68-F626-4501-A242-A202BDC712CE}" type="pres">
      <dgm:prSet presAssocID="{662356B5-91BA-48AA-86C7-81C5E9CC21E0}" presName="node" presStyleLbl="node1" presStyleIdx="3" presStyleCnt="5">
        <dgm:presLayoutVars>
          <dgm:bulletEnabled val="1"/>
        </dgm:presLayoutVars>
      </dgm:prSet>
      <dgm:spPr/>
    </dgm:pt>
    <dgm:pt modelId="{F35B4B42-9FB7-4355-815F-93D4BE660C59}" type="pres">
      <dgm:prSet presAssocID="{583FE1A8-B0B4-48D8-9091-4CB196F353B4}" presName="sibTrans" presStyleCnt="0"/>
      <dgm:spPr/>
    </dgm:pt>
    <dgm:pt modelId="{FAD6286A-2909-4D1C-8096-064E814FB3EA}" type="pres">
      <dgm:prSet presAssocID="{1A7D9F0B-17ED-4D05-B397-CE8DA609B399}" presName="node" presStyleLbl="node1" presStyleIdx="4" presStyleCnt="5">
        <dgm:presLayoutVars>
          <dgm:bulletEnabled val="1"/>
        </dgm:presLayoutVars>
      </dgm:prSet>
      <dgm:spPr/>
    </dgm:pt>
  </dgm:ptLst>
  <dgm:cxnLst>
    <dgm:cxn modelId="{1A785E01-0F41-4E25-88FF-148840610127}" type="presOf" srcId="{14B7AFE6-235D-4B29-A453-BEBBC0AC9103}" destId="{D3C8638E-EB03-4133-8E75-5D68189ADECD}" srcOrd="0" destOrd="0" presId="urn:microsoft.com/office/officeart/2005/8/layout/default"/>
    <dgm:cxn modelId="{52C8374A-32F2-4C53-B9B5-B0445EEAD7A0}" srcId="{DF1976BD-318B-4CA2-836E-B676F7B49325}" destId="{35928C8C-42BD-40B6-B5DD-1767D196FB45}" srcOrd="1" destOrd="0" parTransId="{5C924F23-12DA-431C-8B40-6AB66398804F}" sibTransId="{4E087596-A889-48C3-88CA-7D0A7604D965}"/>
    <dgm:cxn modelId="{A9B83C6B-6B11-465A-BEA1-294F44C57B5D}" type="presOf" srcId="{35928C8C-42BD-40B6-B5DD-1767D196FB45}" destId="{D8199FAF-D846-43A6-B0F3-AF87CCD7C6A1}" srcOrd="0" destOrd="0" presId="urn:microsoft.com/office/officeart/2005/8/layout/default"/>
    <dgm:cxn modelId="{7259BF6D-12CB-48AE-9AF9-9B0718A9265C}" srcId="{DF1976BD-318B-4CA2-836E-B676F7B49325}" destId="{1A7D9F0B-17ED-4D05-B397-CE8DA609B399}" srcOrd="4" destOrd="0" parTransId="{84273502-32C2-40E2-BC8F-411A7F9ADB3E}" sibTransId="{22EA9C3D-E38A-49D4-91DD-86CB9EE6EC53}"/>
    <dgm:cxn modelId="{A19B106E-4B43-418F-A8D0-02648A243531}" type="presOf" srcId="{662356B5-91BA-48AA-86C7-81C5E9CC21E0}" destId="{BACACC68-F626-4501-A242-A202BDC712CE}" srcOrd="0" destOrd="0" presId="urn:microsoft.com/office/officeart/2005/8/layout/default"/>
    <dgm:cxn modelId="{743C99B1-73B4-4876-88FC-BFD92D4B1330}" type="presOf" srcId="{DF1976BD-318B-4CA2-836E-B676F7B49325}" destId="{1B1B0D88-8599-45BB-BB13-AB611BFF003C}" srcOrd="0" destOrd="0" presId="urn:microsoft.com/office/officeart/2005/8/layout/default"/>
    <dgm:cxn modelId="{2E86BFC1-A179-4F5D-A07D-F4DDF61B7479}" type="presOf" srcId="{FE12EAC5-8EDF-47C3-9668-975360D8ABDB}" destId="{4726E1B9-498A-4D25-9EAB-65D617DF7ED4}" srcOrd="0" destOrd="0" presId="urn:microsoft.com/office/officeart/2005/8/layout/default"/>
    <dgm:cxn modelId="{B24135CC-C8C1-40D0-98CD-B4DB5F777E83}" srcId="{DF1976BD-318B-4CA2-836E-B676F7B49325}" destId="{FE12EAC5-8EDF-47C3-9668-975360D8ABDB}" srcOrd="2" destOrd="0" parTransId="{E5DF36B9-D74B-4A9B-9868-965E449759D1}" sibTransId="{777E545A-8033-4DC2-B3AB-E41621B22839}"/>
    <dgm:cxn modelId="{007718DD-AED0-40FA-9757-C13435E33E3B}" srcId="{DF1976BD-318B-4CA2-836E-B676F7B49325}" destId="{662356B5-91BA-48AA-86C7-81C5E9CC21E0}" srcOrd="3" destOrd="0" parTransId="{8A768475-1A77-444D-A0F2-851B5046C62E}" sibTransId="{583FE1A8-B0B4-48D8-9091-4CB196F353B4}"/>
    <dgm:cxn modelId="{CF8CE9FA-2379-4670-A47B-FD65AA482BED}" srcId="{DF1976BD-318B-4CA2-836E-B676F7B49325}" destId="{14B7AFE6-235D-4B29-A453-BEBBC0AC9103}" srcOrd="0" destOrd="0" parTransId="{D9081661-4866-4237-BBD2-1D89C97C551C}" sibTransId="{1EA4697C-A865-44C0-B799-F5D8CF9D49AC}"/>
    <dgm:cxn modelId="{4B1613FD-4453-4F00-97D3-E10B8E5E2614}" type="presOf" srcId="{1A7D9F0B-17ED-4D05-B397-CE8DA609B399}" destId="{FAD6286A-2909-4D1C-8096-064E814FB3EA}" srcOrd="0" destOrd="0" presId="urn:microsoft.com/office/officeart/2005/8/layout/default"/>
    <dgm:cxn modelId="{06A26EB8-856D-49A2-8A6A-3664AE73B341}" type="presParOf" srcId="{1B1B0D88-8599-45BB-BB13-AB611BFF003C}" destId="{D3C8638E-EB03-4133-8E75-5D68189ADECD}" srcOrd="0" destOrd="0" presId="urn:microsoft.com/office/officeart/2005/8/layout/default"/>
    <dgm:cxn modelId="{7798D869-F3F4-4EAF-9F61-7DB6F1943315}" type="presParOf" srcId="{1B1B0D88-8599-45BB-BB13-AB611BFF003C}" destId="{E56C6E22-DC94-41B7-8B9C-804CBF64D60A}" srcOrd="1" destOrd="0" presId="urn:microsoft.com/office/officeart/2005/8/layout/default"/>
    <dgm:cxn modelId="{DBAC5587-BBFF-44C0-9D6D-1E046F6CCAF7}" type="presParOf" srcId="{1B1B0D88-8599-45BB-BB13-AB611BFF003C}" destId="{D8199FAF-D846-43A6-B0F3-AF87CCD7C6A1}" srcOrd="2" destOrd="0" presId="urn:microsoft.com/office/officeart/2005/8/layout/default"/>
    <dgm:cxn modelId="{C3D9D488-624E-4D54-B93B-688DE7C9EC66}" type="presParOf" srcId="{1B1B0D88-8599-45BB-BB13-AB611BFF003C}" destId="{85B9D3F0-89C8-47B1-A3B0-B29E6DB191F8}" srcOrd="3" destOrd="0" presId="urn:microsoft.com/office/officeart/2005/8/layout/default"/>
    <dgm:cxn modelId="{0FF01E95-0D8A-4B2C-9ADC-BC090356AF44}" type="presParOf" srcId="{1B1B0D88-8599-45BB-BB13-AB611BFF003C}" destId="{4726E1B9-498A-4D25-9EAB-65D617DF7ED4}" srcOrd="4" destOrd="0" presId="urn:microsoft.com/office/officeart/2005/8/layout/default"/>
    <dgm:cxn modelId="{21635AF9-6175-4E62-BBB6-D8463E4A2506}" type="presParOf" srcId="{1B1B0D88-8599-45BB-BB13-AB611BFF003C}" destId="{5D36EE5C-EA0D-4B9E-965E-C2E60DE86561}" srcOrd="5" destOrd="0" presId="urn:microsoft.com/office/officeart/2005/8/layout/default"/>
    <dgm:cxn modelId="{7B4A3E17-7F37-43E6-8FCB-73F674EFD65C}" type="presParOf" srcId="{1B1B0D88-8599-45BB-BB13-AB611BFF003C}" destId="{BACACC68-F626-4501-A242-A202BDC712CE}" srcOrd="6" destOrd="0" presId="urn:microsoft.com/office/officeart/2005/8/layout/default"/>
    <dgm:cxn modelId="{01E76A6A-35FB-47FC-B28D-DB859D423946}" type="presParOf" srcId="{1B1B0D88-8599-45BB-BB13-AB611BFF003C}" destId="{F35B4B42-9FB7-4355-815F-93D4BE660C59}" srcOrd="7" destOrd="0" presId="urn:microsoft.com/office/officeart/2005/8/layout/default"/>
    <dgm:cxn modelId="{109B5CF0-82E0-4DF1-8C54-6FF579203FF5}" type="presParOf" srcId="{1B1B0D88-8599-45BB-BB13-AB611BFF003C}" destId="{FAD6286A-2909-4D1C-8096-064E814FB3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08EE0D-C161-4DAC-80A5-0EE44EBD447C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49D1BA9-22A9-4972-9F73-082C213AF7AF}">
      <dgm:prSet phldrT="[Text]"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MAE </a:t>
          </a:r>
          <a:endParaRPr lang="en-GB"/>
        </a:p>
      </dgm:t>
    </dgm:pt>
    <dgm:pt modelId="{C3A9FB97-B29C-4CCC-BDDE-D8D611A15477}" type="parTrans" cxnId="{AE86054E-3938-425B-BCD3-95F67C0429A3}">
      <dgm:prSet/>
      <dgm:spPr/>
      <dgm:t>
        <a:bodyPr/>
        <a:lstStyle/>
        <a:p>
          <a:endParaRPr lang="en-GB"/>
        </a:p>
      </dgm:t>
    </dgm:pt>
    <dgm:pt modelId="{958C4F1F-550A-4FE1-AFF8-A92FD1E2369E}" type="sibTrans" cxnId="{AE86054E-3938-425B-BCD3-95F67C0429A3}">
      <dgm:prSet/>
      <dgm:spPr/>
      <dgm:t>
        <a:bodyPr/>
        <a:lstStyle/>
        <a:p>
          <a:endParaRPr lang="en-GB"/>
        </a:p>
      </dgm:t>
    </dgm:pt>
    <dgm:pt modelId="{88725834-EBDC-4966-AA31-A72740D8444F}">
      <dgm:prSet phldrT="[Text]" phldr="0"/>
      <dgm:spPr/>
      <dgm:t>
        <a:bodyPr/>
        <a:lstStyle/>
        <a:p>
          <a:r>
            <a:rPr lang="en-GB">
              <a:latin typeface="Aptos Display" panose="020F0302020204030204"/>
            </a:rPr>
            <a:t>FILHO</a:t>
          </a:r>
          <a:endParaRPr lang="en-GB"/>
        </a:p>
      </dgm:t>
    </dgm:pt>
    <dgm:pt modelId="{BF1225EF-F948-40A9-BA48-6E52DC95D0BF}" type="parTrans" cxnId="{2999838F-1148-4145-96D5-410E92DB7AD3}">
      <dgm:prSet/>
      <dgm:spPr/>
      <dgm:t>
        <a:bodyPr/>
        <a:lstStyle/>
        <a:p>
          <a:endParaRPr lang="en-GB"/>
        </a:p>
      </dgm:t>
    </dgm:pt>
    <dgm:pt modelId="{E2331981-28DB-4931-9BB3-C540880EF02B}" type="sibTrans" cxnId="{2999838F-1148-4145-96D5-410E92DB7AD3}">
      <dgm:prSet/>
      <dgm:spPr/>
      <dgm:t>
        <a:bodyPr/>
        <a:lstStyle/>
        <a:p>
          <a:endParaRPr lang="en-GB"/>
        </a:p>
      </dgm:t>
    </dgm:pt>
    <dgm:pt modelId="{831A936A-D676-43BF-88C1-20A584A75E44}">
      <dgm:prSet phldrT="[Text]" phldr="0"/>
      <dgm:spPr/>
      <dgm:t>
        <a:bodyPr/>
        <a:lstStyle/>
        <a:p>
          <a:r>
            <a:rPr lang="en-GB">
              <a:latin typeface="Aptos Display" panose="020F0302020204030204"/>
            </a:rPr>
            <a:t>TIA</a:t>
          </a:r>
          <a:endParaRPr lang="en-GB"/>
        </a:p>
      </dgm:t>
    </dgm:pt>
    <dgm:pt modelId="{728AF4D6-1145-4438-8F21-82D1F5DF6E42}" type="parTrans" cxnId="{730389C6-BC31-4867-93F9-5A2358D29C14}">
      <dgm:prSet/>
      <dgm:spPr/>
      <dgm:t>
        <a:bodyPr/>
        <a:lstStyle/>
        <a:p>
          <a:endParaRPr lang="en-GB"/>
        </a:p>
      </dgm:t>
    </dgm:pt>
    <dgm:pt modelId="{D94EEC6D-EDBD-44BA-9D2B-1AE190E0FAD1}" type="sibTrans" cxnId="{730389C6-BC31-4867-93F9-5A2358D29C14}">
      <dgm:prSet/>
      <dgm:spPr/>
      <dgm:t>
        <a:bodyPr/>
        <a:lstStyle/>
        <a:p>
          <a:endParaRPr lang="en-GB"/>
        </a:p>
      </dgm:t>
    </dgm:pt>
    <dgm:pt modelId="{2A7C854D-1688-400A-87E5-EB193359EB10}">
      <dgm:prSet phldrT="[Text]" phldr="1"/>
      <dgm:spPr/>
      <dgm:t>
        <a:bodyPr/>
        <a:lstStyle/>
        <a:p>
          <a:endParaRPr lang="en-GB"/>
        </a:p>
      </dgm:t>
    </dgm:pt>
    <dgm:pt modelId="{C8FD0FAF-DCB0-481A-B264-BE7F8DBA0C0B}" type="parTrans" cxnId="{F0FFC260-289C-40B9-9495-9961D26BCF74}">
      <dgm:prSet/>
      <dgm:spPr/>
      <dgm:t>
        <a:bodyPr/>
        <a:lstStyle/>
        <a:p>
          <a:endParaRPr lang="en-GB"/>
        </a:p>
      </dgm:t>
    </dgm:pt>
    <dgm:pt modelId="{8750FE3D-CF55-4E00-9B23-F1BDF64FBFCC}" type="sibTrans" cxnId="{F0FFC260-289C-40B9-9495-9961D26BCF74}">
      <dgm:prSet/>
      <dgm:spPr/>
      <dgm:t>
        <a:bodyPr/>
        <a:lstStyle/>
        <a:p>
          <a:endParaRPr lang="en-GB"/>
        </a:p>
      </dgm:t>
    </dgm:pt>
    <dgm:pt modelId="{7BEF2965-E4AD-4CBE-9087-AD4D8CD790AD}">
      <dgm:prSet phldrT="[Text]" phldr="1"/>
      <dgm:spPr/>
      <dgm:t>
        <a:bodyPr/>
        <a:lstStyle/>
        <a:p>
          <a:endParaRPr lang="en-GB"/>
        </a:p>
      </dgm:t>
    </dgm:pt>
    <dgm:pt modelId="{97AAF28D-FCC8-48C6-9E2D-F1B2D4129E07}" type="parTrans" cxnId="{8B2570D5-A390-4CEF-A8DC-B5A56F1C16BD}">
      <dgm:prSet/>
      <dgm:spPr/>
      <dgm:t>
        <a:bodyPr/>
        <a:lstStyle/>
        <a:p>
          <a:endParaRPr lang="en-GB"/>
        </a:p>
      </dgm:t>
    </dgm:pt>
    <dgm:pt modelId="{82FE9952-F21A-4F66-8513-E9EAE7892D6A}" type="sibTrans" cxnId="{8B2570D5-A390-4CEF-A8DC-B5A56F1C16BD}">
      <dgm:prSet/>
      <dgm:spPr/>
      <dgm:t>
        <a:bodyPr/>
        <a:lstStyle/>
        <a:p>
          <a:endParaRPr lang="en-GB"/>
        </a:p>
      </dgm:t>
    </dgm:pt>
    <dgm:pt modelId="{019C9DD4-0003-4163-99EB-27A6C67B9DE1}">
      <dgm:prSet phldr="0"/>
      <dgm:spPr/>
      <dgm:t>
        <a:bodyPr/>
        <a:lstStyle/>
        <a:p>
          <a:pPr rtl="0"/>
          <a:endParaRPr lang="en-GB">
            <a:latin typeface="Aptos Display" panose="020F0302020204030204"/>
          </a:endParaRPr>
        </a:p>
      </dgm:t>
    </dgm:pt>
    <dgm:pt modelId="{4FAFF695-47D3-4F35-8386-0A674CF66017}" type="parTrans" cxnId="{CAAB93F3-C6B1-419B-B1FF-7F3A02872CFD}">
      <dgm:prSet/>
      <dgm:spPr/>
    </dgm:pt>
    <dgm:pt modelId="{B715243D-108D-47D9-89D4-8DE08C060206}" type="sibTrans" cxnId="{CAAB93F3-C6B1-419B-B1FF-7F3A02872CFD}">
      <dgm:prSet/>
      <dgm:spPr/>
      <dgm:t>
        <a:bodyPr/>
        <a:lstStyle/>
        <a:p>
          <a:endParaRPr lang="en-GB"/>
        </a:p>
      </dgm:t>
    </dgm:pt>
    <dgm:pt modelId="{A9358E61-E16F-4B81-AFF8-14AE5E668F56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PAI</a:t>
          </a:r>
        </a:p>
      </dgm:t>
    </dgm:pt>
    <dgm:pt modelId="{BC85CDAE-C0DE-4631-9B4A-92EA09CF26BB}" type="parTrans" cxnId="{75D04706-2E41-4F3B-A00E-5DD543F46C2C}">
      <dgm:prSet/>
      <dgm:spPr/>
    </dgm:pt>
    <dgm:pt modelId="{A78B238F-5C3A-4E49-BC35-FC3EF27256F0}" type="sibTrans" cxnId="{75D04706-2E41-4F3B-A00E-5DD543F46C2C}">
      <dgm:prSet/>
      <dgm:spPr/>
      <dgm:t>
        <a:bodyPr/>
        <a:lstStyle/>
        <a:p>
          <a:endParaRPr lang="en-GB"/>
        </a:p>
      </dgm:t>
    </dgm:pt>
    <dgm:pt modelId="{2C623F5E-F4B2-49CE-BF49-242D00062134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IRMAO</a:t>
          </a:r>
        </a:p>
      </dgm:t>
    </dgm:pt>
    <dgm:pt modelId="{7D216810-FD59-4FDC-B401-912D893457CD}" type="parTrans" cxnId="{D497BFE0-145E-4C27-9309-1EC01EE7621E}">
      <dgm:prSet/>
      <dgm:spPr/>
    </dgm:pt>
    <dgm:pt modelId="{5EA562D4-D862-4176-8167-65B71B856794}" type="sibTrans" cxnId="{D497BFE0-145E-4C27-9309-1EC01EE7621E}">
      <dgm:prSet/>
      <dgm:spPr/>
      <dgm:t>
        <a:bodyPr/>
        <a:lstStyle/>
        <a:p>
          <a:endParaRPr lang="en-GB"/>
        </a:p>
      </dgm:t>
    </dgm:pt>
    <dgm:pt modelId="{D4F973C1-2A1E-42C8-85E6-F48784E261DB}">
      <dgm:prSet phldr="0"/>
      <dgm:spPr/>
      <dgm:t>
        <a:bodyPr/>
        <a:lstStyle/>
        <a:p>
          <a:pPr rtl="0"/>
          <a:endParaRPr lang="en-GB">
            <a:latin typeface="Aptos Display" panose="020F0302020204030204"/>
          </a:endParaRPr>
        </a:p>
      </dgm:t>
    </dgm:pt>
    <dgm:pt modelId="{E0346618-A6A2-47C0-9AF8-EB958F4B93A8}" type="parTrans" cxnId="{56695AC6-343F-4021-9599-D9F417D7E3E9}">
      <dgm:prSet/>
      <dgm:spPr/>
    </dgm:pt>
    <dgm:pt modelId="{880A6832-1DCB-479F-A218-7F4FD04656C7}" type="sibTrans" cxnId="{56695AC6-343F-4021-9599-D9F417D7E3E9}">
      <dgm:prSet/>
      <dgm:spPr/>
      <dgm:t>
        <a:bodyPr/>
        <a:lstStyle/>
        <a:p>
          <a:endParaRPr lang="en-GB"/>
        </a:p>
      </dgm:t>
    </dgm:pt>
    <dgm:pt modelId="{4B4BBA48-BCDF-4E2B-A7B7-05FC8B9E81BE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TIO</a:t>
          </a:r>
        </a:p>
      </dgm:t>
    </dgm:pt>
    <dgm:pt modelId="{43665846-5C40-4BBD-80B7-2490C588D624}" type="parTrans" cxnId="{7DBF4F3A-FF94-4CCC-9FFF-9D7F045BB2A0}">
      <dgm:prSet/>
      <dgm:spPr/>
    </dgm:pt>
    <dgm:pt modelId="{260DBE07-8512-4AE2-ADD6-852D0A25F00C}" type="sibTrans" cxnId="{7DBF4F3A-FF94-4CCC-9FFF-9D7F045BB2A0}">
      <dgm:prSet/>
      <dgm:spPr/>
      <dgm:t>
        <a:bodyPr/>
        <a:lstStyle/>
        <a:p>
          <a:endParaRPr lang="en-GB"/>
        </a:p>
      </dgm:t>
    </dgm:pt>
    <dgm:pt modelId="{62EE9B73-7BD2-482D-B7BC-A9DFE48C1266}">
      <dgm:prSet phldr="0"/>
      <dgm:spPr/>
      <dgm:t>
        <a:bodyPr/>
        <a:lstStyle/>
        <a:p>
          <a:pPr rtl="0"/>
          <a:endParaRPr lang="en-GB">
            <a:latin typeface="Aptos Display" panose="020F0302020204030204"/>
          </a:endParaRPr>
        </a:p>
      </dgm:t>
    </dgm:pt>
    <dgm:pt modelId="{757AF37C-C62D-4D7E-92FA-4780D91071EA}" type="parTrans" cxnId="{4EB5598E-53C4-4078-ADC1-2744E028DC20}">
      <dgm:prSet/>
      <dgm:spPr/>
    </dgm:pt>
    <dgm:pt modelId="{ABF99200-1185-46CE-97E4-5B155707F607}" type="sibTrans" cxnId="{4EB5598E-53C4-4078-ADC1-2744E028DC20}">
      <dgm:prSet/>
      <dgm:spPr/>
      <dgm:t>
        <a:bodyPr/>
        <a:lstStyle/>
        <a:p>
          <a:endParaRPr lang="en-GB"/>
        </a:p>
      </dgm:t>
    </dgm:pt>
    <dgm:pt modelId="{D7DD8858-241F-4A9B-B8BD-DEB9CDF0580A}" type="pres">
      <dgm:prSet presAssocID="{6F08EE0D-C161-4DAC-80A5-0EE44EBD447C}" presName="cycle" presStyleCnt="0">
        <dgm:presLayoutVars>
          <dgm:dir/>
          <dgm:resizeHandles val="exact"/>
        </dgm:presLayoutVars>
      </dgm:prSet>
      <dgm:spPr/>
    </dgm:pt>
    <dgm:pt modelId="{C100FFC5-8D66-4864-BEA4-CCF3D3D597D3}" type="pres">
      <dgm:prSet presAssocID="{049D1BA9-22A9-4972-9F73-082C213AF7AF}" presName="node" presStyleLbl="node1" presStyleIdx="0" presStyleCnt="11">
        <dgm:presLayoutVars>
          <dgm:bulletEnabled val="1"/>
        </dgm:presLayoutVars>
      </dgm:prSet>
      <dgm:spPr/>
    </dgm:pt>
    <dgm:pt modelId="{53E44A24-5908-4122-8C23-60289A1987B2}" type="pres">
      <dgm:prSet presAssocID="{958C4F1F-550A-4FE1-AFF8-A92FD1E2369E}" presName="sibTrans" presStyleLbl="sibTrans2D1" presStyleIdx="0" presStyleCnt="11"/>
      <dgm:spPr/>
    </dgm:pt>
    <dgm:pt modelId="{704F6F9F-2E82-45D2-8DC9-FF44434A8843}" type="pres">
      <dgm:prSet presAssocID="{958C4F1F-550A-4FE1-AFF8-A92FD1E2369E}" presName="connectorText" presStyleLbl="sibTrans2D1" presStyleIdx="0" presStyleCnt="11"/>
      <dgm:spPr/>
    </dgm:pt>
    <dgm:pt modelId="{53A14275-04E6-4F65-A5C2-1D9D353EA823}" type="pres">
      <dgm:prSet presAssocID="{A9358E61-E16F-4B81-AFF8-14AE5E668F56}" presName="node" presStyleLbl="node1" presStyleIdx="1" presStyleCnt="11">
        <dgm:presLayoutVars>
          <dgm:bulletEnabled val="1"/>
        </dgm:presLayoutVars>
      </dgm:prSet>
      <dgm:spPr/>
    </dgm:pt>
    <dgm:pt modelId="{0CE705E9-CE60-4B75-9858-F74FE8A77267}" type="pres">
      <dgm:prSet presAssocID="{A78B238F-5C3A-4E49-BC35-FC3EF27256F0}" presName="sibTrans" presStyleLbl="sibTrans2D1" presStyleIdx="1" presStyleCnt="11"/>
      <dgm:spPr/>
    </dgm:pt>
    <dgm:pt modelId="{25220667-4BE8-4022-86DB-DC13BCB14B39}" type="pres">
      <dgm:prSet presAssocID="{A78B238F-5C3A-4E49-BC35-FC3EF27256F0}" presName="connectorText" presStyleLbl="sibTrans2D1" presStyleIdx="1" presStyleCnt="11"/>
      <dgm:spPr/>
    </dgm:pt>
    <dgm:pt modelId="{C2B4F2DF-F34C-4149-B6D6-8F3247D894B8}" type="pres">
      <dgm:prSet presAssocID="{2C623F5E-F4B2-49CE-BF49-242D00062134}" presName="node" presStyleLbl="node1" presStyleIdx="2" presStyleCnt="11">
        <dgm:presLayoutVars>
          <dgm:bulletEnabled val="1"/>
        </dgm:presLayoutVars>
      </dgm:prSet>
      <dgm:spPr/>
    </dgm:pt>
    <dgm:pt modelId="{87C2E913-1406-48C3-A9C1-A69AF11B7BBF}" type="pres">
      <dgm:prSet presAssocID="{5EA562D4-D862-4176-8167-65B71B856794}" presName="sibTrans" presStyleLbl="sibTrans2D1" presStyleIdx="2" presStyleCnt="11"/>
      <dgm:spPr/>
    </dgm:pt>
    <dgm:pt modelId="{BFF97C9C-2C98-4FDA-A2A6-6EA59E5F04DA}" type="pres">
      <dgm:prSet presAssocID="{5EA562D4-D862-4176-8167-65B71B856794}" presName="connectorText" presStyleLbl="sibTrans2D1" presStyleIdx="2" presStyleCnt="11"/>
      <dgm:spPr/>
    </dgm:pt>
    <dgm:pt modelId="{EBA56179-3122-4788-8B89-EC6B6CB6EAA9}" type="pres">
      <dgm:prSet presAssocID="{88725834-EBDC-4966-AA31-A72740D8444F}" presName="node" presStyleLbl="node1" presStyleIdx="3" presStyleCnt="11">
        <dgm:presLayoutVars>
          <dgm:bulletEnabled val="1"/>
        </dgm:presLayoutVars>
      </dgm:prSet>
      <dgm:spPr/>
    </dgm:pt>
    <dgm:pt modelId="{8750B37F-A571-4A28-BE3A-1250072CCE5C}" type="pres">
      <dgm:prSet presAssocID="{E2331981-28DB-4931-9BB3-C540880EF02B}" presName="sibTrans" presStyleLbl="sibTrans2D1" presStyleIdx="3" presStyleCnt="11"/>
      <dgm:spPr/>
    </dgm:pt>
    <dgm:pt modelId="{78C1D74C-FC82-4695-A201-98C783A8D374}" type="pres">
      <dgm:prSet presAssocID="{E2331981-28DB-4931-9BB3-C540880EF02B}" presName="connectorText" presStyleLbl="sibTrans2D1" presStyleIdx="3" presStyleCnt="11"/>
      <dgm:spPr/>
    </dgm:pt>
    <dgm:pt modelId="{EE7D309D-FBAF-4B7D-94DA-A96A3DB1CA53}" type="pres">
      <dgm:prSet presAssocID="{4B4BBA48-BCDF-4E2B-A7B7-05FC8B9E81BE}" presName="node" presStyleLbl="node1" presStyleIdx="4" presStyleCnt="11">
        <dgm:presLayoutVars>
          <dgm:bulletEnabled val="1"/>
        </dgm:presLayoutVars>
      </dgm:prSet>
      <dgm:spPr/>
    </dgm:pt>
    <dgm:pt modelId="{2D4A4935-F305-44F6-994B-1D959B2694B6}" type="pres">
      <dgm:prSet presAssocID="{260DBE07-8512-4AE2-ADD6-852D0A25F00C}" presName="sibTrans" presStyleLbl="sibTrans2D1" presStyleIdx="4" presStyleCnt="11"/>
      <dgm:spPr/>
    </dgm:pt>
    <dgm:pt modelId="{2994A1A8-CB3C-40EB-BAF8-CAEB7A32A2A3}" type="pres">
      <dgm:prSet presAssocID="{260DBE07-8512-4AE2-ADD6-852D0A25F00C}" presName="connectorText" presStyleLbl="sibTrans2D1" presStyleIdx="4" presStyleCnt="11"/>
      <dgm:spPr/>
    </dgm:pt>
    <dgm:pt modelId="{9DFD2CDF-DD12-45D6-8C36-456EABB4E4C2}" type="pres">
      <dgm:prSet presAssocID="{831A936A-D676-43BF-88C1-20A584A75E44}" presName="node" presStyleLbl="node1" presStyleIdx="5" presStyleCnt="11">
        <dgm:presLayoutVars>
          <dgm:bulletEnabled val="1"/>
        </dgm:presLayoutVars>
      </dgm:prSet>
      <dgm:spPr/>
    </dgm:pt>
    <dgm:pt modelId="{8FC413EB-9986-481B-9EF8-3E0686456A27}" type="pres">
      <dgm:prSet presAssocID="{D94EEC6D-EDBD-44BA-9D2B-1AE190E0FAD1}" presName="sibTrans" presStyleLbl="sibTrans2D1" presStyleIdx="5" presStyleCnt="11"/>
      <dgm:spPr/>
    </dgm:pt>
    <dgm:pt modelId="{873D41C2-772C-47C5-8939-A8EA75626C43}" type="pres">
      <dgm:prSet presAssocID="{D94EEC6D-EDBD-44BA-9D2B-1AE190E0FAD1}" presName="connectorText" presStyleLbl="sibTrans2D1" presStyleIdx="5" presStyleCnt="11"/>
      <dgm:spPr/>
    </dgm:pt>
    <dgm:pt modelId="{6E49A7E5-5F77-452E-871E-315E13572CC1}" type="pres">
      <dgm:prSet presAssocID="{2A7C854D-1688-400A-87E5-EB193359EB10}" presName="node" presStyleLbl="node1" presStyleIdx="6" presStyleCnt="11">
        <dgm:presLayoutVars>
          <dgm:bulletEnabled val="1"/>
        </dgm:presLayoutVars>
      </dgm:prSet>
      <dgm:spPr/>
    </dgm:pt>
    <dgm:pt modelId="{CFEB3BB4-F33F-40D0-BCB7-5EAF0534FEA6}" type="pres">
      <dgm:prSet presAssocID="{8750FE3D-CF55-4E00-9B23-F1BDF64FBFCC}" presName="sibTrans" presStyleLbl="sibTrans2D1" presStyleIdx="6" presStyleCnt="11"/>
      <dgm:spPr/>
    </dgm:pt>
    <dgm:pt modelId="{DD050E13-C5BA-43D2-AC4D-0F7C521F9F5D}" type="pres">
      <dgm:prSet presAssocID="{8750FE3D-CF55-4E00-9B23-F1BDF64FBFCC}" presName="connectorText" presStyleLbl="sibTrans2D1" presStyleIdx="6" presStyleCnt="11"/>
      <dgm:spPr/>
    </dgm:pt>
    <dgm:pt modelId="{A31A8348-8527-4DBD-9DB2-C8ED05B68581}" type="pres">
      <dgm:prSet presAssocID="{7BEF2965-E4AD-4CBE-9087-AD4D8CD790AD}" presName="node" presStyleLbl="node1" presStyleIdx="7" presStyleCnt="11">
        <dgm:presLayoutVars>
          <dgm:bulletEnabled val="1"/>
        </dgm:presLayoutVars>
      </dgm:prSet>
      <dgm:spPr/>
    </dgm:pt>
    <dgm:pt modelId="{06FCE935-E4ED-47CF-9995-5F853D68D242}" type="pres">
      <dgm:prSet presAssocID="{82FE9952-F21A-4F66-8513-E9EAE7892D6A}" presName="sibTrans" presStyleLbl="sibTrans2D1" presStyleIdx="7" presStyleCnt="11"/>
      <dgm:spPr/>
    </dgm:pt>
    <dgm:pt modelId="{B2DA9BD4-711D-4BBC-BC9A-4A8D31BC40F2}" type="pres">
      <dgm:prSet presAssocID="{82FE9952-F21A-4F66-8513-E9EAE7892D6A}" presName="connectorText" presStyleLbl="sibTrans2D1" presStyleIdx="7" presStyleCnt="11"/>
      <dgm:spPr/>
    </dgm:pt>
    <dgm:pt modelId="{5B3BCE7B-80A9-4771-8FE9-9B7C2FD3D9BA}" type="pres">
      <dgm:prSet presAssocID="{019C9DD4-0003-4163-99EB-27A6C67B9DE1}" presName="node" presStyleLbl="node1" presStyleIdx="8" presStyleCnt="11">
        <dgm:presLayoutVars>
          <dgm:bulletEnabled val="1"/>
        </dgm:presLayoutVars>
      </dgm:prSet>
      <dgm:spPr/>
    </dgm:pt>
    <dgm:pt modelId="{F4633C1F-881C-4A37-A246-D74B5C5EF6C0}" type="pres">
      <dgm:prSet presAssocID="{B715243D-108D-47D9-89D4-8DE08C060206}" presName="sibTrans" presStyleLbl="sibTrans2D1" presStyleIdx="8" presStyleCnt="11"/>
      <dgm:spPr/>
    </dgm:pt>
    <dgm:pt modelId="{0C7AFCB4-C819-4624-9E37-C71C8F9FB03A}" type="pres">
      <dgm:prSet presAssocID="{B715243D-108D-47D9-89D4-8DE08C060206}" presName="connectorText" presStyleLbl="sibTrans2D1" presStyleIdx="8" presStyleCnt="11"/>
      <dgm:spPr/>
    </dgm:pt>
    <dgm:pt modelId="{16BC62F0-1E78-4990-9C38-FF1E28C6E730}" type="pres">
      <dgm:prSet presAssocID="{D4F973C1-2A1E-42C8-85E6-F48784E261DB}" presName="node" presStyleLbl="node1" presStyleIdx="9" presStyleCnt="11">
        <dgm:presLayoutVars>
          <dgm:bulletEnabled val="1"/>
        </dgm:presLayoutVars>
      </dgm:prSet>
      <dgm:spPr/>
    </dgm:pt>
    <dgm:pt modelId="{C11AF8EA-02E2-4C53-ABA7-89D52E79399A}" type="pres">
      <dgm:prSet presAssocID="{880A6832-1DCB-479F-A218-7F4FD04656C7}" presName="sibTrans" presStyleLbl="sibTrans2D1" presStyleIdx="9" presStyleCnt="11"/>
      <dgm:spPr/>
    </dgm:pt>
    <dgm:pt modelId="{AD022E47-D126-4A3F-9CBF-D53BB9C1A771}" type="pres">
      <dgm:prSet presAssocID="{880A6832-1DCB-479F-A218-7F4FD04656C7}" presName="connectorText" presStyleLbl="sibTrans2D1" presStyleIdx="9" presStyleCnt="11"/>
      <dgm:spPr/>
    </dgm:pt>
    <dgm:pt modelId="{8247F71A-D629-4186-B48B-1425D4618E11}" type="pres">
      <dgm:prSet presAssocID="{62EE9B73-7BD2-482D-B7BC-A9DFE48C1266}" presName="node" presStyleLbl="node1" presStyleIdx="10" presStyleCnt="11">
        <dgm:presLayoutVars>
          <dgm:bulletEnabled val="1"/>
        </dgm:presLayoutVars>
      </dgm:prSet>
      <dgm:spPr/>
    </dgm:pt>
    <dgm:pt modelId="{97117AA4-D677-4871-907F-9481B6BE2711}" type="pres">
      <dgm:prSet presAssocID="{ABF99200-1185-46CE-97E4-5B155707F607}" presName="sibTrans" presStyleLbl="sibTrans2D1" presStyleIdx="10" presStyleCnt="11"/>
      <dgm:spPr/>
    </dgm:pt>
    <dgm:pt modelId="{AADAAC30-3927-41D3-9474-2FCA646256F4}" type="pres">
      <dgm:prSet presAssocID="{ABF99200-1185-46CE-97E4-5B155707F607}" presName="connectorText" presStyleLbl="sibTrans2D1" presStyleIdx="10" presStyleCnt="11"/>
      <dgm:spPr/>
    </dgm:pt>
  </dgm:ptLst>
  <dgm:cxnLst>
    <dgm:cxn modelId="{72ABDF03-C8EB-4E3F-A062-BFDBC18FA4BC}" type="presOf" srcId="{049D1BA9-22A9-4972-9F73-082C213AF7AF}" destId="{C100FFC5-8D66-4864-BEA4-CCF3D3D597D3}" srcOrd="0" destOrd="0" presId="urn:microsoft.com/office/officeart/2005/8/layout/cycle2"/>
    <dgm:cxn modelId="{75D04706-2E41-4F3B-A00E-5DD543F46C2C}" srcId="{6F08EE0D-C161-4DAC-80A5-0EE44EBD447C}" destId="{A9358E61-E16F-4B81-AFF8-14AE5E668F56}" srcOrd="1" destOrd="0" parTransId="{BC85CDAE-C0DE-4631-9B4A-92EA09CF26BB}" sibTransId="{A78B238F-5C3A-4E49-BC35-FC3EF27256F0}"/>
    <dgm:cxn modelId="{AA375B08-734B-43F7-88AF-918DFE578BFD}" type="presOf" srcId="{260DBE07-8512-4AE2-ADD6-852D0A25F00C}" destId="{2994A1A8-CB3C-40EB-BAF8-CAEB7A32A2A3}" srcOrd="1" destOrd="0" presId="urn:microsoft.com/office/officeart/2005/8/layout/cycle2"/>
    <dgm:cxn modelId="{EF098E0E-7F5D-4366-A574-7A3729084253}" type="presOf" srcId="{82FE9952-F21A-4F66-8513-E9EAE7892D6A}" destId="{B2DA9BD4-711D-4BBC-BC9A-4A8D31BC40F2}" srcOrd="1" destOrd="0" presId="urn:microsoft.com/office/officeart/2005/8/layout/cycle2"/>
    <dgm:cxn modelId="{00F71912-4208-4576-8078-FD2D4D60F648}" type="presOf" srcId="{A78B238F-5C3A-4E49-BC35-FC3EF27256F0}" destId="{0CE705E9-CE60-4B75-9858-F74FE8A77267}" srcOrd="0" destOrd="0" presId="urn:microsoft.com/office/officeart/2005/8/layout/cycle2"/>
    <dgm:cxn modelId="{310E0919-44C3-4366-A7EA-96633892A92F}" type="presOf" srcId="{4B4BBA48-BCDF-4E2B-A7B7-05FC8B9E81BE}" destId="{EE7D309D-FBAF-4B7D-94DA-A96A3DB1CA53}" srcOrd="0" destOrd="0" presId="urn:microsoft.com/office/officeart/2005/8/layout/cycle2"/>
    <dgm:cxn modelId="{25C8EC19-A857-4736-B259-35729273CF37}" type="presOf" srcId="{D94EEC6D-EDBD-44BA-9D2B-1AE190E0FAD1}" destId="{8FC413EB-9986-481B-9EF8-3E0686456A27}" srcOrd="0" destOrd="0" presId="urn:microsoft.com/office/officeart/2005/8/layout/cycle2"/>
    <dgm:cxn modelId="{DA855E20-C851-46B4-8EDA-11F0AD69D1B1}" type="presOf" srcId="{62EE9B73-7BD2-482D-B7BC-A9DFE48C1266}" destId="{8247F71A-D629-4186-B48B-1425D4618E11}" srcOrd="0" destOrd="0" presId="urn:microsoft.com/office/officeart/2005/8/layout/cycle2"/>
    <dgm:cxn modelId="{B6C2472D-9642-4C59-84BC-4504A47C2969}" type="presOf" srcId="{019C9DD4-0003-4163-99EB-27A6C67B9DE1}" destId="{5B3BCE7B-80A9-4771-8FE9-9B7C2FD3D9BA}" srcOrd="0" destOrd="0" presId="urn:microsoft.com/office/officeart/2005/8/layout/cycle2"/>
    <dgm:cxn modelId="{DE8A0537-7DF7-4BE2-9746-D8F8497C5D72}" type="presOf" srcId="{958C4F1F-550A-4FE1-AFF8-A92FD1E2369E}" destId="{704F6F9F-2E82-45D2-8DC9-FF44434A8843}" srcOrd="1" destOrd="0" presId="urn:microsoft.com/office/officeart/2005/8/layout/cycle2"/>
    <dgm:cxn modelId="{566F023A-4DF3-4967-9594-E3C7206EF904}" type="presOf" srcId="{E2331981-28DB-4931-9BB3-C540880EF02B}" destId="{78C1D74C-FC82-4695-A201-98C783A8D374}" srcOrd="1" destOrd="0" presId="urn:microsoft.com/office/officeart/2005/8/layout/cycle2"/>
    <dgm:cxn modelId="{7DBF4F3A-FF94-4CCC-9FFF-9D7F045BB2A0}" srcId="{6F08EE0D-C161-4DAC-80A5-0EE44EBD447C}" destId="{4B4BBA48-BCDF-4E2B-A7B7-05FC8B9E81BE}" srcOrd="4" destOrd="0" parTransId="{43665846-5C40-4BBD-80B7-2490C588D624}" sibTransId="{260DBE07-8512-4AE2-ADD6-852D0A25F00C}"/>
    <dgm:cxn modelId="{6B9FD13E-A45E-4EC2-AC9A-ED51661011AC}" type="presOf" srcId="{880A6832-1DCB-479F-A218-7F4FD04656C7}" destId="{C11AF8EA-02E2-4C53-ABA7-89D52E79399A}" srcOrd="0" destOrd="0" presId="urn:microsoft.com/office/officeart/2005/8/layout/cycle2"/>
    <dgm:cxn modelId="{C113465B-D3EB-41AC-89D8-A5CB40F42BC4}" type="presOf" srcId="{958C4F1F-550A-4FE1-AFF8-A92FD1E2369E}" destId="{53E44A24-5908-4122-8C23-60289A1987B2}" srcOrd="0" destOrd="0" presId="urn:microsoft.com/office/officeart/2005/8/layout/cycle2"/>
    <dgm:cxn modelId="{F0FFC260-289C-40B9-9495-9961D26BCF74}" srcId="{6F08EE0D-C161-4DAC-80A5-0EE44EBD447C}" destId="{2A7C854D-1688-400A-87E5-EB193359EB10}" srcOrd="6" destOrd="0" parTransId="{C8FD0FAF-DCB0-481A-B264-BE7F8DBA0C0B}" sibTransId="{8750FE3D-CF55-4E00-9B23-F1BDF64FBFCC}"/>
    <dgm:cxn modelId="{330F6A41-168E-4C33-A15D-5F39EECFFDDF}" type="presOf" srcId="{E2331981-28DB-4931-9BB3-C540880EF02B}" destId="{8750B37F-A571-4A28-BE3A-1250072CCE5C}" srcOrd="0" destOrd="0" presId="urn:microsoft.com/office/officeart/2005/8/layout/cycle2"/>
    <dgm:cxn modelId="{3AB17C61-F3EA-4DB6-BF3A-97A74FA39E09}" type="presOf" srcId="{A9358E61-E16F-4B81-AFF8-14AE5E668F56}" destId="{53A14275-04E6-4F65-A5C2-1D9D353EA823}" srcOrd="0" destOrd="0" presId="urn:microsoft.com/office/officeart/2005/8/layout/cycle2"/>
    <dgm:cxn modelId="{8ACEAE69-CD76-4850-8F4F-F928A582BD20}" type="presOf" srcId="{A78B238F-5C3A-4E49-BC35-FC3EF27256F0}" destId="{25220667-4BE8-4022-86DB-DC13BCB14B39}" srcOrd="1" destOrd="0" presId="urn:microsoft.com/office/officeart/2005/8/layout/cycle2"/>
    <dgm:cxn modelId="{AE86054E-3938-425B-BCD3-95F67C0429A3}" srcId="{6F08EE0D-C161-4DAC-80A5-0EE44EBD447C}" destId="{049D1BA9-22A9-4972-9F73-082C213AF7AF}" srcOrd="0" destOrd="0" parTransId="{C3A9FB97-B29C-4CCC-BDDE-D8D611A15477}" sibTransId="{958C4F1F-550A-4FE1-AFF8-A92FD1E2369E}"/>
    <dgm:cxn modelId="{F3091670-6D67-47F6-A58F-EA7F55CF6723}" type="presOf" srcId="{D94EEC6D-EDBD-44BA-9D2B-1AE190E0FAD1}" destId="{873D41C2-772C-47C5-8939-A8EA75626C43}" srcOrd="1" destOrd="0" presId="urn:microsoft.com/office/officeart/2005/8/layout/cycle2"/>
    <dgm:cxn modelId="{A09CFA52-1168-474B-9153-855338E4760F}" type="presOf" srcId="{B715243D-108D-47D9-89D4-8DE08C060206}" destId="{0C7AFCB4-C819-4624-9E37-C71C8F9FB03A}" srcOrd="1" destOrd="0" presId="urn:microsoft.com/office/officeart/2005/8/layout/cycle2"/>
    <dgm:cxn modelId="{9B5F2F56-CD9C-4B37-9552-0FFC4B680CF3}" type="presOf" srcId="{7BEF2965-E4AD-4CBE-9087-AD4D8CD790AD}" destId="{A31A8348-8527-4DBD-9DB2-C8ED05B68581}" srcOrd="0" destOrd="0" presId="urn:microsoft.com/office/officeart/2005/8/layout/cycle2"/>
    <dgm:cxn modelId="{DA70607B-6AA3-4EA4-95EE-FBC29C0E5D45}" type="presOf" srcId="{8750FE3D-CF55-4E00-9B23-F1BDF64FBFCC}" destId="{CFEB3BB4-F33F-40D0-BCB7-5EAF0534FEA6}" srcOrd="0" destOrd="0" presId="urn:microsoft.com/office/officeart/2005/8/layout/cycle2"/>
    <dgm:cxn modelId="{B3198380-F610-49C4-95E3-CCB8BDDC86EB}" type="presOf" srcId="{831A936A-D676-43BF-88C1-20A584A75E44}" destId="{9DFD2CDF-DD12-45D6-8C36-456EABB4E4C2}" srcOrd="0" destOrd="0" presId="urn:microsoft.com/office/officeart/2005/8/layout/cycle2"/>
    <dgm:cxn modelId="{73530989-C2B0-41B4-B565-E5C9054F698C}" type="presOf" srcId="{88725834-EBDC-4966-AA31-A72740D8444F}" destId="{EBA56179-3122-4788-8B89-EC6B6CB6EAA9}" srcOrd="0" destOrd="0" presId="urn:microsoft.com/office/officeart/2005/8/layout/cycle2"/>
    <dgm:cxn modelId="{84BA828D-5D98-4520-8580-6AC28464EDD6}" type="presOf" srcId="{5EA562D4-D862-4176-8167-65B71B856794}" destId="{BFF97C9C-2C98-4FDA-A2A6-6EA59E5F04DA}" srcOrd="1" destOrd="0" presId="urn:microsoft.com/office/officeart/2005/8/layout/cycle2"/>
    <dgm:cxn modelId="{A8D8638E-5EBE-4405-BF9A-B412058AE88C}" type="presOf" srcId="{2C623F5E-F4B2-49CE-BF49-242D00062134}" destId="{C2B4F2DF-F34C-4149-B6D6-8F3247D894B8}" srcOrd="0" destOrd="0" presId="urn:microsoft.com/office/officeart/2005/8/layout/cycle2"/>
    <dgm:cxn modelId="{4EB5598E-53C4-4078-ADC1-2744E028DC20}" srcId="{6F08EE0D-C161-4DAC-80A5-0EE44EBD447C}" destId="{62EE9B73-7BD2-482D-B7BC-A9DFE48C1266}" srcOrd="10" destOrd="0" parTransId="{757AF37C-C62D-4D7E-92FA-4780D91071EA}" sibTransId="{ABF99200-1185-46CE-97E4-5B155707F607}"/>
    <dgm:cxn modelId="{2999838F-1148-4145-96D5-410E92DB7AD3}" srcId="{6F08EE0D-C161-4DAC-80A5-0EE44EBD447C}" destId="{88725834-EBDC-4966-AA31-A72740D8444F}" srcOrd="3" destOrd="0" parTransId="{BF1225EF-F948-40A9-BA48-6E52DC95D0BF}" sibTransId="{E2331981-28DB-4931-9BB3-C540880EF02B}"/>
    <dgm:cxn modelId="{8A557991-91F5-4C0C-BBDE-434A82CF4BAF}" type="presOf" srcId="{260DBE07-8512-4AE2-ADD6-852D0A25F00C}" destId="{2D4A4935-F305-44F6-994B-1D959B2694B6}" srcOrd="0" destOrd="0" presId="urn:microsoft.com/office/officeart/2005/8/layout/cycle2"/>
    <dgm:cxn modelId="{C17A6395-D676-4AFE-9CA2-7D3DF7442D1B}" type="presOf" srcId="{880A6832-1DCB-479F-A218-7F4FD04656C7}" destId="{AD022E47-D126-4A3F-9CBF-D53BB9C1A771}" srcOrd="1" destOrd="0" presId="urn:microsoft.com/office/officeart/2005/8/layout/cycle2"/>
    <dgm:cxn modelId="{BC5701A1-75FA-4DAE-8E20-6795CD8267A4}" type="presOf" srcId="{ABF99200-1185-46CE-97E4-5B155707F607}" destId="{AADAAC30-3927-41D3-9474-2FCA646256F4}" srcOrd="1" destOrd="0" presId="urn:microsoft.com/office/officeart/2005/8/layout/cycle2"/>
    <dgm:cxn modelId="{6C01ADA1-0E6C-465B-B1A3-F873A28C4A78}" type="presOf" srcId="{D4F973C1-2A1E-42C8-85E6-F48784E261DB}" destId="{16BC62F0-1E78-4990-9C38-FF1E28C6E730}" srcOrd="0" destOrd="0" presId="urn:microsoft.com/office/officeart/2005/8/layout/cycle2"/>
    <dgm:cxn modelId="{4B49A9B6-F7AB-4348-8544-2A9F11CAF678}" type="presOf" srcId="{6F08EE0D-C161-4DAC-80A5-0EE44EBD447C}" destId="{D7DD8858-241F-4A9B-B8BD-DEB9CDF0580A}" srcOrd="0" destOrd="0" presId="urn:microsoft.com/office/officeart/2005/8/layout/cycle2"/>
    <dgm:cxn modelId="{CB06FBC4-C03A-418F-B332-ED4A1BE8A1FB}" type="presOf" srcId="{ABF99200-1185-46CE-97E4-5B155707F607}" destId="{97117AA4-D677-4871-907F-9481B6BE2711}" srcOrd="0" destOrd="0" presId="urn:microsoft.com/office/officeart/2005/8/layout/cycle2"/>
    <dgm:cxn modelId="{56695AC6-343F-4021-9599-D9F417D7E3E9}" srcId="{6F08EE0D-C161-4DAC-80A5-0EE44EBD447C}" destId="{D4F973C1-2A1E-42C8-85E6-F48784E261DB}" srcOrd="9" destOrd="0" parTransId="{E0346618-A6A2-47C0-9AF8-EB958F4B93A8}" sibTransId="{880A6832-1DCB-479F-A218-7F4FD04656C7}"/>
    <dgm:cxn modelId="{730389C6-BC31-4867-93F9-5A2358D29C14}" srcId="{6F08EE0D-C161-4DAC-80A5-0EE44EBD447C}" destId="{831A936A-D676-43BF-88C1-20A584A75E44}" srcOrd="5" destOrd="0" parTransId="{728AF4D6-1145-4438-8F21-82D1F5DF6E42}" sibTransId="{D94EEC6D-EDBD-44BA-9D2B-1AE190E0FAD1}"/>
    <dgm:cxn modelId="{162C45D3-1F91-493D-B662-4E027E913E94}" type="presOf" srcId="{5EA562D4-D862-4176-8167-65B71B856794}" destId="{87C2E913-1406-48C3-A9C1-A69AF11B7BBF}" srcOrd="0" destOrd="0" presId="urn:microsoft.com/office/officeart/2005/8/layout/cycle2"/>
    <dgm:cxn modelId="{8B2570D5-A390-4CEF-A8DC-B5A56F1C16BD}" srcId="{6F08EE0D-C161-4DAC-80A5-0EE44EBD447C}" destId="{7BEF2965-E4AD-4CBE-9087-AD4D8CD790AD}" srcOrd="7" destOrd="0" parTransId="{97AAF28D-FCC8-48C6-9E2D-F1B2D4129E07}" sibTransId="{82FE9952-F21A-4F66-8513-E9EAE7892D6A}"/>
    <dgm:cxn modelId="{5E4877D7-EC04-45BB-B5AA-35A21F228F71}" type="presOf" srcId="{82FE9952-F21A-4F66-8513-E9EAE7892D6A}" destId="{06FCE935-E4ED-47CF-9995-5F853D68D242}" srcOrd="0" destOrd="0" presId="urn:microsoft.com/office/officeart/2005/8/layout/cycle2"/>
    <dgm:cxn modelId="{CC0A34DA-4C06-4080-A958-25CCDE54F686}" type="presOf" srcId="{2A7C854D-1688-400A-87E5-EB193359EB10}" destId="{6E49A7E5-5F77-452E-871E-315E13572CC1}" srcOrd="0" destOrd="0" presId="urn:microsoft.com/office/officeart/2005/8/layout/cycle2"/>
    <dgm:cxn modelId="{D497BFE0-145E-4C27-9309-1EC01EE7621E}" srcId="{6F08EE0D-C161-4DAC-80A5-0EE44EBD447C}" destId="{2C623F5E-F4B2-49CE-BF49-242D00062134}" srcOrd="2" destOrd="0" parTransId="{7D216810-FD59-4FDC-B401-912D893457CD}" sibTransId="{5EA562D4-D862-4176-8167-65B71B856794}"/>
    <dgm:cxn modelId="{4B34B9E1-59E6-4A4C-9FB1-30A550149133}" type="presOf" srcId="{B715243D-108D-47D9-89D4-8DE08C060206}" destId="{F4633C1F-881C-4A37-A246-D74B5C5EF6C0}" srcOrd="0" destOrd="0" presId="urn:microsoft.com/office/officeart/2005/8/layout/cycle2"/>
    <dgm:cxn modelId="{2297AFE8-0718-4717-A794-4128CB8BB1AC}" type="presOf" srcId="{8750FE3D-CF55-4E00-9B23-F1BDF64FBFCC}" destId="{DD050E13-C5BA-43D2-AC4D-0F7C521F9F5D}" srcOrd="1" destOrd="0" presId="urn:microsoft.com/office/officeart/2005/8/layout/cycle2"/>
    <dgm:cxn modelId="{CAAB93F3-C6B1-419B-B1FF-7F3A02872CFD}" srcId="{6F08EE0D-C161-4DAC-80A5-0EE44EBD447C}" destId="{019C9DD4-0003-4163-99EB-27A6C67B9DE1}" srcOrd="8" destOrd="0" parTransId="{4FAFF695-47D3-4F35-8386-0A674CF66017}" sibTransId="{B715243D-108D-47D9-89D4-8DE08C060206}"/>
    <dgm:cxn modelId="{0D63C8DD-4617-4B65-B68B-1F0AD5574013}" type="presParOf" srcId="{D7DD8858-241F-4A9B-B8BD-DEB9CDF0580A}" destId="{C100FFC5-8D66-4864-BEA4-CCF3D3D597D3}" srcOrd="0" destOrd="0" presId="urn:microsoft.com/office/officeart/2005/8/layout/cycle2"/>
    <dgm:cxn modelId="{EDB4A3A1-4001-4398-A1DA-EFBF359BF1E7}" type="presParOf" srcId="{D7DD8858-241F-4A9B-B8BD-DEB9CDF0580A}" destId="{53E44A24-5908-4122-8C23-60289A1987B2}" srcOrd="1" destOrd="0" presId="urn:microsoft.com/office/officeart/2005/8/layout/cycle2"/>
    <dgm:cxn modelId="{002C80D4-9259-41FA-B33D-F54FC3196ACB}" type="presParOf" srcId="{53E44A24-5908-4122-8C23-60289A1987B2}" destId="{704F6F9F-2E82-45D2-8DC9-FF44434A8843}" srcOrd="0" destOrd="0" presId="urn:microsoft.com/office/officeart/2005/8/layout/cycle2"/>
    <dgm:cxn modelId="{85812494-F83B-4202-B0D1-42A873A00D6C}" type="presParOf" srcId="{D7DD8858-241F-4A9B-B8BD-DEB9CDF0580A}" destId="{53A14275-04E6-4F65-A5C2-1D9D353EA823}" srcOrd="2" destOrd="0" presId="urn:microsoft.com/office/officeart/2005/8/layout/cycle2"/>
    <dgm:cxn modelId="{71A3B149-6EC4-42FA-ACFE-403027ACC153}" type="presParOf" srcId="{D7DD8858-241F-4A9B-B8BD-DEB9CDF0580A}" destId="{0CE705E9-CE60-4B75-9858-F74FE8A77267}" srcOrd="3" destOrd="0" presId="urn:microsoft.com/office/officeart/2005/8/layout/cycle2"/>
    <dgm:cxn modelId="{E37A2B23-3A43-4266-82BD-30C41892681B}" type="presParOf" srcId="{0CE705E9-CE60-4B75-9858-F74FE8A77267}" destId="{25220667-4BE8-4022-86DB-DC13BCB14B39}" srcOrd="0" destOrd="0" presId="urn:microsoft.com/office/officeart/2005/8/layout/cycle2"/>
    <dgm:cxn modelId="{5B0B55B9-B666-4A73-9AF2-CE8A3D0708C9}" type="presParOf" srcId="{D7DD8858-241F-4A9B-B8BD-DEB9CDF0580A}" destId="{C2B4F2DF-F34C-4149-B6D6-8F3247D894B8}" srcOrd="4" destOrd="0" presId="urn:microsoft.com/office/officeart/2005/8/layout/cycle2"/>
    <dgm:cxn modelId="{6D9A365D-3849-4E98-BF4E-53A31AC455CC}" type="presParOf" srcId="{D7DD8858-241F-4A9B-B8BD-DEB9CDF0580A}" destId="{87C2E913-1406-48C3-A9C1-A69AF11B7BBF}" srcOrd="5" destOrd="0" presId="urn:microsoft.com/office/officeart/2005/8/layout/cycle2"/>
    <dgm:cxn modelId="{54F9414F-4FA5-4422-8CCF-2630D5CFE1F9}" type="presParOf" srcId="{87C2E913-1406-48C3-A9C1-A69AF11B7BBF}" destId="{BFF97C9C-2C98-4FDA-A2A6-6EA59E5F04DA}" srcOrd="0" destOrd="0" presId="urn:microsoft.com/office/officeart/2005/8/layout/cycle2"/>
    <dgm:cxn modelId="{7785BC1E-0836-4B5A-8C7C-47ECA9E47D5A}" type="presParOf" srcId="{D7DD8858-241F-4A9B-B8BD-DEB9CDF0580A}" destId="{EBA56179-3122-4788-8B89-EC6B6CB6EAA9}" srcOrd="6" destOrd="0" presId="urn:microsoft.com/office/officeart/2005/8/layout/cycle2"/>
    <dgm:cxn modelId="{CA5363D9-15EA-48D5-8A1F-93DF889C9F89}" type="presParOf" srcId="{D7DD8858-241F-4A9B-B8BD-DEB9CDF0580A}" destId="{8750B37F-A571-4A28-BE3A-1250072CCE5C}" srcOrd="7" destOrd="0" presId="urn:microsoft.com/office/officeart/2005/8/layout/cycle2"/>
    <dgm:cxn modelId="{608686A0-D8FF-4546-8757-8C40AB882558}" type="presParOf" srcId="{8750B37F-A571-4A28-BE3A-1250072CCE5C}" destId="{78C1D74C-FC82-4695-A201-98C783A8D374}" srcOrd="0" destOrd="0" presId="urn:microsoft.com/office/officeart/2005/8/layout/cycle2"/>
    <dgm:cxn modelId="{2B92FF53-A481-4774-BE5F-FF57CE42FDE4}" type="presParOf" srcId="{D7DD8858-241F-4A9B-B8BD-DEB9CDF0580A}" destId="{EE7D309D-FBAF-4B7D-94DA-A96A3DB1CA53}" srcOrd="8" destOrd="0" presId="urn:microsoft.com/office/officeart/2005/8/layout/cycle2"/>
    <dgm:cxn modelId="{88641018-9171-42BE-A0CE-33063F663847}" type="presParOf" srcId="{D7DD8858-241F-4A9B-B8BD-DEB9CDF0580A}" destId="{2D4A4935-F305-44F6-994B-1D959B2694B6}" srcOrd="9" destOrd="0" presId="urn:microsoft.com/office/officeart/2005/8/layout/cycle2"/>
    <dgm:cxn modelId="{35ED7304-31C9-4602-B011-522E99C8BD7A}" type="presParOf" srcId="{2D4A4935-F305-44F6-994B-1D959B2694B6}" destId="{2994A1A8-CB3C-40EB-BAF8-CAEB7A32A2A3}" srcOrd="0" destOrd="0" presId="urn:microsoft.com/office/officeart/2005/8/layout/cycle2"/>
    <dgm:cxn modelId="{B4EBC192-1ACC-4E53-AA0F-FDF9EE717FD5}" type="presParOf" srcId="{D7DD8858-241F-4A9B-B8BD-DEB9CDF0580A}" destId="{9DFD2CDF-DD12-45D6-8C36-456EABB4E4C2}" srcOrd="10" destOrd="0" presId="urn:microsoft.com/office/officeart/2005/8/layout/cycle2"/>
    <dgm:cxn modelId="{A909FBFB-6F38-4B03-890C-AED6F65EF297}" type="presParOf" srcId="{D7DD8858-241F-4A9B-B8BD-DEB9CDF0580A}" destId="{8FC413EB-9986-481B-9EF8-3E0686456A27}" srcOrd="11" destOrd="0" presId="urn:microsoft.com/office/officeart/2005/8/layout/cycle2"/>
    <dgm:cxn modelId="{75DA87CE-33B9-4A76-AC04-14B8A90FA829}" type="presParOf" srcId="{8FC413EB-9986-481B-9EF8-3E0686456A27}" destId="{873D41C2-772C-47C5-8939-A8EA75626C43}" srcOrd="0" destOrd="0" presId="urn:microsoft.com/office/officeart/2005/8/layout/cycle2"/>
    <dgm:cxn modelId="{A814FEE0-184A-4289-B57C-2FA44EC60224}" type="presParOf" srcId="{D7DD8858-241F-4A9B-B8BD-DEB9CDF0580A}" destId="{6E49A7E5-5F77-452E-871E-315E13572CC1}" srcOrd="12" destOrd="0" presId="urn:microsoft.com/office/officeart/2005/8/layout/cycle2"/>
    <dgm:cxn modelId="{CE941D88-D8B2-408F-AF40-7E1D0520B560}" type="presParOf" srcId="{D7DD8858-241F-4A9B-B8BD-DEB9CDF0580A}" destId="{CFEB3BB4-F33F-40D0-BCB7-5EAF0534FEA6}" srcOrd="13" destOrd="0" presId="urn:microsoft.com/office/officeart/2005/8/layout/cycle2"/>
    <dgm:cxn modelId="{0876B8DA-E230-4CD1-94D3-DFC4EF3EF94D}" type="presParOf" srcId="{CFEB3BB4-F33F-40D0-BCB7-5EAF0534FEA6}" destId="{DD050E13-C5BA-43D2-AC4D-0F7C521F9F5D}" srcOrd="0" destOrd="0" presId="urn:microsoft.com/office/officeart/2005/8/layout/cycle2"/>
    <dgm:cxn modelId="{77CC8381-FDE6-4DD5-9B24-A3DF880D00FD}" type="presParOf" srcId="{D7DD8858-241F-4A9B-B8BD-DEB9CDF0580A}" destId="{A31A8348-8527-4DBD-9DB2-C8ED05B68581}" srcOrd="14" destOrd="0" presId="urn:microsoft.com/office/officeart/2005/8/layout/cycle2"/>
    <dgm:cxn modelId="{DE25AE08-E534-4486-8859-136F2D535748}" type="presParOf" srcId="{D7DD8858-241F-4A9B-B8BD-DEB9CDF0580A}" destId="{06FCE935-E4ED-47CF-9995-5F853D68D242}" srcOrd="15" destOrd="0" presId="urn:microsoft.com/office/officeart/2005/8/layout/cycle2"/>
    <dgm:cxn modelId="{F244A88F-F3A8-4175-BF70-0FA0670EE62C}" type="presParOf" srcId="{06FCE935-E4ED-47CF-9995-5F853D68D242}" destId="{B2DA9BD4-711D-4BBC-BC9A-4A8D31BC40F2}" srcOrd="0" destOrd="0" presId="urn:microsoft.com/office/officeart/2005/8/layout/cycle2"/>
    <dgm:cxn modelId="{6C49D6D0-ECAA-49DE-8D52-3E194B5D19AA}" type="presParOf" srcId="{D7DD8858-241F-4A9B-B8BD-DEB9CDF0580A}" destId="{5B3BCE7B-80A9-4771-8FE9-9B7C2FD3D9BA}" srcOrd="16" destOrd="0" presId="urn:microsoft.com/office/officeart/2005/8/layout/cycle2"/>
    <dgm:cxn modelId="{899C3309-D06C-40D3-9D9F-164D4600B060}" type="presParOf" srcId="{D7DD8858-241F-4A9B-B8BD-DEB9CDF0580A}" destId="{F4633C1F-881C-4A37-A246-D74B5C5EF6C0}" srcOrd="17" destOrd="0" presId="urn:microsoft.com/office/officeart/2005/8/layout/cycle2"/>
    <dgm:cxn modelId="{01D41538-3D9B-4004-B2F8-B2262BF51C84}" type="presParOf" srcId="{F4633C1F-881C-4A37-A246-D74B5C5EF6C0}" destId="{0C7AFCB4-C819-4624-9E37-C71C8F9FB03A}" srcOrd="0" destOrd="0" presId="urn:microsoft.com/office/officeart/2005/8/layout/cycle2"/>
    <dgm:cxn modelId="{A52AD723-211A-4030-A705-D682C718B07D}" type="presParOf" srcId="{D7DD8858-241F-4A9B-B8BD-DEB9CDF0580A}" destId="{16BC62F0-1E78-4990-9C38-FF1E28C6E730}" srcOrd="18" destOrd="0" presId="urn:microsoft.com/office/officeart/2005/8/layout/cycle2"/>
    <dgm:cxn modelId="{786549EF-1C95-437C-8EA0-878655B9E09D}" type="presParOf" srcId="{D7DD8858-241F-4A9B-B8BD-DEB9CDF0580A}" destId="{C11AF8EA-02E2-4C53-ABA7-89D52E79399A}" srcOrd="19" destOrd="0" presId="urn:microsoft.com/office/officeart/2005/8/layout/cycle2"/>
    <dgm:cxn modelId="{AC4AAFFC-D316-4ABD-A1CA-8509494AB9A6}" type="presParOf" srcId="{C11AF8EA-02E2-4C53-ABA7-89D52E79399A}" destId="{AD022E47-D126-4A3F-9CBF-D53BB9C1A771}" srcOrd="0" destOrd="0" presId="urn:microsoft.com/office/officeart/2005/8/layout/cycle2"/>
    <dgm:cxn modelId="{87C5D60B-7BD4-4A4F-8454-65BCA380228B}" type="presParOf" srcId="{D7DD8858-241F-4A9B-B8BD-DEB9CDF0580A}" destId="{8247F71A-D629-4186-B48B-1425D4618E11}" srcOrd="20" destOrd="0" presId="urn:microsoft.com/office/officeart/2005/8/layout/cycle2"/>
    <dgm:cxn modelId="{A9A9B102-D3BF-4DAA-BB91-33DACD5AF084}" type="presParOf" srcId="{D7DD8858-241F-4A9B-B8BD-DEB9CDF0580A}" destId="{97117AA4-D677-4871-907F-9481B6BE2711}" srcOrd="21" destOrd="0" presId="urn:microsoft.com/office/officeart/2005/8/layout/cycle2"/>
    <dgm:cxn modelId="{42AA879E-818D-4643-B3D2-2A185892BDFC}" type="presParOf" srcId="{97117AA4-D677-4871-907F-9481B6BE2711}" destId="{AADAAC30-3927-41D3-9474-2FCA646256F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C8638E-EB03-4133-8E75-5D68189ADECD}">
      <dsp:nvSpPr>
        <dsp:cNvPr id="0" name=""/>
        <dsp:cNvSpPr/>
      </dsp:nvSpPr>
      <dsp:spPr>
        <a:xfrm>
          <a:off x="690597" y="1266"/>
          <a:ext cx="1909385" cy="11456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200" kern="1200"/>
        </a:p>
      </dsp:txBody>
      <dsp:txXfrm>
        <a:off x="690597" y="1266"/>
        <a:ext cx="1909385" cy="1145631"/>
      </dsp:txXfrm>
    </dsp:sp>
    <dsp:sp modelId="{D8199FAF-D846-43A6-B0F3-AF87CCD7C6A1}">
      <dsp:nvSpPr>
        <dsp:cNvPr id="0" name=""/>
        <dsp:cNvSpPr/>
      </dsp:nvSpPr>
      <dsp:spPr>
        <a:xfrm>
          <a:off x="2790921" y="1266"/>
          <a:ext cx="1909385" cy="11456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200" kern="1200"/>
        </a:p>
      </dsp:txBody>
      <dsp:txXfrm>
        <a:off x="2790921" y="1266"/>
        <a:ext cx="1909385" cy="1145631"/>
      </dsp:txXfrm>
    </dsp:sp>
    <dsp:sp modelId="{4726E1B9-498A-4D25-9EAB-65D617DF7ED4}">
      <dsp:nvSpPr>
        <dsp:cNvPr id="0" name=""/>
        <dsp:cNvSpPr/>
      </dsp:nvSpPr>
      <dsp:spPr>
        <a:xfrm>
          <a:off x="4891245" y="1266"/>
          <a:ext cx="1909385" cy="11456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200" kern="1200"/>
        </a:p>
      </dsp:txBody>
      <dsp:txXfrm>
        <a:off x="4891245" y="1266"/>
        <a:ext cx="1909385" cy="1145631"/>
      </dsp:txXfrm>
    </dsp:sp>
    <dsp:sp modelId="{BACACC68-F626-4501-A242-A202BDC712CE}">
      <dsp:nvSpPr>
        <dsp:cNvPr id="0" name=""/>
        <dsp:cNvSpPr/>
      </dsp:nvSpPr>
      <dsp:spPr>
        <a:xfrm>
          <a:off x="1740759" y="1337836"/>
          <a:ext cx="1909385" cy="11456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200" kern="1200"/>
        </a:p>
      </dsp:txBody>
      <dsp:txXfrm>
        <a:off x="1740759" y="1337836"/>
        <a:ext cx="1909385" cy="1145631"/>
      </dsp:txXfrm>
    </dsp:sp>
    <dsp:sp modelId="{FAD6286A-2909-4D1C-8096-064E814FB3EA}">
      <dsp:nvSpPr>
        <dsp:cNvPr id="0" name=""/>
        <dsp:cNvSpPr/>
      </dsp:nvSpPr>
      <dsp:spPr>
        <a:xfrm>
          <a:off x="3841083" y="1337836"/>
          <a:ext cx="1909385" cy="11456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200" kern="1200"/>
        </a:p>
      </dsp:txBody>
      <dsp:txXfrm>
        <a:off x="3841083" y="1337836"/>
        <a:ext cx="1909385" cy="11456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00FFC5-8D66-4864-BEA4-CCF3D3D597D3}">
      <dsp:nvSpPr>
        <dsp:cNvPr id="0" name=""/>
        <dsp:cNvSpPr/>
      </dsp:nvSpPr>
      <dsp:spPr>
        <a:xfrm>
          <a:off x="1074188" y="736"/>
          <a:ext cx="352973" cy="3529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>
              <a:latin typeface="Aptos Display" panose="020F0302020204030204"/>
            </a:rPr>
            <a:t>MAE </a:t>
          </a:r>
          <a:endParaRPr lang="en-GB" sz="600" kern="1200"/>
        </a:p>
      </dsp:txBody>
      <dsp:txXfrm>
        <a:off x="1125880" y="52428"/>
        <a:ext cx="249589" cy="249589"/>
      </dsp:txXfrm>
    </dsp:sp>
    <dsp:sp modelId="{53E44A24-5908-4122-8C23-60289A1987B2}">
      <dsp:nvSpPr>
        <dsp:cNvPr id="0" name=""/>
        <dsp:cNvSpPr/>
      </dsp:nvSpPr>
      <dsp:spPr>
        <a:xfrm rot="981818">
          <a:off x="1455613" y="191660"/>
          <a:ext cx="94174" cy="1191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456185" y="211506"/>
        <a:ext cx="65922" cy="71476"/>
      </dsp:txXfrm>
    </dsp:sp>
    <dsp:sp modelId="{53A14275-04E6-4F65-A5C2-1D9D353EA823}">
      <dsp:nvSpPr>
        <dsp:cNvPr id="0" name=""/>
        <dsp:cNvSpPr/>
      </dsp:nvSpPr>
      <dsp:spPr>
        <a:xfrm>
          <a:off x="1583353" y="150241"/>
          <a:ext cx="352973" cy="3529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>
              <a:latin typeface="Aptos Display" panose="020F0302020204030204"/>
            </a:rPr>
            <a:t>PAI</a:t>
          </a:r>
        </a:p>
      </dsp:txBody>
      <dsp:txXfrm>
        <a:off x="1635045" y="201933"/>
        <a:ext cx="249589" cy="249589"/>
      </dsp:txXfrm>
    </dsp:sp>
    <dsp:sp modelId="{0CE705E9-CE60-4B75-9858-F74FE8A77267}">
      <dsp:nvSpPr>
        <dsp:cNvPr id="0" name=""/>
        <dsp:cNvSpPr/>
      </dsp:nvSpPr>
      <dsp:spPr>
        <a:xfrm rot="2945455">
          <a:off x="1884762" y="465672"/>
          <a:ext cx="94174" cy="1191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89637" y="478822"/>
        <a:ext cx="65922" cy="71476"/>
      </dsp:txXfrm>
    </dsp:sp>
    <dsp:sp modelId="{C2B4F2DF-F34C-4149-B6D6-8F3247D894B8}">
      <dsp:nvSpPr>
        <dsp:cNvPr id="0" name=""/>
        <dsp:cNvSpPr/>
      </dsp:nvSpPr>
      <dsp:spPr>
        <a:xfrm>
          <a:off x="1930862" y="551288"/>
          <a:ext cx="352973" cy="3529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>
              <a:latin typeface="Aptos Display" panose="020F0302020204030204"/>
            </a:rPr>
            <a:t>IRMAO</a:t>
          </a:r>
        </a:p>
      </dsp:txBody>
      <dsp:txXfrm>
        <a:off x="1982554" y="602980"/>
        <a:ext cx="249589" cy="249589"/>
      </dsp:txXfrm>
    </dsp:sp>
    <dsp:sp modelId="{87C2E913-1406-48C3-A9C1-A69AF11B7BBF}">
      <dsp:nvSpPr>
        <dsp:cNvPr id="0" name=""/>
        <dsp:cNvSpPr/>
      </dsp:nvSpPr>
      <dsp:spPr>
        <a:xfrm rot="4909091">
          <a:off x="2097643" y="928202"/>
          <a:ext cx="94174" cy="1191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09759" y="938046"/>
        <a:ext cx="65922" cy="71476"/>
      </dsp:txXfrm>
    </dsp:sp>
    <dsp:sp modelId="{EBA56179-3122-4788-8B89-EC6B6CB6EAA9}">
      <dsp:nvSpPr>
        <dsp:cNvPr id="0" name=""/>
        <dsp:cNvSpPr/>
      </dsp:nvSpPr>
      <dsp:spPr>
        <a:xfrm>
          <a:off x="2006383" y="1076547"/>
          <a:ext cx="352973" cy="3529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>
              <a:latin typeface="Aptos Display" panose="020F0302020204030204"/>
            </a:rPr>
            <a:t>FILHO</a:t>
          </a:r>
          <a:endParaRPr lang="en-GB" sz="600" kern="1200"/>
        </a:p>
      </dsp:txBody>
      <dsp:txXfrm>
        <a:off x="2058075" y="1128239"/>
        <a:ext cx="249589" cy="249589"/>
      </dsp:txXfrm>
    </dsp:sp>
    <dsp:sp modelId="{8750B37F-A571-4A28-BE3A-1250072CCE5C}">
      <dsp:nvSpPr>
        <dsp:cNvPr id="0" name=""/>
        <dsp:cNvSpPr/>
      </dsp:nvSpPr>
      <dsp:spPr>
        <a:xfrm rot="6872727">
          <a:off x="2026667" y="1432398"/>
          <a:ext cx="94174" cy="1191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046661" y="1443375"/>
        <a:ext cx="65922" cy="71476"/>
      </dsp:txXfrm>
    </dsp:sp>
    <dsp:sp modelId="{EE7D309D-FBAF-4B7D-94DA-A96A3DB1CA53}">
      <dsp:nvSpPr>
        <dsp:cNvPr id="0" name=""/>
        <dsp:cNvSpPr/>
      </dsp:nvSpPr>
      <dsp:spPr>
        <a:xfrm>
          <a:off x="1785938" y="1559253"/>
          <a:ext cx="352973" cy="3529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>
              <a:latin typeface="Aptos Display" panose="020F0302020204030204"/>
            </a:rPr>
            <a:t>TIO</a:t>
          </a:r>
        </a:p>
      </dsp:txBody>
      <dsp:txXfrm>
        <a:off x="1837630" y="1610945"/>
        <a:ext cx="249589" cy="249589"/>
      </dsp:txXfrm>
    </dsp:sp>
    <dsp:sp modelId="{2D4A4935-F305-44F6-994B-1D959B2694B6}">
      <dsp:nvSpPr>
        <dsp:cNvPr id="0" name=""/>
        <dsp:cNvSpPr/>
      </dsp:nvSpPr>
      <dsp:spPr>
        <a:xfrm rot="8836364">
          <a:off x="1694370" y="1818183"/>
          <a:ext cx="94174" cy="1191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20380" y="1834372"/>
        <a:ext cx="65922" cy="71476"/>
      </dsp:txXfrm>
    </dsp:sp>
    <dsp:sp modelId="{9DFD2CDF-DD12-45D6-8C36-456EABB4E4C2}">
      <dsp:nvSpPr>
        <dsp:cNvPr id="0" name=""/>
        <dsp:cNvSpPr/>
      </dsp:nvSpPr>
      <dsp:spPr>
        <a:xfrm>
          <a:off x="1339518" y="1846150"/>
          <a:ext cx="352973" cy="3529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>
              <a:latin typeface="Aptos Display" panose="020F0302020204030204"/>
            </a:rPr>
            <a:t>TIA</a:t>
          </a:r>
          <a:endParaRPr lang="en-GB" sz="600" kern="1200"/>
        </a:p>
      </dsp:txBody>
      <dsp:txXfrm>
        <a:off x="1391210" y="1897842"/>
        <a:ext cx="249589" cy="249589"/>
      </dsp:txXfrm>
    </dsp:sp>
    <dsp:sp modelId="{8FC413EB-9986-481B-9EF8-3E0686456A27}">
      <dsp:nvSpPr>
        <dsp:cNvPr id="0" name=""/>
        <dsp:cNvSpPr/>
      </dsp:nvSpPr>
      <dsp:spPr>
        <a:xfrm rot="10800000">
          <a:off x="1206253" y="1963072"/>
          <a:ext cx="94174" cy="1191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234505" y="1986898"/>
        <a:ext cx="65922" cy="71476"/>
      </dsp:txXfrm>
    </dsp:sp>
    <dsp:sp modelId="{6E49A7E5-5F77-452E-871E-315E13572CC1}">
      <dsp:nvSpPr>
        <dsp:cNvPr id="0" name=""/>
        <dsp:cNvSpPr/>
      </dsp:nvSpPr>
      <dsp:spPr>
        <a:xfrm>
          <a:off x="808857" y="1846150"/>
          <a:ext cx="352973" cy="3529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860549" y="1897842"/>
        <a:ext cx="249589" cy="249589"/>
      </dsp:txXfrm>
    </dsp:sp>
    <dsp:sp modelId="{CFEB3BB4-F33F-40D0-BCB7-5EAF0534FEA6}">
      <dsp:nvSpPr>
        <dsp:cNvPr id="0" name=""/>
        <dsp:cNvSpPr/>
      </dsp:nvSpPr>
      <dsp:spPr>
        <a:xfrm rot="12763636">
          <a:off x="717289" y="1821065"/>
          <a:ext cx="94174" cy="1191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743299" y="1852528"/>
        <a:ext cx="65922" cy="71476"/>
      </dsp:txXfrm>
    </dsp:sp>
    <dsp:sp modelId="{A31A8348-8527-4DBD-9DB2-C8ED05B68581}">
      <dsp:nvSpPr>
        <dsp:cNvPr id="0" name=""/>
        <dsp:cNvSpPr/>
      </dsp:nvSpPr>
      <dsp:spPr>
        <a:xfrm>
          <a:off x="362437" y="1559253"/>
          <a:ext cx="352973" cy="3529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414129" y="1610945"/>
        <a:ext cx="249589" cy="249589"/>
      </dsp:txXfrm>
    </dsp:sp>
    <dsp:sp modelId="{06FCE935-E4ED-47CF-9995-5F853D68D242}">
      <dsp:nvSpPr>
        <dsp:cNvPr id="0" name=""/>
        <dsp:cNvSpPr/>
      </dsp:nvSpPr>
      <dsp:spPr>
        <a:xfrm rot="14727273">
          <a:off x="382722" y="1437247"/>
          <a:ext cx="94174" cy="1191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402716" y="1473922"/>
        <a:ext cx="65922" cy="71476"/>
      </dsp:txXfrm>
    </dsp:sp>
    <dsp:sp modelId="{5B3BCE7B-80A9-4771-8FE9-9B7C2FD3D9BA}">
      <dsp:nvSpPr>
        <dsp:cNvPr id="0" name=""/>
        <dsp:cNvSpPr/>
      </dsp:nvSpPr>
      <dsp:spPr>
        <a:xfrm>
          <a:off x="141993" y="1076547"/>
          <a:ext cx="352973" cy="3529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>
            <a:latin typeface="Aptos Display" panose="020F0302020204030204"/>
          </a:endParaRPr>
        </a:p>
      </dsp:txBody>
      <dsp:txXfrm>
        <a:off x="193685" y="1128239"/>
        <a:ext cx="249589" cy="249589"/>
      </dsp:txXfrm>
    </dsp:sp>
    <dsp:sp modelId="{F4633C1F-881C-4A37-A246-D74B5C5EF6C0}">
      <dsp:nvSpPr>
        <dsp:cNvPr id="0" name=""/>
        <dsp:cNvSpPr/>
      </dsp:nvSpPr>
      <dsp:spPr>
        <a:xfrm rot="16690909">
          <a:off x="308773" y="933478"/>
          <a:ext cx="94174" cy="1191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20889" y="971286"/>
        <a:ext cx="65922" cy="71476"/>
      </dsp:txXfrm>
    </dsp:sp>
    <dsp:sp modelId="{16BC62F0-1E78-4990-9C38-FF1E28C6E730}">
      <dsp:nvSpPr>
        <dsp:cNvPr id="0" name=""/>
        <dsp:cNvSpPr/>
      </dsp:nvSpPr>
      <dsp:spPr>
        <a:xfrm>
          <a:off x="217513" y="551288"/>
          <a:ext cx="352973" cy="3529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>
            <a:latin typeface="Aptos Display" panose="020F0302020204030204"/>
          </a:endParaRPr>
        </a:p>
      </dsp:txBody>
      <dsp:txXfrm>
        <a:off x="269205" y="602980"/>
        <a:ext cx="249589" cy="249589"/>
      </dsp:txXfrm>
    </dsp:sp>
    <dsp:sp modelId="{C11AF8EA-02E2-4C53-ABA7-89D52E79399A}">
      <dsp:nvSpPr>
        <dsp:cNvPr id="0" name=""/>
        <dsp:cNvSpPr/>
      </dsp:nvSpPr>
      <dsp:spPr>
        <a:xfrm rot="18654545">
          <a:off x="518922" y="469701"/>
          <a:ext cx="94174" cy="1191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3797" y="504203"/>
        <a:ext cx="65922" cy="71476"/>
      </dsp:txXfrm>
    </dsp:sp>
    <dsp:sp modelId="{8247F71A-D629-4186-B48B-1425D4618E11}">
      <dsp:nvSpPr>
        <dsp:cNvPr id="0" name=""/>
        <dsp:cNvSpPr/>
      </dsp:nvSpPr>
      <dsp:spPr>
        <a:xfrm>
          <a:off x="565022" y="150241"/>
          <a:ext cx="352973" cy="3529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>
            <a:latin typeface="Aptos Display" panose="020F0302020204030204"/>
          </a:endParaRPr>
        </a:p>
      </dsp:txBody>
      <dsp:txXfrm>
        <a:off x="616714" y="201933"/>
        <a:ext cx="249589" cy="249589"/>
      </dsp:txXfrm>
    </dsp:sp>
    <dsp:sp modelId="{97117AA4-D677-4871-907F-9481B6BE2711}">
      <dsp:nvSpPr>
        <dsp:cNvPr id="0" name=""/>
        <dsp:cNvSpPr/>
      </dsp:nvSpPr>
      <dsp:spPr>
        <a:xfrm rot="20618182">
          <a:off x="946447" y="193162"/>
          <a:ext cx="94174" cy="1191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947019" y="220968"/>
        <a:ext cx="65922" cy="714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hyperlink" Target="https://www.youtube.com/watch?v=_WnhoIbf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sv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chart" Target="../charts/char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80430" y="583345"/>
            <a:ext cx="7160357" cy="4164820"/>
          </a:xfrm>
        </p:spPr>
        <p:txBody>
          <a:bodyPr anchor="t">
            <a:normAutofit/>
          </a:bodyPr>
          <a:lstStyle/>
          <a:p>
            <a:pPr algn="r"/>
            <a:r>
              <a:rPr lang="en-GB" sz="8000">
                <a:solidFill>
                  <a:srgbClr val="FFFFFF"/>
                </a:solidFill>
              </a:rPr>
              <a:t>FRAN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8228" y="5972174"/>
            <a:ext cx="8578699" cy="504825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2000">
                <a:solidFill>
                  <a:srgbClr val="FFFFFF"/>
                </a:solidFill>
              </a:rPr>
              <a:t>SALAO</a:t>
            </a:r>
          </a:p>
        </p:txBody>
      </p:sp>
      <p:sp>
        <p:nvSpPr>
          <p:cNvPr id="6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3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729222-1695-8A49-5BB4-E2F9F4F2350B}"/>
              </a:ext>
            </a:extLst>
          </p:cNvPr>
          <p:cNvSpPr txBox="1"/>
          <p:nvPr/>
        </p:nvSpPr>
        <p:spPr>
          <a:xfrm>
            <a:off x="2232837" y="1736651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HLA KKK</a:t>
            </a:r>
          </a:p>
          <a:p>
            <a:endParaRPr lang="en-GB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BC9F9FB-3C16-39E5-5F38-B0F2BCA805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3720265"/>
              </p:ext>
            </p:extLst>
          </p:nvPr>
        </p:nvGraphicFramePr>
        <p:xfrm>
          <a:off x="4766930" y="773813"/>
          <a:ext cx="5415976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3994">
                  <a:extLst>
                    <a:ext uri="{9D8B030D-6E8A-4147-A177-3AD203B41FA5}">
                      <a16:colId xmlns:a16="http://schemas.microsoft.com/office/drawing/2014/main" val="1347182936"/>
                    </a:ext>
                  </a:extLst>
                </a:gridCol>
                <a:gridCol w="1353994">
                  <a:extLst>
                    <a:ext uri="{9D8B030D-6E8A-4147-A177-3AD203B41FA5}">
                      <a16:colId xmlns:a16="http://schemas.microsoft.com/office/drawing/2014/main" val="82610973"/>
                    </a:ext>
                  </a:extLst>
                </a:gridCol>
                <a:gridCol w="1353994">
                  <a:extLst>
                    <a:ext uri="{9D8B030D-6E8A-4147-A177-3AD203B41FA5}">
                      <a16:colId xmlns:a16="http://schemas.microsoft.com/office/drawing/2014/main" val="3159806102"/>
                    </a:ext>
                  </a:extLst>
                </a:gridCol>
                <a:gridCol w="1353994">
                  <a:extLst>
                    <a:ext uri="{9D8B030D-6E8A-4147-A177-3AD203B41FA5}">
                      <a16:colId xmlns:a16="http://schemas.microsoft.com/office/drawing/2014/main" val="3270366195"/>
                    </a:ext>
                  </a:extLst>
                </a:gridCol>
              </a:tblGrid>
              <a:tr h="31007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5328570"/>
                  </a:ext>
                </a:extLst>
              </a:tr>
              <a:tr h="31007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7348221"/>
                  </a:ext>
                </a:extLst>
              </a:tr>
              <a:tr h="31007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56809"/>
                  </a:ext>
                </a:extLst>
              </a:tr>
              <a:tr h="31007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6371190"/>
                  </a:ext>
                </a:extLst>
              </a:tr>
              <a:tr h="31007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2987237"/>
                  </a:ext>
                </a:extLst>
              </a:tr>
              <a:tr h="31007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9807509"/>
                  </a:ext>
                </a:extLst>
              </a:tr>
              <a:tr h="31007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69444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4135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A7BD7-2183-27FC-1486-A4D9D5746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KJHFDDS</a:t>
            </a:r>
            <a:br>
              <a:rPr lang="en-GB"/>
            </a:br>
            <a:r>
              <a:rPr lang="en-GB">
                <a:hlinkClick r:id="rId2"/>
              </a:rPr>
              <a:t>https://www.youtube.com/watch?v=_WnhoIbfcoM</a:t>
            </a:r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D471461-DF4E-299A-CE9D-DF4FC4D156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3021147"/>
              </p:ext>
            </p:extLst>
          </p:nvPr>
        </p:nvGraphicFramePr>
        <p:xfrm>
          <a:off x="3862572" y="3692229"/>
          <a:ext cx="7491228" cy="2484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1940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914B3-EC59-523B-58A5-F43AFEC14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GRSSGNNMLKMLKEJOSEKFMAKJPQLEWKNGLNLH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2E1D4E-9C38-0949-B227-9795C21A56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JJDKLLSILRTNMGNLSLOWPPPKGGKGKK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478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2E60AE6-B3B4-8052-B676-E6DBCCE526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0668155"/>
              </p:ext>
            </p:extLst>
          </p:nvPr>
        </p:nvGraphicFramePr>
        <p:xfrm>
          <a:off x="2011680" y="722376"/>
          <a:ext cx="8168640" cy="741680"/>
        </p:xfrm>
        <a:graphic>
          <a:graphicData uri="http://schemas.openxmlformats.org/drawingml/2006/table">
            <a:tbl>
              <a:tblPr firstRow="1" lastRow="1">
                <a:tableStyleId>{F5AB1C69-6EDB-4FF4-983F-18BD219EF322}</a:tableStyleId>
              </a:tblPr>
              <a:tblGrid>
                <a:gridCol w="2042160">
                  <a:extLst>
                    <a:ext uri="{9D8B030D-6E8A-4147-A177-3AD203B41FA5}">
                      <a16:colId xmlns:a16="http://schemas.microsoft.com/office/drawing/2014/main" val="2554606874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3551994263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2850834810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21944389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97043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2537727"/>
                  </a:ext>
                </a:extLst>
              </a:tr>
            </a:tbl>
          </a:graphicData>
        </a:graphic>
      </p:graphicFrame>
      <p:pic>
        <p:nvPicPr>
          <p:cNvPr id="3" name="Graphic 2">
            <a:extLst>
              <a:ext uri="{FF2B5EF4-FFF2-40B4-BE49-F238E27FC236}">
                <a16:creationId xmlns:a16="http://schemas.microsoft.com/office/drawing/2014/main" id="{124B64EA-A241-25E6-72DB-EFF091F78F12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  <a:effectLst/>
        </p:spPr>
      </p:pic>
      <p:sp>
        <p:nvSpPr>
          <p:cNvPr id="4" name="Arrow: Down 3">
            <a:extLst>
              <a:ext uri="{FF2B5EF4-FFF2-40B4-BE49-F238E27FC236}">
                <a16:creationId xmlns:a16="http://schemas.microsoft.com/office/drawing/2014/main" id="{2F48919A-5AEC-D187-6C25-76240FB2042A}"/>
              </a:ext>
            </a:extLst>
          </p:cNvPr>
          <p:cNvSpPr/>
          <p:nvPr/>
        </p:nvSpPr>
        <p:spPr>
          <a:xfrm>
            <a:off x="1993347" y="2771913"/>
            <a:ext cx="1827695" cy="143565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Graphic 4" descr="Alarm clock with solid fill">
            <a:extLst>
              <a:ext uri="{FF2B5EF4-FFF2-40B4-BE49-F238E27FC236}">
                <a16:creationId xmlns:a16="http://schemas.microsoft.com/office/drawing/2014/main" id="{CF87B844-0C30-F5C0-BA88-872E2060A10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800" y="2971800"/>
            <a:ext cx="914400" cy="914400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B600148-1805-D632-7367-2814C5ED95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01689007"/>
              </p:ext>
            </p:extLst>
          </p:nvPr>
        </p:nvGraphicFramePr>
        <p:xfrm>
          <a:off x="3821043" y="4372113"/>
          <a:ext cx="2501350" cy="2199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240" name="Chart 239">
            <a:extLst>
              <a:ext uri="{FF2B5EF4-FFF2-40B4-BE49-F238E27FC236}">
                <a16:creationId xmlns:a16="http://schemas.microsoft.com/office/drawing/2014/main" id="{11E3B343-61B3-F7C8-759F-B805D921A0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1149472"/>
              </p:ext>
            </p:extLst>
          </p:nvPr>
        </p:nvGraphicFramePr>
        <p:xfrm>
          <a:off x="7255565" y="1869247"/>
          <a:ext cx="4086087" cy="22139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</p:spTree>
    <p:extLst>
      <p:ext uri="{BB962C8B-B14F-4D97-AF65-F5344CB8AC3E}">
        <p14:creationId xmlns:p14="http://schemas.microsoft.com/office/powerpoint/2010/main" val="2592098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40" grpId="0">
        <p:bldAsOne/>
      </p:bldGraphic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FRAN</vt:lpstr>
      <vt:lpstr>PowerPoint Presentation</vt:lpstr>
      <vt:lpstr>KJHFDDS https://www.youtube.com/watch?v=_WnhoIbfcoM</vt:lpstr>
      <vt:lpstr>GRSSGNNMLKMLKEJOSEKFMAKJPQLEWKNGLNLH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</cp:revision>
  <dcterms:created xsi:type="dcterms:W3CDTF">2026-03-13T13:54:54Z</dcterms:created>
  <dcterms:modified xsi:type="dcterms:W3CDTF">2026-03-15T16:00:57Z</dcterms:modified>
</cp:coreProperties>
</file>