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50" r:id="rId1"/>
  </p:sldMasterIdLst>
  <p:sldIdLst>
    <p:sldId id="256" r:id="rId2"/>
    <p:sldId id="261" r:id="rId3"/>
    <p:sldId id="257" r:id="rId4"/>
    <p:sldId id="258" r:id="rId5"/>
    <p:sldId id="264" r:id="rId6"/>
    <p:sldId id="259" r:id="rId7"/>
    <p:sldId id="266" r:id="rId8"/>
    <p:sldId id="268" r:id="rId9"/>
    <p:sldId id="269" r:id="rId10"/>
    <p:sldId id="270" r:id="rId11"/>
    <p:sldId id="271" r:id="rId12"/>
    <p:sldId id="272" r:id="rId13"/>
    <p:sldId id="273" r:id="rId14"/>
    <p:sldId id="274" r:id="rId15"/>
    <p:sldId id="275" r:id="rId16"/>
    <p:sldId id="276" r:id="rId17"/>
    <p:sldId id="267" r:id="rId18"/>
    <p:sldId id="260" r:id="rId19"/>
    <p:sldId id="262" r:id="rId20"/>
    <p:sldId id="263" r:id="rId21"/>
    <p:sldId id="265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08"/>
    <p:restoredTop sz="94590"/>
  </p:normalViewPr>
  <p:slideViewPr>
    <p:cSldViewPr snapToGrid="0" snapToObjects="1">
      <p:cViewPr varScale="1">
        <p:scale>
          <a:sx n="107" d="100"/>
          <a:sy n="107" d="100"/>
        </p:scale>
        <p:origin x="200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yan Cross (1900429)" userId="7063eaf5-832b-4cda-8d7d-9ab58f9bf38b" providerId="ADAL" clId="{6808E91C-518D-4E45-9002-10488EA5DC2B}"/>
    <pc:docChg chg="modSld">
      <pc:chgData name="Ryan Cross (1900429)" userId="7063eaf5-832b-4cda-8d7d-9ab58f9bf38b" providerId="ADAL" clId="{6808E91C-518D-4E45-9002-10488EA5DC2B}" dt="2020-04-03T08:34:28.430" v="56" actId="20577"/>
      <pc:docMkLst>
        <pc:docMk/>
      </pc:docMkLst>
      <pc:sldChg chg="modSp">
        <pc:chgData name="Ryan Cross (1900429)" userId="7063eaf5-832b-4cda-8d7d-9ab58f9bf38b" providerId="ADAL" clId="{6808E91C-518D-4E45-9002-10488EA5DC2B}" dt="2020-04-03T08:34:28.430" v="56" actId="20577"/>
        <pc:sldMkLst>
          <pc:docMk/>
          <pc:sldMk cId="3166813667" sldId="256"/>
        </pc:sldMkLst>
        <pc:spChg chg="mod">
          <ac:chgData name="Ryan Cross (1900429)" userId="7063eaf5-832b-4cda-8d7d-9ab58f9bf38b" providerId="ADAL" clId="{6808E91C-518D-4E45-9002-10488EA5DC2B}" dt="2020-04-03T08:34:07.719" v="28" actId="20577"/>
          <ac:spMkLst>
            <pc:docMk/>
            <pc:sldMk cId="3166813667" sldId="256"/>
            <ac:spMk id="2" creationId="{68771AE7-208C-B142-94C6-E702C77013B6}"/>
          </ac:spMkLst>
        </pc:spChg>
        <pc:spChg chg="mod">
          <ac:chgData name="Ryan Cross (1900429)" userId="7063eaf5-832b-4cda-8d7d-9ab58f9bf38b" providerId="ADAL" clId="{6808E91C-518D-4E45-9002-10488EA5DC2B}" dt="2020-04-03T08:34:28.430" v="56" actId="20577"/>
          <ac:spMkLst>
            <pc:docMk/>
            <pc:sldMk cId="3166813667" sldId="256"/>
            <ac:spMk id="3" creationId="{37B38F46-4F72-D349-8D5A-2691BEAA7335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4/3/20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54571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4/3/20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7502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4/3/20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25242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4/3/20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29611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4/3/20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26377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4/3/20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43385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4/3/20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02391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4/3/20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20445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4/3/20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07219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5506EE-1026-4F35-9ACC-BD05BE0F9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2A279-0833-481D-8C56-F67FD0AC6C50}" type="datetime1">
              <a:rPr lang="en-US" smtClean="0"/>
              <a:t>4/3/20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696E5F-8D95-4450-AE52-5438E6EDE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B2253-74CC-409E-BEB0-F8EFCFCB5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49120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1B68A5B-D9FA-424B-A4EB-30E7223836B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33D6B0-F070-45C4-A472-19F432BE3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7DA83-5663-4C9C-B9AA-0B40A3DAFF81}" type="datetime1">
              <a:rPr lang="en-US" smtClean="0"/>
              <a:t>4/3/20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75399F-DAB2-410D-967F-ED17E6F79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762A46F-6BE5-4D12-9412-5CA7672EA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85940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4/3/20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644210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9" r:id="rId1"/>
    <p:sldLayoutId id="2147483740" r:id="rId2"/>
    <p:sldLayoutId id="2147483741" r:id="rId3"/>
    <p:sldLayoutId id="2147483742" r:id="rId4"/>
    <p:sldLayoutId id="2147483743" r:id="rId5"/>
    <p:sldLayoutId id="2147483749" r:id="rId6"/>
    <p:sldLayoutId id="2147483744" r:id="rId7"/>
    <p:sldLayoutId id="2147483745" r:id="rId8"/>
    <p:sldLayoutId id="2147483746" r:id="rId9"/>
    <p:sldLayoutId id="2147483748" r:id="rId10"/>
    <p:sldLayoutId id="2147483747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0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://clwbmalucachu.co.uk/cmc/cheatsheets.ht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0AF4F2BA-3C03-4E2C-8ABC-0949B61B3C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6D1466C-AD44-4306-B67D-A7EC171B270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8771AE7-208C-B142-94C6-E702C77013B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Welsh Curriculum Development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7B38F46-4F72-D349-8D5A-2691BEAA733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Incidental </a:t>
            </a:r>
            <a:r>
              <a:rPr lang="en-GB">
                <a:solidFill>
                  <a:srgbClr val="FFFFFF"/>
                </a:solidFill>
              </a:rPr>
              <a:t>and Lesson Ideas</a:t>
            </a:r>
            <a:endParaRPr lang="en-GB" dirty="0">
              <a:solidFill>
                <a:srgbClr val="FFFFFF"/>
              </a:solidFill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A07787ED-5EDC-4C54-AD87-55B60D0FE3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Rectangle 19">
            <a:extLst>
              <a:ext uri="{FF2B5EF4-FFF2-40B4-BE49-F238E27FC236}">
                <a16:creationId xmlns:a16="http://schemas.microsoft.com/office/drawing/2014/main" id="{B40A8CA7-7D5A-43B0-A1A0-B558ECA9E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16681366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990BAFCD-EA0A-47F4-8B00-AAB1E67A90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1AF9DE9F-DF9B-0949-81A3-D3FC0894E28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33999" y="936973"/>
            <a:ext cx="10925102" cy="3031716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2F9C61D6-37CC-4AD4-83C3-022D08874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4551037"/>
            <a:ext cx="12188952" cy="2306963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F9E694-2351-3A4E-A06B-03632A818D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2900" y="4905662"/>
            <a:ext cx="7330353" cy="154117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>
                <a:solidFill>
                  <a:srgbClr val="FFFFFF"/>
                </a:solidFill>
              </a:rPr>
              <a:t>Alphabet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2669285E-35F6-4010-B084-229A808458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16200000">
            <a:off x="7532847" y="5676251"/>
            <a:ext cx="118872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325571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B4D0E555-16F6-44D0-BF56-AF5FF5BDE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117041D-1A7B-4ECA-AB68-3CFDB6726B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6220" y="0"/>
            <a:ext cx="4641314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4D2A7A-CC05-B64D-B755-05C192AEA2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5869" y="640080"/>
            <a:ext cx="3659246" cy="286269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>
                <a:solidFill>
                  <a:srgbClr val="FFFFFF"/>
                </a:solidFill>
              </a:rPr>
              <a:t>Greetings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ABCD2462-4C1E-401A-AC2D-F799A138B2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3852" y="3663649"/>
            <a:ext cx="3383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Content Placeholder 4" descr="A screenshot of text&#10;&#10;Description automatically generated">
            <a:extLst>
              <a:ext uri="{FF2B5EF4-FFF2-40B4-BE49-F238E27FC236}">
                <a16:creationId xmlns:a16="http://schemas.microsoft.com/office/drawing/2014/main" id="{0BC9B3C9-1395-A042-BC1E-8B959A3864F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504496" y="92207"/>
            <a:ext cx="5818101" cy="65371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96958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B4D0E555-16F6-44D0-BF56-AF5FF5BDE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117041D-1A7B-4ECA-AB68-3CFDB6726B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6220" y="0"/>
            <a:ext cx="4641314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A026E9-2C7C-D946-8EE0-ED16055E7E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5869" y="640080"/>
            <a:ext cx="3659246" cy="286269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>
                <a:solidFill>
                  <a:srgbClr val="FFFFFF"/>
                </a:solidFill>
              </a:rPr>
              <a:t>Please and thanks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ABCD2462-4C1E-401A-AC2D-F799A138B2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3852" y="3663649"/>
            <a:ext cx="3383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Content Placeholder 4" descr="A close up of a newspaper&#10;&#10;Description automatically generated">
            <a:extLst>
              <a:ext uri="{FF2B5EF4-FFF2-40B4-BE49-F238E27FC236}">
                <a16:creationId xmlns:a16="http://schemas.microsoft.com/office/drawing/2014/main" id="{23E1809C-89B5-EE48-9C26-68E49232BD4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778967" y="486078"/>
            <a:ext cx="7269160" cy="60334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39382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B4D0E555-16F6-44D0-BF56-AF5FF5BDE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117041D-1A7B-4ECA-AB68-3CFDB6726B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6220" y="0"/>
            <a:ext cx="4641314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C3B76F-34B0-9F41-9BA0-EB1C60218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5869" y="640080"/>
            <a:ext cx="3659246" cy="286269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>
                <a:solidFill>
                  <a:srgbClr val="FFFFFF"/>
                </a:solidFill>
              </a:rPr>
              <a:t>Pronouns and self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ABCD2462-4C1E-401A-AC2D-F799A138B2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3852" y="3663649"/>
            <a:ext cx="3383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Content Placeholder 4" descr="A screenshot of text&#10;&#10;Description automatically generated">
            <a:extLst>
              <a:ext uri="{FF2B5EF4-FFF2-40B4-BE49-F238E27FC236}">
                <a16:creationId xmlns:a16="http://schemas.microsoft.com/office/drawing/2014/main" id="{65426B08-FF49-C943-88CE-E6240F01B74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468930" y="640080"/>
            <a:ext cx="5902476" cy="557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41784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B4D0E555-16F6-44D0-BF56-AF5FF5BDE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117041D-1A7B-4ECA-AB68-3CFDB6726B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6220" y="0"/>
            <a:ext cx="4641314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142A2B-6D45-1744-AA81-EC1CA09014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5869" y="640080"/>
            <a:ext cx="3659246" cy="286269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>
                <a:solidFill>
                  <a:srgbClr val="FFFFFF"/>
                </a:solidFill>
              </a:rPr>
              <a:t>Days, months &amp; years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ABCD2462-4C1E-401A-AC2D-F799A138B2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3852" y="3663649"/>
            <a:ext cx="3383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Content Placeholder 4" descr="A screenshot of text&#10;&#10;Description automatically generated">
            <a:extLst>
              <a:ext uri="{FF2B5EF4-FFF2-40B4-BE49-F238E27FC236}">
                <a16:creationId xmlns:a16="http://schemas.microsoft.com/office/drawing/2014/main" id="{FEDB2CE1-56DA-AD4B-8076-791226AB111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492168" y="640080"/>
            <a:ext cx="5856000" cy="557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34428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B4D0E555-16F6-44D0-BF56-AF5FF5BDE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117041D-1A7B-4ECA-AB68-3CFDB6726B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6220" y="0"/>
            <a:ext cx="4641314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B61818-8047-8B44-9028-7B730E1E38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5869" y="640080"/>
            <a:ext cx="3659246" cy="286269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>
                <a:solidFill>
                  <a:srgbClr val="FFFFFF"/>
                </a:solidFill>
              </a:rPr>
              <a:t>Numbers 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ABCD2462-4C1E-401A-AC2D-F799A138B2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3852" y="3663649"/>
            <a:ext cx="3383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Content Placeholder 4" descr="A close up of a newspaper&#10;&#10;Description automatically generated">
            <a:extLst>
              <a:ext uri="{FF2B5EF4-FFF2-40B4-BE49-F238E27FC236}">
                <a16:creationId xmlns:a16="http://schemas.microsoft.com/office/drawing/2014/main" id="{5FFF5065-D339-8F40-87BC-A45DDCAD322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557838" y="110186"/>
            <a:ext cx="4911844" cy="6637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70504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B4D0E555-16F6-44D0-BF56-AF5FF5BDE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117041D-1A7B-4ECA-AB68-3CFDB6726B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6220" y="0"/>
            <a:ext cx="4641314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85908E-FDC5-E841-B965-EF513D7107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5869" y="640080"/>
            <a:ext cx="3659246" cy="286269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>
                <a:solidFill>
                  <a:srgbClr val="FFFFFF"/>
                </a:solidFill>
              </a:rPr>
              <a:t>Weather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ABCD2462-4C1E-401A-AC2D-F799A138B2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3852" y="3663649"/>
            <a:ext cx="3383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Content Placeholder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E2079284-F7BA-7C40-A59C-50D538C12A1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491812" y="96696"/>
            <a:ext cx="3566587" cy="67613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70336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B4D0E555-16F6-44D0-BF56-AF5FF5BDE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117041D-1A7B-4ECA-AB68-3CFDB6726B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6220" y="0"/>
            <a:ext cx="4641314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01A32F-62E9-244C-BC42-191B65DFB3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5869" y="640080"/>
            <a:ext cx="3659246" cy="286269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>
                <a:solidFill>
                  <a:srgbClr val="FFFFFF"/>
                </a:solidFill>
              </a:rPr>
              <a:t>Colours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ABCD2462-4C1E-401A-AC2D-F799A138B2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3852" y="3663649"/>
            <a:ext cx="3383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Content Placeholder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1F3C50E7-12D3-4549-BB2E-E246F7E7EDF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837456" y="640080"/>
            <a:ext cx="3165424" cy="557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93167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B4D0E555-16F6-44D0-BF56-AF5FF5BDE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8117041D-1A7B-4ECA-AB68-3CFDB6726B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6220" y="0"/>
            <a:ext cx="4641314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1F0074-8AA2-794C-8887-7C2B47B9E0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5869" y="640080"/>
            <a:ext cx="3659246" cy="286269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 dirty="0">
                <a:solidFill>
                  <a:srgbClr val="FFFFFF"/>
                </a:solidFill>
              </a:rPr>
              <a:t>Money</a:t>
            </a:r>
          </a:p>
        </p:txBody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ABCD2462-4C1E-401A-AC2D-F799A138B2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3852" y="3663649"/>
            <a:ext cx="3383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Content Placeholder 8" descr="A screenshot of a cell phone&#10;&#10;Description automatically generated">
            <a:extLst>
              <a:ext uri="{FF2B5EF4-FFF2-40B4-BE49-F238E27FC236}">
                <a16:creationId xmlns:a16="http://schemas.microsoft.com/office/drawing/2014/main" id="{822E1293-08C9-114C-9D32-62C75A6C04F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282335" y="1342341"/>
            <a:ext cx="6275667" cy="41733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17006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B4D0E555-16F6-44D0-BF56-AF5FF5BDE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117041D-1A7B-4ECA-AB68-3CFDB6726B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6220" y="0"/>
            <a:ext cx="4641314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B3E8E7-0A62-C748-82F9-5838EACAD6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5869" y="640080"/>
            <a:ext cx="3659246" cy="286269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 dirty="0">
                <a:solidFill>
                  <a:srgbClr val="FFFFFF"/>
                </a:solidFill>
              </a:rPr>
              <a:t>Travel questions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ABCD2462-4C1E-401A-AC2D-F799A138B2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3852" y="3663649"/>
            <a:ext cx="3383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Content Placeholder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5C841249-B8CF-8149-8BAB-6C1F0E148D2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986836" y="376840"/>
            <a:ext cx="5096342" cy="58410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904967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B4D0E555-16F6-44D0-BF56-AF5FF5BDE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117041D-1A7B-4ECA-AB68-3CFDB6726B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6220" y="0"/>
            <a:ext cx="4641314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FBC2DC-1844-0748-B10B-56DDF9A4FC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5869" y="640080"/>
            <a:ext cx="3659246" cy="286269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 dirty="0">
                <a:solidFill>
                  <a:srgbClr val="FFFFFF"/>
                </a:solidFill>
              </a:rPr>
              <a:t>Travel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ABCD2462-4C1E-401A-AC2D-F799A138B2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3852" y="3663649"/>
            <a:ext cx="3383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Content Placeholder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8F85E48B-D34B-DD44-A79F-8CE1C2A0BC6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858374" y="222937"/>
            <a:ext cx="3357189" cy="59949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214994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B4D0E555-16F6-44D0-BF56-AF5FF5BDE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117041D-1A7B-4ECA-AB68-3CFDB6726B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6220" y="0"/>
            <a:ext cx="4641314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83CD8D-E445-374A-9986-F3A5265285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5869" y="640080"/>
            <a:ext cx="3659246" cy="286269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>
                <a:solidFill>
                  <a:srgbClr val="FFFFFF"/>
                </a:solidFill>
              </a:rPr>
              <a:t>Clothes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ABCD2462-4C1E-401A-AC2D-F799A138B2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3852" y="3663649"/>
            <a:ext cx="3383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Content Placeholder 4" descr="A screenshot of text&#10;&#10;Description automatically generated">
            <a:extLst>
              <a:ext uri="{FF2B5EF4-FFF2-40B4-BE49-F238E27FC236}">
                <a16:creationId xmlns:a16="http://schemas.microsoft.com/office/drawing/2014/main" id="{408BE44D-B31A-3A45-A82B-3EAB0749BBB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119310" y="640080"/>
            <a:ext cx="4601717" cy="557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851726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B4D0E555-16F6-44D0-BF56-AF5FF5BDE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117041D-1A7B-4ECA-AB68-3CFDB6726B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6220" y="0"/>
            <a:ext cx="4641314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AF99CD-84E9-1544-A00C-EC95645305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5869" y="640080"/>
            <a:ext cx="3659246" cy="286269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>
                <a:solidFill>
                  <a:srgbClr val="FFFFFF"/>
                </a:solidFill>
              </a:rPr>
              <a:t>Meat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ABCD2462-4C1E-401A-AC2D-F799A138B2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3852" y="3663649"/>
            <a:ext cx="3383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Content Placeholder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18D65A8F-CBDE-464E-9D2F-3531C6F4D73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161143" y="640080"/>
            <a:ext cx="4518050" cy="557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326274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AB6E427-3F73-4C06-A5D5-AE52C3883B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8C9BDAA-0390-4B39-9B5C-BC95E5120D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9919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0B3623-E175-E14E-8775-4C39AC1E21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70" y="516836"/>
            <a:ext cx="3084844" cy="1961086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Food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E04A321A-A039-4720-87B4-66A4210E0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1752" y="2638787"/>
            <a:ext cx="274320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66C34F33-D84E-48A9-8FF4-33E48AC98E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1752" y="2799654"/>
            <a:ext cx="3005462" cy="3189665"/>
          </a:xfrm>
        </p:spPr>
        <p:txBody>
          <a:bodyPr>
            <a:normAutofit/>
          </a:bodyPr>
          <a:lstStyle/>
          <a:p>
            <a:endParaRPr lang="en-US" sz="1800">
              <a:solidFill>
                <a:srgbClr val="FFFFFF"/>
              </a:solidFill>
            </a:endParaRPr>
          </a:p>
        </p:txBody>
      </p:sp>
      <p:pic>
        <p:nvPicPr>
          <p:cNvPr id="5" name="Content Placeholder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0E12AFCB-4B80-664F-B3F0-7EE08941CD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26063" y="640080"/>
            <a:ext cx="4029989" cy="557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317886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B4D0E555-16F6-44D0-BF56-AF5FF5BDE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117041D-1A7B-4ECA-AB68-3CFDB6726B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6220" y="0"/>
            <a:ext cx="4641314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36AC37-AA1B-2E42-8B23-A6F4A39C2A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5869" y="640080"/>
            <a:ext cx="3659246" cy="286269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>
                <a:solidFill>
                  <a:srgbClr val="FFFFFF"/>
                </a:solidFill>
              </a:rPr>
              <a:t>Fruit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ABCD2462-4C1E-401A-AC2D-F799A138B2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3852" y="3663649"/>
            <a:ext cx="3383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Content Placeholder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D5C7D910-3F6F-2843-9757-CA88C01F63B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670121" y="640080"/>
            <a:ext cx="3500094" cy="557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960917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B4D0E555-16F6-44D0-BF56-AF5FF5BDE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8117041D-1A7B-4ECA-AB68-3CFDB6726B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6220" y="0"/>
            <a:ext cx="4641314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F65B1D-D3AE-AD46-8788-5297B8BC9F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5869" y="640080"/>
            <a:ext cx="3659246" cy="286269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>
                <a:solidFill>
                  <a:srgbClr val="FFFFFF"/>
                </a:solidFill>
              </a:rPr>
              <a:t>Numbers extended</a:t>
            </a:r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ABCD2462-4C1E-401A-AC2D-F799A138B2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3852" y="3663649"/>
            <a:ext cx="3383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Content Placeholder 4" descr="A screenshot of text&#10;&#10;Description automatically generated">
            <a:extLst>
              <a:ext uri="{FF2B5EF4-FFF2-40B4-BE49-F238E27FC236}">
                <a16:creationId xmlns:a16="http://schemas.microsoft.com/office/drawing/2014/main" id="{A4FF95A8-E8BB-0342-9F84-7B341C6D088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0338" b="9120"/>
          <a:stretch/>
        </p:blipFill>
        <p:spPr>
          <a:xfrm>
            <a:off x="5347031" y="401561"/>
            <a:ext cx="6409100" cy="58163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771372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B4D0E555-16F6-44D0-BF56-AF5FF5BDE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117041D-1A7B-4ECA-AB68-3CFDB6726B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6220" y="0"/>
            <a:ext cx="4641314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F6D77D-39F3-EA41-8E1B-F6320DB528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5869" y="640080"/>
            <a:ext cx="3659246" cy="286269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 dirty="0">
                <a:solidFill>
                  <a:srgbClr val="FFFFFF"/>
                </a:solidFill>
              </a:rPr>
              <a:t>Telling the time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ABCD2462-4C1E-401A-AC2D-F799A138B2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3852" y="3663649"/>
            <a:ext cx="3383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Content Placeholder 4" descr="A screenshot of text&#10;&#10;Description automatically generated">
            <a:extLst>
              <a:ext uri="{FF2B5EF4-FFF2-40B4-BE49-F238E27FC236}">
                <a16:creationId xmlns:a16="http://schemas.microsoft.com/office/drawing/2014/main" id="{E92C451E-6CC2-5D4D-AD17-7EB7355ADE4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492168" y="640080"/>
            <a:ext cx="5856000" cy="557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566711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B4D0E555-16F6-44D0-BF56-AF5FF5BDE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117041D-1A7B-4ECA-AB68-3CFDB6726B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6220" y="0"/>
            <a:ext cx="4641314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449FF9-F5CD-294B-823E-9863A44D4C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5869" y="640080"/>
            <a:ext cx="3659246" cy="286269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>
                <a:solidFill>
                  <a:srgbClr val="FFFFFF"/>
                </a:solidFill>
              </a:rPr>
              <a:t>Place names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ABCD2462-4C1E-401A-AC2D-F799A138B2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3852" y="3663649"/>
            <a:ext cx="3383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Content Placeholder 4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9E470541-14F7-1D44-A937-C6B8B1FD834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440035" y="640080"/>
            <a:ext cx="3960266" cy="557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448874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B4D0E555-16F6-44D0-BF56-AF5FF5BDE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117041D-1A7B-4ECA-AB68-3CFDB6726B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6220" y="0"/>
            <a:ext cx="4641314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0AB178-7B39-3044-8849-B04DE20411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5869" y="640080"/>
            <a:ext cx="3659246" cy="286269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>
                <a:solidFill>
                  <a:srgbClr val="FFFFFF"/>
                </a:solidFill>
              </a:rPr>
              <a:t>Place names extended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ABCD2462-4C1E-401A-AC2D-F799A138B2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3852" y="3663649"/>
            <a:ext cx="3383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Content Placeholder 4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09C20E6F-CB04-8945-B7B9-531799D3234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282335" y="1538456"/>
            <a:ext cx="6275667" cy="37810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410713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5F51EB-EF0B-ED47-B2A7-4CD828B8B3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http://clwbmalucachu.co.uk/cmc/cheatsheets.htm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42F16E-F0C3-0540-B265-0681DE2F57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3436750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VTI">
  <a:themeElements>
    <a:clrScheme name="">
      <a:dk1>
        <a:srgbClr val="000000"/>
      </a:dk1>
      <a:lt1>
        <a:srgbClr val="FFFFFF"/>
      </a:lt1>
      <a:dk2>
        <a:srgbClr val="413024"/>
      </a:dk2>
      <a:lt2>
        <a:srgbClr val="E2E8E8"/>
      </a:lt2>
      <a:accent1>
        <a:srgbClr val="C89496"/>
      </a:accent1>
      <a:accent2>
        <a:srgbClr val="BC947D"/>
      </a:accent2>
      <a:accent3>
        <a:srgbClr val="ADA380"/>
      </a:accent3>
      <a:accent4>
        <a:srgbClr val="9DA970"/>
      </a:accent4>
      <a:accent5>
        <a:srgbClr val="90AC7F"/>
      </a:accent5>
      <a:accent6>
        <a:srgbClr val="75B178"/>
      </a:accent6>
      <a:hlink>
        <a:srgbClr val="568E8B"/>
      </a:hlink>
      <a:folHlink>
        <a:srgbClr val="7F7F7F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54</Words>
  <Application>Microsoft Macintosh PowerPoint</Application>
  <PresentationFormat>Widescreen</PresentationFormat>
  <Paragraphs>22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Arial</vt:lpstr>
      <vt:lpstr>Calibri</vt:lpstr>
      <vt:lpstr>Calibri Light</vt:lpstr>
      <vt:lpstr>RetrospectVTI</vt:lpstr>
      <vt:lpstr>Welsh Curriculum Development </vt:lpstr>
      <vt:lpstr>Alphabet</vt:lpstr>
      <vt:lpstr>Greetings</vt:lpstr>
      <vt:lpstr>Please and thanks</vt:lpstr>
      <vt:lpstr>Pronouns and self</vt:lpstr>
      <vt:lpstr>Days, months &amp; years</vt:lpstr>
      <vt:lpstr>Numbers </vt:lpstr>
      <vt:lpstr>Weather</vt:lpstr>
      <vt:lpstr>Colours</vt:lpstr>
      <vt:lpstr>Money</vt:lpstr>
      <vt:lpstr>Travel questions</vt:lpstr>
      <vt:lpstr>Travel</vt:lpstr>
      <vt:lpstr>Clothes</vt:lpstr>
      <vt:lpstr>Meat</vt:lpstr>
      <vt:lpstr>Food</vt:lpstr>
      <vt:lpstr>Fruit</vt:lpstr>
      <vt:lpstr>Numbers extended</vt:lpstr>
      <vt:lpstr>Telling the time</vt:lpstr>
      <vt:lpstr>Place names</vt:lpstr>
      <vt:lpstr>Place names extended</vt:lpstr>
      <vt:lpstr>http://clwbmalucachu.co.uk/cmc/cheatsheets.htm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Welsh cheat sheet</dc:title>
  <dc:creator>Thomas Pearce (1804016)</dc:creator>
  <cp:lastModifiedBy>Ryan Cross (1900429)</cp:lastModifiedBy>
  <cp:revision>1</cp:revision>
  <dcterms:created xsi:type="dcterms:W3CDTF">2019-10-01T10:59:16Z</dcterms:created>
  <dcterms:modified xsi:type="dcterms:W3CDTF">2020-04-03T08:34:29Z</dcterms:modified>
</cp:coreProperties>
</file>