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7" r:id="rId9"/>
    <p:sldId id="271" r:id="rId10"/>
    <p:sldId id="264" r:id="rId11"/>
    <p:sldId id="265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5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04807C8-0482-CB27-9101-ACB5203677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CCD7BF85-F091-6134-0882-F5A7D1A87E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662B5AF-CBEF-58C3-7EE3-1E3AA3888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0AF2169-FCAB-840B-9D94-DF28F2385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AAE68AC-57E2-655D-E1B0-8200F2227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8387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37DD9D2-C63E-2F09-5D63-3B78520AD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623734A-0FAF-37E8-C310-709210A345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6E5AF4A-0FBB-5CF2-DFA6-B7A217071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7647DDC-D544-9847-EABA-A945A33D2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2DC38A2-7B8C-511F-3684-35B64F0A6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30028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B707206-A77E-9C87-DAE4-25F287DAB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2AE47D7-ED7D-EB60-E560-B70C4544C8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E150282-9A78-24B3-CFA5-7C6770271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9E466C8-14CC-94DE-0898-12DF9954A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8344004-8DF2-64A1-1295-B855AF1C9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4496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AC5AECA-8E97-64D1-FF6D-38303D149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FDC7E86-4759-6EFC-E4EA-1C0F33B8FA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8B2DA167-ECF7-B7CD-2970-E140C373F7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8456360-4027-DDCA-3F44-ADAF1595D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6DA18DE-8C4F-DD53-8E4F-C6C0C29CC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CA7A9008-EDDA-CD4E-6628-1BA44042E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0098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A1D10C8-09CA-C9B8-D8D5-9578005A7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71E5BAF-9A5A-0E29-BFCC-0A9A7E93B4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69F6E1E-BB81-F6C5-BE42-4784DE500E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56593C5A-B9B4-F04A-99D4-E6D016D36B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24CAED69-1A01-7CE7-3586-C2D4549855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BF9708D7-D80D-6CF3-9F42-A8B382E2A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ACCD2345-488D-305B-E993-D14D976A7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8FFC13FF-8EB2-51E2-BE2D-F11D21568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9866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2EED35F-969F-5B75-F99E-FE5DD9A49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E7197595-BAE8-D16A-5F30-801C7A788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EB3AE2F1-30FD-E4D0-4D32-BFC4AD57C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7B526182-A60A-ED78-96D2-840714C15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538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D4CB9B69-6E26-AC11-0C48-E366BA2C8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9AAC660-885B-447A-9668-9DF0B5F23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9AB89CA-8DDA-20A9-F4B7-CDA64005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3131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7FF7C68-B429-714F-F808-46E9C6424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06FB897-6E6C-C77E-38B4-A931EA59F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DF9D643-340A-C559-CBD5-F1CD6B2D34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A8F7DC4-FD9B-BE58-5113-445B54F5E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7782D79-EAA1-5C08-3C19-F6F12F047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7312D38-6890-324D-B019-B22262055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35707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80C2B04-999D-7263-CB1E-7742381C3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C5BB9813-CB13-97C2-F9E8-4F9F3E71A9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D3BA6533-7D7B-00C4-E44C-A9640371E9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1980271-7329-8F63-BC00-BD6C568F7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D1734C0-871C-89A0-6C66-AAF21611D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D419F0FF-0CF3-1D67-974B-EEC3C236B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5011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A6BDD79-A12B-DF88-0403-EEF7FEABC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7725022-651E-F461-79E7-CD4E787062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AA4273A-0197-20F6-61BC-146DF9158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7FDB91C-CA88-D717-7C0A-C54736A7D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15CE1E9-666B-32A2-D191-BF5B07FAF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90265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02D2DC97-C70B-E10E-9771-EF3060177D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211C6435-9327-94E4-942A-6C5CBFE447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E90E2D2-49A9-7704-C085-57307B060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CBFD0F6-A4B5-98ED-AA1A-3BA2CC716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B34934F-23CB-8F59-ACAA-EB2BEFA04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026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1DA7E60E-E5BC-8695-AC05-273871690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1662E81-2C81-7D32-F21B-4730DE782C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E066B03-88B7-1678-6666-D2B249FDD2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930D14-73CA-45E6-8667-2D9ED3C1DE8F}" type="datetimeFigureOut">
              <a:rPr lang="zh-CN" altLang="en-US" smtClean="0"/>
              <a:t>2023/12/3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8ABA5A9-BCA5-CB62-CCFB-8962277098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81228E6-59CD-F279-E107-E7F8F4C4BA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ABCC7-F787-4372-956B-6158B01BE9C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0159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B8CD9C3-68C0-F200-3FA8-485D547330C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/>
              <a:t>Malware Mitigation Strategies</a:t>
            </a:r>
            <a:endParaRPr lang="zh-CN" altLang="en-US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E026D19-C578-B579-69F5-5515D26CB9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33499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959DF7E-51C8-EAAC-3D8A-A09D68BC3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Worm</a:t>
            </a:r>
            <a:endParaRPr lang="zh-CN" altLang="en-US" dirty="0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A6D446D-9FDB-9E71-2085-AED862C4D9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57068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8109DCE-4BFD-E0C6-2040-B5A7926B2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Worm – understand worm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E3740D9-7D5A-4437-BA4D-008C0A9A6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1800" kern="1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 computer worm is a standalone malware computer program that replicates itself in order to spread to other computers. </a:t>
            </a:r>
          </a:p>
          <a:p>
            <a:pPr marL="0" indent="0">
              <a:buNone/>
            </a:pPr>
            <a:r>
              <a:rPr lang="en-US" altLang="zh-CN" sz="1800" kern="1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It often uses a computer network to spread itself, relying on security failures on the target computer to access it. It will use this machine as a host to scan and infect other computers. When these new worm-invaded computers are controlled, the worm will continue to scan and infect other computers using these computers as hosts, and this </a:t>
            </a:r>
            <a:r>
              <a:rPr lang="en-US" altLang="zh-CN" sz="1800" kern="10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behaviour</a:t>
            </a:r>
            <a:r>
              <a:rPr lang="en-US" altLang="zh-CN" sz="1800" kern="1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will continue.</a:t>
            </a:r>
            <a:endParaRPr lang="zh-CN" altLang="en-US" sz="1800" kern="1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768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B078B4D-84C3-480E-25F7-E4648763B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Worm – mitigation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5332C0E-2C8F-6CA5-BE0C-4867357D48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Be aware of abnormal network traffic and ports.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Update the operating system and software.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After being infected with a worm, disconnect from the network to minimize the impact.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ACLs in routers and switches 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Packet-filters 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TCP Wrapper/ACL enabled network service daemons 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EPP/EDR software 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Nullroute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695523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3C7C792-0C86-2C27-17FF-1F6845289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Virus</a:t>
            </a:r>
            <a:endParaRPr lang="zh-CN" altLang="en-US" dirty="0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5193908-5E60-252D-675F-B565E6073D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4105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739B4B-30AB-EA0D-7AB8-8278ABF9B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Virus – understand virus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B231195-CE96-9F7F-0BEB-49FD04E4E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ts val="2000"/>
              </a:lnSpc>
              <a:buNone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 computer virus is a type of malware that, when executed, replicates itself by modifying other computer programs and inserting its own code into those programs.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Computer viruses generally require a host program. The virus writes its own code into the host program. When the program runs, the written virus program is executed first, causing infection and damage. </a:t>
            </a:r>
          </a:p>
          <a:p>
            <a:pPr marL="0" indent="0">
              <a:buNone/>
            </a:pP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By contrast, a computer worm does not need a host program, as it is an independent program or code chunk. Therefore, it is not restricted by the host program, but can run independently and actively carry out attacks.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093338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1540494-57C1-7D2D-7CE8-DEC142723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Virus - mitigation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3D78147-8C39-A0A5-3447-F2E6E55CF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GB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Antivirus software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Regularly update antivirus software.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Regular scans for all drives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Staff training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Develop a cybersecurity policy for virus protection and distribute it to employees.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Ensure that any executable code used within the organization has been approved.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Email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Employ an effective email filter and scan emails on a regular basis.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Avoid opening attachments received from unknown senders, as viruses spread via email attachments.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l"/>
            </a:pP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6620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5DC942F-9ECE-BF70-38F6-A372F326A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Virus - mitigation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C537737-3AFF-BBA2-7941-F70D7C345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Application and file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Perform regular checkups on installed programs and stored data.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Do not download applications or files without security verification.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Be cautious of macro viruses in Word and PowerPoint documents.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Back up data.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640781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C264FC8-26A6-D7BC-35A1-E2F454712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Trojan horse</a:t>
            </a:r>
            <a:endParaRPr lang="zh-CN" altLang="en-US" dirty="0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90B42D5-7DA9-E166-1F0E-C99522497B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84076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A709D8B-32B1-AB22-6808-8C9C15F20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Trojan horse – understand trojan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94AA5C0-CE6C-B1A9-5212-F44D8F07E9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ts val="2000"/>
              </a:lnSpc>
              <a:buNone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In computing, a Trojan horse is any malware that misleads users of its true intent by disguising itself as a standard program.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2000"/>
              </a:lnSpc>
              <a:buNone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Trojans gain administrative privileges within the operating system, enabling them to execute destructive actions, steal information, and perform other malicious activities.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2000"/>
              </a:lnSpc>
              <a:buNone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Unlike computer viruses and worms, Trojans generally do not attempt to inject themselves into other files or otherwise propagate themselves.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916868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B7D619A-701F-F172-B093-E786B8A4C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Trojan horse - mitigation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704B923-257E-2A4D-31FB-3133BD61E7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Email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Do not click on links in unfamiliar emails.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Application and file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Verify the source when downloading applications or files.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Avoid running programs with root permissions.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ts val="2000"/>
              </a:lnSpc>
              <a:buFont typeface="Wingdings" panose="05000000000000000000" pitchFamily="2" charset="2"/>
              <a:buChar char="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Regularly inspect installed applications.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zh-CN" altLang="en-US" sz="1800" kern="1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8928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3C7C792-0C86-2C27-17FF-1F6845289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Fileless Malware</a:t>
            </a:r>
            <a:endParaRPr lang="zh-CN" altLang="en-US" dirty="0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5193908-5E60-252D-675F-B565E6073D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83810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C82C5DE-FC95-9E0B-349F-09E846CA2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Fileless malware – understand fileless malware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AA7793C-596B-8445-8248-52EF61F9ED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zh-CN" sz="1800" kern="1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Fileless malware is a variant of computer related malicious software that exists exclusively as a computer memory-based artifact i.e. in RAM.</a:t>
            </a:r>
          </a:p>
          <a:p>
            <a:pPr marL="0" indent="0">
              <a:buNone/>
            </a:pPr>
            <a:r>
              <a:rPr lang="en-US" altLang="zh-CN" sz="1800" kern="1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Unlike memory-resident viruses, fileless malware doesn’t involve writing to the hard drive.</a:t>
            </a:r>
            <a:endParaRPr lang="zh-CN" altLang="en-US" sz="1800" kern="1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04128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67AFB72-6BA2-1713-D62B-542AC65C4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Fileless malware – mitigation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558F74E-7CDA-610E-0E7B-0FE57A933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Monitor network traffic 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Assign admin roles 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2000"/>
              </a:lnSpc>
              <a:buFont typeface="Wingdings" panose="05000000000000000000" pitchFamily="2" charset="2"/>
              <a:buChar char="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Disable critical functions</a:t>
            </a:r>
            <a:endParaRPr lang="zh-CN" altLang="zh-CN" sz="1800" kern="1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4966242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553</Words>
  <Application>Microsoft Office PowerPoint</Application>
  <PresentationFormat>宽屏</PresentationFormat>
  <Paragraphs>55</Paragraphs>
  <Slides>14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0" baseType="lpstr">
      <vt:lpstr>等线</vt:lpstr>
      <vt:lpstr>等线 Light</vt:lpstr>
      <vt:lpstr>Arial</vt:lpstr>
      <vt:lpstr>Times New Roman</vt:lpstr>
      <vt:lpstr>Wingdings</vt:lpstr>
      <vt:lpstr>Office 主题​​</vt:lpstr>
      <vt:lpstr>Malware Mitigation Strategies</vt:lpstr>
      <vt:lpstr>Worm</vt:lpstr>
      <vt:lpstr>Worm – understand worm</vt:lpstr>
      <vt:lpstr>Worm – mitigation</vt:lpstr>
      <vt:lpstr>Virus</vt:lpstr>
      <vt:lpstr>Virus – understand virus</vt:lpstr>
      <vt:lpstr>Virus - mitigation</vt:lpstr>
      <vt:lpstr>Virus - mitigation</vt:lpstr>
      <vt:lpstr>Trojan horse</vt:lpstr>
      <vt:lpstr>Trojan horse – understand trojan</vt:lpstr>
      <vt:lpstr>Trojan horse - mitigation</vt:lpstr>
      <vt:lpstr>Fileless Malware</vt:lpstr>
      <vt:lpstr>Fileless malware – understand fileless malware</vt:lpstr>
      <vt:lpstr>Fileless malware – mitigation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Malware Mitigation Strategies</dc:title>
  <dc:creator>Jinwei Xu (2304705)</dc:creator>
  <cp:lastModifiedBy>Jinwei Xu (2304705)</cp:lastModifiedBy>
  <cp:revision>33</cp:revision>
  <dcterms:created xsi:type="dcterms:W3CDTF">2023-11-30T15:12:59Z</dcterms:created>
  <dcterms:modified xsi:type="dcterms:W3CDTF">2023-12-03T13:24:18Z</dcterms:modified>
</cp:coreProperties>
</file>