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32.xml" ContentType="application/vnd.openxmlformats-officedocument.presentationml.notesSlide+xml"/>
  <Override PartName="/ppt/notesSlides/notesSlide11.xml" ContentType="application/vnd.openxmlformats-officedocument.presentationml.notesSlide+xml"/>
  <Override PartName="/ppt/notesSlides/notesSlide33.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38.xml" ContentType="application/vnd.openxmlformats-officedocument.presentationml.notesSlide+xml"/>
  <Override PartName="/ppt/notesSlides/notesSlide17.xml" ContentType="application/vnd.openxmlformats-officedocument.presentationml.notesSlide+xml"/>
  <Override PartName="/ppt/notesSlides/notesSlide39.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_rels/notesSlide1.xml.rels" ContentType="application/vnd.openxmlformats-package.relationships+xml"/>
  <Override PartName="/ppt/notesSlides/_rels/notesSlide2.xml.rels" ContentType="application/vnd.openxmlformats-package.relationships+xml"/>
  <Override PartName="/ppt/notesSlides/_rels/notesSlide3.xml.rels" ContentType="application/vnd.openxmlformats-package.relationships+xml"/>
  <Override PartName="/ppt/notesSlides/_rels/notesSlide4.xml.rels" ContentType="application/vnd.openxmlformats-package.relationships+xml"/>
  <Override PartName="/ppt/notesSlides/_rels/notesSlide5.xml.rels" ContentType="application/vnd.openxmlformats-package.relationships+xml"/>
  <Override PartName="/ppt/notesSlides/_rels/notesSlide6.xml.rels" ContentType="application/vnd.openxmlformats-package.relationships+xml"/>
  <Override PartName="/ppt/notesSlides/_rels/notesSlide7.xml.rels" ContentType="application/vnd.openxmlformats-package.relationships+xml"/>
  <Override PartName="/ppt/notesSlides/_rels/notesSlide8.xml.rels" ContentType="application/vnd.openxmlformats-package.relationships+xml"/>
  <Override PartName="/ppt/notesSlides/_rels/notesSlide9.xml.rels" ContentType="application/vnd.openxmlformats-package.relationships+xml"/>
  <Override PartName="/ppt/notesSlides/_rels/notesSlide32.xml.rels" ContentType="application/vnd.openxmlformats-package.relationships+xml"/>
  <Override PartName="/ppt/notesSlides/_rels/notesSlide10.xml.rels" ContentType="application/vnd.openxmlformats-package.relationships+xml"/>
  <Override PartName="/ppt/notesSlides/_rels/notesSlide33.xml.rels" ContentType="application/vnd.openxmlformats-package.relationships+xml"/>
  <Override PartName="/ppt/notesSlides/_rels/notesSlide11.xml.rels" ContentType="application/vnd.openxmlformats-package.relationships+xml"/>
  <Override PartName="/ppt/notesSlides/_rels/notesSlide12.xml.rels" ContentType="application/vnd.openxmlformats-package.relationships+xml"/>
  <Override PartName="/ppt/notesSlides/_rels/notesSlide13.xml.rels" ContentType="application/vnd.openxmlformats-package.relationships+xml"/>
  <Override PartName="/ppt/notesSlides/_rels/notesSlide14.xml.rels" ContentType="application/vnd.openxmlformats-package.relationships+xml"/>
  <Override PartName="/ppt/notesSlides/_rels/notesSlide15.xml.rels" ContentType="application/vnd.openxmlformats-package.relationships+xml"/>
  <Override PartName="/ppt/notesSlides/_rels/notesSlide38.xml.rels" ContentType="application/vnd.openxmlformats-package.relationships+xml"/>
  <Override PartName="/ppt/notesSlides/_rels/notesSlide16.xml.rels" ContentType="application/vnd.openxmlformats-package.relationships+xml"/>
  <Override PartName="/ppt/notesSlides/_rels/notesSlide39.xml.rels" ContentType="application/vnd.openxmlformats-package.relationships+xml"/>
  <Override PartName="/ppt/notesSlides/_rels/notesSlide17.xml.rels" ContentType="application/vnd.openxmlformats-package.relationships+xml"/>
  <Override PartName="/ppt/notesSlides/_rels/notesSlide18.xml.rels" ContentType="application/vnd.openxmlformats-package.relationships+xml"/>
  <Override PartName="/ppt/notesSlides/_rels/notesSlide19.xml.rels" ContentType="application/vnd.openxmlformats-package.relationships+xml"/>
  <Override PartName="/ppt/notesSlides/_rels/notesSlide20.xml.rels" ContentType="application/vnd.openxmlformats-package.relationships+xml"/>
  <Override PartName="/ppt/notesSlides/_rels/notesSlide21.xml.rels" ContentType="application/vnd.openxmlformats-package.relationships+xml"/>
  <Override PartName="/ppt/notesSlides/_rels/notesSlide22.xml.rels" ContentType="application/vnd.openxmlformats-package.relationships+xml"/>
  <Override PartName="/ppt/notesSlides/_rels/notesSlide23.xml.rels" ContentType="application/vnd.openxmlformats-package.relationships+xml"/>
  <Override PartName="/ppt/notesSlides/_rels/notesSlide24.xml.rels" ContentType="application/vnd.openxmlformats-package.relationships+xml"/>
  <Override PartName="/ppt/notesSlides/_rels/notesSlide25.xml.rels" ContentType="application/vnd.openxmlformats-package.relationships+xml"/>
  <Override PartName="/ppt/notesSlides/_rels/notesSlide26.xml.rels" ContentType="application/vnd.openxmlformats-package.relationships+xml"/>
  <Override PartName="/ppt/notesSlides/_rels/notesSlide27.xml.rels" ContentType="application/vnd.openxmlformats-package.relationships+xml"/>
  <Override PartName="/ppt/notesSlides/_rels/notesSlide28.xml.rels" ContentType="application/vnd.openxmlformats-package.relationships+xml"/>
  <Override PartName="/ppt/notesSlides/_rels/notesSlide29.xml.rels" ContentType="application/vnd.openxmlformats-package.relationships+xml"/>
  <Override PartName="/ppt/notesSlides/_rels/notesSlide30.xml.rels" ContentType="application/vnd.openxmlformats-package.relationships+xml"/>
  <Override PartName="/ppt/notesSlides/_rels/notesSlide31.xml.rels" ContentType="application/vnd.openxmlformats-package.relationship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0.xml" ContentType="application/vnd.openxmlformats-officedocument.presentationml.slideLayout+xml"/>
  <Override PartName="/ppt/slideLayouts/slideLayout5.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13.xml" ContentType="application/vnd.openxmlformats-officedocument.presentationml.slideLayout+xml"/>
  <Override PartName="/ppt/slideLayouts/slideLayout9.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10.xml.rels" ContentType="application/vnd.openxmlformats-package.relationships+xml"/>
  <Override PartName="/ppt/slideLayouts/_rels/slideLayout5.xml.rels" ContentType="application/vnd.openxmlformats-package.relationships+xml"/>
  <Override PartName="/ppt/slideLayouts/_rels/slideLayout11.xml.rels" ContentType="application/vnd.openxmlformats-package.relationships+xml"/>
  <Override PartName="/ppt/slideLayouts/_rels/slideLayout6.xml.rels" ContentType="application/vnd.openxmlformats-package.relationships+xml"/>
  <Override PartName="/ppt/slideLayouts/_rels/slideLayout12.xml.rels" ContentType="application/vnd.openxmlformats-package.relationships+xml"/>
  <Override PartName="/ppt/slideLayouts/_rels/slideLayout7.xml.rels" ContentType="application/vnd.openxmlformats-package.relationships+xml"/>
  <Override PartName="/ppt/slideLayouts/_rels/slideLayout13.xml.rels" ContentType="application/vnd.openxmlformats-package.relationships+xml"/>
  <Override PartName="/ppt/slideLayouts/_rels/slideLayout8.xml.rels" ContentType="application/vnd.openxmlformats-package.relationships+xml"/>
  <Override PartName="/ppt/slideLayouts/_rels/slideLayout14.xml.rels" ContentType="application/vnd.openxmlformats-package.relationships+xml"/>
  <Override PartName="/ppt/slideLayouts/_rels/slideLayout9.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notesMasters/notesMaster1.xml" ContentType="application/vnd.openxmlformats-officedocument.presentationml.notesMaster+xml"/>
  <Override PartName="/ppt/notesMasters/_rels/notesMaster1.xml.rels" ContentType="application/vnd.openxmlformats-package.relationships+xml"/>
  <Override PartName="/ppt/presProps.xml" ContentType="application/vnd.openxmlformats-officedocument.presentationml.presPro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32.xml" ContentType="application/vnd.openxmlformats-officedocument.presentationml.slide+xml"/>
  <Override PartName="/ppt/slides/slide11.xml" ContentType="application/vnd.openxmlformats-officedocument.presentationml.slide+xml"/>
  <Override PartName="/ppt/slides/slide33.xml" ContentType="application/vnd.openxmlformats-officedocument.presentationml.slide+xml"/>
  <Override PartName="/ppt/slides/slide12.xml" ContentType="application/vnd.openxmlformats-officedocument.presentationml.slide+xml"/>
  <Override PartName="/ppt/slides/slide34.xml" ContentType="application/vnd.openxmlformats-officedocument.presentationml.slide+xml"/>
  <Override PartName="/ppt/slides/slide13.xml" ContentType="application/vnd.openxmlformats-officedocument.presentationml.slide+xml"/>
  <Override PartName="/ppt/slides/slide35.xml" ContentType="application/vnd.openxmlformats-officedocument.presentationml.slide+xml"/>
  <Override PartName="/ppt/slides/slide14.xml" ContentType="application/vnd.openxmlformats-officedocument.presentationml.slide+xml"/>
  <Override PartName="/ppt/slides/slide36.xml" ContentType="application/vnd.openxmlformats-officedocument.presentationml.slide+xml"/>
  <Override PartName="/ppt/slides/slide15.xml" ContentType="application/vnd.openxmlformats-officedocument.presentationml.slide+xml"/>
  <Override PartName="/ppt/slides/slide37.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17.xml" ContentType="application/vnd.openxmlformats-officedocument.presentationml.slide+xml"/>
  <Override PartName="/ppt/slides/slide39.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9.xml.rels" ContentType="application/vnd.openxmlformats-package.relationships+xml"/>
  <Override PartName="/ppt/slides/_rels/slide32.xml.rels" ContentType="application/vnd.openxmlformats-package.relationships+xml"/>
  <Override PartName="/ppt/slides/_rels/slide10.xml.rels" ContentType="application/vnd.openxmlformats-package.relationships+xml"/>
  <Override PartName="/ppt/slides/_rels/slide33.xml.rels" ContentType="application/vnd.openxmlformats-package.relationships+xml"/>
  <Override PartName="/ppt/slides/_rels/slide11.xml.rels" ContentType="application/vnd.openxmlformats-package.relationships+xml"/>
  <Override PartName="/ppt/slides/_rels/slide34.xml.rels" ContentType="application/vnd.openxmlformats-package.relationships+xml"/>
  <Override PartName="/ppt/slides/_rels/slide12.xml.rels" ContentType="application/vnd.openxmlformats-package.relationships+xml"/>
  <Override PartName="/ppt/slides/_rels/slide35.xml.rels" ContentType="application/vnd.openxmlformats-package.relationships+xml"/>
  <Override PartName="/ppt/slides/_rels/slide13.xml.rels" ContentType="application/vnd.openxmlformats-package.relationships+xml"/>
  <Override PartName="/ppt/slides/_rels/slide36.xml.rels" ContentType="application/vnd.openxmlformats-package.relationships+xml"/>
  <Override PartName="/ppt/slides/_rels/slide14.xml.rels" ContentType="application/vnd.openxmlformats-package.relationships+xml"/>
  <Override PartName="/ppt/slides/_rels/slide37.xml.rels" ContentType="application/vnd.openxmlformats-package.relationships+xml"/>
  <Override PartName="/ppt/slides/_rels/slide15.xml.rels" ContentType="application/vnd.openxmlformats-package.relationships+xml"/>
  <Override PartName="/ppt/slides/_rels/slide38.xml.rels" ContentType="application/vnd.openxmlformats-package.relationships+xml"/>
  <Override PartName="/ppt/slides/_rels/slide16.xml.rels" ContentType="application/vnd.openxmlformats-package.relationships+xml"/>
  <Override PartName="/ppt/slides/_rels/slide39.xml.rels" ContentType="application/vnd.openxmlformats-package.relationships+xml"/>
  <Override PartName="/ppt/slides/_rels/slide17.xml.rels" ContentType="application/vnd.openxmlformats-package.relationships+xml"/>
  <Override PartName="/ppt/slides/_rels/slide18.xml.rels" ContentType="application/vnd.openxmlformats-package.relationships+xml"/>
  <Override PartName="/ppt/slides/_rels/slide19.xml.rels" ContentType="application/vnd.openxmlformats-package.relationships+xml"/>
  <Override PartName="/ppt/slides/_rels/slide20.xml.rels" ContentType="application/vnd.openxmlformats-package.relationships+xml"/>
  <Override PartName="/ppt/slides/_rels/slide21.xml.rels" ContentType="application/vnd.openxmlformats-package.relationships+xml"/>
  <Override PartName="/ppt/slides/_rels/slide22.xml.rels" ContentType="application/vnd.openxmlformats-package.relationships+xml"/>
  <Override PartName="/ppt/slides/_rels/slide23.xml.rels" ContentType="application/vnd.openxmlformats-package.relationships+xml"/>
  <Override PartName="/ppt/slides/_rels/slide24.xml.rels" ContentType="application/vnd.openxmlformats-package.relationships+xml"/>
  <Override PartName="/ppt/slides/_rels/slide25.xml.rels" ContentType="application/vnd.openxmlformats-package.relationships+xml"/>
  <Override PartName="/ppt/slides/_rels/slide26.xml.rels" ContentType="application/vnd.openxmlformats-package.relationships+xml"/>
  <Override PartName="/ppt/slides/_rels/slide27.xml.rels" ContentType="application/vnd.openxmlformats-package.relationships+xml"/>
  <Override PartName="/ppt/slides/_rels/slide28.xml.rels" ContentType="application/vnd.openxmlformats-package.relationships+xml"/>
  <Override PartName="/ppt/slides/_rels/slide29.xml.rels" ContentType="application/vnd.openxmlformats-package.relationships+xml"/>
  <Override PartName="/ppt/slides/_rels/slide30.xml.rels" ContentType="application/vnd.openxmlformats-package.relationships+xml"/>
  <Override PartName="/ppt/slides/_rels/slide31.xml.rels" ContentType="application/vnd.openxmlformats-package.relationships+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media/image1.jpeg" ContentType="image/jpeg"/>
  <Override PartName="/ppt/media/image8.png" ContentType="image/png"/>
  <Override PartName="/ppt/media/image2.png" ContentType="image/png"/>
  <Override PartName="/ppt/media/image3.jpeg" ContentType="image/jpeg"/>
  <Override PartName="/ppt/media/image4.png" ContentType="image/png"/>
  <Override PartName="/ppt/media/image17.jpeg" ContentType="image/jpeg"/>
  <Override PartName="/ppt/media/image5.png" ContentType="image/png"/>
  <Override PartName="/ppt/media/image6.jpeg" ContentType="image/jpeg"/>
  <Override PartName="/ppt/media/image7.png" ContentType="image/png"/>
  <Override PartName="/ppt/media/image12.png" ContentType="image/png"/>
  <Override PartName="/ppt/media/image9.png" ContentType="image/png"/>
  <Override PartName="/ppt/media/image13.jpeg" ContentType="image/jpeg"/>
  <Override PartName="/ppt/media/image10.jpeg" ContentType="image/jpeg"/>
  <Override PartName="/ppt/media/image11.png" ContentType="image/png"/>
  <Override PartName="/ppt/media/image14.jpeg" ContentType="image/jpeg"/>
  <Override PartName="/ppt/media/image15.png" ContentType="image/png"/>
  <Override PartName="/ppt/media/image16.jpeg" ContentType="image/jpeg"/>
  <Override PartName="/ppt/media/image18.png" ContentType="image/png"/>
  <Override PartName="/ppt/media/image19.jpeg" ContentType="image/jpeg"/>
  <Override PartName="/ppt/_rels/presentation.xml.rels" ContentType="application/vnd.openxmlformats-package.relationships+xml"/>
  <Override PartName="/_rels/.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Lst>
  <p:sldSz cx="10080625" cy="5670550"/>
  <p:notesSz cx="7559675" cy="10691813"/>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notesMaster" Target="notesMasters/notes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40" Type="http://schemas.openxmlformats.org/officeDocument/2006/relationships/slide" Target="slides/slide36.xml"/><Relationship Id="rId41" Type="http://schemas.openxmlformats.org/officeDocument/2006/relationships/slide" Target="slides/slide37.xml"/><Relationship Id="rId42" Type="http://schemas.openxmlformats.org/officeDocument/2006/relationships/slide" Target="slides/slide38.xml"/><Relationship Id="rId43" Type="http://schemas.openxmlformats.org/officeDocument/2006/relationships/slide" Target="slides/slide39.xml"/><Relationship Id="rId44" Type="http://schemas.openxmlformats.org/officeDocument/2006/relationships/presProps" Target="presProps.xml"/>
</Relationships>
</file>

<file path=ppt/notesMasters/_rels/notesMaster1.xml.rels><?xml version="1.0" encoding="UTF-8"?>
<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2" name="PlaceHolder 1"/>
          <p:cNvSpPr>
            <a:spLocks noGrp="1"/>
          </p:cNvSpPr>
          <p:nvPr>
            <p:ph type="sldImg"/>
          </p:nvPr>
        </p:nvSpPr>
        <p:spPr>
          <a:xfrm>
            <a:off x="216000" y="812520"/>
            <a:ext cx="7127280" cy="4008960"/>
          </a:xfrm>
          <a:prstGeom prst="rect">
            <a:avLst/>
          </a:prstGeom>
          <a:noFill/>
          <a:ln w="0">
            <a:noFill/>
          </a:ln>
        </p:spPr>
        <p:txBody>
          <a:bodyPr lIns="0" rIns="0" tIns="0" bIns="0" anchor="ctr">
            <a:noAutofit/>
          </a:bodyPr>
          <a:p>
            <a:pPr algn="ctr"/>
            <a:r>
              <a:rPr b="0" lang="en-GB" sz="4400" spc="-1" strike="noStrike">
                <a:solidFill>
                  <a:srgbClr val="000000"/>
                </a:solidFill>
                <a:latin typeface="Arial"/>
              </a:rPr>
              <a:t>Click to move the slide</a:t>
            </a:r>
            <a:endParaRPr b="0" lang="en-GB" sz="4400" spc="-1" strike="noStrike">
              <a:solidFill>
                <a:srgbClr val="000000"/>
              </a:solidFill>
              <a:latin typeface="Arial"/>
            </a:endParaRPr>
          </a:p>
        </p:txBody>
      </p:sp>
      <p:sp>
        <p:nvSpPr>
          <p:cNvPr id="83"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r>
              <a:rPr b="0" lang="en-GB" sz="2000" spc="-1" strike="noStrike">
                <a:solidFill>
                  <a:srgbClr val="000000"/>
                </a:solidFill>
                <a:latin typeface="Arial"/>
              </a:rPr>
              <a:t>Click to edit the notes' format</a:t>
            </a:r>
            <a:endParaRPr b="0" lang="en-GB" sz="2000" spc="-1" strike="noStrike">
              <a:solidFill>
                <a:srgbClr val="000000"/>
              </a:solidFill>
              <a:latin typeface="Arial"/>
            </a:endParaRPr>
          </a:p>
        </p:txBody>
      </p:sp>
      <p:sp>
        <p:nvSpPr>
          <p:cNvPr id="84" name="PlaceHolder 3"/>
          <p:cNvSpPr>
            <a:spLocks noGrp="1"/>
          </p:cNvSpPr>
          <p:nvPr>
            <p:ph type="hdr"/>
          </p:nvPr>
        </p:nvSpPr>
        <p:spPr>
          <a:xfrm>
            <a:off x="0" y="0"/>
            <a:ext cx="3280680" cy="534240"/>
          </a:xfrm>
          <a:prstGeom prst="rect">
            <a:avLst/>
          </a:prstGeom>
          <a:noFill/>
          <a:ln w="0">
            <a:noFill/>
          </a:ln>
        </p:spPr>
        <p:txBody>
          <a:bodyPr lIns="0" rIns="0" tIns="0" bIns="0" anchor="t">
            <a:noAutofit/>
          </a:bodyPr>
          <a:p>
            <a:pPr indent="0">
              <a:buNone/>
            </a:pPr>
            <a:r>
              <a:rPr b="0" lang="en-GB" sz="1400" spc="-1" strike="noStrike">
                <a:solidFill>
                  <a:srgbClr val="000000"/>
                </a:solidFill>
                <a:latin typeface="Times New Roman"/>
              </a:rPr>
              <a:t>&lt;header&gt;</a:t>
            </a:r>
            <a:endParaRPr b="0" lang="en-GB" sz="1400" spc="-1" strike="noStrike">
              <a:solidFill>
                <a:srgbClr val="000000"/>
              </a:solidFill>
              <a:latin typeface="Times New Roman"/>
            </a:endParaRPr>
          </a:p>
        </p:txBody>
      </p:sp>
      <p:sp>
        <p:nvSpPr>
          <p:cNvPr id="85" name="PlaceHolder 4"/>
          <p:cNvSpPr>
            <a:spLocks noGrp="1"/>
          </p:cNvSpPr>
          <p:nvPr>
            <p:ph type="dt" idx="7"/>
          </p:nvPr>
        </p:nvSpPr>
        <p:spPr>
          <a:xfrm>
            <a:off x="4278960" y="0"/>
            <a:ext cx="3280680" cy="534240"/>
          </a:xfrm>
          <a:prstGeom prst="rect">
            <a:avLst/>
          </a:prstGeom>
          <a:noFill/>
          <a:ln w="0">
            <a:noFill/>
          </a:ln>
        </p:spPr>
        <p:txBody>
          <a:bodyPr lIns="0" rIns="0" tIns="0" bIns="0" anchor="t">
            <a:noAutofit/>
          </a:bodyPr>
          <a:lstStyle>
            <a:lvl1pPr indent="0" algn="r">
              <a:buNone/>
              <a:defRPr b="0" lang="en-GB" sz="1400" spc="-1" strike="noStrike">
                <a:solidFill>
                  <a:srgbClr val="000000"/>
                </a:solidFill>
                <a:latin typeface="Times New Roman"/>
              </a:defRPr>
            </a:lvl1pPr>
          </a:lstStyle>
          <a:p>
            <a:pPr indent="0" algn="r">
              <a:buNone/>
            </a:pPr>
            <a:r>
              <a:rPr b="0" lang="en-GB" sz="1400" spc="-1" strike="noStrike">
                <a:solidFill>
                  <a:srgbClr val="000000"/>
                </a:solidFill>
                <a:latin typeface="Times New Roman"/>
              </a:rPr>
              <a:t>&lt;date/time&gt;</a:t>
            </a:r>
            <a:endParaRPr b="0" lang="en-GB" sz="1400" spc="-1" strike="noStrike">
              <a:solidFill>
                <a:srgbClr val="000000"/>
              </a:solidFill>
              <a:latin typeface="Times New Roman"/>
            </a:endParaRPr>
          </a:p>
        </p:txBody>
      </p:sp>
      <p:sp>
        <p:nvSpPr>
          <p:cNvPr id="86" name="PlaceHolder 5"/>
          <p:cNvSpPr>
            <a:spLocks noGrp="1"/>
          </p:cNvSpPr>
          <p:nvPr>
            <p:ph type="ftr" idx="8"/>
          </p:nvPr>
        </p:nvSpPr>
        <p:spPr>
          <a:xfrm>
            <a:off x="0" y="10157400"/>
            <a:ext cx="3280680" cy="534240"/>
          </a:xfrm>
          <a:prstGeom prst="rect">
            <a:avLst/>
          </a:prstGeom>
          <a:noFill/>
          <a:ln w="0">
            <a:noFill/>
          </a:ln>
        </p:spPr>
        <p:txBody>
          <a:bodyPr lIns="0" rIns="0" tIns="0" bIns="0" anchor="b">
            <a:noAutofit/>
          </a:bodyPr>
          <a:lstStyle>
            <a:lvl1pPr indent="0">
              <a:buNone/>
              <a:defRPr b="0" lang="en-GB" sz="1400" spc="-1" strike="noStrike">
                <a:solidFill>
                  <a:srgbClr val="000000"/>
                </a:solidFill>
                <a:latin typeface="Times New Roman"/>
              </a:defRPr>
            </a:lvl1pPr>
          </a:lstStyle>
          <a:p>
            <a:pPr indent="0">
              <a:buNone/>
            </a:pPr>
            <a:r>
              <a:rPr b="0" lang="en-GB" sz="1400" spc="-1" strike="noStrike">
                <a:solidFill>
                  <a:srgbClr val="000000"/>
                </a:solidFill>
                <a:latin typeface="Times New Roman"/>
              </a:rPr>
              <a:t>&lt;footer&gt;</a:t>
            </a:r>
            <a:endParaRPr b="0" lang="en-GB" sz="1400" spc="-1" strike="noStrike">
              <a:solidFill>
                <a:srgbClr val="000000"/>
              </a:solidFill>
              <a:latin typeface="Times New Roman"/>
            </a:endParaRPr>
          </a:p>
        </p:txBody>
      </p:sp>
      <p:sp>
        <p:nvSpPr>
          <p:cNvPr id="87" name="PlaceHolder 6"/>
          <p:cNvSpPr>
            <a:spLocks noGrp="1"/>
          </p:cNvSpPr>
          <p:nvPr>
            <p:ph type="sldNum" idx="9"/>
          </p:nvPr>
        </p:nvSpPr>
        <p:spPr>
          <a:xfrm>
            <a:off x="4278960" y="10157400"/>
            <a:ext cx="3280680" cy="534240"/>
          </a:xfrm>
          <a:prstGeom prst="rect">
            <a:avLst/>
          </a:prstGeom>
          <a:noFill/>
          <a:ln w="0">
            <a:noFill/>
          </a:ln>
        </p:spPr>
        <p:txBody>
          <a:bodyPr lIns="0" rIns="0" tIns="0" bIns="0" anchor="b">
            <a:noAutofit/>
          </a:bodyPr>
          <a:lstStyle>
            <a:lvl1pPr indent="0" algn="r">
              <a:buNone/>
              <a:defRPr b="0" lang="en-GB" sz="1400" spc="-1" strike="noStrike">
                <a:solidFill>
                  <a:srgbClr val="000000"/>
                </a:solidFill>
                <a:latin typeface="Times New Roman"/>
              </a:defRPr>
            </a:lvl1pPr>
          </a:lstStyle>
          <a:p>
            <a:pPr indent="0" algn="r">
              <a:buNone/>
            </a:pPr>
            <a:fld id="{F5B460B0-DE39-4039-BE77-B0C663702719}" type="slidenum">
              <a:rPr b="0" lang="en-GB" sz="1400" spc="-1" strike="noStrike">
                <a:solidFill>
                  <a:srgbClr val="000000"/>
                </a:solidFill>
                <a:latin typeface="Times New Roman"/>
              </a:rPr>
              <a:t>&lt;number&gt;</a:t>
            </a:fld>
            <a:endParaRPr b="0" lang="en-GB" sz="1400" spc="-1" strike="noStrike">
              <a:solidFill>
                <a:srgbClr val="000000"/>
              </a:solidFill>
              <a:latin typeface="Times New Roman"/>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
</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
</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
</Relationships>
</file>

<file path=ppt/notesSlides/_rels/notesSlide6.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
</Relationships>
</file>

<file path=ppt/notesSlides/_rels/notesSlide7.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
</Relationships>
</file>

<file path=ppt/notesSlides/_rels/notesSlide8.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
</Relationships>
</file>

<file path=ppt/notesSlides/_rels/notesSlide9.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
</Relationships>
</file>

<file path=ppt/notesSlides/_rels/notesSlide10.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
</Relationships>
</file>

<file path=ppt/notesSlides/_rels/notesSlide11.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
</Relationships>
</file>

<file path=ppt/notesSlides/_rels/notesSlide12.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
</Relationships>
</file>

<file path=ppt/notesSlides/_rels/notesSlide13.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
</Relationships>
</file>

<file path=ppt/notesSlides/_rels/notesSlide14.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
</Relationships>
</file>

<file path=ppt/notesSlides/_rels/notesSlide15.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
</Relationships>
</file>

<file path=ppt/notesSlides/_rels/notesSlide16.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
</Relationships>
</file>

<file path=ppt/notesSlides/_rels/notesSlide17.xml.rels><?xml version="1.0" encoding="UTF-8"?>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
</Relationships>
</file>

<file path=ppt/notesSlides/_rels/notesSlide18.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
</Relationships>
</file>

<file path=ppt/notesSlides/_rels/notesSlide19.xml.rels><?xml version="1.0" encoding="UTF-8"?>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
</Relationships>
</file>

<file path=ppt/notesSlides/_rels/notesSlide20.xml.rels><?xml version="1.0" encoding="UTF-8"?>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
</Relationships>
</file>

<file path=ppt/notesSlides/_rels/notesSlide21.xml.rels><?xml version="1.0" encoding="UTF-8"?>
<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
</Relationships>
</file>

<file path=ppt/notesSlides/_rels/notesSlide22.xml.rels><?xml version="1.0" encoding="UTF-8"?>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
</Relationships>
</file>

<file path=ppt/notesSlides/_rels/notesSlide23.xml.rels><?xml version="1.0" encoding="UTF-8"?>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
</Relationships>
</file>

<file path=ppt/notesSlides/_rels/notesSlide24.xml.rels><?xml version="1.0" encoding="UTF-8"?>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
</Relationships>
</file>

<file path=ppt/notesSlides/_rels/notesSlide25.xml.rels><?xml version="1.0" encoding="UTF-8"?>
<Relationships xmlns="http://schemas.openxmlformats.org/package/2006/relationships"><Relationship Id="rId1" Type="http://schemas.openxmlformats.org/officeDocument/2006/relationships/slide" Target="../slides/slide25.xml"/><Relationship Id="rId2" Type="http://schemas.openxmlformats.org/officeDocument/2006/relationships/notesMaster" Target="../notesMasters/notesMaster1.xml"/>
</Relationships>
</file>

<file path=ppt/notesSlides/_rels/notesSlide26.xml.rels><?xml version="1.0" encoding="UTF-8"?>
<Relationships xmlns="http://schemas.openxmlformats.org/package/2006/relationships"><Relationship Id="rId1" Type="http://schemas.openxmlformats.org/officeDocument/2006/relationships/slide" Target="../slides/slide26.xml"/><Relationship Id="rId2" Type="http://schemas.openxmlformats.org/officeDocument/2006/relationships/notesMaster" Target="../notesMasters/notesMaster1.xml"/>
</Relationships>
</file>

<file path=ppt/notesSlides/_rels/notesSlide27.xml.rels><?xml version="1.0" encoding="UTF-8"?>
<Relationships xmlns="http://schemas.openxmlformats.org/package/2006/relationships"><Relationship Id="rId1" Type="http://schemas.openxmlformats.org/officeDocument/2006/relationships/slide" Target="../slides/slide27.xml"/><Relationship Id="rId2" Type="http://schemas.openxmlformats.org/officeDocument/2006/relationships/notesMaster" Target="../notesMasters/notesMaster1.xml"/>
</Relationships>
</file>

<file path=ppt/notesSlides/_rels/notesSlide28.xml.rels><?xml version="1.0" encoding="UTF-8"?>
<Relationships xmlns="http://schemas.openxmlformats.org/package/2006/relationships"><Relationship Id="rId1" Type="http://schemas.openxmlformats.org/officeDocument/2006/relationships/slide" Target="../slides/slide28.xml"/><Relationship Id="rId2" Type="http://schemas.openxmlformats.org/officeDocument/2006/relationships/notesMaster" Target="../notesMasters/notesMaster1.xml"/>
</Relationships>
</file>

<file path=ppt/notesSlides/_rels/notesSlide29.xml.rels><?xml version="1.0" encoding="UTF-8"?>
<Relationships xmlns="http://schemas.openxmlformats.org/package/2006/relationships"><Relationship Id="rId1" Type="http://schemas.openxmlformats.org/officeDocument/2006/relationships/slide" Target="../slides/slide29.xml"/><Relationship Id="rId2" Type="http://schemas.openxmlformats.org/officeDocument/2006/relationships/notesMaster" Target="../notesMasters/notesMaster1.xml"/>
</Relationships>
</file>

<file path=ppt/notesSlides/_rels/notesSlide30.xml.rels><?xml version="1.0" encoding="UTF-8"?>
<Relationships xmlns="http://schemas.openxmlformats.org/package/2006/relationships"><Relationship Id="rId1" Type="http://schemas.openxmlformats.org/officeDocument/2006/relationships/slide" Target="../slides/slide30.xml"/><Relationship Id="rId2" Type="http://schemas.openxmlformats.org/officeDocument/2006/relationships/notesMaster" Target="../notesMasters/notesMaster1.xml"/>
</Relationships>
</file>

<file path=ppt/notesSlides/_rels/notesSlide31.xml.rels><?xml version="1.0" encoding="UTF-8"?>
<Relationships xmlns="http://schemas.openxmlformats.org/package/2006/relationships"><Relationship Id="rId1" Type="http://schemas.openxmlformats.org/officeDocument/2006/relationships/slide" Target="../slides/slide31.xml"/><Relationship Id="rId2" Type="http://schemas.openxmlformats.org/officeDocument/2006/relationships/notesMaster" Target="../notesMasters/notesMaster1.xml"/>
</Relationships>
</file>

<file path=ppt/notesSlides/_rels/notesSlide32.xml.rels><?xml version="1.0" encoding="UTF-8"?>
<Relationships xmlns="http://schemas.openxmlformats.org/package/2006/relationships"><Relationship Id="rId1" Type="http://schemas.openxmlformats.org/officeDocument/2006/relationships/slide" Target="../slides/slide32.xml"/><Relationship Id="rId2" Type="http://schemas.openxmlformats.org/officeDocument/2006/relationships/notesMaster" Target="../notesMasters/notesMaster1.xml"/>
</Relationships>
</file>

<file path=ppt/notesSlides/_rels/notesSlide33.xml.rels><?xml version="1.0" encoding="UTF-8"?>
<Relationships xmlns="http://schemas.openxmlformats.org/package/2006/relationships"><Relationship Id="rId1" Type="http://schemas.openxmlformats.org/officeDocument/2006/relationships/slide" Target="../slides/slide33.xml"/><Relationship Id="rId2" Type="http://schemas.openxmlformats.org/officeDocument/2006/relationships/notesMaster" Target="../notesMasters/notesMaster1.xml"/>
</Relationships>
</file>

<file path=ppt/notesSlides/_rels/notesSlide38.xml.rels><?xml version="1.0" encoding="UTF-8"?>
<Relationships xmlns="http://schemas.openxmlformats.org/package/2006/relationships"><Relationship Id="rId1" Type="http://schemas.openxmlformats.org/officeDocument/2006/relationships/slide" Target="../slides/slide38.xml"/><Relationship Id="rId2" Type="http://schemas.openxmlformats.org/officeDocument/2006/relationships/notesMaster" Target="../notesMasters/notesMaster1.xml"/>
</Relationships>
</file>

<file path=ppt/notesSlides/_rels/notesSlide39.xml.rels><?xml version="1.0" encoding="UTF-8"?>
<Relationships xmlns="http://schemas.openxmlformats.org/package/2006/relationships"><Relationship Id="rId1" Type="http://schemas.openxmlformats.org/officeDocument/2006/relationships/slide" Target="../slides/slide39.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2" name="PlaceHolder 1"/>
          <p:cNvSpPr>
            <a:spLocks noGrp="1"/>
          </p:cNvSpPr>
          <p:nvPr>
            <p:ph type="sldImg"/>
          </p:nvPr>
        </p:nvSpPr>
        <p:spPr>
          <a:xfrm>
            <a:off x="1260000" y="801720"/>
            <a:ext cx="5039640" cy="4009320"/>
          </a:xfrm>
          <a:prstGeom prst="rect">
            <a:avLst/>
          </a:prstGeom>
          <a:ln w="0">
            <a:noFill/>
          </a:ln>
        </p:spPr>
      </p:sp>
      <p:sp>
        <p:nvSpPr>
          <p:cNvPr id="323"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90000"/>
              </a:lnSpc>
              <a:spcBef>
                <a:spcPts val="451"/>
              </a:spcBef>
              <a:buNone/>
              <a:tabLst>
                <a:tab algn="l" pos="0"/>
              </a:tabLst>
            </a:pPr>
            <a:r>
              <a:rPr b="0" lang="en-US" sz="1400" spc="-1" strike="noStrike">
                <a:solidFill>
                  <a:srgbClr val="000000"/>
                </a:solidFill>
                <a:latin typeface="Calibri"/>
              </a:rPr>
              <a:t>Proposal for research grant</a:t>
            </a:r>
            <a:endParaRPr b="0" lang="en-GB" sz="1400" spc="-1" strike="noStrike">
              <a:solidFill>
                <a:srgbClr val="000000"/>
              </a:solidFill>
              <a:latin typeface="Arial"/>
            </a:endParaRPr>
          </a:p>
          <a:p>
            <a:pPr marL="457200" indent="0">
              <a:lnSpc>
                <a:spcPct val="90000"/>
              </a:lnSpc>
              <a:spcBef>
                <a:spcPts val="451"/>
              </a:spcBef>
              <a:buNone/>
              <a:tabLst>
                <a:tab algn="l" pos="0"/>
              </a:tabLst>
            </a:pPr>
            <a:r>
              <a:rPr b="0" lang="en-US" sz="1400" spc="-1" strike="noStrike">
                <a:solidFill>
                  <a:srgbClr val="000000"/>
                </a:solidFill>
                <a:latin typeface="Calibri"/>
              </a:rPr>
              <a:t>What are you going to do to contribute new knowledge / findings / applications to a scientific field</a:t>
            </a:r>
            <a:endParaRPr b="0" lang="en-GB" sz="1400" spc="-1" strike="noStrike">
              <a:solidFill>
                <a:srgbClr val="000000"/>
              </a:solidFill>
              <a:latin typeface="Arial"/>
            </a:endParaRPr>
          </a:p>
          <a:p>
            <a:pPr marL="457200" indent="0">
              <a:lnSpc>
                <a:spcPct val="90000"/>
              </a:lnSpc>
              <a:spcBef>
                <a:spcPts val="451"/>
              </a:spcBef>
              <a:buNone/>
              <a:tabLst>
                <a:tab algn="l" pos="0"/>
              </a:tabLst>
            </a:pPr>
            <a:r>
              <a:rPr b="0" lang="en-US" sz="1400" spc="-1" strike="noStrike">
                <a:solidFill>
                  <a:srgbClr val="000000"/>
                </a:solidFill>
                <a:latin typeface="Calibri"/>
              </a:rPr>
              <a:t>Obtain MONEY to do this</a:t>
            </a:r>
            <a:endParaRPr b="0" lang="en-GB" sz="1400" spc="-1" strike="noStrike">
              <a:solidFill>
                <a:srgbClr val="000000"/>
              </a:solidFill>
              <a:latin typeface="Arial"/>
            </a:endParaRPr>
          </a:p>
          <a:p>
            <a:pPr marL="457200" indent="0">
              <a:lnSpc>
                <a:spcPct val="90000"/>
              </a:lnSpc>
              <a:spcBef>
                <a:spcPts val="451"/>
              </a:spcBef>
              <a:buNone/>
              <a:tabLst>
                <a:tab algn="l" pos="0"/>
              </a:tabLst>
            </a:pPr>
            <a:r>
              <a:rPr b="0" lang="en-US" sz="1400" spc="-1" strike="noStrike">
                <a:solidFill>
                  <a:srgbClr val="000000"/>
                </a:solidFill>
                <a:latin typeface="Calibri"/>
              </a:rPr>
              <a:t>Audience: peers, grant review panel</a:t>
            </a:r>
            <a:endParaRPr b="0" lang="en-GB" sz="1400" spc="-1" strike="noStrike">
              <a:solidFill>
                <a:srgbClr val="000000"/>
              </a:solidFill>
              <a:latin typeface="Arial"/>
            </a:endParaRPr>
          </a:p>
        </p:txBody>
      </p:sp>
      <p:sp>
        <p:nvSpPr>
          <p:cNvPr id="324" name="Slide Number Placeholder 2"/>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2026A7F5-A66E-467D-8CE5-EBB0DC3CBDB1}"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5" name="PlaceHolder 1"/>
          <p:cNvSpPr>
            <a:spLocks noGrp="1"/>
          </p:cNvSpPr>
          <p:nvPr>
            <p:ph type="sldImg"/>
          </p:nvPr>
        </p:nvSpPr>
        <p:spPr>
          <a:xfrm>
            <a:off x="1260000" y="801720"/>
            <a:ext cx="5039640" cy="4009320"/>
          </a:xfrm>
          <a:prstGeom prst="rect">
            <a:avLst/>
          </a:prstGeom>
          <a:ln w="0">
            <a:noFill/>
          </a:ln>
        </p:spPr>
      </p:sp>
      <p:sp>
        <p:nvSpPr>
          <p:cNvPr id="326"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451"/>
              </a:spcBef>
              <a:buNone/>
              <a:tabLst>
                <a:tab algn="l" pos="0"/>
              </a:tabLst>
            </a:pPr>
            <a:r>
              <a:rPr b="1" lang="en-ZA" sz="1400" spc="-1" strike="noStrike">
                <a:solidFill>
                  <a:srgbClr val="000000"/>
                </a:solidFill>
                <a:latin typeface="Calibri"/>
              </a:rPr>
              <a:t>It’s a detailed plan- before you get in the car</a:t>
            </a:r>
            <a:r>
              <a:rPr b="1" lang="en-ZA" sz="1400" spc="-1" strike="noStrike">
                <a:solidFill>
                  <a:srgbClr val="000000"/>
                </a:solidFill>
                <a:latin typeface="Wingdings"/>
                <a:ea typeface="Wingdings"/>
              </a:rPr>
              <a:t></a:t>
            </a:r>
            <a:r>
              <a:rPr b="1" lang="en-ZA" sz="1400" spc="-1" strike="noStrike">
                <a:solidFill>
                  <a:srgbClr val="000000"/>
                </a:solidFill>
                <a:latin typeface="Calibri"/>
                <a:ea typeface="Wingdings"/>
              </a:rPr>
              <a:t> describing research area you’re working in and n</a:t>
            </a:r>
            <a:endParaRPr b="0" lang="en-GB" sz="1400" spc="-1" strike="noStrike">
              <a:solidFill>
                <a:srgbClr val="000000"/>
              </a:solidFill>
              <a:latin typeface="Arial"/>
            </a:endParaRPr>
          </a:p>
          <a:p>
            <a:pPr marL="216000" indent="0">
              <a:lnSpc>
                <a:spcPct val="100000"/>
              </a:lnSpc>
              <a:spcBef>
                <a:spcPts val="451"/>
              </a:spcBef>
              <a:buNone/>
              <a:tabLst>
                <a:tab algn="l" pos="0"/>
              </a:tabLst>
            </a:pPr>
            <a:r>
              <a:rPr b="0" lang="en-ZA" sz="1400" spc="-1" strike="noStrike">
                <a:solidFill>
                  <a:srgbClr val="000000"/>
                </a:solidFill>
                <a:latin typeface="Calibri"/>
                <a:ea typeface="Wingdings"/>
              </a:rPr>
              <a:t>What you know, Where you want to go and how are you going to get there.</a:t>
            </a:r>
            <a:endParaRPr b="0" lang="en-GB" sz="1400" spc="-1" strike="noStrike">
              <a:solidFill>
                <a:srgbClr val="000000"/>
              </a:solidFill>
              <a:latin typeface="Arial"/>
            </a:endParaRPr>
          </a:p>
          <a:p>
            <a:pPr marL="216000" indent="0">
              <a:lnSpc>
                <a:spcPct val="100000"/>
              </a:lnSpc>
              <a:spcBef>
                <a:spcPts val="451"/>
              </a:spcBef>
              <a:buNone/>
              <a:tabLst>
                <a:tab algn="l" pos="0"/>
              </a:tabLst>
            </a:pPr>
            <a:endParaRPr b="0" lang="en-GB" sz="1400" spc="-1" strike="noStrike">
              <a:solidFill>
                <a:srgbClr val="000000"/>
              </a:solidFill>
              <a:latin typeface="Arial"/>
            </a:endParaRPr>
          </a:p>
          <a:p>
            <a:pPr marL="216000" indent="0">
              <a:lnSpc>
                <a:spcPct val="100000"/>
              </a:lnSpc>
              <a:spcBef>
                <a:spcPts val="451"/>
              </a:spcBef>
              <a:buNone/>
              <a:tabLst>
                <a:tab algn="l" pos="0"/>
              </a:tabLst>
            </a:pPr>
            <a:r>
              <a:rPr b="1" lang="en-ZA" sz="1400" spc="-1" strike="noStrike">
                <a:solidFill>
                  <a:srgbClr val="000000"/>
                </a:solidFill>
                <a:latin typeface="Calibri"/>
                <a:ea typeface="Wingdings"/>
              </a:rPr>
              <a:t>How do you show that you are academically prepared?</a:t>
            </a:r>
            <a:endParaRPr b="0" lang="en-GB" sz="1400" spc="-1" strike="noStrike">
              <a:solidFill>
                <a:srgbClr val="000000"/>
              </a:solidFill>
              <a:latin typeface="Arial"/>
            </a:endParaRPr>
          </a:p>
          <a:p>
            <a:pPr marL="216000" indent="0">
              <a:lnSpc>
                <a:spcPct val="100000"/>
              </a:lnSpc>
              <a:spcBef>
                <a:spcPts val="451"/>
              </a:spcBef>
              <a:buNone/>
              <a:tabLst>
                <a:tab algn="l" pos="0"/>
              </a:tabLst>
            </a:pPr>
            <a:endParaRPr b="0" lang="en-GB" sz="1400" spc="-1" strike="noStrike">
              <a:solidFill>
                <a:srgbClr val="000000"/>
              </a:solidFill>
              <a:latin typeface="Arial"/>
            </a:endParaRPr>
          </a:p>
          <a:p>
            <a:pPr marL="216000" indent="0">
              <a:lnSpc>
                <a:spcPct val="100000"/>
              </a:lnSpc>
              <a:spcBef>
                <a:spcPts val="451"/>
              </a:spcBef>
              <a:buNone/>
              <a:tabLst>
                <a:tab algn="l" pos="0"/>
              </a:tabLst>
            </a:pPr>
            <a:r>
              <a:rPr b="1" lang="en-ZA" sz="1400" spc="-1" strike="noStrike">
                <a:solidFill>
                  <a:srgbClr val="000000"/>
                </a:solidFill>
                <a:latin typeface="Calibri"/>
                <a:ea typeface="Wingdings"/>
              </a:rPr>
              <a:t>PLAN- </a:t>
            </a:r>
            <a:endParaRPr b="0" lang="en-GB" sz="1400" spc="-1" strike="noStrike">
              <a:solidFill>
                <a:srgbClr val="000000"/>
              </a:solidFill>
              <a:latin typeface="Arial"/>
            </a:endParaRPr>
          </a:p>
          <a:p>
            <a:pPr marL="216000" indent="0">
              <a:lnSpc>
                <a:spcPct val="100000"/>
              </a:lnSpc>
              <a:spcBef>
                <a:spcPts val="451"/>
              </a:spcBef>
              <a:buNone/>
              <a:tabLst>
                <a:tab algn="l" pos="0"/>
              </a:tabLst>
            </a:pPr>
            <a:r>
              <a:rPr b="1" lang="en-ZA" sz="1400" spc="-1" strike="noStrike">
                <a:solidFill>
                  <a:srgbClr val="000000"/>
                </a:solidFill>
                <a:latin typeface="Calibri"/>
                <a:ea typeface="Wingdings"/>
              </a:rPr>
              <a:t>You understand your problem </a:t>
            </a:r>
            <a:endParaRPr b="0" lang="en-GB" sz="1400" spc="-1" strike="noStrike">
              <a:solidFill>
                <a:srgbClr val="000000"/>
              </a:solidFill>
              <a:latin typeface="Arial"/>
            </a:endParaRPr>
          </a:p>
          <a:p>
            <a:pPr marL="216000" indent="0">
              <a:lnSpc>
                <a:spcPct val="100000"/>
              </a:lnSpc>
              <a:spcBef>
                <a:spcPts val="451"/>
              </a:spcBef>
              <a:buNone/>
              <a:tabLst>
                <a:tab algn="l" pos="0"/>
              </a:tabLst>
            </a:pPr>
            <a:r>
              <a:rPr b="1" lang="en-ZA" sz="1400" spc="-1" strike="noStrike">
                <a:solidFill>
                  <a:srgbClr val="000000"/>
                </a:solidFill>
                <a:latin typeface="Calibri"/>
                <a:ea typeface="Wingdings"/>
              </a:rPr>
              <a:t>Knowledge base </a:t>
            </a:r>
            <a:endParaRPr b="0" lang="en-GB" sz="1400" spc="-1" strike="noStrike">
              <a:solidFill>
                <a:srgbClr val="000000"/>
              </a:solidFill>
              <a:latin typeface="Arial"/>
            </a:endParaRPr>
          </a:p>
          <a:p>
            <a:pPr marL="216000" indent="0">
              <a:lnSpc>
                <a:spcPct val="100000"/>
              </a:lnSpc>
              <a:spcBef>
                <a:spcPts val="451"/>
              </a:spcBef>
              <a:buNone/>
              <a:tabLst>
                <a:tab algn="l" pos="0"/>
              </a:tabLst>
            </a:pPr>
            <a:r>
              <a:rPr b="1" lang="en-ZA" sz="1400" spc="-1" strike="noStrike">
                <a:solidFill>
                  <a:srgbClr val="000000"/>
                </a:solidFill>
                <a:latin typeface="Calibri"/>
                <a:ea typeface="Wingdings"/>
              </a:rPr>
              <a:t>Technical skill </a:t>
            </a:r>
            <a:endParaRPr b="0" lang="en-GB" sz="1400" spc="-1" strike="noStrike">
              <a:solidFill>
                <a:srgbClr val="000000"/>
              </a:solidFill>
              <a:latin typeface="Arial"/>
            </a:endParaRPr>
          </a:p>
          <a:p>
            <a:pPr marL="216000" indent="0">
              <a:lnSpc>
                <a:spcPct val="100000"/>
              </a:lnSpc>
              <a:spcBef>
                <a:spcPts val="451"/>
              </a:spcBef>
              <a:buNone/>
              <a:tabLst>
                <a:tab algn="l" pos="0"/>
              </a:tabLst>
            </a:pPr>
            <a:r>
              <a:rPr b="1" lang="en-ZA" sz="1400" spc="-1" strike="noStrike">
                <a:solidFill>
                  <a:srgbClr val="000000"/>
                </a:solidFill>
                <a:latin typeface="Calibri"/>
                <a:ea typeface="Wingdings"/>
              </a:rPr>
              <a:t>Infrastructure Support to pull this plan off</a:t>
            </a:r>
            <a:endParaRPr b="0" lang="en-GB" sz="1400" spc="-1" strike="noStrike">
              <a:solidFill>
                <a:srgbClr val="000000"/>
              </a:solidFill>
              <a:latin typeface="Arial"/>
            </a:endParaRPr>
          </a:p>
          <a:p>
            <a:pPr marL="216000" indent="0">
              <a:lnSpc>
                <a:spcPct val="100000"/>
              </a:lnSpc>
              <a:spcBef>
                <a:spcPts val="451"/>
              </a:spcBef>
              <a:buNone/>
              <a:tabLst>
                <a:tab algn="l" pos="0"/>
              </a:tabLst>
            </a:pPr>
            <a:endParaRPr b="0" lang="en-GB" sz="1400" spc="-1" strike="noStrike">
              <a:solidFill>
                <a:srgbClr val="000000"/>
              </a:solidFill>
              <a:latin typeface="Arial"/>
            </a:endParaRPr>
          </a:p>
          <a:p>
            <a:pPr marL="216000" indent="0">
              <a:lnSpc>
                <a:spcPct val="100000"/>
              </a:lnSpc>
              <a:spcBef>
                <a:spcPts val="451"/>
              </a:spcBef>
              <a:buNone/>
              <a:tabLst>
                <a:tab algn="l" pos="0"/>
              </a:tabLst>
            </a:pPr>
            <a:r>
              <a:rPr b="0" lang="en-ZA" sz="1400" spc="-1" strike="noStrike">
                <a:solidFill>
                  <a:srgbClr val="000000"/>
                </a:solidFill>
                <a:latin typeface="Calibri"/>
                <a:ea typeface="Wingdings"/>
              </a:rPr>
              <a:t>Plan has to get </a:t>
            </a:r>
            <a:r>
              <a:rPr b="1" lang="en-ZA" sz="1400" spc="-1" strike="noStrike">
                <a:solidFill>
                  <a:srgbClr val="000000"/>
                </a:solidFill>
                <a:latin typeface="Calibri"/>
                <a:ea typeface="Wingdings"/>
              </a:rPr>
              <a:t>approved </a:t>
            </a:r>
            <a:r>
              <a:rPr b="0" lang="en-ZA" sz="1400" spc="-1" strike="noStrike">
                <a:solidFill>
                  <a:srgbClr val="000000"/>
                </a:solidFill>
                <a:latin typeface="Calibri"/>
                <a:ea typeface="Wingdings"/>
              </a:rPr>
              <a:t>for you to get started</a:t>
            </a:r>
            <a:endParaRPr b="0" lang="en-GB" sz="1400" spc="-1" strike="noStrike">
              <a:solidFill>
                <a:srgbClr val="000000"/>
              </a:solidFill>
              <a:latin typeface="Arial"/>
            </a:endParaRPr>
          </a:p>
        </p:txBody>
      </p:sp>
      <p:sp>
        <p:nvSpPr>
          <p:cNvPr id="327" name="Slide Number Placeholder 4"/>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9C6F4638-6D02-4B9D-9374-CF023CBDBD94}"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8" name="PlaceHolder 1"/>
          <p:cNvSpPr>
            <a:spLocks noGrp="1"/>
          </p:cNvSpPr>
          <p:nvPr>
            <p:ph type="sldImg"/>
          </p:nvPr>
        </p:nvSpPr>
        <p:spPr>
          <a:xfrm>
            <a:off x="1260000" y="801720"/>
            <a:ext cx="5039640" cy="4009320"/>
          </a:xfrm>
          <a:prstGeom prst="rect">
            <a:avLst/>
          </a:prstGeom>
          <a:ln w="0">
            <a:noFill/>
          </a:ln>
        </p:spPr>
      </p:sp>
      <p:sp>
        <p:nvSpPr>
          <p:cNvPr id="329"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330" name="Slide Number Placeholder 7"/>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E332D14A-B362-4377-9B8D-32A8DCD964C5}"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1" name="PlaceHolder 1"/>
          <p:cNvSpPr>
            <a:spLocks noGrp="1"/>
          </p:cNvSpPr>
          <p:nvPr>
            <p:ph type="sldImg"/>
          </p:nvPr>
        </p:nvSpPr>
        <p:spPr>
          <a:xfrm>
            <a:off x="1260000" y="801720"/>
            <a:ext cx="5039640" cy="4009320"/>
          </a:xfrm>
          <a:prstGeom prst="rect">
            <a:avLst/>
          </a:prstGeom>
          <a:ln w="0">
            <a:noFill/>
          </a:ln>
        </p:spPr>
      </p:sp>
      <p:sp>
        <p:nvSpPr>
          <p:cNvPr id="332"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451"/>
              </a:spcBef>
              <a:buNone/>
              <a:tabLst>
                <a:tab algn="l" pos="0"/>
              </a:tabLst>
            </a:pPr>
            <a:r>
              <a:rPr b="0" lang="en-ZA" sz="1400" spc="-1" strike="noStrike">
                <a:solidFill>
                  <a:srgbClr val="000000"/>
                </a:solidFill>
                <a:latin typeface="Calibri"/>
              </a:rPr>
              <a:t>Issue/ Purpose </a:t>
            </a:r>
            <a:endParaRPr b="0" lang="en-GB" sz="1400" spc="-1" strike="noStrike">
              <a:solidFill>
                <a:srgbClr val="000000"/>
              </a:solidFill>
              <a:latin typeface="Arial"/>
            </a:endParaRPr>
          </a:p>
          <a:p>
            <a:pPr marL="216000" indent="0">
              <a:lnSpc>
                <a:spcPct val="100000"/>
              </a:lnSpc>
              <a:spcBef>
                <a:spcPts val="451"/>
              </a:spcBef>
              <a:buNone/>
              <a:tabLst>
                <a:tab algn="l" pos="0"/>
              </a:tabLst>
            </a:pPr>
            <a:r>
              <a:rPr b="0" lang="en-ZA" sz="1400" spc="-1" strike="noStrike">
                <a:solidFill>
                  <a:srgbClr val="000000"/>
                </a:solidFill>
                <a:latin typeface="Calibri"/>
              </a:rPr>
              <a:t>Original and relevant research problem</a:t>
            </a:r>
            <a:endParaRPr b="0" lang="en-GB" sz="1400" spc="-1" strike="noStrike">
              <a:solidFill>
                <a:srgbClr val="000000"/>
              </a:solidFill>
              <a:latin typeface="Arial"/>
            </a:endParaRPr>
          </a:p>
          <a:p>
            <a:pPr marL="216000" indent="0">
              <a:lnSpc>
                <a:spcPct val="100000"/>
              </a:lnSpc>
              <a:spcBef>
                <a:spcPts val="451"/>
              </a:spcBef>
              <a:buNone/>
              <a:tabLst>
                <a:tab algn="l" pos="0"/>
              </a:tabLst>
            </a:pPr>
            <a:r>
              <a:rPr b="0" lang="en-ZA" sz="1400" spc="-1" strike="noStrike">
                <a:solidFill>
                  <a:srgbClr val="000000"/>
                </a:solidFill>
                <a:latin typeface="Calibri"/>
              </a:rPr>
              <a:t>Comprehension of important material</a:t>
            </a:r>
            <a:endParaRPr b="0" lang="en-GB" sz="1400" spc="-1" strike="noStrike">
              <a:solidFill>
                <a:srgbClr val="000000"/>
              </a:solidFill>
              <a:latin typeface="Arial"/>
            </a:endParaRPr>
          </a:p>
          <a:p>
            <a:pPr marL="216000" indent="0">
              <a:lnSpc>
                <a:spcPct val="100000"/>
              </a:lnSpc>
              <a:spcBef>
                <a:spcPts val="451"/>
              </a:spcBef>
              <a:buNone/>
              <a:tabLst>
                <a:tab algn="l" pos="0"/>
              </a:tabLst>
            </a:pPr>
            <a:endParaRPr b="0" lang="en-GB" sz="1400" spc="-1" strike="noStrike">
              <a:solidFill>
                <a:srgbClr val="000000"/>
              </a:solidFill>
              <a:latin typeface="Arial"/>
            </a:endParaRPr>
          </a:p>
          <a:p>
            <a:pPr marL="216000" indent="0">
              <a:lnSpc>
                <a:spcPct val="100000"/>
              </a:lnSpc>
              <a:spcBef>
                <a:spcPts val="451"/>
              </a:spcBef>
              <a:buNone/>
              <a:tabLst>
                <a:tab algn="l" pos="0"/>
              </a:tabLst>
            </a:pPr>
            <a:r>
              <a:rPr b="0" lang="en-ZA" sz="1400" spc="-1" strike="noStrike">
                <a:solidFill>
                  <a:srgbClr val="000000"/>
                </a:solidFill>
                <a:latin typeface="Calibri"/>
              </a:rPr>
              <a:t>(Map) Understanding of proposed methodology </a:t>
            </a:r>
            <a:endParaRPr b="0" lang="en-GB" sz="1400" spc="-1" strike="noStrike">
              <a:solidFill>
                <a:srgbClr val="000000"/>
              </a:solidFill>
              <a:latin typeface="Arial"/>
            </a:endParaRPr>
          </a:p>
          <a:p>
            <a:pPr marL="216000" indent="0">
              <a:lnSpc>
                <a:spcPct val="100000"/>
              </a:lnSpc>
              <a:spcBef>
                <a:spcPts val="451"/>
              </a:spcBef>
              <a:buNone/>
              <a:tabLst>
                <a:tab algn="l" pos="0"/>
              </a:tabLst>
            </a:pPr>
            <a:r>
              <a:rPr b="0" lang="en-ZA" sz="1400" spc="-1" strike="noStrike">
                <a:solidFill>
                  <a:srgbClr val="000000"/>
                </a:solidFill>
                <a:latin typeface="Calibri"/>
              </a:rPr>
              <a:t>Technical skills required</a:t>
            </a:r>
            <a:endParaRPr b="0" lang="en-GB" sz="1400" spc="-1" strike="noStrike">
              <a:solidFill>
                <a:srgbClr val="000000"/>
              </a:solidFill>
              <a:latin typeface="Arial"/>
            </a:endParaRPr>
          </a:p>
          <a:p>
            <a:pPr marL="216000" indent="0">
              <a:lnSpc>
                <a:spcPct val="100000"/>
              </a:lnSpc>
              <a:spcBef>
                <a:spcPts val="451"/>
              </a:spcBef>
              <a:buNone/>
              <a:tabLst>
                <a:tab algn="l" pos="0"/>
              </a:tabLst>
            </a:pPr>
            <a:endParaRPr b="0" lang="en-GB" sz="1400" spc="-1" strike="noStrike">
              <a:solidFill>
                <a:srgbClr val="000000"/>
              </a:solidFill>
              <a:latin typeface="Arial"/>
            </a:endParaRPr>
          </a:p>
          <a:p>
            <a:pPr marL="216000" indent="0">
              <a:lnSpc>
                <a:spcPct val="100000"/>
              </a:lnSpc>
              <a:spcBef>
                <a:spcPts val="451"/>
              </a:spcBef>
              <a:buNone/>
              <a:tabLst>
                <a:tab algn="l" pos="0"/>
              </a:tabLst>
            </a:pPr>
            <a:r>
              <a:rPr b="0" lang="en-ZA" sz="1400" spc="-1" strike="noStrike">
                <a:solidFill>
                  <a:srgbClr val="000000"/>
                </a:solidFill>
                <a:latin typeface="Calibri"/>
              </a:rPr>
              <a:t>(Petrol/financing) Benefit </a:t>
            </a:r>
            <a:endParaRPr b="0" lang="en-GB" sz="1400" spc="-1" strike="noStrike">
              <a:solidFill>
                <a:srgbClr val="000000"/>
              </a:solidFill>
              <a:latin typeface="Arial"/>
            </a:endParaRPr>
          </a:p>
        </p:txBody>
      </p:sp>
      <p:sp>
        <p:nvSpPr>
          <p:cNvPr id="333" name="Slide Number Placeholder 9"/>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64611D51-31F1-4390-B87F-24FDC3D3EDBC}"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4" name="PlaceHolder 1"/>
          <p:cNvSpPr>
            <a:spLocks noGrp="1"/>
          </p:cNvSpPr>
          <p:nvPr>
            <p:ph type="sldImg"/>
          </p:nvPr>
        </p:nvSpPr>
        <p:spPr>
          <a:xfrm>
            <a:off x="1260000" y="801720"/>
            <a:ext cx="5039640" cy="4009320"/>
          </a:xfrm>
          <a:prstGeom prst="rect">
            <a:avLst/>
          </a:prstGeom>
          <a:ln w="0">
            <a:noFill/>
          </a:ln>
        </p:spPr>
      </p:sp>
      <p:sp>
        <p:nvSpPr>
          <p:cNvPr id="335"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451"/>
              </a:spcBef>
              <a:buNone/>
              <a:tabLst>
                <a:tab algn="l" pos="0"/>
              </a:tabLst>
            </a:pPr>
            <a:r>
              <a:rPr b="1" lang="en-ZA" sz="1400" spc="-1" strike="noStrike">
                <a:solidFill>
                  <a:srgbClr val="000000"/>
                </a:solidFill>
                <a:latin typeface="Calibri"/>
              </a:rPr>
              <a:t>Outline</a:t>
            </a:r>
            <a:r>
              <a:rPr b="0" lang="en-ZA" sz="1400" spc="-1" strike="noStrike">
                <a:solidFill>
                  <a:srgbClr val="000000"/>
                </a:solidFill>
                <a:latin typeface="Calibri"/>
              </a:rPr>
              <a:t>: Clarify Thoughts and Develop Ideas  ---- Beginning to end– See the whole picture</a:t>
            </a:r>
            <a:endParaRPr b="0" lang="en-GB" sz="1400" spc="-1" strike="noStrike">
              <a:solidFill>
                <a:srgbClr val="000000"/>
              </a:solidFill>
              <a:latin typeface="Arial"/>
            </a:endParaRPr>
          </a:p>
          <a:p>
            <a:pPr marL="216000" indent="0">
              <a:lnSpc>
                <a:spcPct val="100000"/>
              </a:lnSpc>
              <a:spcBef>
                <a:spcPts val="451"/>
              </a:spcBef>
              <a:buNone/>
              <a:tabLst>
                <a:tab algn="l" pos="0"/>
              </a:tabLst>
            </a:pPr>
            <a:r>
              <a:rPr b="1" lang="en-ZA" sz="1400" spc="-1" strike="noStrike">
                <a:solidFill>
                  <a:srgbClr val="000000"/>
                </a:solidFill>
                <a:latin typeface="Calibri"/>
              </a:rPr>
              <a:t>Teach yourself</a:t>
            </a:r>
            <a:r>
              <a:rPr b="0" lang="en-ZA" sz="1400" spc="-1" strike="noStrike">
                <a:solidFill>
                  <a:srgbClr val="000000"/>
                </a:solidFill>
                <a:latin typeface="Calibri"/>
              </a:rPr>
              <a:t>: Figure out and find what is important to know. </a:t>
            </a:r>
            <a:endParaRPr b="0" lang="en-GB" sz="1400" spc="-1" strike="noStrike">
              <a:solidFill>
                <a:srgbClr val="000000"/>
              </a:solidFill>
              <a:latin typeface="Arial"/>
            </a:endParaRPr>
          </a:p>
          <a:p>
            <a:pPr marL="216000" indent="0">
              <a:lnSpc>
                <a:spcPct val="100000"/>
              </a:lnSpc>
              <a:spcBef>
                <a:spcPts val="451"/>
              </a:spcBef>
              <a:buNone/>
              <a:tabLst>
                <a:tab algn="l" pos="0"/>
              </a:tabLst>
            </a:pPr>
            <a:r>
              <a:rPr b="1" lang="en-ZA" sz="1400" spc="-1" strike="noStrike">
                <a:solidFill>
                  <a:srgbClr val="000000"/>
                </a:solidFill>
                <a:latin typeface="Calibri"/>
              </a:rPr>
              <a:t>Aspect creativity: </a:t>
            </a:r>
            <a:r>
              <a:rPr b="0" lang="en-ZA" sz="1400" spc="-1" strike="noStrike">
                <a:solidFill>
                  <a:srgbClr val="000000"/>
                </a:solidFill>
                <a:latin typeface="Calibri"/>
              </a:rPr>
              <a:t>No one is telling you what you need to know.</a:t>
            </a:r>
            <a:endParaRPr b="0" lang="en-GB" sz="1400" spc="-1" strike="noStrike">
              <a:solidFill>
                <a:srgbClr val="000000"/>
              </a:solidFill>
              <a:latin typeface="Arial"/>
            </a:endParaRPr>
          </a:p>
          <a:p>
            <a:pPr marL="216000" indent="0">
              <a:lnSpc>
                <a:spcPct val="100000"/>
              </a:lnSpc>
              <a:spcBef>
                <a:spcPts val="451"/>
              </a:spcBef>
              <a:buNone/>
              <a:tabLst>
                <a:tab algn="l" pos="0"/>
              </a:tabLst>
            </a:pPr>
            <a:r>
              <a:rPr b="1" lang="en-ZA" sz="1400" spc="-1" strike="noStrike">
                <a:solidFill>
                  <a:srgbClr val="000000"/>
                </a:solidFill>
                <a:latin typeface="Calibri"/>
              </a:rPr>
              <a:t>Justify: </a:t>
            </a:r>
            <a:r>
              <a:rPr b="0" lang="en-ZA" sz="1400" spc="-1" strike="noStrike">
                <a:solidFill>
                  <a:srgbClr val="000000"/>
                </a:solidFill>
                <a:latin typeface="Calibri"/>
              </a:rPr>
              <a:t>Why is this work important. If your work doesn’t matter to you,  it shows.</a:t>
            </a:r>
            <a:endParaRPr b="0" lang="en-GB" sz="1400" spc="-1" strike="noStrike">
              <a:solidFill>
                <a:srgbClr val="000000"/>
              </a:solidFill>
              <a:latin typeface="Arial"/>
            </a:endParaRPr>
          </a:p>
          <a:p>
            <a:pPr marL="216000" indent="0">
              <a:lnSpc>
                <a:spcPct val="100000"/>
              </a:lnSpc>
              <a:spcBef>
                <a:spcPts val="451"/>
              </a:spcBef>
              <a:buNone/>
              <a:tabLst>
                <a:tab algn="l" pos="0"/>
              </a:tabLst>
            </a:pPr>
            <a:r>
              <a:rPr b="1" lang="en-ZA" sz="1400" spc="-1" strike="noStrike">
                <a:solidFill>
                  <a:srgbClr val="000000"/>
                </a:solidFill>
                <a:latin typeface="Calibri"/>
              </a:rPr>
              <a:t>Experiments:  </a:t>
            </a:r>
            <a:r>
              <a:rPr b="0" lang="en-ZA" sz="1400" spc="-1" strike="noStrike">
                <a:solidFill>
                  <a:srgbClr val="000000"/>
                </a:solidFill>
                <a:latin typeface="Calibri"/>
              </a:rPr>
              <a:t>What do you need to order?</a:t>
            </a:r>
            <a:endParaRPr b="0" lang="en-GB" sz="1400" spc="-1" strike="noStrike">
              <a:solidFill>
                <a:srgbClr val="000000"/>
              </a:solidFill>
              <a:latin typeface="Arial"/>
            </a:endParaRPr>
          </a:p>
        </p:txBody>
      </p:sp>
      <p:sp>
        <p:nvSpPr>
          <p:cNvPr id="336" name="Slide Number Placeholder 11"/>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3D1BFB6D-0263-4C89-A612-1B9C8BA41BF5}"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7" name="PlaceHolder 1"/>
          <p:cNvSpPr>
            <a:spLocks noGrp="1"/>
          </p:cNvSpPr>
          <p:nvPr>
            <p:ph type="sldImg"/>
          </p:nvPr>
        </p:nvSpPr>
        <p:spPr>
          <a:xfrm>
            <a:off x="1260000" y="801720"/>
            <a:ext cx="5039640" cy="4009320"/>
          </a:xfrm>
          <a:prstGeom prst="rect">
            <a:avLst/>
          </a:prstGeom>
          <a:ln w="0">
            <a:noFill/>
          </a:ln>
        </p:spPr>
      </p:sp>
      <p:sp>
        <p:nvSpPr>
          <p:cNvPr id="338"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451"/>
              </a:spcBef>
              <a:buNone/>
              <a:tabLst>
                <a:tab algn="l" pos="0"/>
              </a:tabLst>
            </a:pPr>
            <a:r>
              <a:rPr b="0" lang="en-ZA" sz="1400" spc="-1" strike="noStrike">
                <a:solidFill>
                  <a:srgbClr val="000000"/>
                </a:solidFill>
                <a:latin typeface="Calibri"/>
              </a:rPr>
              <a:t>Rule of thumb: Find out what your departments expects</a:t>
            </a:r>
            <a:endParaRPr b="0" lang="en-GB" sz="1400" spc="-1" strike="noStrike">
              <a:solidFill>
                <a:srgbClr val="000000"/>
              </a:solidFill>
              <a:latin typeface="Arial"/>
            </a:endParaRPr>
          </a:p>
        </p:txBody>
      </p:sp>
      <p:sp>
        <p:nvSpPr>
          <p:cNvPr id="339" name="Slide Number Placeholder 12"/>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1C069425-AA59-4B88-8012-83F9416F18F4}"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0" name="PlaceHolder 1"/>
          <p:cNvSpPr>
            <a:spLocks noGrp="1"/>
          </p:cNvSpPr>
          <p:nvPr>
            <p:ph type="sldImg"/>
          </p:nvPr>
        </p:nvSpPr>
        <p:spPr>
          <a:xfrm>
            <a:off x="1260000" y="801720"/>
            <a:ext cx="5039640" cy="4009320"/>
          </a:xfrm>
          <a:prstGeom prst="rect">
            <a:avLst/>
          </a:prstGeom>
          <a:ln w="0">
            <a:noFill/>
          </a:ln>
        </p:spPr>
      </p:sp>
      <p:sp>
        <p:nvSpPr>
          <p:cNvPr id="341"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451"/>
              </a:spcBef>
              <a:buNone/>
              <a:tabLst>
                <a:tab algn="l" pos="0"/>
              </a:tabLst>
            </a:pPr>
            <a:r>
              <a:rPr b="0" lang="en-ZA" sz="1400" spc="-1" strike="noStrike">
                <a:solidFill>
                  <a:srgbClr val="000000"/>
                </a:solidFill>
                <a:latin typeface="Calibri"/>
              </a:rPr>
              <a:t>The title is like the </a:t>
            </a:r>
            <a:r>
              <a:rPr b="1" lang="en-ZA" sz="1400" spc="-1" strike="noStrike">
                <a:solidFill>
                  <a:srgbClr val="000000"/>
                </a:solidFill>
                <a:latin typeface="Calibri"/>
              </a:rPr>
              <a:t>address you type into your garmin-</a:t>
            </a:r>
            <a:r>
              <a:rPr b="0" lang="en-ZA" sz="1400" spc="-1" strike="noStrike">
                <a:solidFill>
                  <a:srgbClr val="000000"/>
                </a:solidFill>
                <a:latin typeface="Wingdings"/>
                <a:ea typeface="Wingdings"/>
              </a:rPr>
              <a:t></a:t>
            </a:r>
            <a:r>
              <a:rPr b="0" lang="en-ZA" sz="1400" spc="-1" strike="noStrike">
                <a:solidFill>
                  <a:srgbClr val="000000"/>
                </a:solidFill>
                <a:latin typeface="Calibri"/>
                <a:ea typeface="Wingdings"/>
              </a:rPr>
              <a:t> everything is positioned according to it</a:t>
            </a:r>
            <a:endParaRPr b="0" lang="en-GB" sz="1400" spc="-1" strike="noStrike">
              <a:solidFill>
                <a:srgbClr val="000000"/>
              </a:solidFill>
              <a:latin typeface="Arial"/>
            </a:endParaRPr>
          </a:p>
        </p:txBody>
      </p:sp>
      <p:sp>
        <p:nvSpPr>
          <p:cNvPr id="342" name="Slide Number Placeholder 15"/>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47E26D8D-A067-4B4F-8A95-B69E309F82C8}"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3" name="PlaceHolder 1"/>
          <p:cNvSpPr>
            <a:spLocks noGrp="1"/>
          </p:cNvSpPr>
          <p:nvPr>
            <p:ph type="sldImg"/>
          </p:nvPr>
        </p:nvSpPr>
        <p:spPr>
          <a:xfrm>
            <a:off x="1260000" y="801720"/>
            <a:ext cx="5039640" cy="4009320"/>
          </a:xfrm>
          <a:prstGeom prst="rect">
            <a:avLst/>
          </a:prstGeom>
          <a:ln w="0">
            <a:noFill/>
          </a:ln>
        </p:spPr>
      </p:sp>
      <p:sp>
        <p:nvSpPr>
          <p:cNvPr id="344"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451"/>
              </a:spcBef>
              <a:buNone/>
              <a:tabLst>
                <a:tab algn="l" pos="0"/>
              </a:tabLst>
            </a:pPr>
            <a:r>
              <a:rPr b="1" lang="en-ZA" sz="1400" spc="-1" strike="noStrike">
                <a:solidFill>
                  <a:srgbClr val="000000"/>
                </a:solidFill>
                <a:latin typeface="Calibri"/>
              </a:rPr>
              <a:t>Get everyone on the same page</a:t>
            </a:r>
            <a:endParaRPr b="0" lang="en-GB" sz="1400" spc="-1" strike="noStrike">
              <a:solidFill>
                <a:srgbClr val="000000"/>
              </a:solidFill>
              <a:latin typeface="Arial"/>
            </a:endParaRPr>
          </a:p>
        </p:txBody>
      </p:sp>
      <p:sp>
        <p:nvSpPr>
          <p:cNvPr id="345" name="Slide Number Placeholder 17"/>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ACB9EFA5-96EA-405D-8E3F-CA2FBC7A30B5}"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6" name="PlaceHolder 1"/>
          <p:cNvSpPr>
            <a:spLocks noGrp="1"/>
          </p:cNvSpPr>
          <p:nvPr>
            <p:ph type="sldImg"/>
          </p:nvPr>
        </p:nvSpPr>
        <p:spPr>
          <a:xfrm>
            <a:off x="1260000" y="801720"/>
            <a:ext cx="5039640" cy="4009320"/>
          </a:xfrm>
          <a:prstGeom prst="rect">
            <a:avLst/>
          </a:prstGeom>
          <a:ln w="0">
            <a:noFill/>
          </a:ln>
        </p:spPr>
      </p:sp>
      <p:sp>
        <p:nvSpPr>
          <p:cNvPr id="347"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348" name="Slide Number Placeholder 19"/>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67586FAA-4ACE-494B-8B0E-3FD01DF42E66}"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1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9" name="PlaceHolder 1"/>
          <p:cNvSpPr>
            <a:spLocks noGrp="1"/>
          </p:cNvSpPr>
          <p:nvPr>
            <p:ph type="sldImg"/>
          </p:nvPr>
        </p:nvSpPr>
        <p:spPr>
          <a:xfrm>
            <a:off x="1260000" y="801720"/>
            <a:ext cx="5039640" cy="4009320"/>
          </a:xfrm>
          <a:prstGeom prst="rect">
            <a:avLst/>
          </a:prstGeom>
          <a:ln w="0">
            <a:noFill/>
          </a:ln>
        </p:spPr>
      </p:sp>
      <p:sp>
        <p:nvSpPr>
          <p:cNvPr id="350"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524"/>
              </a:spcBef>
              <a:buNone/>
              <a:tabLst>
                <a:tab algn="l" pos="0"/>
              </a:tabLst>
            </a:pPr>
            <a:r>
              <a:rPr b="1" lang="en-ZA" sz="1400" spc="-1" strike="noStrike">
                <a:solidFill>
                  <a:srgbClr val="000000"/>
                </a:solidFill>
                <a:latin typeface="Calibri"/>
              </a:rPr>
              <a:t>Opinionated document convincing your committee that you know your field, interpret and synthesize your own thoughts </a:t>
            </a:r>
            <a:endParaRPr b="0" lang="en-GB" sz="1400" spc="-1" strike="noStrike">
              <a:solidFill>
                <a:srgbClr val="000000"/>
              </a:solidFill>
              <a:latin typeface="Arial"/>
            </a:endParaRPr>
          </a:p>
          <a:p>
            <a:pPr marL="216000" indent="0">
              <a:lnSpc>
                <a:spcPct val="100000"/>
              </a:lnSpc>
              <a:spcBef>
                <a:spcPts val="451"/>
              </a:spcBef>
              <a:buNone/>
              <a:tabLst>
                <a:tab algn="l" pos="0"/>
              </a:tabLst>
            </a:pPr>
            <a:r>
              <a:rPr b="1" lang="en-ZA" sz="1400" spc="-1" strike="noStrike">
                <a:solidFill>
                  <a:srgbClr val="000000"/>
                </a:solidFill>
                <a:latin typeface="Calibri"/>
              </a:rPr>
              <a:t>Make your own figures</a:t>
            </a:r>
            <a:endParaRPr b="0" lang="en-GB" sz="1400" spc="-1" strike="noStrike">
              <a:solidFill>
                <a:srgbClr val="000000"/>
              </a:solidFill>
              <a:latin typeface="Arial"/>
            </a:endParaRPr>
          </a:p>
          <a:p>
            <a:pPr marL="216000" indent="0">
              <a:lnSpc>
                <a:spcPct val="100000"/>
              </a:lnSpc>
              <a:spcBef>
                <a:spcPts val="451"/>
              </a:spcBef>
              <a:buNone/>
              <a:tabLst>
                <a:tab algn="l" pos="0"/>
              </a:tabLst>
            </a:pPr>
            <a:endParaRPr b="0" lang="en-GB" sz="1400" spc="-1" strike="noStrike">
              <a:solidFill>
                <a:srgbClr val="000000"/>
              </a:solidFill>
              <a:latin typeface="Arial"/>
            </a:endParaRPr>
          </a:p>
          <a:p>
            <a:pPr marL="216000" indent="0">
              <a:lnSpc>
                <a:spcPct val="100000"/>
              </a:lnSpc>
              <a:spcBef>
                <a:spcPts val="451"/>
              </a:spcBef>
              <a:buNone/>
              <a:tabLst>
                <a:tab algn="l" pos="0"/>
              </a:tabLst>
            </a:pPr>
            <a:r>
              <a:rPr b="1" lang="en-ZA" sz="1400" spc="-1" strike="noStrike">
                <a:solidFill>
                  <a:srgbClr val="000000"/>
                </a:solidFill>
                <a:latin typeface="Calibri"/>
              </a:rPr>
              <a:t>Makes you understand why your research matters -</a:t>
            </a:r>
            <a:r>
              <a:rPr b="1" lang="en-ZA" sz="1400" spc="-1" strike="noStrike">
                <a:solidFill>
                  <a:srgbClr val="000000"/>
                </a:solidFill>
                <a:latin typeface="Wingdings"/>
                <a:ea typeface="Wingdings"/>
              </a:rPr>
              <a:t></a:t>
            </a:r>
            <a:r>
              <a:rPr b="1" lang="en-ZA" sz="1400" spc="-1" strike="noStrike">
                <a:solidFill>
                  <a:srgbClr val="000000"/>
                </a:solidFill>
                <a:latin typeface="Calibri"/>
                <a:ea typeface="Wingdings"/>
              </a:rPr>
              <a:t> Motivates you through the dark days of your masters</a:t>
            </a:r>
            <a:endParaRPr b="0" lang="en-GB" sz="1400" spc="-1" strike="noStrike">
              <a:solidFill>
                <a:srgbClr val="000000"/>
              </a:solidFill>
              <a:latin typeface="Arial"/>
            </a:endParaRPr>
          </a:p>
          <a:p>
            <a:pPr marL="216000" indent="0">
              <a:lnSpc>
                <a:spcPct val="100000"/>
              </a:lnSpc>
              <a:spcBef>
                <a:spcPts val="451"/>
              </a:spcBef>
              <a:buNone/>
              <a:tabLst>
                <a:tab algn="l" pos="0"/>
              </a:tabLst>
            </a:pPr>
            <a:endParaRPr b="0" lang="en-GB" sz="1400" spc="-1" strike="noStrike">
              <a:solidFill>
                <a:srgbClr val="000000"/>
              </a:solidFill>
              <a:latin typeface="Arial"/>
            </a:endParaRPr>
          </a:p>
          <a:p>
            <a:pPr marL="216000" indent="0">
              <a:lnSpc>
                <a:spcPct val="100000"/>
              </a:lnSpc>
              <a:spcBef>
                <a:spcPts val="451"/>
              </a:spcBef>
              <a:buNone/>
              <a:tabLst>
                <a:tab algn="l" pos="0"/>
              </a:tabLst>
            </a:pPr>
            <a:r>
              <a:rPr b="0" lang="en-US" sz="1400" spc="-1" strike="noStrike">
                <a:solidFill>
                  <a:srgbClr val="000000"/>
                </a:solidFill>
                <a:latin typeface="Calibri"/>
                <a:ea typeface="Wingdings"/>
              </a:rPr>
              <a:t>Why is your study important?</a:t>
            </a:r>
            <a:endParaRPr b="0" lang="en-GB" sz="1400" spc="-1" strike="noStrike">
              <a:solidFill>
                <a:srgbClr val="000000"/>
              </a:solidFill>
              <a:latin typeface="Arial"/>
            </a:endParaRPr>
          </a:p>
          <a:p>
            <a:pPr marL="216000" indent="0">
              <a:lnSpc>
                <a:spcPct val="100000"/>
              </a:lnSpc>
              <a:spcBef>
                <a:spcPts val="451"/>
              </a:spcBef>
              <a:buNone/>
              <a:tabLst>
                <a:tab algn="l" pos="0"/>
              </a:tabLst>
            </a:pPr>
            <a:r>
              <a:rPr b="0" lang="en-US" sz="1400" spc="-1" strike="noStrike">
                <a:solidFill>
                  <a:srgbClr val="000000"/>
                </a:solidFill>
                <a:latin typeface="Calibri"/>
                <a:ea typeface="Wingdings"/>
              </a:rPr>
              <a:t>Describe the significance of the research question or problem</a:t>
            </a:r>
            <a:endParaRPr b="0" lang="en-GB" sz="1400" spc="-1" strike="noStrike">
              <a:solidFill>
                <a:srgbClr val="000000"/>
              </a:solidFill>
              <a:latin typeface="Arial"/>
            </a:endParaRPr>
          </a:p>
          <a:p>
            <a:pPr marL="216000" indent="0">
              <a:lnSpc>
                <a:spcPct val="100000"/>
              </a:lnSpc>
              <a:spcBef>
                <a:spcPts val="451"/>
              </a:spcBef>
              <a:buNone/>
              <a:tabLst>
                <a:tab algn="l" pos="0"/>
              </a:tabLst>
            </a:pPr>
            <a:r>
              <a:rPr b="0" lang="en-US" sz="1400" spc="-1" strike="noStrike">
                <a:solidFill>
                  <a:srgbClr val="000000"/>
                </a:solidFill>
                <a:latin typeface="Calibri"/>
                <a:ea typeface="Wingdings"/>
              </a:rPr>
              <a:t>Answer the “so what?” question</a:t>
            </a:r>
            <a:endParaRPr b="0" lang="en-GB" sz="1400" spc="-1" strike="noStrike">
              <a:solidFill>
                <a:srgbClr val="000000"/>
              </a:solidFill>
              <a:latin typeface="Arial"/>
            </a:endParaRPr>
          </a:p>
          <a:p>
            <a:pPr marL="216000" indent="0">
              <a:lnSpc>
                <a:spcPct val="100000"/>
              </a:lnSpc>
              <a:spcBef>
                <a:spcPts val="451"/>
              </a:spcBef>
              <a:buNone/>
              <a:tabLst>
                <a:tab algn="l" pos="0"/>
              </a:tabLst>
            </a:pPr>
            <a:endParaRPr b="0" lang="en-GB" sz="1400" spc="-1" strike="noStrike">
              <a:solidFill>
                <a:srgbClr val="000000"/>
              </a:solidFill>
              <a:latin typeface="Arial"/>
            </a:endParaRPr>
          </a:p>
        </p:txBody>
      </p:sp>
      <p:sp>
        <p:nvSpPr>
          <p:cNvPr id="351" name="Slide Number Placeholder 21"/>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C83CFB20-96DF-4F04-B293-1EB387BD106D}"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1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52" name="PlaceHolder 1"/>
          <p:cNvSpPr>
            <a:spLocks noGrp="1"/>
          </p:cNvSpPr>
          <p:nvPr>
            <p:ph type="sldImg"/>
          </p:nvPr>
        </p:nvSpPr>
        <p:spPr>
          <a:xfrm>
            <a:off x="1260000" y="801720"/>
            <a:ext cx="5039640" cy="4009320"/>
          </a:xfrm>
          <a:prstGeom prst="rect">
            <a:avLst/>
          </a:prstGeom>
          <a:ln w="0">
            <a:noFill/>
          </a:ln>
        </p:spPr>
      </p:sp>
      <p:sp>
        <p:nvSpPr>
          <p:cNvPr id="353"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451"/>
              </a:spcBef>
              <a:buNone/>
              <a:tabLst>
                <a:tab algn="l" pos="0"/>
              </a:tabLst>
            </a:pPr>
            <a:r>
              <a:rPr b="0" lang="en-ZA" sz="1400" spc="-1" strike="noStrike">
                <a:solidFill>
                  <a:srgbClr val="000000"/>
                </a:solidFill>
                <a:latin typeface="Calibri"/>
              </a:rPr>
              <a:t>The introduction should lead the reader step by step, sentence by sentence, </a:t>
            </a:r>
            <a:r>
              <a:rPr b="1" lang="en-ZA" sz="1400" spc="-1" strike="noStrike">
                <a:solidFill>
                  <a:srgbClr val="000000"/>
                </a:solidFill>
                <a:latin typeface="Calibri"/>
              </a:rPr>
              <a:t>through a chain of connected sentences that leads to the most important sentence in the entire thing: the thesis</a:t>
            </a:r>
            <a:r>
              <a:rPr b="0" lang="en-ZA" sz="1400" spc="-1" strike="noStrike">
                <a:solidFill>
                  <a:srgbClr val="000000"/>
                </a:solidFill>
                <a:latin typeface="Calibri"/>
              </a:rPr>
              <a:t>. This should be at the end. If the thesis is not at the end, then you're not writing a funnel-shaped introduction</a:t>
            </a:r>
            <a:endParaRPr b="0" lang="en-GB" sz="1400" spc="-1" strike="noStrike">
              <a:solidFill>
                <a:srgbClr val="000000"/>
              </a:solidFill>
              <a:latin typeface="Arial"/>
            </a:endParaRPr>
          </a:p>
        </p:txBody>
      </p:sp>
      <p:sp>
        <p:nvSpPr>
          <p:cNvPr id="354" name="Slide Number Placeholder 22"/>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13C32DED-677F-44DE-9C35-9828C4B31484}"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1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55" name="PlaceHolder 1"/>
          <p:cNvSpPr>
            <a:spLocks noGrp="1"/>
          </p:cNvSpPr>
          <p:nvPr>
            <p:ph type="sldImg"/>
          </p:nvPr>
        </p:nvSpPr>
        <p:spPr>
          <a:xfrm>
            <a:off x="1260000" y="801720"/>
            <a:ext cx="5039640" cy="4009320"/>
          </a:xfrm>
          <a:prstGeom prst="rect">
            <a:avLst/>
          </a:prstGeom>
          <a:ln w="0">
            <a:noFill/>
          </a:ln>
        </p:spPr>
      </p:sp>
      <p:sp>
        <p:nvSpPr>
          <p:cNvPr id="356"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357" name="Slide Number Placeholder 24"/>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E859F381-06AE-4B2D-9AED-794B30212B85}"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1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58" name="PlaceHolder 1"/>
          <p:cNvSpPr>
            <a:spLocks noGrp="1"/>
          </p:cNvSpPr>
          <p:nvPr>
            <p:ph type="sldImg"/>
          </p:nvPr>
        </p:nvSpPr>
        <p:spPr>
          <a:xfrm>
            <a:off x="1260000" y="801720"/>
            <a:ext cx="5039640" cy="4009320"/>
          </a:xfrm>
          <a:prstGeom prst="rect">
            <a:avLst/>
          </a:prstGeom>
          <a:ln w="0">
            <a:noFill/>
          </a:ln>
        </p:spPr>
      </p:sp>
      <p:sp>
        <p:nvSpPr>
          <p:cNvPr id="359"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buNone/>
              <a:tabLst>
                <a:tab algn="l" pos="0"/>
              </a:tabLst>
            </a:pPr>
            <a:r>
              <a:rPr b="0" lang="en-US" sz="1400" spc="-1" strike="noStrike">
                <a:solidFill>
                  <a:srgbClr val="e46c0a"/>
                </a:solidFill>
                <a:latin typeface="Verdana"/>
              </a:rPr>
              <a:t>Narrow down areas</a:t>
            </a:r>
            <a:endParaRPr b="0" lang="en-GB" sz="1400" spc="-1" strike="noStrike">
              <a:solidFill>
                <a:srgbClr val="000000"/>
              </a:solidFill>
              <a:latin typeface="Arial"/>
            </a:endParaRPr>
          </a:p>
          <a:p>
            <a:pPr marL="216000" indent="0">
              <a:lnSpc>
                <a:spcPct val="100000"/>
              </a:lnSpc>
              <a:buNone/>
              <a:tabLst>
                <a:tab algn="l" pos="0"/>
              </a:tabLst>
            </a:pPr>
            <a:r>
              <a:rPr b="0" lang="en-US" sz="1400" spc="-1" strike="noStrike">
                <a:solidFill>
                  <a:srgbClr val="e46c0a"/>
                </a:solidFill>
                <a:latin typeface="Verdana"/>
              </a:rPr>
              <a:t> </a:t>
            </a:r>
            <a:r>
              <a:rPr b="0" lang="en-US" sz="1400" spc="-1" strike="noStrike">
                <a:solidFill>
                  <a:srgbClr val="e46c0a"/>
                </a:solidFill>
                <a:latin typeface="Verdana"/>
              </a:rPr>
              <a:t>Be more specific</a:t>
            </a:r>
            <a:endParaRPr b="0" lang="en-GB" sz="1400" spc="-1" strike="noStrike">
              <a:solidFill>
                <a:srgbClr val="000000"/>
              </a:solidFill>
              <a:latin typeface="Arial"/>
            </a:endParaRPr>
          </a:p>
          <a:p>
            <a:pPr marL="216000" indent="0">
              <a:lnSpc>
                <a:spcPct val="100000"/>
              </a:lnSpc>
              <a:buNone/>
              <a:tabLst>
                <a:tab algn="l" pos="0"/>
              </a:tabLst>
            </a:pPr>
            <a:r>
              <a:rPr b="0" lang="en-US" sz="1400" spc="-1" strike="noStrike">
                <a:solidFill>
                  <a:srgbClr val="e46c0a"/>
                </a:solidFill>
                <a:latin typeface="Verdana"/>
              </a:rPr>
              <a:t> </a:t>
            </a:r>
            <a:r>
              <a:rPr b="0" lang="en-US" sz="1400" spc="-1" strike="noStrike">
                <a:solidFill>
                  <a:srgbClr val="e46c0a"/>
                </a:solidFill>
                <a:latin typeface="Verdana"/>
              </a:rPr>
              <a:t>Emphasis on area of interest</a:t>
            </a:r>
            <a:endParaRPr b="0" lang="en-GB" sz="1400" spc="-1" strike="noStrike">
              <a:solidFill>
                <a:srgbClr val="000000"/>
              </a:solidFill>
              <a:latin typeface="Arial"/>
            </a:endParaRPr>
          </a:p>
          <a:p>
            <a:pPr marL="216000" indent="0">
              <a:lnSpc>
                <a:spcPct val="100000"/>
              </a:lnSpc>
              <a:spcBef>
                <a:spcPts val="451"/>
              </a:spcBef>
              <a:buNone/>
              <a:tabLst>
                <a:tab algn="l" pos="0"/>
              </a:tabLst>
            </a:pPr>
            <a:endParaRPr b="0" lang="en-GB" sz="1400" spc="-1" strike="noStrike">
              <a:solidFill>
                <a:srgbClr val="000000"/>
              </a:solidFill>
              <a:latin typeface="Arial"/>
            </a:endParaRPr>
          </a:p>
        </p:txBody>
      </p:sp>
      <p:sp>
        <p:nvSpPr>
          <p:cNvPr id="360" name="Slide Number Placeholder 27"/>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DED8A18F-E9E8-4700-8256-27708D96538F}"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1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1" name="PlaceHolder 1"/>
          <p:cNvSpPr>
            <a:spLocks noGrp="1"/>
          </p:cNvSpPr>
          <p:nvPr>
            <p:ph type="sldImg"/>
          </p:nvPr>
        </p:nvSpPr>
        <p:spPr>
          <a:xfrm>
            <a:off x="1260000" y="801720"/>
            <a:ext cx="5039640" cy="4009320"/>
          </a:xfrm>
          <a:prstGeom prst="rect">
            <a:avLst/>
          </a:prstGeom>
          <a:ln w="0">
            <a:noFill/>
          </a:ln>
        </p:spPr>
      </p:sp>
      <p:sp>
        <p:nvSpPr>
          <p:cNvPr id="362"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buNone/>
              <a:tabLst>
                <a:tab algn="l" pos="0"/>
              </a:tabLst>
            </a:pPr>
            <a:r>
              <a:rPr b="0" lang="en-US" sz="1400" spc="-1" strike="noStrike">
                <a:solidFill>
                  <a:srgbClr val="4f6228"/>
                </a:solidFill>
                <a:latin typeface="Verdana"/>
              </a:rPr>
              <a:t>Based on previous sections, what is not known?</a:t>
            </a:r>
            <a:endParaRPr b="0" lang="en-GB" sz="1400" spc="-1" strike="noStrike">
              <a:solidFill>
                <a:srgbClr val="000000"/>
              </a:solidFill>
              <a:latin typeface="Arial"/>
            </a:endParaRPr>
          </a:p>
          <a:p>
            <a:pPr marL="216000" indent="0">
              <a:lnSpc>
                <a:spcPct val="100000"/>
              </a:lnSpc>
              <a:buNone/>
              <a:tabLst>
                <a:tab algn="l" pos="0"/>
              </a:tabLst>
            </a:pPr>
            <a:r>
              <a:rPr b="0" lang="en-US" sz="1400" spc="-1" strike="noStrike">
                <a:solidFill>
                  <a:srgbClr val="4f6228"/>
                </a:solidFill>
                <a:latin typeface="Verdana"/>
              </a:rPr>
              <a:t> </a:t>
            </a:r>
            <a:r>
              <a:rPr b="0" lang="en-US" sz="1400" spc="-1" strike="noStrike">
                <a:solidFill>
                  <a:srgbClr val="4f6228"/>
                </a:solidFill>
                <a:latin typeface="Verdana"/>
              </a:rPr>
              <a:t>Identify the specific problem</a:t>
            </a:r>
            <a:endParaRPr b="0" lang="en-GB" sz="1400" spc="-1" strike="noStrike">
              <a:solidFill>
                <a:srgbClr val="000000"/>
              </a:solidFill>
              <a:latin typeface="Arial"/>
            </a:endParaRPr>
          </a:p>
          <a:p>
            <a:pPr marL="216000" indent="0">
              <a:lnSpc>
                <a:spcPct val="100000"/>
              </a:lnSpc>
              <a:buNone/>
              <a:tabLst>
                <a:tab algn="l" pos="0"/>
              </a:tabLst>
            </a:pPr>
            <a:r>
              <a:rPr b="0" lang="en-US" sz="1400" spc="-1" strike="noStrike">
                <a:solidFill>
                  <a:srgbClr val="4f6228"/>
                </a:solidFill>
                <a:latin typeface="Verdana"/>
              </a:rPr>
              <a:t> </a:t>
            </a:r>
            <a:r>
              <a:rPr b="0" lang="en-US" sz="1400" spc="-1" strike="noStrike">
                <a:solidFill>
                  <a:srgbClr val="4f6228"/>
                </a:solidFill>
                <a:latin typeface="Verdana"/>
              </a:rPr>
              <a:t>Ends in your research question / hypothesis</a:t>
            </a:r>
            <a:endParaRPr b="0" lang="en-GB" sz="1400" spc="-1" strike="noStrike">
              <a:solidFill>
                <a:srgbClr val="000000"/>
              </a:solidFill>
              <a:latin typeface="Arial"/>
            </a:endParaRPr>
          </a:p>
          <a:p>
            <a:pPr marL="216000" indent="0">
              <a:lnSpc>
                <a:spcPct val="100000"/>
              </a:lnSpc>
              <a:buNone/>
              <a:tabLst>
                <a:tab algn="l" pos="0"/>
              </a:tabLst>
            </a:pPr>
            <a:endParaRPr b="0" lang="en-GB" sz="1400" spc="-1" strike="noStrike">
              <a:solidFill>
                <a:srgbClr val="000000"/>
              </a:solidFill>
              <a:latin typeface="Arial"/>
            </a:endParaRPr>
          </a:p>
          <a:p>
            <a:pPr marL="216000" indent="0">
              <a:lnSpc>
                <a:spcPct val="100000"/>
              </a:lnSpc>
              <a:buNone/>
              <a:tabLst>
                <a:tab algn="l" pos="0"/>
              </a:tabLst>
            </a:pPr>
            <a:r>
              <a:rPr b="0" lang="en-ZA" sz="1400" spc="-1" strike="noStrike">
                <a:solidFill>
                  <a:srgbClr val="4f6228"/>
                </a:solidFill>
                <a:latin typeface="Verdana"/>
              </a:rPr>
              <a:t>HOW DOES YOUR HYPOTHESIS FILL THE GAP-</a:t>
            </a:r>
            <a:r>
              <a:rPr b="0" lang="en-ZA" sz="1400" spc="-1" strike="noStrike">
                <a:solidFill>
                  <a:srgbClr val="4f6228"/>
                </a:solidFill>
                <a:latin typeface="Wingdings"/>
                <a:ea typeface="Wingdings"/>
              </a:rPr>
              <a:t></a:t>
            </a:r>
            <a:r>
              <a:rPr b="0" lang="en-ZA" sz="1400" spc="-1" strike="noStrike">
                <a:solidFill>
                  <a:srgbClr val="4f6228"/>
                </a:solidFill>
                <a:latin typeface="Verdana"/>
                <a:ea typeface="Wingdings"/>
              </a:rPr>
              <a:t> RELEVANCE AND NOVELTY</a:t>
            </a:r>
            <a:endParaRPr b="0" lang="en-GB" sz="1400" spc="-1" strike="noStrike">
              <a:solidFill>
                <a:srgbClr val="000000"/>
              </a:solidFill>
              <a:latin typeface="Arial"/>
            </a:endParaRPr>
          </a:p>
          <a:p>
            <a:pPr marL="216000" indent="0">
              <a:lnSpc>
                <a:spcPct val="100000"/>
              </a:lnSpc>
              <a:spcBef>
                <a:spcPts val="451"/>
              </a:spcBef>
              <a:buNone/>
              <a:tabLst>
                <a:tab algn="l" pos="0"/>
              </a:tabLst>
            </a:pPr>
            <a:endParaRPr b="0" lang="en-GB" sz="1400" spc="-1" strike="noStrike">
              <a:solidFill>
                <a:srgbClr val="000000"/>
              </a:solidFill>
              <a:latin typeface="Arial"/>
            </a:endParaRPr>
          </a:p>
        </p:txBody>
      </p:sp>
      <p:sp>
        <p:nvSpPr>
          <p:cNvPr id="363" name="Slide Number Placeholder 29"/>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C99FD12A-B2B2-42EB-B8CC-A8DC9E3314B1}"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1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4" name="PlaceHolder 1"/>
          <p:cNvSpPr>
            <a:spLocks noGrp="1"/>
          </p:cNvSpPr>
          <p:nvPr>
            <p:ph type="sldImg"/>
          </p:nvPr>
        </p:nvSpPr>
        <p:spPr>
          <a:xfrm>
            <a:off x="1260000" y="801720"/>
            <a:ext cx="5039640" cy="4009320"/>
          </a:xfrm>
          <a:prstGeom prst="rect">
            <a:avLst/>
          </a:prstGeom>
          <a:ln w="0">
            <a:noFill/>
          </a:ln>
        </p:spPr>
      </p:sp>
      <p:sp>
        <p:nvSpPr>
          <p:cNvPr id="365"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366" name="Slide Number Placeholder 31"/>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68579AE0-0BB7-42A2-8896-7F2BECAC6A72}"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1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7" name="PlaceHolder 1"/>
          <p:cNvSpPr>
            <a:spLocks noGrp="1"/>
          </p:cNvSpPr>
          <p:nvPr>
            <p:ph type="sldImg"/>
          </p:nvPr>
        </p:nvSpPr>
        <p:spPr>
          <a:xfrm>
            <a:off x="1260000" y="801720"/>
            <a:ext cx="5039640" cy="4009320"/>
          </a:xfrm>
          <a:prstGeom prst="rect">
            <a:avLst/>
          </a:prstGeom>
          <a:ln w="0">
            <a:noFill/>
          </a:ln>
        </p:spPr>
      </p:sp>
      <p:sp>
        <p:nvSpPr>
          <p:cNvPr id="368"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451"/>
              </a:spcBef>
              <a:buNone/>
              <a:tabLst>
                <a:tab algn="l" pos="0"/>
              </a:tabLst>
            </a:pPr>
            <a:r>
              <a:rPr b="0" lang="en-ZA" sz="1400" spc="-1" strike="noStrike">
                <a:solidFill>
                  <a:srgbClr val="000000"/>
                </a:solidFill>
                <a:latin typeface="Calibri"/>
              </a:rPr>
              <a:t>Current reviews (past 3-5 years)</a:t>
            </a:r>
            <a:endParaRPr b="0" lang="en-GB" sz="1400" spc="-1" strike="noStrike">
              <a:solidFill>
                <a:srgbClr val="000000"/>
              </a:solidFill>
              <a:latin typeface="Arial"/>
            </a:endParaRPr>
          </a:p>
          <a:p>
            <a:pPr marL="216000" indent="0">
              <a:lnSpc>
                <a:spcPct val="100000"/>
              </a:lnSpc>
              <a:spcBef>
                <a:spcPts val="451"/>
              </a:spcBef>
              <a:buNone/>
              <a:tabLst>
                <a:tab algn="l" pos="0"/>
              </a:tabLst>
            </a:pPr>
            <a:r>
              <a:rPr b="0" lang="en-ZA" sz="1400" spc="-1" strike="noStrike">
                <a:solidFill>
                  <a:srgbClr val="000000"/>
                </a:solidFill>
                <a:latin typeface="Calibri"/>
              </a:rPr>
              <a:t>Insert your referencing as you write your lit review </a:t>
            </a:r>
            <a:endParaRPr b="0" lang="en-GB" sz="1400" spc="-1" strike="noStrike">
              <a:solidFill>
                <a:srgbClr val="000000"/>
              </a:solidFill>
              <a:latin typeface="Arial"/>
            </a:endParaRPr>
          </a:p>
        </p:txBody>
      </p:sp>
      <p:sp>
        <p:nvSpPr>
          <p:cNvPr id="369" name="Slide Number Placeholder 33"/>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6D991D54-4EDF-4C59-BE88-09B5D86C7E18}"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1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70" name="PlaceHolder 1"/>
          <p:cNvSpPr>
            <a:spLocks noGrp="1"/>
          </p:cNvSpPr>
          <p:nvPr>
            <p:ph type="sldImg"/>
          </p:nvPr>
        </p:nvSpPr>
        <p:spPr>
          <a:xfrm>
            <a:off x="1260000" y="801720"/>
            <a:ext cx="5039640" cy="4009320"/>
          </a:xfrm>
          <a:prstGeom prst="rect">
            <a:avLst/>
          </a:prstGeom>
          <a:ln w="0">
            <a:noFill/>
          </a:ln>
        </p:spPr>
      </p:sp>
      <p:sp>
        <p:nvSpPr>
          <p:cNvPr id="371"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451"/>
              </a:spcBef>
              <a:buNone/>
              <a:tabLst>
                <a:tab algn="l" pos="0"/>
              </a:tabLst>
            </a:pPr>
            <a:r>
              <a:rPr b="0" lang="en-ZA" sz="1400" spc="-1" strike="noStrike">
                <a:solidFill>
                  <a:srgbClr val="000000"/>
                </a:solidFill>
                <a:latin typeface="Calibri"/>
              </a:rPr>
              <a:t>Current reviews (past 3-5 years)</a:t>
            </a:r>
            <a:endParaRPr b="0" lang="en-GB" sz="1400" spc="-1" strike="noStrike">
              <a:solidFill>
                <a:srgbClr val="000000"/>
              </a:solidFill>
              <a:latin typeface="Arial"/>
            </a:endParaRPr>
          </a:p>
          <a:p>
            <a:pPr marL="216000" indent="0">
              <a:lnSpc>
                <a:spcPct val="100000"/>
              </a:lnSpc>
              <a:spcBef>
                <a:spcPts val="451"/>
              </a:spcBef>
              <a:buNone/>
              <a:tabLst>
                <a:tab algn="l" pos="0"/>
              </a:tabLst>
            </a:pPr>
            <a:r>
              <a:rPr b="0" lang="en-ZA" sz="1400" spc="-1" strike="noStrike">
                <a:solidFill>
                  <a:srgbClr val="000000"/>
                </a:solidFill>
                <a:latin typeface="Calibri"/>
              </a:rPr>
              <a:t>Insert your referencing as you write your lit review </a:t>
            </a:r>
            <a:endParaRPr b="0" lang="en-GB" sz="1400" spc="-1" strike="noStrike">
              <a:solidFill>
                <a:srgbClr val="000000"/>
              </a:solidFill>
              <a:latin typeface="Arial"/>
            </a:endParaRPr>
          </a:p>
        </p:txBody>
      </p:sp>
      <p:sp>
        <p:nvSpPr>
          <p:cNvPr id="372" name="Slide Number Placeholder 35"/>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4CA753BF-88BC-4C2F-89B7-9673388419EF}"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1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73" name="PlaceHolder 1"/>
          <p:cNvSpPr>
            <a:spLocks noGrp="1"/>
          </p:cNvSpPr>
          <p:nvPr>
            <p:ph type="sldImg"/>
          </p:nvPr>
        </p:nvSpPr>
        <p:spPr>
          <a:xfrm>
            <a:off x="1260000" y="801720"/>
            <a:ext cx="5039640" cy="4009320"/>
          </a:xfrm>
          <a:prstGeom prst="rect">
            <a:avLst/>
          </a:prstGeom>
          <a:ln w="0">
            <a:noFill/>
          </a:ln>
        </p:spPr>
      </p:sp>
      <p:sp>
        <p:nvSpPr>
          <p:cNvPr id="374"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975"/>
              </a:spcBef>
              <a:buNone/>
              <a:tabLst>
                <a:tab algn="l" pos="0"/>
              </a:tabLst>
            </a:pPr>
            <a:r>
              <a:rPr b="0" lang="en-US" sz="2600" spc="-1" strike="noStrike">
                <a:solidFill>
                  <a:srgbClr val="953735"/>
                </a:solidFill>
                <a:latin typeface="Calibri"/>
              </a:rPr>
              <a:t>Synthesize recent literature into coherent narrative (within the past 5 years)</a:t>
            </a:r>
            <a:endParaRPr b="0" lang="en-GB" sz="2600" spc="-1" strike="noStrike">
              <a:solidFill>
                <a:srgbClr val="000000"/>
              </a:solidFill>
              <a:latin typeface="Arial"/>
            </a:endParaRPr>
          </a:p>
          <a:p>
            <a:pPr marL="216000" indent="0">
              <a:lnSpc>
                <a:spcPct val="100000"/>
              </a:lnSpc>
              <a:spcBef>
                <a:spcPts val="975"/>
              </a:spcBef>
              <a:buNone/>
              <a:tabLst>
                <a:tab algn="l" pos="0"/>
              </a:tabLst>
            </a:pPr>
            <a:endParaRPr b="0" lang="en-GB" sz="2600" spc="-1" strike="noStrike">
              <a:solidFill>
                <a:srgbClr val="000000"/>
              </a:solidFill>
              <a:latin typeface="Arial"/>
            </a:endParaRPr>
          </a:p>
        </p:txBody>
      </p:sp>
      <p:sp>
        <p:nvSpPr>
          <p:cNvPr id="375" name="Slide Number Placeholder 37"/>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80C3C939-DC40-4341-AF0E-BDB3F387FFFA}"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1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76" name="PlaceHolder 1"/>
          <p:cNvSpPr>
            <a:spLocks noGrp="1"/>
          </p:cNvSpPr>
          <p:nvPr>
            <p:ph type="sldImg"/>
          </p:nvPr>
        </p:nvSpPr>
        <p:spPr>
          <a:xfrm>
            <a:off x="1260000" y="801720"/>
            <a:ext cx="5039640" cy="4009320"/>
          </a:xfrm>
          <a:prstGeom prst="rect">
            <a:avLst/>
          </a:prstGeom>
          <a:ln w="0">
            <a:noFill/>
          </a:ln>
        </p:spPr>
      </p:sp>
      <p:sp>
        <p:nvSpPr>
          <p:cNvPr id="377"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975"/>
              </a:spcBef>
              <a:buNone/>
              <a:tabLst>
                <a:tab algn="l" pos="0"/>
              </a:tabLst>
            </a:pPr>
            <a:r>
              <a:rPr b="0" lang="en-US" sz="2600" spc="-1" strike="noStrike">
                <a:solidFill>
                  <a:srgbClr val="953735"/>
                </a:solidFill>
                <a:latin typeface="Calibri"/>
              </a:rPr>
              <a:t>Synthesize recent literature into coherent narrative (within the past 5 years)</a:t>
            </a:r>
            <a:endParaRPr b="0" lang="en-GB" sz="2600" spc="-1" strike="noStrike">
              <a:solidFill>
                <a:srgbClr val="000000"/>
              </a:solidFill>
              <a:latin typeface="Arial"/>
            </a:endParaRPr>
          </a:p>
          <a:p>
            <a:pPr marL="216000" indent="0">
              <a:lnSpc>
                <a:spcPct val="100000"/>
              </a:lnSpc>
              <a:spcBef>
                <a:spcPts val="975"/>
              </a:spcBef>
              <a:buNone/>
              <a:tabLst>
                <a:tab algn="l" pos="0"/>
              </a:tabLst>
            </a:pPr>
            <a:endParaRPr b="0" lang="en-GB" sz="2600" spc="-1" strike="noStrike">
              <a:solidFill>
                <a:srgbClr val="000000"/>
              </a:solidFill>
              <a:latin typeface="Arial"/>
            </a:endParaRPr>
          </a:p>
        </p:txBody>
      </p:sp>
      <p:sp>
        <p:nvSpPr>
          <p:cNvPr id="378" name="Slide Number Placeholder 39"/>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1C264DCB-148D-4627-98DC-A9FE3BCF5566}"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2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79" name="PlaceHolder 1"/>
          <p:cNvSpPr>
            <a:spLocks noGrp="1"/>
          </p:cNvSpPr>
          <p:nvPr>
            <p:ph type="sldImg"/>
          </p:nvPr>
        </p:nvSpPr>
        <p:spPr>
          <a:xfrm>
            <a:off x="1260000" y="801720"/>
            <a:ext cx="5039640" cy="4009320"/>
          </a:xfrm>
          <a:prstGeom prst="rect">
            <a:avLst/>
          </a:prstGeom>
          <a:ln w="0">
            <a:noFill/>
          </a:ln>
        </p:spPr>
      </p:sp>
      <p:sp>
        <p:nvSpPr>
          <p:cNvPr id="380"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381" name="Slide Number Placeholder 41"/>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B58F3B3E-FCAD-45CC-B558-CAA5E2931B6F}"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2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2" name="PlaceHolder 1"/>
          <p:cNvSpPr>
            <a:spLocks noGrp="1"/>
          </p:cNvSpPr>
          <p:nvPr>
            <p:ph type="sldImg"/>
          </p:nvPr>
        </p:nvSpPr>
        <p:spPr>
          <a:xfrm>
            <a:off x="1260000" y="801720"/>
            <a:ext cx="5039640" cy="4009320"/>
          </a:xfrm>
          <a:prstGeom prst="rect">
            <a:avLst/>
          </a:prstGeom>
          <a:ln w="0">
            <a:noFill/>
          </a:ln>
        </p:spPr>
      </p:sp>
      <p:sp>
        <p:nvSpPr>
          <p:cNvPr id="383"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975"/>
              </a:spcBef>
              <a:buNone/>
              <a:tabLst>
                <a:tab algn="l" pos="0"/>
              </a:tabLst>
            </a:pPr>
            <a:r>
              <a:rPr b="0" lang="en-US" sz="2600" spc="-1" strike="noStrike">
                <a:solidFill>
                  <a:srgbClr val="953735"/>
                </a:solidFill>
                <a:latin typeface="Calibri"/>
              </a:rPr>
              <a:t>Synthesize recent literature into coherent narrative (within the past 5 years)</a:t>
            </a:r>
            <a:endParaRPr b="0" lang="en-GB" sz="2600" spc="-1" strike="noStrike">
              <a:solidFill>
                <a:srgbClr val="000000"/>
              </a:solidFill>
              <a:latin typeface="Arial"/>
            </a:endParaRPr>
          </a:p>
          <a:p>
            <a:pPr marL="216000" indent="0">
              <a:lnSpc>
                <a:spcPct val="100000"/>
              </a:lnSpc>
              <a:spcBef>
                <a:spcPts val="975"/>
              </a:spcBef>
              <a:buNone/>
              <a:tabLst>
                <a:tab algn="l" pos="0"/>
              </a:tabLst>
            </a:pPr>
            <a:endParaRPr b="0" lang="en-GB" sz="2600" spc="-1" strike="noStrike">
              <a:solidFill>
                <a:srgbClr val="000000"/>
              </a:solidFill>
              <a:latin typeface="Arial"/>
            </a:endParaRPr>
          </a:p>
        </p:txBody>
      </p:sp>
      <p:sp>
        <p:nvSpPr>
          <p:cNvPr id="384" name="Slide Number Placeholder 43"/>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D6DE4364-21A0-4710-81E8-C551BF0BF4C3}"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2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5" name="PlaceHolder 1"/>
          <p:cNvSpPr>
            <a:spLocks noGrp="1"/>
          </p:cNvSpPr>
          <p:nvPr>
            <p:ph type="sldImg"/>
          </p:nvPr>
        </p:nvSpPr>
        <p:spPr>
          <a:xfrm>
            <a:off x="1260000" y="801720"/>
            <a:ext cx="5039640" cy="4009320"/>
          </a:xfrm>
          <a:prstGeom prst="rect">
            <a:avLst/>
          </a:prstGeom>
          <a:ln w="0">
            <a:noFill/>
          </a:ln>
        </p:spPr>
      </p:sp>
      <p:sp>
        <p:nvSpPr>
          <p:cNvPr id="386"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387" name="Slide Number Placeholder 45"/>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E3672B41-F4ED-41AF-AC0B-0152FE6C78CD}"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2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8" name="PlaceHolder 1"/>
          <p:cNvSpPr>
            <a:spLocks noGrp="1"/>
          </p:cNvSpPr>
          <p:nvPr>
            <p:ph type="sldImg"/>
          </p:nvPr>
        </p:nvSpPr>
        <p:spPr>
          <a:xfrm>
            <a:off x="1260000" y="801720"/>
            <a:ext cx="5039640" cy="4009320"/>
          </a:xfrm>
          <a:prstGeom prst="rect">
            <a:avLst/>
          </a:prstGeom>
          <a:ln w="0">
            <a:noFill/>
          </a:ln>
        </p:spPr>
      </p:sp>
      <p:sp>
        <p:nvSpPr>
          <p:cNvPr id="389"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451"/>
              </a:spcBef>
              <a:buNone/>
              <a:tabLst>
                <a:tab algn="l" pos="0"/>
              </a:tabLst>
            </a:pPr>
            <a:r>
              <a:rPr b="0" lang="en-ZA" sz="1400" spc="-1" strike="noStrike">
                <a:solidFill>
                  <a:srgbClr val="000000"/>
                </a:solidFill>
                <a:latin typeface="Calibri"/>
              </a:rPr>
              <a:t>Focus everyone</a:t>
            </a:r>
            <a:r>
              <a:rPr b="0" lang="en-ZA" sz="1400" spc="-1" strike="noStrike">
                <a:solidFill>
                  <a:srgbClr val="000000"/>
                </a:solidFill>
                <a:latin typeface="Wingdings"/>
                <a:ea typeface="Wingdings"/>
              </a:rPr>
              <a:t></a:t>
            </a:r>
            <a:r>
              <a:rPr b="0" lang="en-ZA" sz="1400" spc="-1" strike="noStrike">
                <a:solidFill>
                  <a:srgbClr val="000000"/>
                </a:solidFill>
                <a:latin typeface="Calibri"/>
                <a:ea typeface="Wingdings"/>
              </a:rPr>
              <a:t> get them back to same page.</a:t>
            </a:r>
            <a:endParaRPr b="0" lang="en-GB" sz="1400" spc="-1" strike="noStrike">
              <a:solidFill>
                <a:srgbClr val="000000"/>
              </a:solidFill>
              <a:latin typeface="Arial"/>
            </a:endParaRPr>
          </a:p>
        </p:txBody>
      </p:sp>
      <p:sp>
        <p:nvSpPr>
          <p:cNvPr id="390" name="Slide Number Placeholder 47"/>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C7ACDD66-DFB5-44CC-AD37-FE222B0A6197}"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2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1" name="PlaceHolder 1"/>
          <p:cNvSpPr>
            <a:spLocks noGrp="1"/>
          </p:cNvSpPr>
          <p:nvPr>
            <p:ph type="sldImg"/>
          </p:nvPr>
        </p:nvSpPr>
        <p:spPr>
          <a:xfrm>
            <a:off x="1260000" y="801720"/>
            <a:ext cx="5039640" cy="4009320"/>
          </a:xfrm>
          <a:prstGeom prst="rect">
            <a:avLst/>
          </a:prstGeom>
          <a:ln w="0">
            <a:noFill/>
          </a:ln>
        </p:spPr>
      </p:sp>
      <p:sp>
        <p:nvSpPr>
          <p:cNvPr id="392"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488"/>
              </a:spcBef>
              <a:buNone/>
              <a:tabLst>
                <a:tab algn="l" pos="0"/>
              </a:tabLst>
            </a:pPr>
            <a:r>
              <a:rPr b="1" lang="en-ZA" sz="1300" spc="-1" strike="noStrike">
                <a:solidFill>
                  <a:srgbClr val="000000"/>
                </a:solidFill>
                <a:latin typeface="Calibri"/>
              </a:rPr>
              <a:t>Strict evaluation</a:t>
            </a:r>
            <a:endParaRPr b="0" lang="en-GB" sz="1300" spc="-1" strike="noStrike">
              <a:solidFill>
                <a:srgbClr val="000000"/>
              </a:solidFill>
              <a:latin typeface="Arial"/>
            </a:endParaRPr>
          </a:p>
          <a:p>
            <a:pPr marL="216000" indent="0">
              <a:lnSpc>
                <a:spcPct val="100000"/>
              </a:lnSpc>
              <a:spcBef>
                <a:spcPts val="488"/>
              </a:spcBef>
              <a:buNone/>
              <a:tabLst>
                <a:tab algn="l" pos="0"/>
              </a:tabLst>
            </a:pPr>
            <a:endParaRPr b="0" lang="en-GB" sz="1300" spc="-1" strike="noStrike">
              <a:solidFill>
                <a:srgbClr val="000000"/>
              </a:solidFill>
              <a:latin typeface="Arial"/>
            </a:endParaRPr>
          </a:p>
          <a:p>
            <a:pPr marL="216000" indent="0">
              <a:lnSpc>
                <a:spcPct val="100000"/>
              </a:lnSpc>
              <a:spcBef>
                <a:spcPts val="488"/>
              </a:spcBef>
              <a:buNone/>
              <a:tabLst>
                <a:tab algn="l" pos="0"/>
              </a:tabLst>
            </a:pPr>
            <a:r>
              <a:rPr b="1" lang="en-ZA" sz="1300" spc="-1" strike="noStrike">
                <a:solidFill>
                  <a:srgbClr val="000000"/>
                </a:solidFill>
                <a:latin typeface="Calibri"/>
              </a:rPr>
              <a:t>If your scientific methods aren’t good your science isn’t good </a:t>
            </a:r>
            <a:endParaRPr b="0" lang="en-GB" sz="1300" spc="-1" strike="noStrike">
              <a:solidFill>
                <a:srgbClr val="000000"/>
              </a:solidFill>
              <a:latin typeface="Arial"/>
            </a:endParaRPr>
          </a:p>
          <a:p>
            <a:pPr marL="216000" indent="0">
              <a:lnSpc>
                <a:spcPct val="100000"/>
              </a:lnSpc>
              <a:spcBef>
                <a:spcPts val="488"/>
              </a:spcBef>
              <a:buNone/>
              <a:tabLst>
                <a:tab algn="l" pos="0"/>
              </a:tabLst>
            </a:pPr>
            <a:endParaRPr b="0" lang="en-GB" sz="1300" spc="-1" strike="noStrike">
              <a:solidFill>
                <a:srgbClr val="000000"/>
              </a:solidFill>
              <a:latin typeface="Arial"/>
            </a:endParaRPr>
          </a:p>
          <a:p>
            <a:pPr marL="216000" indent="0">
              <a:lnSpc>
                <a:spcPct val="100000"/>
              </a:lnSpc>
              <a:spcBef>
                <a:spcPts val="488"/>
              </a:spcBef>
              <a:buNone/>
              <a:tabLst>
                <a:tab algn="l" pos="0"/>
              </a:tabLst>
            </a:pPr>
            <a:r>
              <a:rPr b="1" lang="en-ZA" sz="1300" spc="-1" strike="noStrike">
                <a:solidFill>
                  <a:srgbClr val="000000"/>
                </a:solidFill>
                <a:latin typeface="Calibri"/>
              </a:rPr>
              <a:t>Pull the plug on your project</a:t>
            </a:r>
            <a:endParaRPr b="0" lang="en-GB" sz="1300" spc="-1" strike="noStrike">
              <a:solidFill>
                <a:srgbClr val="000000"/>
              </a:solidFill>
              <a:latin typeface="Arial"/>
            </a:endParaRPr>
          </a:p>
        </p:txBody>
      </p:sp>
      <p:sp>
        <p:nvSpPr>
          <p:cNvPr id="393" name="Slide Number Placeholder 49"/>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47BC3282-4E0C-4BC5-973A-6A1881E35B23}"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2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4" name="PlaceHolder 1"/>
          <p:cNvSpPr>
            <a:spLocks noGrp="1"/>
          </p:cNvSpPr>
          <p:nvPr>
            <p:ph type="sldImg"/>
          </p:nvPr>
        </p:nvSpPr>
        <p:spPr>
          <a:xfrm>
            <a:off x="1260000" y="801720"/>
            <a:ext cx="5039640" cy="4009320"/>
          </a:xfrm>
          <a:prstGeom prst="rect">
            <a:avLst/>
          </a:prstGeom>
          <a:ln w="0">
            <a:noFill/>
          </a:ln>
        </p:spPr>
      </p:sp>
      <p:sp>
        <p:nvSpPr>
          <p:cNvPr id="395"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396" name="Slide Number Placeholder 51"/>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28F0DE20-C6EB-4714-84CD-7AFD622514EA}"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2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7" name="PlaceHolder 1"/>
          <p:cNvSpPr>
            <a:spLocks noGrp="1"/>
          </p:cNvSpPr>
          <p:nvPr>
            <p:ph type="sldImg"/>
          </p:nvPr>
        </p:nvSpPr>
        <p:spPr>
          <a:xfrm>
            <a:off x="1260000" y="801720"/>
            <a:ext cx="5039640" cy="4009320"/>
          </a:xfrm>
          <a:prstGeom prst="rect">
            <a:avLst/>
          </a:prstGeom>
          <a:ln w="0">
            <a:noFill/>
          </a:ln>
        </p:spPr>
      </p:sp>
      <p:sp>
        <p:nvSpPr>
          <p:cNvPr id="398"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399" name="Slide Number Placeholder 53"/>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3AE5F7DA-861A-4F1E-84A2-C9606F3E8D1D}"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2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0" name="PlaceHolder 1"/>
          <p:cNvSpPr>
            <a:spLocks noGrp="1"/>
          </p:cNvSpPr>
          <p:nvPr>
            <p:ph type="sldImg"/>
          </p:nvPr>
        </p:nvSpPr>
        <p:spPr>
          <a:xfrm>
            <a:off x="1260000" y="801720"/>
            <a:ext cx="5039640" cy="4009320"/>
          </a:xfrm>
          <a:prstGeom prst="rect">
            <a:avLst/>
          </a:prstGeom>
          <a:ln w="0">
            <a:noFill/>
          </a:ln>
        </p:spPr>
      </p:sp>
      <p:sp>
        <p:nvSpPr>
          <p:cNvPr id="401"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402" name="Slide Number Placeholder 55"/>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29939BCD-E1FF-47E0-81E0-880DDE22D62E}"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2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3" name="PlaceHolder 1"/>
          <p:cNvSpPr>
            <a:spLocks noGrp="1"/>
          </p:cNvSpPr>
          <p:nvPr>
            <p:ph type="sldImg"/>
          </p:nvPr>
        </p:nvSpPr>
        <p:spPr>
          <a:xfrm>
            <a:off x="1260000" y="801720"/>
            <a:ext cx="5039640" cy="4009320"/>
          </a:xfrm>
          <a:prstGeom prst="rect">
            <a:avLst/>
          </a:prstGeom>
          <a:ln w="0">
            <a:noFill/>
          </a:ln>
        </p:spPr>
      </p:sp>
      <p:sp>
        <p:nvSpPr>
          <p:cNvPr id="404"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451"/>
              </a:spcBef>
              <a:buNone/>
              <a:tabLst>
                <a:tab algn="l" pos="0"/>
              </a:tabLst>
            </a:pPr>
            <a:r>
              <a:rPr b="0" lang="en-ZA" sz="1400" spc="-1" strike="noStrike">
                <a:solidFill>
                  <a:srgbClr val="000000"/>
                </a:solidFill>
                <a:latin typeface="Calibri"/>
              </a:rPr>
              <a:t>Can you think …..From what literature tells you</a:t>
            </a:r>
            <a:r>
              <a:rPr b="0" lang="en-ZA" sz="1400" spc="-1" strike="noStrike">
                <a:solidFill>
                  <a:srgbClr val="000000"/>
                </a:solidFill>
                <a:latin typeface="Wingdings"/>
                <a:ea typeface="Wingdings"/>
              </a:rPr>
              <a:t></a:t>
            </a:r>
            <a:r>
              <a:rPr b="0" lang="en-ZA" sz="1400" spc="-1" strike="noStrike">
                <a:solidFill>
                  <a:srgbClr val="000000"/>
                </a:solidFill>
                <a:latin typeface="Calibri"/>
                <a:ea typeface="Wingdings"/>
              </a:rPr>
              <a:t> what do you expect? </a:t>
            </a:r>
            <a:endParaRPr b="0" lang="en-GB" sz="1400" spc="-1" strike="noStrike">
              <a:solidFill>
                <a:srgbClr val="000000"/>
              </a:solidFill>
              <a:latin typeface="Arial"/>
            </a:endParaRPr>
          </a:p>
          <a:p>
            <a:pPr marL="216000" indent="0">
              <a:lnSpc>
                <a:spcPct val="100000"/>
              </a:lnSpc>
              <a:spcBef>
                <a:spcPts val="451"/>
              </a:spcBef>
              <a:buNone/>
              <a:tabLst>
                <a:tab algn="l" pos="0"/>
              </a:tabLst>
            </a:pPr>
            <a:endParaRPr b="0" lang="en-GB" sz="1400" spc="-1" strike="noStrike">
              <a:solidFill>
                <a:srgbClr val="000000"/>
              </a:solidFill>
              <a:latin typeface="Arial"/>
            </a:endParaRPr>
          </a:p>
        </p:txBody>
      </p:sp>
      <p:sp>
        <p:nvSpPr>
          <p:cNvPr id="405" name="Slide Number Placeholder 57"/>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8F20C87D-DB55-4160-9EDA-905451423AB5}"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2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6" name="PlaceHolder 1"/>
          <p:cNvSpPr>
            <a:spLocks noGrp="1"/>
          </p:cNvSpPr>
          <p:nvPr>
            <p:ph type="sldImg"/>
          </p:nvPr>
        </p:nvSpPr>
        <p:spPr>
          <a:xfrm>
            <a:off x="1260000" y="801720"/>
            <a:ext cx="5039640" cy="4009320"/>
          </a:xfrm>
          <a:prstGeom prst="rect">
            <a:avLst/>
          </a:prstGeom>
          <a:ln w="0">
            <a:noFill/>
          </a:ln>
        </p:spPr>
      </p:sp>
      <p:sp>
        <p:nvSpPr>
          <p:cNvPr id="407" name="PlaceHolder 2"/>
          <p:cNvSpPr>
            <a:spLocks noGrp="1"/>
          </p:cNvSpPr>
          <p:nvPr>
            <p:ph type="body"/>
          </p:nvPr>
        </p:nvSpPr>
        <p:spPr>
          <a:xfrm>
            <a:off x="756000" y="5078520"/>
            <a:ext cx="6047640" cy="4811040"/>
          </a:xfrm>
          <a:prstGeom prst="rect">
            <a:avLst/>
          </a:prstGeom>
          <a:noFill/>
          <a:ln w="0">
            <a:noFill/>
          </a:ln>
        </p:spPr>
        <p:txBody>
          <a:bodyPr lIns="90000" rIns="90000" tIns="46800" bIns="46800" anchor="t">
            <a:noAutofit/>
          </a:bodyPr>
          <a:p>
            <a:pPr marL="216000" indent="0">
              <a:lnSpc>
                <a:spcPct val="100000"/>
              </a:lnSpc>
              <a:spcBef>
                <a:spcPts val="451"/>
              </a:spcBef>
              <a:buNone/>
              <a:tabLst>
                <a:tab algn="l" pos="0"/>
              </a:tabLst>
            </a:pPr>
            <a:r>
              <a:rPr b="0" lang="en-ZA" sz="1400" spc="-1" strike="noStrike">
                <a:solidFill>
                  <a:srgbClr val="000000"/>
                </a:solidFill>
                <a:latin typeface="Calibri"/>
              </a:rPr>
              <a:t>One sentence one thought</a:t>
            </a:r>
            <a:endParaRPr b="0" lang="en-GB" sz="1400" spc="-1" strike="noStrike">
              <a:solidFill>
                <a:srgbClr val="000000"/>
              </a:solidFill>
              <a:latin typeface="Arial"/>
            </a:endParaRPr>
          </a:p>
        </p:txBody>
      </p:sp>
      <p:sp>
        <p:nvSpPr>
          <p:cNvPr id="408" name="Slide Number Placeholder 59"/>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A3902951-1641-43C4-84B7-27F3EB880882}"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3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9" name="PlaceHolder 1"/>
          <p:cNvSpPr>
            <a:spLocks noGrp="1"/>
          </p:cNvSpPr>
          <p:nvPr>
            <p:ph type="sldImg"/>
          </p:nvPr>
        </p:nvSpPr>
        <p:spPr>
          <a:xfrm>
            <a:off x="1260000" y="801720"/>
            <a:ext cx="5039640" cy="4009320"/>
          </a:xfrm>
          <a:prstGeom prst="rect">
            <a:avLst/>
          </a:prstGeom>
          <a:ln w="0">
            <a:noFill/>
          </a:ln>
        </p:spPr>
      </p:sp>
      <p:sp>
        <p:nvSpPr>
          <p:cNvPr id="410"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411" name="Slide Number Placeholder 61"/>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8CB05168-7BA6-40A5-9B5C-C00910F55B02}"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3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2" name="PlaceHolder 1"/>
          <p:cNvSpPr>
            <a:spLocks noGrp="1"/>
          </p:cNvSpPr>
          <p:nvPr>
            <p:ph type="sldImg"/>
          </p:nvPr>
        </p:nvSpPr>
        <p:spPr>
          <a:xfrm>
            <a:off x="1260000" y="801720"/>
            <a:ext cx="5039640" cy="4009320"/>
          </a:xfrm>
          <a:prstGeom prst="rect">
            <a:avLst/>
          </a:prstGeom>
          <a:ln w="0">
            <a:noFill/>
          </a:ln>
        </p:spPr>
      </p:sp>
      <p:sp>
        <p:nvSpPr>
          <p:cNvPr id="413"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414" name="Slide Number Placeholder 63"/>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F369EBEC-B711-46C4-8482-3917FEDFEAA6}"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3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5" name="PlaceHolder 1"/>
          <p:cNvSpPr>
            <a:spLocks noGrp="1"/>
          </p:cNvSpPr>
          <p:nvPr>
            <p:ph type="sldImg"/>
          </p:nvPr>
        </p:nvSpPr>
        <p:spPr>
          <a:xfrm>
            <a:off x="1260000" y="801720"/>
            <a:ext cx="5039640" cy="4009320"/>
          </a:xfrm>
          <a:prstGeom prst="rect">
            <a:avLst/>
          </a:prstGeom>
          <a:ln w="0">
            <a:noFill/>
          </a:ln>
        </p:spPr>
      </p:sp>
      <p:sp>
        <p:nvSpPr>
          <p:cNvPr id="416"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417" name="Slide Number Placeholder 65"/>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87267602-F86A-41E6-B7C6-25129748A5B4}"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3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8" name="PlaceHolder 1"/>
          <p:cNvSpPr>
            <a:spLocks noGrp="1"/>
          </p:cNvSpPr>
          <p:nvPr>
            <p:ph type="sldImg"/>
          </p:nvPr>
        </p:nvSpPr>
        <p:spPr>
          <a:xfrm>
            <a:off x="1260000" y="801720"/>
            <a:ext cx="5039640" cy="4009320"/>
          </a:xfrm>
          <a:prstGeom prst="rect">
            <a:avLst/>
          </a:prstGeom>
          <a:ln w="0">
            <a:noFill/>
          </a:ln>
        </p:spPr>
      </p:sp>
      <p:sp>
        <p:nvSpPr>
          <p:cNvPr id="419"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420" name="Slide Number Placeholder 67"/>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E0B3AFE2-A37B-461E-81C0-CCEAB56F6E78}" type="slidenum">
              <a:rPr b="0" lang="en-US" sz="1200" spc="-1" strike="noStrike">
                <a:solidFill>
                  <a:srgbClr val="000000"/>
                </a:solidFill>
                <a:latin typeface="Verdana"/>
              </a:rPr>
              <a:t>&lt;number&gt;</a:t>
            </a:fld>
            <a:endParaRPr b="0" lang="en-GB" sz="1200" spc="-1" strike="noStrike">
              <a:solidFill>
                <a:srgbClr val="000000"/>
              </a:solidFill>
              <a:latin typeface="Arial"/>
            </a:endParaRPr>
          </a:p>
        </p:txBody>
      </p:sp>
    </p:spTree>
  </p:cSld>
</p:notes>
</file>

<file path=ppt/notesSlides/notesSlide3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1" name="PlaceHolder 1"/>
          <p:cNvSpPr>
            <a:spLocks noGrp="1"/>
          </p:cNvSpPr>
          <p:nvPr>
            <p:ph type="sldImg"/>
          </p:nvPr>
        </p:nvSpPr>
        <p:spPr>
          <a:xfrm>
            <a:off x="1260000" y="801720"/>
            <a:ext cx="5039640" cy="4009320"/>
          </a:xfrm>
          <a:prstGeom prst="rect">
            <a:avLst/>
          </a:prstGeom>
          <a:ln w="0">
            <a:noFill/>
          </a:ln>
        </p:spPr>
      </p:sp>
      <p:sp>
        <p:nvSpPr>
          <p:cNvPr id="422"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423" name="Slide Number Placeholder 145"/>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661861F5-44CF-4D41-8E75-5805605E8CFA}" type="slidenum">
              <a:rPr b="0" lang="en-US" sz="1200" spc="-1" strike="noStrike">
                <a:solidFill>
                  <a:srgbClr val="000000"/>
                </a:solidFill>
                <a:latin typeface="Arial"/>
              </a:rPr>
              <a:t>&lt;number&gt;</a:t>
            </a:fld>
            <a:endParaRPr b="0" lang="en-GB" sz="1200" spc="-1" strike="noStrike">
              <a:solidFill>
                <a:srgbClr val="000000"/>
              </a:solidFill>
              <a:latin typeface="Arial"/>
            </a:endParaRPr>
          </a:p>
        </p:txBody>
      </p:sp>
    </p:spTree>
  </p:cSld>
</p:notes>
</file>

<file path=ppt/notesSlides/notesSlide3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4" name="PlaceHolder 1"/>
          <p:cNvSpPr>
            <a:spLocks noGrp="1"/>
          </p:cNvSpPr>
          <p:nvPr>
            <p:ph type="sldImg"/>
          </p:nvPr>
        </p:nvSpPr>
        <p:spPr>
          <a:xfrm>
            <a:off x="1260000" y="801720"/>
            <a:ext cx="5039640" cy="4009320"/>
          </a:xfrm>
          <a:prstGeom prst="rect">
            <a:avLst/>
          </a:prstGeom>
          <a:ln w="0">
            <a:noFill/>
          </a:ln>
        </p:spPr>
      </p:sp>
      <p:sp>
        <p:nvSpPr>
          <p:cNvPr id="425"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endParaRPr b="0" lang="en-GB" sz="1800" spc="-1" strike="noStrike">
              <a:solidFill>
                <a:srgbClr val="000000"/>
              </a:solidFill>
              <a:latin typeface="Arial"/>
            </a:endParaRPr>
          </a:p>
        </p:txBody>
      </p:sp>
      <p:sp>
        <p:nvSpPr>
          <p:cNvPr id="426" name="Slide Number Placeholder 147"/>
          <p:cNvSpPr/>
          <p:nvPr/>
        </p:nvSpPr>
        <p:spPr>
          <a:xfrm>
            <a:off x="4282200" y="10155600"/>
            <a:ext cx="3275640" cy="534240"/>
          </a:xfrm>
          <a:prstGeom prst="rect">
            <a:avLst/>
          </a:prstGeom>
          <a:noFill/>
          <a:ln w="0">
            <a:noFill/>
          </a:ln>
        </p:spPr>
        <p:style>
          <a:lnRef idx="0"/>
          <a:fillRef idx="0"/>
          <a:effectRef idx="0"/>
          <a:fontRef idx="minor"/>
        </p:style>
        <p:txBody>
          <a:bodyPr lIns="90000" rIns="90000" tIns="46800" bIns="46800" anchor="b">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89704EEC-F9EA-46C7-AB3D-59D43716B977}" type="slidenum">
              <a:rPr b="0" lang="en-US" sz="1200" spc="-1" strike="noStrike">
                <a:solidFill>
                  <a:srgbClr val="000000"/>
                </a:solidFill>
                <a:latin typeface="Arial"/>
              </a:rPr>
              <a:t>&lt;number&gt;</a:t>
            </a:fld>
            <a:endParaRPr b="0" lang="en-GB" sz="1200" spc="-1" strike="noStrike">
              <a:solidFill>
                <a:srgbClr val="000000"/>
              </a:solidFill>
              <a:latin typeface="Arial"/>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1"/>
          </p:nvPr>
        </p:nvSpPr>
        <p:spPr/>
        <p:txBody>
          <a:bodyPr/>
          <a:p>
            <a:r>
              <a:t>Footer</a:t>
            </a:r>
          </a:p>
        </p:txBody>
      </p:sp>
      <p:sp>
        <p:nvSpPr>
          <p:cNvPr id="3" name="PlaceHolder 2"/>
          <p:cNvSpPr>
            <a:spLocks noGrp="1"/>
          </p:cNvSpPr>
          <p:nvPr>
            <p:ph type="sldNum" idx="2"/>
          </p:nvPr>
        </p:nvSpPr>
        <p:spPr/>
        <p:txBody>
          <a:bodyPr/>
          <a:p>
            <a:fld id="{8F723067-3FB5-46C8-AABC-FE73CBB158F7}" type="slidenum">
              <a:t>&lt;#&gt;</a:t>
            </a:fld>
          </a:p>
        </p:txBody>
      </p:sp>
      <p:sp>
        <p:nvSpPr>
          <p:cNvPr id="4" name="PlaceHolder 3"/>
          <p:cNvSpPr>
            <a:spLocks noGrp="1"/>
          </p:cNvSpPr>
          <p:nvPr>
            <p:ph type="dt" idx="3"/>
          </p:nvPr>
        </p:nvSpPr>
        <p:spPr/>
        <p:txBody>
          <a:bodyPr/>
          <a:p>
            <a:r>
              <a:rPr lang="en-GB"/>
              <a:t/>
            </a:r>
          </a:p>
        </p:txBody>
      </p:sp>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6" name="PlaceHolder 2"/>
          <p:cNvSpPr>
            <a:spLocks noGrp="1"/>
          </p:cNvSpPr>
          <p:nvPr>
            <p:ph type="subTitle"/>
          </p:nvPr>
        </p:nvSpPr>
        <p:spPr>
          <a:xfrm>
            <a:off x="504000" y="1326600"/>
            <a:ext cx="9072000" cy="3288600"/>
          </a:xfrm>
          <a:prstGeom prst="rect">
            <a:avLst/>
          </a:prstGeom>
          <a:noFill/>
          <a:ln w="0">
            <a:noFill/>
          </a:ln>
        </p:spPr>
        <p:txBody>
          <a:bodyPr lIns="0" rIns="0" tIns="0" bIns="0" anchor="ctr">
            <a:noAutofit/>
          </a:bodyPr>
          <a:p>
            <a:pPr indent="0" algn="ctr">
              <a:buNone/>
            </a:pPr>
            <a:endParaRPr b="0" lang="en-GB" sz="3200" spc="-1" strike="noStrike">
              <a:solidFill>
                <a:srgbClr val="000000"/>
              </a:solidFill>
              <a:latin typeface="Arial"/>
            </a:endParaRPr>
          </a:p>
        </p:txBody>
      </p:sp>
      <p:sp>
        <p:nvSpPr>
          <p:cNvPr id="4" name="PlaceHolder 3"/>
          <p:cNvSpPr>
            <a:spLocks noGrp="1"/>
          </p:cNvSpPr>
          <p:nvPr>
            <p:ph type="ftr" idx="1"/>
          </p:nvPr>
        </p:nvSpPr>
        <p:spPr/>
        <p:txBody>
          <a:bodyPr/>
          <a:p>
            <a:r>
              <a:t>Footer</a:t>
            </a:r>
          </a:p>
        </p:txBody>
      </p:sp>
      <p:sp>
        <p:nvSpPr>
          <p:cNvPr id="5" name="PlaceHolder 4"/>
          <p:cNvSpPr>
            <a:spLocks noGrp="1"/>
          </p:cNvSpPr>
          <p:nvPr>
            <p:ph type="sldNum" idx="2"/>
          </p:nvPr>
        </p:nvSpPr>
        <p:spPr/>
        <p:txBody>
          <a:bodyPr/>
          <a:p>
            <a:fld id="{69B98C65-8F4C-4F42-91EB-16A1BEB3B4F1}" type="slidenum">
              <a:t>&lt;#&gt;</a:t>
            </a:fld>
          </a:p>
        </p:txBody>
      </p:sp>
      <p:sp>
        <p:nvSpPr>
          <p:cNvPr id="6" name="PlaceHolder 5"/>
          <p:cNvSpPr>
            <a:spLocks noGrp="1"/>
          </p:cNvSpPr>
          <p:nvPr>
            <p:ph type="dt" idx="3"/>
          </p:nvPr>
        </p:nvSpPr>
        <p:spPr/>
        <p:txBody>
          <a:bodyPr/>
          <a:p>
            <a:r>
              <a:rPr lang="en-GB"/>
              <a:t/>
            </a: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8" name="PlaceHolder 2"/>
          <p:cNvSpPr>
            <a:spLocks noGrp="1"/>
          </p:cNvSpPr>
          <p:nvPr>
            <p:ph/>
          </p:nvPr>
        </p:nvSpPr>
        <p:spPr>
          <a:xfrm>
            <a:off x="504000" y="1326600"/>
            <a:ext cx="9072000" cy="328860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4" name="PlaceHolder 3"/>
          <p:cNvSpPr>
            <a:spLocks noGrp="1"/>
          </p:cNvSpPr>
          <p:nvPr>
            <p:ph type="ftr" idx="1"/>
          </p:nvPr>
        </p:nvSpPr>
        <p:spPr/>
        <p:txBody>
          <a:bodyPr/>
          <a:p>
            <a:r>
              <a:t>Footer</a:t>
            </a:r>
          </a:p>
        </p:txBody>
      </p:sp>
      <p:sp>
        <p:nvSpPr>
          <p:cNvPr id="5" name="PlaceHolder 4"/>
          <p:cNvSpPr>
            <a:spLocks noGrp="1"/>
          </p:cNvSpPr>
          <p:nvPr>
            <p:ph type="sldNum" idx="2"/>
          </p:nvPr>
        </p:nvSpPr>
        <p:spPr/>
        <p:txBody>
          <a:bodyPr/>
          <a:p>
            <a:fld id="{34CBB313-F900-4A50-8DAD-666223E65104}" type="slidenum">
              <a:t>&lt;#&gt;</a:t>
            </a:fld>
          </a:p>
        </p:txBody>
      </p:sp>
      <p:sp>
        <p:nvSpPr>
          <p:cNvPr id="6" name="PlaceHolder 5"/>
          <p:cNvSpPr>
            <a:spLocks noGrp="1"/>
          </p:cNvSpPr>
          <p:nvPr>
            <p:ph type="dt" idx="3"/>
          </p:nvPr>
        </p:nvSpPr>
        <p:spPr/>
        <p:txBody>
          <a:bodyPr/>
          <a:p>
            <a:r>
              <a:rPr lang="en-GB"/>
              <a:t/>
            </a: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10" name="PlaceHolder 2"/>
          <p:cNvSpPr>
            <a:spLocks noGrp="1"/>
          </p:cNvSpPr>
          <p:nvPr>
            <p:ph/>
          </p:nvPr>
        </p:nvSpPr>
        <p:spPr>
          <a:xfrm>
            <a:off x="504000" y="1326600"/>
            <a:ext cx="4426920" cy="328860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11" name="PlaceHolder 3"/>
          <p:cNvSpPr>
            <a:spLocks noGrp="1"/>
          </p:cNvSpPr>
          <p:nvPr>
            <p:ph/>
          </p:nvPr>
        </p:nvSpPr>
        <p:spPr>
          <a:xfrm>
            <a:off x="5152680" y="1326600"/>
            <a:ext cx="4426920" cy="328860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5" name="PlaceHolder 4"/>
          <p:cNvSpPr>
            <a:spLocks noGrp="1"/>
          </p:cNvSpPr>
          <p:nvPr>
            <p:ph type="ftr" idx="1"/>
          </p:nvPr>
        </p:nvSpPr>
        <p:spPr/>
        <p:txBody>
          <a:bodyPr/>
          <a:p>
            <a:r>
              <a:t>Footer</a:t>
            </a:r>
          </a:p>
        </p:txBody>
      </p:sp>
      <p:sp>
        <p:nvSpPr>
          <p:cNvPr id="6" name="PlaceHolder 5"/>
          <p:cNvSpPr>
            <a:spLocks noGrp="1"/>
          </p:cNvSpPr>
          <p:nvPr>
            <p:ph type="sldNum" idx="2"/>
          </p:nvPr>
        </p:nvSpPr>
        <p:spPr/>
        <p:txBody>
          <a:bodyPr/>
          <a:p>
            <a:fld id="{4D1BCF7E-4B1E-4F64-9AFC-94377FCE798B}" type="slidenum">
              <a:t>&lt;#&gt;</a:t>
            </a:fld>
          </a:p>
        </p:txBody>
      </p:sp>
      <p:sp>
        <p:nvSpPr>
          <p:cNvPr id="7" name="PlaceHolder 6"/>
          <p:cNvSpPr>
            <a:spLocks noGrp="1"/>
          </p:cNvSpPr>
          <p:nvPr>
            <p:ph type="dt" idx="3"/>
          </p:nvPr>
        </p:nvSpPr>
        <p:spPr/>
        <p:txBody>
          <a:bodyPr/>
          <a:p>
            <a:r>
              <a:rPr lang="en-GB"/>
              <a:t/>
            </a: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3" name="PlaceHolder 2"/>
          <p:cNvSpPr>
            <a:spLocks noGrp="1"/>
          </p:cNvSpPr>
          <p:nvPr>
            <p:ph type="ftr" idx="1"/>
          </p:nvPr>
        </p:nvSpPr>
        <p:spPr/>
        <p:txBody>
          <a:bodyPr/>
          <a:p>
            <a:r>
              <a:t>Footer</a:t>
            </a:r>
          </a:p>
        </p:txBody>
      </p:sp>
      <p:sp>
        <p:nvSpPr>
          <p:cNvPr id="4" name="PlaceHolder 3"/>
          <p:cNvSpPr>
            <a:spLocks noGrp="1"/>
          </p:cNvSpPr>
          <p:nvPr>
            <p:ph type="sldNum" idx="2"/>
          </p:nvPr>
        </p:nvSpPr>
        <p:spPr/>
        <p:txBody>
          <a:bodyPr/>
          <a:p>
            <a:fld id="{18D2C271-8E13-439F-A5B7-FF5693C4EA72}" type="slidenum">
              <a:t>&lt;#&gt;</a:t>
            </a:fld>
          </a:p>
        </p:txBody>
      </p:sp>
      <p:sp>
        <p:nvSpPr>
          <p:cNvPr id="5" name="PlaceHolder 4"/>
          <p:cNvSpPr>
            <a:spLocks noGrp="1"/>
          </p:cNvSpPr>
          <p:nvPr>
            <p:ph type="dt" idx="3"/>
          </p:nvPr>
        </p:nvSpPr>
        <p:spPr/>
        <p:txBody>
          <a:bodyPr/>
          <a:p>
            <a:r>
              <a:rPr lang="en-GB"/>
              <a:t/>
            </a: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504000" y="226080"/>
            <a:ext cx="9072000" cy="4388400"/>
          </a:xfrm>
          <a:prstGeom prst="rect">
            <a:avLst/>
          </a:prstGeom>
          <a:noFill/>
          <a:ln w="0">
            <a:noFill/>
          </a:ln>
        </p:spPr>
        <p:txBody>
          <a:bodyPr lIns="0" rIns="0" tIns="0" bIns="0" anchor="ctr">
            <a:noAutofit/>
          </a:bodyPr>
          <a:p>
            <a:pPr algn="ctr"/>
            <a:endParaRPr b="0" lang="en-GB" sz="3200" spc="-1" strike="noStrike">
              <a:solidFill>
                <a:srgbClr val="000000"/>
              </a:solidFill>
              <a:latin typeface="Arial"/>
            </a:endParaRPr>
          </a:p>
        </p:txBody>
      </p:sp>
      <p:sp>
        <p:nvSpPr>
          <p:cNvPr id="3" name="PlaceHolder 2"/>
          <p:cNvSpPr>
            <a:spLocks noGrp="1"/>
          </p:cNvSpPr>
          <p:nvPr>
            <p:ph type="ftr" idx="1"/>
          </p:nvPr>
        </p:nvSpPr>
        <p:spPr/>
        <p:txBody>
          <a:bodyPr/>
          <a:p>
            <a:r>
              <a:t>Footer</a:t>
            </a:r>
          </a:p>
        </p:txBody>
      </p:sp>
      <p:sp>
        <p:nvSpPr>
          <p:cNvPr id="4" name="PlaceHolder 3"/>
          <p:cNvSpPr>
            <a:spLocks noGrp="1"/>
          </p:cNvSpPr>
          <p:nvPr>
            <p:ph type="sldNum" idx="2"/>
          </p:nvPr>
        </p:nvSpPr>
        <p:spPr/>
        <p:txBody>
          <a:bodyPr/>
          <a:p>
            <a:fld id="{92647D09-18F5-4370-A4EE-8728CBC028C3}" type="slidenum">
              <a:t>&lt;#&gt;</a:t>
            </a:fld>
          </a:p>
        </p:txBody>
      </p:sp>
      <p:sp>
        <p:nvSpPr>
          <p:cNvPr id="5" name="PlaceHolder 4"/>
          <p:cNvSpPr>
            <a:spLocks noGrp="1"/>
          </p:cNvSpPr>
          <p:nvPr>
            <p:ph type="dt" idx="3"/>
          </p:nvPr>
        </p:nvSpPr>
        <p:spPr/>
        <p:txBody>
          <a:bodyPr/>
          <a:p>
            <a:r>
              <a:rPr lang="en-GB"/>
              <a:t/>
            </a: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15" name="PlaceHolder 2"/>
          <p:cNvSpPr>
            <a:spLocks noGrp="1"/>
          </p:cNvSpPr>
          <p:nvPr>
            <p:ph/>
          </p:nvPr>
        </p:nvSpPr>
        <p:spPr>
          <a:xfrm>
            <a:off x="504000" y="132660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16" name="PlaceHolder 3"/>
          <p:cNvSpPr>
            <a:spLocks noGrp="1"/>
          </p:cNvSpPr>
          <p:nvPr>
            <p:ph/>
          </p:nvPr>
        </p:nvSpPr>
        <p:spPr>
          <a:xfrm>
            <a:off x="5152680" y="1326600"/>
            <a:ext cx="4426920" cy="328860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17" name="PlaceHolder 4"/>
          <p:cNvSpPr>
            <a:spLocks noGrp="1"/>
          </p:cNvSpPr>
          <p:nvPr>
            <p:ph/>
          </p:nvPr>
        </p:nvSpPr>
        <p:spPr>
          <a:xfrm>
            <a:off x="504000" y="304452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6" name="PlaceHolder 5"/>
          <p:cNvSpPr>
            <a:spLocks noGrp="1"/>
          </p:cNvSpPr>
          <p:nvPr>
            <p:ph type="ftr" idx="1"/>
          </p:nvPr>
        </p:nvSpPr>
        <p:spPr/>
        <p:txBody>
          <a:bodyPr/>
          <a:p>
            <a:r>
              <a:t>Footer</a:t>
            </a:r>
          </a:p>
        </p:txBody>
      </p:sp>
      <p:sp>
        <p:nvSpPr>
          <p:cNvPr id="7" name="PlaceHolder 6"/>
          <p:cNvSpPr>
            <a:spLocks noGrp="1"/>
          </p:cNvSpPr>
          <p:nvPr>
            <p:ph type="sldNum" idx="2"/>
          </p:nvPr>
        </p:nvSpPr>
        <p:spPr/>
        <p:txBody>
          <a:bodyPr/>
          <a:p>
            <a:fld id="{6791905D-FE2E-4FD2-BB1C-DC49497CE8AE}" type="slidenum">
              <a:t>&lt;#&gt;</a:t>
            </a:fld>
          </a:p>
        </p:txBody>
      </p:sp>
      <p:sp>
        <p:nvSpPr>
          <p:cNvPr id="8" name="PlaceHolder 7"/>
          <p:cNvSpPr>
            <a:spLocks noGrp="1"/>
          </p:cNvSpPr>
          <p:nvPr>
            <p:ph type="dt" idx="3"/>
          </p:nvPr>
        </p:nvSpPr>
        <p:spPr/>
        <p:txBody>
          <a:bodyPr/>
          <a:p>
            <a:r>
              <a:rPr lang="en-GB"/>
              <a:t/>
            </a: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19" name="PlaceHolder 2"/>
          <p:cNvSpPr>
            <a:spLocks noGrp="1"/>
          </p:cNvSpPr>
          <p:nvPr>
            <p:ph/>
          </p:nvPr>
        </p:nvSpPr>
        <p:spPr>
          <a:xfrm>
            <a:off x="504000" y="1326600"/>
            <a:ext cx="4426920" cy="328860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20" name="PlaceHolder 3"/>
          <p:cNvSpPr>
            <a:spLocks noGrp="1"/>
          </p:cNvSpPr>
          <p:nvPr>
            <p:ph/>
          </p:nvPr>
        </p:nvSpPr>
        <p:spPr>
          <a:xfrm>
            <a:off x="5152680" y="132660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21" name="PlaceHolder 4"/>
          <p:cNvSpPr>
            <a:spLocks noGrp="1"/>
          </p:cNvSpPr>
          <p:nvPr>
            <p:ph/>
          </p:nvPr>
        </p:nvSpPr>
        <p:spPr>
          <a:xfrm>
            <a:off x="5152680" y="304452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6" name="PlaceHolder 5"/>
          <p:cNvSpPr>
            <a:spLocks noGrp="1"/>
          </p:cNvSpPr>
          <p:nvPr>
            <p:ph type="ftr" idx="1"/>
          </p:nvPr>
        </p:nvSpPr>
        <p:spPr/>
        <p:txBody>
          <a:bodyPr/>
          <a:p>
            <a:r>
              <a:t>Footer</a:t>
            </a:r>
          </a:p>
        </p:txBody>
      </p:sp>
      <p:sp>
        <p:nvSpPr>
          <p:cNvPr id="7" name="PlaceHolder 6"/>
          <p:cNvSpPr>
            <a:spLocks noGrp="1"/>
          </p:cNvSpPr>
          <p:nvPr>
            <p:ph type="sldNum" idx="2"/>
          </p:nvPr>
        </p:nvSpPr>
        <p:spPr/>
        <p:txBody>
          <a:bodyPr/>
          <a:p>
            <a:fld id="{9608E2AA-4639-4FA2-A9C7-EE9D78901563}" type="slidenum">
              <a:t>&lt;#&gt;</a:t>
            </a:fld>
          </a:p>
        </p:txBody>
      </p:sp>
      <p:sp>
        <p:nvSpPr>
          <p:cNvPr id="8" name="PlaceHolder 7"/>
          <p:cNvSpPr>
            <a:spLocks noGrp="1"/>
          </p:cNvSpPr>
          <p:nvPr>
            <p:ph type="dt" idx="3"/>
          </p:nvPr>
        </p:nvSpPr>
        <p:spPr/>
        <p:txBody>
          <a:bodyPr/>
          <a:p>
            <a:r>
              <a:rPr lang="en-GB"/>
              <a:t/>
            </a: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23" name="PlaceHolder 2"/>
          <p:cNvSpPr>
            <a:spLocks noGrp="1"/>
          </p:cNvSpPr>
          <p:nvPr>
            <p:ph/>
          </p:nvPr>
        </p:nvSpPr>
        <p:spPr>
          <a:xfrm>
            <a:off x="504000" y="132660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24" name="PlaceHolder 3"/>
          <p:cNvSpPr>
            <a:spLocks noGrp="1"/>
          </p:cNvSpPr>
          <p:nvPr>
            <p:ph/>
          </p:nvPr>
        </p:nvSpPr>
        <p:spPr>
          <a:xfrm>
            <a:off x="5152680" y="132660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25" name="PlaceHolder 4"/>
          <p:cNvSpPr>
            <a:spLocks noGrp="1"/>
          </p:cNvSpPr>
          <p:nvPr>
            <p:ph/>
          </p:nvPr>
        </p:nvSpPr>
        <p:spPr>
          <a:xfrm>
            <a:off x="504000" y="3044520"/>
            <a:ext cx="907200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6" name="PlaceHolder 5"/>
          <p:cNvSpPr>
            <a:spLocks noGrp="1"/>
          </p:cNvSpPr>
          <p:nvPr>
            <p:ph type="ftr" idx="1"/>
          </p:nvPr>
        </p:nvSpPr>
        <p:spPr/>
        <p:txBody>
          <a:bodyPr/>
          <a:p>
            <a:r>
              <a:t>Footer</a:t>
            </a:r>
          </a:p>
        </p:txBody>
      </p:sp>
      <p:sp>
        <p:nvSpPr>
          <p:cNvPr id="7" name="PlaceHolder 6"/>
          <p:cNvSpPr>
            <a:spLocks noGrp="1"/>
          </p:cNvSpPr>
          <p:nvPr>
            <p:ph type="sldNum" idx="2"/>
          </p:nvPr>
        </p:nvSpPr>
        <p:spPr/>
        <p:txBody>
          <a:bodyPr/>
          <a:p>
            <a:fld id="{8EEF3190-760B-488F-91CE-0A4E008C506E}" type="slidenum">
              <a:t>&lt;#&gt;</a:t>
            </a:fld>
          </a:p>
        </p:txBody>
      </p:sp>
      <p:sp>
        <p:nvSpPr>
          <p:cNvPr id="8" name="PlaceHolder 7"/>
          <p:cNvSpPr>
            <a:spLocks noGrp="1"/>
          </p:cNvSpPr>
          <p:nvPr>
            <p:ph type="dt" idx="3"/>
          </p:nvPr>
        </p:nvSpPr>
        <p:spPr/>
        <p:txBody>
          <a:bodyPr/>
          <a:p>
            <a:r>
              <a:rPr lang="en-GB"/>
              <a:t/>
            </a: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27" name="PlaceHolder 2"/>
          <p:cNvSpPr>
            <a:spLocks noGrp="1"/>
          </p:cNvSpPr>
          <p:nvPr>
            <p:ph/>
          </p:nvPr>
        </p:nvSpPr>
        <p:spPr>
          <a:xfrm>
            <a:off x="504000" y="1326600"/>
            <a:ext cx="907200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28" name="PlaceHolder 3"/>
          <p:cNvSpPr>
            <a:spLocks noGrp="1"/>
          </p:cNvSpPr>
          <p:nvPr>
            <p:ph/>
          </p:nvPr>
        </p:nvSpPr>
        <p:spPr>
          <a:xfrm>
            <a:off x="504000" y="3044520"/>
            <a:ext cx="907200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5" name="PlaceHolder 4"/>
          <p:cNvSpPr>
            <a:spLocks noGrp="1"/>
          </p:cNvSpPr>
          <p:nvPr>
            <p:ph type="ftr" idx="1"/>
          </p:nvPr>
        </p:nvSpPr>
        <p:spPr/>
        <p:txBody>
          <a:bodyPr/>
          <a:p>
            <a:r>
              <a:t>Footer</a:t>
            </a:r>
          </a:p>
        </p:txBody>
      </p:sp>
      <p:sp>
        <p:nvSpPr>
          <p:cNvPr id="6" name="PlaceHolder 5"/>
          <p:cNvSpPr>
            <a:spLocks noGrp="1"/>
          </p:cNvSpPr>
          <p:nvPr>
            <p:ph type="sldNum" idx="2"/>
          </p:nvPr>
        </p:nvSpPr>
        <p:spPr/>
        <p:txBody>
          <a:bodyPr/>
          <a:p>
            <a:fld id="{7C3FA72A-C75E-412C-A77B-9B3FCEA3F860}" type="slidenum">
              <a:t>&lt;#&gt;</a:t>
            </a:fld>
          </a:p>
        </p:txBody>
      </p:sp>
      <p:sp>
        <p:nvSpPr>
          <p:cNvPr id="7" name="PlaceHolder 6"/>
          <p:cNvSpPr>
            <a:spLocks noGrp="1"/>
          </p:cNvSpPr>
          <p:nvPr>
            <p:ph type="dt" idx="3"/>
          </p:nvPr>
        </p:nvSpPr>
        <p:spPr/>
        <p:txBody>
          <a:bodyPr/>
          <a:p>
            <a:r>
              <a:rPr lang="en-GB"/>
              <a:t/>
            </a: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30" name="PlaceHolder 2"/>
          <p:cNvSpPr>
            <a:spLocks noGrp="1"/>
          </p:cNvSpPr>
          <p:nvPr>
            <p:ph/>
          </p:nvPr>
        </p:nvSpPr>
        <p:spPr>
          <a:xfrm>
            <a:off x="504000" y="132660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31" name="PlaceHolder 3"/>
          <p:cNvSpPr>
            <a:spLocks noGrp="1"/>
          </p:cNvSpPr>
          <p:nvPr>
            <p:ph/>
          </p:nvPr>
        </p:nvSpPr>
        <p:spPr>
          <a:xfrm>
            <a:off x="5152680" y="132660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32" name="PlaceHolder 4"/>
          <p:cNvSpPr>
            <a:spLocks noGrp="1"/>
          </p:cNvSpPr>
          <p:nvPr>
            <p:ph/>
          </p:nvPr>
        </p:nvSpPr>
        <p:spPr>
          <a:xfrm>
            <a:off x="504000" y="304452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33" name="PlaceHolder 5"/>
          <p:cNvSpPr>
            <a:spLocks noGrp="1"/>
          </p:cNvSpPr>
          <p:nvPr>
            <p:ph/>
          </p:nvPr>
        </p:nvSpPr>
        <p:spPr>
          <a:xfrm>
            <a:off x="5152680" y="304452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7" name="PlaceHolder 6"/>
          <p:cNvSpPr>
            <a:spLocks noGrp="1"/>
          </p:cNvSpPr>
          <p:nvPr>
            <p:ph type="ftr" idx="1"/>
          </p:nvPr>
        </p:nvSpPr>
        <p:spPr/>
        <p:txBody>
          <a:bodyPr/>
          <a:p>
            <a:r>
              <a:t>Footer</a:t>
            </a:r>
          </a:p>
        </p:txBody>
      </p:sp>
      <p:sp>
        <p:nvSpPr>
          <p:cNvPr id="8" name="PlaceHolder 7"/>
          <p:cNvSpPr>
            <a:spLocks noGrp="1"/>
          </p:cNvSpPr>
          <p:nvPr>
            <p:ph type="sldNum" idx="2"/>
          </p:nvPr>
        </p:nvSpPr>
        <p:spPr/>
        <p:txBody>
          <a:bodyPr/>
          <a:p>
            <a:fld id="{E971FA20-E06E-425F-A6EA-28E355C210A2}" type="slidenum">
              <a:t>&lt;#&gt;</a:t>
            </a:fld>
          </a:p>
        </p:txBody>
      </p:sp>
      <p:sp>
        <p:nvSpPr>
          <p:cNvPr id="9" name="PlaceHolder 8"/>
          <p:cNvSpPr>
            <a:spLocks noGrp="1"/>
          </p:cNvSpPr>
          <p:nvPr>
            <p:ph type="dt" idx="3"/>
          </p:nvPr>
        </p:nvSpPr>
        <p:spPr/>
        <p:txBody>
          <a:bodyPr/>
          <a:p>
            <a:r>
              <a:rPr lang="en-GB"/>
              <a:t/>
            </a: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35" name="PlaceHolder 2"/>
          <p:cNvSpPr>
            <a:spLocks noGrp="1"/>
          </p:cNvSpPr>
          <p:nvPr>
            <p:ph/>
          </p:nvPr>
        </p:nvSpPr>
        <p:spPr>
          <a:xfrm>
            <a:off x="504000" y="1326600"/>
            <a:ext cx="292104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36" name="PlaceHolder 3"/>
          <p:cNvSpPr>
            <a:spLocks noGrp="1"/>
          </p:cNvSpPr>
          <p:nvPr>
            <p:ph/>
          </p:nvPr>
        </p:nvSpPr>
        <p:spPr>
          <a:xfrm>
            <a:off x="3571560" y="1326600"/>
            <a:ext cx="292104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37" name="PlaceHolder 4"/>
          <p:cNvSpPr>
            <a:spLocks noGrp="1"/>
          </p:cNvSpPr>
          <p:nvPr>
            <p:ph/>
          </p:nvPr>
        </p:nvSpPr>
        <p:spPr>
          <a:xfrm>
            <a:off x="6639120" y="1326600"/>
            <a:ext cx="292104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38" name="PlaceHolder 5"/>
          <p:cNvSpPr>
            <a:spLocks noGrp="1"/>
          </p:cNvSpPr>
          <p:nvPr>
            <p:ph/>
          </p:nvPr>
        </p:nvSpPr>
        <p:spPr>
          <a:xfrm>
            <a:off x="504000" y="3044520"/>
            <a:ext cx="292104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39" name="PlaceHolder 6"/>
          <p:cNvSpPr>
            <a:spLocks noGrp="1"/>
          </p:cNvSpPr>
          <p:nvPr>
            <p:ph/>
          </p:nvPr>
        </p:nvSpPr>
        <p:spPr>
          <a:xfrm>
            <a:off x="3571560" y="3044520"/>
            <a:ext cx="292104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40" name="PlaceHolder 7"/>
          <p:cNvSpPr>
            <a:spLocks noGrp="1"/>
          </p:cNvSpPr>
          <p:nvPr>
            <p:ph/>
          </p:nvPr>
        </p:nvSpPr>
        <p:spPr>
          <a:xfrm>
            <a:off x="6639120" y="3044520"/>
            <a:ext cx="292104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9" name="PlaceHolder 8"/>
          <p:cNvSpPr>
            <a:spLocks noGrp="1"/>
          </p:cNvSpPr>
          <p:nvPr>
            <p:ph type="ftr" idx="1"/>
          </p:nvPr>
        </p:nvSpPr>
        <p:spPr/>
        <p:txBody>
          <a:bodyPr/>
          <a:p>
            <a:r>
              <a:t>Footer</a:t>
            </a:r>
          </a:p>
        </p:txBody>
      </p:sp>
      <p:sp>
        <p:nvSpPr>
          <p:cNvPr id="10" name="PlaceHolder 9"/>
          <p:cNvSpPr>
            <a:spLocks noGrp="1"/>
          </p:cNvSpPr>
          <p:nvPr>
            <p:ph type="sldNum" idx="2"/>
          </p:nvPr>
        </p:nvSpPr>
        <p:spPr/>
        <p:txBody>
          <a:bodyPr/>
          <a:p>
            <a:fld id="{42F989BA-A6B7-4A7C-A2B5-0A67D9DD2AF8}" type="slidenum">
              <a:t>&lt;#&gt;</a:t>
            </a:fld>
          </a:p>
        </p:txBody>
      </p:sp>
      <p:sp>
        <p:nvSpPr>
          <p:cNvPr id="11" name="PlaceHolder 10"/>
          <p:cNvSpPr>
            <a:spLocks noGrp="1"/>
          </p:cNvSpPr>
          <p:nvPr>
            <p:ph type="dt" idx="3"/>
          </p:nvPr>
        </p:nvSpPr>
        <p:spPr/>
        <p:txBody>
          <a:bodyPr/>
          <a:p>
            <a:r>
              <a:rPr lang="en-GB"/>
              <a:t/>
            </a: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4"/>
          </p:nvPr>
        </p:nvSpPr>
        <p:spPr/>
        <p:txBody>
          <a:bodyPr/>
          <a:p>
            <a:r>
              <a:t>Footer</a:t>
            </a:r>
          </a:p>
        </p:txBody>
      </p:sp>
      <p:sp>
        <p:nvSpPr>
          <p:cNvPr id="3" name="PlaceHolder 2"/>
          <p:cNvSpPr>
            <a:spLocks noGrp="1"/>
          </p:cNvSpPr>
          <p:nvPr>
            <p:ph type="sldNum" idx="5"/>
          </p:nvPr>
        </p:nvSpPr>
        <p:spPr/>
        <p:txBody>
          <a:bodyPr/>
          <a:p>
            <a:fld id="{05C1DA6C-E380-40EF-AFDA-4E548485C880}" type="slidenum">
              <a:t>&lt;#&gt;</a:t>
            </a:fld>
          </a:p>
        </p:txBody>
      </p:sp>
      <p:sp>
        <p:nvSpPr>
          <p:cNvPr id="4" name="PlaceHolder 3"/>
          <p:cNvSpPr>
            <a:spLocks noGrp="1"/>
          </p:cNvSpPr>
          <p:nvPr>
            <p:ph type="dt" idx="6"/>
          </p:nvPr>
        </p:nvSpPr>
        <p:spPr/>
        <p:txBody>
          <a:bodyPr/>
          <a:p>
            <a:r>
              <a:rPr lang="en-GB"/>
              <a:t/>
            </a:r>
          </a:p>
        </p:txBody>
      </p:sp>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6"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47" name="PlaceHolder 2"/>
          <p:cNvSpPr>
            <a:spLocks noGrp="1"/>
          </p:cNvSpPr>
          <p:nvPr>
            <p:ph type="subTitle"/>
          </p:nvPr>
        </p:nvSpPr>
        <p:spPr>
          <a:xfrm>
            <a:off x="504000" y="1326600"/>
            <a:ext cx="9072000" cy="3288600"/>
          </a:xfrm>
          <a:prstGeom prst="rect">
            <a:avLst/>
          </a:prstGeom>
          <a:noFill/>
          <a:ln w="0">
            <a:noFill/>
          </a:ln>
        </p:spPr>
        <p:txBody>
          <a:bodyPr lIns="0" rIns="0" tIns="0" bIns="0" anchor="ctr">
            <a:noAutofit/>
          </a:bodyPr>
          <a:p>
            <a:pPr indent="0" algn="ctr">
              <a:buNone/>
            </a:pPr>
            <a:endParaRPr b="0" lang="en-GB" sz="3200" spc="-1" strike="noStrike">
              <a:solidFill>
                <a:srgbClr val="000000"/>
              </a:solidFill>
              <a:latin typeface="Arial"/>
            </a:endParaRPr>
          </a:p>
        </p:txBody>
      </p:sp>
      <p:sp>
        <p:nvSpPr>
          <p:cNvPr id="4" name="PlaceHolder 3"/>
          <p:cNvSpPr>
            <a:spLocks noGrp="1"/>
          </p:cNvSpPr>
          <p:nvPr>
            <p:ph type="ftr" idx="4"/>
          </p:nvPr>
        </p:nvSpPr>
        <p:spPr/>
        <p:txBody>
          <a:bodyPr/>
          <a:p>
            <a:r>
              <a:t>Footer</a:t>
            </a:r>
          </a:p>
        </p:txBody>
      </p:sp>
      <p:sp>
        <p:nvSpPr>
          <p:cNvPr id="5" name="PlaceHolder 4"/>
          <p:cNvSpPr>
            <a:spLocks noGrp="1"/>
          </p:cNvSpPr>
          <p:nvPr>
            <p:ph type="sldNum" idx="5"/>
          </p:nvPr>
        </p:nvSpPr>
        <p:spPr/>
        <p:txBody>
          <a:bodyPr/>
          <a:p>
            <a:fld id="{5C5A1258-E7E3-41D7-B6E5-E85548115BB0}" type="slidenum">
              <a:t>&lt;#&gt;</a:t>
            </a:fld>
          </a:p>
        </p:txBody>
      </p:sp>
      <p:sp>
        <p:nvSpPr>
          <p:cNvPr id="6" name="PlaceHolder 5"/>
          <p:cNvSpPr>
            <a:spLocks noGrp="1"/>
          </p:cNvSpPr>
          <p:nvPr>
            <p:ph type="dt" idx="6"/>
          </p:nvPr>
        </p:nvSpPr>
        <p:spPr/>
        <p:txBody>
          <a:bodyPr/>
          <a:p>
            <a:r>
              <a:rPr lang="en-GB"/>
              <a:t/>
            </a: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49" name="PlaceHolder 2"/>
          <p:cNvSpPr>
            <a:spLocks noGrp="1"/>
          </p:cNvSpPr>
          <p:nvPr>
            <p:ph/>
          </p:nvPr>
        </p:nvSpPr>
        <p:spPr>
          <a:xfrm>
            <a:off x="504000" y="1326600"/>
            <a:ext cx="9072000" cy="328860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4" name="PlaceHolder 3"/>
          <p:cNvSpPr>
            <a:spLocks noGrp="1"/>
          </p:cNvSpPr>
          <p:nvPr>
            <p:ph type="ftr" idx="4"/>
          </p:nvPr>
        </p:nvSpPr>
        <p:spPr/>
        <p:txBody>
          <a:bodyPr/>
          <a:p>
            <a:r>
              <a:t>Footer</a:t>
            </a:r>
          </a:p>
        </p:txBody>
      </p:sp>
      <p:sp>
        <p:nvSpPr>
          <p:cNvPr id="5" name="PlaceHolder 4"/>
          <p:cNvSpPr>
            <a:spLocks noGrp="1"/>
          </p:cNvSpPr>
          <p:nvPr>
            <p:ph type="sldNum" idx="5"/>
          </p:nvPr>
        </p:nvSpPr>
        <p:spPr/>
        <p:txBody>
          <a:bodyPr/>
          <a:p>
            <a:fld id="{09B55369-669C-4622-80C5-A6AE41D8AC38}" type="slidenum">
              <a:t>&lt;#&gt;</a:t>
            </a:fld>
          </a:p>
        </p:txBody>
      </p:sp>
      <p:sp>
        <p:nvSpPr>
          <p:cNvPr id="6" name="PlaceHolder 5"/>
          <p:cNvSpPr>
            <a:spLocks noGrp="1"/>
          </p:cNvSpPr>
          <p:nvPr>
            <p:ph type="dt" idx="6"/>
          </p:nvPr>
        </p:nvSpPr>
        <p:spPr/>
        <p:txBody>
          <a:bodyPr/>
          <a:p>
            <a:r>
              <a:rPr lang="en-GB"/>
              <a:t/>
            </a: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51" name="PlaceHolder 2"/>
          <p:cNvSpPr>
            <a:spLocks noGrp="1"/>
          </p:cNvSpPr>
          <p:nvPr>
            <p:ph/>
          </p:nvPr>
        </p:nvSpPr>
        <p:spPr>
          <a:xfrm>
            <a:off x="504000" y="1326600"/>
            <a:ext cx="4426920" cy="328860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52" name="PlaceHolder 3"/>
          <p:cNvSpPr>
            <a:spLocks noGrp="1"/>
          </p:cNvSpPr>
          <p:nvPr>
            <p:ph/>
          </p:nvPr>
        </p:nvSpPr>
        <p:spPr>
          <a:xfrm>
            <a:off x="5152680" y="1326600"/>
            <a:ext cx="4426920" cy="328860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5" name="PlaceHolder 4"/>
          <p:cNvSpPr>
            <a:spLocks noGrp="1"/>
          </p:cNvSpPr>
          <p:nvPr>
            <p:ph type="ftr" idx="4"/>
          </p:nvPr>
        </p:nvSpPr>
        <p:spPr/>
        <p:txBody>
          <a:bodyPr/>
          <a:p>
            <a:r>
              <a:t>Footer</a:t>
            </a:r>
          </a:p>
        </p:txBody>
      </p:sp>
      <p:sp>
        <p:nvSpPr>
          <p:cNvPr id="6" name="PlaceHolder 5"/>
          <p:cNvSpPr>
            <a:spLocks noGrp="1"/>
          </p:cNvSpPr>
          <p:nvPr>
            <p:ph type="sldNum" idx="5"/>
          </p:nvPr>
        </p:nvSpPr>
        <p:spPr/>
        <p:txBody>
          <a:bodyPr/>
          <a:p>
            <a:fld id="{83C82213-4722-4960-A43A-E9AD67C6DEAA}" type="slidenum">
              <a:t>&lt;#&gt;</a:t>
            </a:fld>
          </a:p>
        </p:txBody>
      </p:sp>
      <p:sp>
        <p:nvSpPr>
          <p:cNvPr id="7" name="PlaceHolder 6"/>
          <p:cNvSpPr>
            <a:spLocks noGrp="1"/>
          </p:cNvSpPr>
          <p:nvPr>
            <p:ph type="dt" idx="6"/>
          </p:nvPr>
        </p:nvSpPr>
        <p:spPr/>
        <p:txBody>
          <a:bodyPr/>
          <a:p>
            <a:r>
              <a:rPr lang="en-GB"/>
              <a:t/>
            </a: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3"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3" name="PlaceHolder 2"/>
          <p:cNvSpPr>
            <a:spLocks noGrp="1"/>
          </p:cNvSpPr>
          <p:nvPr>
            <p:ph type="ftr" idx="4"/>
          </p:nvPr>
        </p:nvSpPr>
        <p:spPr/>
        <p:txBody>
          <a:bodyPr/>
          <a:p>
            <a:r>
              <a:t>Footer</a:t>
            </a:r>
          </a:p>
        </p:txBody>
      </p:sp>
      <p:sp>
        <p:nvSpPr>
          <p:cNvPr id="4" name="PlaceHolder 3"/>
          <p:cNvSpPr>
            <a:spLocks noGrp="1"/>
          </p:cNvSpPr>
          <p:nvPr>
            <p:ph type="sldNum" idx="5"/>
          </p:nvPr>
        </p:nvSpPr>
        <p:spPr/>
        <p:txBody>
          <a:bodyPr/>
          <a:p>
            <a:fld id="{9241E26D-E109-4300-B5DD-78B37C11B49F}" type="slidenum">
              <a:t>&lt;#&gt;</a:t>
            </a:fld>
          </a:p>
        </p:txBody>
      </p:sp>
      <p:sp>
        <p:nvSpPr>
          <p:cNvPr id="5" name="PlaceHolder 4"/>
          <p:cNvSpPr>
            <a:spLocks noGrp="1"/>
          </p:cNvSpPr>
          <p:nvPr>
            <p:ph type="dt" idx="6"/>
          </p:nvPr>
        </p:nvSpPr>
        <p:spPr/>
        <p:txBody>
          <a:bodyPr/>
          <a:p>
            <a:r>
              <a:rPr lang="en-GB"/>
              <a:t/>
            </a: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4" name="PlaceHolder 1"/>
          <p:cNvSpPr>
            <a:spLocks noGrp="1"/>
          </p:cNvSpPr>
          <p:nvPr>
            <p:ph type="subTitle"/>
          </p:nvPr>
        </p:nvSpPr>
        <p:spPr>
          <a:xfrm>
            <a:off x="504000" y="226080"/>
            <a:ext cx="9072000" cy="4388400"/>
          </a:xfrm>
          <a:prstGeom prst="rect">
            <a:avLst/>
          </a:prstGeom>
          <a:noFill/>
          <a:ln w="0">
            <a:noFill/>
          </a:ln>
        </p:spPr>
        <p:txBody>
          <a:bodyPr lIns="0" rIns="0" tIns="0" bIns="0" anchor="ctr">
            <a:noAutofit/>
          </a:bodyPr>
          <a:p>
            <a:pPr algn="ctr"/>
            <a:endParaRPr b="0" lang="en-GB" sz="3200" spc="-1" strike="noStrike">
              <a:solidFill>
                <a:srgbClr val="000000"/>
              </a:solidFill>
              <a:latin typeface="Arial"/>
            </a:endParaRPr>
          </a:p>
        </p:txBody>
      </p:sp>
      <p:sp>
        <p:nvSpPr>
          <p:cNvPr id="3" name="PlaceHolder 2"/>
          <p:cNvSpPr>
            <a:spLocks noGrp="1"/>
          </p:cNvSpPr>
          <p:nvPr>
            <p:ph type="ftr" idx="4"/>
          </p:nvPr>
        </p:nvSpPr>
        <p:spPr/>
        <p:txBody>
          <a:bodyPr/>
          <a:p>
            <a:r>
              <a:t>Footer</a:t>
            </a:r>
          </a:p>
        </p:txBody>
      </p:sp>
      <p:sp>
        <p:nvSpPr>
          <p:cNvPr id="4" name="PlaceHolder 3"/>
          <p:cNvSpPr>
            <a:spLocks noGrp="1"/>
          </p:cNvSpPr>
          <p:nvPr>
            <p:ph type="sldNum" idx="5"/>
          </p:nvPr>
        </p:nvSpPr>
        <p:spPr/>
        <p:txBody>
          <a:bodyPr/>
          <a:p>
            <a:fld id="{D6858DA0-7CC6-4110-99EC-B8D708524891}" type="slidenum">
              <a:t>&lt;#&gt;</a:t>
            </a:fld>
          </a:p>
        </p:txBody>
      </p:sp>
      <p:sp>
        <p:nvSpPr>
          <p:cNvPr id="5" name="PlaceHolder 4"/>
          <p:cNvSpPr>
            <a:spLocks noGrp="1"/>
          </p:cNvSpPr>
          <p:nvPr>
            <p:ph type="dt" idx="6"/>
          </p:nvPr>
        </p:nvSpPr>
        <p:spPr/>
        <p:txBody>
          <a:bodyPr/>
          <a:p>
            <a:r>
              <a:rPr lang="en-GB"/>
              <a:t/>
            </a: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56" name="PlaceHolder 2"/>
          <p:cNvSpPr>
            <a:spLocks noGrp="1"/>
          </p:cNvSpPr>
          <p:nvPr>
            <p:ph/>
          </p:nvPr>
        </p:nvSpPr>
        <p:spPr>
          <a:xfrm>
            <a:off x="504000" y="132660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57" name="PlaceHolder 3"/>
          <p:cNvSpPr>
            <a:spLocks noGrp="1"/>
          </p:cNvSpPr>
          <p:nvPr>
            <p:ph/>
          </p:nvPr>
        </p:nvSpPr>
        <p:spPr>
          <a:xfrm>
            <a:off x="5152680" y="1326600"/>
            <a:ext cx="4426920" cy="328860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58" name="PlaceHolder 4"/>
          <p:cNvSpPr>
            <a:spLocks noGrp="1"/>
          </p:cNvSpPr>
          <p:nvPr>
            <p:ph/>
          </p:nvPr>
        </p:nvSpPr>
        <p:spPr>
          <a:xfrm>
            <a:off x="504000" y="304452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6" name="PlaceHolder 5"/>
          <p:cNvSpPr>
            <a:spLocks noGrp="1"/>
          </p:cNvSpPr>
          <p:nvPr>
            <p:ph type="ftr" idx="4"/>
          </p:nvPr>
        </p:nvSpPr>
        <p:spPr/>
        <p:txBody>
          <a:bodyPr/>
          <a:p>
            <a:r>
              <a:t>Footer</a:t>
            </a:r>
          </a:p>
        </p:txBody>
      </p:sp>
      <p:sp>
        <p:nvSpPr>
          <p:cNvPr id="7" name="PlaceHolder 6"/>
          <p:cNvSpPr>
            <a:spLocks noGrp="1"/>
          </p:cNvSpPr>
          <p:nvPr>
            <p:ph type="sldNum" idx="5"/>
          </p:nvPr>
        </p:nvSpPr>
        <p:spPr/>
        <p:txBody>
          <a:bodyPr/>
          <a:p>
            <a:fld id="{A790CEAB-AC84-4374-B3D8-18FD7C8C9480}" type="slidenum">
              <a:t>&lt;#&gt;</a:t>
            </a:fld>
          </a:p>
        </p:txBody>
      </p:sp>
      <p:sp>
        <p:nvSpPr>
          <p:cNvPr id="8" name="PlaceHolder 7"/>
          <p:cNvSpPr>
            <a:spLocks noGrp="1"/>
          </p:cNvSpPr>
          <p:nvPr>
            <p:ph type="dt" idx="6"/>
          </p:nvPr>
        </p:nvSpPr>
        <p:spPr/>
        <p:txBody>
          <a:bodyPr/>
          <a:p>
            <a:r>
              <a:rPr lang="en-GB"/>
              <a:t/>
            </a: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60" name="PlaceHolder 2"/>
          <p:cNvSpPr>
            <a:spLocks noGrp="1"/>
          </p:cNvSpPr>
          <p:nvPr>
            <p:ph/>
          </p:nvPr>
        </p:nvSpPr>
        <p:spPr>
          <a:xfrm>
            <a:off x="504000" y="1326600"/>
            <a:ext cx="4426920" cy="328860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61" name="PlaceHolder 3"/>
          <p:cNvSpPr>
            <a:spLocks noGrp="1"/>
          </p:cNvSpPr>
          <p:nvPr>
            <p:ph/>
          </p:nvPr>
        </p:nvSpPr>
        <p:spPr>
          <a:xfrm>
            <a:off x="5152680" y="132660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62" name="PlaceHolder 4"/>
          <p:cNvSpPr>
            <a:spLocks noGrp="1"/>
          </p:cNvSpPr>
          <p:nvPr>
            <p:ph/>
          </p:nvPr>
        </p:nvSpPr>
        <p:spPr>
          <a:xfrm>
            <a:off x="5152680" y="304452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6" name="PlaceHolder 5"/>
          <p:cNvSpPr>
            <a:spLocks noGrp="1"/>
          </p:cNvSpPr>
          <p:nvPr>
            <p:ph type="ftr" idx="4"/>
          </p:nvPr>
        </p:nvSpPr>
        <p:spPr/>
        <p:txBody>
          <a:bodyPr/>
          <a:p>
            <a:r>
              <a:t>Footer</a:t>
            </a:r>
          </a:p>
        </p:txBody>
      </p:sp>
      <p:sp>
        <p:nvSpPr>
          <p:cNvPr id="7" name="PlaceHolder 6"/>
          <p:cNvSpPr>
            <a:spLocks noGrp="1"/>
          </p:cNvSpPr>
          <p:nvPr>
            <p:ph type="sldNum" idx="5"/>
          </p:nvPr>
        </p:nvSpPr>
        <p:spPr/>
        <p:txBody>
          <a:bodyPr/>
          <a:p>
            <a:fld id="{5EBEE4FA-D411-40DE-BBA8-65021F341F65}" type="slidenum">
              <a:t>&lt;#&gt;</a:t>
            </a:fld>
          </a:p>
        </p:txBody>
      </p:sp>
      <p:sp>
        <p:nvSpPr>
          <p:cNvPr id="8" name="PlaceHolder 7"/>
          <p:cNvSpPr>
            <a:spLocks noGrp="1"/>
          </p:cNvSpPr>
          <p:nvPr>
            <p:ph type="dt" idx="6"/>
          </p:nvPr>
        </p:nvSpPr>
        <p:spPr/>
        <p:txBody>
          <a:bodyPr/>
          <a:p>
            <a:r>
              <a:rPr lang="en-GB"/>
              <a:t/>
            </a: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64" name="PlaceHolder 2"/>
          <p:cNvSpPr>
            <a:spLocks noGrp="1"/>
          </p:cNvSpPr>
          <p:nvPr>
            <p:ph/>
          </p:nvPr>
        </p:nvSpPr>
        <p:spPr>
          <a:xfrm>
            <a:off x="504000" y="132660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65" name="PlaceHolder 3"/>
          <p:cNvSpPr>
            <a:spLocks noGrp="1"/>
          </p:cNvSpPr>
          <p:nvPr>
            <p:ph/>
          </p:nvPr>
        </p:nvSpPr>
        <p:spPr>
          <a:xfrm>
            <a:off x="5152680" y="132660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66" name="PlaceHolder 4"/>
          <p:cNvSpPr>
            <a:spLocks noGrp="1"/>
          </p:cNvSpPr>
          <p:nvPr>
            <p:ph/>
          </p:nvPr>
        </p:nvSpPr>
        <p:spPr>
          <a:xfrm>
            <a:off x="504000" y="3044520"/>
            <a:ext cx="907200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6" name="PlaceHolder 5"/>
          <p:cNvSpPr>
            <a:spLocks noGrp="1"/>
          </p:cNvSpPr>
          <p:nvPr>
            <p:ph type="ftr" idx="4"/>
          </p:nvPr>
        </p:nvSpPr>
        <p:spPr/>
        <p:txBody>
          <a:bodyPr/>
          <a:p>
            <a:r>
              <a:t>Footer</a:t>
            </a:r>
          </a:p>
        </p:txBody>
      </p:sp>
      <p:sp>
        <p:nvSpPr>
          <p:cNvPr id="7" name="PlaceHolder 6"/>
          <p:cNvSpPr>
            <a:spLocks noGrp="1"/>
          </p:cNvSpPr>
          <p:nvPr>
            <p:ph type="sldNum" idx="5"/>
          </p:nvPr>
        </p:nvSpPr>
        <p:spPr/>
        <p:txBody>
          <a:bodyPr/>
          <a:p>
            <a:fld id="{43773659-13EA-4F3B-BD57-9658AF410D6E}" type="slidenum">
              <a:t>&lt;#&gt;</a:t>
            </a:fld>
          </a:p>
        </p:txBody>
      </p:sp>
      <p:sp>
        <p:nvSpPr>
          <p:cNvPr id="8" name="PlaceHolder 7"/>
          <p:cNvSpPr>
            <a:spLocks noGrp="1"/>
          </p:cNvSpPr>
          <p:nvPr>
            <p:ph type="dt" idx="6"/>
          </p:nvPr>
        </p:nvSpPr>
        <p:spPr/>
        <p:txBody>
          <a:bodyPr/>
          <a:p>
            <a:r>
              <a:rPr lang="en-GB"/>
              <a:t/>
            </a: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68" name="PlaceHolder 2"/>
          <p:cNvSpPr>
            <a:spLocks noGrp="1"/>
          </p:cNvSpPr>
          <p:nvPr>
            <p:ph/>
          </p:nvPr>
        </p:nvSpPr>
        <p:spPr>
          <a:xfrm>
            <a:off x="504000" y="1326600"/>
            <a:ext cx="907200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69" name="PlaceHolder 3"/>
          <p:cNvSpPr>
            <a:spLocks noGrp="1"/>
          </p:cNvSpPr>
          <p:nvPr>
            <p:ph/>
          </p:nvPr>
        </p:nvSpPr>
        <p:spPr>
          <a:xfrm>
            <a:off x="504000" y="3044520"/>
            <a:ext cx="907200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5" name="PlaceHolder 4"/>
          <p:cNvSpPr>
            <a:spLocks noGrp="1"/>
          </p:cNvSpPr>
          <p:nvPr>
            <p:ph type="ftr" idx="4"/>
          </p:nvPr>
        </p:nvSpPr>
        <p:spPr/>
        <p:txBody>
          <a:bodyPr/>
          <a:p>
            <a:r>
              <a:t>Footer</a:t>
            </a:r>
          </a:p>
        </p:txBody>
      </p:sp>
      <p:sp>
        <p:nvSpPr>
          <p:cNvPr id="6" name="PlaceHolder 5"/>
          <p:cNvSpPr>
            <a:spLocks noGrp="1"/>
          </p:cNvSpPr>
          <p:nvPr>
            <p:ph type="sldNum" idx="5"/>
          </p:nvPr>
        </p:nvSpPr>
        <p:spPr/>
        <p:txBody>
          <a:bodyPr/>
          <a:p>
            <a:fld id="{E25ECC5E-C024-40CD-81C0-917E09D7D464}" type="slidenum">
              <a:t>&lt;#&gt;</a:t>
            </a:fld>
          </a:p>
        </p:txBody>
      </p:sp>
      <p:sp>
        <p:nvSpPr>
          <p:cNvPr id="7" name="PlaceHolder 6"/>
          <p:cNvSpPr>
            <a:spLocks noGrp="1"/>
          </p:cNvSpPr>
          <p:nvPr>
            <p:ph type="dt" idx="6"/>
          </p:nvPr>
        </p:nvSpPr>
        <p:spPr/>
        <p:txBody>
          <a:bodyPr/>
          <a:p>
            <a:r>
              <a:rPr lang="en-GB"/>
              <a:t/>
            </a: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71" name="PlaceHolder 2"/>
          <p:cNvSpPr>
            <a:spLocks noGrp="1"/>
          </p:cNvSpPr>
          <p:nvPr>
            <p:ph/>
          </p:nvPr>
        </p:nvSpPr>
        <p:spPr>
          <a:xfrm>
            <a:off x="504000" y="132660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72" name="PlaceHolder 3"/>
          <p:cNvSpPr>
            <a:spLocks noGrp="1"/>
          </p:cNvSpPr>
          <p:nvPr>
            <p:ph/>
          </p:nvPr>
        </p:nvSpPr>
        <p:spPr>
          <a:xfrm>
            <a:off x="5152680" y="132660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73" name="PlaceHolder 4"/>
          <p:cNvSpPr>
            <a:spLocks noGrp="1"/>
          </p:cNvSpPr>
          <p:nvPr>
            <p:ph/>
          </p:nvPr>
        </p:nvSpPr>
        <p:spPr>
          <a:xfrm>
            <a:off x="504000" y="304452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74" name="PlaceHolder 5"/>
          <p:cNvSpPr>
            <a:spLocks noGrp="1"/>
          </p:cNvSpPr>
          <p:nvPr>
            <p:ph/>
          </p:nvPr>
        </p:nvSpPr>
        <p:spPr>
          <a:xfrm>
            <a:off x="5152680" y="3044520"/>
            <a:ext cx="442692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7" name="PlaceHolder 6"/>
          <p:cNvSpPr>
            <a:spLocks noGrp="1"/>
          </p:cNvSpPr>
          <p:nvPr>
            <p:ph type="ftr" idx="4"/>
          </p:nvPr>
        </p:nvSpPr>
        <p:spPr/>
        <p:txBody>
          <a:bodyPr/>
          <a:p>
            <a:r>
              <a:t>Footer</a:t>
            </a:r>
          </a:p>
        </p:txBody>
      </p:sp>
      <p:sp>
        <p:nvSpPr>
          <p:cNvPr id="8" name="PlaceHolder 7"/>
          <p:cNvSpPr>
            <a:spLocks noGrp="1"/>
          </p:cNvSpPr>
          <p:nvPr>
            <p:ph type="sldNum" idx="5"/>
          </p:nvPr>
        </p:nvSpPr>
        <p:spPr/>
        <p:txBody>
          <a:bodyPr/>
          <a:p>
            <a:fld id="{7641AD26-6FA7-4982-B24B-6CCBCD86B74B}" type="slidenum">
              <a:t>&lt;#&gt;</a:t>
            </a:fld>
          </a:p>
        </p:txBody>
      </p:sp>
      <p:sp>
        <p:nvSpPr>
          <p:cNvPr id="9" name="PlaceHolder 8"/>
          <p:cNvSpPr>
            <a:spLocks noGrp="1"/>
          </p:cNvSpPr>
          <p:nvPr>
            <p:ph type="dt" idx="6"/>
          </p:nvPr>
        </p:nvSpPr>
        <p:spPr/>
        <p:txBody>
          <a:bodyPr/>
          <a:p>
            <a:r>
              <a:rPr lang="en-GB"/>
              <a:t/>
            </a: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endParaRPr b="0" lang="en-GB" sz="4400" spc="-1" strike="noStrike">
              <a:solidFill>
                <a:srgbClr val="000000"/>
              </a:solidFill>
              <a:latin typeface="Arial"/>
            </a:endParaRPr>
          </a:p>
        </p:txBody>
      </p:sp>
      <p:sp>
        <p:nvSpPr>
          <p:cNvPr id="76" name="PlaceHolder 2"/>
          <p:cNvSpPr>
            <a:spLocks noGrp="1"/>
          </p:cNvSpPr>
          <p:nvPr>
            <p:ph/>
          </p:nvPr>
        </p:nvSpPr>
        <p:spPr>
          <a:xfrm>
            <a:off x="504000" y="1326600"/>
            <a:ext cx="292104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77" name="PlaceHolder 3"/>
          <p:cNvSpPr>
            <a:spLocks noGrp="1"/>
          </p:cNvSpPr>
          <p:nvPr>
            <p:ph/>
          </p:nvPr>
        </p:nvSpPr>
        <p:spPr>
          <a:xfrm>
            <a:off x="3571560" y="1326600"/>
            <a:ext cx="292104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78" name="PlaceHolder 4"/>
          <p:cNvSpPr>
            <a:spLocks noGrp="1"/>
          </p:cNvSpPr>
          <p:nvPr>
            <p:ph/>
          </p:nvPr>
        </p:nvSpPr>
        <p:spPr>
          <a:xfrm>
            <a:off x="6639120" y="1326600"/>
            <a:ext cx="292104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79" name="PlaceHolder 5"/>
          <p:cNvSpPr>
            <a:spLocks noGrp="1"/>
          </p:cNvSpPr>
          <p:nvPr>
            <p:ph/>
          </p:nvPr>
        </p:nvSpPr>
        <p:spPr>
          <a:xfrm>
            <a:off x="504000" y="3044520"/>
            <a:ext cx="292104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80" name="PlaceHolder 6"/>
          <p:cNvSpPr>
            <a:spLocks noGrp="1"/>
          </p:cNvSpPr>
          <p:nvPr>
            <p:ph/>
          </p:nvPr>
        </p:nvSpPr>
        <p:spPr>
          <a:xfrm>
            <a:off x="3571560" y="3044520"/>
            <a:ext cx="292104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81" name="PlaceHolder 7"/>
          <p:cNvSpPr>
            <a:spLocks noGrp="1"/>
          </p:cNvSpPr>
          <p:nvPr>
            <p:ph/>
          </p:nvPr>
        </p:nvSpPr>
        <p:spPr>
          <a:xfrm>
            <a:off x="6639120" y="3044520"/>
            <a:ext cx="2921040" cy="1568520"/>
          </a:xfrm>
          <a:prstGeom prst="rect">
            <a:avLst/>
          </a:prstGeom>
          <a:noFill/>
          <a:ln w="0">
            <a:noFill/>
          </a:ln>
        </p:spPr>
        <p:txBody>
          <a:bodyPr lIns="0" rIns="0" tIns="0" bIns="0" anchor="t">
            <a:normAutofit/>
          </a:bodyPr>
          <a:p>
            <a:pPr indent="0">
              <a:spcBef>
                <a:spcPts val="1417"/>
              </a:spcBef>
              <a:buNone/>
            </a:pPr>
            <a:endParaRPr b="0" lang="en-GB" sz="3200" spc="-1" strike="noStrike">
              <a:solidFill>
                <a:srgbClr val="000000"/>
              </a:solidFill>
              <a:latin typeface="Arial"/>
            </a:endParaRPr>
          </a:p>
        </p:txBody>
      </p:sp>
      <p:sp>
        <p:nvSpPr>
          <p:cNvPr id="9" name="PlaceHolder 8"/>
          <p:cNvSpPr>
            <a:spLocks noGrp="1"/>
          </p:cNvSpPr>
          <p:nvPr>
            <p:ph type="ftr" idx="4"/>
          </p:nvPr>
        </p:nvSpPr>
        <p:spPr/>
        <p:txBody>
          <a:bodyPr/>
          <a:p>
            <a:r>
              <a:t>Footer</a:t>
            </a:r>
          </a:p>
        </p:txBody>
      </p:sp>
      <p:sp>
        <p:nvSpPr>
          <p:cNvPr id="10" name="PlaceHolder 9"/>
          <p:cNvSpPr>
            <a:spLocks noGrp="1"/>
          </p:cNvSpPr>
          <p:nvPr>
            <p:ph type="sldNum" idx="5"/>
          </p:nvPr>
        </p:nvSpPr>
        <p:spPr/>
        <p:txBody>
          <a:bodyPr/>
          <a:p>
            <a:fld id="{F885E241-1370-4B69-ACAB-F619797772E3}" type="slidenum">
              <a:t>&lt;#&gt;</a:t>
            </a:fld>
          </a:p>
        </p:txBody>
      </p:sp>
      <p:sp>
        <p:nvSpPr>
          <p:cNvPr id="11" name="PlaceHolder 10"/>
          <p:cNvSpPr>
            <a:spLocks noGrp="1"/>
          </p:cNvSpPr>
          <p:nvPr>
            <p:ph type="dt" idx="6"/>
          </p:nvPr>
        </p:nvSpPr>
        <p:spPr/>
        <p:txBody>
          <a:bodyPr/>
          <a:p>
            <a:r>
              <a:rPr lang="en-GB"/>
              <a:t/>
            </a: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ftr" idx="1"/>
          </p:nvPr>
        </p:nvSpPr>
        <p:spPr>
          <a:xfrm>
            <a:off x="3443760" y="5255280"/>
            <a:ext cx="3191760" cy="301320"/>
          </a:xfrm>
          <a:prstGeom prst="rect">
            <a:avLst/>
          </a:prstGeom>
          <a:noFill/>
          <a:ln w="0">
            <a:noFill/>
          </a:ln>
        </p:spPr>
        <p:txBody>
          <a:bodyPr lIns="90000" rIns="90000" tIns="46800" bIns="46800" anchor="ctr">
            <a:noAutofit/>
          </a:bodyPr>
          <a:lstStyle>
            <a:lvl1pPr indent="0">
              <a:lnSpc>
                <a:spcPct val="100000"/>
              </a:lnSpc>
              <a:buNone/>
              <a:defRPr b="0" lang="en-GB" sz="1400" spc="-1" strike="noStrike">
                <a:solidFill>
                  <a:srgbClr val="000000"/>
                </a:solidFill>
                <a:latin typeface="Times New Roman"/>
              </a:defRPr>
            </a:lvl1pPr>
          </a:lstStyle>
          <a:p>
            <a:pPr indent="0">
              <a:lnSpc>
                <a:spcPct val="100000"/>
              </a:lnSpc>
              <a:buNone/>
            </a:pPr>
            <a:r>
              <a:rPr b="0" lang="en-GB" sz="1400" spc="-1" strike="noStrike">
                <a:solidFill>
                  <a:srgbClr val="000000"/>
                </a:solidFill>
                <a:latin typeface="Times New Roman"/>
              </a:rPr>
              <a:t>&lt;footer&gt;</a:t>
            </a:r>
            <a:endParaRPr b="0" lang="en-GB" sz="1400" spc="-1" strike="noStrike">
              <a:solidFill>
                <a:srgbClr val="000000"/>
              </a:solidFill>
              <a:latin typeface="Times New Roman"/>
            </a:endParaRPr>
          </a:p>
        </p:txBody>
      </p:sp>
      <p:sp>
        <p:nvSpPr>
          <p:cNvPr id="1" name="PlaceHolder 2"/>
          <p:cNvSpPr>
            <a:spLocks noGrp="1"/>
          </p:cNvSpPr>
          <p:nvPr>
            <p:ph type="sldNum" idx="2"/>
          </p:nvPr>
        </p:nvSpPr>
        <p:spPr>
          <a:xfrm>
            <a:off x="7223400" y="5255280"/>
            <a:ext cx="2351880" cy="301320"/>
          </a:xfrm>
          <a:prstGeom prst="rect">
            <a:avLst/>
          </a:prstGeom>
          <a:noFill/>
          <a:ln w="0">
            <a:noFill/>
          </a:ln>
        </p:spPr>
        <p:txBody>
          <a:bodyPr lIns="90000" rIns="90000" tIns="46800" bIns="46800" anchor="ctr">
            <a:noAutofit/>
          </a:bodyPr>
          <a:lstStyle>
            <a:lvl1pPr indent="0" algn="r">
              <a:lnSpc>
                <a:spcPct val="100000"/>
              </a:lnSpc>
              <a:buNone/>
              <a:tabLst>
                <a:tab algn="l" pos="0"/>
              </a:tabLst>
              <a:defRPr b="1" lang="en-US" sz="1400" spc="-1" strike="noStrike">
                <a:solidFill>
                  <a:srgbClr val="898989"/>
                </a:solidFill>
                <a:latin typeface="Times New Roman"/>
              </a:defRPr>
            </a:lvl1pPr>
          </a:lstStyle>
          <a:p>
            <a:pPr indent="0" algn="r">
              <a:lnSpc>
                <a:spcPct val="100000"/>
              </a:lnSpc>
              <a:buNone/>
              <a:tabLst>
                <a:tab algn="l" pos="0"/>
              </a:tabLst>
            </a:pPr>
            <a:fld id="{0894B870-F2F3-4EBA-842D-C617D80AE3A0}" type="slidenum">
              <a:rPr b="1" lang="en-US" sz="1400" spc="-1" strike="noStrike">
                <a:solidFill>
                  <a:srgbClr val="898989"/>
                </a:solidFill>
                <a:latin typeface="Times New Roman"/>
              </a:rPr>
              <a:t>&lt;number&gt;</a:t>
            </a:fld>
            <a:endParaRPr b="0" lang="en-GB" sz="1400" spc="-1" strike="noStrike">
              <a:solidFill>
                <a:srgbClr val="000000"/>
              </a:solidFill>
              <a:latin typeface="Times New Roman"/>
            </a:endParaRPr>
          </a:p>
        </p:txBody>
      </p:sp>
      <p:sp>
        <p:nvSpPr>
          <p:cNvPr id="2" name="PlaceHolder 3"/>
          <p:cNvSpPr>
            <a:spLocks noGrp="1"/>
          </p:cNvSpPr>
          <p:nvPr>
            <p:ph type="dt" idx="3"/>
          </p:nvPr>
        </p:nvSpPr>
        <p:spPr>
          <a:xfrm>
            <a:off x="503280" y="5255280"/>
            <a:ext cx="2351880" cy="301320"/>
          </a:xfrm>
          <a:prstGeom prst="rect">
            <a:avLst/>
          </a:prstGeom>
          <a:noFill/>
          <a:ln w="0">
            <a:noFill/>
          </a:ln>
        </p:spPr>
        <p:txBody>
          <a:bodyPr lIns="90000" rIns="90000" tIns="46800" bIns="46800" anchor="ctr">
            <a:noAutofit/>
          </a:bodyPr>
          <a:lstStyle>
            <a:lvl1pPr indent="0">
              <a:buNone/>
              <a:defRPr b="0" lang="en-GB" sz="1400" spc="-1" strike="noStrike">
                <a:solidFill>
                  <a:srgbClr val="000000"/>
                </a:solidFill>
                <a:latin typeface="Times New Roman"/>
              </a:defRPr>
            </a:lvl1pPr>
          </a:lstStyle>
          <a:p>
            <a:pPr indent="0">
              <a:buNone/>
            </a:pPr>
            <a:r>
              <a:rPr b="0" lang="en-GB" sz="1400" spc="-1" strike="noStrike">
                <a:solidFill>
                  <a:srgbClr val="000000"/>
                </a:solidFill>
                <a:latin typeface="Times New Roman"/>
              </a:rPr>
              <a:t>&lt;date/time&gt;</a:t>
            </a:r>
            <a:endParaRPr b="0" lang="en-GB" sz="1400" spc="-1" strike="noStrike">
              <a:solidFill>
                <a:srgbClr val="000000"/>
              </a:solidFill>
              <a:latin typeface="Times New Roman"/>
            </a:endParaRPr>
          </a:p>
        </p:txBody>
      </p:sp>
      <p:sp>
        <p:nvSpPr>
          <p:cNvPr id="3" name="PlaceHolder 4"/>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r>
              <a:rPr b="0" lang="en-GB" sz="4400" spc="-1" strike="noStrike">
                <a:solidFill>
                  <a:srgbClr val="000000"/>
                </a:solidFill>
                <a:latin typeface="Arial"/>
              </a:rPr>
              <a:t>Click to edit the title text format</a:t>
            </a:r>
            <a:endParaRPr b="0" lang="en-GB" sz="4400" spc="-1" strike="noStrike">
              <a:solidFill>
                <a:srgbClr val="000000"/>
              </a:solidFill>
              <a:latin typeface="Arial"/>
            </a:endParaRPr>
          </a:p>
        </p:txBody>
      </p:sp>
      <p:sp>
        <p:nvSpPr>
          <p:cNvPr id="4" name="PlaceHolder 5"/>
          <p:cNvSpPr>
            <a:spLocks noGrp="1"/>
          </p:cNvSpPr>
          <p:nvPr>
            <p:ph type="body"/>
          </p:nvPr>
        </p:nvSpPr>
        <p:spPr>
          <a:xfrm>
            <a:off x="504000" y="1326600"/>
            <a:ext cx="9072000" cy="328860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solidFill>
                  <a:srgbClr val="000000"/>
                </a:solidFill>
                <a:latin typeface="Arial"/>
              </a:rPr>
              <a:t>Click to edit the outline text format</a:t>
            </a:r>
            <a:endParaRPr b="0" lang="en-GB" sz="32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en-GB" sz="2800" spc="-1" strike="noStrike">
                <a:solidFill>
                  <a:srgbClr val="000000"/>
                </a:solidFill>
                <a:latin typeface="Arial"/>
              </a:rPr>
              <a:t>Second Outline Level</a:t>
            </a:r>
            <a:endParaRPr b="0" lang="en-GB" sz="28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en-GB" sz="2400" spc="-1" strike="noStrike">
                <a:solidFill>
                  <a:srgbClr val="000000"/>
                </a:solidFill>
                <a:latin typeface="Arial"/>
              </a:rPr>
              <a:t>Third Outline Level</a:t>
            </a:r>
            <a:endParaRPr b="0" lang="en-GB" sz="24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en-GB" sz="2000" spc="-1" strike="noStrike">
                <a:solidFill>
                  <a:srgbClr val="000000"/>
                </a:solidFill>
                <a:latin typeface="Arial"/>
              </a:rPr>
              <a:t>Fourth Outline Level</a:t>
            </a:r>
            <a:endParaRPr b="0" lang="en-GB" sz="20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en-GB" sz="2000" spc="-1" strike="noStrike">
                <a:solidFill>
                  <a:srgbClr val="000000"/>
                </a:solidFill>
                <a:latin typeface="Arial"/>
              </a:rPr>
              <a:t>Fifth Outline Level</a:t>
            </a:r>
            <a:endParaRPr b="0" lang="en-GB" sz="20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en-GB" sz="2000" spc="-1" strike="noStrike">
                <a:solidFill>
                  <a:srgbClr val="000000"/>
                </a:solidFill>
                <a:latin typeface="Arial"/>
              </a:rPr>
              <a:t>Sixth Outline Level</a:t>
            </a:r>
            <a:endParaRPr b="0" lang="en-GB" sz="20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en-GB" sz="2000" spc="-1" strike="noStrike">
                <a:solidFill>
                  <a:srgbClr val="000000"/>
                </a:solidFill>
                <a:latin typeface="Arial"/>
              </a:rPr>
              <a:t>Seventh Outline Level</a:t>
            </a:r>
            <a:endParaRPr b="0" lang="en-GB"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41" name="PlaceHolder 1"/>
          <p:cNvSpPr>
            <a:spLocks noGrp="1"/>
          </p:cNvSpPr>
          <p:nvPr>
            <p:ph type="ftr" idx="4"/>
          </p:nvPr>
        </p:nvSpPr>
        <p:spPr>
          <a:xfrm>
            <a:off x="3443760" y="5255280"/>
            <a:ext cx="3191760" cy="301320"/>
          </a:xfrm>
          <a:prstGeom prst="rect">
            <a:avLst/>
          </a:prstGeom>
          <a:noFill/>
          <a:ln w="0">
            <a:noFill/>
          </a:ln>
        </p:spPr>
        <p:txBody>
          <a:bodyPr lIns="90000" rIns="90000" tIns="46800" bIns="46800" anchor="ctr">
            <a:noAutofit/>
          </a:bodyPr>
          <a:lstStyle>
            <a:lvl1pPr indent="0">
              <a:lnSpc>
                <a:spcPct val="100000"/>
              </a:lnSpc>
              <a:buNone/>
              <a:defRPr b="0" lang="en-GB" sz="1400" spc="-1" strike="noStrike">
                <a:solidFill>
                  <a:srgbClr val="000000"/>
                </a:solidFill>
                <a:latin typeface="Times New Roman"/>
              </a:defRPr>
            </a:lvl1pPr>
          </a:lstStyle>
          <a:p>
            <a:pPr indent="0">
              <a:lnSpc>
                <a:spcPct val="100000"/>
              </a:lnSpc>
              <a:buNone/>
            </a:pPr>
            <a:r>
              <a:rPr b="0" lang="en-GB" sz="1400" spc="-1" strike="noStrike">
                <a:solidFill>
                  <a:srgbClr val="000000"/>
                </a:solidFill>
                <a:latin typeface="Times New Roman"/>
              </a:rPr>
              <a:t>&lt;footer&gt;</a:t>
            </a:r>
            <a:endParaRPr b="0" lang="en-GB" sz="1400" spc="-1" strike="noStrike">
              <a:solidFill>
                <a:srgbClr val="000000"/>
              </a:solidFill>
              <a:latin typeface="Times New Roman"/>
            </a:endParaRPr>
          </a:p>
        </p:txBody>
      </p:sp>
      <p:sp>
        <p:nvSpPr>
          <p:cNvPr id="42" name="PlaceHolder 2"/>
          <p:cNvSpPr>
            <a:spLocks noGrp="1"/>
          </p:cNvSpPr>
          <p:nvPr>
            <p:ph type="sldNum" idx="5"/>
          </p:nvPr>
        </p:nvSpPr>
        <p:spPr>
          <a:xfrm>
            <a:off x="7223400" y="5255280"/>
            <a:ext cx="2351880" cy="301320"/>
          </a:xfrm>
          <a:prstGeom prst="rect">
            <a:avLst/>
          </a:prstGeom>
          <a:noFill/>
          <a:ln w="0">
            <a:noFill/>
          </a:ln>
        </p:spPr>
        <p:txBody>
          <a:bodyPr lIns="90000" rIns="90000" tIns="46800" bIns="46800" anchor="ctr">
            <a:noAutofit/>
          </a:bodyPr>
          <a:lstStyle>
            <a:lvl1pPr indent="0" algn="r">
              <a:lnSpc>
                <a:spcPct val="100000"/>
              </a:lnSpc>
              <a:buNone/>
              <a:tabLst>
                <a:tab algn="l" pos="0"/>
              </a:tabLst>
              <a:defRPr b="0" lang="en-US" sz="1200" spc="-1" strike="noStrike">
                <a:solidFill>
                  <a:srgbClr val="898989"/>
                </a:solidFill>
                <a:latin typeface="Times New Roman"/>
              </a:defRPr>
            </a:lvl1pPr>
          </a:lstStyle>
          <a:p>
            <a:pPr indent="0" algn="r">
              <a:lnSpc>
                <a:spcPct val="100000"/>
              </a:lnSpc>
              <a:buNone/>
              <a:tabLst>
                <a:tab algn="l" pos="0"/>
              </a:tabLst>
            </a:pPr>
            <a:fld id="{F6F0F9DC-B802-4C84-B9DD-E0AB9AB39E3A}" type="slidenum">
              <a:rPr b="0" lang="en-US" sz="1200" spc="-1" strike="noStrike">
                <a:solidFill>
                  <a:srgbClr val="898989"/>
                </a:solidFill>
                <a:latin typeface="Times New Roman"/>
              </a:rPr>
              <a:t>&lt;number&gt;</a:t>
            </a:fld>
            <a:endParaRPr b="0" lang="en-GB" sz="1200" spc="-1" strike="noStrike">
              <a:solidFill>
                <a:srgbClr val="000000"/>
              </a:solidFill>
              <a:latin typeface="Times New Roman"/>
            </a:endParaRPr>
          </a:p>
        </p:txBody>
      </p:sp>
      <p:sp>
        <p:nvSpPr>
          <p:cNvPr id="43" name="PlaceHolder 3"/>
          <p:cNvSpPr>
            <a:spLocks noGrp="1"/>
          </p:cNvSpPr>
          <p:nvPr>
            <p:ph type="dt" idx="6"/>
          </p:nvPr>
        </p:nvSpPr>
        <p:spPr>
          <a:xfrm>
            <a:off x="503280" y="5255280"/>
            <a:ext cx="2351880" cy="301320"/>
          </a:xfrm>
          <a:prstGeom prst="rect">
            <a:avLst/>
          </a:prstGeom>
          <a:noFill/>
          <a:ln w="0">
            <a:noFill/>
          </a:ln>
        </p:spPr>
        <p:txBody>
          <a:bodyPr lIns="90000" rIns="90000" tIns="46800" bIns="46800" anchor="ctr">
            <a:noAutofit/>
          </a:bodyPr>
          <a:lstStyle>
            <a:lvl1pPr indent="0">
              <a:buNone/>
              <a:defRPr b="0" lang="en-GB" sz="1400" spc="-1" strike="noStrike">
                <a:solidFill>
                  <a:srgbClr val="000000"/>
                </a:solidFill>
                <a:latin typeface="Times New Roman"/>
              </a:defRPr>
            </a:lvl1pPr>
          </a:lstStyle>
          <a:p>
            <a:pPr indent="0">
              <a:buNone/>
            </a:pPr>
            <a:r>
              <a:rPr b="0" lang="en-GB" sz="1400" spc="-1" strike="noStrike">
                <a:solidFill>
                  <a:srgbClr val="000000"/>
                </a:solidFill>
                <a:latin typeface="Times New Roman"/>
              </a:rPr>
              <a:t>&lt;date/time&gt;</a:t>
            </a:r>
            <a:endParaRPr b="0" lang="en-GB" sz="1400" spc="-1" strike="noStrike">
              <a:solidFill>
                <a:srgbClr val="000000"/>
              </a:solidFill>
              <a:latin typeface="Times New Roman"/>
            </a:endParaRPr>
          </a:p>
        </p:txBody>
      </p:sp>
      <p:sp>
        <p:nvSpPr>
          <p:cNvPr id="44" name="PlaceHolder 4"/>
          <p:cNvSpPr>
            <a:spLocks noGrp="1"/>
          </p:cNvSpPr>
          <p:nvPr>
            <p:ph type="title"/>
          </p:nvPr>
        </p:nvSpPr>
        <p:spPr>
          <a:xfrm>
            <a:off x="504000" y="226080"/>
            <a:ext cx="9072000" cy="946440"/>
          </a:xfrm>
          <a:prstGeom prst="rect">
            <a:avLst/>
          </a:prstGeom>
          <a:noFill/>
          <a:ln w="0">
            <a:noFill/>
          </a:ln>
        </p:spPr>
        <p:txBody>
          <a:bodyPr lIns="0" rIns="0" tIns="0" bIns="0" anchor="ctr">
            <a:noAutofit/>
          </a:bodyPr>
          <a:p>
            <a:pPr indent="0" algn="ctr">
              <a:buNone/>
            </a:pPr>
            <a:r>
              <a:rPr b="0" lang="en-GB" sz="4400" spc="-1" strike="noStrike">
                <a:solidFill>
                  <a:srgbClr val="000000"/>
                </a:solidFill>
                <a:latin typeface="Arial"/>
              </a:rPr>
              <a:t>Click to edit the title text format</a:t>
            </a:r>
            <a:endParaRPr b="0" lang="en-GB" sz="4400" spc="-1" strike="noStrike">
              <a:solidFill>
                <a:srgbClr val="000000"/>
              </a:solidFill>
              <a:latin typeface="Arial"/>
            </a:endParaRPr>
          </a:p>
        </p:txBody>
      </p:sp>
      <p:sp>
        <p:nvSpPr>
          <p:cNvPr id="45" name="PlaceHolder 5"/>
          <p:cNvSpPr>
            <a:spLocks noGrp="1"/>
          </p:cNvSpPr>
          <p:nvPr>
            <p:ph type="body"/>
          </p:nvPr>
        </p:nvSpPr>
        <p:spPr>
          <a:xfrm>
            <a:off x="504000" y="1326600"/>
            <a:ext cx="9072000" cy="328860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GB" sz="3200" spc="-1" strike="noStrike">
                <a:solidFill>
                  <a:srgbClr val="000000"/>
                </a:solidFill>
                <a:latin typeface="Arial"/>
              </a:rPr>
              <a:t>Click to edit the outline text format</a:t>
            </a:r>
            <a:endParaRPr b="0" lang="en-GB" sz="32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en-GB" sz="2800" spc="-1" strike="noStrike">
                <a:solidFill>
                  <a:srgbClr val="000000"/>
                </a:solidFill>
                <a:latin typeface="Arial"/>
              </a:rPr>
              <a:t>Second Outline Level</a:t>
            </a:r>
            <a:endParaRPr b="0" lang="en-GB" sz="28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en-GB" sz="2400" spc="-1" strike="noStrike">
                <a:solidFill>
                  <a:srgbClr val="000000"/>
                </a:solidFill>
                <a:latin typeface="Arial"/>
              </a:rPr>
              <a:t>Third Outline Level</a:t>
            </a:r>
            <a:endParaRPr b="0" lang="en-GB" sz="24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en-GB" sz="2000" spc="-1" strike="noStrike">
                <a:solidFill>
                  <a:srgbClr val="000000"/>
                </a:solidFill>
                <a:latin typeface="Arial"/>
              </a:rPr>
              <a:t>Fourth Outline Level</a:t>
            </a:r>
            <a:endParaRPr b="0" lang="en-GB" sz="20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en-GB" sz="2000" spc="-1" strike="noStrike">
                <a:solidFill>
                  <a:srgbClr val="000000"/>
                </a:solidFill>
                <a:latin typeface="Arial"/>
              </a:rPr>
              <a:t>Fifth Outline Level</a:t>
            </a:r>
            <a:endParaRPr b="0" lang="en-GB" sz="20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en-GB" sz="2000" spc="-1" strike="noStrike">
                <a:solidFill>
                  <a:srgbClr val="000000"/>
                </a:solidFill>
                <a:latin typeface="Arial"/>
              </a:rPr>
              <a:t>Sixth Outline Level</a:t>
            </a:r>
            <a:endParaRPr b="0" lang="en-GB" sz="20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en-GB" sz="2000" spc="-1" strike="noStrike">
                <a:solidFill>
                  <a:srgbClr val="000000"/>
                </a:solidFill>
                <a:latin typeface="Arial"/>
              </a:rPr>
              <a:t>Seventh Outline Level</a:t>
            </a:r>
            <a:endParaRPr b="0" lang="en-GB"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s/_rels/slide1.xml.rels><?xml version="1.0" encoding="UTF-8"?>
<Relationships xmlns="http://schemas.openxmlformats.org/package/2006/relationships"><Relationship Id="rId1" Type="http://schemas.openxmlformats.org/officeDocument/2006/relationships/hyperlink" Target="http://www.google.co.za/url?sa=i&amp;rct=j&amp;q=&amp;esrc=s&amp;source=images&amp;cd=&amp;cad=rja&amp;uact=8&amp;ved=0CAcQjRw&amp;url=http://imgkid.com/pencil-writing.shtml&amp;ei=ix0TVYyfEsiAU76mg5gH&amp;bvm=bv.89217033,d.d24&amp;psig=AFQjCNE8FFxxLFfeogOzd4xtYM6Yzy0QLg&amp;ust=1427402475106750" TargetMode="Externa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image" Target="../media/image2.png"/><Relationship Id="rId2" Type="http://schemas.openxmlformats.org/officeDocument/2006/relationships/slideLayout" Target="../slideLayouts/slideLayout1.xml"/><Relationship Id="rId3" Type="http://schemas.openxmlformats.org/officeDocument/2006/relationships/notesSlide" Target="../notesSlides/notesSlide2.xml"/>
</Relationships>
</file>

<file path=ppt/slides/_rels/slide3.xml.rels><?xml version="1.0" encoding="UTF-8"?>
<Relationships xmlns="http://schemas.openxmlformats.org/package/2006/relationships"><Relationship Id="rId1" Type="http://schemas.openxmlformats.org/officeDocument/2006/relationships/hyperlink" Target="http://www.google.co.za/url?sa=i&amp;rct=j&amp;q=&amp;esrc=s&amp;source=images&amp;cd=&amp;cad=rja&amp;uact=8&amp;ved=0CAcQjRw&amp;url=http://doctorwhostories.wikia.com/wiki/File:Green-Tick.gif&amp;ei=xjsUVbGfD4P8UMaJgOgM&amp;bvm=bv.89217033,d.d24&amp;psig=AFQjCNFhd0mk8DDltYP4YbUGkM8pzJxUnA&amp;ust=1427475779238676" TargetMode="External"/><Relationship Id="rId2" Type="http://schemas.openxmlformats.org/officeDocument/2006/relationships/hyperlink" Target="http://www.google.co.za/url?sa=i&amp;rct=j&amp;q=&amp;esrc=s&amp;source=images&amp;cd=&amp;cad=rja&amp;uact=8&amp;ved=0CAcQjRw&amp;url=http://doctorwhostories.wikia.com/wiki/File:Green-Tick.gif&amp;ei=xjsUVbGfD4P8UMaJgOgM&amp;bvm=bv.89217033,d.d24&amp;psig=AFQjCNFhd0mk8DDltYP4YbUGkM8pzJxUnA&amp;ust=1427475779238676" TargetMode="External"/><Relationship Id="rId3" Type="http://schemas.openxmlformats.org/officeDocument/2006/relationships/hyperlink" Target="http://www.google.co.za/url?sa=i&amp;rct=j&amp;q=&amp;esrc=s&amp;source=images&amp;cd=&amp;cad=rja&amp;uact=8&amp;ved=0CAcQjRw&amp;url=http://doctorwhostories.wikia.com/wiki/File:Green-Tick.gif&amp;ei=xjsUVbGfD4P8UMaJgOgM&amp;bvm=bv.89217033,d.d24&amp;psig=AFQjCNFhd0mk8DDltYP4YbUGkM8pzJxUnA&amp;ust=1427475779238676" TargetMode="External"/><Relationship Id="rId4" Type="http://schemas.openxmlformats.org/officeDocument/2006/relationships/hyperlink" Target="http://www.google.co.za/url?sa=i&amp;rct=j&amp;q=&amp;esrc=s&amp;source=images&amp;cd=&amp;cad=rja&amp;uact=8&amp;ved=0CAcQjRw&amp;url=http://doctorwhostories.wikia.com/wiki/File:Green-Tick.gif&amp;ei=xjsUVbGfD4P8UMaJgOgM&amp;bvm=bv.89217033,d.d24&amp;psig=AFQjCNFhd0mk8DDltYP4YbUGkM8pzJxUnA&amp;ust=1427475779238676" TargetMode="External"/><Relationship Id="rId5" Type="http://schemas.openxmlformats.org/officeDocument/2006/relationships/slideLayout" Target="../slideLayouts/slideLayout1.xml"/><Relationship Id="rId6"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
</Relationships>
</file>

<file path=ppt/slides/_rels/slide7.xml.rels><?xml version="1.0" encoding="UTF-8"?>
<Relationships xmlns="http://schemas.openxmlformats.org/package/2006/relationships"><Relationship Id="rId1" Type="http://schemas.openxmlformats.org/officeDocument/2006/relationships/hyperlink" Target="http://www.google.co.za/url?sa=i&amp;rct=j&amp;q=&amp;esrc=s&amp;source=images&amp;cd=&amp;cad=rja&amp;uact=8&amp;ved=0ahUKEwjtvbLc3uPLAhWHbRQKHWUJBXEQjRwIBw&amp;url=http://www.gpsmagazine.com/2009/06/garmin_nuvi_1390t_review.php?page=6&amp;psig=AFQjCNFDbV6ymrJS4c9wBxyP6CkQ2Ld2Og&amp;ust=1459266820512853" TargetMode="External"/><Relationship Id="rId2" Type="http://schemas.openxmlformats.org/officeDocument/2006/relationships/image" Target="../media/image3.jpeg"/><Relationship Id="rId3" Type="http://schemas.openxmlformats.org/officeDocument/2006/relationships/slideLayout" Target="../slideLayouts/slideLayout13.xml"/><Relationship Id="rId4" Type="http://schemas.openxmlformats.org/officeDocument/2006/relationships/notesSlide" Target="../notesSlides/notesSlide7.xml"/>
</Relationships>
</file>

<file path=ppt/slides/_rels/slide8.xml.rels><?xml version="1.0" encoding="UTF-8"?>
<Relationships xmlns="http://schemas.openxmlformats.org/package/2006/relationships"><Relationship Id="rId1" Type="http://schemas.openxmlformats.org/officeDocument/2006/relationships/hyperlink" Target="http://www.google.co.za/url?sa=i&amp;rct=j&amp;q=&amp;esrc=s&amp;source=images&amp;cd=&amp;cad=rja&amp;uact=8&amp;ved=0CAcQjRw&amp;url=http://www.google.co.za/url?sa=i&amp;rct=j&amp;q=&amp;esrc=s&amp;source=images&amp;cd=&amp;cad=rja&amp;uact=8&amp;ved=&amp;url=http%253A%252F%252Fcutthroatcrossfit.com%252F2015%252F03%252F22%252Ffocus-and-the-box-32315%252F&amp;ei=-zwUVcmoBsfaUafdgvAG&amp;bvm=bv.89217033,d.d24&amp;psig=AFQjCNFz83FYE6yii-hWhDybZDgkZGWdNg&amp;ust=1427476091307620&amp;ei=BT0UVf34JszWU5_ZgsAN&amp;bvm=bv.89217033,d.d24&amp;psig=AFQjCNFz83FYE6yii-hWhDybZDgkZGWdNg&amp;ust=1427476091307620" TargetMode="External"/><Relationship Id="rId2" Type="http://schemas.openxmlformats.org/officeDocument/2006/relationships/image" Target="../media/image4.png"/><Relationship Id="rId3" Type="http://schemas.openxmlformats.org/officeDocument/2006/relationships/slideLayout" Target="../slideLayouts/slideLayout1.xml"/><Relationship Id="rId4" Type="http://schemas.openxmlformats.org/officeDocument/2006/relationships/notesSlide" Target="../notesSlides/notesSlide8.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
</Relationships>
</file>

<file path=ppt/slides/_rels/slide11.xml.rels><?xml version="1.0" encoding="UTF-8"?>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notesSlide" Target="../notesSlides/notesSlide11.xml"/>
</Relationships>
</file>

<file path=ppt/slides/_rels/slide12.xml.rels><?xml version="1.0" encoding="UTF-8"?>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notesSlide" Target="../notesSlides/notesSlide12.xml"/>
</Relationships>
</file>

<file path=ppt/slides/_rels/slide13.xml.rels><?xml version="1.0" encoding="UTF-8"?>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notesSlide" Target="../notesSlides/notesSlide13.xml"/>
</Relationships>
</file>

<file path=ppt/slides/_rels/slide14.xml.rels><?xml version="1.0" encoding="UTF-8"?>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notesSlide" Target="../notesSlides/notesSlide14.xml"/>
</Relationships>
</file>

<file path=ppt/slides/_rels/slide15.xml.rels><?xml version="1.0" encoding="UTF-8"?>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notesSlide" Target="../notesSlides/notesSlide15.xml"/>
</Relationships>
</file>

<file path=ppt/slides/_rels/slide16.xml.rels><?xml version="1.0" encoding="UTF-8"?>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notesSlide" Target="../notesSlides/notesSlide16.xml"/>
</Relationships>
</file>

<file path=ppt/slides/_rels/slide17.xml.rels><?xml version="1.0" encoding="UTF-8"?>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notesSlide" Target="../notesSlides/notesSlide17.xml"/>
</Relationships>
</file>

<file path=ppt/slides/_rels/slide18.xml.rels><?xml version="1.0" encoding="UTF-8"?>
<Relationships xmlns="http://schemas.openxmlformats.org/package/2006/relationships"><Relationship Id="rId1" Type="http://schemas.openxmlformats.org/officeDocument/2006/relationships/hyperlink" Target="http://www.google.co.za/url?sa=i&amp;rct=j&amp;q=&amp;esrc=s&amp;source=images&amp;cd=&amp;cad=rja&amp;uact=8&amp;ved=&amp;url=http://www.backupvergelijker.nl/6-online-backup-tips/&amp;ei=yDgUVdTvH8etU6irhKAJ&amp;bvm=bv.89217033,d.d24&amp;psig=AFQjCNEKAEbdo4GaIXgD6_Om9rt4ya6N0Q&amp;ust=1427475016833522" TargetMode="External"/><Relationship Id="rId2" Type="http://schemas.openxmlformats.org/officeDocument/2006/relationships/hyperlink" Target="http://www.google.co.za/url?sa=i&amp;rct=j&amp;q=&amp;esrc=s&amp;source=images&amp;cd=&amp;cad=rja&amp;uact=8&amp;ved=&amp;url=http://www.backupvergelijker.nl/6-online-backup-tips/&amp;ei=yDgUVdTvH8etU6irhKAJ&amp;bvm=bv.89217033,d.d24&amp;psig=AFQjCNEKAEbdo4GaIXgD6_Om9rt4ya6N0Q&amp;ust=1427475016833522" TargetMode="External"/><Relationship Id="rId3" Type="http://schemas.openxmlformats.org/officeDocument/2006/relationships/hyperlink" Target="http://www.google.co.za/url?sa=i&amp;rct=j&amp;q=&amp;esrc=s&amp;source=images&amp;cd=&amp;cad=rja&amp;uact=8&amp;ved=&amp;url=http://www.backupvergelijker.nl/6-online-backup-tips/&amp;ei=yDgUVdTvH8etU6irhKAJ&amp;bvm=bv.89217033,d.d24&amp;psig=AFQjCNEKAEbdo4GaIXgD6_Om9rt4ya6N0Q&amp;ust=1427475016833522" TargetMode="External"/><Relationship Id="rId4" Type="http://schemas.openxmlformats.org/officeDocument/2006/relationships/hyperlink" Target="http://www.google.co.za/url?sa=i&amp;rct=j&amp;q=&amp;esrc=s&amp;source=images&amp;cd=&amp;cad=rja&amp;uact=8&amp;ved=0ahUKEwizhtSm4ePLAhVGWRQKHRG7BIcQjRwIBw&amp;url=http://cccpa.com/peer-review/&amp;bvm=bv.117868183,d.d24&amp;psig=AFQjCNGmASZyuxG6guJS0GKNz2v1J4qPgA&amp;ust=1459267517208350" TargetMode="External"/><Relationship Id="rId5" Type="http://schemas.openxmlformats.org/officeDocument/2006/relationships/hyperlink" Target="http://www.google.co.za/url?sa=i&amp;rct=j&amp;q=&amp;esrc=s&amp;source=images&amp;cd=&amp;cad=rja&amp;uact=8&amp;ved=0ahUKEwj4vcS94ePLAhUHsxQKHTi1CKsQjRwIBw&amp;url=http://www.joburg2010stampshow.co.za/why-every-business-should-know-some-bit-of-internet-website-history/&amp;bvm=bv.117868183,d.d24&amp;psig=AFQjCNF7s_v-sBw3YgX3o8cpniuwAaPIhg&amp;ust=1459267572348784" TargetMode="External"/><Relationship Id="rId6" Type="http://schemas.openxmlformats.org/officeDocument/2006/relationships/image" Target="../media/image6.jpeg"/><Relationship Id="rId7" Type="http://schemas.openxmlformats.org/officeDocument/2006/relationships/slideLayout" Target="../slideLayouts/slideLayout1.xml"/><Relationship Id="rId8" Type="http://schemas.openxmlformats.org/officeDocument/2006/relationships/notesSlide" Target="../notesSlides/notesSlide18.xml"/>
</Relationships>
</file>

<file path=ppt/slides/_rels/slide19.xml.rels><?xml version="1.0" encoding="UTF-8"?>
<Relationships xmlns="http://schemas.openxmlformats.org/package/2006/relationships"><Relationship Id="rId1" Type="http://schemas.openxmlformats.org/officeDocument/2006/relationships/hyperlink" Target="http://www.google.co.za/url?sa=i&amp;rct=j&amp;q=&amp;esrc=s&amp;source=images&amp;cd=&amp;cad=rja&amp;uact=8&amp;ved=&amp;url=http://www.backupvergelijker.nl/6-online-backup-tips/&amp;ei=yDgUVdTvH8etU6irhKAJ&amp;bvm=bv.89217033,d.d24&amp;psig=AFQjCNEKAEbdo4GaIXgD6_Om9rt4ya6N0Q&amp;ust=1427475016833522" TargetMode="External"/><Relationship Id="rId2" Type="http://schemas.openxmlformats.org/officeDocument/2006/relationships/hyperlink" Target="http://www.google.co.za/url?sa=i&amp;rct=j&amp;q=&amp;esrc=s&amp;source=images&amp;cd=&amp;cad=rja&amp;uact=8&amp;ved=&amp;url=http://www.backupvergelijker.nl/6-online-backup-tips/&amp;ei=yDgUVdTvH8etU6irhKAJ&amp;bvm=bv.89217033,d.d24&amp;psig=AFQjCNEKAEbdo4GaIXgD6_Om9rt4ya6N0Q&amp;ust=1427475016833522" TargetMode="External"/><Relationship Id="rId3" Type="http://schemas.openxmlformats.org/officeDocument/2006/relationships/hyperlink" Target="http://www.google.co.za/url?sa=i&amp;rct=j&amp;q=&amp;esrc=s&amp;source=images&amp;cd=&amp;cad=rja&amp;uact=8&amp;ved=&amp;url=http://www.backupvergelijker.nl/6-online-backup-tips/&amp;ei=yDgUVdTvH8etU6irhKAJ&amp;bvm=bv.89217033,d.d24&amp;psig=AFQjCNEKAEbdo4GaIXgD6_Om9rt4ya6N0Q&amp;ust=1427475016833522" TargetMode="External"/><Relationship Id="rId4" Type="http://schemas.openxmlformats.org/officeDocument/2006/relationships/hyperlink" Target="http://www.google.co.za/url?sa=i&amp;rct=j&amp;q=&amp;esrc=s&amp;source=images&amp;cd=&amp;cad=rja&amp;uact=8&amp;ved=0ahUKEwizhtSm4ePLAhVGWRQKHRG7BIcQjRwIBw&amp;url=http://cccpa.com/peer-review/&amp;bvm=bv.117868183,d.d24&amp;psig=AFQjCNGmASZyuxG6guJS0GKNz2v1J4qPgA&amp;ust=1459267517208350" TargetMode="External"/><Relationship Id="rId5" Type="http://schemas.openxmlformats.org/officeDocument/2006/relationships/image" Target="../media/image7.png"/><Relationship Id="rId6" Type="http://schemas.openxmlformats.org/officeDocument/2006/relationships/slideLayout" Target="../slideLayouts/slideLayout1.xml"/><Relationship Id="rId7" Type="http://schemas.openxmlformats.org/officeDocument/2006/relationships/notesSlide" Target="../notesSlides/notesSlide19.xml"/>
</Relationships>
</file>

<file path=ppt/slides/_rels/slide20.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slideLayout" Target="../slideLayouts/slideLayout1.xml"/><Relationship Id="rId4" Type="http://schemas.openxmlformats.org/officeDocument/2006/relationships/notesSlide" Target="../notesSlides/notesSlide20.xml"/>
</Relationships>
</file>

<file path=ppt/slides/_rels/slide21.xml.rels><?xml version="1.0" encoding="UTF-8"?>
<Relationships xmlns="http://schemas.openxmlformats.org/package/2006/relationships"><Relationship Id="rId1" Type="http://schemas.openxmlformats.org/officeDocument/2006/relationships/hyperlink" Target="http://www.google.co.za/url?sa=i&amp;rct=j&amp;q=&amp;esrc=s&amp;source=images&amp;cd=&amp;cad=rja&amp;uact=8&amp;ved=&amp;url=http://www.backupvergelijker.nl/6-online-backup-tips/&amp;ei=yDgUVdTvH8etU6irhKAJ&amp;bvm=bv.89217033,d.d24&amp;psig=AFQjCNEKAEbdo4GaIXgD6_Om9rt4ya6N0Q&amp;ust=1427475016833522" TargetMode="External"/><Relationship Id="rId2" Type="http://schemas.openxmlformats.org/officeDocument/2006/relationships/hyperlink" Target="http://www.google.co.za/url?sa=i&amp;rct=j&amp;q=&amp;esrc=s&amp;source=images&amp;cd=&amp;cad=rja&amp;uact=8&amp;ved=&amp;url=http://www.backupvergelijker.nl/6-online-backup-tips/&amp;ei=yDgUVdTvH8etU6irhKAJ&amp;bvm=bv.89217033,d.d24&amp;psig=AFQjCNEKAEbdo4GaIXgD6_Om9rt4ya6N0Q&amp;ust=1427475016833522" TargetMode="External"/><Relationship Id="rId3" Type="http://schemas.openxmlformats.org/officeDocument/2006/relationships/hyperlink" Target="http://www.google.co.za/url?sa=i&amp;rct=j&amp;q=&amp;esrc=s&amp;source=images&amp;cd=&amp;cad=rja&amp;uact=8&amp;ved=&amp;url=http://www.backupvergelijker.nl/6-online-backup-tips/&amp;ei=yDgUVdTvH8etU6irhKAJ&amp;bvm=bv.89217033,d.d24&amp;psig=AFQjCNEKAEbdo4GaIXgD6_Om9rt4ya6N0Q&amp;ust=1427475016833522" TargetMode="External"/><Relationship Id="rId4" Type="http://schemas.openxmlformats.org/officeDocument/2006/relationships/hyperlink" Target="https://www.google.co.za/url?sa=i&amp;rct=j&amp;q=&amp;esrc=s&amp;source=images&amp;cd=&amp;cad=rja&amp;uact=8&amp;ved=0ahUKEwiHw_vd4-PLAhVCuBQKHctIBU8QjRwIBw&amp;url=https://twitter.com/plagiarisma&amp;psig=AFQjCNELxNnQWCOGU_UsNdNQ8YF6joJDqA&amp;ust=1459268161459944" TargetMode="External"/><Relationship Id="rId5" Type="http://schemas.openxmlformats.org/officeDocument/2006/relationships/image" Target="../media/image10.jpeg"/><Relationship Id="rId6" Type="http://schemas.openxmlformats.org/officeDocument/2006/relationships/slideLayout" Target="../slideLayouts/slideLayout1.xml"/><Relationship Id="rId7" Type="http://schemas.openxmlformats.org/officeDocument/2006/relationships/notesSlide" Target="../notesSlides/notesSlide21.xml"/>
</Relationships>
</file>

<file path=ppt/slides/_rels/slide22.xml.rels><?xml version="1.0" encoding="UTF-8"?>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notesSlide" Target="../notesSlides/notesSlide22.xml"/>
</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
</Relationships>
</file>

<file path=ppt/slides/_rels/slide24.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1.xml"/><Relationship Id="rId3" Type="http://schemas.openxmlformats.org/officeDocument/2006/relationships/notesSlide" Target="../notesSlides/notesSlide24.xml"/>
</Relationships>
</file>

<file path=ppt/slides/_rels/slide25.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
</Relationships>
</file>

<file path=ppt/slides/_rels/slide26.xml.rels><?xml version="1.0" encoding="UTF-8"?>
<Relationships xmlns="http://schemas.openxmlformats.org/package/2006/relationships"><Relationship Id="rId1" Type="http://schemas.openxmlformats.org/officeDocument/2006/relationships/hyperlink" Target="http://www.google.co.za/url?sa=i&amp;rct=j&amp;q=&amp;esrc=s&amp;source=images&amp;cd=&amp;cad=rja&amp;uact=8&amp;ved=0CAcQjRw&amp;url=http://www.diytrade.com/china/pd/6404045/TG_0558_Wall_Clock.html&amp;ei=iUgUVcOFKMX2UNqpgMgG&amp;bvm=bv.89217033,d.d24&amp;psig=AFQjCNHVjHGtP1K7nrY-tJScES-bxkPVDA&amp;ust=1427479046232726" TargetMode="External"/><Relationship Id="rId2" Type="http://schemas.openxmlformats.org/officeDocument/2006/relationships/hyperlink" Target="http://www.google.co.za/url?sa=i&amp;rct=j&amp;q=&amp;esrc=s&amp;source=images&amp;cd=&amp;cad=rja&amp;uact=8&amp;ved=0CAcQjRw&amp;url=http://www.diytrade.com/china/pd/6404045/TG_0558_Wall_Clock.html&amp;ei=iUgUVcOFKMX2UNqpgMgG&amp;bvm=bv.89217033,d.d24&amp;psig=AFQjCNHVjHGtP1K7nrY-tJScES-bxkPVDA&amp;ust=1427479046232726" TargetMode="External"/><Relationship Id="rId3" Type="http://schemas.openxmlformats.org/officeDocument/2006/relationships/hyperlink" Target="http://www.google.co.za/url?sa=i&amp;rct=j&amp;q=&amp;esrc=s&amp;source=images&amp;cd=&amp;cad=rja&amp;uact=8&amp;ved=0CAcQjRw&amp;url=http://www.diytrade.com/china/pd/6404045/TG_0558_Wall_Clock.html&amp;ei=iUgUVcOFKMX2UNqpgMgG&amp;bvm=bv.89217033,d.d24&amp;psig=AFQjCNHVjHGtP1K7nrY-tJScES-bxkPVDA&amp;ust=1427479046232726" TargetMode="External"/><Relationship Id="rId4" Type="http://schemas.openxmlformats.org/officeDocument/2006/relationships/image" Target="../media/image12.png"/><Relationship Id="rId5" Type="http://schemas.openxmlformats.org/officeDocument/2006/relationships/slideLayout" Target="../slideLayouts/slideLayout1.xml"/><Relationship Id="rId6" Type="http://schemas.openxmlformats.org/officeDocument/2006/relationships/notesSlide" Target="../notesSlides/notesSlide26.xml"/>
</Relationships>
</file>

<file path=ppt/slides/_rels/slide27.xml.rels><?xml version="1.0" encoding="UTF-8"?>
<Relationships xmlns="http://schemas.openxmlformats.org/package/2006/relationships"><Relationship Id="rId1" Type="http://schemas.openxmlformats.org/officeDocument/2006/relationships/hyperlink" Target="http://www.google.co.za/url?sa=i&amp;rct=j&amp;q=&amp;esrc=s&amp;source=images&amp;cd=&amp;cad=rja&amp;uact=8&amp;ved=0CAcQjRw&amp;url=http://ae-dubai.info/dubai/index.php/proba/budget-for-visitors&amp;ei=NvsUVYfLK8uyUebEgKAG&amp;bvm=bv.89381419,d.d24&amp;psig=AFQjCNGq4MRnoejorTwTUdiAq4knnx_gLA&amp;ust=1427524730646109" TargetMode="External"/><Relationship Id="rId2" Type="http://schemas.openxmlformats.org/officeDocument/2006/relationships/image" Target="../media/image13.jpeg"/><Relationship Id="rId3" Type="http://schemas.openxmlformats.org/officeDocument/2006/relationships/slideLayout" Target="../slideLayouts/slideLayout1.xml"/><Relationship Id="rId4" Type="http://schemas.openxmlformats.org/officeDocument/2006/relationships/notesSlide" Target="../notesSlides/notesSlide27.xml"/>
</Relationships>
</file>

<file path=ppt/slides/_rels/slide28.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
</Relationships>
</file>

<file path=ppt/slides/_rels/slide29.xml.rels><?xml version="1.0" encoding="UTF-8"?>
<Relationships xmlns="http://schemas.openxmlformats.org/package/2006/relationships"><Relationship Id="rId1" Type="http://schemas.openxmlformats.org/officeDocument/2006/relationships/hyperlink" Target="http://www.google.co.za/url?sa=i&amp;rct=j&amp;q=&amp;esrc=s&amp;source=images&amp;cd=&amp;cad=rja&amp;uact=8&amp;ved=&amp;url=http://www.morlingcollege.com/student-support-services/student-card-services/&amp;bvm=bv.117868183,d.d24&amp;psig=AFQjCNE5koqEXXbh60w-ie6EEDYOhcmK1w&amp;ust=1459268586457979" TargetMode="External"/><Relationship Id="rId2" Type="http://schemas.openxmlformats.org/officeDocument/2006/relationships/image" Target="../media/image14.jpeg"/><Relationship Id="rId3" Type="http://schemas.openxmlformats.org/officeDocument/2006/relationships/hyperlink" Target="http://www.google.co.za/url?sa=i&amp;rct=j&amp;q=&amp;esrc=s&amp;source=images&amp;cd=&amp;cad=rja&amp;uact=8&amp;ved=0ahUKEwiA2_-_5ePLAhXB8RQKHWWAD9IQjRwIBw&amp;url=http://clipartion.com/free-clipart-694/&amp;bvm=bv.117868183,d.d24&amp;psig=AFQjCNHscHX3M_98bB4oGCMuwpYs3Zsxxw&amp;ust=1459268652118661" TargetMode="External"/><Relationship Id="rId4" Type="http://schemas.openxmlformats.org/officeDocument/2006/relationships/hyperlink" Target="http://www.google.co.za/url?sa=i&amp;rct=j&amp;q=&amp;esrc=s&amp;source=images&amp;cd=&amp;cad=rja&amp;uact=8&amp;ved=0ahUKEwiA2_-_5ePLAhXB8RQKHWWAD9IQjRwIBw&amp;url=http://clipartion.com/free-clipart-694/&amp;bvm=bv.117868183,d.d24&amp;psig=AFQjCNHscHX3M_98bB4oGCMuwpYs3Zsxxw&amp;ust=1459268652118661" TargetMode="External"/><Relationship Id="rId5" Type="http://schemas.openxmlformats.org/officeDocument/2006/relationships/hyperlink" Target="http://www.google.co.za/url?sa=i&amp;rct=j&amp;q=&amp;esrc=s&amp;source=images&amp;cd=&amp;cad=rja&amp;uact=8&amp;ved=0ahUKEwiA2_-_5ePLAhXB8RQKHWWAD9IQjRwIBw&amp;url=http://clipartion.com/free-clipart-694/&amp;bvm=bv.117868183,d.d24&amp;psig=AFQjCNHscHX3M_98bB4oGCMuwpYs3Zsxxw&amp;ust=1459268652118661" TargetMode="External"/><Relationship Id="rId6" Type="http://schemas.openxmlformats.org/officeDocument/2006/relationships/image" Target="../media/image15.png"/><Relationship Id="rId7" Type="http://schemas.openxmlformats.org/officeDocument/2006/relationships/slideLayout" Target="../slideLayouts/slideLayout1.xml"/><Relationship Id="rId8" Type="http://schemas.openxmlformats.org/officeDocument/2006/relationships/notesSlide" Target="../notesSlides/notesSlide29.xml"/>
</Relationships>
</file>

<file path=ppt/slides/_rels/slide30.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
</Relationships>
</file>

<file path=ppt/slides/_rels/slide3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
</Relationships>
</file>

<file path=ppt/slides/_rels/slide32.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
</Relationships>
</file>

<file path=ppt/slides/_rels/slide33.xml.rels><?xml version="1.0" encoding="UTF-8"?>
<Relationships xmlns="http://schemas.openxmlformats.org/package/2006/relationships"><Relationship Id="rId1" Type="http://schemas.openxmlformats.org/officeDocument/2006/relationships/hyperlink" Target="http://www.google.co.za/url?sa=i&amp;rct=j&amp;q=&amp;esrc=s&amp;source=images&amp;cd=&amp;cad=rja&amp;uact=8&amp;ved=0ahUKEwiYh_SC5uPLAhUHaRQKHcILDiAQjRwIBw&amp;url=http://foa2.dromhjb.top/c/any-questions-pictures/&amp;bvm=bv.117868183,d.d24&amp;psig=AFQjCNH_vc6BY6XyC82eC4r5_IGyUvwPtw&amp;ust=1459268789397431" TargetMode="External"/><Relationship Id="rId2" Type="http://schemas.openxmlformats.org/officeDocument/2006/relationships/hyperlink" Target="http://www.google.co.za/url?sa=i&amp;rct=j&amp;q=&amp;esrc=s&amp;source=images&amp;cd=&amp;cad=rja&amp;uact=8&amp;ved=0ahUKEwiYh_SC5uPLAhUHaRQKHcILDiAQjRwIBw&amp;url=http://foa2.dromhjb.top/c/any-questions-pictures/&amp;bvm=bv.117868183,d.d24&amp;psig=AFQjCNH_vc6BY6XyC82eC4r5_IGyUvwPtw&amp;ust=1459268789397431" TargetMode="External"/><Relationship Id="rId3" Type="http://schemas.openxmlformats.org/officeDocument/2006/relationships/hyperlink" Target="https://www.google.co.za/url?sa=i&amp;rct=j&amp;q=&amp;esrc=s&amp;source=images&amp;cd=&amp;cad=rja&amp;uact=8&amp;ved=0ahUKEwjguLO45uPLAhVLXRQKHULwCYcQjRwIBw&amp;url=https://www.tes.com/lessons/SltGd_nONwafVQ/question-marks&amp;bvm=bv.117868183,d.d24&amp;psig=AFQjCNGasTArJwfywbpsbd5lBVcFC8HXRQ&amp;ust=1459268866353624" TargetMode="External"/><Relationship Id="rId4" Type="http://schemas.openxmlformats.org/officeDocument/2006/relationships/hyperlink" Target="https://www.google.co.za/url?sa=i&amp;rct=j&amp;q=&amp;esrc=s&amp;source=images&amp;cd=&amp;cad=rja&amp;uact=8&amp;ved=0ahUKEwjguLO45uPLAhVLXRQKHULwCYcQjRwIBw&amp;url=https://www.tes.com/lessons/SltGd_nONwafVQ/question-marks&amp;bvm=bv.117868183,d.d24&amp;psig=AFQjCNGasTArJwfywbpsbd5lBVcFC8HXRQ&amp;ust=1459268866353624" TargetMode="External"/><Relationship Id="rId5" Type="http://schemas.openxmlformats.org/officeDocument/2006/relationships/hyperlink" Target="https://www.google.co.za/url?sa=i&amp;rct=j&amp;q=&amp;esrc=s&amp;source=images&amp;cd=&amp;cad=rja&amp;uact=8&amp;ved=0ahUKEwjguLO45uPLAhVLXRQKHULwCYcQjRwIBw&amp;url=https://www.tes.com/lessons/SltGd_nONwafVQ/question-marks&amp;bvm=bv.117868183,d.d24&amp;psig=AFQjCNGasTArJwfywbpsbd5lBVcFC8HXRQ&amp;ust=1459268866353624" TargetMode="External"/><Relationship Id="rId6" Type="http://schemas.openxmlformats.org/officeDocument/2006/relationships/hyperlink" Target="http://www.google.co.za/url?sa=i&amp;rct=j&amp;q=&amp;esrc=s&amp;source=images&amp;cd=&amp;cad=rja&amp;uact=8&amp;ved=0ahUKEwjt273g5uPLAhXDORQKHdCTCLwQjRwIBw&amp;url=http://www.educationquizzes.com/ks1/english/is-that-a-question-question-marks/&amp;psig=AFQjCNEPswHR2e6nCUndJYKF-ha4Xc8GPQ&amp;ust=1459268945349286" TargetMode="External"/><Relationship Id="rId7" Type="http://schemas.openxmlformats.org/officeDocument/2006/relationships/image" Target="../media/image16.jpeg"/><Relationship Id="rId8" Type="http://schemas.openxmlformats.org/officeDocument/2006/relationships/slideLayout" Target="../slideLayouts/slideLayout1.xml"/><Relationship Id="rId9" Type="http://schemas.openxmlformats.org/officeDocument/2006/relationships/notesSlide" Target="../notesSlides/notesSlide33.xml"/>
</Relationships>
</file>

<file path=ppt/slides/_rels/slide34.xml.rels><?xml version="1.0" encoding="UTF-8"?>
<Relationships xmlns="http://schemas.openxmlformats.org/package/2006/relationships"><Relationship Id="rId1" Type="http://schemas.openxmlformats.org/officeDocument/2006/relationships/image" Target="../media/image17.jpeg"/><Relationship Id="rId2" Type="http://schemas.openxmlformats.org/officeDocument/2006/relationships/slideLayout" Target="../slideLayouts/slideLayout1.xml"/>
</Relationships>
</file>

<file path=ppt/slides/_rels/slide35.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6.xml.rels><?xml version="1.0" encoding="UTF-8"?>
<Relationships xmlns="http://schemas.openxmlformats.org/package/2006/relationships"><Relationship Id="rId1" Type="http://schemas.openxmlformats.org/officeDocument/2006/relationships/hyperlink" Target="http://www.google.co.za/url?sa=i&amp;rct=j&amp;q=&amp;esrc=s&amp;source=images&amp;cd=&amp;cad=rja&amp;uact=8&amp;ved=0ahUKEwi349vOsuXLAhVCuhoKHTKYDYQQjRwIBw&amp;url=http://www.doctorsupercoach.com/q-and-a-2/&amp;bvm=bv.117868183,d.d2s&amp;psig=AFQjCNEyusTYMZj181n5HuBJSPy8D49CiQ&amp;ust=1459323710418653" TargetMode="External"/><Relationship Id="rId2" Type="http://schemas.openxmlformats.org/officeDocument/2006/relationships/image" Target="../media/image18.png"/><Relationship Id="rId3" Type="http://schemas.openxmlformats.org/officeDocument/2006/relationships/slideLayout" Target="../slideLayouts/slideLayout1.xml"/>
</Relationships>
</file>

<file path=ppt/slides/_rels/slide37.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8.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
</Relationships>
</file>

<file path=ppt/slides/_rels/slide39.xml.rels><?xml version="1.0" encoding="UTF-8"?>
<Relationships xmlns="http://schemas.openxmlformats.org/package/2006/relationships"><Relationship Id="rId1" Type="http://schemas.openxmlformats.org/officeDocument/2006/relationships/hyperlink" Target="http://www.google.co.za/url?sa=i&amp;rct=j&amp;q=&amp;esrc=s&amp;source=images&amp;cd=&amp;cad=rja&amp;uact=8&amp;ved=0ahUKEwiYh_SC5uPLAhUHaRQKHcILDiAQjRwIBw&amp;url=http://foa2.dromhjb.top/c/any-questions-pictures/&amp;bvm=bv.117868183,d.d24&amp;psig=AFQjCNH_vc6BY6XyC82eC4r5_IGyUvwPtw&amp;ust=1459268789397431" TargetMode="External"/><Relationship Id="rId2" Type="http://schemas.openxmlformats.org/officeDocument/2006/relationships/hyperlink" Target="http://www.google.co.za/url?sa=i&amp;rct=j&amp;q=&amp;esrc=s&amp;source=images&amp;cd=&amp;cad=rja&amp;uact=8&amp;ved=0ahUKEwiYh_SC5uPLAhUHaRQKHcILDiAQjRwIBw&amp;url=http://foa2.dromhjb.top/c/any-questions-pictures/&amp;bvm=bv.117868183,d.d24&amp;psig=AFQjCNH_vc6BY6XyC82eC4r5_IGyUvwPtw&amp;ust=1459268789397431" TargetMode="External"/><Relationship Id="rId3" Type="http://schemas.openxmlformats.org/officeDocument/2006/relationships/hyperlink" Target="https://www.google.co.za/url?sa=i&amp;rct=j&amp;q=&amp;esrc=s&amp;source=images&amp;cd=&amp;cad=rja&amp;uact=8&amp;ved=0ahUKEwjguLO45uPLAhVLXRQKHULwCYcQjRwIBw&amp;url=https://www.tes.com/lessons/SltGd_nONwafVQ/question-marks&amp;bvm=bv.117868183,d.d24&amp;psig=AFQjCNGasTArJwfywbpsbd5lBVcFC8HXRQ&amp;ust=1459268866353624" TargetMode="External"/><Relationship Id="rId4" Type="http://schemas.openxmlformats.org/officeDocument/2006/relationships/hyperlink" Target="https://www.google.co.za/url?sa=i&amp;rct=j&amp;q=&amp;esrc=s&amp;source=images&amp;cd=&amp;cad=rja&amp;uact=8&amp;ved=0ahUKEwjguLO45uPLAhVLXRQKHULwCYcQjRwIBw&amp;url=https://www.tes.com/lessons/SltGd_nONwafVQ/question-marks&amp;bvm=bv.117868183,d.d24&amp;psig=AFQjCNGasTArJwfywbpsbd5lBVcFC8HXRQ&amp;ust=1459268866353624" TargetMode="External"/><Relationship Id="rId5" Type="http://schemas.openxmlformats.org/officeDocument/2006/relationships/image" Target="../media/image19.jpeg"/><Relationship Id="rId6" Type="http://schemas.openxmlformats.org/officeDocument/2006/relationships/slideLayout" Target="../slideLayouts/slideLayout1.xml"/><Relationship Id="rId7" Type="http://schemas.openxmlformats.org/officeDocument/2006/relationships/notesSlide" Target="../notesSlides/notesSlide39.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8"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What is a research proposal?</a:t>
            </a:r>
            <a:endParaRPr b="0" lang="en-GB" sz="4250" spc="-1" strike="noStrike">
              <a:solidFill>
                <a:srgbClr val="000000"/>
              </a:solidFill>
              <a:latin typeface="Arial"/>
            </a:endParaRPr>
          </a:p>
        </p:txBody>
      </p:sp>
      <p:sp>
        <p:nvSpPr>
          <p:cNvPr id="89" name=""/>
          <p:cNvSpPr/>
          <p:nvPr/>
        </p:nvSpPr>
        <p:spPr>
          <a:xfrm>
            <a:off x="504000" y="1322640"/>
            <a:ext cx="9071640" cy="4346640"/>
          </a:xfrm>
          <a:prstGeom prst="rect">
            <a:avLst/>
          </a:prstGeom>
          <a:noFill/>
          <a:ln w="0">
            <a:noFill/>
          </a:ln>
        </p:spPr>
        <p:style>
          <a:lnRef idx="0"/>
          <a:fillRef idx="0"/>
          <a:effectRef idx="0"/>
          <a:fontRef idx="minor"/>
        </p:style>
        <p:txBody>
          <a:bodyPr lIns="90000" rIns="90000" tIns="45000" bIns="45000" anchor="t">
            <a:normAutofit fontScale="95000"/>
          </a:bodyPr>
          <a:p>
            <a:pPr marL="325440" indent="-325440">
              <a:lnSpc>
                <a:spcPct val="90000"/>
              </a:lnSpc>
              <a:spcBef>
                <a:spcPts val="85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400" spc="-1" strike="noStrike">
                <a:solidFill>
                  <a:srgbClr val="376092"/>
                </a:solidFill>
                <a:latin typeface="Calibri"/>
              </a:rPr>
              <a:t>Statement of intent</a:t>
            </a:r>
            <a:endParaRPr b="0" lang="en-GB" sz="3400" spc="-1" strike="noStrike">
              <a:solidFill>
                <a:srgbClr val="000000"/>
              </a:solidFill>
              <a:latin typeface="Arial"/>
            </a:endParaRPr>
          </a:p>
          <a:p>
            <a:pPr>
              <a:lnSpc>
                <a:spcPct val="90000"/>
              </a:lnSpc>
              <a:spcBef>
                <a:spcPts val="850"/>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3400" spc="-1" strike="noStrike">
              <a:solidFill>
                <a:srgbClr val="000000"/>
              </a:solidFill>
              <a:latin typeface="Arial"/>
            </a:endParaRPr>
          </a:p>
          <a:p>
            <a:pPr>
              <a:lnSpc>
                <a:spcPct val="90000"/>
              </a:lnSpc>
              <a:spcBef>
                <a:spcPts val="850"/>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3400" spc="-1" strike="noStrike">
              <a:solidFill>
                <a:srgbClr val="000000"/>
              </a:solidFill>
              <a:latin typeface="Arial"/>
            </a:endParaRPr>
          </a:p>
          <a:p>
            <a:pPr>
              <a:lnSpc>
                <a:spcPct val="90000"/>
              </a:lnSpc>
              <a:spcBef>
                <a:spcPts val="850"/>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3400" spc="-1" strike="noStrike">
              <a:solidFill>
                <a:srgbClr val="000000"/>
              </a:solidFill>
              <a:latin typeface="Arial"/>
            </a:endParaRPr>
          </a:p>
          <a:p>
            <a:pPr marL="325440" indent="-325440">
              <a:lnSpc>
                <a:spcPct val="90000"/>
              </a:lnSpc>
              <a:spcBef>
                <a:spcPts val="850"/>
              </a:spcBef>
              <a:tabLst>
                <a:tab algn="l" pos="0"/>
              </a:tabLst>
            </a:pPr>
            <a:endParaRPr b="0" lang="en-GB" sz="3400" spc="-1" strike="noStrike">
              <a:solidFill>
                <a:srgbClr val="000000"/>
              </a:solidFill>
              <a:latin typeface="Arial"/>
            </a:endParaRPr>
          </a:p>
          <a:p>
            <a:pPr marL="325440" indent="-325440">
              <a:lnSpc>
                <a:spcPct val="90000"/>
              </a:lnSpc>
              <a:spcBef>
                <a:spcPts val="850"/>
              </a:spcBef>
              <a:tabLst>
                <a:tab algn="l" pos="0"/>
              </a:tabLst>
            </a:pPr>
            <a:endParaRPr b="0" lang="en-GB" sz="3400" spc="-1" strike="noStrike">
              <a:solidFill>
                <a:srgbClr val="000000"/>
              </a:solidFill>
              <a:latin typeface="Arial"/>
            </a:endParaRPr>
          </a:p>
          <a:p>
            <a:pPr lvl="1" marL="705240" indent="-271080">
              <a:lnSpc>
                <a:spcPct val="90000"/>
              </a:lnSpc>
              <a:spcBef>
                <a:spcPts val="799"/>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ZA" sz="3200" spc="-1" strike="noStrike">
                <a:solidFill>
                  <a:srgbClr val="376092"/>
                </a:solidFill>
                <a:latin typeface="Calibri"/>
              </a:rPr>
              <a:t>Academically prepared to complete the research</a:t>
            </a:r>
            <a:endParaRPr b="0" lang="en-GB" sz="3200" spc="-1" strike="noStrike">
              <a:solidFill>
                <a:srgbClr val="000000"/>
              </a:solidFill>
              <a:latin typeface="Arial"/>
            </a:endParaRPr>
          </a:p>
          <a:p>
            <a:pPr lvl="1" marL="705240" indent="-271080">
              <a:lnSpc>
                <a:spcPct val="90000"/>
              </a:lnSpc>
              <a:spcBef>
                <a:spcPts val="799"/>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400" spc="-1" strike="noStrike">
                <a:solidFill>
                  <a:srgbClr val="376092"/>
                </a:solidFill>
                <a:latin typeface="Calibri"/>
              </a:rPr>
              <a:t>Audience</a:t>
            </a:r>
            <a:r>
              <a:rPr b="1" lang="en-US" sz="3200" spc="-1" strike="noStrike">
                <a:solidFill>
                  <a:srgbClr val="376092"/>
                </a:solidFill>
                <a:latin typeface="Calibri"/>
              </a:rPr>
              <a:t>: peers, supervisors, examiners</a:t>
            </a:r>
            <a:endParaRPr b="0" lang="en-GB" sz="3200" spc="-1" strike="noStrike">
              <a:solidFill>
                <a:srgbClr val="000000"/>
              </a:solidFill>
              <a:latin typeface="Arial"/>
            </a:endParaRPr>
          </a:p>
          <a:p>
            <a:pPr>
              <a:lnSpc>
                <a:spcPct val="90000"/>
              </a:lnSpc>
              <a:spcBef>
                <a:spcPts val="850"/>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3400" spc="-1" strike="noStrike">
              <a:solidFill>
                <a:srgbClr val="000000"/>
              </a:solidFill>
              <a:latin typeface="Arial"/>
            </a:endParaRPr>
          </a:p>
          <a:p>
            <a:pPr>
              <a:lnSpc>
                <a:spcPct val="90000"/>
              </a:lnSpc>
              <a:spcBef>
                <a:spcPts val="850"/>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3400" spc="-1" strike="noStrike">
              <a:solidFill>
                <a:srgbClr val="000000"/>
              </a:solidFill>
              <a:latin typeface="Arial"/>
            </a:endParaRPr>
          </a:p>
        </p:txBody>
      </p:sp>
      <p:sp>
        <p:nvSpPr>
          <p:cNvPr id="90" name="Slide Number Placeholder 1"/>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E23F203F-B449-4F15-8545-5379F923DAD0}"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pic>
        <p:nvPicPr>
          <p:cNvPr id="91" name="Picture 1" descr="https://encrypted-tbn1.gstatic.com/images?q=tbn:ANd9GcRZxzpzXCOzaBQ8xaVxeug7AYPZx15GR_jkxJafJb8hF832OOst">
            <a:hlinkClick r:id="rId1"/>
          </p:cNvPr>
          <p:cNvPicPr/>
          <p:nvPr/>
        </p:nvPicPr>
        <p:blipFill>
          <a:blip r:embed="rId2"/>
          <a:stretch/>
        </p:blipFill>
        <p:spPr>
          <a:xfrm>
            <a:off x="2603880" y="1955160"/>
            <a:ext cx="4225680" cy="1981440"/>
          </a:xfrm>
          <a:prstGeom prst="rect">
            <a:avLst/>
          </a:prstGeom>
          <a:ln w="0">
            <a:noFill/>
          </a:ln>
        </p:spPr>
      </p:pic>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2"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a:bodyPr>
          <a:p>
            <a:pPr marL="343080" indent="-343080">
              <a:lnSpc>
                <a:spcPct val="100000"/>
              </a:lnSpc>
              <a:spcBef>
                <a:spcPts val="85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400" spc="-1" strike="noStrike">
                <a:solidFill>
                  <a:srgbClr val="376092"/>
                </a:solidFill>
                <a:latin typeface="Calibri"/>
              </a:rPr>
              <a:t>A research proposal is your PLAN </a:t>
            </a:r>
            <a:endParaRPr b="0" lang="en-GB" sz="3400" spc="-1" strike="noStrike">
              <a:solidFill>
                <a:srgbClr val="000000"/>
              </a:solidFill>
              <a:latin typeface="Arial"/>
            </a:endParaRPr>
          </a:p>
          <a:p>
            <a:pPr lvl="1" marL="743040" indent="-285840">
              <a:lnSpc>
                <a:spcPct val="100000"/>
              </a:lnSpc>
              <a:spcBef>
                <a:spcPts val="799"/>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200" spc="-1" strike="noStrike">
                <a:solidFill>
                  <a:srgbClr val="376092"/>
                </a:solidFill>
                <a:latin typeface="Calibri"/>
              </a:rPr>
              <a:t>It describes in detail your study</a:t>
            </a:r>
            <a:endParaRPr b="0" lang="en-GB" sz="3200" spc="-1" strike="noStrike">
              <a:solidFill>
                <a:srgbClr val="000000"/>
              </a:solidFill>
              <a:latin typeface="Arial"/>
            </a:endParaRPr>
          </a:p>
          <a:p>
            <a:pPr lvl="1" marL="743040" indent="-285840">
              <a:lnSpc>
                <a:spcPct val="100000"/>
              </a:lnSpc>
              <a:spcBef>
                <a:spcPts val="799"/>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200" spc="-1" strike="noStrike">
                <a:solidFill>
                  <a:srgbClr val="376092"/>
                </a:solidFill>
                <a:latin typeface="Calibri"/>
              </a:rPr>
              <a:t>Decisions about your study are based on the quality of the proposal</a:t>
            </a:r>
            <a:endParaRPr b="0" lang="en-GB" sz="3200" spc="-1" strike="noStrike">
              <a:solidFill>
                <a:srgbClr val="000000"/>
              </a:solidFill>
              <a:latin typeface="Arial"/>
            </a:endParaRPr>
          </a:p>
          <a:p>
            <a:pPr lvl="2" marL="1143000" indent="-228600">
              <a:lnSpc>
                <a:spcPct val="100000"/>
              </a:lnSpc>
              <a:spcBef>
                <a:spcPts val="799"/>
              </a:spcBef>
              <a:buClr>
                <a:srgbClr val="376092"/>
              </a:buClr>
              <a:buFont typeface="Arial"/>
              <a:buChar char="•"/>
              <a:tabLst>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 algn="l" pos="10058400"/>
              </a:tabLst>
            </a:pPr>
            <a:r>
              <a:rPr b="1" lang="en-US" sz="3200" spc="-1" strike="noStrike">
                <a:solidFill>
                  <a:srgbClr val="376092"/>
                </a:solidFill>
                <a:latin typeface="Calibri"/>
              </a:rPr>
              <a:t>Approvals to proceed by the Institutional Review Board</a:t>
            </a:r>
            <a:endParaRPr b="0" lang="en-GB" sz="3200" spc="-1" strike="noStrike">
              <a:solidFill>
                <a:srgbClr val="000000"/>
              </a:solidFill>
              <a:latin typeface="Arial"/>
            </a:endParaRPr>
          </a:p>
        </p:txBody>
      </p:sp>
      <p:sp>
        <p:nvSpPr>
          <p:cNvPr id="93" name="Title 1"/>
          <p:cNvSpPr/>
          <p:nvPr/>
        </p:nvSpPr>
        <p:spPr>
          <a:xfrm>
            <a:off x="671760" y="352800"/>
            <a:ext cx="9071640" cy="944640"/>
          </a:xfrm>
          <a:prstGeom prst="rect">
            <a:avLst/>
          </a:prstGeom>
          <a:noFill/>
          <a:ln w="0">
            <a:noFill/>
          </a:ln>
        </p:spPr>
        <p:style>
          <a:lnRef idx="0"/>
          <a:fillRef idx="0"/>
          <a:effectRef idx="0"/>
          <a:fontRef idx="minor"/>
        </p:style>
        <p:txBody>
          <a:bodyPr lIns="90000" rIns="90000" tIns="46800" bIns="46800" anchor="ctr">
            <a:noAutofit/>
          </a:bodyPr>
          <a:p>
            <a:pPr algn="ctr">
              <a:lnSpc>
                <a:spcPct val="100000"/>
              </a:lnSpc>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4400" spc="-1" strike="noStrike">
                <a:solidFill>
                  <a:srgbClr val="953735"/>
                </a:solidFill>
                <a:latin typeface="Calibri"/>
                <a:ea typeface="DejaVu Sans"/>
              </a:rPr>
              <a:t>What is a research proposal?</a:t>
            </a:r>
            <a:endParaRPr b="0" lang="en-GB" sz="4400" spc="-1" strike="noStrike">
              <a:solidFill>
                <a:srgbClr val="000000"/>
              </a:solidFill>
              <a:latin typeface="Arial"/>
            </a:endParaRPr>
          </a:p>
        </p:txBody>
      </p:sp>
      <p:sp>
        <p:nvSpPr>
          <p:cNvPr id="94" name="Slide Number Placeholder 5"/>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FB9A6761-5A2B-4003-8C0B-732A986B8A81}"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pic>
        <p:nvPicPr>
          <p:cNvPr id="95" name="Picture 4" descr=""/>
          <p:cNvPicPr/>
          <p:nvPr/>
        </p:nvPicPr>
        <p:blipFill>
          <a:blip r:embed="rId1"/>
          <a:stretch/>
        </p:blipFill>
        <p:spPr>
          <a:xfrm>
            <a:off x="7223760" y="2835000"/>
            <a:ext cx="3023640" cy="2278080"/>
          </a:xfrm>
          <a:prstGeom prst="rect">
            <a:avLst/>
          </a:prstGeom>
          <a:ln w="0">
            <a:noFill/>
          </a:ln>
        </p:spPr>
      </p:pic>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6" name="PlaceHolder 1"/>
          <p:cNvSpPr>
            <a:spLocks noGrp="1"/>
          </p:cNvSpPr>
          <p:nvPr>
            <p:ph type="title"/>
          </p:nvPr>
        </p:nvSpPr>
        <p:spPr>
          <a:xfrm>
            <a:off x="419400" y="188640"/>
            <a:ext cx="9323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Importance of a research proposal?</a:t>
            </a:r>
            <a:endParaRPr b="0" lang="en-GB" sz="4250" spc="-1" strike="noStrike">
              <a:solidFill>
                <a:srgbClr val="000000"/>
              </a:solidFill>
              <a:latin typeface="Arial"/>
            </a:endParaRPr>
          </a:p>
        </p:txBody>
      </p:sp>
      <p:sp>
        <p:nvSpPr>
          <p:cNvPr id="97"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a:bodyPr>
          <a:p>
            <a:pPr>
              <a:lnSpc>
                <a:spcPct val="100000"/>
              </a:lnSpc>
              <a:spcBef>
                <a:spcPts val="850"/>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400" spc="-1" strike="noStrike">
                <a:solidFill>
                  <a:srgbClr val="376092"/>
                </a:solidFill>
                <a:latin typeface="Calibri"/>
              </a:rPr>
              <a:t>Contract between you and your committee</a:t>
            </a:r>
            <a:endParaRPr b="0" lang="en-GB" sz="3400" spc="-1" strike="noStrike">
              <a:solidFill>
                <a:srgbClr val="000000"/>
              </a:solidFill>
              <a:latin typeface="Arial"/>
            </a:endParaRPr>
          </a:p>
          <a:p>
            <a:pPr marL="216000" indent="-216000">
              <a:lnSpc>
                <a:spcPct val="100000"/>
              </a:lnSpc>
              <a:spcBef>
                <a:spcPts val="799"/>
              </a:spcBef>
              <a:buClr>
                <a:srgbClr val="376092"/>
              </a:buClr>
              <a:buFont typeface="Calibri"/>
              <a:buAutoNum type="arabicPeriod"/>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640" spc="-1" strike="noStrike">
                <a:solidFill>
                  <a:srgbClr val="376092"/>
                </a:solidFill>
                <a:latin typeface="Calibri"/>
              </a:rPr>
              <a:t>Serves to protect the student</a:t>
            </a:r>
            <a:endParaRPr b="0" lang="en-GB" sz="2640" spc="-1" strike="noStrike">
              <a:solidFill>
                <a:srgbClr val="000000"/>
              </a:solidFill>
              <a:latin typeface="Arial"/>
            </a:endParaRPr>
          </a:p>
          <a:p>
            <a:pPr lvl="1" marL="914400" indent="-514440">
              <a:lnSpc>
                <a:spcPct val="100000"/>
              </a:lnSpc>
              <a:spcBef>
                <a:spcPts val="700"/>
              </a:spcBef>
              <a:buClr>
                <a:srgbClr val="376092"/>
              </a:buClr>
              <a:buFont typeface="Arial"/>
              <a:buChar char="–"/>
              <a:tabLst>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 algn="l" pos="10058400"/>
              </a:tabLst>
            </a:pPr>
            <a:r>
              <a:rPr b="1" lang="en-ZA" sz="2310" spc="-1" strike="noStrike">
                <a:solidFill>
                  <a:srgbClr val="376092"/>
                </a:solidFill>
                <a:latin typeface="Calibri"/>
              </a:rPr>
              <a:t>Demanding additional requirements </a:t>
            </a:r>
            <a:endParaRPr b="0" lang="en-GB" sz="2310" spc="-1" strike="noStrike">
              <a:solidFill>
                <a:srgbClr val="000000"/>
              </a:solidFill>
              <a:latin typeface="Arial"/>
            </a:endParaRPr>
          </a:p>
          <a:p>
            <a:pPr>
              <a:lnSpc>
                <a:spcPct val="100000"/>
              </a:lnSpc>
              <a:spcBef>
                <a:spcPts val="799"/>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640" spc="-1" strike="noStrike">
              <a:solidFill>
                <a:srgbClr val="000000"/>
              </a:solidFill>
              <a:latin typeface="Arial"/>
            </a:endParaRPr>
          </a:p>
          <a:p>
            <a:pPr marL="216000" indent="-216000">
              <a:lnSpc>
                <a:spcPct val="100000"/>
              </a:lnSpc>
              <a:spcBef>
                <a:spcPts val="799"/>
              </a:spcBef>
              <a:buClr>
                <a:srgbClr val="376092"/>
              </a:buClr>
              <a:buFont typeface="Calibri"/>
              <a:buAutoNum type="arabicPeriod"/>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640" spc="-1" strike="noStrike">
                <a:solidFill>
                  <a:srgbClr val="376092"/>
                </a:solidFill>
                <a:latin typeface="Calibri"/>
              </a:rPr>
              <a:t>Protects the committee from the student </a:t>
            </a:r>
            <a:endParaRPr b="0" lang="en-GB" sz="2640" spc="-1" strike="noStrike">
              <a:solidFill>
                <a:srgbClr val="000000"/>
              </a:solidFill>
              <a:latin typeface="Arial"/>
            </a:endParaRPr>
          </a:p>
          <a:p>
            <a:pPr lvl="1" marL="914400" indent="-514440">
              <a:lnSpc>
                <a:spcPct val="100000"/>
              </a:lnSpc>
              <a:spcBef>
                <a:spcPts val="700"/>
              </a:spcBef>
              <a:buClr>
                <a:srgbClr val="376092"/>
              </a:buClr>
              <a:buFont typeface="Arial"/>
              <a:buChar char="–"/>
              <a:tabLst>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 algn="l" pos="10058400"/>
              </a:tabLst>
            </a:pPr>
            <a:r>
              <a:rPr b="1" lang="en-ZA" sz="2310" spc="-1" strike="noStrike">
                <a:solidFill>
                  <a:srgbClr val="376092"/>
                </a:solidFill>
                <a:latin typeface="Calibri"/>
              </a:rPr>
              <a:t>From delivering a degree of poor quality </a:t>
            </a:r>
            <a:endParaRPr b="0" lang="en-GB" sz="2310" spc="-1" strike="noStrike">
              <a:solidFill>
                <a:srgbClr val="000000"/>
              </a:solidFill>
              <a:latin typeface="Arial"/>
            </a:endParaRPr>
          </a:p>
        </p:txBody>
      </p:sp>
      <p:sp>
        <p:nvSpPr>
          <p:cNvPr id="98" name="Slide Number Placeholder 6"/>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E9299B6C-00CA-49B6-873B-F2E9057F8540}"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99" name="AutoShape 5">
            <a:hlinkClick r:id="rId1"/>
          </p:cNvPr>
          <p:cNvSpPr/>
          <p:nvPr/>
        </p:nvSpPr>
        <p:spPr>
          <a:xfrm>
            <a:off x="59400" y="-1303200"/>
            <a:ext cx="3632760" cy="272448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100" name="AutoShape 6">
            <a:hlinkClick r:id="rId2"/>
          </p:cNvPr>
          <p:cNvSpPr/>
          <p:nvPr/>
        </p:nvSpPr>
        <p:spPr>
          <a:xfrm>
            <a:off x="227160" y="-1177200"/>
            <a:ext cx="3632760" cy="272448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101" name="AutoShape 7">
            <a:hlinkClick r:id="rId3"/>
          </p:cNvPr>
          <p:cNvSpPr/>
          <p:nvPr/>
        </p:nvSpPr>
        <p:spPr>
          <a:xfrm>
            <a:off x="395640" y="-1051200"/>
            <a:ext cx="3632400" cy="272412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102" name="AutoShape 8">
            <a:hlinkClick r:id="rId4"/>
          </p:cNvPr>
          <p:cNvSpPr/>
          <p:nvPr/>
        </p:nvSpPr>
        <p:spPr>
          <a:xfrm>
            <a:off x="563400" y="-925200"/>
            <a:ext cx="3632760" cy="272448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03"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ZA" sz="4250" spc="-1" strike="noStrike">
                <a:solidFill>
                  <a:srgbClr val="953735"/>
                </a:solidFill>
                <a:latin typeface="Calibri"/>
              </a:rPr>
              <a:t>What are the essential ingredients?</a:t>
            </a:r>
            <a:endParaRPr b="0" lang="en-GB" sz="4250" spc="-1" strike="noStrike">
              <a:solidFill>
                <a:srgbClr val="000000"/>
              </a:solidFill>
              <a:latin typeface="Arial"/>
            </a:endParaRPr>
          </a:p>
        </p:txBody>
      </p:sp>
      <p:sp>
        <p:nvSpPr>
          <p:cNvPr id="104" name="Slide Number Placeholder 8"/>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1A179848-647D-49D0-AAF4-0BF2DD555742}"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105" name="Oval 4"/>
          <p:cNvSpPr/>
          <p:nvPr/>
        </p:nvSpPr>
        <p:spPr>
          <a:xfrm>
            <a:off x="3191400" y="1638000"/>
            <a:ext cx="3948120" cy="1826640"/>
          </a:xfrm>
          <a:prstGeom prst="ellipse">
            <a:avLst/>
          </a:prstGeom>
          <a:solidFill>
            <a:srgbClr val="93cddd"/>
          </a:solidFill>
          <a:ln w="9360">
            <a:solidFill>
              <a:srgbClr val="215968"/>
            </a:solidFill>
            <a:miter/>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3200" spc="-1" strike="noStrike">
                <a:solidFill>
                  <a:srgbClr val="000000"/>
                </a:solidFill>
                <a:latin typeface="Calibri"/>
                <a:ea typeface="DejaVu Sans"/>
              </a:rPr>
              <a:t>The Issue</a:t>
            </a:r>
            <a:endParaRPr b="0" lang="en-GB" sz="3200" spc="-1" strike="noStrike">
              <a:solidFill>
                <a:srgbClr val="000000"/>
              </a:solidFill>
              <a:latin typeface="Arial"/>
            </a:endParaRPr>
          </a:p>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2200" spc="-1" strike="noStrike">
                <a:solidFill>
                  <a:srgbClr val="000000"/>
                </a:solidFill>
                <a:latin typeface="Calibri"/>
                <a:ea typeface="DejaVu Sans"/>
              </a:rPr>
              <a:t>What problem does your research address?</a:t>
            </a:r>
            <a:endParaRPr b="0" lang="en-GB" sz="2200" spc="-1" strike="noStrike">
              <a:solidFill>
                <a:srgbClr val="000000"/>
              </a:solidFill>
              <a:latin typeface="Arial"/>
            </a:endParaRPr>
          </a:p>
        </p:txBody>
      </p:sp>
      <p:sp>
        <p:nvSpPr>
          <p:cNvPr id="106" name="Oval 5"/>
          <p:cNvSpPr/>
          <p:nvPr/>
        </p:nvSpPr>
        <p:spPr>
          <a:xfrm>
            <a:off x="1091880" y="3024000"/>
            <a:ext cx="4339800" cy="2015280"/>
          </a:xfrm>
          <a:prstGeom prst="ellipse">
            <a:avLst/>
          </a:prstGeom>
          <a:solidFill>
            <a:srgbClr val="b3a2c7"/>
          </a:solidFill>
          <a:ln w="9360">
            <a:solidFill>
              <a:srgbClr val="7030a0"/>
            </a:solidFill>
            <a:miter/>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3200" spc="-1" strike="noStrike">
                <a:solidFill>
                  <a:srgbClr val="000000"/>
                </a:solidFill>
                <a:latin typeface="Calibri"/>
                <a:ea typeface="DejaVu Sans"/>
              </a:rPr>
              <a:t>Research Design</a:t>
            </a:r>
            <a:endParaRPr b="0" lang="en-GB" sz="3200" spc="-1" strike="noStrike">
              <a:solidFill>
                <a:srgbClr val="000000"/>
              </a:solidFill>
              <a:latin typeface="Arial"/>
            </a:endParaRPr>
          </a:p>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2200" spc="-1" strike="noStrike">
                <a:solidFill>
                  <a:srgbClr val="000000"/>
                </a:solidFill>
                <a:latin typeface="Calibri"/>
                <a:ea typeface="DejaVu Sans"/>
              </a:rPr>
              <a:t>How will the research achieve its objective?</a:t>
            </a:r>
            <a:endParaRPr b="0" lang="en-GB" sz="2200" spc="-1" strike="noStrike">
              <a:solidFill>
                <a:srgbClr val="000000"/>
              </a:solidFill>
              <a:latin typeface="Arial"/>
            </a:endParaRPr>
          </a:p>
        </p:txBody>
      </p:sp>
      <p:sp>
        <p:nvSpPr>
          <p:cNvPr id="107" name="Oval 6"/>
          <p:cNvSpPr/>
          <p:nvPr/>
        </p:nvSpPr>
        <p:spPr>
          <a:xfrm>
            <a:off x="5123880" y="3024000"/>
            <a:ext cx="4339800" cy="2015280"/>
          </a:xfrm>
          <a:prstGeom prst="ellipse">
            <a:avLst/>
          </a:prstGeom>
          <a:solidFill>
            <a:srgbClr val="c3d69b"/>
          </a:solidFill>
          <a:ln w="9360">
            <a:solidFill>
              <a:srgbClr val="4f6228"/>
            </a:solidFill>
            <a:miter/>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3200" spc="-1" strike="noStrike">
                <a:solidFill>
                  <a:srgbClr val="000000"/>
                </a:solidFill>
                <a:latin typeface="Calibri"/>
                <a:ea typeface="DejaVu Sans"/>
              </a:rPr>
              <a:t>Benefit</a:t>
            </a:r>
            <a:endParaRPr b="0" lang="en-GB" sz="3200" spc="-1" strike="noStrike">
              <a:solidFill>
                <a:srgbClr val="000000"/>
              </a:solidFill>
              <a:latin typeface="Arial"/>
            </a:endParaRPr>
          </a:p>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2200" spc="-1" strike="noStrike">
                <a:solidFill>
                  <a:srgbClr val="000000"/>
                </a:solidFill>
                <a:latin typeface="Calibri"/>
                <a:ea typeface="DejaVu Sans"/>
              </a:rPr>
              <a:t>What will the research contribute?</a:t>
            </a:r>
            <a:endParaRPr b="0" lang="en-GB" sz="2200" spc="-1" strike="noStrike">
              <a:solidFill>
                <a:srgbClr val="000000"/>
              </a:solidFill>
              <a:latin typeface="Arial"/>
            </a:endParaRPr>
          </a:p>
        </p:txBody>
      </p:sp>
      <p:sp>
        <p:nvSpPr>
          <p:cNvPr id="108" name="TextBox 2"/>
          <p:cNvSpPr/>
          <p:nvPr/>
        </p:nvSpPr>
        <p:spPr>
          <a:xfrm>
            <a:off x="3611880" y="5097600"/>
            <a:ext cx="4955400" cy="367560"/>
          </a:xfrm>
          <a:prstGeom prst="rect">
            <a:avLst/>
          </a:prstGeom>
          <a:noFill/>
          <a:ln w="0">
            <a:noFill/>
          </a:ln>
        </p:spPr>
        <p:style>
          <a:lnRef idx="0"/>
          <a:fillRef idx="0"/>
          <a:effectRef idx="0"/>
          <a:fontRef idx="minor"/>
        </p:style>
        <p:txBody>
          <a:bodyPr lIns="90000" rIns="90000" tIns="46800" bIns="46800" anchor="t">
            <a:spAutoFit/>
          </a:bodyPr>
          <a:p>
            <a:pP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1800" spc="-1" strike="noStrike">
                <a:solidFill>
                  <a:srgbClr val="000000"/>
                </a:solidFill>
                <a:latin typeface="Calibri"/>
                <a:ea typeface="DejaVu Sans"/>
              </a:rPr>
              <a:t>Figure adapted from MIT OCW</a:t>
            </a:r>
            <a:endParaRPr b="0" lang="en-GB" sz="18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1" dur="indefinite" restart="never" nodeType="tmRoot">
          <p:childTnLst>
            <p:seq>
              <p:cTn id="2" dur="indefinite" nodeType="mainSeq">
                <p:childTnLst>
                  <p:par>
                    <p:cTn id="3" nodeType="clickEffect" fill="hold">
                      <p:stCondLst>
                        <p:cond delay="indefinite"/>
                      </p:stCondLst>
                      <p:childTnLst>
                        <p:par>
                          <p:cTn id="4" nodeType="withEffect" fill="hold">
                            <p:stCondLst>
                              <p:cond delay="0"/>
                            </p:stCondLst>
                            <p:childTnLst>
                              <p:par>
                                <p:cTn id="5" nodeType="clickEffect" fill="hold" presetClass="entr" presetID="1">
                                  <p:stCondLst>
                                    <p:cond delay="0"/>
                                  </p:stCondLst>
                                  <p:childTnLst>
                                    <p:set>
                                      <p:cBhvr>
                                        <p:cTn id="6" dur="1" fill="hold">
                                          <p:stCondLst>
                                            <p:cond delay="0"/>
                                          </p:stCondLst>
                                        </p:cTn>
                                        <p:tgtEl>
                                          <p:spTgt spid="105"/>
                                        </p:tgtEl>
                                        <p:attrNameLst>
                                          <p:attrName>style.visibility</p:attrName>
                                        </p:attrNameLst>
                                      </p:cBhvr>
                                      <p:to>
                                        <p:strVal val="visible"/>
                                      </p:to>
                                    </p:set>
                                  </p:childTnLst>
                                </p:cTn>
                              </p:par>
                            </p:childTnLst>
                          </p:cTn>
                        </p:par>
                      </p:childTnLst>
                    </p:cTn>
                  </p:par>
                  <p:par>
                    <p:cTn id="7" nodeType="clickEffect" fill="hold">
                      <p:stCondLst>
                        <p:cond delay="indefinite"/>
                      </p:stCondLst>
                      <p:childTnLst>
                        <p:par>
                          <p:cTn id="8" nodeType="withEffect" fill="hold">
                            <p:stCondLst>
                              <p:cond delay="0"/>
                            </p:stCondLst>
                            <p:childTnLst>
                              <p:par>
                                <p:cTn id="9" nodeType="clickEffect" fill="hold" presetClass="entr" presetID="1">
                                  <p:stCondLst>
                                    <p:cond delay="0"/>
                                  </p:stCondLst>
                                  <p:childTnLst>
                                    <p:set>
                                      <p:cBhvr>
                                        <p:cTn id="10" dur="1" fill="hold">
                                          <p:stCondLst>
                                            <p:cond delay="0"/>
                                          </p:stCondLst>
                                        </p:cTn>
                                        <p:tgtEl>
                                          <p:spTgt spid="106"/>
                                        </p:tgtEl>
                                        <p:attrNameLst>
                                          <p:attrName>style.visibility</p:attrName>
                                        </p:attrNameLst>
                                      </p:cBhvr>
                                      <p:to>
                                        <p:strVal val="visible"/>
                                      </p:to>
                                    </p:set>
                                  </p:childTnLst>
                                </p:cTn>
                              </p:par>
                            </p:childTnLst>
                          </p:cTn>
                        </p:par>
                      </p:childTnLst>
                    </p:cTn>
                  </p:par>
                  <p:par>
                    <p:cTn id="11" nodeType="clickEffect" fill="hold">
                      <p:stCondLst>
                        <p:cond delay="indefinite"/>
                      </p:stCondLst>
                      <p:childTnLst>
                        <p:par>
                          <p:cTn id="12" nodeType="withEffect" fill="hold">
                            <p:stCondLst>
                              <p:cond delay="0"/>
                            </p:stCondLst>
                            <p:childTnLst>
                              <p:par>
                                <p:cTn id="13" nodeType="clickEffect" fill="hold" presetClass="entr" presetID="1">
                                  <p:stCondLst>
                                    <p:cond delay="0"/>
                                  </p:stCondLst>
                                  <p:childTnLst>
                                    <p:set>
                                      <p:cBhvr>
                                        <p:cTn id="14" dur="1" fill="hold">
                                          <p:stCondLst>
                                            <p:cond delay="0"/>
                                          </p:stCondLst>
                                        </p:cTn>
                                        <p:tgtEl>
                                          <p:spTgt spid="107"/>
                                        </p:tgtEl>
                                        <p:attrNameLst>
                                          <p:attrName>style.visibility</p:attrName>
                                        </p:attrNameLst>
                                      </p:cBhvr>
                                      <p:to>
                                        <p:strVal val="visible"/>
                                      </p:to>
                                    </p:set>
                                  </p:childTnLst>
                                </p:cTn>
                              </p:par>
                              <p:par>
                                <p:cTn id="15" nodeType="withEffect" fill="hold" presetClass="entr" presetID="1">
                                  <p:stCondLst>
                                    <p:cond delay="0"/>
                                  </p:stCondLst>
                                  <p:childTnLst>
                                    <p:set>
                                      <p:cBhvr>
                                        <p:cTn id="16" dur="1" fill="hold">
                                          <p:stCondLst>
                                            <p:cond delay="0"/>
                                          </p:stCondLst>
                                        </p:cTn>
                                        <p:tgtEl>
                                          <p:spTgt spid="10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09" name="PlaceHolder 1"/>
          <p:cNvSpPr>
            <a:spLocks noGrp="1"/>
          </p:cNvSpPr>
          <p:nvPr>
            <p:ph type="title"/>
          </p:nvPr>
        </p:nvSpPr>
        <p:spPr>
          <a:xfrm>
            <a:off x="335880" y="15696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ZA" sz="4250" spc="-1" strike="noStrike">
                <a:solidFill>
                  <a:srgbClr val="953735"/>
                </a:solidFill>
                <a:latin typeface="Calibri"/>
              </a:rPr>
              <a:t>Research proposals make you:</a:t>
            </a:r>
            <a:endParaRPr b="0" lang="en-GB" sz="4250" spc="-1" strike="noStrike">
              <a:solidFill>
                <a:srgbClr val="000000"/>
              </a:solidFill>
              <a:latin typeface="Arial"/>
            </a:endParaRPr>
          </a:p>
        </p:txBody>
      </p:sp>
      <p:sp>
        <p:nvSpPr>
          <p:cNvPr id="110" name="Slide Number Placeholder 10"/>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3A27798A-B716-40E8-ACC2-5C36DD032890}"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111" name="Rectangle 1"/>
          <p:cNvSpPr/>
          <p:nvPr/>
        </p:nvSpPr>
        <p:spPr>
          <a:xfrm>
            <a:off x="167400" y="1134000"/>
            <a:ext cx="8147880" cy="755640"/>
          </a:xfrm>
          <a:prstGeom prst="rect">
            <a:avLst/>
          </a:prstGeom>
          <a:gradFill rotWithShape="0">
            <a:gsLst>
              <a:gs pos="0">
                <a:srgbClr val="9bc1ff"/>
              </a:gs>
              <a:gs pos="100000">
                <a:srgbClr val="3f80cd"/>
              </a:gs>
            </a:gsLst>
            <a:lin ang="5400000"/>
          </a:gradFill>
          <a:ln w="9360">
            <a:solidFill>
              <a:srgbClr val="4a7ebb"/>
            </a:solidFill>
            <a:miter/>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3200" spc="-1" strike="noStrike">
                <a:solidFill>
                  <a:srgbClr val="000000"/>
                </a:solidFill>
                <a:latin typeface="Calibri"/>
                <a:ea typeface="DejaVu Sans"/>
              </a:rPr>
              <a:t>OUTLINE</a:t>
            </a:r>
            <a:r>
              <a:rPr b="1" lang="en-ZA" sz="3000" spc="-1" strike="noStrike">
                <a:solidFill>
                  <a:srgbClr val="000000"/>
                </a:solidFill>
                <a:latin typeface="Calibri"/>
                <a:ea typeface="DejaVu Sans"/>
              </a:rPr>
              <a:t> steps in your proposed research</a:t>
            </a:r>
            <a:endParaRPr b="0" lang="en-GB" sz="3000" spc="-1" strike="noStrike">
              <a:solidFill>
                <a:srgbClr val="000000"/>
              </a:solidFill>
              <a:latin typeface="Arial"/>
            </a:endParaRPr>
          </a:p>
        </p:txBody>
      </p:sp>
      <p:sp>
        <p:nvSpPr>
          <p:cNvPr id="112" name="Rectangle 4"/>
          <p:cNvSpPr/>
          <p:nvPr/>
        </p:nvSpPr>
        <p:spPr>
          <a:xfrm>
            <a:off x="1847880" y="2079000"/>
            <a:ext cx="8147520" cy="577080"/>
          </a:xfrm>
          <a:prstGeom prst="rect">
            <a:avLst/>
          </a:prstGeom>
          <a:solidFill>
            <a:srgbClr val="e6b9b8"/>
          </a:solidFill>
          <a:ln w="9360">
            <a:solidFill>
              <a:srgbClr val="d99694"/>
            </a:solidFill>
            <a:miter/>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3000" spc="-1" strike="noStrike">
                <a:solidFill>
                  <a:srgbClr val="000000"/>
                </a:solidFill>
                <a:latin typeface="Calibri"/>
                <a:ea typeface="DejaVu Sans"/>
              </a:rPr>
              <a:t>Provide yourself with intellectual </a:t>
            </a:r>
            <a:r>
              <a:rPr b="1" lang="en-ZA" sz="3200" spc="-1" strike="noStrike">
                <a:solidFill>
                  <a:srgbClr val="000000"/>
                </a:solidFill>
                <a:latin typeface="Calibri"/>
                <a:ea typeface="DejaVu Sans"/>
              </a:rPr>
              <a:t>CONTEXT</a:t>
            </a:r>
            <a:endParaRPr b="0" lang="en-GB" sz="3200" spc="-1" strike="noStrike">
              <a:solidFill>
                <a:srgbClr val="000000"/>
              </a:solidFill>
              <a:latin typeface="Arial"/>
            </a:endParaRPr>
          </a:p>
        </p:txBody>
      </p:sp>
      <p:sp>
        <p:nvSpPr>
          <p:cNvPr id="113" name="Rectangle 5"/>
          <p:cNvSpPr/>
          <p:nvPr/>
        </p:nvSpPr>
        <p:spPr>
          <a:xfrm>
            <a:off x="0" y="2656440"/>
            <a:ext cx="2983680" cy="818640"/>
          </a:xfrm>
          <a:prstGeom prst="rect">
            <a:avLst/>
          </a:prstGeom>
          <a:solidFill>
            <a:srgbClr val="c3d69b"/>
          </a:solidFill>
          <a:ln w="9360">
            <a:solidFill>
              <a:srgbClr val="4f6228"/>
            </a:solidFill>
            <a:miter/>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3200" spc="-1" strike="noStrike">
                <a:solidFill>
                  <a:srgbClr val="000000"/>
                </a:solidFill>
                <a:latin typeface="Calibri"/>
                <a:ea typeface="DejaVu Sans"/>
              </a:rPr>
              <a:t>JUSTIFY</a:t>
            </a:r>
            <a:r>
              <a:rPr b="1" lang="en-ZA" sz="3000" spc="-1" strike="noStrike">
                <a:solidFill>
                  <a:srgbClr val="000000"/>
                </a:solidFill>
                <a:latin typeface="Calibri"/>
                <a:ea typeface="DejaVu Sans"/>
              </a:rPr>
              <a:t>  your research</a:t>
            </a:r>
            <a:endParaRPr b="0" lang="en-GB" sz="3000" spc="-1" strike="noStrike">
              <a:solidFill>
                <a:srgbClr val="000000"/>
              </a:solidFill>
              <a:latin typeface="Arial"/>
            </a:endParaRPr>
          </a:p>
        </p:txBody>
      </p:sp>
      <p:sp>
        <p:nvSpPr>
          <p:cNvPr id="114" name="Rectangle 6"/>
          <p:cNvSpPr/>
          <p:nvPr/>
        </p:nvSpPr>
        <p:spPr>
          <a:xfrm>
            <a:off x="3191400" y="3643200"/>
            <a:ext cx="6803640" cy="577080"/>
          </a:xfrm>
          <a:prstGeom prst="rect">
            <a:avLst/>
          </a:prstGeom>
          <a:solidFill>
            <a:srgbClr val="fac090"/>
          </a:solidFill>
          <a:ln w="9360">
            <a:solidFill>
              <a:srgbClr val="e46c0a"/>
            </a:solidFill>
            <a:miter/>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3200" spc="-1" strike="noStrike">
                <a:solidFill>
                  <a:srgbClr val="000000"/>
                </a:solidFill>
                <a:latin typeface="Calibri"/>
                <a:ea typeface="DejaVu Sans"/>
              </a:rPr>
              <a:t>THINK through your experiments</a:t>
            </a:r>
            <a:endParaRPr b="0" lang="en-GB" sz="3200" spc="-1" strike="noStrike">
              <a:solidFill>
                <a:srgbClr val="000000"/>
              </a:solidFill>
              <a:latin typeface="Arial"/>
            </a:endParaRPr>
          </a:p>
        </p:txBody>
      </p:sp>
      <p:sp>
        <p:nvSpPr>
          <p:cNvPr id="115" name="Rectangle 7"/>
          <p:cNvSpPr/>
          <p:nvPr/>
        </p:nvSpPr>
        <p:spPr>
          <a:xfrm>
            <a:off x="354960" y="4221000"/>
            <a:ext cx="2985480" cy="1133640"/>
          </a:xfrm>
          <a:prstGeom prst="rect">
            <a:avLst/>
          </a:prstGeom>
          <a:solidFill>
            <a:srgbClr val="b7dee8"/>
          </a:solidFill>
          <a:ln w="9360">
            <a:solidFill>
              <a:srgbClr val="215968"/>
            </a:solidFill>
            <a:miter/>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3000" spc="-1" strike="noStrike">
                <a:solidFill>
                  <a:srgbClr val="000000"/>
                </a:solidFill>
                <a:latin typeface="Calibri"/>
                <a:ea typeface="DejaVu Sans"/>
              </a:rPr>
              <a:t>Anticipate  potential PROBLEMS</a:t>
            </a:r>
            <a:endParaRPr b="0" lang="en-GB" sz="3000" spc="-1" strike="noStrike">
              <a:solidFill>
                <a:srgbClr val="000000"/>
              </a:solidFill>
              <a:latin typeface="Arial"/>
            </a:endParaRPr>
          </a:p>
        </p:txBody>
      </p:sp>
      <p:sp>
        <p:nvSpPr>
          <p:cNvPr id="116" name="Rectangle 8"/>
          <p:cNvSpPr/>
          <p:nvPr/>
        </p:nvSpPr>
        <p:spPr>
          <a:xfrm>
            <a:off x="4871880" y="2656440"/>
            <a:ext cx="2983320" cy="629640"/>
          </a:xfrm>
          <a:prstGeom prst="rect">
            <a:avLst/>
          </a:prstGeom>
          <a:solidFill>
            <a:srgbClr val="b3a2c7"/>
          </a:solidFill>
          <a:ln w="9360">
            <a:solidFill>
              <a:srgbClr val="604a7b"/>
            </a:solidFill>
            <a:miter/>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3200" spc="-1" strike="noStrike">
                <a:solidFill>
                  <a:srgbClr val="000000"/>
                </a:solidFill>
                <a:latin typeface="Calibri"/>
                <a:ea typeface="DejaVu Sans"/>
              </a:rPr>
              <a:t>Be CREATIVE</a:t>
            </a:r>
            <a:r>
              <a:rPr b="1" lang="en-ZA" sz="3000" spc="-1" strike="noStrike">
                <a:solidFill>
                  <a:srgbClr val="000000"/>
                </a:solidFill>
                <a:latin typeface="Calibri"/>
                <a:ea typeface="DejaVu Sans"/>
              </a:rPr>
              <a:t>  </a:t>
            </a:r>
            <a:endParaRPr b="0" lang="en-GB" sz="3000" spc="-1" strike="noStrike">
              <a:solidFill>
                <a:srgbClr val="000000"/>
              </a:solidFill>
              <a:latin typeface="Arial"/>
            </a:endParaRPr>
          </a:p>
        </p:txBody>
      </p:sp>
      <p:sp>
        <p:nvSpPr>
          <p:cNvPr id="117" name="Rectangle 9"/>
          <p:cNvSpPr/>
          <p:nvPr/>
        </p:nvSpPr>
        <p:spPr>
          <a:xfrm>
            <a:off x="5881320" y="4223520"/>
            <a:ext cx="2983680" cy="1133640"/>
          </a:xfrm>
          <a:prstGeom prst="rect">
            <a:avLst/>
          </a:prstGeom>
          <a:solidFill>
            <a:srgbClr val="fafaa6"/>
          </a:solidFill>
          <a:ln w="9360">
            <a:solidFill>
              <a:srgbClr val="ffff00"/>
            </a:solidFill>
            <a:miter/>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3000" spc="-1" strike="noStrike">
                <a:solidFill>
                  <a:srgbClr val="000000"/>
                </a:solidFill>
                <a:latin typeface="Calibri"/>
                <a:ea typeface="DejaVu Sans"/>
              </a:rPr>
              <a:t>Anticipate  a realistic TIMETABLE</a:t>
            </a:r>
            <a:endParaRPr b="0" lang="en-GB" sz="3000" spc="-1" strike="noStrike">
              <a:solidFill>
                <a:srgbClr val="000000"/>
              </a:solidFill>
              <a:latin typeface="Arial"/>
            </a:endParaRPr>
          </a:p>
        </p:txBody>
      </p:sp>
      <p:sp>
        <p:nvSpPr>
          <p:cNvPr id="118" name="TextBox 4"/>
          <p:cNvSpPr/>
          <p:nvPr/>
        </p:nvSpPr>
        <p:spPr>
          <a:xfrm>
            <a:off x="3275640" y="5355000"/>
            <a:ext cx="4955400" cy="367560"/>
          </a:xfrm>
          <a:prstGeom prst="rect">
            <a:avLst/>
          </a:prstGeom>
          <a:noFill/>
          <a:ln w="0">
            <a:noFill/>
          </a:ln>
        </p:spPr>
        <p:style>
          <a:lnRef idx="0"/>
          <a:fillRef idx="0"/>
          <a:effectRef idx="0"/>
          <a:fontRef idx="minor"/>
        </p:style>
        <p:txBody>
          <a:bodyPr lIns="90000" rIns="90000" tIns="46800" bIns="46800" anchor="t">
            <a:spAutoFit/>
          </a:bodyPr>
          <a:p>
            <a:pP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1800" spc="-1" strike="noStrike">
                <a:solidFill>
                  <a:srgbClr val="000000"/>
                </a:solidFill>
                <a:latin typeface="Calibri"/>
                <a:ea typeface="DejaVu Sans"/>
              </a:rPr>
              <a:t>Figure adapted from MIT OCW</a:t>
            </a:r>
            <a:endParaRPr b="0" lang="en-GB" sz="18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17" dur="indefinite" restart="never" nodeType="tmRoot">
          <p:childTnLst>
            <p:seq>
              <p:cTn id="18" dur="indefinite" nodeType="mainSeq">
                <p:childTnLst>
                  <p:par>
                    <p:cTn id="19" nodeType="clickEffect" fill="hold">
                      <p:stCondLst>
                        <p:cond delay="indefinite"/>
                      </p:stCondLst>
                      <p:childTnLst>
                        <p:par>
                          <p:cTn id="20" nodeType="withEffect" fill="hold">
                            <p:stCondLst>
                              <p:cond delay="0"/>
                            </p:stCondLst>
                            <p:childTnLst>
                              <p:par>
                                <p:cTn id="21" nodeType="clickEffect" fill="hold" presetClass="entr" presetID="1">
                                  <p:stCondLst>
                                    <p:cond delay="0"/>
                                  </p:stCondLst>
                                  <p:childTnLst>
                                    <p:set>
                                      <p:cBhvr>
                                        <p:cTn id="22" dur="1" fill="hold">
                                          <p:stCondLst>
                                            <p:cond delay="0"/>
                                          </p:stCondLst>
                                        </p:cTn>
                                        <p:tgtEl>
                                          <p:spTgt spid="111"/>
                                        </p:tgtEl>
                                        <p:attrNameLst>
                                          <p:attrName>style.visibility</p:attrName>
                                        </p:attrNameLst>
                                      </p:cBhvr>
                                      <p:to>
                                        <p:strVal val="visible"/>
                                      </p:to>
                                    </p:set>
                                  </p:childTnLst>
                                </p:cTn>
                              </p:par>
                            </p:childTnLst>
                          </p:cTn>
                        </p:par>
                      </p:childTnLst>
                    </p:cTn>
                  </p:par>
                  <p:par>
                    <p:cTn id="23" nodeType="clickEffect" fill="hold">
                      <p:stCondLst>
                        <p:cond delay="indefinite"/>
                      </p:stCondLst>
                      <p:childTnLst>
                        <p:par>
                          <p:cTn id="24" nodeType="withEffect" fill="hold">
                            <p:stCondLst>
                              <p:cond delay="0"/>
                            </p:stCondLst>
                            <p:childTnLst>
                              <p:par>
                                <p:cTn id="25" nodeType="clickEffect" fill="hold" presetClass="entr" presetID="1">
                                  <p:stCondLst>
                                    <p:cond delay="0"/>
                                  </p:stCondLst>
                                  <p:childTnLst>
                                    <p:set>
                                      <p:cBhvr>
                                        <p:cTn id="26" dur="1" fill="hold">
                                          <p:stCondLst>
                                            <p:cond delay="0"/>
                                          </p:stCondLst>
                                        </p:cTn>
                                        <p:tgtEl>
                                          <p:spTgt spid="112"/>
                                        </p:tgtEl>
                                        <p:attrNameLst>
                                          <p:attrName>style.visibility</p:attrName>
                                        </p:attrNameLst>
                                      </p:cBhvr>
                                      <p:to>
                                        <p:strVal val="visible"/>
                                      </p:to>
                                    </p:set>
                                  </p:childTnLst>
                                </p:cTn>
                              </p:par>
                            </p:childTnLst>
                          </p:cTn>
                        </p:par>
                      </p:childTnLst>
                    </p:cTn>
                  </p:par>
                  <p:par>
                    <p:cTn id="27" nodeType="clickEffect" fill="hold">
                      <p:stCondLst>
                        <p:cond delay="indefinite"/>
                      </p:stCondLst>
                      <p:childTnLst>
                        <p:par>
                          <p:cTn id="28" nodeType="withEffect" fill="hold">
                            <p:stCondLst>
                              <p:cond delay="0"/>
                            </p:stCondLst>
                            <p:childTnLst>
                              <p:par>
                                <p:cTn id="29" nodeType="clickEffect" fill="hold" presetClass="entr" presetID="1">
                                  <p:stCondLst>
                                    <p:cond delay="0"/>
                                  </p:stCondLst>
                                  <p:childTnLst>
                                    <p:set>
                                      <p:cBhvr>
                                        <p:cTn id="30" dur="1" fill="hold">
                                          <p:stCondLst>
                                            <p:cond delay="0"/>
                                          </p:stCondLst>
                                        </p:cTn>
                                        <p:tgtEl>
                                          <p:spTgt spid="116"/>
                                        </p:tgtEl>
                                        <p:attrNameLst>
                                          <p:attrName>style.visibility</p:attrName>
                                        </p:attrNameLst>
                                      </p:cBhvr>
                                      <p:to>
                                        <p:strVal val="visible"/>
                                      </p:to>
                                    </p:set>
                                  </p:childTnLst>
                                </p:cTn>
                              </p:par>
                            </p:childTnLst>
                          </p:cTn>
                        </p:par>
                      </p:childTnLst>
                    </p:cTn>
                  </p:par>
                  <p:par>
                    <p:cTn id="31" nodeType="clickEffect" fill="hold">
                      <p:stCondLst>
                        <p:cond delay="indefinite"/>
                      </p:stCondLst>
                      <p:childTnLst>
                        <p:par>
                          <p:cTn id="32" nodeType="withEffect" fill="hold">
                            <p:stCondLst>
                              <p:cond delay="0"/>
                            </p:stCondLst>
                            <p:childTnLst>
                              <p:par>
                                <p:cTn id="33" nodeType="clickEffect" fill="hold" presetClass="entr" presetID="1">
                                  <p:stCondLst>
                                    <p:cond delay="0"/>
                                  </p:stCondLst>
                                  <p:childTnLst>
                                    <p:set>
                                      <p:cBhvr>
                                        <p:cTn id="34" dur="1" fill="hold">
                                          <p:stCondLst>
                                            <p:cond delay="0"/>
                                          </p:stCondLst>
                                        </p:cTn>
                                        <p:tgtEl>
                                          <p:spTgt spid="113"/>
                                        </p:tgtEl>
                                        <p:attrNameLst>
                                          <p:attrName>style.visibility</p:attrName>
                                        </p:attrNameLst>
                                      </p:cBhvr>
                                      <p:to>
                                        <p:strVal val="visible"/>
                                      </p:to>
                                    </p:set>
                                  </p:childTnLst>
                                </p:cTn>
                              </p:par>
                            </p:childTnLst>
                          </p:cTn>
                        </p:par>
                      </p:childTnLst>
                    </p:cTn>
                  </p:par>
                  <p:par>
                    <p:cTn id="35" nodeType="clickEffect" fill="hold">
                      <p:stCondLst>
                        <p:cond delay="indefinite"/>
                      </p:stCondLst>
                      <p:childTnLst>
                        <p:par>
                          <p:cTn id="36" nodeType="withEffect" fill="hold">
                            <p:stCondLst>
                              <p:cond delay="0"/>
                            </p:stCondLst>
                            <p:childTnLst>
                              <p:par>
                                <p:cTn id="37" nodeType="clickEffect" fill="hold" presetClass="entr" presetID="1">
                                  <p:stCondLst>
                                    <p:cond delay="0"/>
                                  </p:stCondLst>
                                  <p:childTnLst>
                                    <p:set>
                                      <p:cBhvr>
                                        <p:cTn id="38" dur="1" fill="hold">
                                          <p:stCondLst>
                                            <p:cond delay="0"/>
                                          </p:stCondLst>
                                        </p:cTn>
                                        <p:tgtEl>
                                          <p:spTgt spid="114"/>
                                        </p:tgtEl>
                                        <p:attrNameLst>
                                          <p:attrName>style.visibility</p:attrName>
                                        </p:attrNameLst>
                                      </p:cBhvr>
                                      <p:to>
                                        <p:strVal val="visible"/>
                                      </p:to>
                                    </p:set>
                                  </p:childTnLst>
                                </p:cTn>
                              </p:par>
                            </p:childTnLst>
                          </p:cTn>
                        </p:par>
                      </p:childTnLst>
                    </p:cTn>
                  </p:par>
                  <p:par>
                    <p:cTn id="39" nodeType="clickEffect" fill="hold">
                      <p:stCondLst>
                        <p:cond delay="indefinite"/>
                      </p:stCondLst>
                      <p:childTnLst>
                        <p:par>
                          <p:cTn id="40" nodeType="withEffect" fill="hold">
                            <p:stCondLst>
                              <p:cond delay="0"/>
                            </p:stCondLst>
                            <p:childTnLst>
                              <p:par>
                                <p:cTn id="41" nodeType="clickEffect" fill="hold" presetClass="entr" presetID="1">
                                  <p:stCondLst>
                                    <p:cond delay="0"/>
                                  </p:stCondLst>
                                  <p:childTnLst>
                                    <p:set>
                                      <p:cBhvr>
                                        <p:cTn id="42" dur="1" fill="hold">
                                          <p:stCondLst>
                                            <p:cond delay="0"/>
                                          </p:stCondLst>
                                        </p:cTn>
                                        <p:tgtEl>
                                          <p:spTgt spid="115"/>
                                        </p:tgtEl>
                                        <p:attrNameLst>
                                          <p:attrName>style.visibility</p:attrName>
                                        </p:attrNameLst>
                                      </p:cBhvr>
                                      <p:to>
                                        <p:strVal val="visible"/>
                                      </p:to>
                                    </p:set>
                                  </p:childTnLst>
                                </p:cTn>
                              </p:par>
                            </p:childTnLst>
                          </p:cTn>
                        </p:par>
                      </p:childTnLst>
                    </p:cTn>
                  </p:par>
                  <p:par>
                    <p:cTn id="43" nodeType="clickEffect" fill="hold">
                      <p:stCondLst>
                        <p:cond delay="indefinite"/>
                      </p:stCondLst>
                      <p:childTnLst>
                        <p:par>
                          <p:cTn id="44" nodeType="withEffect" fill="hold">
                            <p:stCondLst>
                              <p:cond delay="0"/>
                            </p:stCondLst>
                            <p:childTnLst>
                              <p:par>
                                <p:cTn id="45" nodeType="clickEffect" fill="hold" presetClass="entr" presetID="1">
                                  <p:stCondLst>
                                    <p:cond delay="0"/>
                                  </p:stCondLst>
                                  <p:childTnLst>
                                    <p:set>
                                      <p:cBhvr>
                                        <p:cTn id="46" dur="1" fill="hold">
                                          <p:stCondLst>
                                            <p:cond delay="0"/>
                                          </p:stCondLst>
                                        </p:cTn>
                                        <p:tgtEl>
                                          <p:spTgt spid="117"/>
                                        </p:tgtEl>
                                        <p:attrNameLst>
                                          <p:attrName>style.visibility</p:attrName>
                                        </p:attrNameLst>
                                      </p:cBhvr>
                                      <p:to>
                                        <p:strVal val="visible"/>
                                      </p:to>
                                    </p:set>
                                  </p:childTnLst>
                                </p:cTn>
                              </p:par>
                              <p:par>
                                <p:cTn id="47" nodeType="withEffect" fill="hold" presetClass="entr" presetID="1">
                                  <p:stCondLst>
                                    <p:cond delay="0"/>
                                  </p:stCondLst>
                                  <p:childTnLst>
                                    <p:set>
                                      <p:cBhvr>
                                        <p:cTn id="48" dur="1" fill="hold">
                                          <p:stCondLst>
                                            <p:cond delay="0"/>
                                          </p:stCondLst>
                                        </p:cTn>
                                        <p:tgtEl>
                                          <p:spTgt spid="11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19"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Getting started</a:t>
            </a:r>
            <a:endParaRPr b="0" lang="en-GB" sz="4250" spc="-1" strike="noStrike">
              <a:solidFill>
                <a:srgbClr val="000000"/>
              </a:solidFill>
              <a:latin typeface="Arial"/>
            </a:endParaRPr>
          </a:p>
        </p:txBody>
      </p:sp>
      <p:sp>
        <p:nvSpPr>
          <p:cNvPr id="120" name=""/>
          <p:cNvSpPr/>
          <p:nvPr/>
        </p:nvSpPr>
        <p:spPr>
          <a:xfrm>
            <a:off x="504000" y="1323000"/>
            <a:ext cx="4451400" cy="3741480"/>
          </a:xfrm>
          <a:prstGeom prst="rect">
            <a:avLst/>
          </a:prstGeom>
          <a:noFill/>
          <a:ln w="0">
            <a:noFill/>
          </a:ln>
        </p:spPr>
        <p:style>
          <a:lnRef idx="0"/>
          <a:fillRef idx="0"/>
          <a:effectRef idx="0"/>
          <a:fontRef idx="minor"/>
        </p:style>
        <p:txBody>
          <a:bodyPr lIns="90000" rIns="90000" tIns="45000" bIns="45000" anchor="t">
            <a:normAutofit fontScale="89000"/>
          </a:bodyPr>
          <a:p>
            <a:pPr marL="304920" indent="-30492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Title </a:t>
            </a:r>
            <a:endParaRPr b="0" lang="en-GB" sz="2600" spc="-1" strike="noStrike">
              <a:solidFill>
                <a:srgbClr val="000000"/>
              </a:solidFill>
              <a:latin typeface="Arial"/>
            </a:endParaRPr>
          </a:p>
          <a:p>
            <a:pPr marL="304920" indent="-30492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Outline</a:t>
            </a:r>
            <a:endParaRPr b="0" lang="en-GB" sz="2600" spc="-1" strike="noStrike">
              <a:solidFill>
                <a:srgbClr val="000000"/>
              </a:solidFill>
              <a:latin typeface="Arial"/>
            </a:endParaRPr>
          </a:p>
          <a:p>
            <a:pPr marL="304920" indent="-30492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Literature Review</a:t>
            </a:r>
            <a:endParaRPr b="0" lang="en-GB" sz="2600" spc="-1" strike="noStrike">
              <a:solidFill>
                <a:srgbClr val="000000"/>
              </a:solidFill>
              <a:latin typeface="Arial"/>
            </a:endParaRPr>
          </a:p>
          <a:p>
            <a:pPr marL="304920" indent="-30492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Methodology</a:t>
            </a:r>
            <a:endParaRPr b="0" lang="en-GB" sz="2600" spc="-1" strike="noStrike">
              <a:solidFill>
                <a:srgbClr val="000000"/>
              </a:solidFill>
              <a:latin typeface="Arial"/>
            </a:endParaRPr>
          </a:p>
          <a:p>
            <a:pPr marL="304920" indent="-30492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Methods of data collection and analysis</a:t>
            </a:r>
            <a:endParaRPr b="0" lang="en-GB" sz="2600" spc="-1" strike="noStrike">
              <a:solidFill>
                <a:srgbClr val="000000"/>
              </a:solidFill>
              <a:latin typeface="Arial"/>
            </a:endParaRPr>
          </a:p>
          <a:p>
            <a:pPr marL="304920" indent="-30492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Ethical Issues</a:t>
            </a:r>
            <a:endParaRPr b="0" lang="en-GB" sz="2600" spc="-1" strike="noStrike">
              <a:solidFill>
                <a:srgbClr val="000000"/>
              </a:solidFill>
              <a:latin typeface="Arial"/>
            </a:endParaRPr>
          </a:p>
          <a:p>
            <a:pPr marL="304920" indent="-30492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Timeline</a:t>
            </a:r>
            <a:endParaRPr b="0" lang="en-GB" sz="2600" spc="-1" strike="noStrike">
              <a:solidFill>
                <a:srgbClr val="000000"/>
              </a:solidFill>
              <a:latin typeface="Arial"/>
            </a:endParaRPr>
          </a:p>
          <a:p>
            <a:pPr marL="304920" indent="-30492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Resources</a:t>
            </a:r>
            <a:endParaRPr b="0" lang="en-GB" sz="2600" spc="-1" strike="noStrike">
              <a:solidFill>
                <a:srgbClr val="000000"/>
              </a:solidFill>
              <a:latin typeface="Arial"/>
            </a:endParaRPr>
          </a:p>
          <a:p>
            <a:pPr marL="304920" indent="-30492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Outcomes</a:t>
            </a:r>
            <a:endParaRPr b="0" lang="en-GB" sz="2600" spc="-1" strike="noStrike">
              <a:solidFill>
                <a:srgbClr val="000000"/>
              </a:solidFill>
              <a:latin typeface="Arial"/>
            </a:endParaRPr>
          </a:p>
          <a:p>
            <a:pPr marL="304920" indent="-30492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Reference list</a:t>
            </a:r>
            <a:endParaRPr b="0" lang="en-GB" sz="2600" spc="-1" strike="noStrike">
              <a:solidFill>
                <a:srgbClr val="000000"/>
              </a:solidFill>
              <a:latin typeface="Arial"/>
            </a:endParaRPr>
          </a:p>
        </p:txBody>
      </p:sp>
      <p:sp>
        <p:nvSpPr>
          <p:cNvPr id="121" name=""/>
          <p:cNvSpPr/>
          <p:nvPr/>
        </p:nvSpPr>
        <p:spPr>
          <a:xfrm>
            <a:off x="5123880" y="1323000"/>
            <a:ext cx="4451400" cy="3741480"/>
          </a:xfrm>
          <a:prstGeom prst="rect">
            <a:avLst/>
          </a:prstGeom>
          <a:noFill/>
          <a:ln w="0">
            <a:noFill/>
          </a:ln>
        </p:spPr>
        <p:style>
          <a:lnRef idx="0"/>
          <a:fillRef idx="0"/>
          <a:effectRef idx="0"/>
          <a:fontRef idx="minor"/>
        </p:style>
        <p:txBody>
          <a:bodyPr lIns="90000" rIns="90000" tIns="45000" bIns="45000" anchor="t">
            <a:normAutofit fontScale="96000"/>
          </a:bodyPr>
          <a:p>
            <a:pPr marL="328680" indent="-32868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Title</a:t>
            </a:r>
            <a:endParaRPr b="0" lang="en-GB" sz="2600" spc="-1" strike="noStrike">
              <a:solidFill>
                <a:srgbClr val="000000"/>
              </a:solidFill>
              <a:latin typeface="Arial"/>
            </a:endParaRPr>
          </a:p>
          <a:p>
            <a:pPr marL="328680" indent="-32868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600" spc="-1" strike="noStrike">
                <a:solidFill>
                  <a:srgbClr val="376092"/>
                </a:solidFill>
                <a:latin typeface="Calibri"/>
              </a:rPr>
              <a:t>Background</a:t>
            </a:r>
            <a:endParaRPr b="0" lang="en-GB" sz="2600" spc="-1" strike="noStrike">
              <a:solidFill>
                <a:srgbClr val="000000"/>
              </a:solidFill>
              <a:latin typeface="Arial"/>
            </a:endParaRPr>
          </a:p>
          <a:p>
            <a:pPr marL="328680" indent="-32868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600" spc="-1" strike="noStrike">
                <a:solidFill>
                  <a:srgbClr val="376092"/>
                </a:solidFill>
                <a:latin typeface="Calibri"/>
              </a:rPr>
              <a:t>Problem statement</a:t>
            </a:r>
            <a:endParaRPr b="0" lang="en-GB" sz="2600" spc="-1" strike="noStrike">
              <a:solidFill>
                <a:srgbClr val="000000"/>
              </a:solidFill>
              <a:latin typeface="Arial"/>
            </a:endParaRPr>
          </a:p>
          <a:p>
            <a:pPr marL="328680" indent="-32868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Aim and objectives</a:t>
            </a:r>
            <a:endParaRPr b="0" lang="en-GB" sz="2600" spc="-1" strike="noStrike">
              <a:solidFill>
                <a:srgbClr val="000000"/>
              </a:solidFill>
              <a:latin typeface="Arial"/>
            </a:endParaRPr>
          </a:p>
          <a:p>
            <a:pPr marL="328680" indent="-32868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Rationale and context</a:t>
            </a:r>
            <a:endParaRPr b="0" lang="en-GB" sz="2600" spc="-1" strike="noStrike">
              <a:solidFill>
                <a:srgbClr val="000000"/>
              </a:solidFill>
              <a:latin typeface="Arial"/>
            </a:endParaRPr>
          </a:p>
          <a:p>
            <a:pPr marL="328680" indent="-32868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Methodology</a:t>
            </a:r>
            <a:endParaRPr b="0" lang="en-GB" sz="2600" spc="-1" strike="noStrike">
              <a:solidFill>
                <a:srgbClr val="000000"/>
              </a:solidFill>
              <a:latin typeface="Arial"/>
            </a:endParaRPr>
          </a:p>
          <a:p>
            <a:pPr marL="328680" indent="-32868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Plan of work</a:t>
            </a:r>
            <a:endParaRPr b="0" lang="en-GB" sz="2600" spc="-1" strike="noStrike">
              <a:solidFill>
                <a:srgbClr val="000000"/>
              </a:solidFill>
              <a:latin typeface="Arial"/>
            </a:endParaRPr>
          </a:p>
          <a:p>
            <a:pPr marL="328680" indent="-32868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Resources / Support</a:t>
            </a:r>
            <a:endParaRPr b="0" lang="en-GB" sz="2600" spc="-1" strike="noStrike">
              <a:solidFill>
                <a:srgbClr val="000000"/>
              </a:solidFill>
              <a:latin typeface="Arial"/>
            </a:endParaRPr>
          </a:p>
          <a:p>
            <a:pPr marL="328680" indent="-32868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Outcomes</a:t>
            </a:r>
            <a:endParaRPr b="0" lang="en-GB" sz="2600" spc="-1" strike="noStrike">
              <a:solidFill>
                <a:srgbClr val="000000"/>
              </a:solidFill>
              <a:latin typeface="Arial"/>
            </a:endParaRPr>
          </a:p>
          <a:p>
            <a:pPr marL="328680" indent="-328680">
              <a:lnSpc>
                <a:spcPct val="80000"/>
              </a:lnSpc>
              <a:spcBef>
                <a:spcPts val="64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00" spc="-1" strike="noStrike">
                <a:solidFill>
                  <a:srgbClr val="376092"/>
                </a:solidFill>
                <a:latin typeface="Calibri"/>
              </a:rPr>
              <a:t>Reference list</a:t>
            </a:r>
            <a:endParaRPr b="0" lang="en-GB" sz="2600" spc="-1" strike="noStrike">
              <a:solidFill>
                <a:srgbClr val="000000"/>
              </a:solidFill>
              <a:latin typeface="Arial"/>
            </a:endParaRPr>
          </a:p>
        </p:txBody>
      </p:sp>
      <p:sp>
        <p:nvSpPr>
          <p:cNvPr id="122" name="Title 6"/>
          <p:cNvSpPr/>
          <p:nvPr/>
        </p:nvSpPr>
        <p:spPr>
          <a:xfrm>
            <a:off x="503640" y="4725000"/>
            <a:ext cx="9071640" cy="944640"/>
          </a:xfrm>
          <a:prstGeom prst="rect">
            <a:avLst/>
          </a:prstGeom>
          <a:noFill/>
          <a:ln w="0">
            <a:noFill/>
          </a:ln>
        </p:spPr>
        <p:style>
          <a:lnRef idx="0"/>
          <a:fillRef idx="0"/>
          <a:effectRef idx="0"/>
          <a:fontRef idx="minor"/>
        </p:style>
        <p:txBody>
          <a:bodyPr lIns="90000" rIns="90000" tIns="46800" bIns="46800" anchor="ctr">
            <a:noAutofit/>
          </a:bodyPr>
          <a:p>
            <a:pPr algn="ctr">
              <a:lnSpc>
                <a:spcPct val="100000"/>
              </a:lnSpc>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000" spc="-1" strike="noStrike">
                <a:solidFill>
                  <a:srgbClr val="c0504d"/>
                </a:solidFill>
                <a:latin typeface="Calibri"/>
                <a:ea typeface="DejaVu Sans"/>
              </a:rPr>
              <a:t>Know the requirements BEFORE you start</a:t>
            </a:r>
            <a:endParaRPr b="0" lang="en-GB" sz="2000" spc="-1" strike="noStrike">
              <a:solidFill>
                <a:srgbClr val="000000"/>
              </a:solidFill>
              <a:latin typeface="Arial"/>
            </a:endParaRPr>
          </a:p>
        </p:txBody>
      </p:sp>
      <p:sp>
        <p:nvSpPr>
          <p:cNvPr id="123" name="Slide Number Placeholder 13"/>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6B90BAFD-6F39-4860-8ADA-258C51C77437}" type="slidenum">
              <a:rPr b="0" lang="en-US" sz="1200" spc="-1" strike="noStrike">
                <a:solidFill>
                  <a:srgbClr val="898989"/>
                </a:solidFill>
                <a:latin typeface="Verdana"/>
                <a:ea typeface="DejaVu Sans"/>
              </a:rPr>
              <a:t>&lt;number&gt;</a:t>
            </a:fld>
            <a:endParaRPr b="0" lang="en-GB" sz="12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24" name="PlaceHolder 1"/>
          <p:cNvSpPr>
            <a:spLocks noGrp="1"/>
          </p:cNvSpPr>
          <p:nvPr>
            <p:ph type="title"/>
          </p:nvPr>
        </p:nvSpPr>
        <p:spPr>
          <a:xfrm>
            <a:off x="504000" y="440640"/>
            <a:ext cx="9071640" cy="5288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Title</a:t>
            </a:r>
            <a:br>
              <a:rPr sz="4250"/>
            </a:br>
            <a:endParaRPr b="0" lang="en-GB" sz="4250" spc="-1" strike="noStrike">
              <a:solidFill>
                <a:srgbClr val="000000"/>
              </a:solidFill>
              <a:latin typeface="Arial"/>
            </a:endParaRPr>
          </a:p>
        </p:txBody>
      </p:sp>
      <p:sp>
        <p:nvSpPr>
          <p:cNvPr id="125" name=""/>
          <p:cNvSpPr/>
          <p:nvPr/>
        </p:nvSpPr>
        <p:spPr>
          <a:xfrm>
            <a:off x="5375880" y="1575000"/>
            <a:ext cx="4451400" cy="3741480"/>
          </a:xfrm>
          <a:prstGeom prst="rect">
            <a:avLst/>
          </a:prstGeom>
          <a:noFill/>
          <a:ln w="0">
            <a:noFill/>
          </a:ln>
        </p:spPr>
        <p:style>
          <a:lnRef idx="0"/>
          <a:fillRef idx="0"/>
          <a:effectRef idx="0"/>
          <a:fontRef idx="minor"/>
        </p:style>
        <p:txBody>
          <a:bodyPr lIns="90000" rIns="90000" tIns="45000" bIns="45000" anchor="t">
            <a:normAutofit/>
          </a:bodyPr>
          <a:p>
            <a:pPr marL="457200">
              <a:lnSpc>
                <a:spcPct val="90000"/>
              </a:lnSpc>
              <a:spcBef>
                <a:spcPts val="850"/>
              </a:spcBef>
              <a:tabLst>
                <a:tab algn="l" pos="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ZA" sz="3400" spc="-1" strike="noStrike">
                <a:solidFill>
                  <a:srgbClr val="376092"/>
                </a:solidFill>
                <a:latin typeface="Calibri"/>
              </a:rPr>
              <a:t> </a:t>
            </a:r>
            <a:endParaRPr b="0" lang="en-GB" sz="3400" spc="-1" strike="noStrike">
              <a:solidFill>
                <a:srgbClr val="000000"/>
              </a:solidFill>
              <a:latin typeface="Arial"/>
            </a:endParaRPr>
          </a:p>
          <a:p>
            <a:pPr lvl="1" marL="457200" indent="-216000">
              <a:lnSpc>
                <a:spcPct val="90000"/>
              </a:lnSpc>
              <a:spcBef>
                <a:spcPts val="85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ZA" sz="3400" spc="-1" strike="noStrike">
                <a:solidFill>
                  <a:srgbClr val="376092"/>
                </a:solidFill>
                <a:latin typeface="Calibri"/>
              </a:rPr>
              <a:t>Mini-abstract</a:t>
            </a:r>
            <a:endParaRPr b="0" lang="en-GB" sz="3400" spc="-1" strike="noStrike">
              <a:solidFill>
                <a:srgbClr val="000000"/>
              </a:solidFill>
              <a:latin typeface="Arial"/>
            </a:endParaRPr>
          </a:p>
          <a:p>
            <a:pPr lvl="1" marL="457200" indent="-216000">
              <a:lnSpc>
                <a:spcPct val="90000"/>
              </a:lnSpc>
              <a:spcBef>
                <a:spcPts val="85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400" spc="-1" strike="noStrike">
                <a:solidFill>
                  <a:srgbClr val="376092"/>
                </a:solidFill>
                <a:latin typeface="Calibri"/>
              </a:rPr>
              <a:t>Clear</a:t>
            </a:r>
            <a:endParaRPr b="0" lang="en-GB" sz="3400" spc="-1" strike="noStrike">
              <a:solidFill>
                <a:srgbClr val="000000"/>
              </a:solidFill>
              <a:latin typeface="Arial"/>
            </a:endParaRPr>
          </a:p>
          <a:p>
            <a:pPr lvl="1" marL="457200" indent="-216000">
              <a:lnSpc>
                <a:spcPct val="90000"/>
              </a:lnSpc>
              <a:spcBef>
                <a:spcPts val="85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400" spc="-1" strike="noStrike">
                <a:solidFill>
                  <a:srgbClr val="376092"/>
                </a:solidFill>
                <a:latin typeface="Calibri"/>
              </a:rPr>
              <a:t>Concise</a:t>
            </a:r>
            <a:endParaRPr b="0" lang="en-GB" sz="3400" spc="-1" strike="noStrike">
              <a:solidFill>
                <a:srgbClr val="000000"/>
              </a:solidFill>
              <a:latin typeface="Arial"/>
            </a:endParaRPr>
          </a:p>
          <a:p>
            <a:pPr lvl="1" marL="457200" indent="-216000">
              <a:lnSpc>
                <a:spcPct val="90000"/>
              </a:lnSpc>
              <a:spcBef>
                <a:spcPts val="85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ZA" sz="3400" spc="-1" strike="noStrike">
                <a:solidFill>
                  <a:srgbClr val="376092"/>
                </a:solidFill>
                <a:latin typeface="Calibri"/>
              </a:rPr>
              <a:t>Subject 1st</a:t>
            </a:r>
            <a:endParaRPr b="0" lang="en-GB" sz="3400" spc="-1" strike="noStrike">
              <a:solidFill>
                <a:srgbClr val="000000"/>
              </a:solidFill>
              <a:latin typeface="Arial"/>
            </a:endParaRPr>
          </a:p>
          <a:p>
            <a:pPr>
              <a:lnSpc>
                <a:spcPct val="90000"/>
              </a:lnSpc>
              <a:spcBef>
                <a:spcPts val="649"/>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600" spc="-1" strike="noStrike">
              <a:solidFill>
                <a:srgbClr val="000000"/>
              </a:solidFill>
              <a:latin typeface="Arial"/>
            </a:endParaRPr>
          </a:p>
          <a:p>
            <a:pPr>
              <a:lnSpc>
                <a:spcPct val="90000"/>
              </a:lnSpc>
              <a:spcBef>
                <a:spcPts val="649"/>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600" spc="-1" strike="noStrike">
              <a:solidFill>
                <a:srgbClr val="000000"/>
              </a:solidFill>
              <a:latin typeface="Arial"/>
            </a:endParaRPr>
          </a:p>
        </p:txBody>
      </p:sp>
      <p:sp>
        <p:nvSpPr>
          <p:cNvPr id="126" name="Slide Number Placeholder 14"/>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A4E075EC-8703-4717-A46D-ED7C4E6FE51B}" type="slidenum">
              <a:rPr b="0" lang="en-US" sz="1200" spc="-1" strike="noStrike">
                <a:solidFill>
                  <a:srgbClr val="898989"/>
                </a:solidFill>
                <a:latin typeface="Verdana"/>
                <a:ea typeface="DejaVu Sans"/>
              </a:rPr>
              <a:t>&lt;number&gt;</a:t>
            </a:fld>
            <a:endParaRPr b="0" lang="en-GB" sz="1200" spc="-1" strike="noStrike">
              <a:solidFill>
                <a:srgbClr val="000000"/>
              </a:solidFill>
              <a:latin typeface="Arial"/>
            </a:endParaRPr>
          </a:p>
        </p:txBody>
      </p:sp>
      <p:sp>
        <p:nvSpPr>
          <p:cNvPr id="127" name=""/>
          <p:cNvSpPr/>
          <p:nvPr/>
        </p:nvSpPr>
        <p:spPr>
          <a:xfrm>
            <a:off x="1847880" y="1197000"/>
            <a:ext cx="4451400" cy="3741480"/>
          </a:xfrm>
          <a:prstGeom prst="rect">
            <a:avLst/>
          </a:prstGeom>
          <a:noFill/>
          <a:ln w="0">
            <a:noFill/>
          </a:ln>
        </p:spPr>
        <p:style>
          <a:lnRef idx="0"/>
          <a:fillRef idx="0"/>
          <a:effectRef idx="0"/>
          <a:fontRef idx="minor"/>
        </p:style>
        <p:txBody>
          <a:bodyPr lIns="90000" rIns="90000" tIns="45000" bIns="45000" anchor="t">
            <a:normAutofit/>
          </a:bodyPr>
          <a:p>
            <a:pPr>
              <a:lnSpc>
                <a:spcPct val="100000"/>
              </a:lnSpc>
              <a:spcBef>
                <a:spcPts val="799"/>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200" spc="-1" strike="noStrike">
                <a:solidFill>
                  <a:srgbClr val="376092"/>
                </a:solidFill>
                <a:latin typeface="Calibri"/>
              </a:rPr>
              <a:t>GPS address</a:t>
            </a:r>
            <a:endParaRPr b="0" lang="en-GB" sz="3200" spc="-1" strike="noStrike">
              <a:solidFill>
                <a:srgbClr val="000000"/>
              </a:solidFill>
              <a:latin typeface="Arial"/>
            </a:endParaRPr>
          </a:p>
          <a:p>
            <a:pPr>
              <a:lnSpc>
                <a:spcPct val="100000"/>
              </a:lnSpc>
              <a:spcBef>
                <a:spcPts val="799"/>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3200" spc="-1" strike="noStrike">
              <a:solidFill>
                <a:srgbClr val="000000"/>
              </a:solidFill>
              <a:latin typeface="Arial"/>
            </a:endParaRPr>
          </a:p>
        </p:txBody>
      </p:sp>
      <p:pic>
        <p:nvPicPr>
          <p:cNvPr id="128" name="Picture 3" descr="http://www.gpsmagazine.com/assets/review-nuvi1390t/address1.jpg">
            <a:hlinkClick r:id="rId1"/>
          </p:cNvPr>
          <p:cNvPicPr/>
          <p:nvPr/>
        </p:nvPicPr>
        <p:blipFill>
          <a:blip r:embed="rId2"/>
          <a:stretch/>
        </p:blipFill>
        <p:spPr>
          <a:xfrm>
            <a:off x="241560" y="1826640"/>
            <a:ext cx="5669280" cy="2614320"/>
          </a:xfrm>
          <a:prstGeom prst="rect">
            <a:avLst/>
          </a:prstGeom>
          <a:ln w="0">
            <a:noFill/>
          </a:ln>
        </p:spPr>
      </p:pic>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29"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Problem statement</a:t>
            </a:r>
            <a:endParaRPr b="0" lang="en-GB" sz="4250" spc="-1" strike="noStrike">
              <a:solidFill>
                <a:srgbClr val="000000"/>
              </a:solidFill>
              <a:latin typeface="Arial"/>
            </a:endParaRPr>
          </a:p>
        </p:txBody>
      </p:sp>
      <p:sp>
        <p:nvSpPr>
          <p:cNvPr id="130"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a:bodyPr>
          <a:p>
            <a:pPr marL="343080" indent="-343080">
              <a:lnSpc>
                <a:spcPct val="90000"/>
              </a:lnSpc>
              <a:spcBef>
                <a:spcPts val="85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400" spc="-1" strike="noStrike">
                <a:solidFill>
                  <a:srgbClr val="376092"/>
                </a:solidFill>
                <a:latin typeface="Calibri"/>
              </a:rPr>
              <a:t>Short SO WHAT statement</a:t>
            </a:r>
            <a:endParaRPr b="0" lang="en-GB" sz="3400" spc="-1" strike="noStrike">
              <a:solidFill>
                <a:srgbClr val="000000"/>
              </a:solidFill>
              <a:latin typeface="Arial"/>
            </a:endParaRPr>
          </a:p>
          <a:p>
            <a:pPr>
              <a:lnSpc>
                <a:spcPct val="90000"/>
              </a:lnSpc>
              <a:spcBef>
                <a:spcPts val="850"/>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3400" spc="-1" strike="noStrike">
              <a:solidFill>
                <a:srgbClr val="000000"/>
              </a:solidFill>
              <a:latin typeface="Arial"/>
            </a:endParaRPr>
          </a:p>
          <a:p>
            <a:pPr marL="343080" indent="-343080">
              <a:lnSpc>
                <a:spcPct val="90000"/>
              </a:lnSpc>
              <a:spcBef>
                <a:spcPts val="85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400" spc="-1" strike="noStrike">
                <a:solidFill>
                  <a:srgbClr val="376092"/>
                </a:solidFill>
                <a:latin typeface="Calibri"/>
              </a:rPr>
              <a:t>Purpose</a:t>
            </a:r>
            <a:endParaRPr b="0" lang="en-GB" sz="3400" spc="-1" strike="noStrike">
              <a:solidFill>
                <a:srgbClr val="000000"/>
              </a:solidFill>
              <a:latin typeface="Arial"/>
            </a:endParaRPr>
          </a:p>
          <a:p>
            <a:pPr lvl="1" marL="743040" indent="-285840">
              <a:lnSpc>
                <a:spcPct val="90000"/>
              </a:lnSpc>
              <a:spcBef>
                <a:spcPts val="751"/>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ZA" sz="3000" spc="-1" strike="noStrike">
                <a:solidFill>
                  <a:srgbClr val="376092"/>
                </a:solidFill>
                <a:latin typeface="Calibri"/>
              </a:rPr>
              <a:t>Blueprint for your literature review</a:t>
            </a:r>
            <a:endParaRPr b="0" lang="en-GB" sz="3000" spc="-1" strike="noStrike">
              <a:solidFill>
                <a:srgbClr val="000000"/>
              </a:solidFill>
              <a:latin typeface="Arial"/>
            </a:endParaRPr>
          </a:p>
          <a:p>
            <a:pPr lvl="1" marL="743040" indent="-285840">
              <a:lnSpc>
                <a:spcPct val="90000"/>
              </a:lnSpc>
              <a:spcBef>
                <a:spcPts val="751"/>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000" spc="-1" strike="noStrike">
                <a:solidFill>
                  <a:srgbClr val="376092"/>
                </a:solidFill>
                <a:latin typeface="Calibri"/>
              </a:rPr>
              <a:t>Focus your committee at the beginning</a:t>
            </a:r>
            <a:endParaRPr b="0" lang="en-GB" sz="3000" spc="-1" strike="noStrike">
              <a:solidFill>
                <a:srgbClr val="000000"/>
              </a:solidFill>
              <a:latin typeface="Arial"/>
            </a:endParaRPr>
          </a:p>
          <a:p>
            <a:pPr lvl="1" marL="743040" indent="-285840">
              <a:lnSpc>
                <a:spcPct val="90000"/>
              </a:lnSpc>
              <a:spcBef>
                <a:spcPts val="751"/>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000" spc="-1" strike="noStrike">
                <a:solidFill>
                  <a:srgbClr val="376092"/>
                </a:solidFill>
                <a:latin typeface="Calibri"/>
              </a:rPr>
              <a:t>Keep them on track throughout your  proposal </a:t>
            </a:r>
            <a:endParaRPr b="0" lang="en-GB" sz="3000" spc="-1" strike="noStrike">
              <a:solidFill>
                <a:srgbClr val="000000"/>
              </a:solidFill>
              <a:latin typeface="Arial"/>
            </a:endParaRPr>
          </a:p>
          <a:p>
            <a:pPr marL="743040" indent="-285840">
              <a:lnSpc>
                <a:spcPct val="90000"/>
              </a:lnSpc>
              <a:spcBef>
                <a:spcPts val="751"/>
              </a:spcBef>
              <a:tabLst>
                <a:tab algn="l" pos="0"/>
              </a:tabLst>
            </a:pPr>
            <a:endParaRPr b="0" lang="en-GB" sz="3000" spc="-1" strike="noStrike">
              <a:solidFill>
                <a:srgbClr val="000000"/>
              </a:solidFill>
              <a:latin typeface="Arial"/>
            </a:endParaRPr>
          </a:p>
          <a:p>
            <a:pPr>
              <a:lnSpc>
                <a:spcPct val="90000"/>
              </a:lnSpc>
              <a:spcBef>
                <a:spcPts val="751"/>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3000" spc="-1" strike="noStrike">
              <a:solidFill>
                <a:srgbClr val="000000"/>
              </a:solidFill>
              <a:latin typeface="Arial"/>
            </a:endParaRPr>
          </a:p>
        </p:txBody>
      </p:sp>
      <p:sp>
        <p:nvSpPr>
          <p:cNvPr id="131" name="Slide Number Placeholder 16"/>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C70F7495-5EC9-4F67-A962-DBB7E480ACD2}"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pic>
        <p:nvPicPr>
          <p:cNvPr id="132" name="Picture 6" descr="https://encrypted-tbn1.gstatic.com/images?q=tbn:ANd9GcQnB14YU5ast3paJ0OuRZl4lvRvcO10X1XWh8RpOFC38HNxHzYQ">
            <a:hlinkClick r:id="rId1"/>
          </p:cNvPr>
          <p:cNvPicPr/>
          <p:nvPr/>
        </p:nvPicPr>
        <p:blipFill>
          <a:blip r:embed="rId2"/>
          <a:stretch/>
        </p:blipFill>
        <p:spPr>
          <a:xfrm>
            <a:off x="6635880" y="1018440"/>
            <a:ext cx="2855520" cy="1501200"/>
          </a:xfrm>
          <a:prstGeom prst="rect">
            <a:avLst/>
          </a:prstGeom>
          <a:ln w="0">
            <a:noFill/>
          </a:ln>
        </p:spPr>
      </p:pic>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33"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Problem statement</a:t>
            </a:r>
            <a:endParaRPr b="0" lang="en-GB" sz="4250" spc="-1" strike="noStrike">
              <a:solidFill>
                <a:srgbClr val="000000"/>
              </a:solidFill>
              <a:latin typeface="Arial"/>
            </a:endParaRPr>
          </a:p>
        </p:txBody>
      </p:sp>
      <p:sp>
        <p:nvSpPr>
          <p:cNvPr id="134"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a:bodyPr>
          <a:p>
            <a:pPr>
              <a:lnSpc>
                <a:spcPct val="90000"/>
              </a:lnSpc>
              <a:spcBef>
                <a:spcPts val="799"/>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640" spc="-1" strike="noStrike">
              <a:solidFill>
                <a:srgbClr val="000000"/>
              </a:solidFill>
              <a:latin typeface="Arial"/>
            </a:endParaRPr>
          </a:p>
          <a:p>
            <a:pPr marL="216000" indent="-216000">
              <a:lnSpc>
                <a:spcPct val="90000"/>
              </a:lnSpc>
              <a:spcBef>
                <a:spcPts val="79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40" spc="-1" strike="noStrike">
                <a:solidFill>
                  <a:srgbClr val="376092"/>
                </a:solidFill>
                <a:latin typeface="Calibri"/>
              </a:rPr>
              <a:t>E.g. </a:t>
            </a:r>
            <a:endParaRPr b="0" lang="en-GB" sz="2640" spc="-1" strike="noStrike">
              <a:solidFill>
                <a:srgbClr val="000000"/>
              </a:solidFill>
              <a:latin typeface="Arial"/>
            </a:endParaRPr>
          </a:p>
          <a:p>
            <a:pPr algn="just">
              <a:lnSpc>
                <a:spcPct val="90000"/>
              </a:lnSpc>
              <a:spcBef>
                <a:spcPts val="799"/>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40" spc="-1" strike="noStrike">
                <a:solidFill>
                  <a:srgbClr val="376092"/>
                </a:solidFill>
                <a:latin typeface="Calibri"/>
              </a:rPr>
              <a:t>    </a:t>
            </a:r>
            <a:r>
              <a:rPr b="1" lang="en-US" sz="2640" spc="-1" strike="noStrike">
                <a:solidFill>
                  <a:srgbClr val="376092"/>
                </a:solidFill>
                <a:latin typeface="Calibri"/>
              </a:rPr>
              <a:t>Malaria remains the most devastating infectious disease, particularly in Africa. One reason is that the parasite causing the disease is resistant to all clinically useful antimalarial drugs. We therefore have to devise alternative strategies to target the parasite. </a:t>
            </a:r>
            <a:endParaRPr b="0" lang="en-GB" sz="2640" spc="-1" strike="noStrike">
              <a:solidFill>
                <a:srgbClr val="000000"/>
              </a:solidFill>
              <a:latin typeface="Arial"/>
            </a:endParaRPr>
          </a:p>
        </p:txBody>
      </p:sp>
      <p:sp>
        <p:nvSpPr>
          <p:cNvPr id="135" name="Slide Number Placeholder 18"/>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FA2D65E7-2553-4A7D-96AA-1A020B468C9F}"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36"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br>
              <a:rPr sz="4250"/>
            </a:br>
            <a:r>
              <a:rPr b="1" lang="en-US" sz="4250" spc="-1" strike="noStrike">
                <a:solidFill>
                  <a:srgbClr val="953735"/>
                </a:solidFill>
                <a:latin typeface="Calibri"/>
              </a:rPr>
              <a:t>Literature review</a:t>
            </a:r>
            <a:br>
              <a:rPr sz="4250"/>
            </a:br>
            <a:endParaRPr b="0" lang="en-GB" sz="4250" spc="-1" strike="noStrike">
              <a:solidFill>
                <a:srgbClr val="000000"/>
              </a:solidFill>
              <a:latin typeface="Arial"/>
            </a:endParaRPr>
          </a:p>
        </p:txBody>
      </p:sp>
      <p:sp>
        <p:nvSpPr>
          <p:cNvPr id="137"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fontScale="62000"/>
          </a:bodyPr>
          <a:p>
            <a:pPr>
              <a:lnSpc>
                <a:spcPct val="100000"/>
              </a:lnSpc>
              <a:spcBef>
                <a:spcPts val="799"/>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40" spc="-1" strike="noStrike">
                <a:solidFill>
                  <a:srgbClr val="376092"/>
                </a:solidFill>
                <a:latin typeface="Calibri"/>
              </a:rPr>
              <a:t>This is NOT just a summary of literature</a:t>
            </a:r>
            <a:endParaRPr b="0" lang="en-GB" sz="2640" spc="-1" strike="noStrike">
              <a:solidFill>
                <a:srgbClr val="000000"/>
              </a:solidFill>
              <a:latin typeface="Arial"/>
            </a:endParaRPr>
          </a:p>
          <a:p>
            <a:pPr>
              <a:lnSpc>
                <a:spcPct val="100000"/>
              </a:lnSpc>
              <a:spcBef>
                <a:spcPts val="799"/>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640" spc="-1" strike="noStrike">
                <a:solidFill>
                  <a:srgbClr val="376092"/>
                </a:solidFill>
                <a:latin typeface="Calibri"/>
              </a:rPr>
              <a:t>Show how your project:</a:t>
            </a:r>
            <a:endParaRPr b="0" lang="en-GB" sz="2640" spc="-1" strike="noStrike">
              <a:solidFill>
                <a:srgbClr val="000000"/>
              </a:solidFill>
              <a:latin typeface="Arial"/>
            </a:endParaRPr>
          </a:p>
          <a:p>
            <a:pPr>
              <a:lnSpc>
                <a:spcPct val="100000"/>
              </a:lnSpc>
              <a:spcBef>
                <a:spcPts val="700"/>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800" spc="-1" strike="noStrike">
                <a:solidFill>
                  <a:srgbClr val="376092"/>
                </a:solidFill>
                <a:latin typeface="Calibri"/>
              </a:rPr>
              <a:t>      ̶̶  </a:t>
            </a:r>
            <a:r>
              <a:rPr b="1" lang="en-ZA" sz="2800" spc="-1" strike="noStrike">
                <a:solidFill>
                  <a:srgbClr val="376092"/>
                </a:solidFill>
                <a:latin typeface="Calibri"/>
              </a:rPr>
              <a:t>Literature SUPPORTS your hypothesis</a:t>
            </a:r>
            <a:endParaRPr b="0" lang="en-GB" sz="2800" spc="-1" strike="noStrike">
              <a:solidFill>
                <a:srgbClr val="000000"/>
              </a:solidFill>
              <a:latin typeface="Arial"/>
            </a:endParaRPr>
          </a:p>
          <a:p>
            <a:pPr>
              <a:lnSpc>
                <a:spcPct val="100000"/>
              </a:lnSpc>
              <a:spcBef>
                <a:spcPts val="700"/>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800" spc="-1" strike="noStrike">
                <a:solidFill>
                  <a:srgbClr val="376092"/>
                </a:solidFill>
                <a:latin typeface="Calibri"/>
              </a:rPr>
              <a:t>	</a:t>
            </a:r>
            <a:r>
              <a:rPr b="1" lang="en-US" sz="2800" spc="-1" strike="noStrike">
                <a:solidFill>
                  <a:srgbClr val="376092"/>
                </a:solidFill>
                <a:latin typeface="Calibri"/>
              </a:rPr>
              <a:t> ̶̶  </a:t>
            </a:r>
            <a:r>
              <a:rPr b="1" lang="en-ZA" sz="2800" spc="-1" strike="noStrike">
                <a:solidFill>
                  <a:srgbClr val="376092"/>
                </a:solidFill>
                <a:latin typeface="Calibri"/>
              </a:rPr>
              <a:t>EXTENDS previous work</a:t>
            </a:r>
            <a:endParaRPr b="0" lang="en-GB" sz="2800" spc="-1" strike="noStrike">
              <a:solidFill>
                <a:srgbClr val="000000"/>
              </a:solidFill>
              <a:latin typeface="Arial"/>
            </a:endParaRPr>
          </a:p>
          <a:p>
            <a:pPr>
              <a:lnSpc>
                <a:spcPct val="100000"/>
              </a:lnSpc>
              <a:spcBef>
                <a:spcPts val="700"/>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800" spc="-1" strike="noStrike">
                <a:solidFill>
                  <a:srgbClr val="376092"/>
                </a:solidFill>
                <a:latin typeface="Calibri"/>
              </a:rPr>
              <a:t>	</a:t>
            </a:r>
            <a:r>
              <a:rPr b="1" lang="en-US" sz="2800" spc="-1" strike="noStrike">
                <a:solidFill>
                  <a:srgbClr val="376092"/>
                </a:solidFill>
                <a:latin typeface="Calibri"/>
              </a:rPr>
              <a:t> ̶̶  </a:t>
            </a:r>
            <a:r>
              <a:rPr b="1" lang="en-ZA" sz="2800" spc="-1" strike="noStrike">
                <a:solidFill>
                  <a:srgbClr val="376092"/>
                </a:solidFill>
                <a:latin typeface="Calibri"/>
              </a:rPr>
              <a:t>AVOIDS previous mistakes</a:t>
            </a:r>
            <a:endParaRPr b="0" lang="en-GB" sz="2800" spc="-1" strike="noStrike">
              <a:solidFill>
                <a:srgbClr val="000000"/>
              </a:solidFill>
              <a:latin typeface="Arial"/>
            </a:endParaRPr>
          </a:p>
          <a:p>
            <a:pPr>
              <a:lnSpc>
                <a:spcPct val="100000"/>
              </a:lnSpc>
              <a:spcBef>
                <a:spcPts val="700"/>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800" spc="-1" strike="noStrike">
                <a:solidFill>
                  <a:srgbClr val="376092"/>
                </a:solidFill>
                <a:latin typeface="Calibri"/>
              </a:rPr>
              <a:t>      ̶̶  </a:t>
            </a:r>
            <a:r>
              <a:rPr b="1" lang="en-ZA" sz="2800" spc="-1" strike="noStrike">
                <a:solidFill>
                  <a:srgbClr val="376092"/>
                </a:solidFill>
                <a:latin typeface="Calibri"/>
              </a:rPr>
              <a:t>IS UNIQUE</a:t>
            </a:r>
            <a:r>
              <a:rPr b="1" lang="en-ZA" sz="2800" spc="-1" strike="noStrike">
                <a:solidFill>
                  <a:srgbClr val="376092"/>
                </a:solidFill>
                <a:latin typeface="Calibri"/>
              </a:rPr>
              <a:t>	</a:t>
            </a:r>
            <a:r>
              <a:rPr b="1" lang="en-ZA" sz="2800" spc="-1" strike="noStrike">
                <a:solidFill>
                  <a:srgbClr val="376092"/>
                </a:solidFill>
                <a:latin typeface="Calibri"/>
              </a:rPr>
              <a:t> to previously followed paths</a:t>
            </a:r>
            <a:endParaRPr b="0" lang="en-GB" sz="2800" spc="-1" strike="noStrike">
              <a:solidFill>
                <a:srgbClr val="000000"/>
              </a:solidFill>
              <a:latin typeface="Arial"/>
            </a:endParaRPr>
          </a:p>
          <a:p>
            <a:pPr>
              <a:lnSpc>
                <a:spcPct val="100000"/>
              </a:lnSpc>
              <a:spcBef>
                <a:spcPts val="700"/>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800" spc="-1" strike="noStrike">
                <a:solidFill>
                  <a:srgbClr val="376092"/>
                </a:solidFill>
                <a:latin typeface="Calibri"/>
              </a:rPr>
              <a:t>     </a:t>
            </a:r>
            <a:endParaRPr b="0" lang="en-GB" sz="2800" spc="-1" strike="noStrike">
              <a:solidFill>
                <a:srgbClr val="000000"/>
              </a:solidFill>
              <a:latin typeface="Arial"/>
            </a:endParaRPr>
          </a:p>
          <a:p>
            <a:pPr>
              <a:lnSpc>
                <a:spcPct val="100000"/>
              </a:lnSpc>
              <a:spcBef>
                <a:spcPts val="700"/>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800" spc="-1" strike="noStrike">
              <a:solidFill>
                <a:srgbClr val="000000"/>
              </a:solidFill>
              <a:latin typeface="Arial"/>
            </a:endParaRPr>
          </a:p>
          <a:p>
            <a:pPr>
              <a:lnSpc>
                <a:spcPct val="100000"/>
              </a:lnSpc>
              <a:spcBef>
                <a:spcPts val="700"/>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800" spc="-1" strike="noStrike">
              <a:solidFill>
                <a:srgbClr val="000000"/>
              </a:solidFill>
              <a:latin typeface="Arial"/>
            </a:endParaRPr>
          </a:p>
          <a:p>
            <a:pPr>
              <a:lnSpc>
                <a:spcPct val="100000"/>
              </a:lnSpc>
              <a:spcBef>
                <a:spcPts val="700"/>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800" spc="-1" strike="noStrike">
              <a:solidFill>
                <a:srgbClr val="000000"/>
              </a:solidFill>
              <a:latin typeface="Arial"/>
            </a:endParaRPr>
          </a:p>
          <a:p>
            <a:pPr>
              <a:lnSpc>
                <a:spcPct val="100000"/>
              </a:lnSpc>
              <a:spcBef>
                <a:spcPts val="700"/>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800" spc="-1" strike="noStrike">
              <a:solidFill>
                <a:srgbClr val="000000"/>
              </a:solidFill>
              <a:latin typeface="Arial"/>
            </a:endParaRPr>
          </a:p>
          <a:p>
            <a:pPr>
              <a:lnSpc>
                <a:spcPct val="100000"/>
              </a:lnSpc>
              <a:spcBef>
                <a:spcPts val="799"/>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640" spc="-1" strike="noStrike">
                <a:solidFill>
                  <a:srgbClr val="376092"/>
                </a:solidFill>
                <a:latin typeface="Calibri"/>
              </a:rPr>
              <a:t>	</a:t>
            </a:r>
            <a:endParaRPr b="0" lang="en-GB" sz="2640" spc="-1" strike="noStrike">
              <a:solidFill>
                <a:srgbClr val="000000"/>
              </a:solidFill>
              <a:latin typeface="Arial"/>
            </a:endParaRPr>
          </a:p>
          <a:p>
            <a:pPr>
              <a:lnSpc>
                <a:spcPct val="100000"/>
              </a:lnSpc>
              <a:spcBef>
                <a:spcPts val="799"/>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640" spc="-1" strike="noStrike">
              <a:solidFill>
                <a:srgbClr val="000000"/>
              </a:solidFill>
              <a:latin typeface="Arial"/>
            </a:endParaRPr>
          </a:p>
          <a:p>
            <a:pPr>
              <a:lnSpc>
                <a:spcPct val="100000"/>
              </a:lnSpc>
              <a:spcBef>
                <a:spcPts val="799"/>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640" spc="-1" strike="noStrike">
              <a:solidFill>
                <a:srgbClr val="000000"/>
              </a:solidFill>
              <a:latin typeface="Arial"/>
            </a:endParaRPr>
          </a:p>
          <a:p>
            <a:pPr>
              <a:lnSpc>
                <a:spcPct val="100000"/>
              </a:lnSpc>
              <a:spcBef>
                <a:spcPts val="799"/>
              </a:spcBef>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640" spc="-1" strike="noStrike">
              <a:solidFill>
                <a:srgbClr val="000000"/>
              </a:solidFill>
              <a:latin typeface="Arial"/>
            </a:endParaRPr>
          </a:p>
          <a:p>
            <a:pPr>
              <a:lnSpc>
                <a:spcPct val="100000"/>
              </a:lnSpc>
              <a:spcBef>
                <a:spcPts val="700"/>
              </a:spcBef>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endParaRPr b="0" lang="en-GB" sz="2310" spc="-1" strike="noStrike">
              <a:solidFill>
                <a:srgbClr val="000000"/>
              </a:solidFill>
              <a:latin typeface="Arial"/>
            </a:endParaRPr>
          </a:p>
          <a:p>
            <a:pPr>
              <a:lnSpc>
                <a:spcPct val="100000"/>
              </a:lnSpc>
              <a:spcBef>
                <a:spcPts val="700"/>
              </a:spcBef>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endParaRPr b="0" lang="en-GB" sz="2310" spc="-1" strike="noStrike">
              <a:solidFill>
                <a:srgbClr val="000000"/>
              </a:solidFill>
              <a:latin typeface="Arial"/>
            </a:endParaRPr>
          </a:p>
          <a:p>
            <a:pPr>
              <a:lnSpc>
                <a:spcPct val="100000"/>
              </a:lnSpc>
              <a:spcBef>
                <a:spcPts val="624"/>
              </a:spcBef>
              <a:tabLst>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 algn="l" pos="10058400"/>
              </a:tabLst>
            </a:pPr>
            <a:endParaRPr b="0" lang="en-GB" sz="2500" spc="-1" strike="noStrike">
              <a:solidFill>
                <a:srgbClr val="000000"/>
              </a:solidFill>
              <a:latin typeface="Arial"/>
            </a:endParaRPr>
          </a:p>
          <a:p>
            <a:pPr>
              <a:lnSpc>
                <a:spcPct val="100000"/>
              </a:lnSpc>
              <a:spcBef>
                <a:spcPts val="624"/>
              </a:spcBef>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endParaRPr b="0" lang="en-GB" sz="2500" spc="-1" strike="noStrike">
              <a:solidFill>
                <a:srgbClr val="000000"/>
              </a:solidFill>
              <a:latin typeface="Arial"/>
            </a:endParaRPr>
          </a:p>
        </p:txBody>
      </p:sp>
      <p:sp>
        <p:nvSpPr>
          <p:cNvPr id="138" name="Slide Number Placeholder 20"/>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53E486D2-3431-486C-984B-B593B9F69FB0}"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39"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3600" spc="-1" strike="noStrike">
                <a:solidFill>
                  <a:srgbClr val="953735"/>
                </a:solidFill>
                <a:latin typeface="Calibri"/>
              </a:rPr>
              <a:t>The narrative of a good literature review</a:t>
            </a:r>
            <a:endParaRPr b="0" lang="en-GB" sz="3600" spc="-1" strike="noStrike">
              <a:solidFill>
                <a:srgbClr val="000000"/>
              </a:solidFill>
              <a:latin typeface="Arial"/>
            </a:endParaRPr>
          </a:p>
        </p:txBody>
      </p:sp>
      <p:sp>
        <p:nvSpPr>
          <p:cNvPr id="140"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a:bodyPr>
          <a:p>
            <a:pPr>
              <a:lnSpc>
                <a:spcPct val="100000"/>
              </a:lnSpc>
            </a:pPr>
            <a:endParaRPr b="1" lang="en-GB" sz="2640" spc="-1" strike="noStrike">
              <a:solidFill>
                <a:srgbClr val="376092"/>
              </a:solidFill>
              <a:latin typeface="Calibri"/>
            </a:endParaRPr>
          </a:p>
        </p:txBody>
      </p:sp>
      <p:pic>
        <p:nvPicPr>
          <p:cNvPr id="141" name="Picture 5" descr=""/>
          <p:cNvPicPr/>
          <p:nvPr/>
        </p:nvPicPr>
        <p:blipFill>
          <a:blip r:embed="rId1"/>
          <a:stretch/>
        </p:blipFill>
        <p:spPr>
          <a:xfrm>
            <a:off x="2245320" y="1575000"/>
            <a:ext cx="5025240" cy="3832200"/>
          </a:xfrm>
          <a:prstGeom prst="rect">
            <a:avLst/>
          </a:prstGeom>
          <a:ln w="0">
            <a:noFill/>
          </a:ln>
        </p:spPr>
      </p:pic>
      <p:sp>
        <p:nvSpPr>
          <p:cNvPr id="142" name="Slide Number Placeholder 23"/>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937202C9-604D-406E-A9B3-4EEF99C6742D}"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143" name="TextBox 3"/>
          <p:cNvSpPr/>
          <p:nvPr/>
        </p:nvSpPr>
        <p:spPr>
          <a:xfrm>
            <a:off x="503640" y="1323000"/>
            <a:ext cx="1679400" cy="1555560"/>
          </a:xfrm>
          <a:prstGeom prst="rect">
            <a:avLst/>
          </a:prstGeom>
          <a:noFill/>
          <a:ln w="0">
            <a:noFill/>
          </a:ln>
        </p:spPr>
        <p:style>
          <a:lnRef idx="0"/>
          <a:fillRef idx="0"/>
          <a:effectRef idx="0"/>
          <a:fontRef idx="minor"/>
        </p:style>
        <p:txBody>
          <a:bodyPr lIns="90000" rIns="90000" tIns="46800" bIns="46800" anchor="t">
            <a:spAutoFit/>
          </a:bodyPr>
          <a:p>
            <a:pP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3200" spc="-1" strike="noStrike">
                <a:solidFill>
                  <a:srgbClr val="376092"/>
                </a:solidFill>
                <a:latin typeface="Calibri"/>
                <a:ea typeface="DejaVu Sans"/>
              </a:rPr>
              <a:t>Reader</a:t>
            </a:r>
            <a:endParaRPr b="0" lang="en-GB" sz="3200" spc="-1" strike="noStrike">
              <a:solidFill>
                <a:srgbClr val="000000"/>
              </a:solidFill>
              <a:latin typeface="Arial"/>
            </a:endParaRPr>
          </a:p>
          <a:p>
            <a:pP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3200" spc="-1" strike="noStrike">
                <a:solidFill>
                  <a:srgbClr val="376092"/>
                </a:solidFill>
                <a:latin typeface="Calibri"/>
                <a:ea typeface="DejaVu Sans"/>
              </a:rPr>
              <a:t>knows</a:t>
            </a:r>
            <a:endParaRPr b="0" lang="en-GB" sz="3200" spc="-1" strike="noStrike">
              <a:solidFill>
                <a:srgbClr val="000000"/>
              </a:solidFill>
              <a:latin typeface="Arial"/>
            </a:endParaRPr>
          </a:p>
          <a:p>
            <a:pP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endParaRPr b="0" lang="en-GB" sz="3200" spc="-1" strike="noStrike">
              <a:solidFill>
                <a:srgbClr val="000000"/>
              </a:solidFill>
              <a:latin typeface="Arial"/>
            </a:endParaRPr>
          </a:p>
        </p:txBody>
      </p:sp>
      <p:sp>
        <p:nvSpPr>
          <p:cNvPr id="144" name="TextBox 7"/>
          <p:cNvSpPr/>
          <p:nvPr/>
        </p:nvSpPr>
        <p:spPr>
          <a:xfrm>
            <a:off x="503640" y="4283640"/>
            <a:ext cx="1679400" cy="2043000"/>
          </a:xfrm>
          <a:prstGeom prst="rect">
            <a:avLst/>
          </a:prstGeom>
          <a:noFill/>
          <a:ln w="0">
            <a:noFill/>
          </a:ln>
        </p:spPr>
        <p:style>
          <a:lnRef idx="0"/>
          <a:fillRef idx="0"/>
          <a:effectRef idx="0"/>
          <a:fontRef idx="minor"/>
        </p:style>
        <p:txBody>
          <a:bodyPr lIns="90000" rIns="90000" tIns="46800" bIns="46800" anchor="t">
            <a:sp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3200" spc="-1" strike="noStrike">
                <a:solidFill>
                  <a:srgbClr val="376092"/>
                </a:solidFill>
                <a:latin typeface="Calibri"/>
                <a:ea typeface="DejaVu Sans"/>
              </a:rPr>
              <a:t>Reader doesn't know</a:t>
            </a:r>
            <a:endParaRPr b="0" lang="en-GB" sz="3200" spc="-1" strike="noStrike">
              <a:solidFill>
                <a:srgbClr val="000000"/>
              </a:solidFill>
              <a:latin typeface="Arial"/>
            </a:endParaRPr>
          </a:p>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endParaRPr b="0" lang="en-GB" sz="3200" spc="-1" strike="noStrike">
              <a:solidFill>
                <a:srgbClr val="000000"/>
              </a:solidFill>
              <a:latin typeface="Arial"/>
            </a:endParaRPr>
          </a:p>
        </p:txBody>
      </p:sp>
      <p:cxnSp>
        <p:nvCxnSpPr>
          <p:cNvPr id="145" name="Straight Arrow Connector 2"/>
          <p:cNvCxnSpPr/>
          <p:nvPr/>
        </p:nvCxnSpPr>
        <p:spPr>
          <a:xfrm>
            <a:off x="1142640" y="2666880"/>
            <a:ext cx="1440" cy="2439360"/>
          </a:xfrm>
          <a:prstGeom prst="straightConnector1">
            <a:avLst/>
          </a:prstGeom>
          <a:ln w="63360">
            <a:solidFill>
              <a:srgbClr val="17375e"/>
            </a:solidFill>
            <a:miter/>
            <a:tailEnd len="med" type="triangle" w="med"/>
          </a:ln>
        </p:spPr>
      </p:cxnSp>
    </p:spTree>
  </p:cSld>
  <mc:AlternateContent>
    <mc:Choice Requires="p14">
      <p:transition spd="slow" p14:dur="2000"/>
    </mc:Choice>
    <mc:Fallback>
      <p:transition spd="slow"/>
    </mc:Fallback>
  </mc:AlternateContent>
  <p:timing>
    <p:tnLst>
      <p:par>
        <p:cTn id="49" dur="indefinite" restart="never" nodeType="tmRoot">
          <p:childTnLst>
            <p:seq>
              <p:cTn id="50" dur="indefinite" nodeType="mainSeq">
                <p:childTnLst>
                  <p:par>
                    <p:cTn id="51" nodeType="clickEffect" fill="hold">
                      <p:stCondLst>
                        <p:cond delay="indefinite"/>
                      </p:stCondLst>
                      <p:childTnLst>
                        <p:par>
                          <p:cTn id="52" nodeType="withEffect" fill="hold">
                            <p:stCondLst>
                              <p:cond delay="0"/>
                            </p:stCondLst>
                            <p:childTnLst>
                              <p:par>
                                <p:cTn id="53" nodeType="clickEffect" fill="hold" presetClass="entr" presetID="1">
                                  <p:stCondLst>
                                    <p:cond delay="0"/>
                                  </p:stCondLst>
                                  <p:childTnLst>
                                    <p:set>
                                      <p:cBhvr>
                                        <p:cTn id="54" dur="1" fill="hold">
                                          <p:stCondLst>
                                            <p:cond delay="0"/>
                                          </p:stCondLst>
                                        </p:cTn>
                                        <p:tgtEl>
                                          <p:spTgt spid="143"/>
                                        </p:tgtEl>
                                        <p:attrNameLst>
                                          <p:attrName>style.visibility</p:attrName>
                                        </p:attrNameLst>
                                      </p:cBhvr>
                                      <p:to>
                                        <p:strVal val="visible"/>
                                      </p:to>
                                    </p:set>
                                  </p:childTnLst>
                                </p:cTn>
                              </p:par>
                            </p:childTnLst>
                          </p:cTn>
                        </p:par>
                      </p:childTnLst>
                    </p:cTn>
                  </p:par>
                  <p:par>
                    <p:cTn id="55" nodeType="clickEffect" fill="hold">
                      <p:stCondLst>
                        <p:cond delay="indefinite"/>
                      </p:stCondLst>
                      <p:childTnLst>
                        <p:par>
                          <p:cTn id="56" nodeType="withEffect" fill="hold">
                            <p:stCondLst>
                              <p:cond delay="0"/>
                            </p:stCondLst>
                            <p:childTnLst>
                              <p:par>
                                <p:cTn id="57" nodeType="clickEffect" fill="hold" presetClass="entr" presetID="1">
                                  <p:stCondLst>
                                    <p:cond delay="0"/>
                                  </p:stCondLst>
                                  <p:childTnLst>
                                    <p:set>
                                      <p:cBhvr>
                                        <p:cTn id="58" dur="1" fill="hold">
                                          <p:stCondLst>
                                            <p:cond delay="0"/>
                                          </p:stCondLst>
                                        </p:cTn>
                                        <p:tgtEl>
                                          <p:spTgt spid="145"/>
                                        </p:tgtEl>
                                        <p:attrNameLst>
                                          <p:attrName>style.visibility</p:attrName>
                                        </p:attrNameLst>
                                      </p:cBhvr>
                                      <p:to>
                                        <p:strVal val="visible"/>
                                      </p:to>
                                    </p:set>
                                  </p:childTnLst>
                                </p:cTn>
                              </p:par>
                              <p:par>
                                <p:cTn id="59" nodeType="withEffect" fill="hold" presetClass="entr" presetID="1">
                                  <p:stCondLst>
                                    <p:cond delay="0"/>
                                  </p:stCondLst>
                                  <p:childTnLst>
                                    <p:set>
                                      <p:cBhvr>
                                        <p:cTn id="60" dur="1" fill="hold">
                                          <p:stCondLst>
                                            <p:cond delay="0"/>
                                          </p:stCondLst>
                                        </p:cTn>
                                        <p:tgtEl>
                                          <p:spTgt spid="14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46"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3600" spc="-1" strike="noStrike">
                <a:solidFill>
                  <a:srgbClr val="953735"/>
                </a:solidFill>
                <a:latin typeface="Calibri"/>
              </a:rPr>
              <a:t>The narrative of a good literature review</a:t>
            </a:r>
            <a:endParaRPr b="0" lang="en-GB" sz="3600" spc="-1" strike="noStrike">
              <a:solidFill>
                <a:srgbClr val="000000"/>
              </a:solidFill>
              <a:latin typeface="Arial"/>
            </a:endParaRPr>
          </a:p>
        </p:txBody>
      </p:sp>
      <p:pic>
        <p:nvPicPr>
          <p:cNvPr id="147" name="Picture 7" descr=""/>
          <p:cNvPicPr/>
          <p:nvPr/>
        </p:nvPicPr>
        <p:blipFill>
          <a:blip r:embed="rId1"/>
          <a:stretch/>
        </p:blipFill>
        <p:spPr>
          <a:xfrm>
            <a:off x="671760" y="1575000"/>
            <a:ext cx="5025600" cy="3832200"/>
          </a:xfrm>
          <a:prstGeom prst="rect">
            <a:avLst/>
          </a:prstGeom>
          <a:ln w="0">
            <a:noFill/>
          </a:ln>
        </p:spPr>
      </p:pic>
      <p:sp>
        <p:nvSpPr>
          <p:cNvPr id="148" name="TextBox 5"/>
          <p:cNvSpPr/>
          <p:nvPr/>
        </p:nvSpPr>
        <p:spPr>
          <a:xfrm>
            <a:off x="6131880" y="1323000"/>
            <a:ext cx="4199400" cy="1920600"/>
          </a:xfrm>
          <a:prstGeom prst="rect">
            <a:avLst/>
          </a:prstGeom>
          <a:noFill/>
          <a:ln w="0">
            <a:noFill/>
          </a:ln>
        </p:spPr>
        <p:style>
          <a:lnRef idx="0"/>
          <a:fillRef idx="0"/>
          <a:effectRef idx="0"/>
          <a:fontRef idx="minor"/>
        </p:style>
        <p:txBody>
          <a:bodyPr lIns="90000" rIns="90000" tIns="46800" bIns="46800" anchor="t">
            <a:sp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US" sz="3000" spc="-1" strike="noStrike">
                <a:solidFill>
                  <a:srgbClr val="953735"/>
                </a:solidFill>
                <a:latin typeface="Verdana"/>
                <a:ea typeface="DejaVu Sans"/>
              </a:rPr>
              <a:t>Introduce the field:</a:t>
            </a:r>
            <a:endParaRPr b="0" lang="en-GB" sz="3000" spc="-1" strike="noStrike">
              <a:solidFill>
                <a:srgbClr val="000000"/>
              </a:solidFill>
              <a:latin typeface="Arial"/>
            </a:endParaRPr>
          </a:p>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endParaRPr b="0" lang="en-GB" sz="3000" spc="-1" strike="noStrike">
              <a:solidFill>
                <a:srgbClr val="000000"/>
              </a:solidFill>
              <a:latin typeface="Arial"/>
            </a:endParaRPr>
          </a:p>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US" sz="3000" spc="-1" strike="noStrike">
                <a:solidFill>
                  <a:srgbClr val="953735"/>
                </a:solidFill>
                <a:latin typeface="Verdana"/>
                <a:ea typeface="DejaVu Sans"/>
              </a:rPr>
              <a:t>broad focus </a:t>
            </a:r>
            <a:endParaRPr b="0" lang="en-GB" sz="3000" spc="-1" strike="noStrike">
              <a:solidFill>
                <a:srgbClr val="000000"/>
              </a:solidFill>
              <a:latin typeface="Arial"/>
            </a:endParaRPr>
          </a:p>
        </p:txBody>
      </p:sp>
      <p:sp>
        <p:nvSpPr>
          <p:cNvPr id="149" name="Slide Number Placeholder 25"/>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49ACDB28-ECD7-4787-900D-FAB3D95C230A}"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150" name="Rectangle 3"/>
          <p:cNvSpPr/>
          <p:nvPr/>
        </p:nvSpPr>
        <p:spPr>
          <a:xfrm>
            <a:off x="1007640" y="2079000"/>
            <a:ext cx="184788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Malaria</a:t>
            </a:r>
            <a:endParaRPr b="0" lang="en-GB" sz="2900" spc="-1" strike="noStrike">
              <a:solidFill>
                <a:srgbClr val="000000"/>
              </a:solidFill>
              <a:latin typeface="Arial"/>
            </a:endParaRPr>
          </a:p>
        </p:txBody>
      </p:sp>
      <p:sp>
        <p:nvSpPr>
          <p:cNvPr id="151" name="Rectangle 10"/>
          <p:cNvSpPr/>
          <p:nvPr/>
        </p:nvSpPr>
        <p:spPr>
          <a:xfrm>
            <a:off x="2603880" y="2079000"/>
            <a:ext cx="275724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Epidemiology</a:t>
            </a:r>
            <a:endParaRPr b="0" lang="en-GB" sz="29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61" dur="indefinite" restart="never" nodeType="tmRoot">
          <p:childTnLst>
            <p:seq>
              <p:cTn id="62" dur="indefinite" nodeType="mainSeq">
                <p:childTnLst>
                  <p:par>
                    <p:cTn id="63" nodeType="clickEffect" fill="hold">
                      <p:stCondLst>
                        <p:cond delay="indefinite"/>
                      </p:stCondLst>
                      <p:childTnLst>
                        <p:par>
                          <p:cTn id="64" nodeType="withEffect" fill="hold">
                            <p:stCondLst>
                              <p:cond delay="0"/>
                            </p:stCondLst>
                            <p:childTnLst>
                              <p:par>
                                <p:cTn id="65" nodeType="clickEffect" fill="hold" presetClass="entr" presetID="1">
                                  <p:stCondLst>
                                    <p:cond delay="0"/>
                                  </p:stCondLst>
                                  <p:childTnLst>
                                    <p:set>
                                      <p:cBhvr>
                                        <p:cTn id="66" dur="1" fill="hold">
                                          <p:stCondLst>
                                            <p:cond delay="0"/>
                                          </p:stCondLst>
                                        </p:cTn>
                                        <p:tgtEl>
                                          <p:spTgt spid="150"/>
                                        </p:tgtEl>
                                        <p:attrNameLst>
                                          <p:attrName>style.visibility</p:attrName>
                                        </p:attrNameLst>
                                      </p:cBhvr>
                                      <p:to>
                                        <p:strVal val="visible"/>
                                      </p:to>
                                    </p:set>
                                  </p:childTnLst>
                                </p:cTn>
                              </p:par>
                            </p:childTnLst>
                          </p:cTn>
                        </p:par>
                      </p:childTnLst>
                    </p:cTn>
                  </p:par>
                  <p:par>
                    <p:cTn id="67" nodeType="clickEffect" fill="hold">
                      <p:stCondLst>
                        <p:cond delay="indefinite"/>
                      </p:stCondLst>
                      <p:childTnLst>
                        <p:par>
                          <p:cTn id="68" nodeType="withEffect" fill="hold">
                            <p:stCondLst>
                              <p:cond delay="0"/>
                            </p:stCondLst>
                            <p:childTnLst>
                              <p:par>
                                <p:cTn id="69" nodeType="clickEffect" fill="hold" presetClass="entr" presetID="1">
                                  <p:stCondLst>
                                    <p:cond delay="0"/>
                                  </p:stCondLst>
                                  <p:childTnLst>
                                    <p:set>
                                      <p:cBhvr>
                                        <p:cTn id="70" dur="1" fill="hold">
                                          <p:stCondLst>
                                            <p:cond delay="0"/>
                                          </p:stCondLst>
                                        </p:cTn>
                                        <p:tgtEl>
                                          <p:spTgt spid="15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52"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3600" spc="-1" strike="noStrike">
                <a:solidFill>
                  <a:srgbClr val="953735"/>
                </a:solidFill>
                <a:latin typeface="Calibri"/>
              </a:rPr>
              <a:t>The narrative of a good literature review</a:t>
            </a:r>
            <a:endParaRPr b="0" lang="en-GB" sz="3600" spc="-1" strike="noStrike">
              <a:solidFill>
                <a:srgbClr val="000000"/>
              </a:solidFill>
              <a:latin typeface="Arial"/>
            </a:endParaRPr>
          </a:p>
        </p:txBody>
      </p:sp>
      <p:pic>
        <p:nvPicPr>
          <p:cNvPr id="153" name="Picture 8" descr=""/>
          <p:cNvPicPr/>
          <p:nvPr/>
        </p:nvPicPr>
        <p:blipFill>
          <a:blip r:embed="rId1"/>
          <a:stretch/>
        </p:blipFill>
        <p:spPr>
          <a:xfrm>
            <a:off x="671760" y="1575000"/>
            <a:ext cx="5025600" cy="3832200"/>
          </a:xfrm>
          <a:prstGeom prst="rect">
            <a:avLst/>
          </a:prstGeom>
          <a:ln w="0">
            <a:noFill/>
          </a:ln>
        </p:spPr>
      </p:pic>
      <p:sp>
        <p:nvSpPr>
          <p:cNvPr id="154" name="TextBox 8"/>
          <p:cNvSpPr/>
          <p:nvPr/>
        </p:nvSpPr>
        <p:spPr>
          <a:xfrm>
            <a:off x="5459760" y="2835000"/>
            <a:ext cx="4367880" cy="1920600"/>
          </a:xfrm>
          <a:prstGeom prst="rect">
            <a:avLst/>
          </a:prstGeom>
          <a:noFill/>
          <a:ln w="0">
            <a:noFill/>
          </a:ln>
        </p:spPr>
        <p:style>
          <a:lnRef idx="0"/>
          <a:fillRef idx="0"/>
          <a:effectRef idx="0"/>
          <a:fontRef idx="minor"/>
        </p:style>
        <p:txBody>
          <a:bodyPr lIns="90000" rIns="90000" tIns="46800" bIns="46800" anchor="t">
            <a:sp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US" sz="3000" spc="-1" strike="noStrike">
                <a:solidFill>
                  <a:srgbClr val="e46c0a"/>
                </a:solidFill>
                <a:latin typeface="Verdana"/>
                <a:ea typeface="DejaVu Sans"/>
              </a:rPr>
              <a:t>Focus on certain aspects in field of interest</a:t>
            </a:r>
            <a:endParaRPr b="0" lang="en-GB" sz="3000" spc="-1" strike="noStrike">
              <a:solidFill>
                <a:srgbClr val="000000"/>
              </a:solidFill>
              <a:latin typeface="Arial"/>
            </a:endParaRPr>
          </a:p>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endParaRPr b="0" lang="en-GB" sz="3000" spc="-1" strike="noStrike">
              <a:solidFill>
                <a:srgbClr val="000000"/>
              </a:solidFill>
              <a:latin typeface="Arial"/>
            </a:endParaRPr>
          </a:p>
        </p:txBody>
      </p:sp>
      <p:sp>
        <p:nvSpPr>
          <p:cNvPr id="155" name="Slide Number Placeholder 26"/>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9EEC895E-8FFF-4C4D-8758-AAB69CAA1E51}"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156" name="Rectangle 13"/>
          <p:cNvSpPr/>
          <p:nvPr/>
        </p:nvSpPr>
        <p:spPr>
          <a:xfrm>
            <a:off x="1854720" y="3213000"/>
            <a:ext cx="268092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Life cycle</a:t>
            </a:r>
            <a:endParaRPr b="0" lang="en-GB" sz="2900" spc="-1" strike="noStrike">
              <a:solidFill>
                <a:srgbClr val="000000"/>
              </a:solidFill>
              <a:latin typeface="Arial"/>
            </a:endParaRPr>
          </a:p>
        </p:txBody>
      </p:sp>
      <p:sp>
        <p:nvSpPr>
          <p:cNvPr id="157" name="Rectangle 14"/>
          <p:cNvSpPr/>
          <p:nvPr/>
        </p:nvSpPr>
        <p:spPr>
          <a:xfrm>
            <a:off x="1851120" y="3591000"/>
            <a:ext cx="276840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Current control</a:t>
            </a:r>
            <a:endParaRPr b="0" lang="en-GB" sz="29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71" dur="indefinite" restart="never" nodeType="tmRoot">
          <p:childTnLst>
            <p:seq>
              <p:cTn id="72" dur="indefinite" nodeType="mainSeq">
                <p:childTnLst>
                  <p:par>
                    <p:cTn id="73" nodeType="clickEffect" fill="hold">
                      <p:stCondLst>
                        <p:cond delay="indefinite"/>
                      </p:stCondLst>
                      <p:childTnLst>
                        <p:par>
                          <p:cTn id="74" nodeType="withEffect" fill="hold">
                            <p:stCondLst>
                              <p:cond delay="0"/>
                            </p:stCondLst>
                            <p:childTnLst>
                              <p:par>
                                <p:cTn id="75" nodeType="clickEffect" fill="hold" presetClass="entr" presetID="1">
                                  <p:stCondLst>
                                    <p:cond delay="0"/>
                                  </p:stCondLst>
                                  <p:childTnLst>
                                    <p:set>
                                      <p:cBhvr>
                                        <p:cTn id="76" dur="1" fill="hold">
                                          <p:stCondLst>
                                            <p:cond delay="0"/>
                                          </p:stCondLst>
                                        </p:cTn>
                                        <p:tgtEl>
                                          <p:spTgt spid="156"/>
                                        </p:tgtEl>
                                        <p:attrNameLst>
                                          <p:attrName>style.visibility</p:attrName>
                                        </p:attrNameLst>
                                      </p:cBhvr>
                                      <p:to>
                                        <p:strVal val="visible"/>
                                      </p:to>
                                    </p:set>
                                  </p:childTnLst>
                                </p:cTn>
                              </p:par>
                            </p:childTnLst>
                          </p:cTn>
                        </p:par>
                      </p:childTnLst>
                    </p:cTn>
                  </p:par>
                  <p:par>
                    <p:cTn id="77" nodeType="clickEffect" fill="hold">
                      <p:stCondLst>
                        <p:cond delay="indefinite"/>
                      </p:stCondLst>
                      <p:childTnLst>
                        <p:par>
                          <p:cTn id="78" nodeType="withEffect" fill="hold">
                            <p:stCondLst>
                              <p:cond delay="0"/>
                            </p:stCondLst>
                            <p:childTnLst>
                              <p:par>
                                <p:cTn id="79" nodeType="clickEffect" fill="hold" presetClass="entr" presetID="1">
                                  <p:stCondLst>
                                    <p:cond delay="0"/>
                                  </p:stCondLst>
                                  <p:childTnLst>
                                    <p:set>
                                      <p:cBhvr>
                                        <p:cTn id="80" dur="1" fill="hold">
                                          <p:stCondLst>
                                            <p:cond delay="0"/>
                                          </p:stCondLst>
                                        </p:cTn>
                                        <p:tgtEl>
                                          <p:spTgt spid="15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58"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3600" spc="-1" strike="noStrike">
                <a:solidFill>
                  <a:srgbClr val="953735"/>
                </a:solidFill>
                <a:latin typeface="Calibri"/>
              </a:rPr>
              <a:t>The narrative of a good literature review</a:t>
            </a:r>
            <a:endParaRPr b="0" lang="en-GB" sz="3600" spc="-1" strike="noStrike">
              <a:solidFill>
                <a:srgbClr val="000000"/>
              </a:solidFill>
              <a:latin typeface="Arial"/>
            </a:endParaRPr>
          </a:p>
        </p:txBody>
      </p:sp>
      <p:pic>
        <p:nvPicPr>
          <p:cNvPr id="159" name="Picture 10" descr=""/>
          <p:cNvPicPr/>
          <p:nvPr/>
        </p:nvPicPr>
        <p:blipFill>
          <a:blip r:embed="rId1"/>
          <a:stretch/>
        </p:blipFill>
        <p:spPr>
          <a:xfrm>
            <a:off x="671760" y="1575000"/>
            <a:ext cx="5025600" cy="3832200"/>
          </a:xfrm>
          <a:prstGeom prst="rect">
            <a:avLst/>
          </a:prstGeom>
          <a:ln w="0">
            <a:noFill/>
          </a:ln>
        </p:spPr>
      </p:pic>
      <p:sp>
        <p:nvSpPr>
          <p:cNvPr id="160" name="TextBox 6"/>
          <p:cNvSpPr/>
          <p:nvPr/>
        </p:nvSpPr>
        <p:spPr>
          <a:xfrm>
            <a:off x="5292000" y="4385160"/>
            <a:ext cx="4535640" cy="1463760"/>
          </a:xfrm>
          <a:prstGeom prst="rect">
            <a:avLst/>
          </a:prstGeom>
          <a:noFill/>
          <a:ln w="0">
            <a:noFill/>
          </a:ln>
        </p:spPr>
        <p:style>
          <a:lnRef idx="0"/>
          <a:fillRef idx="0"/>
          <a:effectRef idx="0"/>
          <a:fontRef idx="minor"/>
        </p:style>
        <p:txBody>
          <a:bodyPr lIns="90000" rIns="90000" tIns="46800" bIns="46800" anchor="t">
            <a:sp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US" sz="3000" spc="-1" strike="noStrike">
                <a:solidFill>
                  <a:srgbClr val="4f6228"/>
                </a:solidFill>
                <a:latin typeface="Verdana"/>
                <a:ea typeface="DejaVu Sans"/>
              </a:rPr>
              <a:t>End with gap analysis</a:t>
            </a:r>
            <a:endParaRPr b="0" lang="en-GB" sz="3000" spc="-1" strike="noStrike">
              <a:solidFill>
                <a:srgbClr val="000000"/>
              </a:solidFill>
              <a:latin typeface="Arial"/>
            </a:endParaRPr>
          </a:p>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endParaRPr b="0" lang="en-GB" sz="3000" spc="-1" strike="noStrike">
              <a:solidFill>
                <a:srgbClr val="000000"/>
              </a:solidFill>
              <a:latin typeface="Arial"/>
            </a:endParaRPr>
          </a:p>
        </p:txBody>
      </p:sp>
      <p:sp>
        <p:nvSpPr>
          <p:cNvPr id="161" name="Slide Number Placeholder 28"/>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0C5802C1-2A53-49CB-BE00-09E2C47BCF83}"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162" name="Rectangle 11"/>
          <p:cNvSpPr/>
          <p:nvPr/>
        </p:nvSpPr>
        <p:spPr>
          <a:xfrm>
            <a:off x="1847880" y="4410000"/>
            <a:ext cx="268056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Resistance</a:t>
            </a:r>
            <a:endParaRPr b="0" lang="en-GB" sz="29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81" dur="indefinite" restart="never" nodeType="tmRoot">
          <p:childTnLst>
            <p:seq>
              <p:cTn id="82" dur="indefinite" nodeType="mainSeq">
                <p:childTnLst>
                  <p:par>
                    <p:cTn id="83" nodeType="clickEffect" fill="hold">
                      <p:stCondLst>
                        <p:cond delay="indefinite"/>
                      </p:stCondLst>
                      <p:childTnLst>
                        <p:par>
                          <p:cTn id="84" nodeType="withEffect" fill="hold">
                            <p:stCondLst>
                              <p:cond delay="0"/>
                            </p:stCondLst>
                            <p:childTnLst>
                              <p:par>
                                <p:cTn id="85" nodeType="clickEffect" fill="hold" presetClass="entr" presetID="1">
                                  <p:stCondLst>
                                    <p:cond delay="0"/>
                                  </p:stCondLst>
                                  <p:childTnLst>
                                    <p:set>
                                      <p:cBhvr>
                                        <p:cTn id="86" dur="1" fill="hold">
                                          <p:stCondLst>
                                            <p:cond delay="0"/>
                                          </p:stCondLst>
                                        </p:cTn>
                                        <p:tgtEl>
                                          <p:spTgt spid="16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63" name="PlaceHolder 1"/>
          <p:cNvSpPr>
            <a:spLocks noGrp="1"/>
          </p:cNvSpPr>
          <p:nvPr>
            <p:ph type="title"/>
          </p:nvPr>
        </p:nvSpPr>
        <p:spPr>
          <a:xfrm>
            <a:off x="109188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Purpose</a:t>
            </a:r>
            <a:r>
              <a:rPr b="1" lang="en-US" sz="4250" spc="-1" strike="noStrike">
                <a:solidFill>
                  <a:srgbClr val="953735"/>
                </a:solidFill>
                <a:latin typeface="Calibri"/>
              </a:rPr>
              <a:t>	</a:t>
            </a:r>
            <a:r>
              <a:rPr b="1" lang="en-US" sz="4250" spc="-1" strike="noStrike">
                <a:solidFill>
                  <a:srgbClr val="953735"/>
                </a:solidFill>
                <a:latin typeface="Calibri"/>
              </a:rPr>
              <a:t>	</a:t>
            </a:r>
            <a:r>
              <a:rPr b="1" lang="en-US" sz="4250" spc="-1" strike="noStrike">
                <a:solidFill>
                  <a:srgbClr val="953735"/>
                </a:solidFill>
                <a:latin typeface="Calibri"/>
              </a:rPr>
              <a:t>	</a:t>
            </a:r>
            <a:r>
              <a:rPr b="1" lang="en-US" sz="4250" spc="-1" strike="noStrike">
                <a:solidFill>
                  <a:srgbClr val="953735"/>
                </a:solidFill>
                <a:latin typeface="Calibri"/>
              </a:rPr>
              <a:t>	</a:t>
            </a:r>
            <a:endParaRPr b="0" lang="en-GB" sz="4250" spc="-1" strike="noStrike">
              <a:solidFill>
                <a:srgbClr val="000000"/>
              </a:solidFill>
              <a:latin typeface="Arial"/>
            </a:endParaRPr>
          </a:p>
        </p:txBody>
      </p:sp>
      <p:sp>
        <p:nvSpPr>
          <p:cNvPr id="164"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a:bodyPr>
          <a:p>
            <a:pPr marL="343080" indent="-343080">
              <a:lnSpc>
                <a:spcPct val="100000"/>
              </a:lnSpc>
              <a:spcBef>
                <a:spcPts val="85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400" spc="-1" strike="noStrike">
                <a:solidFill>
                  <a:srgbClr val="376092"/>
                </a:solidFill>
                <a:latin typeface="Calibri"/>
              </a:rPr>
              <a:t>Funnel point is your purpose:</a:t>
            </a:r>
            <a:endParaRPr b="0" lang="en-GB" sz="3400" spc="-1" strike="noStrike">
              <a:solidFill>
                <a:srgbClr val="000000"/>
              </a:solidFill>
              <a:latin typeface="Arial"/>
            </a:endParaRPr>
          </a:p>
          <a:p>
            <a:pPr lvl="1" marL="743040" indent="-285840">
              <a:lnSpc>
                <a:spcPct val="100000"/>
              </a:lnSpc>
              <a:spcBef>
                <a:spcPts val="85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200" spc="-1" strike="noStrike">
                <a:solidFill>
                  <a:srgbClr val="376092"/>
                </a:solidFill>
                <a:latin typeface="Calibri"/>
              </a:rPr>
              <a:t>The purpose can be framed as a research question or </a:t>
            </a:r>
            <a:r>
              <a:rPr b="1" lang="en-US" sz="3400" spc="-1" strike="noStrike">
                <a:solidFill>
                  <a:srgbClr val="376092"/>
                </a:solidFill>
                <a:latin typeface="Calibri"/>
              </a:rPr>
              <a:t>hypothesis</a:t>
            </a:r>
            <a:endParaRPr b="0" lang="en-GB" sz="3400" spc="-1" strike="noStrike">
              <a:solidFill>
                <a:srgbClr val="000000"/>
              </a:solidFill>
              <a:latin typeface="Arial"/>
            </a:endParaRPr>
          </a:p>
          <a:p>
            <a:pPr lvl="1" marL="743040" indent="-285840">
              <a:lnSpc>
                <a:spcPct val="100000"/>
              </a:lnSpc>
              <a:spcBef>
                <a:spcPts val="799"/>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200" spc="-1" strike="noStrike">
                <a:solidFill>
                  <a:srgbClr val="376092"/>
                </a:solidFill>
                <a:latin typeface="Calibri"/>
              </a:rPr>
              <a:t>BE CONCISE</a:t>
            </a:r>
            <a:endParaRPr b="0" lang="en-GB" sz="3200" spc="-1" strike="noStrike">
              <a:solidFill>
                <a:srgbClr val="000000"/>
              </a:solidFill>
              <a:latin typeface="Arial"/>
            </a:endParaRPr>
          </a:p>
          <a:p>
            <a:pPr lvl="2" marL="1143000" indent="-228600">
              <a:lnSpc>
                <a:spcPct val="100000"/>
              </a:lnSpc>
              <a:spcBef>
                <a:spcPts val="799"/>
              </a:spcBef>
              <a:buClr>
                <a:srgbClr val="376092"/>
              </a:buClr>
              <a:buFont typeface="Arial"/>
              <a:buChar char="•"/>
              <a:tabLst>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 algn="l" pos="10058400"/>
              </a:tabLst>
            </a:pPr>
            <a:r>
              <a:rPr b="1" lang="en-US" sz="3200" spc="-1" strike="noStrike">
                <a:solidFill>
                  <a:srgbClr val="376092"/>
                </a:solidFill>
                <a:latin typeface="Calibri"/>
              </a:rPr>
              <a:t>One sentence!!!</a:t>
            </a:r>
            <a:endParaRPr b="0" lang="en-GB" sz="3200" spc="-1" strike="noStrike">
              <a:solidFill>
                <a:srgbClr val="000000"/>
              </a:solidFill>
              <a:latin typeface="Arial"/>
            </a:endParaRPr>
          </a:p>
          <a:p>
            <a:pPr lvl="2" marL="1143000" indent="-228600">
              <a:lnSpc>
                <a:spcPct val="100000"/>
              </a:lnSpc>
              <a:spcBef>
                <a:spcPts val="799"/>
              </a:spcBef>
              <a:buClr>
                <a:srgbClr val="376092"/>
              </a:buClr>
              <a:buFont typeface="Arial"/>
              <a:buChar char="•"/>
              <a:tabLst>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 algn="l" pos="10058400"/>
              </a:tabLst>
            </a:pPr>
            <a:r>
              <a:rPr b="1" lang="en-ZA" sz="3200" spc="-1" strike="noStrike">
                <a:solidFill>
                  <a:srgbClr val="376092"/>
                </a:solidFill>
                <a:latin typeface="Calibri"/>
              </a:rPr>
              <a:t>Solution to your problem </a:t>
            </a:r>
            <a:endParaRPr b="0" lang="en-GB" sz="3200" spc="-1" strike="noStrike">
              <a:solidFill>
                <a:srgbClr val="000000"/>
              </a:solidFill>
              <a:latin typeface="Arial"/>
            </a:endParaRPr>
          </a:p>
          <a:p>
            <a:pPr marL="1143000" indent="-228600">
              <a:lnSpc>
                <a:spcPct val="100000"/>
              </a:lnSpc>
              <a:spcBef>
                <a:spcPts val="799"/>
              </a:spcBef>
              <a:tabLst>
                <a:tab algn="l" pos="0"/>
              </a:tabLst>
            </a:pPr>
            <a:endParaRPr b="0" lang="en-GB" sz="3200" spc="-1" strike="noStrike">
              <a:solidFill>
                <a:srgbClr val="000000"/>
              </a:solidFill>
              <a:latin typeface="Arial"/>
            </a:endParaRPr>
          </a:p>
        </p:txBody>
      </p:sp>
      <p:pic>
        <p:nvPicPr>
          <p:cNvPr id="165" name="Picture 11" descr=""/>
          <p:cNvPicPr/>
          <p:nvPr/>
        </p:nvPicPr>
        <p:blipFill>
          <a:blip r:embed="rId1"/>
          <a:srcRect l="0" t="66405" r="11056" b="0"/>
          <a:stretch/>
        </p:blipFill>
        <p:spPr>
          <a:xfrm>
            <a:off x="5827320" y="252000"/>
            <a:ext cx="3916080" cy="1128240"/>
          </a:xfrm>
          <a:prstGeom prst="rect">
            <a:avLst/>
          </a:prstGeom>
          <a:ln w="0">
            <a:noFill/>
          </a:ln>
        </p:spPr>
      </p:pic>
      <p:sp>
        <p:nvSpPr>
          <p:cNvPr id="166" name="Slide Number Placeholder 30"/>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DE4F9E96-1E58-4C3E-938A-51327BAC0131}"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cxnSp>
        <p:nvCxnSpPr>
          <p:cNvPr id="167" name="Straight Arrow Connector 3"/>
          <p:cNvCxnSpPr/>
          <p:nvPr/>
        </p:nvCxnSpPr>
        <p:spPr>
          <a:xfrm>
            <a:off x="7267320" y="1403280"/>
            <a:ext cx="1440" cy="534600"/>
          </a:xfrm>
          <a:prstGeom prst="straightConnector1">
            <a:avLst/>
          </a:prstGeom>
          <a:ln w="69840">
            <a:solidFill>
              <a:srgbClr val="000000"/>
            </a:solidFill>
            <a:miter/>
            <a:tailEnd len="med" type="triangle" w="med"/>
          </a:ln>
        </p:spPr>
      </p:cxn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68"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ZA" sz="4000" spc="-1" strike="noStrike">
                <a:solidFill>
                  <a:srgbClr val="953735"/>
                </a:solidFill>
                <a:latin typeface="Calibri"/>
              </a:rPr>
              <a:t>Support the hypothesis</a:t>
            </a:r>
            <a:endParaRPr b="0" lang="en-GB" sz="4000" spc="-1" strike="noStrike">
              <a:solidFill>
                <a:srgbClr val="000000"/>
              </a:solidFill>
              <a:latin typeface="Arial"/>
            </a:endParaRPr>
          </a:p>
        </p:txBody>
      </p:sp>
      <p:pic>
        <p:nvPicPr>
          <p:cNvPr id="169" name="Picture 12" descr=""/>
          <p:cNvPicPr/>
          <p:nvPr/>
        </p:nvPicPr>
        <p:blipFill>
          <a:blip r:embed="rId1"/>
          <a:stretch/>
        </p:blipFill>
        <p:spPr>
          <a:xfrm>
            <a:off x="2603880" y="1134000"/>
            <a:ext cx="5025240" cy="3832200"/>
          </a:xfrm>
          <a:prstGeom prst="rect">
            <a:avLst/>
          </a:prstGeom>
          <a:ln w="0">
            <a:noFill/>
          </a:ln>
        </p:spPr>
      </p:pic>
      <p:sp>
        <p:nvSpPr>
          <p:cNvPr id="170" name="Slide Number Placeholder 32"/>
          <p:cNvSpPr/>
          <p:nvPr/>
        </p:nvSpPr>
        <p:spPr>
          <a:xfrm>
            <a:off x="9155880" y="4814280"/>
            <a:ext cx="235152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09A1E162-859E-4BEE-ADCA-0C27002D9715}"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171" name="Rectangle 12"/>
          <p:cNvSpPr/>
          <p:nvPr/>
        </p:nvSpPr>
        <p:spPr>
          <a:xfrm>
            <a:off x="2939760" y="1637640"/>
            <a:ext cx="184788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Malaria</a:t>
            </a:r>
            <a:endParaRPr b="0" lang="en-GB" sz="2900" spc="-1" strike="noStrike">
              <a:solidFill>
                <a:srgbClr val="000000"/>
              </a:solidFill>
              <a:latin typeface="Arial"/>
            </a:endParaRPr>
          </a:p>
        </p:txBody>
      </p:sp>
      <p:sp>
        <p:nvSpPr>
          <p:cNvPr id="172" name="Rectangle 16"/>
          <p:cNvSpPr/>
          <p:nvPr/>
        </p:nvSpPr>
        <p:spPr>
          <a:xfrm>
            <a:off x="4549680" y="1637640"/>
            <a:ext cx="275760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Epidemiology</a:t>
            </a:r>
            <a:endParaRPr b="0" lang="en-GB" sz="2900" spc="-1" strike="noStrike">
              <a:solidFill>
                <a:srgbClr val="000000"/>
              </a:solidFill>
              <a:latin typeface="Arial"/>
            </a:endParaRPr>
          </a:p>
        </p:txBody>
      </p:sp>
      <p:sp>
        <p:nvSpPr>
          <p:cNvPr id="173" name="Rectangle 17"/>
          <p:cNvSpPr/>
          <p:nvPr/>
        </p:nvSpPr>
        <p:spPr>
          <a:xfrm>
            <a:off x="3786840" y="2771640"/>
            <a:ext cx="268056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Life cycle</a:t>
            </a:r>
            <a:endParaRPr b="0" lang="en-GB" sz="2900" spc="-1" strike="noStrike">
              <a:solidFill>
                <a:srgbClr val="000000"/>
              </a:solidFill>
              <a:latin typeface="Arial"/>
            </a:endParaRPr>
          </a:p>
        </p:txBody>
      </p:sp>
      <p:sp>
        <p:nvSpPr>
          <p:cNvPr id="174" name="Rectangle 18"/>
          <p:cNvSpPr/>
          <p:nvPr/>
        </p:nvSpPr>
        <p:spPr>
          <a:xfrm>
            <a:off x="3783240" y="3149640"/>
            <a:ext cx="276804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Current control</a:t>
            </a:r>
            <a:endParaRPr b="0" lang="en-GB" sz="2900" spc="-1" strike="noStrike">
              <a:solidFill>
                <a:srgbClr val="000000"/>
              </a:solidFill>
              <a:latin typeface="Arial"/>
            </a:endParaRPr>
          </a:p>
        </p:txBody>
      </p:sp>
      <p:sp>
        <p:nvSpPr>
          <p:cNvPr id="175" name="Rectangle 19"/>
          <p:cNvSpPr/>
          <p:nvPr/>
        </p:nvSpPr>
        <p:spPr>
          <a:xfrm>
            <a:off x="3780000" y="3969000"/>
            <a:ext cx="268092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Resistance</a:t>
            </a:r>
            <a:endParaRPr b="0" lang="en-GB" sz="2900" spc="-1" strike="noStrike">
              <a:solidFill>
                <a:srgbClr val="000000"/>
              </a:solidFill>
              <a:latin typeface="Arial"/>
            </a:endParaRPr>
          </a:p>
        </p:txBody>
      </p:sp>
      <p:cxnSp>
        <p:nvCxnSpPr>
          <p:cNvPr id="176" name="Straight Arrow Connector 1"/>
          <p:cNvCxnSpPr/>
          <p:nvPr/>
        </p:nvCxnSpPr>
        <p:spPr>
          <a:xfrm>
            <a:off x="4624200" y="5740200"/>
            <a:ext cx="1440" cy="534240"/>
          </a:xfrm>
          <a:prstGeom prst="straightConnector1">
            <a:avLst/>
          </a:prstGeom>
          <a:ln w="69840">
            <a:solidFill>
              <a:srgbClr val="000000"/>
            </a:solidFill>
            <a:miter/>
            <a:tailEnd len="med" type="triangle" w="med"/>
          </a:ln>
        </p:spPr>
      </p:cxnSp>
      <p:sp>
        <p:nvSpPr>
          <p:cNvPr id="177" name="Rectangle 20"/>
          <p:cNvSpPr/>
          <p:nvPr/>
        </p:nvSpPr>
        <p:spPr>
          <a:xfrm>
            <a:off x="3870720" y="5189400"/>
            <a:ext cx="268092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1" lang="en-ZA" sz="2900" spc="-1" strike="noStrike">
                <a:solidFill>
                  <a:srgbClr val="000000"/>
                </a:solidFill>
                <a:latin typeface="Calibri"/>
                <a:ea typeface="DejaVu Sans"/>
              </a:rPr>
              <a:t>Hypothesis</a:t>
            </a:r>
            <a:endParaRPr b="0" lang="en-GB" sz="2900" spc="-1" strike="noStrike">
              <a:solidFill>
                <a:srgbClr val="000000"/>
              </a:solidFill>
              <a:latin typeface="Arial"/>
            </a:endParaRPr>
          </a:p>
        </p:txBody>
      </p:sp>
      <p:sp>
        <p:nvSpPr>
          <p:cNvPr id="178" name="Explosion 2 1"/>
          <p:cNvSpPr/>
          <p:nvPr/>
        </p:nvSpPr>
        <p:spPr>
          <a:xfrm>
            <a:off x="3429720" y="2014560"/>
            <a:ext cx="853560" cy="630720"/>
          </a:xfrm>
          <a:prstGeom prst="irregularSeal2">
            <a:avLst/>
          </a:prstGeom>
          <a:solidFill>
            <a:srgbClr val="000000"/>
          </a:solidFill>
          <a:ln w="9360">
            <a:solidFill>
              <a:srgbClr val="4a7ebb"/>
            </a:solidFill>
            <a:miter/>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nSpc>
                <a:spcPct val="100000"/>
              </a:lnSpc>
            </a:pPr>
            <a:endParaRPr b="0" lang="en-GB" sz="2400" spc="-1" strike="noStrike">
              <a:solidFill>
                <a:srgbClr val="000000"/>
              </a:solidFill>
              <a:latin typeface="Verdana"/>
              <a:ea typeface="DejaVu Sans"/>
            </a:endParaRPr>
          </a:p>
        </p:txBody>
      </p:sp>
      <p:sp>
        <p:nvSpPr>
          <p:cNvPr id="179" name="Explosion 2 2"/>
          <p:cNvSpPr/>
          <p:nvPr/>
        </p:nvSpPr>
        <p:spPr>
          <a:xfrm>
            <a:off x="6033960" y="2583000"/>
            <a:ext cx="853560" cy="630720"/>
          </a:xfrm>
          <a:prstGeom prst="irregularSeal2">
            <a:avLst/>
          </a:prstGeom>
          <a:solidFill>
            <a:srgbClr val="000000"/>
          </a:solidFill>
          <a:ln w="9360">
            <a:solidFill>
              <a:srgbClr val="4a7ebb"/>
            </a:solidFill>
            <a:miter/>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nSpc>
                <a:spcPct val="100000"/>
              </a:lnSpc>
            </a:pPr>
            <a:endParaRPr b="0" lang="en-GB" sz="2400" spc="-1" strike="noStrike">
              <a:solidFill>
                <a:srgbClr val="000000"/>
              </a:solidFill>
              <a:latin typeface="Verdana"/>
              <a:ea typeface="DejaVu Sans"/>
            </a:endParaRPr>
          </a:p>
        </p:txBody>
      </p:sp>
      <p:sp>
        <p:nvSpPr>
          <p:cNvPr id="180" name="Explosion 2 3"/>
          <p:cNvSpPr/>
          <p:nvPr/>
        </p:nvSpPr>
        <p:spPr>
          <a:xfrm>
            <a:off x="3805920" y="3529440"/>
            <a:ext cx="853560" cy="630720"/>
          </a:xfrm>
          <a:prstGeom prst="irregularSeal2">
            <a:avLst/>
          </a:prstGeom>
          <a:solidFill>
            <a:srgbClr val="000000"/>
          </a:solidFill>
          <a:ln w="9360">
            <a:solidFill>
              <a:srgbClr val="4a7ebb"/>
            </a:solidFill>
            <a:miter/>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nSpc>
                <a:spcPct val="100000"/>
              </a:lnSpc>
            </a:pPr>
            <a:endParaRPr b="0" lang="en-GB" sz="2400" spc="-1" strike="noStrike">
              <a:solidFill>
                <a:srgbClr val="000000"/>
              </a:solidFill>
              <a:latin typeface="Verdana"/>
              <a:ea typeface="DejaVu Sans"/>
            </a:endParaRPr>
          </a:p>
        </p:txBody>
      </p:sp>
      <p:cxnSp>
        <p:nvCxnSpPr>
          <p:cNvPr id="181" name="Straight Arrow Connector 4"/>
          <p:cNvCxnSpPr/>
          <p:nvPr/>
        </p:nvCxnSpPr>
        <p:spPr>
          <a:xfrm>
            <a:off x="5860800" y="3506400"/>
            <a:ext cx="2445840" cy="1073880"/>
          </a:xfrm>
          <a:prstGeom prst="straightConnector1">
            <a:avLst/>
          </a:prstGeom>
          <a:ln w="50760">
            <a:solidFill>
              <a:srgbClr val="1f497d"/>
            </a:solidFill>
            <a:prstDash val="dash"/>
            <a:miter/>
            <a:tailEnd len="med" type="arrow" w="med"/>
          </a:ln>
        </p:spPr>
      </p:cxnSp>
      <p:cxnSp>
        <p:nvCxnSpPr>
          <p:cNvPr id="182" name="Straight Arrow Connector 5"/>
          <p:cNvCxnSpPr/>
          <p:nvPr/>
        </p:nvCxnSpPr>
        <p:spPr>
          <a:xfrm flipH="1">
            <a:off x="2818800" y="4650840"/>
            <a:ext cx="1021680" cy="1064880"/>
          </a:xfrm>
          <a:prstGeom prst="straightConnector1">
            <a:avLst/>
          </a:prstGeom>
          <a:ln w="50760">
            <a:solidFill>
              <a:srgbClr val="1f497d"/>
            </a:solidFill>
            <a:prstDash val="dash"/>
            <a:miter/>
            <a:tailEnd len="med" type="arrow" w="med"/>
          </a:ln>
        </p:spPr>
      </p:cxnSp>
      <p:cxnSp>
        <p:nvCxnSpPr>
          <p:cNvPr id="183" name="Straight Arrow Connector 6"/>
          <p:cNvCxnSpPr/>
          <p:nvPr/>
        </p:nvCxnSpPr>
        <p:spPr>
          <a:xfrm flipH="1">
            <a:off x="1828080" y="2817720"/>
            <a:ext cx="1563120" cy="612360"/>
          </a:xfrm>
          <a:prstGeom prst="straightConnector1">
            <a:avLst/>
          </a:prstGeom>
          <a:ln w="50760">
            <a:solidFill>
              <a:srgbClr val="1f497d"/>
            </a:solidFill>
            <a:prstDash val="dash"/>
            <a:miter/>
            <a:tailEnd len="med" type="arrow" w="med"/>
          </a:ln>
        </p:spPr>
      </p:cxnSp>
    </p:spTree>
  </p:cSld>
  <mc:AlternateContent>
    <mc:Choice Requires="p14">
      <p:transition spd="slow" p14:dur="2000"/>
    </mc:Choice>
    <mc:Fallback>
      <p:transition spd="slow"/>
    </mc:Fallback>
  </mc:AlternateContent>
  <p:timing>
    <p:tnLst>
      <p:par>
        <p:cTn id="87" dur="indefinite" restart="never" nodeType="tmRoot">
          <p:childTnLst>
            <p:seq>
              <p:cTn id="88" dur="indefinite" nodeType="mainSeq">
                <p:childTnLst>
                  <p:par>
                    <p:cTn id="89" nodeType="clickEffect" fill="hold">
                      <p:stCondLst>
                        <p:cond delay="indefinite"/>
                      </p:stCondLst>
                      <p:childTnLst>
                        <p:par>
                          <p:cTn id="90" nodeType="withEffect" fill="hold">
                            <p:stCondLst>
                              <p:cond delay="0"/>
                            </p:stCondLst>
                            <p:childTnLst>
                              <p:par>
                                <p:cTn id="91" nodeType="clickEffect" fill="hold" presetClass="entr" presetID="1">
                                  <p:stCondLst>
                                    <p:cond delay="0"/>
                                  </p:stCondLst>
                                  <p:childTnLst>
                                    <p:set>
                                      <p:cBhvr>
                                        <p:cTn id="92" dur="1" fill="hold">
                                          <p:stCondLst>
                                            <p:cond delay="0"/>
                                          </p:stCondLst>
                                        </p:cTn>
                                        <p:tgtEl>
                                          <p:spTgt spid="178"/>
                                        </p:tgtEl>
                                        <p:attrNameLst>
                                          <p:attrName>style.visibility</p:attrName>
                                        </p:attrNameLst>
                                      </p:cBhvr>
                                      <p:to>
                                        <p:strVal val="visible"/>
                                      </p:to>
                                    </p:set>
                                  </p:childTnLst>
                                </p:cTn>
                              </p:par>
                            </p:childTnLst>
                          </p:cTn>
                        </p:par>
                      </p:childTnLst>
                    </p:cTn>
                  </p:par>
                  <p:par>
                    <p:cTn id="93" nodeType="clickEffect" fill="hold">
                      <p:stCondLst>
                        <p:cond delay="indefinite"/>
                      </p:stCondLst>
                      <p:childTnLst>
                        <p:par>
                          <p:cTn id="94" nodeType="withEffect" fill="hold">
                            <p:stCondLst>
                              <p:cond delay="0"/>
                            </p:stCondLst>
                            <p:childTnLst>
                              <p:par>
                                <p:cTn id="95" nodeType="clickEffect" fill="hold" presetClass="entr" presetID="1">
                                  <p:stCondLst>
                                    <p:cond delay="0"/>
                                  </p:stCondLst>
                                  <p:childTnLst>
                                    <p:set>
                                      <p:cBhvr>
                                        <p:cTn id="96" dur="1" fill="hold">
                                          <p:stCondLst>
                                            <p:cond delay="0"/>
                                          </p:stCondLst>
                                        </p:cTn>
                                        <p:tgtEl>
                                          <p:spTgt spid="179"/>
                                        </p:tgtEl>
                                        <p:attrNameLst>
                                          <p:attrName>style.visibility</p:attrName>
                                        </p:attrNameLst>
                                      </p:cBhvr>
                                      <p:to>
                                        <p:strVal val="visible"/>
                                      </p:to>
                                    </p:set>
                                  </p:childTnLst>
                                </p:cTn>
                              </p:par>
                            </p:childTnLst>
                          </p:cTn>
                        </p:par>
                      </p:childTnLst>
                    </p:cTn>
                  </p:par>
                  <p:par>
                    <p:cTn id="97" nodeType="clickEffect" fill="hold">
                      <p:stCondLst>
                        <p:cond delay="indefinite"/>
                      </p:stCondLst>
                      <p:childTnLst>
                        <p:par>
                          <p:cTn id="98" nodeType="withEffect" fill="hold">
                            <p:stCondLst>
                              <p:cond delay="0"/>
                            </p:stCondLst>
                            <p:childTnLst>
                              <p:par>
                                <p:cTn id="99" nodeType="clickEffect" fill="hold" presetClass="entr" presetID="1">
                                  <p:stCondLst>
                                    <p:cond delay="0"/>
                                  </p:stCondLst>
                                  <p:childTnLst>
                                    <p:set>
                                      <p:cBhvr>
                                        <p:cTn id="100" dur="1" fill="hold">
                                          <p:stCondLst>
                                            <p:cond delay="0"/>
                                          </p:stCondLst>
                                        </p:cTn>
                                        <p:tgtEl>
                                          <p:spTgt spid="180"/>
                                        </p:tgtEl>
                                        <p:attrNameLst>
                                          <p:attrName>style.visibility</p:attrName>
                                        </p:attrNameLst>
                                      </p:cBhvr>
                                      <p:to>
                                        <p:strVal val="visible"/>
                                      </p:to>
                                    </p:set>
                                  </p:childTnLst>
                                </p:cTn>
                              </p:par>
                            </p:childTnLst>
                          </p:cTn>
                        </p:par>
                      </p:childTnLst>
                    </p:cTn>
                  </p:par>
                  <p:par>
                    <p:cTn id="101" nodeType="clickEffect" fill="hold">
                      <p:stCondLst>
                        <p:cond delay="indefinite"/>
                      </p:stCondLst>
                      <p:childTnLst>
                        <p:par>
                          <p:cTn id="102" nodeType="withEffect" fill="hold">
                            <p:stCondLst>
                              <p:cond delay="0"/>
                            </p:stCondLst>
                            <p:childTnLst>
                              <p:par>
                                <p:cTn id="103" nodeType="clickEffect" fill="hold" presetClass="entr" presetID="1">
                                  <p:stCondLst>
                                    <p:cond delay="0"/>
                                  </p:stCondLst>
                                  <p:childTnLst>
                                    <p:set>
                                      <p:cBhvr>
                                        <p:cTn id="104" dur="1" fill="hold">
                                          <p:stCondLst>
                                            <p:cond delay="0"/>
                                          </p:stCondLst>
                                        </p:cTn>
                                        <p:tgtEl>
                                          <p:spTgt spid="183"/>
                                        </p:tgtEl>
                                        <p:attrNameLst>
                                          <p:attrName>style.visibility</p:attrName>
                                        </p:attrNameLst>
                                      </p:cBhvr>
                                      <p:to>
                                        <p:strVal val="visible"/>
                                      </p:to>
                                    </p:set>
                                  </p:childTnLst>
                                </p:cTn>
                              </p:par>
                              <p:par>
                                <p:cTn id="105" nodeType="withEffect" fill="hold" presetClass="entr" presetID="1">
                                  <p:stCondLst>
                                    <p:cond delay="0"/>
                                  </p:stCondLst>
                                  <p:childTnLst>
                                    <p:set>
                                      <p:cBhvr>
                                        <p:cTn id="106" dur="1" fill="hold">
                                          <p:stCondLst>
                                            <p:cond delay="0"/>
                                          </p:stCondLst>
                                        </p:cTn>
                                        <p:tgtEl>
                                          <p:spTgt spid="182"/>
                                        </p:tgtEl>
                                        <p:attrNameLst>
                                          <p:attrName>style.visibility</p:attrName>
                                        </p:attrNameLst>
                                      </p:cBhvr>
                                      <p:to>
                                        <p:strVal val="visible"/>
                                      </p:to>
                                    </p:set>
                                  </p:childTnLst>
                                </p:cTn>
                              </p:par>
                              <p:par>
                                <p:cTn id="107" nodeType="withEffect" fill="hold" presetClass="entr" presetID="1">
                                  <p:stCondLst>
                                    <p:cond delay="0"/>
                                  </p:stCondLst>
                                  <p:childTnLst>
                                    <p:set>
                                      <p:cBhvr>
                                        <p:cTn id="108" dur="1" fill="hold">
                                          <p:stCondLst>
                                            <p:cond delay="0"/>
                                          </p:stCondLst>
                                        </p:cTn>
                                        <p:tgtEl>
                                          <p:spTgt spid="18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84"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ZA" sz="4000" spc="-1" strike="noStrike">
                <a:solidFill>
                  <a:srgbClr val="953735"/>
                </a:solidFill>
                <a:latin typeface="Calibri"/>
              </a:rPr>
              <a:t>Make a list of references</a:t>
            </a:r>
            <a:endParaRPr b="0" lang="en-GB" sz="4000" spc="-1" strike="noStrike">
              <a:solidFill>
                <a:srgbClr val="000000"/>
              </a:solidFill>
              <a:latin typeface="Arial"/>
            </a:endParaRPr>
          </a:p>
        </p:txBody>
      </p:sp>
      <p:pic>
        <p:nvPicPr>
          <p:cNvPr id="185" name="Picture 13" descr=""/>
          <p:cNvPicPr/>
          <p:nvPr/>
        </p:nvPicPr>
        <p:blipFill>
          <a:blip r:embed="rId1"/>
          <a:stretch/>
        </p:blipFill>
        <p:spPr>
          <a:xfrm>
            <a:off x="671760" y="1575000"/>
            <a:ext cx="5025600" cy="3832200"/>
          </a:xfrm>
          <a:prstGeom prst="rect">
            <a:avLst/>
          </a:prstGeom>
          <a:ln w="0">
            <a:noFill/>
          </a:ln>
        </p:spPr>
      </p:pic>
      <p:sp>
        <p:nvSpPr>
          <p:cNvPr id="186" name="Slide Number Placeholder 34"/>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74FB128B-197E-4203-B12A-260387042641}"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187" name="Rectangle 15"/>
          <p:cNvSpPr/>
          <p:nvPr/>
        </p:nvSpPr>
        <p:spPr>
          <a:xfrm>
            <a:off x="1007640" y="2079000"/>
            <a:ext cx="184788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Malaria</a:t>
            </a:r>
            <a:endParaRPr b="0" lang="en-GB" sz="2900" spc="-1" strike="noStrike">
              <a:solidFill>
                <a:srgbClr val="000000"/>
              </a:solidFill>
              <a:latin typeface="Arial"/>
            </a:endParaRPr>
          </a:p>
        </p:txBody>
      </p:sp>
      <p:sp>
        <p:nvSpPr>
          <p:cNvPr id="188" name="Rectangle 21"/>
          <p:cNvSpPr/>
          <p:nvPr/>
        </p:nvSpPr>
        <p:spPr>
          <a:xfrm>
            <a:off x="2617920" y="2079000"/>
            <a:ext cx="275760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Epidemiology</a:t>
            </a:r>
            <a:endParaRPr b="0" lang="en-GB" sz="2900" spc="-1" strike="noStrike">
              <a:solidFill>
                <a:srgbClr val="000000"/>
              </a:solidFill>
              <a:latin typeface="Arial"/>
            </a:endParaRPr>
          </a:p>
        </p:txBody>
      </p:sp>
      <p:sp>
        <p:nvSpPr>
          <p:cNvPr id="189" name="Rectangle 22"/>
          <p:cNvSpPr/>
          <p:nvPr/>
        </p:nvSpPr>
        <p:spPr>
          <a:xfrm>
            <a:off x="1854720" y="3213000"/>
            <a:ext cx="268092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Life cycle</a:t>
            </a:r>
            <a:endParaRPr b="0" lang="en-GB" sz="2900" spc="-1" strike="noStrike">
              <a:solidFill>
                <a:srgbClr val="000000"/>
              </a:solidFill>
              <a:latin typeface="Arial"/>
            </a:endParaRPr>
          </a:p>
        </p:txBody>
      </p:sp>
      <p:sp>
        <p:nvSpPr>
          <p:cNvPr id="190" name="Rectangle 23"/>
          <p:cNvSpPr/>
          <p:nvPr/>
        </p:nvSpPr>
        <p:spPr>
          <a:xfrm>
            <a:off x="1851120" y="3591000"/>
            <a:ext cx="276840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Current control</a:t>
            </a:r>
            <a:endParaRPr b="0" lang="en-GB" sz="2900" spc="-1" strike="noStrike">
              <a:solidFill>
                <a:srgbClr val="000000"/>
              </a:solidFill>
              <a:latin typeface="Arial"/>
            </a:endParaRPr>
          </a:p>
        </p:txBody>
      </p:sp>
      <p:sp>
        <p:nvSpPr>
          <p:cNvPr id="191" name="Rectangle 24"/>
          <p:cNvSpPr/>
          <p:nvPr/>
        </p:nvSpPr>
        <p:spPr>
          <a:xfrm>
            <a:off x="1847880" y="4410000"/>
            <a:ext cx="2680560" cy="377640"/>
          </a:xfrm>
          <a:prstGeom prst="rect">
            <a:avLst/>
          </a:prstGeom>
          <a:noFill/>
          <a:ln w="0">
            <a:noFill/>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2900" spc="-1" strike="noStrike">
                <a:solidFill>
                  <a:srgbClr val="000000"/>
                </a:solidFill>
                <a:latin typeface="Calibri"/>
                <a:ea typeface="DejaVu Sans"/>
              </a:rPr>
              <a:t>Resistance</a:t>
            </a:r>
            <a:endParaRPr b="0" lang="en-GB" sz="29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92"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ZA" sz="4250" spc="-1" strike="noStrike">
                <a:solidFill>
                  <a:srgbClr val="953735"/>
                </a:solidFill>
                <a:latin typeface="Calibri"/>
              </a:rPr>
              <a:t>Internet/Referencing</a:t>
            </a:r>
            <a:endParaRPr b="0" lang="en-GB" sz="4250" spc="-1" strike="noStrike">
              <a:solidFill>
                <a:srgbClr val="000000"/>
              </a:solidFill>
              <a:latin typeface="Arial"/>
            </a:endParaRPr>
          </a:p>
        </p:txBody>
      </p:sp>
      <p:sp>
        <p:nvSpPr>
          <p:cNvPr id="193" name=""/>
          <p:cNvSpPr/>
          <p:nvPr/>
        </p:nvSpPr>
        <p:spPr>
          <a:xfrm>
            <a:off x="504000" y="1322640"/>
            <a:ext cx="9071640" cy="4346640"/>
          </a:xfrm>
          <a:prstGeom prst="rect">
            <a:avLst/>
          </a:prstGeom>
          <a:noFill/>
          <a:ln w="0">
            <a:noFill/>
          </a:ln>
        </p:spPr>
        <p:style>
          <a:lnRef idx="0"/>
          <a:fillRef idx="0"/>
          <a:effectRef idx="0"/>
          <a:fontRef idx="minor"/>
        </p:style>
        <p:txBody>
          <a:bodyPr lIns="90000" rIns="90000" tIns="45000" bIns="45000" anchor="t">
            <a:normAutofit/>
          </a:bodyPr>
          <a:p>
            <a:pPr marL="343080" indent="-343080">
              <a:lnSpc>
                <a:spcPct val="80000"/>
              </a:lnSpc>
              <a:spcBef>
                <a:spcPts val="876"/>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500" spc="-1" strike="noStrike">
                <a:solidFill>
                  <a:srgbClr val="376092"/>
                </a:solidFill>
                <a:latin typeface="Calibri"/>
              </a:rPr>
              <a:t>Narrow down your search terms</a:t>
            </a:r>
            <a:endParaRPr b="0" lang="en-GB" sz="3500" spc="-1" strike="noStrike">
              <a:solidFill>
                <a:srgbClr val="000000"/>
              </a:solidFill>
              <a:latin typeface="Arial"/>
            </a:endParaRPr>
          </a:p>
          <a:p>
            <a:pPr marL="343080" indent="-343080">
              <a:lnSpc>
                <a:spcPct val="80000"/>
              </a:lnSpc>
              <a:spcBef>
                <a:spcPts val="876"/>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500" spc="-1" strike="noStrike">
                <a:solidFill>
                  <a:srgbClr val="376092"/>
                </a:solidFill>
                <a:latin typeface="Calibri"/>
              </a:rPr>
              <a:t>Peer-reviewed articles</a:t>
            </a:r>
            <a:endParaRPr b="0" lang="en-GB" sz="3500" spc="-1" strike="noStrike">
              <a:solidFill>
                <a:srgbClr val="000000"/>
              </a:solidFill>
              <a:latin typeface="Arial"/>
            </a:endParaRPr>
          </a:p>
          <a:p>
            <a:pPr marL="343080" indent="-343080">
              <a:lnSpc>
                <a:spcPct val="80000"/>
              </a:lnSpc>
              <a:spcBef>
                <a:spcPts val="876"/>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500" spc="-1" strike="noStrike">
                <a:solidFill>
                  <a:srgbClr val="376092"/>
                </a:solidFill>
                <a:latin typeface="Calibri"/>
              </a:rPr>
              <a:t>Current literature</a:t>
            </a:r>
            <a:endParaRPr b="0" lang="en-GB" sz="3500" spc="-1" strike="noStrike">
              <a:solidFill>
                <a:srgbClr val="000000"/>
              </a:solidFill>
              <a:latin typeface="Arial"/>
            </a:endParaRPr>
          </a:p>
          <a:p>
            <a:pPr marL="343080" indent="-343080">
              <a:lnSpc>
                <a:spcPct val="80000"/>
              </a:lnSpc>
              <a:spcBef>
                <a:spcPts val="876"/>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500" spc="-1" strike="noStrike">
                <a:solidFill>
                  <a:srgbClr val="376092"/>
                </a:solidFill>
                <a:latin typeface="Calibri"/>
              </a:rPr>
              <a:t>Review vs primary literature</a:t>
            </a:r>
            <a:endParaRPr b="0" lang="en-GB" sz="3500" spc="-1" strike="noStrike">
              <a:solidFill>
                <a:srgbClr val="000000"/>
              </a:solidFill>
              <a:latin typeface="Arial"/>
            </a:endParaRPr>
          </a:p>
          <a:p>
            <a:pPr>
              <a:lnSpc>
                <a:spcPct val="80000"/>
              </a:lnSpc>
              <a:spcBef>
                <a:spcPts val="876"/>
              </a:spcBef>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endParaRPr b="0" lang="en-GB" sz="3500" spc="-1" strike="noStrike">
              <a:solidFill>
                <a:srgbClr val="000000"/>
              </a:solidFill>
              <a:latin typeface="Arial"/>
            </a:endParaRPr>
          </a:p>
        </p:txBody>
      </p:sp>
      <p:sp>
        <p:nvSpPr>
          <p:cNvPr id="194" name="Slide Number Placeholder 36"/>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8F92D95A-5CCA-4FCF-A1C1-BB6375D20AC8}"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195" name="AutoShape 9">
            <a:hlinkClick r:id="rId1"/>
          </p:cNvPr>
          <p:cNvSpPr/>
          <p:nvPr/>
        </p:nvSpPr>
        <p:spPr>
          <a:xfrm>
            <a:off x="59400" y="-1114200"/>
            <a:ext cx="3149640" cy="233064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196" name="AutoShape 10">
            <a:hlinkClick r:id="rId2"/>
          </p:cNvPr>
          <p:cNvSpPr/>
          <p:nvPr/>
        </p:nvSpPr>
        <p:spPr>
          <a:xfrm>
            <a:off x="227160" y="-988200"/>
            <a:ext cx="3150000" cy="233064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197" name="AutoShape 11">
            <a:hlinkClick r:id="rId3"/>
          </p:cNvPr>
          <p:cNvSpPr/>
          <p:nvPr/>
        </p:nvSpPr>
        <p:spPr>
          <a:xfrm>
            <a:off x="395280" y="-861840"/>
            <a:ext cx="3149640" cy="233028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198" name="AutoShape 12">
            <a:hlinkClick r:id="rId4"/>
          </p:cNvPr>
          <p:cNvSpPr/>
          <p:nvPr/>
        </p:nvSpPr>
        <p:spPr>
          <a:xfrm>
            <a:off x="59400" y="-888120"/>
            <a:ext cx="5774760" cy="18579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pic>
        <p:nvPicPr>
          <p:cNvPr id="199" name="Picture 14" descr="http://cdn1.theodysseyonline.com/files/2016/01/15/6358849431405372531581709420_maxresdefault.jpg">
            <a:hlinkClick r:id="rId5"/>
          </p:cNvPr>
          <p:cNvPicPr/>
          <p:nvPr/>
        </p:nvPicPr>
        <p:blipFill>
          <a:blip r:embed="rId6"/>
          <a:stretch/>
        </p:blipFill>
        <p:spPr>
          <a:xfrm>
            <a:off x="2183760" y="3171960"/>
            <a:ext cx="5166000" cy="2175840"/>
          </a:xfrm>
          <a:prstGeom prst="rect">
            <a:avLst/>
          </a:prstGeom>
          <a:ln w="0">
            <a:noFill/>
          </a:ln>
        </p:spPr>
      </p:pic>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00"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ZA" sz="4250" spc="-1" strike="noStrike">
                <a:solidFill>
                  <a:srgbClr val="953735"/>
                </a:solidFill>
                <a:latin typeface="Calibri"/>
              </a:rPr>
              <a:t>Endnote</a:t>
            </a:r>
            <a:endParaRPr b="0" lang="en-GB" sz="4250" spc="-1" strike="noStrike">
              <a:solidFill>
                <a:srgbClr val="000000"/>
              </a:solidFill>
              <a:latin typeface="Arial"/>
            </a:endParaRPr>
          </a:p>
        </p:txBody>
      </p:sp>
      <p:sp>
        <p:nvSpPr>
          <p:cNvPr id="201" name="Slide Number Placeholder 38"/>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8E19BADA-6CB9-43D7-9CE1-48ECCBBA4EF2}"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202" name="AutoShape 1">
            <a:hlinkClick r:id="rId1"/>
          </p:cNvPr>
          <p:cNvSpPr/>
          <p:nvPr/>
        </p:nvSpPr>
        <p:spPr>
          <a:xfrm>
            <a:off x="59400" y="-1114200"/>
            <a:ext cx="3149640" cy="233064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203" name="AutoShape 2">
            <a:hlinkClick r:id="rId2"/>
          </p:cNvPr>
          <p:cNvSpPr/>
          <p:nvPr/>
        </p:nvSpPr>
        <p:spPr>
          <a:xfrm>
            <a:off x="227160" y="-988200"/>
            <a:ext cx="3150000" cy="233064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204" name="AutoShape 3">
            <a:hlinkClick r:id="rId3"/>
          </p:cNvPr>
          <p:cNvSpPr/>
          <p:nvPr/>
        </p:nvSpPr>
        <p:spPr>
          <a:xfrm>
            <a:off x="395280" y="-861840"/>
            <a:ext cx="3149640" cy="233028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205" name="AutoShape 4">
            <a:hlinkClick r:id="rId4"/>
          </p:cNvPr>
          <p:cNvSpPr/>
          <p:nvPr/>
        </p:nvSpPr>
        <p:spPr>
          <a:xfrm>
            <a:off x="59400" y="-888120"/>
            <a:ext cx="5774760" cy="18579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pic>
        <p:nvPicPr>
          <p:cNvPr id="206" name="Picture 15" descr=""/>
          <p:cNvPicPr/>
          <p:nvPr/>
        </p:nvPicPr>
        <p:blipFill>
          <a:blip r:embed="rId5"/>
          <a:stretch/>
        </p:blipFill>
        <p:spPr>
          <a:xfrm>
            <a:off x="29520" y="1070640"/>
            <a:ext cx="12718800" cy="4373280"/>
          </a:xfrm>
          <a:prstGeom prst="rect">
            <a:avLst/>
          </a:prstGeom>
          <a:ln w="0">
            <a:noFill/>
          </a:ln>
        </p:spPr>
      </p:pic>
      <p:cxnSp>
        <p:nvCxnSpPr>
          <p:cNvPr id="207" name="Straight Arrow Connector 7"/>
          <p:cNvCxnSpPr/>
          <p:nvPr/>
        </p:nvCxnSpPr>
        <p:spPr>
          <a:xfrm flipH="1">
            <a:off x="1523160" y="3657240"/>
            <a:ext cx="423360" cy="306000"/>
          </a:xfrm>
          <a:prstGeom prst="straightConnector1">
            <a:avLst/>
          </a:prstGeom>
          <a:ln w="38160">
            <a:solidFill>
              <a:srgbClr val="ff0000"/>
            </a:solidFill>
            <a:miter/>
            <a:tailEnd len="med" type="triangle" w="med"/>
          </a:ln>
        </p:spPr>
      </p:cxnSp>
      <p:cxnSp>
        <p:nvCxnSpPr>
          <p:cNvPr id="208" name="Straight Arrow Connector 8"/>
          <p:cNvCxnSpPr/>
          <p:nvPr/>
        </p:nvCxnSpPr>
        <p:spPr>
          <a:xfrm flipH="1">
            <a:off x="3428280" y="6171840"/>
            <a:ext cx="423360" cy="306000"/>
          </a:xfrm>
          <a:prstGeom prst="straightConnector1">
            <a:avLst/>
          </a:prstGeom>
          <a:ln w="38160">
            <a:solidFill>
              <a:srgbClr val="ff0000"/>
            </a:solidFill>
            <a:miter/>
            <a:tailEnd len="med" type="triangle" w="med"/>
          </a:ln>
        </p:spPr>
      </p:cxnSp>
      <p:sp>
        <p:nvSpPr>
          <p:cNvPr id="209" name="Oval 2"/>
          <p:cNvSpPr/>
          <p:nvPr/>
        </p:nvSpPr>
        <p:spPr>
          <a:xfrm>
            <a:off x="83880" y="2582640"/>
            <a:ext cx="1284120" cy="377640"/>
          </a:xfrm>
          <a:prstGeom prst="ellipse">
            <a:avLst/>
          </a:prstGeom>
          <a:noFill/>
          <a:ln w="9360">
            <a:solidFill>
              <a:srgbClr val="ff0000"/>
            </a:solidFill>
            <a:miter/>
          </a:ln>
          <a:effectLst>
            <a:outerShdw blurRad="0" dir="5400000" dist="23040" rotWithShape="0">
              <a:srgbClr val="808080">
                <a:alpha val="35000"/>
              </a:srgbClr>
            </a:outerShdw>
          </a:effectLst>
        </p:spPr>
        <p:style>
          <a:lnRef idx="0"/>
          <a:fillRef idx="0"/>
          <a:effectRef idx="0"/>
          <a:fontRef idx="minor"/>
        </p:style>
        <p:txBody>
          <a:bodyPr lIns="90000" rIns="90000" tIns="46800" bIns="46800" anchor="ctr">
            <a:noAutofit/>
          </a:bodyPr>
          <a:p>
            <a:pPr>
              <a:lnSpc>
                <a:spcPct val="100000"/>
              </a:lnSpc>
            </a:pPr>
            <a:endParaRPr b="0" lang="en-GB" sz="2400" spc="-1" strike="noStrike">
              <a:solidFill>
                <a:srgbClr val="000000"/>
              </a:solidFill>
              <a:latin typeface="Verdana"/>
              <a:ea typeface="DejaVu Sans"/>
            </a:endParaRPr>
          </a:p>
        </p:txBody>
      </p:sp>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10"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buNone/>
            </a:pPr>
            <a:endParaRPr b="0" lang="en-GB" sz="1800" spc="-1" strike="noStrike">
              <a:solidFill>
                <a:srgbClr val="000000"/>
              </a:solidFill>
              <a:latin typeface="Arial"/>
            </a:endParaRPr>
          </a:p>
        </p:txBody>
      </p:sp>
      <p:sp>
        <p:nvSpPr>
          <p:cNvPr id="211" name="Slide Number Placeholder 40"/>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C1354869-8B0F-4AB4-B3A5-2959726C67EF}"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pic>
        <p:nvPicPr>
          <p:cNvPr id="212" name="Picture 16" descr=""/>
          <p:cNvPicPr/>
          <p:nvPr/>
        </p:nvPicPr>
        <p:blipFill>
          <a:blip r:embed="rId1"/>
          <a:stretch/>
        </p:blipFill>
        <p:spPr>
          <a:xfrm>
            <a:off x="504000" y="443160"/>
            <a:ext cx="5039640" cy="4782600"/>
          </a:xfrm>
          <a:prstGeom prst="rect">
            <a:avLst/>
          </a:prstGeom>
          <a:ln w="0">
            <a:noFill/>
          </a:ln>
        </p:spPr>
      </p:pic>
      <p:pic>
        <p:nvPicPr>
          <p:cNvPr id="213" name="Picture 17" descr=""/>
          <p:cNvPicPr/>
          <p:nvPr/>
        </p:nvPicPr>
        <p:blipFill>
          <a:blip r:embed="rId2"/>
          <a:stretch/>
        </p:blipFill>
        <p:spPr>
          <a:xfrm>
            <a:off x="3443760" y="443160"/>
            <a:ext cx="6971760" cy="4825800"/>
          </a:xfrm>
          <a:prstGeom prst="rect">
            <a:avLst/>
          </a:prstGeom>
          <a:ln w="0">
            <a:noFill/>
          </a:ln>
        </p:spPr>
      </p:pic>
    </p:spTree>
  </p:cSld>
  <mc:AlternateContent>
    <mc:Choice Requires="p14">
      <p:transition spd="slow" p14:dur="2000"/>
    </mc:Choice>
    <mc:Fallback>
      <p:transition spd="slow"/>
    </mc:Fallback>
  </mc:AlternateContent>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14"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ZA" sz="4250" spc="-1" strike="noStrike">
                <a:solidFill>
                  <a:srgbClr val="953735"/>
                </a:solidFill>
                <a:latin typeface="Calibri"/>
              </a:rPr>
              <a:t>Plagiarism </a:t>
            </a:r>
            <a:endParaRPr b="0" lang="en-GB" sz="4250" spc="-1" strike="noStrike">
              <a:solidFill>
                <a:srgbClr val="000000"/>
              </a:solidFill>
              <a:latin typeface="Arial"/>
            </a:endParaRPr>
          </a:p>
        </p:txBody>
      </p:sp>
      <p:sp>
        <p:nvSpPr>
          <p:cNvPr id="215" name=""/>
          <p:cNvSpPr/>
          <p:nvPr/>
        </p:nvSpPr>
        <p:spPr>
          <a:xfrm>
            <a:off x="504000" y="1322640"/>
            <a:ext cx="9071640" cy="4346640"/>
          </a:xfrm>
          <a:prstGeom prst="rect">
            <a:avLst/>
          </a:prstGeom>
          <a:noFill/>
          <a:ln w="0">
            <a:noFill/>
          </a:ln>
        </p:spPr>
        <p:style>
          <a:lnRef idx="0"/>
          <a:fillRef idx="0"/>
          <a:effectRef idx="0"/>
          <a:fontRef idx="minor"/>
        </p:style>
        <p:txBody>
          <a:bodyPr lIns="90000" rIns="90000" tIns="45000" bIns="45000" anchor="t">
            <a:normAutofit/>
          </a:bodyPr>
          <a:p>
            <a:pPr marL="343080" indent="-343080">
              <a:lnSpc>
                <a:spcPct val="80000"/>
              </a:lnSpc>
              <a:spcBef>
                <a:spcPts val="876"/>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500" spc="-1" strike="noStrike">
                <a:solidFill>
                  <a:srgbClr val="376092"/>
                </a:solidFill>
                <a:latin typeface="Calibri"/>
              </a:rPr>
              <a:t>Reference immediately after mentioning</a:t>
            </a:r>
            <a:endParaRPr b="0" lang="en-GB" sz="3500" spc="-1" strike="noStrike">
              <a:solidFill>
                <a:srgbClr val="000000"/>
              </a:solidFill>
              <a:latin typeface="Arial"/>
            </a:endParaRPr>
          </a:p>
          <a:p>
            <a:pPr lvl="1" marL="743040" indent="-285840">
              <a:lnSpc>
                <a:spcPct val="80000"/>
              </a:lnSpc>
              <a:spcBef>
                <a:spcPts val="774"/>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ZA" sz="3100" spc="-1" strike="noStrike">
                <a:solidFill>
                  <a:srgbClr val="376092"/>
                </a:solidFill>
                <a:latin typeface="Calibri"/>
              </a:rPr>
              <a:t>Not end of paragraph </a:t>
            </a:r>
            <a:endParaRPr b="0" lang="en-GB" sz="3100" spc="-1" strike="noStrike">
              <a:solidFill>
                <a:srgbClr val="000000"/>
              </a:solidFill>
              <a:latin typeface="Arial"/>
            </a:endParaRPr>
          </a:p>
          <a:p>
            <a:pPr>
              <a:lnSpc>
                <a:spcPct val="80000"/>
              </a:lnSpc>
              <a:spcBef>
                <a:spcPts val="774"/>
              </a:spcBef>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endParaRPr b="0" lang="en-GB" sz="3100" spc="-1" strike="noStrike">
              <a:solidFill>
                <a:srgbClr val="000000"/>
              </a:solidFill>
              <a:latin typeface="Arial"/>
            </a:endParaRPr>
          </a:p>
          <a:p>
            <a:pPr marL="343080" indent="-343080">
              <a:lnSpc>
                <a:spcPct val="80000"/>
              </a:lnSpc>
              <a:spcBef>
                <a:spcPts val="876"/>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500" spc="-1" strike="noStrike">
                <a:solidFill>
                  <a:srgbClr val="376092"/>
                </a:solidFill>
                <a:latin typeface="Calibri"/>
              </a:rPr>
              <a:t>ALWAYS identify source</a:t>
            </a:r>
            <a:endParaRPr b="0" lang="en-GB" sz="3500" spc="-1" strike="noStrike">
              <a:solidFill>
                <a:srgbClr val="000000"/>
              </a:solidFill>
              <a:latin typeface="Arial"/>
            </a:endParaRPr>
          </a:p>
          <a:p>
            <a:pPr>
              <a:lnSpc>
                <a:spcPct val="80000"/>
              </a:lnSpc>
              <a:spcBef>
                <a:spcPts val="876"/>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3500" spc="-1" strike="noStrike">
              <a:solidFill>
                <a:srgbClr val="000000"/>
              </a:solidFill>
              <a:latin typeface="Arial"/>
            </a:endParaRPr>
          </a:p>
          <a:p>
            <a:pPr marL="343080" indent="-343080">
              <a:lnSpc>
                <a:spcPct val="80000"/>
              </a:lnSpc>
              <a:spcBef>
                <a:spcPts val="876"/>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500" spc="-1" strike="noStrike">
                <a:solidFill>
                  <a:srgbClr val="376092"/>
                </a:solidFill>
                <a:latin typeface="Calibri"/>
              </a:rPr>
              <a:t>Summarise useful points</a:t>
            </a:r>
            <a:endParaRPr b="0" lang="en-GB" sz="3500" spc="-1" strike="noStrike">
              <a:solidFill>
                <a:srgbClr val="000000"/>
              </a:solidFill>
              <a:latin typeface="Arial"/>
            </a:endParaRPr>
          </a:p>
          <a:p>
            <a:pPr>
              <a:lnSpc>
                <a:spcPct val="80000"/>
              </a:lnSpc>
              <a:spcBef>
                <a:spcPts val="876"/>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3500" spc="-1" strike="noStrike">
              <a:solidFill>
                <a:srgbClr val="000000"/>
              </a:solidFill>
              <a:latin typeface="Arial"/>
            </a:endParaRPr>
          </a:p>
          <a:p>
            <a:pPr>
              <a:lnSpc>
                <a:spcPct val="80000"/>
              </a:lnSpc>
              <a:spcBef>
                <a:spcPts val="876"/>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3500" spc="-1" strike="noStrike">
              <a:solidFill>
                <a:srgbClr val="000000"/>
              </a:solidFill>
              <a:latin typeface="Arial"/>
            </a:endParaRPr>
          </a:p>
          <a:p>
            <a:pPr>
              <a:lnSpc>
                <a:spcPct val="80000"/>
              </a:lnSpc>
              <a:spcBef>
                <a:spcPts val="876"/>
              </a:spcBef>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endParaRPr b="0" lang="en-GB" sz="3500" spc="-1" strike="noStrike">
              <a:solidFill>
                <a:srgbClr val="000000"/>
              </a:solidFill>
              <a:latin typeface="Arial"/>
            </a:endParaRPr>
          </a:p>
        </p:txBody>
      </p:sp>
      <p:sp>
        <p:nvSpPr>
          <p:cNvPr id="216" name="Slide Number Placeholder 42"/>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6D36718D-7ACE-40D7-94F5-8DE7B30F410E}"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217" name="AutoShape 16">
            <a:hlinkClick r:id="rId1"/>
          </p:cNvPr>
          <p:cNvSpPr/>
          <p:nvPr/>
        </p:nvSpPr>
        <p:spPr>
          <a:xfrm>
            <a:off x="59400" y="-1114200"/>
            <a:ext cx="3149640" cy="233064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218" name="AutoShape 17">
            <a:hlinkClick r:id="rId2"/>
          </p:cNvPr>
          <p:cNvSpPr/>
          <p:nvPr/>
        </p:nvSpPr>
        <p:spPr>
          <a:xfrm>
            <a:off x="227160" y="-988200"/>
            <a:ext cx="3150000" cy="233064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219" name="AutoShape 18">
            <a:hlinkClick r:id="rId3"/>
          </p:cNvPr>
          <p:cNvSpPr/>
          <p:nvPr/>
        </p:nvSpPr>
        <p:spPr>
          <a:xfrm>
            <a:off x="395280" y="-861840"/>
            <a:ext cx="3149640" cy="233028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pic>
        <p:nvPicPr>
          <p:cNvPr id="220" name="Picture 18" descr="https://encrypted-tbn3.gstatic.com/images?q=tbn:ANd9GcQeUjpotEVRKY1D4AO6oggNRes4NcMcvvg2AhplNiLsRXpiziafJA">
            <a:hlinkClick r:id="rId4"/>
          </p:cNvPr>
          <p:cNvPicPr/>
          <p:nvPr/>
        </p:nvPicPr>
        <p:blipFill>
          <a:blip r:embed="rId5"/>
          <a:stretch/>
        </p:blipFill>
        <p:spPr>
          <a:xfrm>
            <a:off x="6289560" y="3024000"/>
            <a:ext cx="3286080" cy="2464200"/>
          </a:xfrm>
          <a:prstGeom prst="rect">
            <a:avLst/>
          </a:prstGeom>
          <a:ln w="0">
            <a:noFill/>
          </a:ln>
        </p:spPr>
      </p:pic>
    </p:spTree>
  </p:cSld>
  <mc:AlternateContent>
    <mc:Choice Requires="p14">
      <p:transition spd="slow" p14:dur="2000"/>
    </mc:Choice>
    <mc:Fallback>
      <p:transition spd="slow"/>
    </mc:Fallback>
  </mc:AlternateContent>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21" name="PlaceHolder 1"/>
          <p:cNvSpPr>
            <a:spLocks noGrp="1"/>
          </p:cNvSpPr>
          <p:nvPr>
            <p:ph type="title"/>
          </p:nvPr>
        </p:nvSpPr>
        <p:spPr>
          <a:xfrm>
            <a:off x="109188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Purpose</a:t>
            </a:r>
            <a:r>
              <a:rPr b="1" lang="en-US" sz="4250" spc="-1" strike="noStrike">
                <a:solidFill>
                  <a:srgbClr val="953735"/>
                </a:solidFill>
                <a:latin typeface="Calibri"/>
              </a:rPr>
              <a:t>	</a:t>
            </a:r>
            <a:r>
              <a:rPr b="1" lang="en-US" sz="4250" spc="-1" strike="noStrike">
                <a:solidFill>
                  <a:srgbClr val="953735"/>
                </a:solidFill>
                <a:latin typeface="Calibri"/>
              </a:rPr>
              <a:t>	</a:t>
            </a:r>
            <a:r>
              <a:rPr b="1" lang="en-US" sz="4250" spc="-1" strike="noStrike">
                <a:solidFill>
                  <a:srgbClr val="953735"/>
                </a:solidFill>
                <a:latin typeface="Calibri"/>
              </a:rPr>
              <a:t>	</a:t>
            </a:r>
            <a:r>
              <a:rPr b="1" lang="en-US" sz="4250" spc="-1" strike="noStrike">
                <a:solidFill>
                  <a:srgbClr val="953735"/>
                </a:solidFill>
                <a:latin typeface="Calibri"/>
              </a:rPr>
              <a:t>	</a:t>
            </a:r>
            <a:endParaRPr b="0" lang="en-GB" sz="4250" spc="-1" strike="noStrike">
              <a:solidFill>
                <a:srgbClr val="000000"/>
              </a:solidFill>
              <a:latin typeface="Arial"/>
            </a:endParaRPr>
          </a:p>
        </p:txBody>
      </p:sp>
      <p:sp>
        <p:nvSpPr>
          <p:cNvPr id="222"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fontScale="92000"/>
          </a:bodyPr>
          <a:p>
            <a:pPr marL="315000" indent="-315000">
              <a:lnSpc>
                <a:spcPct val="100000"/>
              </a:lnSpc>
              <a:spcBef>
                <a:spcPts val="85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400" spc="-1" strike="noStrike">
                <a:solidFill>
                  <a:srgbClr val="376092"/>
                </a:solidFill>
                <a:latin typeface="Calibri"/>
              </a:rPr>
              <a:t>Funnel point is your purpose:</a:t>
            </a:r>
            <a:endParaRPr b="0" lang="en-GB" sz="3400" spc="-1" strike="noStrike">
              <a:solidFill>
                <a:srgbClr val="000000"/>
              </a:solidFill>
              <a:latin typeface="Arial"/>
            </a:endParaRPr>
          </a:p>
          <a:p>
            <a:pPr lvl="1" marL="682920" indent="-262440">
              <a:lnSpc>
                <a:spcPct val="100000"/>
              </a:lnSpc>
              <a:spcBef>
                <a:spcPts val="85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200" spc="-1" strike="noStrike">
                <a:solidFill>
                  <a:srgbClr val="376092"/>
                </a:solidFill>
                <a:latin typeface="Calibri"/>
              </a:rPr>
              <a:t>The purpose can be framed as a research question or </a:t>
            </a:r>
            <a:r>
              <a:rPr b="1" lang="en-US" sz="3400" spc="-1" strike="noStrike">
                <a:solidFill>
                  <a:srgbClr val="376092"/>
                </a:solidFill>
                <a:latin typeface="Calibri"/>
              </a:rPr>
              <a:t>hypothesis</a:t>
            </a:r>
            <a:endParaRPr b="0" lang="en-GB" sz="3400" spc="-1" strike="noStrike">
              <a:solidFill>
                <a:srgbClr val="000000"/>
              </a:solidFill>
              <a:latin typeface="Arial"/>
            </a:endParaRPr>
          </a:p>
          <a:p>
            <a:pPr lvl="1" marL="682920" indent="-262440">
              <a:lnSpc>
                <a:spcPct val="100000"/>
              </a:lnSpc>
              <a:spcBef>
                <a:spcPts val="799"/>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200" spc="-1" strike="noStrike">
                <a:solidFill>
                  <a:srgbClr val="376092"/>
                </a:solidFill>
                <a:latin typeface="Calibri"/>
              </a:rPr>
              <a:t>BE CONCISE</a:t>
            </a:r>
            <a:endParaRPr b="0" lang="en-GB" sz="3200" spc="-1" strike="noStrike">
              <a:solidFill>
                <a:srgbClr val="000000"/>
              </a:solidFill>
              <a:latin typeface="Arial"/>
            </a:endParaRPr>
          </a:p>
          <a:p>
            <a:pPr lvl="2" marL="1051200" indent="-209880">
              <a:lnSpc>
                <a:spcPct val="100000"/>
              </a:lnSpc>
              <a:spcBef>
                <a:spcPts val="799"/>
              </a:spcBef>
              <a:buClr>
                <a:srgbClr val="376092"/>
              </a:buClr>
              <a:buFont typeface="Arial"/>
              <a:buChar char="•"/>
              <a:tabLst>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 algn="l" pos="10058400"/>
              </a:tabLst>
            </a:pPr>
            <a:r>
              <a:rPr b="1" lang="en-US" sz="3200" spc="-1" strike="noStrike">
                <a:solidFill>
                  <a:srgbClr val="376092"/>
                </a:solidFill>
                <a:latin typeface="Calibri"/>
              </a:rPr>
              <a:t>One sentence!!!</a:t>
            </a:r>
            <a:endParaRPr b="0" lang="en-GB" sz="3200" spc="-1" strike="noStrike">
              <a:solidFill>
                <a:srgbClr val="000000"/>
              </a:solidFill>
              <a:latin typeface="Arial"/>
            </a:endParaRPr>
          </a:p>
          <a:p>
            <a:pPr>
              <a:lnSpc>
                <a:spcPct val="100000"/>
              </a:lnSpc>
              <a:spcBef>
                <a:spcPts val="850"/>
              </a:spcBef>
              <a:tabLst>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 algn="l" pos="10058400"/>
              </a:tabLst>
            </a:pPr>
            <a:endParaRPr b="0" lang="en-GB" sz="3400" spc="-1" strike="noStrike">
              <a:solidFill>
                <a:srgbClr val="000000"/>
              </a:solidFill>
              <a:latin typeface="Arial"/>
            </a:endParaRPr>
          </a:p>
          <a:p>
            <a:pPr marL="315000" indent="-315000">
              <a:lnSpc>
                <a:spcPct val="100000"/>
              </a:lnSpc>
              <a:spcBef>
                <a:spcPts val="85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400" spc="-1" strike="noStrike">
                <a:solidFill>
                  <a:srgbClr val="376092"/>
                </a:solidFill>
                <a:latin typeface="Calibri"/>
              </a:rPr>
              <a:t>Leads directly into Aims and Objectives</a:t>
            </a:r>
            <a:endParaRPr b="0" lang="en-GB" sz="3400" spc="-1" strike="noStrike">
              <a:solidFill>
                <a:srgbClr val="000000"/>
              </a:solidFill>
              <a:latin typeface="Arial"/>
            </a:endParaRPr>
          </a:p>
        </p:txBody>
      </p:sp>
      <p:pic>
        <p:nvPicPr>
          <p:cNvPr id="223" name="Picture 19" descr=""/>
          <p:cNvPicPr/>
          <p:nvPr/>
        </p:nvPicPr>
        <p:blipFill>
          <a:blip r:embed="rId1"/>
          <a:srcRect l="0" t="66405" r="11056" b="0"/>
          <a:stretch/>
        </p:blipFill>
        <p:spPr>
          <a:xfrm>
            <a:off x="5827320" y="252000"/>
            <a:ext cx="3916080" cy="1128240"/>
          </a:xfrm>
          <a:prstGeom prst="rect">
            <a:avLst/>
          </a:prstGeom>
          <a:ln w="0">
            <a:noFill/>
          </a:ln>
        </p:spPr>
      </p:pic>
      <p:sp>
        <p:nvSpPr>
          <p:cNvPr id="224" name="Slide Number Placeholder 44"/>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64DA03C6-14A8-479B-AB3C-5DE52EA2675F}"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cxnSp>
        <p:nvCxnSpPr>
          <p:cNvPr id="225" name="Straight Arrow Connector 9"/>
          <p:cNvCxnSpPr/>
          <p:nvPr/>
        </p:nvCxnSpPr>
        <p:spPr>
          <a:xfrm>
            <a:off x="7267320" y="1403280"/>
            <a:ext cx="1440" cy="534600"/>
          </a:xfrm>
          <a:prstGeom prst="straightConnector1">
            <a:avLst/>
          </a:prstGeom>
          <a:ln w="69840">
            <a:solidFill>
              <a:srgbClr val="000000"/>
            </a:solidFill>
            <a:miter/>
            <a:tailEnd len="med" type="triangle" w="med"/>
          </a:ln>
        </p:spPr>
      </p:cxnSp>
    </p:spTree>
  </p:cSld>
  <mc:AlternateContent>
    <mc:Choice Requires="p14">
      <p:transition spd="slow" p14:dur="2000"/>
    </mc:Choice>
    <mc:Fallback>
      <p:transition spd="slow"/>
    </mc:Fallback>
  </mc:AlternateContent>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26"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br>
              <a:rPr sz="4250"/>
            </a:br>
            <a:br>
              <a:rPr sz="4250"/>
            </a:br>
            <a:r>
              <a:rPr b="1" lang="en-US" sz="4250" spc="-1" strike="noStrike">
                <a:solidFill>
                  <a:srgbClr val="953735"/>
                </a:solidFill>
                <a:latin typeface="Calibri"/>
              </a:rPr>
              <a:t>Aims and Objectives</a:t>
            </a:r>
            <a:br>
              <a:rPr sz="4250"/>
            </a:br>
            <a:br>
              <a:rPr sz="4250"/>
            </a:br>
            <a:endParaRPr b="0" lang="en-GB" sz="4250" spc="-1" strike="noStrike">
              <a:solidFill>
                <a:srgbClr val="000000"/>
              </a:solidFill>
              <a:latin typeface="Arial"/>
            </a:endParaRPr>
          </a:p>
        </p:txBody>
      </p:sp>
      <p:sp>
        <p:nvSpPr>
          <p:cNvPr id="227" name=""/>
          <p:cNvSpPr/>
          <p:nvPr/>
        </p:nvSpPr>
        <p:spPr>
          <a:xfrm>
            <a:off x="504000" y="1323000"/>
            <a:ext cx="9575640" cy="3741480"/>
          </a:xfrm>
          <a:prstGeom prst="rect">
            <a:avLst/>
          </a:prstGeom>
          <a:noFill/>
          <a:ln w="0">
            <a:noFill/>
          </a:ln>
        </p:spPr>
        <p:style>
          <a:lnRef idx="0"/>
          <a:fillRef idx="0"/>
          <a:effectRef idx="0"/>
          <a:fontRef idx="minor"/>
        </p:style>
        <p:txBody>
          <a:bodyPr lIns="90000" rIns="90000" tIns="45000" bIns="45000" anchor="t">
            <a:normAutofit/>
          </a:bodyPr>
          <a:p>
            <a:pPr marL="342720" indent="-342720">
              <a:lnSpc>
                <a:spcPct val="80000"/>
              </a:lnSpc>
              <a:spcBef>
                <a:spcPts val="799"/>
              </a:spcBef>
              <a:tabLst>
                <a:tab algn="l" pos="0"/>
              </a:tabLst>
            </a:pPr>
            <a:r>
              <a:rPr b="1" lang="en-US" sz="3200" spc="-1" strike="noStrike">
                <a:solidFill>
                  <a:srgbClr val="376092"/>
                </a:solidFill>
                <a:latin typeface="Calibri"/>
              </a:rPr>
              <a:t>The purpose of this research is to……</a:t>
            </a:r>
            <a:endParaRPr b="0" lang="en-GB" sz="3200" spc="-1" strike="noStrike">
              <a:solidFill>
                <a:srgbClr val="000000"/>
              </a:solidFill>
              <a:latin typeface="Arial"/>
            </a:endParaRPr>
          </a:p>
          <a:p>
            <a:pPr>
              <a:lnSpc>
                <a:spcPct val="80000"/>
              </a:lnSpc>
              <a:spcBef>
                <a:spcPts val="649"/>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600" spc="-1" strike="noStrike">
              <a:solidFill>
                <a:srgbClr val="000000"/>
              </a:solidFill>
              <a:latin typeface="Arial"/>
            </a:endParaRPr>
          </a:p>
          <a:p>
            <a:pPr marL="342720" indent="-342720">
              <a:lnSpc>
                <a:spcPct val="80000"/>
              </a:lnSpc>
              <a:spcBef>
                <a:spcPts val="79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200" spc="-1" strike="noStrike">
                <a:solidFill>
                  <a:srgbClr val="376092"/>
                </a:solidFill>
                <a:latin typeface="Calibri"/>
              </a:rPr>
              <a:t>Aims</a:t>
            </a:r>
            <a:endParaRPr b="0" lang="en-GB" sz="3200" spc="-1" strike="noStrike">
              <a:solidFill>
                <a:srgbClr val="000000"/>
              </a:solidFill>
              <a:latin typeface="Arial"/>
            </a:endParaRPr>
          </a:p>
          <a:p>
            <a:pPr marL="342720" indent="-342720">
              <a:lnSpc>
                <a:spcPct val="100000"/>
              </a:lnSpc>
              <a:spcBef>
                <a:spcPts val="700"/>
              </a:spcBef>
              <a:tabLst>
                <a:tab algn="l" pos="0"/>
              </a:tabLst>
            </a:pPr>
            <a:r>
              <a:rPr b="0" lang="en-US" sz="2800" spc="-1" strike="noStrike">
                <a:solidFill>
                  <a:srgbClr val="376092"/>
                </a:solidFill>
                <a:latin typeface="Calibri"/>
              </a:rPr>
              <a:t>	</a:t>
            </a:r>
            <a:r>
              <a:rPr b="0" lang="en-US" sz="2800" spc="-1" strike="noStrike">
                <a:solidFill>
                  <a:srgbClr val="376092"/>
                </a:solidFill>
                <a:latin typeface="Calibri"/>
              </a:rPr>
              <a:t>- </a:t>
            </a:r>
            <a:r>
              <a:rPr b="0" lang="en-ZA" sz="2800" spc="-1" strike="noStrike">
                <a:solidFill>
                  <a:srgbClr val="376092"/>
                </a:solidFill>
                <a:latin typeface="Calibri"/>
              </a:rPr>
              <a:t>short but </a:t>
            </a:r>
            <a:r>
              <a:rPr b="1" lang="en-ZA" sz="2800" spc="-1" strike="noStrike">
                <a:solidFill>
                  <a:srgbClr val="376092"/>
                </a:solidFill>
                <a:latin typeface="Calibri"/>
              </a:rPr>
              <a:t>general statement of intent </a:t>
            </a:r>
            <a:endParaRPr b="0" lang="en-GB" sz="2800" spc="-1" strike="noStrike">
              <a:solidFill>
                <a:srgbClr val="000000"/>
              </a:solidFill>
              <a:latin typeface="Arial"/>
            </a:endParaRPr>
          </a:p>
          <a:p>
            <a:pPr marL="342720" indent="-342720">
              <a:lnSpc>
                <a:spcPct val="100000"/>
              </a:lnSpc>
              <a:spcBef>
                <a:spcPts val="700"/>
              </a:spcBef>
              <a:tabLst>
                <a:tab algn="l" pos="0"/>
              </a:tabLst>
            </a:pPr>
            <a:endParaRPr b="0" lang="en-GB" sz="2800" spc="-1" strike="noStrike">
              <a:solidFill>
                <a:srgbClr val="000000"/>
              </a:solidFill>
              <a:latin typeface="Arial"/>
            </a:endParaRPr>
          </a:p>
          <a:p>
            <a:pPr marL="342720" indent="-342720">
              <a:lnSpc>
                <a:spcPct val="100000"/>
              </a:lnSpc>
              <a:spcBef>
                <a:spcPts val="70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800" spc="-1" strike="noStrike">
                <a:solidFill>
                  <a:srgbClr val="376092"/>
                </a:solidFill>
                <a:latin typeface="Calibri"/>
              </a:rPr>
              <a:t>Objectives</a:t>
            </a:r>
            <a:endParaRPr b="0" lang="en-GB" sz="2800" spc="-1" strike="noStrike">
              <a:solidFill>
                <a:srgbClr val="000000"/>
              </a:solidFill>
              <a:latin typeface="Arial"/>
            </a:endParaRPr>
          </a:p>
          <a:p>
            <a:pPr marL="342720" indent="-342720">
              <a:lnSpc>
                <a:spcPct val="100000"/>
              </a:lnSpc>
              <a:spcBef>
                <a:spcPts val="700"/>
              </a:spcBef>
              <a:tabLst>
                <a:tab algn="l" pos="0"/>
              </a:tabLst>
            </a:pPr>
            <a:r>
              <a:rPr b="0" lang="en-ZA" sz="2800" spc="-1" strike="noStrike">
                <a:solidFill>
                  <a:srgbClr val="376092"/>
                </a:solidFill>
                <a:latin typeface="Calibri"/>
              </a:rPr>
              <a:t>    </a:t>
            </a:r>
            <a:r>
              <a:rPr b="0" lang="en-ZA" sz="2800" spc="-1" strike="noStrike">
                <a:solidFill>
                  <a:srgbClr val="376092"/>
                </a:solidFill>
                <a:latin typeface="Calibri"/>
              </a:rPr>
              <a:t>- </a:t>
            </a:r>
            <a:r>
              <a:rPr b="0" lang="en-US" sz="2800" spc="-1" strike="noStrike">
                <a:solidFill>
                  <a:srgbClr val="376092"/>
                </a:solidFill>
                <a:latin typeface="Calibri"/>
              </a:rPr>
              <a:t> </a:t>
            </a:r>
            <a:r>
              <a:rPr b="0" lang="en-ZA" sz="2800" spc="-1" strike="noStrike">
                <a:solidFill>
                  <a:srgbClr val="376092"/>
                </a:solidFill>
                <a:latin typeface="Calibri"/>
              </a:rPr>
              <a:t>very </a:t>
            </a:r>
            <a:r>
              <a:rPr b="1" lang="en-ZA" sz="2800" spc="-1" strike="noStrike">
                <a:solidFill>
                  <a:srgbClr val="376092"/>
                </a:solidFill>
                <a:latin typeface="Calibri"/>
              </a:rPr>
              <a:t>specific statements </a:t>
            </a:r>
            <a:r>
              <a:rPr b="0" lang="en-ZA" sz="2800" spc="-1" strike="noStrike">
                <a:solidFill>
                  <a:srgbClr val="376092"/>
                </a:solidFill>
                <a:latin typeface="Calibri"/>
              </a:rPr>
              <a:t>that define the practical steps            </a:t>
            </a:r>
            <a:r>
              <a:rPr b="0" lang="en-ZA" sz="2800" spc="-1" strike="noStrike">
                <a:solidFill>
                  <a:srgbClr val="376092"/>
                </a:solidFill>
                <a:latin typeface="Calibri"/>
              </a:rPr>
              <a:t>	</a:t>
            </a:r>
            <a:r>
              <a:rPr b="0" lang="en-ZA" sz="2800" spc="-1" strike="noStrike">
                <a:solidFill>
                  <a:srgbClr val="376092"/>
                </a:solidFill>
                <a:latin typeface="Calibri"/>
              </a:rPr>
              <a:t>you will take to achieve your aim(s) </a:t>
            </a:r>
            <a:r>
              <a:rPr b="1" lang="en-ZA" sz="2800" spc="-1" strike="noStrike">
                <a:solidFill>
                  <a:srgbClr val="376092"/>
                </a:solidFill>
                <a:latin typeface="Calibri"/>
              </a:rPr>
              <a:t>	</a:t>
            </a:r>
            <a:endParaRPr b="0" lang="en-GB" sz="2800" spc="-1" strike="noStrike">
              <a:solidFill>
                <a:srgbClr val="000000"/>
              </a:solidFill>
              <a:latin typeface="Arial"/>
            </a:endParaRPr>
          </a:p>
        </p:txBody>
      </p:sp>
      <p:sp>
        <p:nvSpPr>
          <p:cNvPr id="228" name="Slide Number Placeholder 46"/>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9E1D3950-DB86-4C28-9A9A-B96DBFA4F26A}" type="slidenum">
              <a:rPr b="0" lang="en-US" sz="1200" spc="-1" strike="noStrike">
                <a:solidFill>
                  <a:srgbClr val="898989"/>
                </a:solidFill>
                <a:latin typeface="Verdana"/>
                <a:ea typeface="DejaVu Sans"/>
              </a:rPr>
              <a:t>&lt;number&gt;</a:t>
            </a:fld>
            <a:endParaRPr b="0" lang="en-GB" sz="12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29"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Methodology</a:t>
            </a:r>
            <a:endParaRPr b="0" lang="en-GB" sz="4250" spc="-1" strike="noStrike">
              <a:solidFill>
                <a:srgbClr val="000000"/>
              </a:solidFill>
              <a:latin typeface="Arial"/>
            </a:endParaRPr>
          </a:p>
        </p:txBody>
      </p:sp>
      <p:sp>
        <p:nvSpPr>
          <p:cNvPr id="230" name=""/>
          <p:cNvSpPr/>
          <p:nvPr/>
        </p:nvSpPr>
        <p:spPr>
          <a:xfrm>
            <a:off x="504000" y="1323000"/>
            <a:ext cx="9071640" cy="4157640"/>
          </a:xfrm>
          <a:prstGeom prst="rect">
            <a:avLst/>
          </a:prstGeom>
          <a:noFill/>
          <a:ln w="0">
            <a:noFill/>
          </a:ln>
        </p:spPr>
        <p:style>
          <a:lnRef idx="0"/>
          <a:fillRef idx="0"/>
          <a:effectRef idx="0"/>
          <a:fontRef idx="minor"/>
        </p:style>
        <p:txBody>
          <a:bodyPr lIns="90000" rIns="90000" tIns="45000" bIns="45000" anchor="t">
            <a:normAutofit fontScale="95000"/>
          </a:bodyPr>
          <a:p>
            <a:pPr marL="325440" indent="-325440">
              <a:lnSpc>
                <a:spcPct val="70000"/>
              </a:lnSpc>
              <a:spcBef>
                <a:spcPts val="70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800" spc="-1" strike="noStrike">
                <a:solidFill>
                  <a:srgbClr val="376092"/>
                </a:solidFill>
                <a:latin typeface="Calibri"/>
              </a:rPr>
              <a:t>Section used to JUDGE the validity of results and conclusions </a:t>
            </a:r>
            <a:endParaRPr b="0" lang="en-GB" sz="2800" spc="-1" strike="noStrike">
              <a:solidFill>
                <a:srgbClr val="000000"/>
              </a:solidFill>
              <a:latin typeface="Arial"/>
            </a:endParaRPr>
          </a:p>
          <a:p>
            <a:pPr>
              <a:lnSpc>
                <a:spcPct val="70000"/>
              </a:lnSpc>
              <a:spcBef>
                <a:spcPts val="675"/>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700" spc="-1" strike="noStrike">
              <a:solidFill>
                <a:srgbClr val="000000"/>
              </a:solidFill>
              <a:latin typeface="Arial"/>
            </a:endParaRPr>
          </a:p>
          <a:p>
            <a:pPr marL="325440" indent="-325440">
              <a:lnSpc>
                <a:spcPct val="70000"/>
              </a:lnSpc>
              <a:spcBef>
                <a:spcPts val="675"/>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700" spc="-1" strike="noStrike">
                <a:solidFill>
                  <a:srgbClr val="376092"/>
                </a:solidFill>
                <a:latin typeface="Calibri"/>
              </a:rPr>
              <a:t>This section of your proposal has multiple parts</a:t>
            </a:r>
            <a:endParaRPr b="0" lang="en-GB" sz="2700" spc="-1" strike="noStrike">
              <a:solidFill>
                <a:srgbClr val="000000"/>
              </a:solidFill>
              <a:latin typeface="Arial"/>
            </a:endParaRPr>
          </a:p>
          <a:p>
            <a:pPr lvl="1" marL="705240" indent="-271080">
              <a:lnSpc>
                <a:spcPct val="70000"/>
              </a:lnSpc>
              <a:spcBef>
                <a:spcPts val="601"/>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400" spc="-1" strike="noStrike">
                <a:solidFill>
                  <a:srgbClr val="376092"/>
                </a:solidFill>
                <a:latin typeface="Calibri"/>
              </a:rPr>
              <a:t>Instrumentation and infrastructure</a:t>
            </a:r>
            <a:endParaRPr b="0" lang="en-GB" sz="2400" spc="-1" strike="noStrike">
              <a:solidFill>
                <a:srgbClr val="000000"/>
              </a:solidFill>
              <a:latin typeface="Arial"/>
            </a:endParaRPr>
          </a:p>
          <a:p>
            <a:pPr lvl="1" marL="705240" indent="-271080">
              <a:lnSpc>
                <a:spcPct val="70000"/>
              </a:lnSpc>
              <a:spcBef>
                <a:spcPts val="601"/>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400" spc="-1" strike="noStrike">
                <a:solidFill>
                  <a:srgbClr val="376092"/>
                </a:solidFill>
                <a:latin typeface="Calibri"/>
              </a:rPr>
              <a:t>Study groups and ethics</a:t>
            </a:r>
            <a:endParaRPr b="0" lang="en-GB" sz="2400" spc="-1" strike="noStrike">
              <a:solidFill>
                <a:srgbClr val="000000"/>
              </a:solidFill>
              <a:latin typeface="Arial"/>
            </a:endParaRPr>
          </a:p>
          <a:p>
            <a:pPr lvl="1" marL="705240" indent="-271080">
              <a:lnSpc>
                <a:spcPct val="70000"/>
              </a:lnSpc>
              <a:spcBef>
                <a:spcPts val="601"/>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400" spc="-1" strike="noStrike">
                <a:solidFill>
                  <a:srgbClr val="376092"/>
                </a:solidFill>
                <a:latin typeface="Calibri"/>
              </a:rPr>
              <a:t>Access to samples</a:t>
            </a:r>
            <a:endParaRPr b="0" lang="en-GB" sz="2400" spc="-1" strike="noStrike">
              <a:solidFill>
                <a:srgbClr val="000000"/>
              </a:solidFill>
              <a:latin typeface="Arial"/>
            </a:endParaRPr>
          </a:p>
          <a:p>
            <a:pPr lvl="1" marL="705240" indent="-271080">
              <a:lnSpc>
                <a:spcPct val="70000"/>
              </a:lnSpc>
              <a:spcBef>
                <a:spcPts val="601"/>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400" spc="-1" strike="noStrike">
                <a:solidFill>
                  <a:srgbClr val="376092"/>
                </a:solidFill>
                <a:latin typeface="Calibri"/>
              </a:rPr>
              <a:t>Data analysis</a:t>
            </a:r>
            <a:endParaRPr b="0" lang="en-GB" sz="2400" spc="-1" strike="noStrike">
              <a:solidFill>
                <a:srgbClr val="000000"/>
              </a:solidFill>
              <a:latin typeface="Arial"/>
            </a:endParaRPr>
          </a:p>
          <a:p>
            <a:pPr marL="325440" indent="-325440">
              <a:lnSpc>
                <a:spcPct val="70000"/>
              </a:lnSpc>
              <a:spcBef>
                <a:spcPts val="675"/>
              </a:spcBef>
              <a:tabLst>
                <a:tab algn="l" pos="0"/>
              </a:tabLst>
            </a:pPr>
            <a:endParaRPr b="0" lang="en-GB" sz="2700" spc="-1" strike="noStrike">
              <a:solidFill>
                <a:srgbClr val="000000"/>
              </a:solidFill>
              <a:latin typeface="Arial"/>
            </a:endParaRPr>
          </a:p>
          <a:p>
            <a:pPr>
              <a:lnSpc>
                <a:spcPct val="70000"/>
              </a:lnSpc>
              <a:spcBef>
                <a:spcPts val="675"/>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700" spc="-1" strike="noStrike">
              <a:solidFill>
                <a:srgbClr val="000000"/>
              </a:solidFill>
              <a:latin typeface="Arial"/>
            </a:endParaRPr>
          </a:p>
          <a:p>
            <a:pPr marL="325440" indent="-325440">
              <a:lnSpc>
                <a:spcPct val="70000"/>
              </a:lnSpc>
              <a:spcBef>
                <a:spcPts val="675"/>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700" spc="-1" strike="noStrike">
                <a:solidFill>
                  <a:srgbClr val="376092"/>
                </a:solidFill>
                <a:latin typeface="Calibri"/>
              </a:rPr>
              <a:t>Justify your method choice</a:t>
            </a:r>
            <a:endParaRPr b="0" lang="en-GB" sz="2700" spc="-1" strike="noStrike">
              <a:solidFill>
                <a:srgbClr val="000000"/>
              </a:solidFill>
              <a:latin typeface="Arial"/>
            </a:endParaRPr>
          </a:p>
          <a:p>
            <a:pPr marL="325440" indent="-325440">
              <a:lnSpc>
                <a:spcPct val="70000"/>
              </a:lnSpc>
              <a:spcBef>
                <a:spcPts val="675"/>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700" spc="-1" strike="noStrike">
                <a:solidFill>
                  <a:srgbClr val="376092"/>
                </a:solidFill>
                <a:latin typeface="Calibri"/>
              </a:rPr>
              <a:t>Show you understand the principles</a:t>
            </a:r>
            <a:endParaRPr b="0" lang="en-GB" sz="2700" spc="-1" strike="noStrike">
              <a:solidFill>
                <a:srgbClr val="000000"/>
              </a:solidFill>
              <a:latin typeface="Arial"/>
            </a:endParaRPr>
          </a:p>
          <a:p>
            <a:pPr marL="325440" indent="-325440">
              <a:lnSpc>
                <a:spcPct val="70000"/>
              </a:lnSpc>
              <a:spcBef>
                <a:spcPts val="675"/>
              </a:spcBef>
              <a:buClr>
                <a:srgbClr val="953735"/>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700" spc="-1" strike="noStrike">
                <a:solidFill>
                  <a:srgbClr val="953735"/>
                </a:solidFill>
                <a:latin typeface="Calibri"/>
              </a:rPr>
              <a:t>Prove feasibility of your study</a:t>
            </a:r>
            <a:endParaRPr b="0" lang="en-GB" sz="2700" spc="-1" strike="noStrike">
              <a:solidFill>
                <a:srgbClr val="000000"/>
              </a:solidFill>
              <a:latin typeface="Arial"/>
            </a:endParaRPr>
          </a:p>
          <a:p>
            <a:pPr marL="325440" indent="-325440">
              <a:lnSpc>
                <a:spcPct val="70000"/>
              </a:lnSpc>
              <a:spcBef>
                <a:spcPts val="675"/>
              </a:spcBef>
              <a:tabLst>
                <a:tab algn="l" pos="0"/>
              </a:tabLst>
            </a:pPr>
            <a:endParaRPr b="0" lang="en-GB" sz="2700" spc="-1" strike="noStrike">
              <a:solidFill>
                <a:srgbClr val="000000"/>
              </a:solidFill>
              <a:latin typeface="Arial"/>
            </a:endParaRPr>
          </a:p>
          <a:p>
            <a:pPr marL="325440" indent="-325440">
              <a:lnSpc>
                <a:spcPct val="70000"/>
              </a:lnSpc>
              <a:spcBef>
                <a:spcPts val="675"/>
              </a:spcBef>
              <a:tabLst>
                <a:tab algn="l" pos="0"/>
              </a:tabLst>
            </a:pPr>
            <a:endParaRPr b="0" lang="en-GB" sz="2700" spc="-1" strike="noStrike">
              <a:solidFill>
                <a:srgbClr val="000000"/>
              </a:solidFill>
              <a:latin typeface="Arial"/>
            </a:endParaRPr>
          </a:p>
        </p:txBody>
      </p:sp>
      <p:sp>
        <p:nvSpPr>
          <p:cNvPr id="231" name="Slide Number Placeholder 48"/>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768597E7-1FB4-45C1-A51E-522628A520C4}"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pic>
        <p:nvPicPr>
          <p:cNvPr id="232" name="Picture 20" descr="C:\Users\Bianca Verlinden\Desktop\2015 Research\Mentorship\Hons\Methods presentation\scale.png"/>
          <p:cNvPicPr/>
          <p:nvPr/>
        </p:nvPicPr>
        <p:blipFill>
          <a:blip r:embed="rId1"/>
          <a:stretch/>
        </p:blipFill>
        <p:spPr>
          <a:xfrm>
            <a:off x="6408000" y="2582640"/>
            <a:ext cx="3120120" cy="1800360"/>
          </a:xfrm>
          <a:prstGeom prst="rect">
            <a:avLst/>
          </a:prstGeom>
          <a:ln w="0">
            <a:noFill/>
          </a:ln>
        </p:spPr>
      </p:pic>
    </p:spTree>
  </p:cSld>
  <mc:AlternateContent>
    <mc:Choice Requires="p14">
      <p:transition spd="slow" p14:dur="2000"/>
    </mc:Choice>
    <mc:Fallback>
      <p:transition spd="slow"/>
    </mc:Fallback>
  </mc:AlternateContent>
  <p:timing>
    <p:tnLst>
      <p:par>
        <p:cTn id="109" dur="indefinite" restart="never" nodeType="tmRoot">
          <p:childTnLst>
            <p:seq>
              <p:cTn id="110" dur="indefinite" nodeType="mainSeq">
                <p:childTnLst>
                  <p:par>
                    <p:cTn id="111" nodeType="clickEffect" fill="hold">
                      <p:stCondLst>
                        <p:cond delay="indefinite"/>
                      </p:stCondLst>
                      <p:childTnLst>
                        <p:par>
                          <p:cTn id="112" nodeType="withEffect" fill="hold">
                            <p:stCondLst>
                              <p:cond delay="0"/>
                            </p:stCondLst>
                            <p:childTnLst>
                              <p:par>
                                <p:cTn id="113" nodeType="clickEffect" fill="hold" presetClass="entr" presetID="1">
                                  <p:stCondLst>
                                    <p:cond delay="0"/>
                                  </p:stCondLst>
                                  <p:childTnLst>
                                    <p:set>
                                      <p:cBhvr>
                                        <p:cTn id="114" dur="1" fill="hold">
                                          <p:stCondLst>
                                            <p:cond delay="0"/>
                                          </p:stCondLst>
                                        </p:cTn>
                                        <p:tgtEl>
                                          <p:spTgt spid="230">
                                            <p:txEl>
                                              <p:pRg st="2" end="2"/>
                                            </p:txEl>
                                          </p:spTgt>
                                        </p:tgtEl>
                                        <p:attrNameLst>
                                          <p:attrName>style.visibility</p:attrName>
                                        </p:attrNameLst>
                                      </p:cBhvr>
                                      <p:to>
                                        <p:strVal val="visible"/>
                                      </p:to>
                                    </p:set>
                                  </p:childTnLst>
                                </p:cTn>
                              </p:par>
                              <p:par>
                                <p:cTn id="115" nodeType="withEffect" fill="hold" presetClass="entr" presetID="1">
                                  <p:stCondLst>
                                    <p:cond delay="0"/>
                                  </p:stCondLst>
                                  <p:childTnLst>
                                    <p:set>
                                      <p:cBhvr>
                                        <p:cTn id="116" dur="1" fill="hold">
                                          <p:stCondLst>
                                            <p:cond delay="0"/>
                                          </p:stCondLst>
                                        </p:cTn>
                                        <p:tgtEl>
                                          <p:spTgt spid="230">
                                            <p:txEl>
                                              <p:pRg st="3" end="3"/>
                                            </p:txEl>
                                          </p:spTgt>
                                        </p:tgtEl>
                                        <p:attrNameLst>
                                          <p:attrName>style.visibility</p:attrName>
                                        </p:attrNameLst>
                                      </p:cBhvr>
                                      <p:to>
                                        <p:strVal val="visible"/>
                                      </p:to>
                                    </p:set>
                                  </p:childTnLst>
                                </p:cTn>
                              </p:par>
                              <p:par>
                                <p:cTn id="117" nodeType="withEffect" fill="hold" presetClass="entr" presetID="1">
                                  <p:stCondLst>
                                    <p:cond delay="0"/>
                                  </p:stCondLst>
                                  <p:childTnLst>
                                    <p:set>
                                      <p:cBhvr>
                                        <p:cTn id="118" dur="1" fill="hold">
                                          <p:stCondLst>
                                            <p:cond delay="0"/>
                                          </p:stCondLst>
                                        </p:cTn>
                                        <p:tgtEl>
                                          <p:spTgt spid="230">
                                            <p:txEl>
                                              <p:pRg st="4" end="4"/>
                                            </p:txEl>
                                          </p:spTgt>
                                        </p:tgtEl>
                                        <p:attrNameLst>
                                          <p:attrName>style.visibility</p:attrName>
                                        </p:attrNameLst>
                                      </p:cBhvr>
                                      <p:to>
                                        <p:strVal val="visible"/>
                                      </p:to>
                                    </p:set>
                                  </p:childTnLst>
                                </p:cTn>
                              </p:par>
                              <p:par>
                                <p:cTn id="119" nodeType="withEffect" fill="hold" presetClass="entr" presetID="1">
                                  <p:stCondLst>
                                    <p:cond delay="0"/>
                                  </p:stCondLst>
                                  <p:childTnLst>
                                    <p:set>
                                      <p:cBhvr>
                                        <p:cTn id="120" dur="1" fill="hold">
                                          <p:stCondLst>
                                            <p:cond delay="0"/>
                                          </p:stCondLst>
                                        </p:cTn>
                                        <p:tgtEl>
                                          <p:spTgt spid="230">
                                            <p:txEl>
                                              <p:pRg st="5" end="5"/>
                                            </p:txEl>
                                          </p:spTgt>
                                        </p:tgtEl>
                                        <p:attrNameLst>
                                          <p:attrName>style.visibility</p:attrName>
                                        </p:attrNameLst>
                                      </p:cBhvr>
                                      <p:to>
                                        <p:strVal val="visible"/>
                                      </p:to>
                                    </p:set>
                                  </p:childTnLst>
                                </p:cTn>
                              </p:par>
                              <p:par>
                                <p:cTn id="121" nodeType="withEffect" fill="hold" presetClass="entr" presetID="1">
                                  <p:stCondLst>
                                    <p:cond delay="0"/>
                                  </p:stCondLst>
                                  <p:childTnLst>
                                    <p:set>
                                      <p:cBhvr>
                                        <p:cTn id="122" dur="1" fill="hold">
                                          <p:stCondLst>
                                            <p:cond delay="0"/>
                                          </p:stCondLst>
                                        </p:cTn>
                                        <p:tgtEl>
                                          <p:spTgt spid="230">
                                            <p:txEl>
                                              <p:pRg st="6" end="6"/>
                                            </p:txEl>
                                          </p:spTgt>
                                        </p:tgtEl>
                                        <p:attrNameLst>
                                          <p:attrName>style.visibility</p:attrName>
                                        </p:attrNameLst>
                                      </p:cBhvr>
                                      <p:to>
                                        <p:strVal val="visible"/>
                                      </p:to>
                                    </p:set>
                                  </p:childTnLst>
                                </p:cTn>
                              </p:par>
                            </p:childTnLst>
                          </p:cTn>
                        </p:par>
                      </p:childTnLst>
                    </p:cTn>
                  </p:par>
                  <p:par>
                    <p:cTn id="123" nodeType="clickEffect" fill="hold">
                      <p:stCondLst>
                        <p:cond delay="indefinite"/>
                      </p:stCondLst>
                      <p:childTnLst>
                        <p:par>
                          <p:cTn id="124" nodeType="withEffect" fill="hold">
                            <p:stCondLst>
                              <p:cond delay="0"/>
                            </p:stCondLst>
                            <p:childTnLst>
                              <p:par>
                                <p:cTn id="125" nodeType="clickEffect" fill="hold" presetClass="entr" presetID="1">
                                  <p:stCondLst>
                                    <p:cond delay="0"/>
                                  </p:stCondLst>
                                  <p:childTnLst>
                                    <p:set>
                                      <p:cBhvr>
                                        <p:cTn id="126" dur="1" fill="hold">
                                          <p:stCondLst>
                                            <p:cond delay="0"/>
                                          </p:stCondLst>
                                        </p:cTn>
                                        <p:tgtEl>
                                          <p:spTgt spid="230">
                                            <p:txEl>
                                              <p:pRg st="9" end="9"/>
                                            </p:txEl>
                                          </p:spTgt>
                                        </p:tgtEl>
                                        <p:attrNameLst>
                                          <p:attrName>style.visibility</p:attrName>
                                        </p:attrNameLst>
                                      </p:cBhvr>
                                      <p:to>
                                        <p:strVal val="visible"/>
                                      </p:to>
                                    </p:set>
                                  </p:childTnLst>
                                </p:cTn>
                              </p:par>
                            </p:childTnLst>
                          </p:cTn>
                        </p:par>
                      </p:childTnLst>
                    </p:cTn>
                  </p:par>
                  <p:par>
                    <p:cTn id="127" nodeType="clickEffect" fill="hold">
                      <p:stCondLst>
                        <p:cond delay="indefinite"/>
                      </p:stCondLst>
                      <p:childTnLst>
                        <p:par>
                          <p:cTn id="128" nodeType="withEffect" fill="hold">
                            <p:stCondLst>
                              <p:cond delay="0"/>
                            </p:stCondLst>
                            <p:childTnLst>
                              <p:par>
                                <p:cTn id="129" nodeType="clickEffect" fill="hold" presetClass="entr" presetID="1">
                                  <p:stCondLst>
                                    <p:cond delay="0"/>
                                  </p:stCondLst>
                                  <p:childTnLst>
                                    <p:set>
                                      <p:cBhvr>
                                        <p:cTn id="130" dur="1" fill="hold">
                                          <p:stCondLst>
                                            <p:cond delay="0"/>
                                          </p:stCondLst>
                                        </p:cTn>
                                        <p:tgtEl>
                                          <p:spTgt spid="230">
                                            <p:txEl>
                                              <p:pRg st="10" end="10"/>
                                            </p:txEl>
                                          </p:spTgt>
                                        </p:tgtEl>
                                        <p:attrNameLst>
                                          <p:attrName>style.visibility</p:attrName>
                                        </p:attrNameLst>
                                      </p:cBhvr>
                                      <p:to>
                                        <p:strVal val="visible"/>
                                      </p:to>
                                    </p:set>
                                  </p:childTnLst>
                                </p:cTn>
                              </p:par>
                            </p:childTnLst>
                          </p:cTn>
                        </p:par>
                      </p:childTnLst>
                    </p:cTn>
                  </p:par>
                  <p:par>
                    <p:cTn id="131" nodeType="clickEffect" fill="hold">
                      <p:stCondLst>
                        <p:cond delay="indefinite"/>
                      </p:stCondLst>
                      <p:childTnLst>
                        <p:par>
                          <p:cTn id="132" nodeType="withEffect" fill="hold">
                            <p:stCondLst>
                              <p:cond delay="0"/>
                            </p:stCondLst>
                            <p:childTnLst>
                              <p:par>
                                <p:cTn id="133" nodeType="clickEffect" fill="hold" presetClass="entr" presetID="1">
                                  <p:stCondLst>
                                    <p:cond delay="0"/>
                                  </p:stCondLst>
                                  <p:childTnLst>
                                    <p:set>
                                      <p:cBhvr>
                                        <p:cTn id="134" dur="1" fill="hold">
                                          <p:stCondLst>
                                            <p:cond delay="0"/>
                                          </p:stCondLst>
                                        </p:cTn>
                                        <p:tgtEl>
                                          <p:spTgt spid="230">
                                            <p:txEl>
                                              <p:pRg st="11" end="1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33" name="Slide Number Placeholder 50"/>
          <p:cNvSpPr/>
          <p:nvPr/>
        </p:nvSpPr>
        <p:spPr>
          <a:xfrm>
            <a:off x="9239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5D600B9C-E2E2-4410-AA80-4191F9541A8B}"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234" name="Rectangle 26"/>
          <p:cNvSpPr/>
          <p:nvPr/>
        </p:nvSpPr>
        <p:spPr>
          <a:xfrm>
            <a:off x="-1546920" y="252000"/>
            <a:ext cx="9442800" cy="944640"/>
          </a:xfrm>
          <a:prstGeom prst="rect">
            <a:avLst/>
          </a:prstGeom>
          <a:noFill/>
          <a:ln w="0">
            <a:noFill/>
          </a:ln>
        </p:spPr>
        <p:style>
          <a:lnRef idx="0"/>
          <a:fillRef idx="0"/>
          <a:effectRef idx="0"/>
          <a:fontRef idx="minor"/>
        </p:style>
        <p:txBody>
          <a:bodyPr lIns="90000" rIns="90000" tIns="46800" bIns="46800" anchor="ctr">
            <a:noAutofit/>
          </a:bodyPr>
          <a:p>
            <a:pPr algn="ctr">
              <a:lnSpc>
                <a:spcPct val="100000"/>
              </a:lnSpc>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4400" spc="-1" strike="noStrike">
                <a:solidFill>
                  <a:srgbClr val="953735"/>
                </a:solidFill>
                <a:latin typeface="Calibri"/>
                <a:ea typeface="DejaVu Sans"/>
              </a:rPr>
              <a:t>Experimental design </a:t>
            </a:r>
            <a:endParaRPr b="0" lang="en-GB" sz="4400" spc="-1" strike="noStrike">
              <a:solidFill>
                <a:srgbClr val="000000"/>
              </a:solidFill>
              <a:latin typeface="Arial"/>
            </a:endParaRPr>
          </a:p>
        </p:txBody>
      </p:sp>
      <p:sp>
        <p:nvSpPr>
          <p:cNvPr id="235" name="Text Box 5"/>
          <p:cNvSpPr/>
          <p:nvPr/>
        </p:nvSpPr>
        <p:spPr>
          <a:xfrm>
            <a:off x="2997720" y="2973960"/>
            <a:ext cx="3133800" cy="735840"/>
          </a:xfrm>
          <a:prstGeom prst="rect">
            <a:avLst/>
          </a:prstGeom>
          <a:gradFill rotWithShape="0">
            <a:gsLst>
              <a:gs pos="0">
                <a:srgbClr val="ffffff"/>
              </a:gs>
              <a:gs pos="100000">
                <a:srgbClr val="d6e3bc"/>
              </a:gs>
            </a:gsLst>
            <a:lin ang="5400000"/>
          </a:gradFill>
          <a:ln w="12600">
            <a:solidFill>
              <a:srgbClr val="c2d69b"/>
            </a:solidFill>
            <a:miter/>
          </a:ln>
          <a:effectLst>
            <a:outerShdw blurRad="0" dir="2700000" dist="17309" rotWithShape="0">
              <a:srgbClr val="4e6128">
                <a:alpha val="50000"/>
              </a:srgbClr>
            </a:outerShdw>
          </a:effectLst>
        </p:spPr>
        <p:style>
          <a:lnRef idx="0"/>
          <a:fillRef idx="0"/>
          <a:effectRef idx="0"/>
          <a:fontRef idx="minor"/>
        </p:style>
        <p:txBody>
          <a:bodyPr lIns="90000" rIns="90000" tIns="46800" bIns="46800" anchor="t">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i="1" lang="en-ZA" sz="1800" spc="-1" strike="noStrike">
                <a:solidFill>
                  <a:srgbClr val="000000"/>
                </a:solidFill>
                <a:latin typeface="Arial"/>
                <a:ea typeface="Arial"/>
              </a:rPr>
              <a:t>In vitro </a:t>
            </a:r>
            <a:r>
              <a:rPr b="0" lang="en-ZA" sz="1800" spc="-1" strike="noStrike">
                <a:solidFill>
                  <a:srgbClr val="000000"/>
                </a:solidFill>
                <a:latin typeface="Arial"/>
                <a:ea typeface="Arial"/>
              </a:rPr>
              <a:t>assessment of inhibition of viability of gametocytes</a:t>
            </a:r>
            <a:endParaRPr b="0" lang="en-GB" sz="1800" spc="-1" strike="noStrike">
              <a:solidFill>
                <a:srgbClr val="000000"/>
              </a:solidFill>
              <a:latin typeface="Arial"/>
            </a:endParaRPr>
          </a:p>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endParaRPr b="0" lang="en-GB" sz="1800" spc="-1" strike="noStrike">
              <a:solidFill>
                <a:srgbClr val="000000"/>
              </a:solidFill>
              <a:latin typeface="Arial"/>
            </a:endParaRPr>
          </a:p>
        </p:txBody>
      </p:sp>
      <p:sp>
        <p:nvSpPr>
          <p:cNvPr id="236" name="Text Box 6"/>
          <p:cNvSpPr/>
          <p:nvPr/>
        </p:nvSpPr>
        <p:spPr>
          <a:xfrm>
            <a:off x="3186720" y="2061720"/>
            <a:ext cx="2524680" cy="646560"/>
          </a:xfrm>
          <a:prstGeom prst="rect">
            <a:avLst/>
          </a:prstGeom>
          <a:gradFill rotWithShape="0">
            <a:gsLst>
              <a:gs pos="0">
                <a:srgbClr val="ffffff"/>
              </a:gs>
              <a:gs pos="100000">
                <a:srgbClr val="d6e3bc"/>
              </a:gs>
            </a:gsLst>
            <a:lin ang="5400000"/>
          </a:gradFill>
          <a:ln w="12600">
            <a:solidFill>
              <a:srgbClr val="c2d69b"/>
            </a:solidFill>
            <a:miter/>
          </a:ln>
          <a:effectLst>
            <a:outerShdw blurRad="0" dir="2700000" dist="17309" rotWithShape="0">
              <a:srgbClr val="4e6128">
                <a:alpha val="50000"/>
              </a:srgbClr>
            </a:outerShdw>
          </a:effectLst>
        </p:spPr>
        <p:style>
          <a:lnRef idx="0"/>
          <a:fillRef idx="0"/>
          <a:effectRef idx="0"/>
          <a:fontRef idx="minor"/>
        </p:style>
        <p:txBody>
          <a:bodyPr lIns="90000" rIns="90000" tIns="46800" bIns="46800" anchor="t">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1800" spc="-1" strike="noStrike">
                <a:solidFill>
                  <a:srgbClr val="000000"/>
                </a:solidFill>
                <a:latin typeface="Arial"/>
                <a:ea typeface="Arial"/>
              </a:rPr>
              <a:t>Induction: gametocytogenesis</a:t>
            </a:r>
            <a:endParaRPr b="0" lang="en-GB" sz="1800" spc="-1" strike="noStrike">
              <a:solidFill>
                <a:srgbClr val="000000"/>
              </a:solidFill>
              <a:latin typeface="Arial"/>
            </a:endParaRPr>
          </a:p>
        </p:txBody>
      </p:sp>
      <p:cxnSp>
        <p:nvCxnSpPr>
          <p:cNvPr id="237" name="AutoShape 13"/>
          <p:cNvCxnSpPr/>
          <p:nvPr/>
        </p:nvCxnSpPr>
        <p:spPr>
          <a:xfrm>
            <a:off x="4036680" y="2039400"/>
            <a:ext cx="1440" cy="423360"/>
          </a:xfrm>
          <a:prstGeom prst="straightConnector1">
            <a:avLst/>
          </a:prstGeom>
          <a:ln w="9360">
            <a:solidFill>
              <a:srgbClr val="000000"/>
            </a:solidFill>
            <a:miter/>
            <a:tailEnd len="med" type="triangle" w="med"/>
          </a:ln>
        </p:spPr>
      </p:cxnSp>
      <p:cxnSp>
        <p:nvCxnSpPr>
          <p:cNvPr id="238" name="AutoShape 14"/>
          <p:cNvCxnSpPr/>
          <p:nvPr/>
        </p:nvCxnSpPr>
        <p:spPr>
          <a:xfrm>
            <a:off x="4038120" y="3234960"/>
            <a:ext cx="1440" cy="367920"/>
          </a:xfrm>
          <a:prstGeom prst="straightConnector1">
            <a:avLst/>
          </a:prstGeom>
          <a:ln w="9360">
            <a:solidFill>
              <a:srgbClr val="000000"/>
            </a:solidFill>
            <a:miter/>
            <a:tailEnd len="med" type="triangle" w="med"/>
          </a:ln>
        </p:spPr>
      </p:cxnSp>
      <p:sp>
        <p:nvSpPr>
          <p:cNvPr id="239" name="Text Box 7"/>
          <p:cNvSpPr/>
          <p:nvPr/>
        </p:nvSpPr>
        <p:spPr>
          <a:xfrm>
            <a:off x="167760" y="2035440"/>
            <a:ext cx="2733120" cy="639000"/>
          </a:xfrm>
          <a:prstGeom prst="rect">
            <a:avLst/>
          </a:prstGeom>
          <a:gradFill rotWithShape="0">
            <a:gsLst>
              <a:gs pos="0">
                <a:srgbClr val="ffffff"/>
              </a:gs>
              <a:gs pos="100000">
                <a:srgbClr val="d6e3bc"/>
              </a:gs>
            </a:gsLst>
            <a:lin ang="5400000"/>
          </a:gradFill>
          <a:ln w="12600">
            <a:solidFill>
              <a:srgbClr val="c2d69b"/>
            </a:solidFill>
            <a:miter/>
          </a:ln>
          <a:effectLst>
            <a:outerShdw blurRad="0" dir="2700000" dist="17309" rotWithShape="0">
              <a:srgbClr val="4e6128">
                <a:alpha val="50000"/>
              </a:srgbClr>
            </a:outerShdw>
          </a:effectLst>
        </p:spPr>
        <p:style>
          <a:lnRef idx="0"/>
          <a:fillRef idx="0"/>
          <a:effectRef idx="0"/>
          <a:fontRef idx="minor"/>
        </p:style>
        <p:txBody>
          <a:bodyPr lIns="90000" rIns="90000" tIns="46800" bIns="46800" anchor="t">
            <a:noAutofit/>
          </a:bodyPr>
          <a:p>
            <a:pP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1800" spc="-1" strike="noStrike">
                <a:solidFill>
                  <a:srgbClr val="000000"/>
                </a:solidFill>
                <a:latin typeface="Arial"/>
                <a:ea typeface="Arial"/>
              </a:rPr>
              <a:t>Full IC</a:t>
            </a:r>
            <a:r>
              <a:rPr b="0" lang="en-ZA" sz="1800" spc="-1" strike="noStrike" baseline="-30000">
                <a:solidFill>
                  <a:srgbClr val="000000"/>
                </a:solidFill>
                <a:latin typeface="Arial"/>
                <a:ea typeface="Arial"/>
              </a:rPr>
              <a:t>50</a:t>
            </a:r>
            <a:r>
              <a:rPr b="0" lang="en-ZA" sz="1800" spc="-1" strike="noStrike">
                <a:solidFill>
                  <a:srgbClr val="000000"/>
                </a:solidFill>
                <a:latin typeface="Arial"/>
                <a:ea typeface="Arial"/>
              </a:rPr>
              <a:t> determination on asexual parasites</a:t>
            </a:r>
            <a:endParaRPr b="0" lang="en-GB" sz="1800" spc="-1" strike="noStrike">
              <a:solidFill>
                <a:srgbClr val="000000"/>
              </a:solidFill>
              <a:latin typeface="Arial"/>
            </a:endParaRPr>
          </a:p>
        </p:txBody>
      </p:sp>
      <p:sp>
        <p:nvSpPr>
          <p:cNvPr id="240" name="Text Box 8"/>
          <p:cNvSpPr/>
          <p:nvPr/>
        </p:nvSpPr>
        <p:spPr>
          <a:xfrm>
            <a:off x="3024000" y="1146960"/>
            <a:ext cx="3172320" cy="534960"/>
          </a:xfrm>
          <a:prstGeom prst="rect">
            <a:avLst/>
          </a:prstGeom>
          <a:gradFill rotWithShape="0">
            <a:gsLst>
              <a:gs pos="0">
                <a:srgbClr val="ffffff"/>
              </a:gs>
              <a:gs pos="100000">
                <a:srgbClr val="d6e3bc"/>
              </a:gs>
            </a:gsLst>
            <a:lin ang="5400000"/>
          </a:gradFill>
          <a:ln w="12600">
            <a:solidFill>
              <a:srgbClr val="c2d69b"/>
            </a:solidFill>
            <a:miter/>
          </a:ln>
          <a:effectLst>
            <a:outerShdw blurRad="0" dir="2700000" dist="17309" rotWithShape="0">
              <a:srgbClr val="4e6128">
                <a:alpha val="50000"/>
              </a:srgbClr>
            </a:outerShdw>
          </a:effectLst>
        </p:spPr>
        <p:style>
          <a:lnRef idx="0"/>
          <a:fillRef idx="0"/>
          <a:effectRef idx="0"/>
          <a:fontRef idx="minor"/>
        </p:style>
        <p:txBody>
          <a:bodyPr lIns="90000" rIns="90000" tIns="46800" bIns="46800" anchor="t">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i="1" lang="en-ZA" sz="1800" spc="-1" strike="noStrike">
                <a:solidFill>
                  <a:srgbClr val="000000"/>
                </a:solidFill>
                <a:latin typeface="Arial"/>
                <a:ea typeface="Arial"/>
              </a:rPr>
              <a:t>In vitro </a:t>
            </a:r>
            <a:r>
              <a:rPr b="0" lang="en-ZA" sz="1800" spc="-1" strike="noStrike">
                <a:solidFill>
                  <a:srgbClr val="000000"/>
                </a:solidFill>
                <a:latin typeface="Arial"/>
                <a:ea typeface="Arial"/>
              </a:rPr>
              <a:t>cultivation: </a:t>
            </a:r>
            <a:endParaRPr b="0" lang="en-GB" sz="1800" spc="-1" strike="noStrike">
              <a:solidFill>
                <a:srgbClr val="000000"/>
              </a:solidFill>
              <a:latin typeface="Arial"/>
            </a:endParaRPr>
          </a:p>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i="1" lang="en-ZA" sz="1800" spc="-1" strike="noStrike">
                <a:solidFill>
                  <a:srgbClr val="000000"/>
                </a:solidFill>
                <a:latin typeface="Arial"/>
                <a:ea typeface="Arial"/>
              </a:rPr>
              <a:t>P. falciparum</a:t>
            </a:r>
            <a:r>
              <a:rPr b="0" lang="en-ZA" sz="1800" spc="-1" strike="noStrike">
                <a:solidFill>
                  <a:srgbClr val="000000"/>
                </a:solidFill>
                <a:latin typeface="Arial"/>
                <a:ea typeface="Arial"/>
              </a:rPr>
              <a:t> 3D7, W2</a:t>
            </a:r>
            <a:endParaRPr b="0" lang="en-GB" sz="1800" spc="-1" strike="noStrike">
              <a:solidFill>
                <a:srgbClr val="000000"/>
              </a:solidFill>
              <a:latin typeface="Arial"/>
            </a:endParaRPr>
          </a:p>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endParaRPr b="0" lang="en-GB" sz="1800" spc="-1" strike="noStrike">
              <a:solidFill>
                <a:srgbClr val="000000"/>
              </a:solidFill>
              <a:latin typeface="Arial"/>
            </a:endParaRPr>
          </a:p>
        </p:txBody>
      </p:sp>
      <p:sp>
        <p:nvSpPr>
          <p:cNvPr id="241" name="Text Box 9"/>
          <p:cNvSpPr/>
          <p:nvPr/>
        </p:nvSpPr>
        <p:spPr>
          <a:xfrm>
            <a:off x="3270600" y="4121280"/>
            <a:ext cx="2224080" cy="616320"/>
          </a:xfrm>
          <a:prstGeom prst="rect">
            <a:avLst/>
          </a:prstGeom>
          <a:gradFill rotWithShape="0">
            <a:gsLst>
              <a:gs pos="0">
                <a:srgbClr val="ffffff"/>
              </a:gs>
              <a:gs pos="100000">
                <a:srgbClr val="d6e3bc"/>
              </a:gs>
            </a:gsLst>
            <a:lin ang="5400000"/>
          </a:gradFill>
          <a:ln w="12600">
            <a:solidFill>
              <a:srgbClr val="c2d69b"/>
            </a:solidFill>
            <a:miter/>
          </a:ln>
          <a:effectLst>
            <a:outerShdw blurRad="0" dir="2700000" dist="17309" rotWithShape="0">
              <a:srgbClr val="4e6128">
                <a:alpha val="50000"/>
              </a:srgbClr>
            </a:outerShdw>
          </a:effectLst>
        </p:spPr>
        <p:style>
          <a:lnRef idx="0"/>
          <a:fillRef idx="0"/>
          <a:effectRef idx="0"/>
          <a:fontRef idx="minor"/>
        </p:style>
        <p:txBody>
          <a:bodyPr lIns="90000" rIns="90000" tIns="46800" bIns="46800" anchor="t">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1800" spc="-1" strike="noStrike">
                <a:solidFill>
                  <a:srgbClr val="000000"/>
                </a:solidFill>
                <a:latin typeface="Arial"/>
                <a:ea typeface="Arial"/>
              </a:rPr>
              <a:t>Identify lead analogues</a:t>
            </a:r>
            <a:endParaRPr b="0" lang="en-GB" sz="1800" spc="-1" strike="noStrike">
              <a:solidFill>
                <a:srgbClr val="000000"/>
              </a:solidFill>
              <a:latin typeface="Arial"/>
            </a:endParaRPr>
          </a:p>
        </p:txBody>
      </p:sp>
      <p:cxnSp>
        <p:nvCxnSpPr>
          <p:cNvPr id="242" name="AutoShape 15"/>
          <p:cNvCxnSpPr/>
          <p:nvPr/>
        </p:nvCxnSpPr>
        <p:spPr>
          <a:xfrm>
            <a:off x="4984920" y="5219280"/>
            <a:ext cx="1055160" cy="1440"/>
          </a:xfrm>
          <a:prstGeom prst="straightConnector1">
            <a:avLst/>
          </a:prstGeom>
          <a:ln w="9360">
            <a:solidFill>
              <a:srgbClr val="000000"/>
            </a:solidFill>
            <a:miter/>
            <a:tailEnd len="med" type="triangle" w="med"/>
          </a:ln>
        </p:spPr>
      </p:cxnSp>
      <p:sp>
        <p:nvSpPr>
          <p:cNvPr id="243" name="Text Box 10"/>
          <p:cNvSpPr/>
          <p:nvPr/>
        </p:nvSpPr>
        <p:spPr>
          <a:xfrm>
            <a:off x="6635880" y="3913920"/>
            <a:ext cx="2519640" cy="684720"/>
          </a:xfrm>
          <a:prstGeom prst="rect">
            <a:avLst/>
          </a:prstGeom>
          <a:gradFill rotWithShape="0">
            <a:gsLst>
              <a:gs pos="0">
                <a:srgbClr val="ffffff"/>
              </a:gs>
              <a:gs pos="100000">
                <a:srgbClr val="d6e3bc"/>
              </a:gs>
            </a:gsLst>
            <a:lin ang="5400000"/>
          </a:gradFill>
          <a:ln w="12600">
            <a:solidFill>
              <a:srgbClr val="c2d69b"/>
            </a:solidFill>
            <a:miter/>
          </a:ln>
          <a:effectLst>
            <a:outerShdw blurRad="0" dir="2700000" dist="17309" rotWithShape="0">
              <a:srgbClr val="4e6128">
                <a:alpha val="50000"/>
              </a:srgbClr>
            </a:outerShdw>
          </a:effectLst>
        </p:spPr>
        <p:style>
          <a:lnRef idx="0"/>
          <a:fillRef idx="0"/>
          <a:effectRef idx="0"/>
          <a:fontRef idx="minor"/>
        </p:style>
        <p:txBody>
          <a:bodyPr lIns="90000" rIns="90000" tIns="46800" bIns="46800" anchor="t">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1800" spc="-1" strike="noStrike">
                <a:solidFill>
                  <a:srgbClr val="000000"/>
                </a:solidFill>
                <a:latin typeface="Arial"/>
                <a:ea typeface="Arial"/>
              </a:rPr>
              <a:t>Phenotype microarrays</a:t>
            </a:r>
            <a:endParaRPr b="0" lang="en-GB" sz="1800" spc="-1" strike="noStrike">
              <a:solidFill>
                <a:srgbClr val="000000"/>
              </a:solidFill>
              <a:latin typeface="Arial"/>
            </a:endParaRPr>
          </a:p>
        </p:txBody>
      </p:sp>
      <p:cxnSp>
        <p:nvCxnSpPr>
          <p:cNvPr id="244" name="AutoShape 19"/>
          <p:cNvCxnSpPr/>
          <p:nvPr/>
        </p:nvCxnSpPr>
        <p:spPr>
          <a:xfrm flipH="1" flipV="1">
            <a:off x="7040160" y="4280760"/>
            <a:ext cx="47160" cy="415440"/>
          </a:xfrm>
          <a:prstGeom prst="straightConnector1">
            <a:avLst/>
          </a:prstGeom>
          <a:ln w="9360">
            <a:solidFill>
              <a:srgbClr val="000000"/>
            </a:solidFill>
            <a:miter/>
            <a:tailEnd len="med" type="triangle" w="med"/>
          </a:ln>
        </p:spPr>
      </p:cxnSp>
      <p:sp>
        <p:nvSpPr>
          <p:cNvPr id="245" name="Text Box 17"/>
          <p:cNvSpPr/>
          <p:nvPr/>
        </p:nvSpPr>
        <p:spPr>
          <a:xfrm>
            <a:off x="6457320" y="2827080"/>
            <a:ext cx="2530080" cy="629280"/>
          </a:xfrm>
          <a:prstGeom prst="rect">
            <a:avLst/>
          </a:prstGeom>
          <a:gradFill rotWithShape="0">
            <a:gsLst>
              <a:gs pos="0">
                <a:srgbClr val="ffffff"/>
              </a:gs>
              <a:gs pos="100000">
                <a:srgbClr val="d6e3bc"/>
              </a:gs>
            </a:gsLst>
            <a:lin ang="5400000"/>
          </a:gradFill>
          <a:ln w="12600">
            <a:solidFill>
              <a:srgbClr val="c2d69b"/>
            </a:solidFill>
            <a:miter/>
          </a:ln>
          <a:effectLst>
            <a:outerShdw blurRad="0" dir="2700000" dist="17309" rotWithShape="0">
              <a:srgbClr val="4e6128">
                <a:alpha val="50000"/>
              </a:srgbClr>
            </a:outerShdw>
          </a:effectLst>
        </p:spPr>
        <p:style>
          <a:lnRef idx="0"/>
          <a:fillRef idx="0"/>
          <a:effectRef idx="0"/>
          <a:fontRef idx="minor"/>
        </p:style>
        <p:txBody>
          <a:bodyPr lIns="90000" rIns="90000" tIns="46800" bIns="46800" anchor="t">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1800" spc="-1" strike="noStrike">
                <a:solidFill>
                  <a:srgbClr val="000000"/>
                </a:solidFill>
                <a:latin typeface="Arial"/>
                <a:ea typeface="Arial"/>
              </a:rPr>
              <a:t>Assessment C and N metabolism</a:t>
            </a:r>
            <a:endParaRPr b="0" lang="en-GB" sz="1800" spc="-1" strike="noStrike">
              <a:solidFill>
                <a:srgbClr val="000000"/>
              </a:solidFill>
              <a:latin typeface="Arial"/>
            </a:endParaRPr>
          </a:p>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1800" spc="-1" strike="noStrike">
                <a:solidFill>
                  <a:srgbClr val="000000"/>
                </a:solidFill>
                <a:latin typeface="Calibri"/>
                <a:ea typeface="Times New Roman"/>
              </a:rPr>
              <a:t>           </a:t>
            </a:r>
            <a:endParaRPr b="0" lang="en-GB" sz="1800" spc="-1" strike="noStrike">
              <a:solidFill>
                <a:srgbClr val="000000"/>
              </a:solidFill>
              <a:latin typeface="Arial"/>
            </a:endParaRPr>
          </a:p>
        </p:txBody>
      </p:sp>
      <p:sp>
        <p:nvSpPr>
          <p:cNvPr id="246" name="Text Box 18"/>
          <p:cNvSpPr/>
          <p:nvPr/>
        </p:nvSpPr>
        <p:spPr>
          <a:xfrm>
            <a:off x="3359880" y="4984920"/>
            <a:ext cx="1999800" cy="495720"/>
          </a:xfrm>
          <a:prstGeom prst="rect">
            <a:avLst/>
          </a:prstGeom>
          <a:gradFill rotWithShape="0">
            <a:gsLst>
              <a:gs pos="0">
                <a:srgbClr val="ffffff"/>
              </a:gs>
              <a:gs pos="100000">
                <a:srgbClr val="d6e3bc"/>
              </a:gs>
            </a:gsLst>
            <a:lin ang="5400000"/>
          </a:gradFill>
          <a:ln w="12600">
            <a:solidFill>
              <a:srgbClr val="c2d69b"/>
            </a:solidFill>
            <a:miter/>
          </a:ln>
          <a:effectLst>
            <a:outerShdw blurRad="0" dir="2700000" dist="17309" rotWithShape="0">
              <a:srgbClr val="4e6128">
                <a:alpha val="50000"/>
              </a:srgbClr>
            </a:outerShdw>
          </a:effectLst>
        </p:spPr>
        <p:style>
          <a:lnRef idx="0"/>
          <a:fillRef idx="0"/>
          <a:effectRef idx="0"/>
          <a:fontRef idx="minor"/>
        </p:style>
        <p:txBody>
          <a:bodyPr lIns="90000" rIns="90000" tIns="46800" bIns="46800" anchor="t">
            <a:noAutofit/>
          </a:bodyPr>
          <a:p>
            <a:pPr algn="ct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ZA" sz="1800" spc="-1" strike="noStrike">
                <a:solidFill>
                  <a:srgbClr val="000000"/>
                </a:solidFill>
                <a:latin typeface="Arial"/>
                <a:ea typeface="Arial"/>
              </a:rPr>
              <a:t>Cytotoxicity determination</a:t>
            </a:r>
            <a:endParaRPr b="0" lang="en-GB" sz="1800" spc="-1" strike="noStrike">
              <a:solidFill>
                <a:srgbClr val="000000"/>
              </a:solidFill>
              <a:latin typeface="Arial"/>
            </a:endParaRPr>
          </a:p>
        </p:txBody>
      </p:sp>
      <p:cxnSp>
        <p:nvCxnSpPr>
          <p:cNvPr id="247" name="AutoShape 20"/>
          <p:cNvCxnSpPr/>
          <p:nvPr/>
        </p:nvCxnSpPr>
        <p:spPr>
          <a:xfrm flipH="1">
            <a:off x="2371320" y="1936800"/>
            <a:ext cx="412200" cy="397800"/>
          </a:xfrm>
          <a:prstGeom prst="straightConnector1">
            <a:avLst/>
          </a:prstGeom>
          <a:ln w="9360">
            <a:solidFill>
              <a:srgbClr val="000000"/>
            </a:solidFill>
            <a:miter/>
            <a:tailEnd len="med" type="triangle" w="med"/>
          </a:ln>
        </p:spPr>
      </p:cxnSp>
      <p:sp>
        <p:nvSpPr>
          <p:cNvPr id="248" name="Rectangle 28"/>
          <p:cNvSpPr/>
          <p:nvPr/>
        </p:nvSpPr>
        <p:spPr>
          <a:xfrm>
            <a:off x="2268000" y="756000"/>
            <a:ext cx="10079640" cy="377640"/>
          </a:xfrm>
          <a:prstGeom prst="rect">
            <a:avLst/>
          </a:prstGeom>
          <a:noFill/>
          <a:ln w="0">
            <a:noFill/>
          </a:ln>
          <a:effectLst>
            <a:outerShdw blurRad="0" dir="2700000" dist="17309" rotWithShape="0">
              <a:srgbClr val="2f4d71"/>
            </a:outerShdw>
          </a:effectLst>
        </p:spPr>
        <p:style>
          <a:lnRef idx="0"/>
          <a:fillRef idx="0"/>
          <a:effectRef idx="0"/>
          <a:fontRef idx="minor"/>
        </p:style>
        <p:txBody>
          <a:bodyPr wrap="none" lIns="90000" rIns="90000" tIns="46800" bIns="46800" anchor="ctr">
            <a:spAutoFit/>
          </a:bodyPr>
          <a:p>
            <a:pPr>
              <a:lnSpc>
                <a:spcPct val="100000"/>
              </a:lnSpc>
            </a:pPr>
            <a:endParaRPr b="0" lang="en-GB" sz="2400" spc="-1" strike="noStrike">
              <a:solidFill>
                <a:srgbClr val="000000"/>
              </a:solidFill>
              <a:latin typeface="Verdana"/>
              <a:ea typeface="DejaVu Sans"/>
            </a:endParaRPr>
          </a:p>
        </p:txBody>
      </p:sp>
      <p:cxnSp>
        <p:nvCxnSpPr>
          <p:cNvPr id="249" name="AutoShape 21"/>
          <p:cNvCxnSpPr/>
          <p:nvPr/>
        </p:nvCxnSpPr>
        <p:spPr>
          <a:xfrm>
            <a:off x="4038120" y="4608000"/>
            <a:ext cx="1440" cy="367920"/>
          </a:xfrm>
          <a:prstGeom prst="straightConnector1">
            <a:avLst/>
          </a:prstGeom>
          <a:ln w="9360">
            <a:solidFill>
              <a:srgbClr val="000000"/>
            </a:solidFill>
            <a:miter/>
            <a:tailEnd len="med" type="triangle" w="med"/>
          </a:ln>
        </p:spPr>
      </p:cxnSp>
      <p:cxnSp>
        <p:nvCxnSpPr>
          <p:cNvPr id="250" name="AutoShape 22"/>
          <p:cNvCxnSpPr/>
          <p:nvPr/>
        </p:nvCxnSpPr>
        <p:spPr>
          <a:xfrm>
            <a:off x="4038120" y="5675400"/>
            <a:ext cx="1440" cy="367560"/>
          </a:xfrm>
          <a:prstGeom prst="straightConnector1">
            <a:avLst/>
          </a:prstGeom>
          <a:ln w="9360">
            <a:solidFill>
              <a:srgbClr val="000000"/>
            </a:solidFill>
            <a:miter/>
            <a:tailEnd len="med" type="triangle" w="med"/>
          </a:ln>
        </p:spPr>
      </p:cxnSp>
    </p:spTree>
  </p:cSld>
  <mc:AlternateContent>
    <mc:Choice Requires="p14">
      <p:transition spd="slow" p14:dur="2000"/>
    </mc:Choice>
    <mc:Fallback>
      <p:transition spd="slow"/>
    </mc:Fallback>
  </mc:AlternateContent>
</p:sld>
</file>

<file path=ppt/slides/slide2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51"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Timeline</a:t>
            </a:r>
            <a:endParaRPr b="0" lang="en-GB" sz="4250" spc="-1" strike="noStrike">
              <a:solidFill>
                <a:srgbClr val="000000"/>
              </a:solidFill>
              <a:latin typeface="Arial"/>
            </a:endParaRPr>
          </a:p>
        </p:txBody>
      </p:sp>
      <p:sp>
        <p:nvSpPr>
          <p:cNvPr id="252"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a:bodyPr>
          <a:p>
            <a:pPr marL="343080" indent="-343080">
              <a:lnSpc>
                <a:spcPct val="100000"/>
              </a:lnSpc>
              <a:spcBef>
                <a:spcPts val="85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400" spc="-1" strike="noStrike">
                <a:solidFill>
                  <a:srgbClr val="376092"/>
                </a:solidFill>
                <a:latin typeface="Calibri"/>
              </a:rPr>
              <a:t>Helps you keep your experimental design in the correct order</a:t>
            </a:r>
            <a:endParaRPr b="0" lang="en-GB" sz="3400" spc="-1" strike="noStrike">
              <a:solidFill>
                <a:srgbClr val="000000"/>
              </a:solidFill>
              <a:latin typeface="Arial"/>
            </a:endParaRPr>
          </a:p>
          <a:p>
            <a:pPr marL="343080" indent="-343080">
              <a:lnSpc>
                <a:spcPct val="100000"/>
              </a:lnSpc>
              <a:spcBef>
                <a:spcPts val="85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400" spc="-1" strike="noStrike">
                <a:solidFill>
                  <a:srgbClr val="376092"/>
                </a:solidFill>
                <a:latin typeface="Calibri"/>
              </a:rPr>
              <a:t>Avoids “dead” time </a:t>
            </a:r>
            <a:endParaRPr b="0" lang="en-GB" sz="3400" spc="-1" strike="noStrike">
              <a:solidFill>
                <a:srgbClr val="000000"/>
              </a:solidFill>
              <a:latin typeface="Arial"/>
            </a:endParaRPr>
          </a:p>
          <a:p>
            <a:pPr marL="343080" indent="-343080">
              <a:lnSpc>
                <a:spcPct val="100000"/>
              </a:lnSpc>
              <a:spcBef>
                <a:spcPts val="85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400" spc="-1" strike="noStrike">
                <a:solidFill>
                  <a:srgbClr val="376092"/>
                </a:solidFill>
                <a:latin typeface="Calibri"/>
              </a:rPr>
              <a:t>When building your timeline</a:t>
            </a:r>
            <a:endParaRPr b="0" lang="en-GB" sz="3400" spc="-1" strike="noStrike">
              <a:solidFill>
                <a:srgbClr val="000000"/>
              </a:solidFill>
              <a:latin typeface="Arial"/>
            </a:endParaRPr>
          </a:p>
          <a:p>
            <a:pPr lvl="1" marL="743040" indent="-285840">
              <a:lnSpc>
                <a:spcPct val="100000"/>
              </a:lnSpc>
              <a:spcBef>
                <a:spcPts val="70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ZA" sz="2310" spc="-1" strike="noStrike">
                <a:solidFill>
                  <a:srgbClr val="376092"/>
                </a:solidFill>
                <a:latin typeface="Calibri"/>
              </a:rPr>
              <a:t>Consult with other students in your lab that have done similar studies</a:t>
            </a:r>
            <a:endParaRPr b="0" lang="en-GB" sz="2310" spc="-1" strike="noStrike">
              <a:solidFill>
                <a:srgbClr val="000000"/>
              </a:solidFill>
              <a:latin typeface="Arial"/>
            </a:endParaRPr>
          </a:p>
        </p:txBody>
      </p:sp>
      <p:sp>
        <p:nvSpPr>
          <p:cNvPr id="253" name="Slide Number Placeholder 52"/>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7D5ACC04-752F-4B6C-82FE-90F5A974BAD9}"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254" name="AutoShape 23">
            <a:hlinkClick r:id="rId1"/>
          </p:cNvPr>
          <p:cNvSpPr/>
          <p:nvPr/>
        </p:nvSpPr>
        <p:spPr>
          <a:xfrm>
            <a:off x="59400" y="-1480320"/>
            <a:ext cx="4168080" cy="30945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255" name="AutoShape 24">
            <a:hlinkClick r:id="rId2"/>
          </p:cNvPr>
          <p:cNvSpPr/>
          <p:nvPr/>
        </p:nvSpPr>
        <p:spPr>
          <a:xfrm>
            <a:off x="227160" y="-1354320"/>
            <a:ext cx="4168080" cy="30945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256" name="AutoShape 25">
            <a:hlinkClick r:id="rId3"/>
          </p:cNvPr>
          <p:cNvSpPr/>
          <p:nvPr/>
        </p:nvSpPr>
        <p:spPr>
          <a:xfrm>
            <a:off x="395640" y="-1228320"/>
            <a:ext cx="4168080" cy="30945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pic>
        <p:nvPicPr>
          <p:cNvPr id="257" name="Picture 21" descr=""/>
          <p:cNvPicPr/>
          <p:nvPr/>
        </p:nvPicPr>
        <p:blipFill>
          <a:blip r:embed="rId4"/>
          <a:stretch/>
        </p:blipFill>
        <p:spPr>
          <a:xfrm>
            <a:off x="6824880" y="0"/>
            <a:ext cx="1826640" cy="1351440"/>
          </a:xfrm>
          <a:prstGeom prst="rect">
            <a:avLst/>
          </a:prstGeom>
          <a:ln w="0">
            <a:noFill/>
          </a:ln>
        </p:spPr>
      </p:pic>
    </p:spTree>
  </p:cSld>
  <mc:AlternateContent>
    <mc:Choice Requires="p14">
      <p:transition spd="slow" p14:dur="2000"/>
    </mc:Choice>
    <mc:Fallback>
      <p:transition spd="slow"/>
    </mc:Fallback>
  </mc:AlternateContent>
</p:sld>
</file>

<file path=ppt/slides/slide2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58"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Budget</a:t>
            </a:r>
            <a:endParaRPr b="0" lang="en-GB" sz="4250" spc="-1" strike="noStrike">
              <a:solidFill>
                <a:srgbClr val="000000"/>
              </a:solidFill>
              <a:latin typeface="Arial"/>
            </a:endParaRPr>
          </a:p>
        </p:txBody>
      </p:sp>
      <p:sp>
        <p:nvSpPr>
          <p:cNvPr id="259"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a:bodyPr>
          <a:p>
            <a:pPr marL="343080" indent="-343080">
              <a:lnSpc>
                <a:spcPct val="90000"/>
              </a:lnSpc>
              <a:spcBef>
                <a:spcPts val="85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400" spc="-1" strike="noStrike">
                <a:solidFill>
                  <a:srgbClr val="376092"/>
                </a:solidFill>
                <a:latin typeface="Calibri"/>
              </a:rPr>
              <a:t>Give you an </a:t>
            </a:r>
            <a:r>
              <a:rPr b="1" lang="en-US" sz="3600" spc="-1" strike="noStrike">
                <a:solidFill>
                  <a:srgbClr val="376092"/>
                </a:solidFill>
                <a:latin typeface="Calibri"/>
              </a:rPr>
              <a:t>appreciation </a:t>
            </a:r>
            <a:r>
              <a:rPr b="1" lang="en-US" sz="3400" spc="-1" strike="noStrike">
                <a:solidFill>
                  <a:srgbClr val="376092"/>
                </a:solidFill>
                <a:latin typeface="Calibri"/>
              </a:rPr>
              <a:t>of research costs</a:t>
            </a:r>
            <a:endParaRPr b="0" lang="en-GB" sz="3400" spc="-1" strike="noStrike">
              <a:solidFill>
                <a:srgbClr val="000000"/>
              </a:solidFill>
              <a:latin typeface="Arial"/>
            </a:endParaRPr>
          </a:p>
          <a:p>
            <a:pPr marL="343080" indent="-343080">
              <a:lnSpc>
                <a:spcPct val="90000"/>
              </a:lnSpc>
              <a:spcBef>
                <a:spcPts val="85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400" spc="-1" strike="noStrike">
                <a:solidFill>
                  <a:srgbClr val="376092"/>
                </a:solidFill>
                <a:latin typeface="Calibri"/>
              </a:rPr>
              <a:t>Prevents you from overspending! </a:t>
            </a:r>
            <a:endParaRPr b="0" lang="en-GB" sz="3400" spc="-1" strike="noStrike">
              <a:solidFill>
                <a:srgbClr val="000000"/>
              </a:solidFill>
              <a:latin typeface="Arial"/>
            </a:endParaRPr>
          </a:p>
          <a:p>
            <a:pPr marL="343080" indent="-343080">
              <a:lnSpc>
                <a:spcPct val="90000"/>
              </a:lnSpc>
              <a:spcBef>
                <a:spcPts val="85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400" spc="-1" strike="noStrike">
                <a:solidFill>
                  <a:srgbClr val="376092"/>
                </a:solidFill>
                <a:latin typeface="Calibri"/>
              </a:rPr>
              <a:t>Provide specific explanations for:</a:t>
            </a:r>
            <a:endParaRPr b="0" lang="en-GB" sz="3400" spc="-1" strike="noStrike">
              <a:solidFill>
                <a:srgbClr val="000000"/>
              </a:solidFill>
              <a:latin typeface="Arial"/>
            </a:endParaRPr>
          </a:p>
          <a:p>
            <a:pPr lvl="1" marL="743040" indent="-285840">
              <a:lnSpc>
                <a:spcPct val="90000"/>
              </a:lnSpc>
              <a:spcBef>
                <a:spcPts val="70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310" spc="-1" strike="noStrike">
                <a:solidFill>
                  <a:srgbClr val="376092"/>
                </a:solidFill>
                <a:latin typeface="Calibri"/>
              </a:rPr>
              <a:t>Need for specific technologies</a:t>
            </a:r>
            <a:endParaRPr b="0" lang="en-GB" sz="2310" spc="-1" strike="noStrike">
              <a:solidFill>
                <a:srgbClr val="000000"/>
              </a:solidFill>
              <a:latin typeface="Arial"/>
            </a:endParaRPr>
          </a:p>
          <a:p>
            <a:pPr lvl="1" marL="743040" indent="-285840">
              <a:lnSpc>
                <a:spcPct val="90000"/>
              </a:lnSpc>
              <a:spcBef>
                <a:spcPts val="70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310" spc="-1" strike="noStrike">
                <a:solidFill>
                  <a:srgbClr val="376092"/>
                </a:solidFill>
                <a:latin typeface="Calibri"/>
              </a:rPr>
              <a:t>Need for other financial requests (e.g. conference, instrumentation, staff, bursaries etc).</a:t>
            </a:r>
            <a:endParaRPr b="0" lang="en-GB" sz="2310" spc="-1" strike="noStrike">
              <a:solidFill>
                <a:srgbClr val="000000"/>
              </a:solidFill>
              <a:latin typeface="Arial"/>
            </a:endParaRPr>
          </a:p>
          <a:p>
            <a:pPr lvl="1" marL="743040" indent="-285840">
              <a:lnSpc>
                <a:spcPct val="90000"/>
              </a:lnSpc>
              <a:spcBef>
                <a:spcPts val="70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ZA" sz="2310" spc="-1" strike="noStrike">
                <a:solidFill>
                  <a:srgbClr val="376092"/>
                </a:solidFill>
                <a:latin typeface="Calibri"/>
              </a:rPr>
              <a:t>Do you really need this kit?</a:t>
            </a:r>
            <a:endParaRPr b="0" lang="en-GB" sz="2310" spc="-1" strike="noStrike">
              <a:solidFill>
                <a:srgbClr val="000000"/>
              </a:solidFill>
              <a:latin typeface="Arial"/>
            </a:endParaRPr>
          </a:p>
        </p:txBody>
      </p:sp>
      <p:sp>
        <p:nvSpPr>
          <p:cNvPr id="260" name="Slide Number Placeholder 54"/>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0F2E4102-E3DA-4FEE-A221-0CF4155AF26C}"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pic>
        <p:nvPicPr>
          <p:cNvPr id="261" name="Picture 22" descr="https://encrypted-tbn0.gstatic.com/images?q=tbn:ANd9GcTNjQMCqLxqTGuAvPgAyZm3S-p6saJfCIZ8YeAA_nwKlO2yZfok">
            <a:hlinkClick r:id="rId1"/>
          </p:cNvPr>
          <p:cNvPicPr/>
          <p:nvPr/>
        </p:nvPicPr>
        <p:blipFill>
          <a:blip r:embed="rId2"/>
          <a:srcRect l="0" t="0" r="0" b="9442"/>
          <a:stretch/>
        </p:blipFill>
        <p:spPr>
          <a:xfrm>
            <a:off x="6552000" y="3905640"/>
            <a:ext cx="1805760" cy="1368720"/>
          </a:xfrm>
          <a:prstGeom prst="rect">
            <a:avLst/>
          </a:prstGeom>
          <a:ln w="0">
            <a:noFill/>
          </a:ln>
        </p:spPr>
      </p:pic>
    </p:spTree>
  </p:cSld>
  <mc:AlternateContent>
    <mc:Choice Requires="p14">
      <p:transition spd="slow" p14:dur="2000"/>
    </mc:Choice>
    <mc:Fallback>
      <p:transition spd="slow"/>
    </mc:Fallback>
  </mc:AlternateContent>
</p:sld>
</file>

<file path=ppt/slides/slide2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62"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Outcomes</a:t>
            </a:r>
            <a:endParaRPr b="0" lang="en-GB" sz="4250" spc="-1" strike="noStrike">
              <a:solidFill>
                <a:srgbClr val="000000"/>
              </a:solidFill>
              <a:latin typeface="Arial"/>
            </a:endParaRPr>
          </a:p>
        </p:txBody>
      </p:sp>
      <p:sp>
        <p:nvSpPr>
          <p:cNvPr id="263"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a:bodyPr>
          <a:p>
            <a:pPr marL="343080" indent="-343080">
              <a:lnSpc>
                <a:spcPct val="100000"/>
              </a:lnSpc>
              <a:spcBef>
                <a:spcPts val="79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40" spc="-1" strike="noStrike">
                <a:solidFill>
                  <a:srgbClr val="376092"/>
                </a:solidFill>
                <a:latin typeface="Calibri"/>
              </a:rPr>
              <a:t>What do you expect the results to be?</a:t>
            </a:r>
            <a:endParaRPr b="0" lang="en-GB" sz="2640" spc="-1" strike="noStrike">
              <a:solidFill>
                <a:srgbClr val="000000"/>
              </a:solidFill>
              <a:latin typeface="Arial"/>
            </a:endParaRPr>
          </a:p>
          <a:p>
            <a:pPr marL="343080" indent="-343080">
              <a:lnSpc>
                <a:spcPct val="100000"/>
              </a:lnSpc>
              <a:spcBef>
                <a:spcPts val="79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40" spc="-1" strike="noStrike">
                <a:solidFill>
                  <a:srgbClr val="376092"/>
                </a:solidFill>
                <a:latin typeface="Calibri"/>
              </a:rPr>
              <a:t>Measurable</a:t>
            </a:r>
            <a:endParaRPr b="0" lang="en-GB" sz="2640" spc="-1" strike="noStrike">
              <a:solidFill>
                <a:srgbClr val="000000"/>
              </a:solidFill>
              <a:latin typeface="Arial"/>
            </a:endParaRPr>
          </a:p>
          <a:p>
            <a:pPr lvl="1" marL="743040" indent="-285840">
              <a:lnSpc>
                <a:spcPct val="100000"/>
              </a:lnSpc>
              <a:spcBef>
                <a:spcPts val="70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310" spc="-1" strike="noStrike">
                <a:solidFill>
                  <a:srgbClr val="376092"/>
                </a:solidFill>
                <a:latin typeface="Calibri"/>
              </a:rPr>
              <a:t>E.g. you will get a degree</a:t>
            </a:r>
            <a:endParaRPr b="0" lang="en-GB" sz="2310" spc="-1" strike="noStrike">
              <a:solidFill>
                <a:srgbClr val="000000"/>
              </a:solidFill>
              <a:latin typeface="Arial"/>
            </a:endParaRPr>
          </a:p>
          <a:p>
            <a:pPr lvl="1" marL="743040" indent="-285840">
              <a:lnSpc>
                <a:spcPct val="100000"/>
              </a:lnSpc>
              <a:spcBef>
                <a:spcPts val="70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310" spc="-1" strike="noStrike">
                <a:solidFill>
                  <a:srgbClr val="376092"/>
                </a:solidFill>
                <a:latin typeface="Calibri"/>
              </a:rPr>
              <a:t>New patent / paper</a:t>
            </a:r>
            <a:endParaRPr b="0" lang="en-GB" sz="2310" spc="-1" strike="noStrike">
              <a:solidFill>
                <a:srgbClr val="000000"/>
              </a:solidFill>
              <a:latin typeface="Arial"/>
            </a:endParaRPr>
          </a:p>
          <a:p>
            <a:pPr marL="343080" indent="-343080">
              <a:lnSpc>
                <a:spcPct val="100000"/>
              </a:lnSpc>
              <a:spcBef>
                <a:spcPts val="79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40" spc="-1" strike="noStrike">
                <a:solidFill>
                  <a:srgbClr val="376092"/>
                </a:solidFill>
                <a:latin typeface="Calibri"/>
              </a:rPr>
              <a:t>Qualitative</a:t>
            </a:r>
            <a:endParaRPr b="0" lang="en-GB" sz="2640" spc="-1" strike="noStrike">
              <a:solidFill>
                <a:srgbClr val="000000"/>
              </a:solidFill>
              <a:latin typeface="Arial"/>
            </a:endParaRPr>
          </a:p>
          <a:p>
            <a:pPr lvl="1" marL="743040" indent="-285840">
              <a:lnSpc>
                <a:spcPct val="100000"/>
              </a:lnSpc>
              <a:spcBef>
                <a:spcPts val="70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310" spc="-1" strike="noStrike">
                <a:solidFill>
                  <a:srgbClr val="376092"/>
                </a:solidFill>
                <a:latin typeface="Calibri"/>
              </a:rPr>
              <a:t>Contribute understanding to subject / new technology / application</a:t>
            </a:r>
            <a:endParaRPr b="0" lang="en-GB" sz="2310" spc="-1" strike="noStrike">
              <a:solidFill>
                <a:srgbClr val="000000"/>
              </a:solidFill>
              <a:latin typeface="Arial"/>
            </a:endParaRPr>
          </a:p>
          <a:p>
            <a:pPr>
              <a:lnSpc>
                <a:spcPct val="100000"/>
              </a:lnSpc>
              <a:spcBef>
                <a:spcPts val="700"/>
              </a:spcBef>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endParaRPr b="0" lang="en-GB" sz="2310" spc="-1" strike="noStrike">
              <a:solidFill>
                <a:srgbClr val="000000"/>
              </a:solidFill>
              <a:latin typeface="Arial"/>
            </a:endParaRPr>
          </a:p>
        </p:txBody>
      </p:sp>
      <p:sp>
        <p:nvSpPr>
          <p:cNvPr id="264" name="Slide Number Placeholder 56"/>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DD5743D5-AA90-42B9-9B2B-BEA50607BF6D}"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2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65"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ZA" sz="4250" spc="-1" strike="noStrike">
                <a:solidFill>
                  <a:srgbClr val="953735"/>
                </a:solidFill>
                <a:latin typeface="Calibri"/>
              </a:rPr>
              <a:t>Revise and Edit</a:t>
            </a:r>
            <a:endParaRPr b="0" lang="en-GB" sz="4250" spc="-1" strike="noStrike">
              <a:solidFill>
                <a:srgbClr val="000000"/>
              </a:solidFill>
              <a:latin typeface="Arial"/>
            </a:endParaRPr>
          </a:p>
        </p:txBody>
      </p:sp>
      <p:sp>
        <p:nvSpPr>
          <p:cNvPr id="266"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a:bodyPr>
          <a:p>
            <a:pPr marL="343080" indent="-343080">
              <a:lnSpc>
                <a:spcPct val="100000"/>
              </a:lnSpc>
              <a:spcBef>
                <a:spcPts val="79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640" spc="-1" strike="noStrike">
                <a:solidFill>
                  <a:srgbClr val="376092"/>
                </a:solidFill>
                <a:latin typeface="Calibri"/>
              </a:rPr>
              <a:t>Back-up proposal everyday!</a:t>
            </a:r>
            <a:endParaRPr b="0" lang="en-GB" sz="2640" spc="-1" strike="noStrike">
              <a:solidFill>
                <a:srgbClr val="000000"/>
              </a:solidFill>
              <a:latin typeface="Arial"/>
            </a:endParaRPr>
          </a:p>
          <a:p>
            <a:pPr marL="343080" indent="-343080">
              <a:lnSpc>
                <a:spcPct val="100000"/>
              </a:lnSpc>
              <a:spcBef>
                <a:spcPts val="79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640" spc="-1" strike="noStrike">
                <a:solidFill>
                  <a:srgbClr val="376092"/>
                </a:solidFill>
                <a:latin typeface="Calibri"/>
              </a:rPr>
              <a:t>Always print on paper and edit</a:t>
            </a:r>
            <a:endParaRPr b="0" lang="en-GB" sz="2640" spc="-1" strike="noStrike">
              <a:solidFill>
                <a:srgbClr val="000000"/>
              </a:solidFill>
              <a:latin typeface="Arial"/>
            </a:endParaRPr>
          </a:p>
          <a:p>
            <a:pPr marL="343080" indent="-343080">
              <a:lnSpc>
                <a:spcPct val="100000"/>
              </a:lnSpc>
              <a:spcBef>
                <a:spcPts val="79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640" spc="-1" strike="noStrike">
                <a:solidFill>
                  <a:srgbClr val="376092"/>
                </a:solidFill>
                <a:latin typeface="Calibri"/>
              </a:rPr>
              <a:t>Use standard font</a:t>
            </a:r>
            <a:endParaRPr b="0" lang="en-GB" sz="2640" spc="-1" strike="noStrike">
              <a:solidFill>
                <a:srgbClr val="000000"/>
              </a:solidFill>
              <a:latin typeface="Arial"/>
            </a:endParaRPr>
          </a:p>
          <a:p>
            <a:pPr marL="343080" indent="-343080">
              <a:lnSpc>
                <a:spcPct val="100000"/>
              </a:lnSpc>
              <a:spcBef>
                <a:spcPts val="79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640" spc="-1" strike="noStrike">
                <a:solidFill>
                  <a:srgbClr val="376092"/>
                </a:solidFill>
                <a:latin typeface="Calibri"/>
              </a:rPr>
              <a:t>Number your pages</a:t>
            </a:r>
            <a:endParaRPr b="0" lang="en-GB" sz="2640" spc="-1" strike="noStrike">
              <a:solidFill>
                <a:srgbClr val="000000"/>
              </a:solidFill>
              <a:latin typeface="Arial"/>
            </a:endParaRPr>
          </a:p>
          <a:p>
            <a:pPr marL="343080" indent="-343080">
              <a:lnSpc>
                <a:spcPct val="100000"/>
              </a:lnSpc>
              <a:spcBef>
                <a:spcPts val="79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2640" spc="-1" strike="noStrike">
                <a:solidFill>
                  <a:srgbClr val="376092"/>
                </a:solidFill>
                <a:latin typeface="Calibri"/>
              </a:rPr>
              <a:t>Read out loud</a:t>
            </a:r>
            <a:endParaRPr b="0" lang="en-GB" sz="2640" spc="-1" strike="noStrike">
              <a:solidFill>
                <a:srgbClr val="000000"/>
              </a:solidFill>
              <a:latin typeface="Arial"/>
            </a:endParaRPr>
          </a:p>
          <a:p>
            <a:pPr>
              <a:lnSpc>
                <a:spcPct val="100000"/>
              </a:lnSpc>
              <a:spcBef>
                <a:spcPts val="799"/>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640" spc="-1" strike="noStrike">
              <a:solidFill>
                <a:srgbClr val="000000"/>
              </a:solidFill>
              <a:latin typeface="Arial"/>
            </a:endParaRPr>
          </a:p>
          <a:p>
            <a:pPr>
              <a:lnSpc>
                <a:spcPct val="100000"/>
              </a:lnSpc>
              <a:spcBef>
                <a:spcPts val="799"/>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640" spc="-1" strike="noStrike">
              <a:solidFill>
                <a:srgbClr val="000000"/>
              </a:solidFill>
              <a:latin typeface="Arial"/>
            </a:endParaRPr>
          </a:p>
          <a:p>
            <a:pPr>
              <a:lnSpc>
                <a:spcPct val="100000"/>
              </a:lnSpc>
              <a:spcBef>
                <a:spcPts val="799"/>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640" spc="-1" strike="noStrike">
              <a:solidFill>
                <a:srgbClr val="000000"/>
              </a:solidFill>
              <a:latin typeface="Arial"/>
            </a:endParaRPr>
          </a:p>
          <a:p>
            <a:pPr>
              <a:lnSpc>
                <a:spcPct val="100000"/>
              </a:lnSpc>
              <a:spcBef>
                <a:spcPts val="799"/>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640" spc="-1" strike="noStrike">
              <a:solidFill>
                <a:srgbClr val="000000"/>
              </a:solidFill>
              <a:latin typeface="Arial"/>
            </a:endParaRPr>
          </a:p>
        </p:txBody>
      </p:sp>
      <p:sp>
        <p:nvSpPr>
          <p:cNvPr id="267" name="Slide Number Placeholder 58"/>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B0F80C6D-5B3E-47E7-B479-E5C2D9FEF88A}"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pic>
        <p:nvPicPr>
          <p:cNvPr id="268" name="Picture 23" descr="http://www.morlingcollege.com/wp-content/uploads/Print.jpg">
            <a:hlinkClick r:id="rId1"/>
          </p:cNvPr>
          <p:cNvPicPr/>
          <p:nvPr/>
        </p:nvPicPr>
        <p:blipFill>
          <a:blip r:embed="rId2"/>
          <a:stretch/>
        </p:blipFill>
        <p:spPr>
          <a:xfrm>
            <a:off x="7308000" y="1323000"/>
            <a:ext cx="1763640" cy="1322640"/>
          </a:xfrm>
          <a:prstGeom prst="rect">
            <a:avLst/>
          </a:prstGeom>
          <a:ln w="0">
            <a:noFill/>
          </a:ln>
        </p:spPr>
      </p:pic>
      <p:sp>
        <p:nvSpPr>
          <p:cNvPr id="269" name="AutoShape 26">
            <a:hlinkClick r:id="rId3"/>
          </p:cNvPr>
          <p:cNvSpPr/>
          <p:nvPr/>
        </p:nvSpPr>
        <p:spPr>
          <a:xfrm>
            <a:off x="59400" y="-1480320"/>
            <a:ext cx="4125960" cy="30945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270" name="AutoShape 27">
            <a:hlinkClick r:id="rId4"/>
          </p:cNvPr>
          <p:cNvSpPr/>
          <p:nvPr/>
        </p:nvSpPr>
        <p:spPr>
          <a:xfrm>
            <a:off x="227160" y="-1354320"/>
            <a:ext cx="4125960" cy="30945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pic>
        <p:nvPicPr>
          <p:cNvPr id="271" name="Picture 24" descr="http://clipartion.com/wp-content/uploads/2015/10/ear-icon-clipart-free-clip-art-images.png">
            <a:hlinkClick r:id="rId5"/>
          </p:cNvPr>
          <p:cNvPicPr/>
          <p:nvPr/>
        </p:nvPicPr>
        <p:blipFill>
          <a:blip r:embed="rId6"/>
          <a:stretch/>
        </p:blipFill>
        <p:spPr>
          <a:xfrm>
            <a:off x="4782600" y="2520000"/>
            <a:ext cx="1690200" cy="1267200"/>
          </a:xfrm>
          <a:prstGeom prst="rect">
            <a:avLst/>
          </a:prstGeom>
          <a:ln w="0">
            <a:noFill/>
          </a:ln>
        </p:spPr>
      </p:pic>
    </p:spTree>
  </p:cSld>
  <mc:AlternateContent>
    <mc:Choice Requires="p14">
      <p:transition spd="slow" p14:dur="2000"/>
    </mc:Choice>
    <mc:Fallback>
      <p:transition spd="slow"/>
    </mc:Fallback>
  </mc:AlternateContent>
</p:sld>
</file>

<file path=ppt/slides/slide3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72" name=""/>
          <p:cNvSpPr/>
          <p:nvPr/>
        </p:nvSpPr>
        <p:spPr>
          <a:xfrm>
            <a:off x="504000" y="1007640"/>
            <a:ext cx="9071640" cy="3489480"/>
          </a:xfrm>
          <a:prstGeom prst="rect">
            <a:avLst/>
          </a:prstGeom>
          <a:noFill/>
          <a:ln w="0">
            <a:noFill/>
          </a:ln>
        </p:spPr>
        <p:style>
          <a:lnRef idx="0"/>
          <a:fillRef idx="0"/>
          <a:effectRef idx="0"/>
          <a:fontRef idx="minor"/>
        </p:style>
        <p:txBody>
          <a:bodyPr lIns="90000" rIns="90000" tIns="45000" bIns="45000" anchor="t">
            <a:normAutofit fontScale="96000"/>
          </a:bodyPr>
          <a:p>
            <a:pPr marL="438480">
              <a:lnSpc>
                <a:spcPct val="100000"/>
              </a:lnSpc>
              <a:spcBef>
                <a:spcPts val="751"/>
              </a:spcBef>
              <a:tabLst>
                <a:tab algn="l" pos="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endParaRPr b="0" lang="en-GB" sz="3000" spc="-1" strike="noStrike">
              <a:solidFill>
                <a:srgbClr val="000000"/>
              </a:solidFill>
              <a:latin typeface="Arial"/>
            </a:endParaRPr>
          </a:p>
          <a:p>
            <a:pPr lvl="1" marL="438480" indent="-207360">
              <a:lnSpc>
                <a:spcPct val="100000"/>
              </a:lnSpc>
              <a:spcBef>
                <a:spcPts val="751"/>
              </a:spcBef>
              <a:buClr>
                <a:srgbClr val="376092"/>
              </a:buClr>
              <a:buSzPct val="60000"/>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000" spc="-1" strike="noStrike">
                <a:solidFill>
                  <a:srgbClr val="376092"/>
                </a:solidFill>
                <a:latin typeface="Calibri"/>
              </a:rPr>
              <a:t>Forget to include table of contents</a:t>
            </a:r>
            <a:endParaRPr b="0" lang="en-GB" sz="3000" spc="-1" strike="noStrike">
              <a:solidFill>
                <a:srgbClr val="000000"/>
              </a:solidFill>
              <a:latin typeface="Arial"/>
            </a:endParaRPr>
          </a:p>
          <a:p>
            <a:pPr lvl="1" marL="438480" indent="-207360">
              <a:lnSpc>
                <a:spcPct val="100000"/>
              </a:lnSpc>
              <a:spcBef>
                <a:spcPts val="751"/>
              </a:spcBef>
              <a:buClr>
                <a:srgbClr val="376092"/>
              </a:buClr>
              <a:buSzPct val="60000"/>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ZA" sz="3000" spc="-1" strike="noStrike">
                <a:solidFill>
                  <a:srgbClr val="376092"/>
                </a:solidFill>
                <a:latin typeface="Calibri"/>
              </a:rPr>
              <a:t>Not connecting the proposed research to the literature review</a:t>
            </a:r>
            <a:endParaRPr b="0" lang="en-GB" sz="3000" spc="-1" strike="noStrike">
              <a:solidFill>
                <a:srgbClr val="000000"/>
              </a:solidFill>
              <a:latin typeface="Arial"/>
            </a:endParaRPr>
          </a:p>
          <a:p>
            <a:pPr lvl="1" marL="438480" indent="-207360">
              <a:lnSpc>
                <a:spcPct val="100000"/>
              </a:lnSpc>
              <a:spcBef>
                <a:spcPts val="751"/>
              </a:spcBef>
              <a:buClr>
                <a:srgbClr val="376092"/>
              </a:buClr>
              <a:buSzPct val="60000"/>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000" spc="-1" strike="noStrike">
                <a:solidFill>
                  <a:srgbClr val="376092"/>
                </a:solidFill>
                <a:latin typeface="Calibri"/>
              </a:rPr>
              <a:t>Not enough detail about methods</a:t>
            </a:r>
            <a:endParaRPr b="0" lang="en-GB" sz="3000" spc="-1" strike="noStrike">
              <a:solidFill>
                <a:srgbClr val="000000"/>
              </a:solidFill>
              <a:latin typeface="Arial"/>
            </a:endParaRPr>
          </a:p>
          <a:p>
            <a:pPr lvl="1" marL="438480" indent="-207360">
              <a:lnSpc>
                <a:spcPct val="100000"/>
              </a:lnSpc>
              <a:spcBef>
                <a:spcPts val="751"/>
              </a:spcBef>
              <a:buClr>
                <a:srgbClr val="376092"/>
              </a:buClr>
              <a:buSzPct val="60000"/>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000" spc="-1" strike="noStrike">
                <a:solidFill>
                  <a:srgbClr val="376092"/>
                </a:solidFill>
                <a:latin typeface="Calibri"/>
              </a:rPr>
              <a:t>Jargon &amp; sweeping generalities</a:t>
            </a:r>
            <a:endParaRPr b="0" lang="en-GB" sz="3000" spc="-1" strike="noStrike">
              <a:solidFill>
                <a:srgbClr val="000000"/>
              </a:solidFill>
              <a:latin typeface="Arial"/>
            </a:endParaRPr>
          </a:p>
          <a:p>
            <a:pPr lvl="1" marL="438480" indent="-207360">
              <a:lnSpc>
                <a:spcPct val="100000"/>
              </a:lnSpc>
              <a:spcBef>
                <a:spcPts val="751"/>
              </a:spcBef>
              <a:buClr>
                <a:srgbClr val="376092"/>
              </a:buClr>
              <a:buSzPct val="60000"/>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ZA" sz="3000" spc="-1" strike="noStrike">
                <a:solidFill>
                  <a:srgbClr val="376092"/>
                </a:solidFill>
                <a:latin typeface="Calibri"/>
              </a:rPr>
              <a:t>Relying solely on your supervisor </a:t>
            </a:r>
            <a:endParaRPr b="0" lang="en-GB" sz="3000" spc="-1" strike="noStrike">
              <a:solidFill>
                <a:srgbClr val="000000"/>
              </a:solidFill>
              <a:latin typeface="Arial"/>
            </a:endParaRPr>
          </a:p>
          <a:p>
            <a:pPr>
              <a:lnSpc>
                <a:spcPct val="100000"/>
              </a:lnSpc>
              <a:spcBef>
                <a:spcPts val="751"/>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3000" spc="-1" strike="noStrike">
              <a:solidFill>
                <a:srgbClr val="000000"/>
              </a:solidFill>
              <a:latin typeface="Arial"/>
            </a:endParaRPr>
          </a:p>
        </p:txBody>
      </p:sp>
      <p:sp>
        <p:nvSpPr>
          <p:cNvPr id="273" name="Slide Number Placeholder 60"/>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70D7D961-7781-4940-A608-AEBE899D2D22}"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274" name="Rectangle 25"/>
          <p:cNvSpPr/>
          <p:nvPr/>
        </p:nvSpPr>
        <p:spPr>
          <a:xfrm>
            <a:off x="671760" y="352800"/>
            <a:ext cx="9071640" cy="944640"/>
          </a:xfrm>
          <a:prstGeom prst="rect">
            <a:avLst/>
          </a:prstGeom>
          <a:noFill/>
          <a:ln w="0">
            <a:noFill/>
          </a:ln>
        </p:spPr>
        <p:style>
          <a:lnRef idx="0"/>
          <a:fillRef idx="0"/>
          <a:effectRef idx="0"/>
          <a:fontRef idx="minor"/>
        </p:style>
        <p:txBody>
          <a:bodyPr lIns="90000" rIns="90000" tIns="46800" bIns="46800" anchor="ctr">
            <a:noAutofit/>
          </a:bodyPr>
          <a:p>
            <a:pPr algn="ctr">
              <a:lnSpc>
                <a:spcPct val="100000"/>
              </a:lnSpc>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4400" spc="-1" strike="noStrike">
                <a:solidFill>
                  <a:srgbClr val="953735"/>
                </a:solidFill>
                <a:latin typeface="Calibri"/>
                <a:ea typeface="DejaVu Sans"/>
              </a:rPr>
              <a:t>Common pitfalls to avoid</a:t>
            </a:r>
            <a:endParaRPr b="0" lang="en-GB" sz="4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75"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Improving Your Odds</a:t>
            </a:r>
            <a:endParaRPr b="0" lang="en-GB" sz="4250" spc="-1" strike="noStrike">
              <a:solidFill>
                <a:srgbClr val="000000"/>
              </a:solidFill>
              <a:latin typeface="Arial"/>
            </a:endParaRPr>
          </a:p>
        </p:txBody>
      </p:sp>
      <p:sp>
        <p:nvSpPr>
          <p:cNvPr id="276"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a:bodyPr>
          <a:p>
            <a:pPr marL="343080" indent="-343080">
              <a:lnSpc>
                <a:spcPct val="90000"/>
              </a:lnSpc>
              <a:spcBef>
                <a:spcPts val="751"/>
              </a:spcBef>
              <a:buClr>
                <a:srgbClr val="376092"/>
              </a:buClr>
              <a:buSzPct val="110000"/>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000" spc="-1" strike="noStrike">
                <a:solidFill>
                  <a:srgbClr val="376092"/>
                </a:solidFill>
                <a:latin typeface="Calibri"/>
              </a:rPr>
              <a:t>Know what the evaluation criteria will be and CHECK that you meet these</a:t>
            </a:r>
            <a:endParaRPr b="0" lang="en-GB" sz="3000" spc="-1" strike="noStrike">
              <a:solidFill>
                <a:srgbClr val="000000"/>
              </a:solidFill>
              <a:latin typeface="Arial"/>
            </a:endParaRPr>
          </a:p>
          <a:p>
            <a:pPr marL="343080" indent="-343080">
              <a:lnSpc>
                <a:spcPct val="90000"/>
              </a:lnSpc>
              <a:spcBef>
                <a:spcPts val="751"/>
              </a:spcBef>
              <a:buClr>
                <a:srgbClr val="376092"/>
              </a:buClr>
              <a:buSzPct val="110000"/>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000" spc="-1" strike="noStrike">
                <a:solidFill>
                  <a:srgbClr val="376092"/>
                </a:solidFill>
                <a:latin typeface="Calibri"/>
              </a:rPr>
              <a:t>Start with an outline</a:t>
            </a:r>
            <a:endParaRPr b="0" lang="en-GB" sz="3000" spc="-1" strike="noStrike">
              <a:solidFill>
                <a:srgbClr val="000000"/>
              </a:solidFill>
              <a:latin typeface="Arial"/>
            </a:endParaRPr>
          </a:p>
          <a:p>
            <a:pPr marL="343080" indent="-343080">
              <a:lnSpc>
                <a:spcPct val="90000"/>
              </a:lnSpc>
              <a:spcBef>
                <a:spcPts val="751"/>
              </a:spcBef>
              <a:buClr>
                <a:srgbClr val="376092"/>
              </a:buClr>
              <a:buSzPct val="110000"/>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000" spc="-1" strike="noStrike">
                <a:solidFill>
                  <a:srgbClr val="376092"/>
                </a:solidFill>
                <a:latin typeface="Calibri"/>
              </a:rPr>
              <a:t>Read approved proposals</a:t>
            </a:r>
            <a:endParaRPr b="0" lang="en-GB" sz="3000" spc="-1" strike="noStrike">
              <a:solidFill>
                <a:srgbClr val="000000"/>
              </a:solidFill>
              <a:latin typeface="Arial"/>
            </a:endParaRPr>
          </a:p>
          <a:p>
            <a:pPr marL="343080" indent="-343080">
              <a:lnSpc>
                <a:spcPct val="90000"/>
              </a:lnSpc>
              <a:spcBef>
                <a:spcPts val="751"/>
              </a:spcBef>
              <a:buClr>
                <a:srgbClr val="376092"/>
              </a:buClr>
              <a:buSzPct val="110000"/>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000" spc="-1" strike="noStrike">
                <a:solidFill>
                  <a:srgbClr val="376092"/>
                </a:solidFill>
                <a:latin typeface="Calibri"/>
              </a:rPr>
              <a:t>Once “finished” ask others to proofread </a:t>
            </a:r>
            <a:endParaRPr b="0" lang="en-GB" sz="3000" spc="-1" strike="noStrike">
              <a:solidFill>
                <a:srgbClr val="000000"/>
              </a:solidFill>
              <a:latin typeface="Arial"/>
            </a:endParaRPr>
          </a:p>
          <a:p>
            <a:pPr marL="343080" indent="-343080">
              <a:lnSpc>
                <a:spcPct val="90000"/>
              </a:lnSpc>
              <a:spcBef>
                <a:spcPts val="751"/>
              </a:spcBef>
              <a:buClr>
                <a:srgbClr val="376092"/>
              </a:buClr>
              <a:buSzPct val="110000"/>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000" spc="-1" strike="noStrike">
                <a:solidFill>
                  <a:srgbClr val="376092"/>
                </a:solidFill>
                <a:latin typeface="Calibri"/>
              </a:rPr>
              <a:t>Use diagrams to illustrate models</a:t>
            </a:r>
            <a:endParaRPr b="0" lang="en-GB" sz="3000" spc="-1" strike="noStrike">
              <a:solidFill>
                <a:srgbClr val="000000"/>
              </a:solidFill>
              <a:latin typeface="Arial"/>
            </a:endParaRPr>
          </a:p>
          <a:p>
            <a:pPr marL="343080" indent="-343080">
              <a:lnSpc>
                <a:spcPct val="90000"/>
              </a:lnSpc>
              <a:spcBef>
                <a:spcPts val="751"/>
              </a:spcBef>
              <a:buClr>
                <a:srgbClr val="376092"/>
              </a:buClr>
              <a:buSzPct val="110000"/>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000" spc="-1" strike="noStrike">
                <a:solidFill>
                  <a:srgbClr val="376092"/>
                </a:solidFill>
                <a:latin typeface="Calibri"/>
              </a:rPr>
              <a:t>Make sure your mentor approves it before you submit</a:t>
            </a:r>
            <a:endParaRPr b="0" lang="en-GB" sz="3000" spc="-1" strike="noStrike">
              <a:solidFill>
                <a:srgbClr val="000000"/>
              </a:solidFill>
              <a:latin typeface="Arial"/>
            </a:endParaRPr>
          </a:p>
          <a:p>
            <a:pPr>
              <a:lnSpc>
                <a:spcPct val="90000"/>
              </a:lnSpc>
              <a:spcBef>
                <a:spcPts val="700"/>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2800" spc="-1" strike="noStrike">
              <a:solidFill>
                <a:srgbClr val="000000"/>
              </a:solidFill>
              <a:latin typeface="Arial"/>
            </a:endParaRPr>
          </a:p>
          <a:p>
            <a:pPr>
              <a:lnSpc>
                <a:spcPct val="90000"/>
              </a:lnSpc>
              <a:spcBef>
                <a:spcPts val="751"/>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3000" spc="-1" strike="noStrike">
              <a:solidFill>
                <a:srgbClr val="000000"/>
              </a:solidFill>
              <a:latin typeface="Arial"/>
            </a:endParaRPr>
          </a:p>
          <a:p>
            <a:pPr>
              <a:lnSpc>
                <a:spcPct val="90000"/>
              </a:lnSpc>
              <a:spcBef>
                <a:spcPts val="751"/>
              </a:spcBef>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endParaRPr b="0" lang="en-GB" sz="3000" spc="-1" strike="noStrike">
              <a:solidFill>
                <a:srgbClr val="000000"/>
              </a:solidFill>
              <a:latin typeface="Arial"/>
            </a:endParaRPr>
          </a:p>
        </p:txBody>
      </p:sp>
      <p:sp>
        <p:nvSpPr>
          <p:cNvPr id="277" name="Slide Number Placeholder 62"/>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4953571E-B388-43A6-B87B-74F1CBBF6A06}"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78"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Evaluation of proposals</a:t>
            </a:r>
            <a:endParaRPr b="0" lang="en-GB" sz="4250" spc="-1" strike="noStrike">
              <a:solidFill>
                <a:srgbClr val="000000"/>
              </a:solidFill>
              <a:latin typeface="Arial"/>
            </a:endParaRPr>
          </a:p>
        </p:txBody>
      </p:sp>
      <p:sp>
        <p:nvSpPr>
          <p:cNvPr id="279"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a:bodyPr>
          <a:p>
            <a:pPr lvl="1" marL="743040" indent="-285840">
              <a:lnSpc>
                <a:spcPct val="100000"/>
              </a:lnSpc>
              <a:spcBef>
                <a:spcPts val="799"/>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200" spc="-1" strike="noStrike">
                <a:solidFill>
                  <a:srgbClr val="376092"/>
                </a:solidFill>
                <a:latin typeface="Calibri"/>
              </a:rPr>
              <a:t>The aims/objectives are likely to be </a:t>
            </a:r>
            <a:r>
              <a:rPr b="1" lang="en-US" sz="3200" spc="-1" strike="noStrike">
                <a:solidFill>
                  <a:srgbClr val="953735"/>
                </a:solidFill>
                <a:latin typeface="Calibri"/>
              </a:rPr>
              <a:t>achievable</a:t>
            </a:r>
            <a:r>
              <a:rPr b="1" lang="en-US" sz="3200" spc="-1" strike="noStrike">
                <a:solidFill>
                  <a:srgbClr val="376092"/>
                </a:solidFill>
                <a:latin typeface="Calibri"/>
              </a:rPr>
              <a:t> in the given time period</a:t>
            </a:r>
            <a:endParaRPr b="0" lang="en-GB" sz="3200" spc="-1" strike="noStrike">
              <a:solidFill>
                <a:srgbClr val="000000"/>
              </a:solidFill>
              <a:latin typeface="Arial"/>
            </a:endParaRPr>
          </a:p>
          <a:p>
            <a:pPr lvl="1" marL="743040" indent="-285840">
              <a:lnSpc>
                <a:spcPct val="100000"/>
              </a:lnSpc>
              <a:spcBef>
                <a:spcPts val="799"/>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200" spc="-1" strike="noStrike">
                <a:solidFill>
                  <a:srgbClr val="376092"/>
                </a:solidFill>
                <a:latin typeface="Calibri"/>
              </a:rPr>
              <a:t>The </a:t>
            </a:r>
            <a:r>
              <a:rPr b="1" lang="en-US" sz="3200" spc="-1" strike="noStrike">
                <a:solidFill>
                  <a:srgbClr val="953735"/>
                </a:solidFill>
                <a:latin typeface="Calibri"/>
              </a:rPr>
              <a:t>rationale </a:t>
            </a:r>
            <a:r>
              <a:rPr b="1" lang="en-US" sz="3200" spc="-1" strike="noStrike">
                <a:solidFill>
                  <a:srgbClr val="376092"/>
                </a:solidFill>
                <a:latin typeface="Calibri"/>
              </a:rPr>
              <a:t>for the proposed study is </a:t>
            </a:r>
            <a:r>
              <a:rPr b="1" lang="en-US" sz="3200" spc="-1" strike="noStrike">
                <a:solidFill>
                  <a:srgbClr val="953735"/>
                </a:solidFill>
                <a:latin typeface="Calibri"/>
              </a:rPr>
              <a:t>reasonable</a:t>
            </a:r>
            <a:endParaRPr b="0" lang="en-GB" sz="3200" spc="-1" strike="noStrike">
              <a:solidFill>
                <a:srgbClr val="000000"/>
              </a:solidFill>
              <a:latin typeface="Arial"/>
            </a:endParaRPr>
          </a:p>
          <a:p>
            <a:pPr lvl="1" marL="743040" indent="-285840">
              <a:lnSpc>
                <a:spcPct val="100000"/>
              </a:lnSpc>
              <a:spcBef>
                <a:spcPts val="799"/>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3200" spc="-1" strike="noStrike">
                <a:solidFill>
                  <a:srgbClr val="376092"/>
                </a:solidFill>
                <a:latin typeface="Calibri"/>
              </a:rPr>
              <a:t>The scientific design is described and adequately </a:t>
            </a:r>
            <a:r>
              <a:rPr b="1" lang="en-US" sz="3200" spc="-1" strike="noStrike">
                <a:solidFill>
                  <a:srgbClr val="953735"/>
                </a:solidFill>
                <a:latin typeface="Calibri"/>
              </a:rPr>
              <a:t>justified</a:t>
            </a:r>
            <a:endParaRPr b="0" lang="en-GB" sz="3200" spc="-1" strike="noStrike">
              <a:solidFill>
                <a:srgbClr val="000000"/>
              </a:solidFill>
              <a:latin typeface="Arial"/>
            </a:endParaRPr>
          </a:p>
          <a:p>
            <a:pPr>
              <a:lnSpc>
                <a:spcPct val="100000"/>
              </a:lnSpc>
              <a:spcBef>
                <a:spcPts val="799"/>
              </a:spcBef>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endParaRPr b="0" lang="en-GB" sz="3200" spc="-1" strike="noStrike">
              <a:solidFill>
                <a:srgbClr val="000000"/>
              </a:solidFill>
              <a:latin typeface="Arial"/>
            </a:endParaRPr>
          </a:p>
        </p:txBody>
      </p:sp>
      <p:sp>
        <p:nvSpPr>
          <p:cNvPr id="280" name="Slide Number Placeholder 64"/>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FE0675AE-DE88-4D0E-B6BB-57DF3F0A6B1A}"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81"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ZA" sz="4250" spc="-1" strike="noStrike">
                <a:solidFill>
                  <a:srgbClr val="953735"/>
                </a:solidFill>
                <a:latin typeface="Calibri"/>
              </a:rPr>
              <a:t>Any Questions?</a:t>
            </a:r>
            <a:endParaRPr b="0" lang="en-GB" sz="4250" spc="-1" strike="noStrike">
              <a:solidFill>
                <a:srgbClr val="000000"/>
              </a:solidFill>
              <a:latin typeface="Arial"/>
            </a:endParaRPr>
          </a:p>
        </p:txBody>
      </p:sp>
      <p:sp>
        <p:nvSpPr>
          <p:cNvPr id="282" name="Slide Number Placeholder 66"/>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3B27F99A-BFCB-44D9-A751-DBEFDD50BB0E}" type="slidenum">
              <a:rPr b="1" lang="en-US" sz="1400" spc="-1" strike="noStrike">
                <a:solidFill>
                  <a:srgbClr val="898989"/>
                </a:solidFill>
                <a:latin typeface="Verdana"/>
                <a:ea typeface="DejaVu Sans"/>
              </a:rPr>
              <a:t>&lt;number&gt;</a:t>
            </a:fld>
            <a:endParaRPr b="0" lang="en-GB" sz="1400" spc="-1" strike="noStrike">
              <a:solidFill>
                <a:srgbClr val="000000"/>
              </a:solidFill>
              <a:latin typeface="Arial"/>
            </a:endParaRPr>
          </a:p>
        </p:txBody>
      </p:sp>
      <p:sp>
        <p:nvSpPr>
          <p:cNvPr id="283" name="AutoShape 28">
            <a:hlinkClick r:id="rId1"/>
          </p:cNvPr>
          <p:cNvSpPr/>
          <p:nvPr/>
        </p:nvSpPr>
        <p:spPr>
          <a:xfrm>
            <a:off x="59400" y="-1051200"/>
            <a:ext cx="4881960" cy="219672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284" name="AutoShape 29">
            <a:hlinkClick r:id="rId2"/>
          </p:cNvPr>
          <p:cNvSpPr/>
          <p:nvPr/>
        </p:nvSpPr>
        <p:spPr>
          <a:xfrm>
            <a:off x="227160" y="-925200"/>
            <a:ext cx="4881960" cy="219672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285" name="AutoShape 30">
            <a:hlinkClick r:id="rId3"/>
          </p:cNvPr>
          <p:cNvSpPr/>
          <p:nvPr/>
        </p:nvSpPr>
        <p:spPr>
          <a:xfrm>
            <a:off x="59400" y="-1480320"/>
            <a:ext cx="2760840" cy="30945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286" name="AutoShape 31">
            <a:hlinkClick r:id="rId4"/>
          </p:cNvPr>
          <p:cNvSpPr/>
          <p:nvPr/>
        </p:nvSpPr>
        <p:spPr>
          <a:xfrm>
            <a:off x="227160" y="-1354320"/>
            <a:ext cx="2761200" cy="30945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sp>
        <p:nvSpPr>
          <p:cNvPr id="287" name="AutoShape 32">
            <a:hlinkClick r:id="rId5"/>
          </p:cNvPr>
          <p:cNvSpPr/>
          <p:nvPr/>
        </p:nvSpPr>
        <p:spPr>
          <a:xfrm>
            <a:off x="395640" y="-1228320"/>
            <a:ext cx="2760840" cy="30945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2400" spc="-1" strike="noStrike">
              <a:solidFill>
                <a:srgbClr val="000000"/>
              </a:solidFill>
              <a:latin typeface="Verdana"/>
              <a:ea typeface="DejaVu Sans"/>
            </a:endParaRPr>
          </a:p>
        </p:txBody>
      </p:sp>
      <p:pic>
        <p:nvPicPr>
          <p:cNvPr id="288" name="Picture 25" descr="https://encrypted-tbn3.gstatic.com/images?q=tbn:ANd9GcRMTcfatcQ-nam5iexooU7TyDaRNLXwCE-J5sh0GZligYyzQcZd1w">
            <a:hlinkClick r:id="rId6"/>
          </p:cNvPr>
          <p:cNvPicPr/>
          <p:nvPr/>
        </p:nvPicPr>
        <p:blipFill>
          <a:blip r:embed="rId7"/>
          <a:stretch/>
        </p:blipFill>
        <p:spPr>
          <a:xfrm>
            <a:off x="2183760" y="1521000"/>
            <a:ext cx="5531400" cy="3111480"/>
          </a:xfrm>
          <a:prstGeom prst="rect">
            <a:avLst/>
          </a:prstGeom>
          <a:ln w="0">
            <a:noFill/>
          </a:ln>
        </p:spPr>
      </p:pic>
    </p:spTree>
  </p:cSld>
  <mc:AlternateContent>
    <mc:Choice Requires="p14">
      <p:transition spd="slow" p14:dur="2000"/>
    </mc:Choice>
    <mc:Fallback>
      <p:transition spd="slow"/>
    </mc:Fallback>
  </mc:AlternateContent>
</p:sld>
</file>

<file path=ppt/slides/slide3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89" name="PlaceHolder 1"/>
          <p:cNvSpPr>
            <a:spLocks noGrp="1"/>
          </p:cNvSpPr>
          <p:nvPr>
            <p:ph/>
          </p:nvPr>
        </p:nvSpPr>
        <p:spPr>
          <a:xfrm>
            <a:off x="335880" y="1826640"/>
            <a:ext cx="9491400" cy="3779640"/>
          </a:xfrm>
          <a:prstGeom prst="rect">
            <a:avLst/>
          </a:prstGeom>
          <a:noFill/>
          <a:ln w="0">
            <a:noFill/>
          </a:ln>
        </p:spPr>
        <p:txBody>
          <a:bodyPr lIns="90360" rIns="90360" tIns="44280" bIns="44280" anchor="t">
            <a:normAutofit/>
          </a:bodyPr>
          <a:p>
            <a:pPr marL="343080" indent="-343080">
              <a:lnSpc>
                <a:spcPct val="100000"/>
              </a:lnSpc>
              <a:spcBef>
                <a:spcPts val="751"/>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000" spc="-1" strike="noStrike">
                <a:solidFill>
                  <a:srgbClr val="376092"/>
                </a:solidFill>
                <a:latin typeface="Calibri"/>
              </a:rPr>
              <a:t>Usually you have thought more about the material than anyone else </a:t>
            </a:r>
            <a:endParaRPr b="0" lang="en-GB" sz="3000" spc="-1" strike="noStrike">
              <a:solidFill>
                <a:srgbClr val="000000"/>
              </a:solidFill>
              <a:latin typeface="Arial"/>
            </a:endParaRPr>
          </a:p>
          <a:p>
            <a:pPr marL="343080" indent="0">
              <a:lnSpc>
                <a:spcPct val="100000"/>
              </a:lnSpc>
              <a:spcBef>
                <a:spcPts val="649"/>
              </a:spcBef>
              <a:buNone/>
              <a:tabLst>
                <a:tab algn="l" pos="0"/>
              </a:tabLst>
            </a:pPr>
            <a:endParaRPr b="0" lang="en-GB" sz="2600" spc="-1" strike="noStrike">
              <a:solidFill>
                <a:srgbClr val="000000"/>
              </a:solidFill>
              <a:latin typeface="Arial"/>
            </a:endParaRPr>
          </a:p>
          <a:p>
            <a:pPr marL="343080" indent="-343080">
              <a:lnSpc>
                <a:spcPct val="100000"/>
              </a:lnSpc>
              <a:spcBef>
                <a:spcPts val="751"/>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000" spc="-1" strike="noStrike">
                <a:solidFill>
                  <a:srgbClr val="376092"/>
                </a:solidFill>
                <a:latin typeface="Calibri"/>
              </a:rPr>
              <a:t>Anticipate typical questions and prepare for them</a:t>
            </a:r>
            <a:endParaRPr b="0" lang="en-GB" sz="3000" spc="-1" strike="noStrike">
              <a:solidFill>
                <a:srgbClr val="000000"/>
              </a:solidFill>
              <a:latin typeface="Arial"/>
            </a:endParaRPr>
          </a:p>
          <a:p>
            <a:pPr lvl="1" marL="743040" indent="-285840">
              <a:lnSpc>
                <a:spcPct val="100000"/>
              </a:lnSpc>
              <a:spcBef>
                <a:spcPts val="499"/>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000" spc="-1" strike="noStrike">
                <a:solidFill>
                  <a:srgbClr val="376092"/>
                </a:solidFill>
                <a:latin typeface="Calibri"/>
              </a:rPr>
              <a:t>Methodological bias?  Uncertainties?  Exceptions?  Priorities?</a:t>
            </a:r>
            <a:endParaRPr b="0" lang="en-GB" sz="2000" spc="-1" strike="noStrike">
              <a:solidFill>
                <a:srgbClr val="000000"/>
              </a:solidFill>
              <a:latin typeface="Arial"/>
            </a:endParaRPr>
          </a:p>
          <a:p>
            <a:pPr marL="743040" indent="0">
              <a:lnSpc>
                <a:spcPct val="100000"/>
              </a:lnSpc>
              <a:spcBef>
                <a:spcPts val="499"/>
              </a:spcBef>
              <a:buNone/>
              <a:tabLst>
                <a:tab algn="l" pos="0"/>
              </a:tabLst>
            </a:pPr>
            <a:endParaRPr b="0" lang="en-GB" sz="2000" spc="-1" strike="noStrike">
              <a:solidFill>
                <a:srgbClr val="000000"/>
              </a:solidFill>
              <a:latin typeface="Arial"/>
            </a:endParaRPr>
          </a:p>
          <a:p>
            <a:pPr marL="343080" indent="-343080">
              <a:lnSpc>
                <a:spcPct val="100000"/>
              </a:lnSpc>
              <a:spcBef>
                <a:spcPts val="751"/>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000" spc="-1" strike="noStrike">
                <a:solidFill>
                  <a:srgbClr val="376092"/>
                </a:solidFill>
                <a:latin typeface="Calibri"/>
              </a:rPr>
              <a:t>Still concerned about questions?</a:t>
            </a:r>
            <a:endParaRPr b="0" lang="en-GB" sz="3000" spc="-1" strike="noStrike">
              <a:solidFill>
                <a:srgbClr val="000000"/>
              </a:solidFill>
              <a:latin typeface="Arial"/>
            </a:endParaRPr>
          </a:p>
          <a:p>
            <a:pPr lvl="1" marL="743040" indent="-285840">
              <a:lnSpc>
                <a:spcPct val="100000"/>
              </a:lnSpc>
              <a:spcBef>
                <a:spcPts val="499"/>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000" spc="-1" strike="noStrike">
                <a:solidFill>
                  <a:srgbClr val="376092"/>
                </a:solidFill>
                <a:latin typeface="Calibri"/>
              </a:rPr>
              <a:t>Make extra slides – perhaps on details of instrumentation or methodology</a:t>
            </a:r>
            <a:endParaRPr b="0" lang="en-GB" sz="2000" spc="-1" strike="noStrike">
              <a:solidFill>
                <a:srgbClr val="000000"/>
              </a:solidFill>
              <a:latin typeface="Arial"/>
            </a:endParaRPr>
          </a:p>
        </p:txBody>
      </p:sp>
      <p:pic>
        <p:nvPicPr>
          <p:cNvPr id="290" name="Picture 61" descr=""/>
          <p:cNvPicPr/>
          <p:nvPr/>
        </p:nvPicPr>
        <p:blipFill>
          <a:blip r:embed="rId1"/>
          <a:stretch/>
        </p:blipFill>
        <p:spPr>
          <a:xfrm>
            <a:off x="7475760" y="252000"/>
            <a:ext cx="1994760" cy="1511640"/>
          </a:xfrm>
          <a:prstGeom prst="rect">
            <a:avLst/>
          </a:prstGeom>
          <a:ln w="0">
            <a:noFill/>
          </a:ln>
        </p:spPr>
      </p:pic>
      <p:sp>
        <p:nvSpPr>
          <p:cNvPr id="291" name="Rectangle 29"/>
          <p:cNvSpPr/>
          <p:nvPr/>
        </p:nvSpPr>
        <p:spPr>
          <a:xfrm>
            <a:off x="3528000" y="5103000"/>
            <a:ext cx="6031800" cy="275760"/>
          </a:xfrm>
          <a:prstGeom prst="rect">
            <a:avLst/>
          </a:prstGeom>
          <a:noFill/>
          <a:ln w="0">
            <a:noFill/>
          </a:ln>
        </p:spPr>
        <p:style>
          <a:lnRef idx="0"/>
          <a:fillRef idx="0"/>
          <a:effectRef idx="0"/>
          <a:fontRef idx="minor"/>
        </p:style>
        <p:txBody>
          <a:bodyPr lIns="90000" rIns="90000" tIns="46800" bIns="46800" anchor="t">
            <a:sp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US" sz="1200" spc="-1" strike="noStrike">
                <a:solidFill>
                  <a:srgbClr val="000000"/>
                </a:solidFill>
                <a:latin typeface="Arial"/>
                <a:ea typeface="DejaVu Sans"/>
              </a:rPr>
              <a:t>http://www.regislasvegas.org/images/class-pic-hand-raised.jpg</a:t>
            </a:r>
            <a:endParaRPr b="0" lang="en-GB" sz="1200" spc="-1" strike="noStrike">
              <a:solidFill>
                <a:srgbClr val="000000"/>
              </a:solidFill>
              <a:latin typeface="Arial"/>
            </a:endParaRPr>
          </a:p>
        </p:txBody>
      </p:sp>
      <p:sp>
        <p:nvSpPr>
          <p:cNvPr id="292" name="Slide Number Placeholder 70"/>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A05547FF-FE37-4C04-811D-AB858498EC98}" type="slidenum">
              <a:rPr b="1" lang="en-US" sz="1400" spc="-1" strike="noStrike">
                <a:solidFill>
                  <a:srgbClr val="898989"/>
                </a:solidFill>
                <a:latin typeface="Arial"/>
                <a:ea typeface="DejaVu Sans"/>
              </a:rPr>
              <a:t>&lt;number&gt;</a:t>
            </a:fld>
            <a:endParaRPr b="0" lang="en-GB" sz="1400" spc="-1" strike="noStrike">
              <a:solidFill>
                <a:srgbClr val="000000"/>
              </a:solidFill>
              <a:latin typeface="Arial"/>
            </a:endParaRPr>
          </a:p>
        </p:txBody>
      </p:sp>
      <p:sp>
        <p:nvSpPr>
          <p:cNvPr id="293" name="PlaceHolder 2"/>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buNone/>
            </a:pPr>
            <a:endParaRPr b="0" lang="en-GB" sz="1800" spc="-1" strike="noStrike">
              <a:solidFill>
                <a:srgbClr val="000000"/>
              </a:solidFill>
              <a:latin typeface="Arial"/>
            </a:endParaRPr>
          </a:p>
        </p:txBody>
      </p:sp>
      <p:sp>
        <p:nvSpPr>
          <p:cNvPr id="294" name="Rectangle 30"/>
          <p:cNvSpPr/>
          <p:nvPr/>
        </p:nvSpPr>
        <p:spPr>
          <a:xfrm>
            <a:off x="-756000" y="252000"/>
            <a:ext cx="9071640" cy="944640"/>
          </a:xfrm>
          <a:prstGeom prst="rect">
            <a:avLst/>
          </a:prstGeom>
          <a:noFill/>
          <a:ln w="0">
            <a:noFill/>
          </a:ln>
        </p:spPr>
        <p:style>
          <a:lnRef idx="0"/>
          <a:fillRef idx="0"/>
          <a:effectRef idx="0"/>
          <a:fontRef idx="minor"/>
        </p:style>
        <p:txBody>
          <a:bodyPr lIns="90000" rIns="90000" tIns="46800" bIns="46800" anchor="ctr">
            <a:noAutofit/>
          </a:bodyPr>
          <a:p>
            <a:pPr algn="ctr">
              <a:lnSpc>
                <a:spcPct val="100000"/>
              </a:lnSpc>
              <a:tabLst>
                <a:tab algn="l" pos="0"/>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4400" spc="-1" strike="noStrike">
                <a:solidFill>
                  <a:srgbClr val="953735"/>
                </a:solidFill>
                <a:latin typeface="Calibri"/>
                <a:ea typeface="DejaVu Sans"/>
              </a:rPr>
              <a:t>Questions and Answers</a:t>
            </a:r>
            <a:endParaRPr b="0" lang="en-GB" sz="4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95"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Questions and Answers</a:t>
            </a:r>
            <a:endParaRPr b="0" lang="en-GB" sz="4250" spc="-1" strike="noStrike">
              <a:solidFill>
                <a:srgbClr val="000000"/>
              </a:solidFill>
              <a:latin typeface="Arial"/>
            </a:endParaRPr>
          </a:p>
        </p:txBody>
      </p:sp>
      <p:sp>
        <p:nvSpPr>
          <p:cNvPr id="296" name="PlaceHolder 2"/>
          <p:cNvSpPr>
            <a:spLocks noGrp="1"/>
          </p:cNvSpPr>
          <p:nvPr>
            <p:ph/>
          </p:nvPr>
        </p:nvSpPr>
        <p:spPr>
          <a:xfrm>
            <a:off x="335880" y="1574640"/>
            <a:ext cx="9071640" cy="3304440"/>
          </a:xfrm>
          <a:prstGeom prst="rect">
            <a:avLst/>
          </a:prstGeom>
          <a:noFill/>
          <a:ln w="0">
            <a:noFill/>
          </a:ln>
        </p:spPr>
        <p:txBody>
          <a:bodyPr lIns="90000" rIns="90000" tIns="46800" bIns="46800" anchor="t">
            <a:normAutofit fontScale="89000"/>
          </a:bodyPr>
          <a:p>
            <a:pPr marL="304920" indent="-304920">
              <a:lnSpc>
                <a:spcPct val="100000"/>
              </a:lnSpc>
              <a:spcBef>
                <a:spcPts val="751"/>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000" spc="-1" strike="noStrike">
                <a:solidFill>
                  <a:srgbClr val="376092"/>
                </a:solidFill>
                <a:latin typeface="Calibri"/>
              </a:rPr>
              <a:t>Questions definitely help you in writing up your research</a:t>
            </a:r>
            <a:endParaRPr b="0" lang="en-GB" sz="3000" spc="-1" strike="noStrike">
              <a:solidFill>
                <a:srgbClr val="000000"/>
              </a:solidFill>
              <a:latin typeface="Arial"/>
            </a:endParaRPr>
          </a:p>
          <a:p>
            <a:pPr lvl="1" marL="660600" indent="-253800">
              <a:lnSpc>
                <a:spcPct val="100000"/>
              </a:lnSpc>
              <a:spcBef>
                <a:spcPts val="624"/>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500" spc="-1" strike="noStrike">
                <a:solidFill>
                  <a:srgbClr val="376092"/>
                </a:solidFill>
                <a:latin typeface="Calibri"/>
              </a:rPr>
              <a:t>Identifies parts the audience did not understand</a:t>
            </a:r>
            <a:endParaRPr b="0" lang="en-GB" sz="2500" spc="-1" strike="noStrike">
              <a:solidFill>
                <a:srgbClr val="000000"/>
              </a:solidFill>
              <a:latin typeface="Arial"/>
            </a:endParaRPr>
          </a:p>
          <a:p>
            <a:pPr marL="660600" indent="0">
              <a:lnSpc>
                <a:spcPct val="100000"/>
              </a:lnSpc>
              <a:spcBef>
                <a:spcPts val="550"/>
              </a:spcBef>
              <a:buNone/>
              <a:tabLst>
                <a:tab algn="l" pos="0"/>
              </a:tabLst>
            </a:pPr>
            <a:endParaRPr b="0" lang="en-GB" sz="2200" spc="-1" strike="noStrike">
              <a:solidFill>
                <a:srgbClr val="000000"/>
              </a:solidFill>
              <a:latin typeface="Arial"/>
            </a:endParaRPr>
          </a:p>
          <a:p>
            <a:pPr marL="304920" indent="-304920">
              <a:lnSpc>
                <a:spcPct val="100000"/>
              </a:lnSpc>
              <a:spcBef>
                <a:spcPts val="751"/>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000" spc="-1" strike="noStrike">
                <a:solidFill>
                  <a:srgbClr val="376092"/>
                </a:solidFill>
                <a:latin typeface="Calibri"/>
              </a:rPr>
              <a:t>Can you repeat the question?</a:t>
            </a:r>
            <a:endParaRPr b="0" lang="en-GB" sz="3000" spc="-1" strike="noStrike">
              <a:solidFill>
                <a:srgbClr val="000000"/>
              </a:solidFill>
              <a:latin typeface="Arial"/>
            </a:endParaRPr>
          </a:p>
          <a:p>
            <a:pPr lvl="1" marL="660600" indent="-253800">
              <a:lnSpc>
                <a:spcPct val="100000"/>
              </a:lnSpc>
              <a:spcBef>
                <a:spcPts val="55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200" spc="-1" strike="noStrike">
                <a:solidFill>
                  <a:srgbClr val="376092"/>
                </a:solidFill>
                <a:latin typeface="Calibri"/>
              </a:rPr>
              <a:t>Also if you heard the question incorrectly, it presents an opportunity for clarification</a:t>
            </a:r>
            <a:endParaRPr b="0" lang="en-GB" sz="2200" spc="-1" strike="noStrike">
              <a:solidFill>
                <a:srgbClr val="000000"/>
              </a:solidFill>
              <a:latin typeface="Arial"/>
            </a:endParaRPr>
          </a:p>
          <a:p>
            <a:pPr marL="660600" indent="0">
              <a:lnSpc>
                <a:spcPct val="100000"/>
              </a:lnSpc>
              <a:spcBef>
                <a:spcPts val="550"/>
              </a:spcBef>
              <a:buNone/>
              <a:tabLst>
                <a:tab algn="l" pos="0"/>
              </a:tabLst>
            </a:pPr>
            <a:endParaRPr b="0" lang="en-GB" sz="2200" spc="-1" strike="noStrike">
              <a:solidFill>
                <a:srgbClr val="000000"/>
              </a:solidFill>
              <a:latin typeface="Arial"/>
            </a:endParaRPr>
          </a:p>
          <a:p>
            <a:pPr marL="304920" indent="-304920">
              <a:lnSpc>
                <a:spcPct val="100000"/>
              </a:lnSpc>
              <a:spcBef>
                <a:spcPts val="751"/>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ZA" sz="3000" spc="-1" strike="noStrike">
                <a:solidFill>
                  <a:srgbClr val="376092"/>
                </a:solidFill>
                <a:latin typeface="Calibri"/>
              </a:rPr>
              <a:t>If you don’t know the answer?</a:t>
            </a:r>
            <a:endParaRPr b="0" lang="en-GB" sz="3000" spc="-1" strike="noStrike">
              <a:solidFill>
                <a:srgbClr val="000000"/>
              </a:solidFill>
              <a:latin typeface="Arial"/>
            </a:endParaRPr>
          </a:p>
        </p:txBody>
      </p:sp>
      <p:sp>
        <p:nvSpPr>
          <p:cNvPr id="297" name="Slide Number Placeholder 141"/>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24F9BF6F-0AAF-48DC-9D00-7C1D38191E5F}" type="slidenum">
              <a:rPr b="1" lang="en-US" sz="1400" spc="-1" strike="noStrike">
                <a:solidFill>
                  <a:srgbClr val="898989"/>
                </a:solidFill>
                <a:latin typeface="Arial"/>
                <a:ea typeface="DejaVu Sans"/>
              </a:rPr>
              <a:t>&lt;number&gt;</a:t>
            </a:fld>
            <a:endParaRPr b="0" lang="en-GB" sz="1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98" name="PlaceHolder 1"/>
          <p:cNvSpPr>
            <a:spLocks noGrp="1"/>
          </p:cNvSpPr>
          <p:nvPr>
            <p:ph type="title"/>
          </p:nvPr>
        </p:nvSpPr>
        <p:spPr>
          <a:xfrm>
            <a:off x="747000" y="189000"/>
            <a:ext cx="7148520" cy="140796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Questions and Answers</a:t>
            </a:r>
            <a:endParaRPr b="0" lang="en-GB" sz="4250" spc="-1" strike="noStrike">
              <a:solidFill>
                <a:srgbClr val="000000"/>
              </a:solidFill>
              <a:latin typeface="Arial"/>
            </a:endParaRPr>
          </a:p>
        </p:txBody>
      </p:sp>
      <p:sp>
        <p:nvSpPr>
          <p:cNvPr id="299" name="PlaceHolder 2"/>
          <p:cNvSpPr>
            <a:spLocks noGrp="1"/>
          </p:cNvSpPr>
          <p:nvPr>
            <p:ph/>
          </p:nvPr>
        </p:nvSpPr>
        <p:spPr>
          <a:xfrm>
            <a:off x="504000" y="1419840"/>
            <a:ext cx="9071640" cy="3241440"/>
          </a:xfrm>
          <a:prstGeom prst="rect">
            <a:avLst/>
          </a:prstGeom>
          <a:noFill/>
          <a:ln w="0">
            <a:noFill/>
          </a:ln>
        </p:spPr>
        <p:txBody>
          <a:bodyPr lIns="90000" rIns="90000" tIns="46800" bIns="46800" anchor="t">
            <a:normAutofit fontScale="89000"/>
          </a:bodyPr>
          <a:p>
            <a:pPr marL="304920" indent="-304920">
              <a:lnSpc>
                <a:spcPct val="90000"/>
              </a:lnSpc>
              <a:spcBef>
                <a:spcPts val="751"/>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000" spc="-1" strike="noStrike">
                <a:solidFill>
                  <a:srgbClr val="376092"/>
                </a:solidFill>
                <a:latin typeface="Calibri"/>
              </a:rPr>
              <a:t>Keep your answers short and to the point </a:t>
            </a:r>
            <a:endParaRPr b="0" lang="en-GB" sz="3000" spc="-1" strike="noStrike">
              <a:solidFill>
                <a:srgbClr val="000000"/>
              </a:solidFill>
              <a:latin typeface="Arial"/>
            </a:endParaRPr>
          </a:p>
          <a:p>
            <a:pPr marL="406440" indent="0">
              <a:lnSpc>
                <a:spcPct val="90000"/>
              </a:lnSpc>
              <a:spcBef>
                <a:spcPts val="649"/>
              </a:spcBef>
              <a:buNone/>
              <a:tabLst>
                <a:tab algn="l" pos="0"/>
              </a:tabLst>
            </a:pPr>
            <a:r>
              <a:rPr b="1" lang="en-US" sz="2600" spc="-1" strike="noStrike">
                <a:solidFill>
                  <a:srgbClr val="376092"/>
                </a:solidFill>
                <a:latin typeface="Calibri"/>
              </a:rPr>
              <a:t>– </a:t>
            </a:r>
            <a:r>
              <a:rPr b="1" lang="en-US" sz="2600" spc="-1" strike="noStrike">
                <a:solidFill>
                  <a:srgbClr val="376092"/>
                </a:solidFill>
                <a:latin typeface="Calibri"/>
              </a:rPr>
              <a:t>don’t respond with another lecture</a:t>
            </a:r>
            <a:endParaRPr b="0" lang="en-GB" sz="2600" spc="-1" strike="noStrike">
              <a:solidFill>
                <a:srgbClr val="000000"/>
              </a:solidFill>
              <a:latin typeface="Arial"/>
            </a:endParaRPr>
          </a:p>
          <a:p>
            <a:pPr marL="406440" indent="0">
              <a:lnSpc>
                <a:spcPct val="90000"/>
              </a:lnSpc>
              <a:spcBef>
                <a:spcPts val="649"/>
              </a:spcBef>
              <a:buNone/>
              <a:tabLst>
                <a:tab algn="l" pos="0"/>
              </a:tabLst>
            </a:pPr>
            <a:endParaRPr b="0" lang="en-GB" sz="2600" spc="-1" strike="noStrike">
              <a:solidFill>
                <a:srgbClr val="000000"/>
              </a:solidFill>
              <a:latin typeface="Arial"/>
            </a:endParaRPr>
          </a:p>
          <a:p>
            <a:pPr marL="304920" indent="-304920">
              <a:lnSpc>
                <a:spcPct val="90000"/>
              </a:lnSpc>
              <a:spcBef>
                <a:spcPts val="751"/>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000" spc="-1" strike="noStrike">
                <a:solidFill>
                  <a:srgbClr val="376092"/>
                </a:solidFill>
                <a:latin typeface="Calibri"/>
              </a:rPr>
              <a:t>Don’t say that a question is bad, or that you addressed it already</a:t>
            </a:r>
            <a:endParaRPr b="0" lang="en-GB" sz="3000" spc="-1" strike="noStrike">
              <a:solidFill>
                <a:srgbClr val="000000"/>
              </a:solidFill>
              <a:latin typeface="Arial"/>
            </a:endParaRPr>
          </a:p>
          <a:p>
            <a:pPr marL="304920" indent="0">
              <a:lnSpc>
                <a:spcPct val="90000"/>
              </a:lnSpc>
              <a:spcBef>
                <a:spcPts val="751"/>
              </a:spcBef>
              <a:buNone/>
              <a:tabLst>
                <a:tab algn="l" pos="0"/>
              </a:tabLst>
            </a:pPr>
            <a:endParaRPr b="0" lang="en-GB" sz="3000" spc="-1" strike="noStrike">
              <a:solidFill>
                <a:srgbClr val="000000"/>
              </a:solidFill>
              <a:latin typeface="Arial"/>
            </a:endParaRPr>
          </a:p>
          <a:p>
            <a:pPr marL="304920" indent="-304920">
              <a:lnSpc>
                <a:spcPct val="90000"/>
              </a:lnSpc>
              <a:spcBef>
                <a:spcPts val="751"/>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3000" spc="-1" strike="noStrike">
                <a:solidFill>
                  <a:srgbClr val="376092"/>
                </a:solidFill>
                <a:latin typeface="Calibri"/>
              </a:rPr>
              <a:t>If the questioner disagrees with you </a:t>
            </a:r>
            <a:endParaRPr b="0" lang="en-GB" sz="3000" spc="-1" strike="noStrike">
              <a:solidFill>
                <a:srgbClr val="000000"/>
              </a:solidFill>
              <a:latin typeface="Arial"/>
            </a:endParaRPr>
          </a:p>
          <a:p>
            <a:pPr lvl="1" marL="406440" indent="-288360">
              <a:lnSpc>
                <a:spcPct val="90000"/>
              </a:lnSpc>
              <a:spcBef>
                <a:spcPts val="649"/>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600" spc="-1" strike="noStrike">
                <a:solidFill>
                  <a:srgbClr val="376092"/>
                </a:solidFill>
                <a:latin typeface="Calibri"/>
              </a:rPr>
              <a:t>Defuse the situation</a:t>
            </a:r>
            <a:endParaRPr b="0" lang="en-GB" sz="2600" spc="-1" strike="noStrike">
              <a:solidFill>
                <a:srgbClr val="000000"/>
              </a:solidFill>
              <a:latin typeface="Arial"/>
            </a:endParaRPr>
          </a:p>
          <a:p>
            <a:pPr marL="304920" indent="0">
              <a:lnSpc>
                <a:spcPct val="90000"/>
              </a:lnSpc>
              <a:spcBef>
                <a:spcPts val="649"/>
              </a:spcBef>
              <a:buNone/>
              <a:tabLst>
                <a:tab algn="l" pos="0"/>
              </a:tabLst>
            </a:pPr>
            <a:endParaRPr b="0" lang="en-GB" sz="2600" spc="-1" strike="noStrike">
              <a:solidFill>
                <a:srgbClr val="000000"/>
              </a:solidFill>
              <a:latin typeface="Arial"/>
            </a:endParaRPr>
          </a:p>
        </p:txBody>
      </p:sp>
      <p:sp>
        <p:nvSpPr>
          <p:cNvPr id="300" name="Rectangle 61"/>
          <p:cNvSpPr/>
          <p:nvPr/>
        </p:nvSpPr>
        <p:spPr>
          <a:xfrm>
            <a:off x="4053960" y="5103000"/>
            <a:ext cx="3668760" cy="275760"/>
          </a:xfrm>
          <a:prstGeom prst="rect">
            <a:avLst/>
          </a:prstGeom>
          <a:noFill/>
          <a:ln w="0">
            <a:noFill/>
          </a:ln>
        </p:spPr>
        <p:style>
          <a:lnRef idx="0"/>
          <a:fillRef idx="0"/>
          <a:effectRef idx="0"/>
          <a:fontRef idx="minor"/>
        </p:style>
        <p:txBody>
          <a:bodyPr wrap="none" lIns="90000" rIns="90000" tIns="46800" bIns="46800" anchor="t">
            <a:spAutoFit/>
          </a:bodyPr>
          <a:p>
            <a:pP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US" sz="1200" spc="-1" strike="noStrike">
                <a:solidFill>
                  <a:srgbClr val="000000"/>
                </a:solidFill>
                <a:latin typeface="Arial"/>
                <a:ea typeface="DejaVu Sans"/>
              </a:rPr>
              <a:t>http://www.erp.wisc.edu/profdev/Talkhandout05.doc</a:t>
            </a:r>
            <a:endParaRPr b="0" lang="en-GB" sz="1200" spc="-1" strike="noStrike">
              <a:solidFill>
                <a:srgbClr val="000000"/>
              </a:solidFill>
              <a:latin typeface="Arial"/>
            </a:endParaRPr>
          </a:p>
        </p:txBody>
      </p:sp>
      <p:sp>
        <p:nvSpPr>
          <p:cNvPr id="301" name="Rectangle 27"/>
          <p:cNvSpPr/>
          <p:nvPr/>
        </p:nvSpPr>
        <p:spPr>
          <a:xfrm>
            <a:off x="2118240" y="5270760"/>
            <a:ext cx="5511240" cy="275760"/>
          </a:xfrm>
          <a:prstGeom prst="rect">
            <a:avLst/>
          </a:prstGeom>
          <a:noFill/>
          <a:ln w="0">
            <a:noFill/>
          </a:ln>
        </p:spPr>
        <p:style>
          <a:lnRef idx="0"/>
          <a:fillRef idx="0"/>
          <a:effectRef idx="0"/>
          <a:fontRef idx="minor"/>
        </p:style>
        <p:txBody>
          <a:bodyPr wrap="none" lIns="90000" rIns="90000" tIns="46800" bIns="46800" anchor="t">
            <a:spAutoFit/>
          </a:bodyPr>
          <a:p>
            <a:pP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US" sz="1200" spc="-1" strike="noStrike">
                <a:solidFill>
                  <a:srgbClr val="000000"/>
                </a:solidFill>
                <a:latin typeface="Arial"/>
                <a:ea typeface="DejaVu Sans"/>
              </a:rPr>
              <a:t>http://www.cartoonstock.com/newscartoons/cartoonists/ato/lowres/aton893l.jpg</a:t>
            </a:r>
            <a:endParaRPr b="0" lang="en-GB" sz="1200" spc="-1" strike="noStrike">
              <a:solidFill>
                <a:srgbClr val="000000"/>
              </a:solidFill>
              <a:latin typeface="Arial"/>
            </a:endParaRPr>
          </a:p>
        </p:txBody>
      </p:sp>
      <p:sp>
        <p:nvSpPr>
          <p:cNvPr id="302" name="Slide Number Placeholder 69"/>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EDE13EF0-AFFD-4686-B958-CD8524113363}" type="slidenum">
              <a:rPr b="1" lang="en-US" sz="1400" spc="-1" strike="noStrike">
                <a:solidFill>
                  <a:srgbClr val="898989"/>
                </a:solidFill>
                <a:latin typeface="Arial"/>
                <a:ea typeface="DejaVu Sans"/>
              </a:rPr>
              <a:t>&lt;number&gt;</a:t>
            </a:fld>
            <a:endParaRPr b="0" lang="en-GB" sz="1400" spc="-1" strike="noStrike">
              <a:solidFill>
                <a:srgbClr val="000000"/>
              </a:solidFill>
              <a:latin typeface="Arial"/>
            </a:endParaRPr>
          </a:p>
        </p:txBody>
      </p:sp>
      <p:pic>
        <p:nvPicPr>
          <p:cNvPr id="303" name="Picture 27" descr="http://www.doctorsupercoach.com/wp-content/uploads/2014/07/q-and-a.png">
            <a:hlinkClick r:id="rId1"/>
          </p:cNvPr>
          <p:cNvPicPr/>
          <p:nvPr/>
        </p:nvPicPr>
        <p:blipFill>
          <a:blip r:embed="rId2"/>
          <a:srcRect l="0" t="0" r="0" b="21779"/>
          <a:stretch/>
        </p:blipFill>
        <p:spPr>
          <a:xfrm>
            <a:off x="7475760" y="125640"/>
            <a:ext cx="2271240" cy="653400"/>
          </a:xfrm>
          <a:prstGeom prst="rect">
            <a:avLst/>
          </a:prstGeom>
          <a:ln w="0">
            <a:noFill/>
          </a:ln>
        </p:spPr>
      </p:pic>
    </p:spTree>
  </p:cSld>
  <mc:AlternateContent>
    <mc:Choice Requires="p14">
      <p:transition spd="slow" p14:dur="2000"/>
    </mc:Choice>
    <mc:Fallback>
      <p:transition spd="slow"/>
    </mc:Fallback>
  </mc:AlternateContent>
</p:sld>
</file>

<file path=ppt/slides/slide3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04"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Difficult Questions, continued</a:t>
            </a:r>
            <a:endParaRPr b="0" lang="en-GB" sz="4250" spc="-1" strike="noStrike">
              <a:solidFill>
                <a:srgbClr val="000000"/>
              </a:solidFill>
              <a:latin typeface="Arial"/>
            </a:endParaRPr>
          </a:p>
        </p:txBody>
      </p:sp>
      <p:sp>
        <p:nvSpPr>
          <p:cNvPr id="305" name="PlaceHolder 2"/>
          <p:cNvSpPr>
            <a:spLocks noGrp="1"/>
          </p:cNvSpPr>
          <p:nvPr>
            <p:ph/>
          </p:nvPr>
        </p:nvSpPr>
        <p:spPr>
          <a:xfrm>
            <a:off x="504000" y="1385640"/>
            <a:ext cx="9071640" cy="3304440"/>
          </a:xfrm>
          <a:prstGeom prst="rect">
            <a:avLst/>
          </a:prstGeom>
          <a:noFill/>
          <a:ln w="0">
            <a:noFill/>
          </a:ln>
        </p:spPr>
        <p:txBody>
          <a:bodyPr lIns="90000" rIns="90000" tIns="46800" bIns="46800" anchor="t">
            <a:normAutofit/>
          </a:bodyPr>
          <a:p>
            <a:pPr marL="343080" indent="-343080">
              <a:lnSpc>
                <a:spcPct val="100000"/>
              </a:lnSpc>
              <a:spcBef>
                <a:spcPts val="675"/>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700" spc="-1" strike="noStrike">
                <a:solidFill>
                  <a:srgbClr val="376092"/>
                </a:solidFill>
                <a:latin typeface="Calibri"/>
              </a:rPr>
              <a:t>If you really don't know the answer</a:t>
            </a:r>
            <a:endParaRPr b="0" lang="en-GB" sz="2700" spc="-1" strike="noStrike">
              <a:solidFill>
                <a:srgbClr val="000000"/>
              </a:solidFill>
              <a:latin typeface="Arial"/>
            </a:endParaRPr>
          </a:p>
          <a:p>
            <a:pPr lvl="1" marL="743040" indent="-285840">
              <a:lnSpc>
                <a:spcPct val="100000"/>
              </a:lnSpc>
              <a:spcBef>
                <a:spcPts val="499"/>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000" spc="-1" strike="noStrike">
                <a:solidFill>
                  <a:srgbClr val="376092"/>
                </a:solidFill>
                <a:latin typeface="Calibri"/>
              </a:rPr>
              <a:t>Say "Interesting, I will look into that" or “That’s a good point, let’s discuss it afterwards”</a:t>
            </a:r>
            <a:endParaRPr b="0" lang="en-GB" sz="2000" spc="-1" strike="noStrike">
              <a:solidFill>
                <a:srgbClr val="000000"/>
              </a:solidFill>
              <a:latin typeface="Arial"/>
            </a:endParaRPr>
          </a:p>
          <a:p>
            <a:pPr marL="343080" indent="-343080">
              <a:lnSpc>
                <a:spcPct val="100000"/>
              </a:lnSpc>
              <a:spcBef>
                <a:spcPts val="675"/>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700" spc="-1" strike="noStrike">
                <a:solidFill>
                  <a:srgbClr val="376092"/>
                </a:solidFill>
                <a:latin typeface="Calibri"/>
              </a:rPr>
              <a:t>If the questioner disagrees with you and it looks like there will be an argument then defuse the situation</a:t>
            </a:r>
            <a:endParaRPr b="0" lang="en-GB" sz="2700" spc="-1" strike="noStrike">
              <a:solidFill>
                <a:srgbClr val="000000"/>
              </a:solidFill>
              <a:latin typeface="Arial"/>
            </a:endParaRPr>
          </a:p>
          <a:p>
            <a:pPr lvl="1" marL="743040" indent="-285840">
              <a:lnSpc>
                <a:spcPct val="100000"/>
              </a:lnSpc>
              <a:spcBef>
                <a:spcPts val="499"/>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000" spc="-1" strike="noStrike">
                <a:solidFill>
                  <a:srgbClr val="376092"/>
                </a:solidFill>
                <a:latin typeface="Calibri"/>
              </a:rPr>
              <a:t>"We clearly don't agree on this point, let's go on to other questions and you and I can talk about this later"</a:t>
            </a:r>
            <a:endParaRPr b="0" lang="en-GB" sz="2000" spc="-1" strike="noStrike">
              <a:solidFill>
                <a:srgbClr val="000000"/>
              </a:solidFill>
              <a:latin typeface="Arial"/>
            </a:endParaRPr>
          </a:p>
          <a:p>
            <a:pPr marL="343080" indent="0">
              <a:lnSpc>
                <a:spcPct val="100000"/>
              </a:lnSpc>
              <a:spcBef>
                <a:spcPts val="499"/>
              </a:spcBef>
              <a:buNone/>
              <a:tabLst>
                <a:tab algn="l" pos="0"/>
              </a:tabLst>
            </a:pPr>
            <a:endParaRPr b="0" lang="en-GB" sz="2000" spc="-1" strike="noStrike">
              <a:solidFill>
                <a:srgbClr val="000000"/>
              </a:solidFill>
              <a:latin typeface="Arial"/>
            </a:endParaRPr>
          </a:p>
        </p:txBody>
      </p:sp>
      <p:sp>
        <p:nvSpPr>
          <p:cNvPr id="306" name="Rectangle 62"/>
          <p:cNvSpPr/>
          <p:nvPr/>
        </p:nvSpPr>
        <p:spPr>
          <a:xfrm>
            <a:off x="5800320" y="5166000"/>
            <a:ext cx="3668760" cy="275760"/>
          </a:xfrm>
          <a:prstGeom prst="rect">
            <a:avLst/>
          </a:prstGeom>
          <a:noFill/>
          <a:ln w="0">
            <a:noFill/>
          </a:ln>
        </p:spPr>
        <p:style>
          <a:lnRef idx="0"/>
          <a:fillRef idx="0"/>
          <a:effectRef idx="0"/>
          <a:fontRef idx="minor"/>
        </p:style>
        <p:txBody>
          <a:bodyPr wrap="none" lIns="90000" rIns="90000" tIns="46800" bIns="46800" anchor="t">
            <a:spAutoFit/>
          </a:bodyPr>
          <a:p>
            <a:pP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r>
              <a:rPr b="0" lang="en-US" sz="1200" spc="-1" strike="noStrike">
                <a:solidFill>
                  <a:srgbClr val="000000"/>
                </a:solidFill>
                <a:latin typeface="Arial"/>
                <a:ea typeface="DejaVu Sans"/>
              </a:rPr>
              <a:t>http://www.erp.wisc.edu/profdev/Talkhandout05.doc</a:t>
            </a:r>
            <a:endParaRPr b="0" lang="en-GB" sz="1200" spc="-1" strike="noStrike">
              <a:solidFill>
                <a:srgbClr val="000000"/>
              </a:solidFill>
              <a:latin typeface="Arial"/>
            </a:endParaRPr>
          </a:p>
        </p:txBody>
      </p:sp>
      <p:sp>
        <p:nvSpPr>
          <p:cNvPr id="307" name="Slide Number Placeholder 68"/>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FC9FC925-3F92-4195-9439-4076097A8A43}" type="slidenum">
              <a:rPr b="1" lang="en-US" sz="1400" spc="-1" strike="noStrike">
                <a:solidFill>
                  <a:srgbClr val="898989"/>
                </a:solidFill>
                <a:latin typeface="Arial"/>
                <a:ea typeface="DejaVu Sans"/>
              </a:rPr>
              <a:t>&lt;number&gt;</a:t>
            </a:fld>
            <a:endParaRPr b="0" lang="en-GB" sz="1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08"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US" sz="4250" spc="-1" strike="noStrike">
                <a:solidFill>
                  <a:srgbClr val="953735"/>
                </a:solidFill>
                <a:latin typeface="Calibri"/>
              </a:rPr>
              <a:t>Resources</a:t>
            </a:r>
            <a:endParaRPr b="0" lang="en-GB" sz="4250" spc="-1" strike="noStrike">
              <a:solidFill>
                <a:srgbClr val="000000"/>
              </a:solidFill>
              <a:latin typeface="Arial"/>
            </a:endParaRPr>
          </a:p>
        </p:txBody>
      </p:sp>
      <p:sp>
        <p:nvSpPr>
          <p:cNvPr id="309" name=""/>
          <p:cNvSpPr/>
          <p:nvPr/>
        </p:nvSpPr>
        <p:spPr>
          <a:xfrm>
            <a:off x="504000" y="1323000"/>
            <a:ext cx="9071640" cy="3741480"/>
          </a:xfrm>
          <a:prstGeom prst="rect">
            <a:avLst/>
          </a:prstGeom>
          <a:noFill/>
          <a:ln w="0">
            <a:noFill/>
          </a:ln>
        </p:spPr>
        <p:style>
          <a:lnRef idx="0"/>
          <a:fillRef idx="0"/>
          <a:effectRef idx="0"/>
          <a:fontRef idx="minor"/>
        </p:style>
        <p:txBody>
          <a:bodyPr lIns="90000" rIns="90000" tIns="45000" bIns="45000" anchor="t">
            <a:normAutofit/>
          </a:bodyPr>
          <a:p>
            <a:pPr marL="343080" indent="-343080">
              <a:lnSpc>
                <a:spcPct val="100000"/>
              </a:lnSpc>
              <a:spcBef>
                <a:spcPts val="700"/>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800" spc="-1" strike="noStrike">
                <a:solidFill>
                  <a:srgbClr val="376092"/>
                </a:solidFill>
                <a:latin typeface="Calibri"/>
              </a:rPr>
              <a:t>http://www.cgd.ucar.edu/cms/agu/scientific_talk.html</a:t>
            </a:r>
            <a:endParaRPr b="0" lang="en-GB" sz="2800" spc="-1" strike="noStrike">
              <a:solidFill>
                <a:srgbClr val="000000"/>
              </a:solidFill>
              <a:latin typeface="Arial"/>
            </a:endParaRPr>
          </a:p>
          <a:p>
            <a:pPr marL="343080" indent="-343080">
              <a:lnSpc>
                <a:spcPct val="100000"/>
              </a:lnSpc>
              <a:spcBef>
                <a:spcPts val="799"/>
              </a:spcBef>
              <a:buClr>
                <a:srgbClr val="376092"/>
              </a:buClr>
              <a:buFont typeface="Arial"/>
              <a:buChar char="•"/>
              <a:tabLst>
                <a:tab algn="l" pos="457200"/>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Lst>
            </a:pPr>
            <a:r>
              <a:rPr b="1" lang="en-US" sz="2640" spc="-1" strike="noStrike">
                <a:solidFill>
                  <a:srgbClr val="376092"/>
                </a:solidFill>
                <a:latin typeface="Calibri"/>
              </a:rPr>
              <a:t>Micheal Alley:</a:t>
            </a:r>
            <a:endParaRPr b="0" lang="en-GB" sz="2640" spc="-1" strike="noStrike">
              <a:solidFill>
                <a:srgbClr val="000000"/>
              </a:solidFill>
              <a:latin typeface="Arial"/>
            </a:endParaRPr>
          </a:p>
          <a:p>
            <a:pPr lvl="1" marL="743040" indent="-285840">
              <a:lnSpc>
                <a:spcPct val="100000"/>
              </a:lnSpc>
              <a:spcBef>
                <a:spcPts val="700"/>
              </a:spcBef>
              <a:buClr>
                <a:srgbClr val="376092"/>
              </a:buClr>
              <a:buFont typeface="Arial"/>
              <a:buChar char="–"/>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r>
              <a:rPr b="1" lang="en-US" sz="2310" spc="-1" strike="noStrike">
                <a:solidFill>
                  <a:srgbClr val="376092"/>
                </a:solidFill>
                <a:latin typeface="Calibri"/>
              </a:rPr>
              <a:t>Craft of scientific presentations</a:t>
            </a:r>
            <a:endParaRPr b="0" lang="en-GB" sz="2310" spc="-1" strike="noStrike">
              <a:solidFill>
                <a:srgbClr val="000000"/>
              </a:solidFill>
              <a:latin typeface="Arial"/>
            </a:endParaRPr>
          </a:p>
          <a:p>
            <a:pPr>
              <a:lnSpc>
                <a:spcPct val="100000"/>
              </a:lnSpc>
              <a:spcBef>
                <a:spcPts val="700"/>
              </a:spcBef>
              <a:tabLst>
                <a:tab algn="l" pos="914400"/>
                <a:tab algn="l" pos="1371600"/>
                <a:tab algn="l" pos="1828800"/>
                <a:tab algn="l" pos="2286000"/>
                <a:tab algn="l" pos="2743200"/>
                <a:tab algn="l" pos="3200400"/>
                <a:tab algn="l" pos="3657600"/>
                <a:tab algn="l" pos="4114800"/>
                <a:tab algn="l" pos="4572000"/>
                <a:tab algn="l" pos="5029200"/>
                <a:tab algn="l" pos="5486400"/>
                <a:tab algn="l" pos="5943600"/>
                <a:tab algn="l" pos="6400800"/>
                <a:tab algn="l" pos="6858000"/>
                <a:tab algn="l" pos="7315200"/>
                <a:tab algn="l" pos="7772400"/>
                <a:tab algn="l" pos="8229600"/>
                <a:tab algn="l" pos="8686800"/>
                <a:tab algn="l" pos="9144000"/>
                <a:tab algn="l" pos="9601200"/>
              </a:tabLst>
            </a:pPr>
            <a:endParaRPr b="0" lang="en-GB" sz="2310" spc="-1" strike="noStrike">
              <a:solidFill>
                <a:srgbClr val="000000"/>
              </a:solidFill>
              <a:latin typeface="Arial"/>
            </a:endParaRPr>
          </a:p>
        </p:txBody>
      </p:sp>
      <p:sp>
        <p:nvSpPr>
          <p:cNvPr id="310" name="Slide Number Placeholder 144"/>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4E3F7B74-8B39-41AB-B029-390C38FAB96F}" type="slidenum">
              <a:rPr b="1" lang="en-US" sz="1400" spc="-1" strike="noStrike">
                <a:solidFill>
                  <a:srgbClr val="898989"/>
                </a:solidFill>
                <a:latin typeface="Arial"/>
                <a:ea typeface="DejaVu Sans"/>
              </a:rPr>
              <a:t>&lt;number&gt;</a:t>
            </a:fld>
            <a:endParaRPr b="0" lang="en-GB" sz="1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11" name="PlaceHolder 1"/>
          <p:cNvSpPr>
            <a:spLocks noGrp="1"/>
          </p:cNvSpPr>
          <p:nvPr>
            <p:ph type="title"/>
          </p:nvPr>
        </p:nvSpPr>
        <p:spPr>
          <a:xfrm>
            <a:off x="504000" y="226800"/>
            <a:ext cx="9071640" cy="944640"/>
          </a:xfrm>
          <a:prstGeom prst="rect">
            <a:avLst/>
          </a:prstGeom>
          <a:noFill/>
          <a:ln w="0">
            <a:noFill/>
          </a:ln>
        </p:spPr>
        <p:txBody>
          <a:bodyPr lIns="90000" rIns="90000" tIns="46800" bIns="46800" anchor="ctr">
            <a:noAutofit/>
          </a:bodyPr>
          <a:p>
            <a:pPr indent="0" algn="ctr">
              <a:lnSpc>
                <a:spcPct val="100000"/>
              </a:lnSpc>
              <a:buNone/>
              <a:tabLst>
                <a:tab algn="l" pos="0"/>
              </a:tabLst>
            </a:pPr>
            <a:r>
              <a:rPr b="1" lang="en-ZA" sz="4250" spc="-1" strike="noStrike">
                <a:solidFill>
                  <a:srgbClr val="953735"/>
                </a:solidFill>
                <a:latin typeface="Calibri"/>
              </a:rPr>
              <a:t>Any Questions?</a:t>
            </a:r>
            <a:endParaRPr b="0" lang="en-GB" sz="4250" spc="-1" strike="noStrike">
              <a:solidFill>
                <a:srgbClr val="000000"/>
              </a:solidFill>
              <a:latin typeface="Arial"/>
            </a:endParaRPr>
          </a:p>
        </p:txBody>
      </p:sp>
      <p:sp>
        <p:nvSpPr>
          <p:cNvPr id="312" name="Slide Number Placeholder 146"/>
          <p:cNvSpPr/>
          <p:nvPr/>
        </p:nvSpPr>
        <p:spPr>
          <a:xfrm>
            <a:off x="7223760" y="5255280"/>
            <a:ext cx="2351880" cy="301320"/>
          </a:xfrm>
          <a:prstGeom prst="rect">
            <a:avLst/>
          </a:prstGeom>
          <a:noFill/>
          <a:ln w="0">
            <a:noFill/>
          </a:ln>
        </p:spPr>
        <p:style>
          <a:lnRef idx="0"/>
          <a:fillRef idx="0"/>
          <a:effectRef idx="0"/>
          <a:fontRef idx="minor"/>
        </p:style>
        <p:txBody>
          <a:bodyPr lIns="90000" rIns="90000" tIns="46800" bIns="46800" anchor="ctr">
            <a:noAutofit/>
          </a:bodyPr>
          <a:p>
            <a:pPr algn="r">
              <a:lnSpc>
                <a:spcPct val="100000"/>
              </a:lnSpc>
              <a:tabLst>
                <a:tab algn="l" pos="0"/>
                <a:tab algn="l" pos="914400"/>
                <a:tab algn="l" pos="1828800"/>
                <a:tab algn="l" pos="2743200"/>
                <a:tab algn="l" pos="3657600"/>
                <a:tab algn="l" pos="4572000"/>
                <a:tab algn="l" pos="5486400"/>
                <a:tab algn="l" pos="6400800"/>
                <a:tab algn="l" pos="7315200"/>
                <a:tab algn="l" pos="8229600"/>
                <a:tab algn="l" pos="9144000"/>
                <a:tab algn="l" pos="10058400"/>
              </a:tabLst>
            </a:pPr>
            <a:fld id="{D4A6B13F-9B2A-4539-94C8-266A7A4F4386}" type="slidenum">
              <a:rPr b="1" lang="en-US" sz="1400" spc="-1" strike="noStrike">
                <a:solidFill>
                  <a:srgbClr val="898989"/>
                </a:solidFill>
                <a:latin typeface="Arial"/>
                <a:ea typeface="DejaVu Sans"/>
              </a:rPr>
              <a:t>&lt;number&gt;</a:t>
            </a:fld>
            <a:endParaRPr b="0" lang="en-GB" sz="1400" spc="-1" strike="noStrike">
              <a:solidFill>
                <a:srgbClr val="000000"/>
              </a:solidFill>
              <a:latin typeface="Arial"/>
            </a:endParaRPr>
          </a:p>
        </p:txBody>
      </p:sp>
      <p:sp>
        <p:nvSpPr>
          <p:cNvPr id="313" name="AutoShape 33">
            <a:hlinkClick r:id="rId1"/>
          </p:cNvPr>
          <p:cNvSpPr/>
          <p:nvPr/>
        </p:nvSpPr>
        <p:spPr>
          <a:xfrm>
            <a:off x="59400" y="-1051200"/>
            <a:ext cx="4881960" cy="219672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1800" spc="-1" strike="noStrike">
              <a:solidFill>
                <a:srgbClr val="000000"/>
              </a:solidFill>
              <a:latin typeface="Arial"/>
              <a:ea typeface="DejaVu Sans"/>
            </a:endParaRPr>
          </a:p>
        </p:txBody>
      </p:sp>
      <p:sp>
        <p:nvSpPr>
          <p:cNvPr id="314" name="AutoShape 34">
            <a:hlinkClick r:id="rId2"/>
          </p:cNvPr>
          <p:cNvSpPr/>
          <p:nvPr/>
        </p:nvSpPr>
        <p:spPr>
          <a:xfrm>
            <a:off x="227160" y="-925200"/>
            <a:ext cx="4881960" cy="219672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1800" spc="-1" strike="noStrike">
              <a:solidFill>
                <a:srgbClr val="000000"/>
              </a:solidFill>
              <a:latin typeface="Arial"/>
              <a:ea typeface="DejaVu Sans"/>
            </a:endParaRPr>
          </a:p>
        </p:txBody>
      </p:sp>
      <p:sp>
        <p:nvSpPr>
          <p:cNvPr id="315" name="AutoShape 35">
            <a:hlinkClick r:id="rId3"/>
          </p:cNvPr>
          <p:cNvSpPr/>
          <p:nvPr/>
        </p:nvSpPr>
        <p:spPr>
          <a:xfrm>
            <a:off x="59400" y="-1480320"/>
            <a:ext cx="2760840" cy="30945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1800" spc="-1" strike="noStrike">
              <a:solidFill>
                <a:srgbClr val="000000"/>
              </a:solidFill>
              <a:latin typeface="Arial"/>
              <a:ea typeface="DejaVu Sans"/>
            </a:endParaRPr>
          </a:p>
        </p:txBody>
      </p:sp>
      <p:sp>
        <p:nvSpPr>
          <p:cNvPr id="316" name="AutoShape 36">
            <a:hlinkClick r:id="rId4"/>
          </p:cNvPr>
          <p:cNvSpPr/>
          <p:nvPr/>
        </p:nvSpPr>
        <p:spPr>
          <a:xfrm>
            <a:off x="227160" y="-1354320"/>
            <a:ext cx="2761200" cy="30945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1800" spc="-1" strike="noStrike">
              <a:solidFill>
                <a:srgbClr val="000000"/>
              </a:solidFill>
              <a:latin typeface="Arial"/>
              <a:ea typeface="DejaVu Sans"/>
            </a:endParaRPr>
          </a:p>
        </p:txBody>
      </p:sp>
      <p:sp>
        <p:nvSpPr>
          <p:cNvPr id="317" name="AutoShape 37"/>
          <p:cNvSpPr/>
          <p:nvPr/>
        </p:nvSpPr>
        <p:spPr>
          <a:xfrm>
            <a:off x="395640" y="-1228320"/>
            <a:ext cx="2760840" cy="30945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1800" spc="-1" strike="noStrike">
              <a:solidFill>
                <a:srgbClr val="000000"/>
              </a:solidFill>
              <a:latin typeface="Arial"/>
              <a:ea typeface="DejaVu Sans"/>
            </a:endParaRPr>
          </a:p>
        </p:txBody>
      </p:sp>
      <p:sp>
        <p:nvSpPr>
          <p:cNvPr id="318" name="AutoShape 38"/>
          <p:cNvSpPr/>
          <p:nvPr/>
        </p:nvSpPr>
        <p:spPr>
          <a:xfrm>
            <a:off x="59400" y="-1480320"/>
            <a:ext cx="4430520" cy="30945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1800" spc="-1" strike="noStrike">
              <a:solidFill>
                <a:srgbClr val="000000"/>
              </a:solidFill>
              <a:latin typeface="Arial"/>
              <a:ea typeface="DejaVu Sans"/>
            </a:endParaRPr>
          </a:p>
        </p:txBody>
      </p:sp>
      <p:sp>
        <p:nvSpPr>
          <p:cNvPr id="319" name="AutoShape 39"/>
          <p:cNvSpPr/>
          <p:nvPr/>
        </p:nvSpPr>
        <p:spPr>
          <a:xfrm>
            <a:off x="227160" y="-1354320"/>
            <a:ext cx="4430880" cy="30945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1800" spc="-1" strike="noStrike">
              <a:solidFill>
                <a:srgbClr val="000000"/>
              </a:solidFill>
              <a:latin typeface="Arial"/>
              <a:ea typeface="DejaVu Sans"/>
            </a:endParaRPr>
          </a:p>
        </p:txBody>
      </p:sp>
      <p:sp>
        <p:nvSpPr>
          <p:cNvPr id="320" name="AutoShape 40"/>
          <p:cNvSpPr/>
          <p:nvPr/>
        </p:nvSpPr>
        <p:spPr>
          <a:xfrm>
            <a:off x="395280" y="-1228320"/>
            <a:ext cx="4430520" cy="3094560"/>
          </a:xfrm>
          <a:prstGeom prst="rect">
            <a:avLst/>
          </a:prstGeom>
          <a:noFill/>
          <a:ln w="0">
            <a:noFill/>
          </a:ln>
        </p:spPr>
        <p:style>
          <a:lnRef idx="0"/>
          <a:fillRef idx="0"/>
          <a:effectRef idx="0"/>
          <a:fontRef idx="minor"/>
        </p:style>
        <p:txBody>
          <a:bodyPr lIns="90000" rIns="90000" tIns="46800" bIns="46800" anchor="t">
            <a:noAutofit/>
          </a:bodyPr>
          <a:p>
            <a:pPr>
              <a:lnSpc>
                <a:spcPct val="100000"/>
              </a:lnSpc>
            </a:pPr>
            <a:endParaRPr b="0" lang="en-GB" sz="1800" spc="-1" strike="noStrike">
              <a:solidFill>
                <a:srgbClr val="000000"/>
              </a:solidFill>
              <a:latin typeface="Arial"/>
              <a:ea typeface="DejaVu Sans"/>
            </a:endParaRPr>
          </a:p>
        </p:txBody>
      </p:sp>
      <p:pic>
        <p:nvPicPr>
          <p:cNvPr id="321" name="Picture 26" descr="https://encrypted-tbn0.gstatic.com/images?q=tbn:ANd9GcRubNxhbs_O3oypckH_WBXURNe1MKn3b3AoAz-BIsNJwOCu2_ic"/>
          <p:cNvPicPr/>
          <p:nvPr/>
        </p:nvPicPr>
        <p:blipFill>
          <a:blip r:embed="rId5"/>
          <a:stretch/>
        </p:blipFill>
        <p:spPr>
          <a:xfrm>
            <a:off x="587880" y="1575000"/>
            <a:ext cx="8903520" cy="3095640"/>
          </a:xfrm>
          <a:prstGeom prst="rect">
            <a:avLst/>
          </a:prstGeom>
          <a:ln w="0">
            <a:noFill/>
          </a:ln>
        </p:spPr>
      </p:pic>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3</TotalTime>
  <Application>LibreOffice/7.5.0.3$Windows_X86_64 LibreOffice_project/c21113d003cd3efa8c53188764377a8272d9d6de</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2023-02-20T07:46:39Z</dcterms:created>
  <dc:creator/>
  <dc:description/>
  <dc:language>en-GB</dc:language>
  <cp:lastModifiedBy/>
  <dcterms:modified xsi:type="dcterms:W3CDTF">2023-02-20T07:49:42Z</dcterms:modified>
  <cp:revision>1</cp:revision>
  <dc:subject/>
  <dc:title/>
</cp:coreProperties>
</file>

<file path=docProps/custom.xml><?xml version="1.0" encoding="utf-8"?>
<Properties xmlns="http://schemas.openxmlformats.org/officeDocument/2006/custom-properties" xmlns:vt="http://schemas.openxmlformats.org/officeDocument/2006/docPropsVTypes"/>
</file>