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260" r:id="rId4"/>
    <p:sldId id="265" r:id="rId5"/>
    <p:sldId id="259" r:id="rId6"/>
    <p:sldId id="261" r:id="rId7"/>
    <p:sldId id="268" r:id="rId8"/>
    <p:sldId id="264" r:id="rId9"/>
    <p:sldId id="267" r:id="rId10"/>
    <p:sldId id="263" r:id="rId11"/>
    <p:sldId id="269" r:id="rId12"/>
    <p:sldId id="270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FAD959-2211-422E-974D-996FE36EEEA8}" v="13" dt="2026-03-18T09:32:16.648"/>
    <p1510:client id="{AB25C5E4-50C7-4FBE-9560-BC36BBCD2C13}" v="24" dt="2026-03-18T17:06:42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>
        <p:scale>
          <a:sx n="101" d="100"/>
          <a:sy n="101" d="100"/>
        </p:scale>
        <p:origin x="87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">
      <pc:chgData name="Simona Ferraraccio" userId="c9694aeb-2f50-401b-8abf-67f8a7106701" providerId="ADAL" clId="{728671C3-614E-440E-8F04-5DA1EFA065FD}" dt="2026-03-18T17:06:53.752" v="835" actId="14100"/>
      <pc:docMkLst>
        <pc:docMk/>
      </pc:docMkLst>
      <pc:sldChg chg="addSp delSp modSp mod">
        <pc:chgData name="Simona Ferraraccio" userId="c9694aeb-2f50-401b-8abf-67f8a7106701" providerId="ADAL" clId="{728671C3-614E-440E-8F04-5DA1EFA065FD}" dt="2026-03-18T16:00:59.821" v="318" actId="404"/>
        <pc:sldMkLst>
          <pc:docMk/>
          <pc:sldMk cId="3649937512" sldId="256"/>
        </pc:sldMkLst>
        <pc:spChg chg="del">
          <ac:chgData name="Simona Ferraraccio" userId="c9694aeb-2f50-401b-8abf-67f8a7106701" providerId="ADAL" clId="{728671C3-614E-440E-8F04-5DA1EFA065FD}" dt="2026-03-17T15:09:58.090" v="1" actId="478"/>
          <ac:spMkLst>
            <pc:docMk/>
            <pc:sldMk cId="3649937512" sldId="256"/>
            <ac:spMk id="2" creationId="{E03AFCBC-A0A9-B90F-E7B2-1EF42A386A53}"/>
          </ac:spMkLst>
        </pc:spChg>
        <pc:spChg chg="del">
          <ac:chgData name="Simona Ferraraccio" userId="c9694aeb-2f50-401b-8abf-67f8a7106701" providerId="ADAL" clId="{728671C3-614E-440E-8F04-5DA1EFA065FD}" dt="2026-03-17T15:10:00.102" v="2" actId="478"/>
          <ac:spMkLst>
            <pc:docMk/>
            <pc:sldMk cId="3649937512" sldId="256"/>
            <ac:spMk id="3" creationId="{72D4FDE5-4241-8ED5-BA84-AA8058DCCF1F}"/>
          </ac:spMkLst>
        </pc:spChg>
        <pc:spChg chg="add mod">
          <ac:chgData name="Simona Ferraraccio" userId="c9694aeb-2f50-401b-8abf-67f8a7106701" providerId="ADAL" clId="{728671C3-614E-440E-8F04-5DA1EFA065FD}" dt="2026-03-17T15:10:04.831" v="3" actId="20577"/>
          <ac:spMkLst>
            <pc:docMk/>
            <pc:sldMk cId="3649937512" sldId="256"/>
            <ac:spMk id="4" creationId="{54DCC8AA-52FC-2EFD-1BBE-A38086C59C98}"/>
          </ac:spMkLst>
        </pc:spChg>
        <pc:spChg chg="add mod">
          <ac:chgData name="Simona Ferraraccio" userId="c9694aeb-2f50-401b-8abf-67f8a7106701" providerId="ADAL" clId="{728671C3-614E-440E-8F04-5DA1EFA065FD}" dt="2026-03-18T16:00:55.193" v="316" actId="404"/>
          <ac:spMkLst>
            <pc:docMk/>
            <pc:sldMk cId="3649937512" sldId="256"/>
            <ac:spMk id="6" creationId="{7F764E28-BB0E-2655-708A-142F6027C406}"/>
          </ac:spMkLst>
        </pc:spChg>
        <pc:spChg chg="add del mod">
          <ac:chgData name="Simona Ferraraccio" userId="c9694aeb-2f50-401b-8abf-67f8a7106701" providerId="ADAL" clId="{728671C3-614E-440E-8F04-5DA1EFA065FD}" dt="2026-03-18T09:23:54.560" v="300" actId="478"/>
          <ac:spMkLst>
            <pc:docMk/>
            <pc:sldMk cId="3649937512" sldId="256"/>
            <ac:spMk id="10" creationId="{78ABD18C-75E2-26B4-5519-B0060030EF8C}"/>
          </ac:spMkLst>
        </pc:spChg>
        <pc:spChg chg="add mod">
          <ac:chgData name="Simona Ferraraccio" userId="c9694aeb-2f50-401b-8abf-67f8a7106701" providerId="ADAL" clId="{728671C3-614E-440E-8F04-5DA1EFA065FD}" dt="2026-03-18T16:00:59.821" v="318" actId="404"/>
          <ac:spMkLst>
            <pc:docMk/>
            <pc:sldMk cId="3649937512" sldId="256"/>
            <ac:spMk id="14" creationId="{0BBC726D-3D32-6462-2BB3-1A14394BB51C}"/>
          </ac:spMkLst>
        </pc:spChg>
        <pc:spChg chg="add mod">
          <ac:chgData name="Simona Ferraraccio" userId="c9694aeb-2f50-401b-8abf-67f8a7106701" providerId="ADAL" clId="{728671C3-614E-440E-8F04-5DA1EFA065FD}" dt="2026-03-18T09:23:57.928" v="301" actId="1076"/>
          <ac:spMkLst>
            <pc:docMk/>
            <pc:sldMk cId="3649937512" sldId="256"/>
            <ac:spMk id="15" creationId="{16D46D0D-76E6-D8B6-A1E9-A345284D5AF0}"/>
          </ac:spMkLst>
        </pc:spChg>
        <pc:spChg chg="add mod">
          <ac:chgData name="Simona Ferraraccio" userId="c9694aeb-2f50-401b-8abf-67f8a7106701" providerId="ADAL" clId="{728671C3-614E-440E-8F04-5DA1EFA065FD}" dt="2026-03-18T09:23:52.320" v="299"/>
          <ac:spMkLst>
            <pc:docMk/>
            <pc:sldMk cId="3649937512" sldId="256"/>
            <ac:spMk id="16" creationId="{1A37A83E-F686-CA7A-18AB-DA4D3DDE1DAC}"/>
          </ac:spMkLst>
        </pc:spChg>
        <pc:graphicFrameChg chg="add del">
          <ac:chgData name="Simona Ferraraccio" userId="c9694aeb-2f50-401b-8abf-67f8a7106701" providerId="ADAL" clId="{728671C3-614E-440E-8F04-5DA1EFA065FD}" dt="2026-03-18T09:32:30.249" v="303" actId="478"/>
          <ac:graphicFrameMkLst>
            <pc:docMk/>
            <pc:sldMk cId="3649937512" sldId="256"/>
            <ac:graphicFrameMk id="17" creationId="{0135A1D6-5E33-2DA7-4200-8C0EC63EAD5D}"/>
          </ac:graphicFrameMkLst>
        </pc:graphicFrameChg>
        <pc:picChg chg="add mod">
          <ac:chgData name="Simona Ferraraccio" userId="c9694aeb-2f50-401b-8abf-67f8a7106701" providerId="ADAL" clId="{728671C3-614E-440E-8F04-5DA1EFA065FD}" dt="2026-03-17T15:09:54.470" v="0"/>
          <ac:picMkLst>
            <pc:docMk/>
            <pc:sldMk cId="3649937512" sldId="256"/>
            <ac:picMk id="5" creationId="{5027FB3D-94D8-D598-2052-A2F700763AD1}"/>
          </ac:picMkLst>
        </pc:picChg>
        <pc:picChg chg="add mod">
          <ac:chgData name="Simona Ferraraccio" userId="c9694aeb-2f50-401b-8abf-67f8a7106701" providerId="ADAL" clId="{728671C3-614E-440E-8F04-5DA1EFA065FD}" dt="2026-03-17T15:09:54.470" v="0"/>
          <ac:picMkLst>
            <pc:docMk/>
            <pc:sldMk cId="3649937512" sldId="256"/>
            <ac:picMk id="7" creationId="{A98B71C1-3C19-49F5-7962-1083881DC8F9}"/>
          </ac:picMkLst>
        </pc:picChg>
        <pc:picChg chg="add mod">
          <ac:chgData name="Simona Ferraraccio" userId="c9694aeb-2f50-401b-8abf-67f8a7106701" providerId="ADAL" clId="{728671C3-614E-440E-8F04-5DA1EFA065FD}" dt="2026-03-17T15:09:54.470" v="0"/>
          <ac:picMkLst>
            <pc:docMk/>
            <pc:sldMk cId="3649937512" sldId="256"/>
            <ac:picMk id="8" creationId="{FD3614D9-9AB0-6881-A6BD-5DD6D899BFF1}"/>
          </ac:picMkLst>
        </pc:picChg>
        <pc:picChg chg="add mod">
          <ac:chgData name="Simona Ferraraccio" userId="c9694aeb-2f50-401b-8abf-67f8a7106701" providerId="ADAL" clId="{728671C3-614E-440E-8F04-5DA1EFA065FD}" dt="2026-03-17T15:09:54.470" v="0"/>
          <ac:picMkLst>
            <pc:docMk/>
            <pc:sldMk cId="3649937512" sldId="256"/>
            <ac:picMk id="9" creationId="{E501C2F9-51FA-E824-CEE1-45D3A905845C}"/>
          </ac:picMkLst>
        </pc:picChg>
      </pc:sldChg>
      <pc:sldChg chg="addSp delSp modSp new del mod">
        <pc:chgData name="Simona Ferraraccio" userId="c9694aeb-2f50-401b-8abf-67f8a7106701" providerId="ADAL" clId="{728671C3-614E-440E-8F04-5DA1EFA065FD}" dt="2026-03-17T17:26:58.872" v="286" actId="47"/>
        <pc:sldMkLst>
          <pc:docMk/>
          <pc:sldMk cId="3226861641" sldId="257"/>
        </pc:sldMkLst>
        <pc:spChg chg="del">
          <ac:chgData name="Simona Ferraraccio" userId="c9694aeb-2f50-401b-8abf-67f8a7106701" providerId="ADAL" clId="{728671C3-614E-440E-8F04-5DA1EFA065FD}" dt="2026-03-17T15:10:41.833" v="8" actId="478"/>
          <ac:spMkLst>
            <pc:docMk/>
            <pc:sldMk cId="3226861641" sldId="257"/>
            <ac:spMk id="2" creationId="{4032D95D-48A0-41A2-FDAE-BE1FE27513C1}"/>
          </ac:spMkLst>
        </pc:spChg>
        <pc:spChg chg="del">
          <ac:chgData name="Simona Ferraraccio" userId="c9694aeb-2f50-401b-8abf-67f8a7106701" providerId="ADAL" clId="{728671C3-614E-440E-8F04-5DA1EFA065FD}" dt="2026-03-17T15:10:42.916" v="9" actId="478"/>
          <ac:spMkLst>
            <pc:docMk/>
            <pc:sldMk cId="3226861641" sldId="257"/>
            <ac:spMk id="3" creationId="{52CD5ACC-4D59-972C-3050-1737C02F8580}"/>
          </ac:spMkLst>
        </pc:spChg>
        <pc:spChg chg="add mod">
          <ac:chgData name="Simona Ferraraccio" userId="c9694aeb-2f50-401b-8abf-67f8a7106701" providerId="ADAL" clId="{728671C3-614E-440E-8F04-5DA1EFA065FD}" dt="2026-03-17T15:12:13.009" v="63" actId="20577"/>
          <ac:spMkLst>
            <pc:docMk/>
            <pc:sldMk cId="3226861641" sldId="257"/>
            <ac:spMk id="5" creationId="{16D91599-E9AD-2427-513B-37F673D85245}"/>
          </ac:spMkLst>
        </pc:spChg>
        <pc:spChg chg="add mod">
          <ac:chgData name="Simona Ferraraccio" userId="c9694aeb-2f50-401b-8abf-67f8a7106701" providerId="ADAL" clId="{728671C3-614E-440E-8F04-5DA1EFA065FD}" dt="2026-03-17T15:17:02.055" v="143" actId="20577"/>
          <ac:spMkLst>
            <pc:docMk/>
            <pc:sldMk cId="3226861641" sldId="257"/>
            <ac:spMk id="9" creationId="{2B62BA04-E23B-C12C-9342-C993C37899B0}"/>
          </ac:spMkLst>
        </pc:spChg>
        <pc:picChg chg="add mod">
          <ac:chgData name="Simona Ferraraccio" userId="c9694aeb-2f50-401b-8abf-67f8a7106701" providerId="ADAL" clId="{728671C3-614E-440E-8F04-5DA1EFA065FD}" dt="2026-03-17T15:10:43.717" v="10"/>
          <ac:picMkLst>
            <pc:docMk/>
            <pc:sldMk cId="3226861641" sldId="257"/>
            <ac:picMk id="4" creationId="{661258E5-E53A-E534-A73D-B5A808E862D6}"/>
          </ac:picMkLst>
        </pc:picChg>
      </pc:sldChg>
      <pc:sldChg chg="modSp add mod ord">
        <pc:chgData name="Simona Ferraraccio" userId="c9694aeb-2f50-401b-8abf-67f8a7106701" providerId="ADAL" clId="{728671C3-614E-440E-8F04-5DA1EFA065FD}" dt="2026-03-17T17:27:06.200" v="292" actId="20577"/>
        <pc:sldMkLst>
          <pc:docMk/>
          <pc:sldMk cId="1847269569" sldId="258"/>
        </pc:sldMkLst>
        <pc:graphicFrameChg chg="modGraphic">
          <ac:chgData name="Simona Ferraraccio" userId="c9694aeb-2f50-401b-8abf-67f8a7106701" providerId="ADAL" clId="{728671C3-614E-440E-8F04-5DA1EFA065FD}" dt="2026-03-17T17:27:06.200" v="292" actId="20577"/>
          <ac:graphicFrameMkLst>
            <pc:docMk/>
            <pc:sldMk cId="1847269569" sldId="258"/>
            <ac:graphicFrameMk id="10" creationId="{4D82FFD0-7E72-F0BF-4660-AEF26603CB18}"/>
          </ac:graphicFrameMkLst>
        </pc:graphicFrameChg>
      </pc:sldChg>
      <pc:sldChg chg="addSp delSp modSp add mod">
        <pc:chgData name="Simona Ferraraccio" userId="c9694aeb-2f50-401b-8abf-67f8a7106701" providerId="ADAL" clId="{728671C3-614E-440E-8F04-5DA1EFA065FD}" dt="2026-03-18T16:18:58.794" v="347" actId="20577"/>
        <pc:sldMkLst>
          <pc:docMk/>
          <pc:sldMk cId="4110368661" sldId="259"/>
        </pc:sldMkLst>
        <pc:spChg chg="mod">
          <ac:chgData name="Simona Ferraraccio" userId="c9694aeb-2f50-401b-8abf-67f8a7106701" providerId="ADAL" clId="{728671C3-614E-440E-8F04-5DA1EFA065FD}" dt="2026-03-18T16:15:33.969" v="339" actId="27636"/>
          <ac:spMkLst>
            <pc:docMk/>
            <pc:sldMk cId="4110368661" sldId="259"/>
            <ac:spMk id="2" creationId="{A819FF10-103B-72AA-1E3E-2E73181B76E0}"/>
          </ac:spMkLst>
        </pc:spChg>
        <pc:spChg chg="add mod">
          <ac:chgData name="Simona Ferraraccio" userId="c9694aeb-2f50-401b-8abf-67f8a7106701" providerId="ADAL" clId="{728671C3-614E-440E-8F04-5DA1EFA065FD}" dt="2026-03-18T16:16:17.679" v="346" actId="20577"/>
          <ac:spMkLst>
            <pc:docMk/>
            <pc:sldMk cId="4110368661" sldId="259"/>
            <ac:spMk id="11" creationId="{0CD8212F-5D2B-0377-CC7F-B5820B216572}"/>
          </ac:spMkLst>
        </pc:spChg>
        <pc:spChg chg="add mod">
          <ac:chgData name="Simona Ferraraccio" userId="c9694aeb-2f50-401b-8abf-67f8a7106701" providerId="ADAL" clId="{728671C3-614E-440E-8F04-5DA1EFA065FD}" dt="2026-03-18T16:15:57.696" v="344" actId="20577"/>
          <ac:spMkLst>
            <pc:docMk/>
            <pc:sldMk cId="4110368661" sldId="259"/>
            <ac:spMk id="12" creationId="{F2EF6AED-3023-1DFC-DAD7-5129B1A8CCD2}"/>
          </ac:spMkLst>
        </pc:spChg>
        <pc:spChg chg="add mod">
          <ac:chgData name="Simona Ferraraccio" userId="c9694aeb-2f50-401b-8abf-67f8a7106701" providerId="ADAL" clId="{728671C3-614E-440E-8F04-5DA1EFA065FD}" dt="2026-03-18T16:16:00.592" v="345" actId="6549"/>
          <ac:spMkLst>
            <pc:docMk/>
            <pc:sldMk cId="4110368661" sldId="259"/>
            <ac:spMk id="13" creationId="{CA077E3F-4073-0731-9AC8-FD6C48AE2C07}"/>
          </ac:spMkLst>
        </pc:spChg>
        <pc:spChg chg="add mod">
          <ac:chgData name="Simona Ferraraccio" userId="c9694aeb-2f50-401b-8abf-67f8a7106701" providerId="ADAL" clId="{728671C3-614E-440E-8F04-5DA1EFA065FD}" dt="2026-03-18T16:18:58.794" v="347" actId="20577"/>
          <ac:spMkLst>
            <pc:docMk/>
            <pc:sldMk cId="4110368661" sldId="259"/>
            <ac:spMk id="14" creationId="{6DA7AF2E-410E-417A-619A-1494DD82E558}"/>
          </ac:spMkLst>
        </pc:spChg>
        <pc:spChg chg="add mod">
          <ac:chgData name="Simona Ferraraccio" userId="c9694aeb-2f50-401b-8abf-67f8a7106701" providerId="ADAL" clId="{728671C3-614E-440E-8F04-5DA1EFA065FD}" dt="2026-03-18T16:15:15.057" v="330"/>
          <ac:spMkLst>
            <pc:docMk/>
            <pc:sldMk cId="4110368661" sldId="259"/>
            <ac:spMk id="15" creationId="{2843F7ED-73AE-22F7-BEA1-A5D78170C666}"/>
          </ac:spMkLst>
        </pc:spChg>
        <pc:spChg chg="add mod">
          <ac:chgData name="Simona Ferraraccio" userId="c9694aeb-2f50-401b-8abf-67f8a7106701" providerId="ADAL" clId="{728671C3-614E-440E-8F04-5DA1EFA065FD}" dt="2026-03-18T16:15:15.057" v="330"/>
          <ac:spMkLst>
            <pc:docMk/>
            <pc:sldMk cId="4110368661" sldId="259"/>
            <ac:spMk id="16" creationId="{2ABB4720-8612-6D2B-1E9C-734BE507FCD2}"/>
          </ac:spMkLst>
        </pc:spChg>
        <pc:picChg chg="del">
          <ac:chgData name="Simona Ferraraccio" userId="c9694aeb-2f50-401b-8abf-67f8a7106701" providerId="ADAL" clId="{728671C3-614E-440E-8F04-5DA1EFA065FD}" dt="2026-03-18T16:15:03.657" v="329" actId="478"/>
          <ac:picMkLst>
            <pc:docMk/>
            <pc:sldMk cId="4110368661" sldId="259"/>
            <ac:picMk id="7" creationId="{7F4A584D-1C84-ADB8-5609-02CB21020671}"/>
          </ac:picMkLst>
        </pc:picChg>
        <pc:picChg chg="mod">
          <ac:chgData name="Simona Ferraraccio" userId="c9694aeb-2f50-401b-8abf-67f8a7106701" providerId="ADAL" clId="{728671C3-614E-440E-8F04-5DA1EFA065FD}" dt="2026-03-18T16:15:43.890" v="341" actId="1076"/>
          <ac:picMkLst>
            <pc:docMk/>
            <pc:sldMk cId="4110368661" sldId="259"/>
            <ac:picMk id="8" creationId="{0841CAEB-8832-EB98-B49E-F942A4147293}"/>
          </ac:picMkLst>
        </pc:picChg>
        <pc:picChg chg="mod">
          <ac:chgData name="Simona Ferraraccio" userId="c9694aeb-2f50-401b-8abf-67f8a7106701" providerId="ADAL" clId="{728671C3-614E-440E-8F04-5DA1EFA065FD}" dt="2026-03-18T16:15:46.241" v="342" actId="1076"/>
          <ac:picMkLst>
            <pc:docMk/>
            <pc:sldMk cId="4110368661" sldId="259"/>
            <ac:picMk id="9" creationId="{C6E111AA-8850-2409-A01D-D2337F72C91D}"/>
          </ac:picMkLst>
        </pc:picChg>
        <pc:picChg chg="add mod">
          <ac:chgData name="Simona Ferraraccio" userId="c9694aeb-2f50-401b-8abf-67f8a7106701" providerId="ADAL" clId="{728671C3-614E-440E-8F04-5DA1EFA065FD}" dt="2026-03-18T16:15:39.027" v="340" actId="1076"/>
          <ac:picMkLst>
            <pc:docMk/>
            <pc:sldMk cId="4110368661" sldId="259"/>
            <ac:picMk id="10" creationId="{03C083C1-F99F-3A62-AC6F-862475FE521E}"/>
          </ac:picMkLst>
        </pc:picChg>
      </pc:sldChg>
      <pc:sldChg chg="add">
        <pc:chgData name="Simona Ferraraccio" userId="c9694aeb-2f50-401b-8abf-67f8a7106701" providerId="ADAL" clId="{728671C3-614E-440E-8F04-5DA1EFA065FD}" dt="2026-03-17T15:14:20.879" v="142"/>
        <pc:sldMkLst>
          <pc:docMk/>
          <pc:sldMk cId="3991527632" sldId="260"/>
        </pc:sldMkLst>
      </pc:sldChg>
      <pc:sldChg chg="add ord">
        <pc:chgData name="Simona Ferraraccio" userId="c9694aeb-2f50-401b-8abf-67f8a7106701" providerId="ADAL" clId="{728671C3-614E-440E-8F04-5DA1EFA065FD}" dt="2026-03-18T16:21:00.303" v="349"/>
        <pc:sldMkLst>
          <pc:docMk/>
          <pc:sldMk cId="3026385117" sldId="261"/>
        </pc:sldMkLst>
      </pc:sldChg>
      <pc:sldChg chg="addSp delSp modSp add mod setBg delDesignElem">
        <pc:chgData name="Simona Ferraraccio" userId="c9694aeb-2f50-401b-8abf-67f8a7106701" providerId="ADAL" clId="{728671C3-614E-440E-8F04-5DA1EFA065FD}" dt="2026-03-18T16:40:55.954" v="400" actId="14100"/>
        <pc:sldMkLst>
          <pc:docMk/>
          <pc:sldMk cId="3980905146" sldId="263"/>
        </pc:sldMkLst>
        <pc:spChg chg="mod">
          <ac:chgData name="Simona Ferraraccio" userId="c9694aeb-2f50-401b-8abf-67f8a7106701" providerId="ADAL" clId="{728671C3-614E-440E-8F04-5DA1EFA065FD}" dt="2026-03-18T16:40:41.315" v="396" actId="26606"/>
          <ac:spMkLst>
            <pc:docMk/>
            <pc:sldMk cId="3980905146" sldId="263"/>
            <ac:spMk id="2" creationId="{A8AF4CD2-1BDC-C4D9-F03D-FF4403E5B621}"/>
          </ac:spMkLst>
        </pc:spChg>
        <pc:spChg chg="ord">
          <ac:chgData name="Simona Ferraraccio" userId="c9694aeb-2f50-401b-8abf-67f8a7106701" providerId="ADAL" clId="{728671C3-614E-440E-8F04-5DA1EFA065FD}" dt="2026-03-18T16:40:41.315" v="396" actId="26606"/>
          <ac:spMkLst>
            <pc:docMk/>
            <pc:sldMk cId="3980905146" sldId="263"/>
            <ac:spMk id="5" creationId="{6FB44934-4B35-6465-5178-E72673515019}"/>
          </ac:spMkLst>
        </pc:spChg>
        <pc:spChg chg="mod">
          <ac:chgData name="Simona Ferraraccio" userId="c9694aeb-2f50-401b-8abf-67f8a7106701" providerId="ADAL" clId="{728671C3-614E-440E-8F04-5DA1EFA065FD}" dt="2026-03-18T16:40:51.820" v="399" actId="1076"/>
          <ac:spMkLst>
            <pc:docMk/>
            <pc:sldMk cId="3980905146" sldId="263"/>
            <ac:spMk id="6" creationId="{CF114F9E-669A-345A-9F38-423D64A12B6E}"/>
          </ac:spMkLst>
        </pc:spChg>
        <pc:spChg chg="del">
          <ac:chgData name="Simona Ferraraccio" userId="c9694aeb-2f50-401b-8abf-67f8a7106701" providerId="ADAL" clId="{728671C3-614E-440E-8F04-5DA1EFA065FD}" dt="2026-03-17T15:14:20.879" v="142"/>
          <ac:spMkLst>
            <pc:docMk/>
            <pc:sldMk cId="3980905146" sldId="263"/>
            <ac:spMk id="6149" creationId="{D4771268-CB57-404A-9271-370EB28F6090}"/>
          </ac:spMkLst>
        </pc:spChg>
        <pc:spChg chg="add">
          <ac:chgData name="Simona Ferraraccio" userId="c9694aeb-2f50-401b-8abf-67f8a7106701" providerId="ADAL" clId="{728671C3-614E-440E-8F04-5DA1EFA065FD}" dt="2026-03-18T16:40:41.315" v="396" actId="26606"/>
          <ac:spMkLst>
            <pc:docMk/>
            <pc:sldMk cId="3980905146" sldId="263"/>
            <ac:spMk id="6151" creationId="{D4771268-CB57-404A-9271-370EB28F6090}"/>
          </ac:spMkLst>
        </pc:spChg>
        <pc:picChg chg="add mod">
          <ac:chgData name="Simona Ferraraccio" userId="c9694aeb-2f50-401b-8abf-67f8a7106701" providerId="ADAL" clId="{728671C3-614E-440E-8F04-5DA1EFA065FD}" dt="2026-03-18T16:40:49.134" v="398" actId="1076"/>
          <ac:picMkLst>
            <pc:docMk/>
            <pc:sldMk cId="3980905146" sldId="263"/>
            <ac:picMk id="7" creationId="{1BAB98E3-DB80-9064-A093-695850DA2232}"/>
          </ac:picMkLst>
        </pc:picChg>
        <pc:picChg chg="add mod">
          <ac:chgData name="Simona Ferraraccio" userId="c9694aeb-2f50-401b-8abf-67f8a7106701" providerId="ADAL" clId="{728671C3-614E-440E-8F04-5DA1EFA065FD}" dt="2026-03-18T16:40:45.069" v="397"/>
          <ac:picMkLst>
            <pc:docMk/>
            <pc:sldMk cId="3980905146" sldId="263"/>
            <ac:picMk id="8" creationId="{E20D7C14-0BA0-6525-2D8F-BEF7F5785E9B}"/>
          </ac:picMkLst>
        </pc:picChg>
        <pc:picChg chg="del">
          <ac:chgData name="Simona Ferraraccio" userId="c9694aeb-2f50-401b-8abf-67f8a7106701" providerId="ADAL" clId="{728671C3-614E-440E-8F04-5DA1EFA065FD}" dt="2026-03-18T16:40:37.314" v="395" actId="21"/>
          <ac:picMkLst>
            <pc:docMk/>
            <pc:sldMk cId="3980905146" sldId="263"/>
            <ac:picMk id="10" creationId="{1BAB98E3-DB80-9064-A093-695850DA2232}"/>
          </ac:picMkLst>
        </pc:picChg>
        <pc:picChg chg="del">
          <ac:chgData name="Simona Ferraraccio" userId="c9694aeb-2f50-401b-8abf-67f8a7106701" providerId="ADAL" clId="{728671C3-614E-440E-8F04-5DA1EFA065FD}" dt="2026-03-18T16:40:37.314" v="395" actId="21"/>
          <ac:picMkLst>
            <pc:docMk/>
            <pc:sldMk cId="3980905146" sldId="263"/>
            <ac:picMk id="11" creationId="{E20D7C14-0BA0-6525-2D8F-BEF7F5785E9B}"/>
          </ac:picMkLst>
        </pc:picChg>
        <pc:picChg chg="mod">
          <ac:chgData name="Simona Ferraraccio" userId="c9694aeb-2f50-401b-8abf-67f8a7106701" providerId="ADAL" clId="{728671C3-614E-440E-8F04-5DA1EFA065FD}" dt="2026-03-18T16:40:55.954" v="400" actId="14100"/>
          <ac:picMkLst>
            <pc:docMk/>
            <pc:sldMk cId="3980905146" sldId="263"/>
            <ac:picMk id="6146" creationId="{76775C3B-C15E-7301-358D-7BAAB6880CE5}"/>
          </ac:picMkLst>
        </pc:picChg>
      </pc:sldChg>
      <pc:sldChg chg="add ord">
        <pc:chgData name="Simona Ferraraccio" userId="c9694aeb-2f50-401b-8abf-67f8a7106701" providerId="ADAL" clId="{728671C3-614E-440E-8F04-5DA1EFA065FD}" dt="2026-03-17T16:14:57.539" v="285"/>
        <pc:sldMkLst>
          <pc:docMk/>
          <pc:sldMk cId="2559087966" sldId="264"/>
        </pc:sldMkLst>
      </pc:sldChg>
      <pc:sldChg chg="add">
        <pc:chgData name="Simona Ferraraccio" userId="c9694aeb-2f50-401b-8abf-67f8a7106701" providerId="ADAL" clId="{728671C3-614E-440E-8F04-5DA1EFA065FD}" dt="2026-03-17T15:14:20.879" v="142"/>
        <pc:sldMkLst>
          <pc:docMk/>
          <pc:sldMk cId="1126447655" sldId="265"/>
        </pc:sldMkLst>
      </pc:sldChg>
      <pc:sldChg chg="add del">
        <pc:chgData name="Simona Ferraraccio" userId="c9694aeb-2f50-401b-8abf-67f8a7106701" providerId="ADAL" clId="{728671C3-614E-440E-8F04-5DA1EFA065FD}" dt="2026-03-18T16:15:18.708" v="331" actId="47"/>
        <pc:sldMkLst>
          <pc:docMk/>
          <pc:sldMk cId="418396978" sldId="266"/>
        </pc:sldMkLst>
      </pc:sldChg>
      <pc:sldChg chg="add">
        <pc:chgData name="Simona Ferraraccio" userId="c9694aeb-2f50-401b-8abf-67f8a7106701" providerId="ADAL" clId="{728671C3-614E-440E-8F04-5DA1EFA065FD}" dt="2026-03-17T15:14:20.879" v="142"/>
        <pc:sldMkLst>
          <pc:docMk/>
          <pc:sldMk cId="2731604361" sldId="267"/>
        </pc:sldMkLst>
      </pc:sldChg>
      <pc:sldChg chg="addSp delSp modSp new mod ord setBg">
        <pc:chgData name="Simona Ferraraccio" userId="c9694aeb-2f50-401b-8abf-67f8a7106701" providerId="ADAL" clId="{728671C3-614E-440E-8F04-5DA1EFA065FD}" dt="2026-03-18T16:07:01.950" v="328"/>
        <pc:sldMkLst>
          <pc:docMk/>
          <pc:sldMk cId="2901383917" sldId="268"/>
        </pc:sldMkLst>
        <pc:spChg chg="mod">
          <ac:chgData name="Simona Ferraraccio" userId="c9694aeb-2f50-401b-8abf-67f8a7106701" providerId="ADAL" clId="{728671C3-614E-440E-8F04-5DA1EFA065FD}" dt="2026-03-17T17:28:02.400" v="295" actId="26606"/>
          <ac:spMkLst>
            <pc:docMk/>
            <pc:sldMk cId="2901383917" sldId="268"/>
            <ac:spMk id="2" creationId="{3A792A75-43E5-E43B-5BCE-241E788E2E92}"/>
          </ac:spMkLst>
        </pc:spChg>
        <pc:spChg chg="del">
          <ac:chgData name="Simona Ferraraccio" userId="c9694aeb-2f50-401b-8abf-67f8a7106701" providerId="ADAL" clId="{728671C3-614E-440E-8F04-5DA1EFA065FD}" dt="2026-03-17T17:27:51.816" v="293" actId="931"/>
          <ac:spMkLst>
            <pc:docMk/>
            <pc:sldMk cId="2901383917" sldId="268"/>
            <ac:spMk id="3" creationId="{77BBD3DD-BC0A-8F9B-88F6-3F05DDC4A5A5}"/>
          </ac:spMkLst>
        </pc:spChg>
        <pc:spChg chg="mod">
          <ac:chgData name="Simona Ferraraccio" userId="c9694aeb-2f50-401b-8abf-67f8a7106701" providerId="ADAL" clId="{728671C3-614E-440E-8F04-5DA1EFA065FD}" dt="2026-03-17T17:28:02.400" v="295" actId="26606"/>
          <ac:spMkLst>
            <pc:docMk/>
            <pc:sldMk cId="2901383917" sldId="268"/>
            <ac:spMk id="4" creationId="{F35151C5-2A4B-33C3-8ED8-B3BE2F965ACA}"/>
          </ac:spMkLst>
        </pc:spChg>
        <pc:spChg chg="mod">
          <ac:chgData name="Simona Ferraraccio" userId="c9694aeb-2f50-401b-8abf-67f8a7106701" providerId="ADAL" clId="{728671C3-614E-440E-8F04-5DA1EFA065FD}" dt="2026-03-17T17:28:02.400" v="295" actId="26606"/>
          <ac:spMkLst>
            <pc:docMk/>
            <pc:sldMk cId="2901383917" sldId="268"/>
            <ac:spMk id="5" creationId="{C2B3685F-33BF-5B5F-9C41-EC32DEC0B2D4}"/>
          </ac:spMkLst>
        </pc:spChg>
        <pc:spChg chg="add">
          <ac:chgData name="Simona Ferraraccio" userId="c9694aeb-2f50-401b-8abf-67f8a7106701" providerId="ADAL" clId="{728671C3-614E-440E-8F04-5DA1EFA065FD}" dt="2026-03-17T17:28:02.400" v="295" actId="26606"/>
          <ac:spMkLst>
            <pc:docMk/>
            <pc:sldMk cId="2901383917" sldId="268"/>
            <ac:spMk id="12" creationId="{D4771268-CB57-404A-9271-370EB28F6090}"/>
          </ac:spMkLst>
        </pc:spChg>
        <pc:picChg chg="add mod">
          <ac:chgData name="Simona Ferraraccio" userId="c9694aeb-2f50-401b-8abf-67f8a7106701" providerId="ADAL" clId="{728671C3-614E-440E-8F04-5DA1EFA065FD}" dt="2026-03-18T16:06:40.001" v="322" actId="1076"/>
          <ac:picMkLst>
            <pc:docMk/>
            <pc:sldMk cId="2901383917" sldId="268"/>
            <ac:picMk id="3" creationId="{9D993056-D802-E95D-F81A-DA9891E5C4CE}"/>
          </ac:picMkLst>
        </pc:picChg>
        <pc:picChg chg="add mod">
          <ac:chgData name="Simona Ferraraccio" userId="c9694aeb-2f50-401b-8abf-67f8a7106701" providerId="ADAL" clId="{728671C3-614E-440E-8F04-5DA1EFA065FD}" dt="2026-03-18T16:06:43.091" v="323" actId="1076"/>
          <ac:picMkLst>
            <pc:docMk/>
            <pc:sldMk cId="2901383917" sldId="268"/>
            <ac:picMk id="6" creationId="{639121B3-91D6-E241-7417-8825E56BC73E}"/>
          </ac:picMkLst>
        </pc:picChg>
        <pc:picChg chg="add mod">
          <ac:chgData name="Simona Ferraraccio" userId="c9694aeb-2f50-401b-8abf-67f8a7106701" providerId="ADAL" clId="{728671C3-614E-440E-8F04-5DA1EFA065FD}" dt="2026-03-18T16:06:51.608" v="326" actId="1076"/>
          <ac:picMkLst>
            <pc:docMk/>
            <pc:sldMk cId="2901383917" sldId="268"/>
            <ac:picMk id="7" creationId="{FC52C2A1-357E-6F5A-1FEF-16773E36C76B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03-18T16:55:14.873" v="542" actId="1076"/>
        <pc:sldMkLst>
          <pc:docMk/>
          <pc:sldMk cId="685444999" sldId="269"/>
        </pc:sldMkLst>
        <pc:spChg chg="mod">
          <ac:chgData name="Simona Ferraraccio" userId="c9694aeb-2f50-401b-8abf-67f8a7106701" providerId="ADAL" clId="{728671C3-614E-440E-8F04-5DA1EFA065FD}" dt="2026-03-18T16:55:00.165" v="539" actId="122"/>
          <ac:spMkLst>
            <pc:docMk/>
            <pc:sldMk cId="685444999" sldId="269"/>
            <ac:spMk id="2" creationId="{3D54014F-89CB-8472-6677-A0C0E072A1AA}"/>
          </ac:spMkLst>
        </pc:spChg>
        <pc:spChg chg="mod">
          <ac:chgData name="Simona Ferraraccio" userId="c9694aeb-2f50-401b-8abf-67f8a7106701" providerId="ADAL" clId="{728671C3-614E-440E-8F04-5DA1EFA065FD}" dt="2026-03-18T16:54:17.680" v="535" actId="1038"/>
          <ac:spMkLst>
            <pc:docMk/>
            <pc:sldMk cId="685444999" sldId="269"/>
            <ac:spMk id="3" creationId="{F6E1E3A3-9E86-5402-D708-F5801A1FA523}"/>
          </ac:spMkLst>
        </pc:spChg>
        <pc:spChg chg="mod">
          <ac:chgData name="Simona Ferraraccio" userId="c9694aeb-2f50-401b-8abf-67f8a7106701" providerId="ADAL" clId="{728671C3-614E-440E-8F04-5DA1EFA065FD}" dt="2026-03-18T16:52:24.128" v="480" actId="26606"/>
          <ac:spMkLst>
            <pc:docMk/>
            <pc:sldMk cId="685444999" sldId="269"/>
            <ac:spMk id="4" creationId="{F9EABDA9-3000-1DB8-660E-9E4D7778E0C4}"/>
          </ac:spMkLst>
        </pc:spChg>
        <pc:spChg chg="mod ord">
          <ac:chgData name="Simona Ferraraccio" userId="c9694aeb-2f50-401b-8abf-67f8a7106701" providerId="ADAL" clId="{728671C3-614E-440E-8F04-5DA1EFA065FD}" dt="2026-03-18T16:52:24.128" v="480" actId="26606"/>
          <ac:spMkLst>
            <pc:docMk/>
            <pc:sldMk cId="685444999" sldId="269"/>
            <ac:spMk id="5" creationId="{35433CF5-D6D3-F806-3DAF-1065B343CA65}"/>
          </ac:spMkLst>
        </pc:spChg>
        <pc:spChg chg="add del mod">
          <ac:chgData name="Simona Ferraraccio" userId="c9694aeb-2f50-401b-8abf-67f8a7106701" providerId="ADAL" clId="{728671C3-614E-440E-8F04-5DA1EFA065FD}" dt="2026-03-18T16:52:41.932" v="482" actId="478"/>
          <ac:spMkLst>
            <pc:docMk/>
            <pc:sldMk cId="685444999" sldId="269"/>
            <ac:spMk id="8" creationId="{FF858347-79F9-CD88-42DA-3A789005F75B}"/>
          </ac:spMkLst>
        </pc:spChg>
        <pc:spChg chg="add del">
          <ac:chgData name="Simona Ferraraccio" userId="c9694aeb-2f50-401b-8abf-67f8a7106701" providerId="ADAL" clId="{728671C3-614E-440E-8F04-5DA1EFA065FD}" dt="2026-03-18T16:52:24.128" v="480" actId="26606"/>
          <ac:spMkLst>
            <pc:docMk/>
            <pc:sldMk cId="685444999" sldId="269"/>
            <ac:spMk id="13" creationId="{1E020063-2385-44AC-BD67-258E1F0B9FCE}"/>
          </ac:spMkLst>
        </pc:spChg>
        <pc:spChg chg="add del">
          <ac:chgData name="Simona Ferraraccio" userId="c9694aeb-2f50-401b-8abf-67f8a7106701" providerId="ADAL" clId="{728671C3-614E-440E-8F04-5DA1EFA065FD}" dt="2026-03-18T16:52:24.128" v="480" actId="26606"/>
          <ac:spMkLst>
            <pc:docMk/>
            <pc:sldMk cId="685444999" sldId="269"/>
            <ac:spMk id="15" creationId="{7E014A0B-5338-4077-AFE9-A90D04D4492B}"/>
          </ac:spMkLst>
        </pc:spChg>
        <pc:grpChg chg="add del">
          <ac:chgData name="Simona Ferraraccio" userId="c9694aeb-2f50-401b-8abf-67f8a7106701" providerId="ADAL" clId="{728671C3-614E-440E-8F04-5DA1EFA065FD}" dt="2026-03-18T16:52:24.128" v="480" actId="26606"/>
          <ac:grpSpMkLst>
            <pc:docMk/>
            <pc:sldMk cId="685444999" sldId="269"/>
            <ac:grpSpMk id="17" creationId="{78127680-150F-4A90-9950-F66392578116}"/>
          </ac:grpSpMkLst>
        </pc:grpChg>
        <pc:grpChg chg="add del">
          <ac:chgData name="Simona Ferraraccio" userId="c9694aeb-2f50-401b-8abf-67f8a7106701" providerId="ADAL" clId="{728671C3-614E-440E-8F04-5DA1EFA065FD}" dt="2026-03-18T16:52:24.128" v="480" actId="26606"/>
          <ac:grpSpMkLst>
            <pc:docMk/>
            <pc:sldMk cId="685444999" sldId="269"/>
            <ac:grpSpMk id="23" creationId="{466920E5-8640-4C24-A775-8647637094A7}"/>
          </ac:grpSpMkLst>
        </pc:grpChg>
        <pc:picChg chg="add mod">
          <ac:chgData name="Simona Ferraraccio" userId="c9694aeb-2f50-401b-8abf-67f8a7106701" providerId="ADAL" clId="{728671C3-614E-440E-8F04-5DA1EFA065FD}" dt="2026-03-18T16:52:24.128" v="480" actId="26606"/>
          <ac:picMkLst>
            <pc:docMk/>
            <pc:sldMk cId="685444999" sldId="269"/>
            <ac:picMk id="6" creationId="{27701C6F-9314-7B91-6C8B-B798ACDD1857}"/>
          </ac:picMkLst>
        </pc:picChg>
        <pc:picChg chg="add mod">
          <ac:chgData name="Simona Ferraraccio" userId="c9694aeb-2f50-401b-8abf-67f8a7106701" providerId="ADAL" clId="{728671C3-614E-440E-8F04-5DA1EFA065FD}" dt="2026-03-18T16:55:14.873" v="542" actId="1076"/>
          <ac:picMkLst>
            <pc:docMk/>
            <pc:sldMk cId="685444999" sldId="269"/>
            <ac:picMk id="7" creationId="{DE7EBC85-2D15-F0B5-AA11-EA1B0C984F84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3-18T16:59:36.020" v="617" actId="33524"/>
        <pc:sldMkLst>
          <pc:docMk/>
          <pc:sldMk cId="169404968" sldId="270"/>
        </pc:sldMkLst>
        <pc:spChg chg="del">
          <ac:chgData name="Simona Ferraraccio" userId="c9694aeb-2f50-401b-8abf-67f8a7106701" providerId="ADAL" clId="{728671C3-614E-440E-8F04-5DA1EFA065FD}" dt="2026-03-18T16:55:08.146" v="541" actId="478"/>
          <ac:spMkLst>
            <pc:docMk/>
            <pc:sldMk cId="169404968" sldId="270"/>
            <ac:spMk id="2" creationId="{C95EA77C-0A4D-CC6A-EDAD-497410BF3667}"/>
          </ac:spMkLst>
        </pc:spChg>
        <pc:spChg chg="mod">
          <ac:chgData name="Simona Ferraraccio" userId="c9694aeb-2f50-401b-8abf-67f8a7106701" providerId="ADAL" clId="{728671C3-614E-440E-8F04-5DA1EFA065FD}" dt="2026-03-18T16:59:36.020" v="617" actId="33524"/>
          <ac:spMkLst>
            <pc:docMk/>
            <pc:sldMk cId="169404968" sldId="270"/>
            <ac:spMk id="3" creationId="{FA22E727-A185-42BF-085E-AC2941532AD7}"/>
          </ac:spMkLst>
        </pc:spChg>
        <pc:spChg chg="add mod">
          <ac:chgData name="Simona Ferraraccio" userId="c9694aeb-2f50-401b-8abf-67f8a7106701" providerId="ADAL" clId="{728671C3-614E-440E-8F04-5DA1EFA065FD}" dt="2026-03-18T16:55:04.734" v="540"/>
          <ac:spMkLst>
            <pc:docMk/>
            <pc:sldMk cId="169404968" sldId="270"/>
            <ac:spMk id="6" creationId="{A4A4AF99-8D14-9444-E088-E3389ED293CF}"/>
          </ac:spMkLst>
        </pc:spChg>
        <pc:picChg chg="add mod">
          <ac:chgData name="Simona Ferraraccio" userId="c9694aeb-2f50-401b-8abf-67f8a7106701" providerId="ADAL" clId="{728671C3-614E-440E-8F04-5DA1EFA065FD}" dt="2026-03-18T16:55:18.776" v="543"/>
          <ac:picMkLst>
            <pc:docMk/>
            <pc:sldMk cId="169404968" sldId="270"/>
            <ac:picMk id="7" creationId="{D4678495-A8F5-EBBE-A5B5-9B9C010A2939}"/>
          </ac:picMkLst>
        </pc:picChg>
        <pc:picChg chg="add mod">
          <ac:chgData name="Simona Ferraraccio" userId="c9694aeb-2f50-401b-8abf-67f8a7106701" providerId="ADAL" clId="{728671C3-614E-440E-8F04-5DA1EFA065FD}" dt="2026-03-18T16:55:18.776" v="543"/>
          <ac:picMkLst>
            <pc:docMk/>
            <pc:sldMk cId="169404968" sldId="270"/>
            <ac:picMk id="8" creationId="{C741BE9D-E70E-D54A-1F64-AED32EE155EC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6-03-18T17:06:53.752" v="835" actId="14100"/>
        <pc:sldMkLst>
          <pc:docMk/>
          <pc:sldMk cId="458943499" sldId="271"/>
        </pc:sldMkLst>
        <pc:spChg chg="mod">
          <ac:chgData name="Simona Ferraraccio" userId="c9694aeb-2f50-401b-8abf-67f8a7106701" providerId="ADAL" clId="{728671C3-614E-440E-8F04-5DA1EFA065FD}" dt="2026-03-18T17:06:29.115" v="830" actId="26606"/>
          <ac:spMkLst>
            <pc:docMk/>
            <pc:sldMk cId="458943499" sldId="271"/>
            <ac:spMk id="2" creationId="{D4B838F1-ABAD-D0ED-2DCE-C3CE35DE156E}"/>
          </ac:spMkLst>
        </pc:spChg>
        <pc:spChg chg="mod">
          <ac:chgData name="Simona Ferraraccio" userId="c9694aeb-2f50-401b-8abf-67f8a7106701" providerId="ADAL" clId="{728671C3-614E-440E-8F04-5DA1EFA065FD}" dt="2026-03-18T17:06:53.752" v="835" actId="14100"/>
          <ac:spMkLst>
            <pc:docMk/>
            <pc:sldMk cId="458943499" sldId="271"/>
            <ac:spMk id="3" creationId="{0F959B18-D7AB-CF1C-A9B8-0493B32BC007}"/>
          </ac:spMkLst>
        </pc:spChg>
        <pc:spChg chg="mod">
          <ac:chgData name="Simona Ferraraccio" userId="c9694aeb-2f50-401b-8abf-67f8a7106701" providerId="ADAL" clId="{728671C3-614E-440E-8F04-5DA1EFA065FD}" dt="2026-03-18T17:06:29.115" v="830" actId="26606"/>
          <ac:spMkLst>
            <pc:docMk/>
            <pc:sldMk cId="458943499" sldId="271"/>
            <ac:spMk id="4" creationId="{D32483B6-6B9B-49C3-773E-6D6D7C0BBB6E}"/>
          </ac:spMkLst>
        </pc:spChg>
        <pc:spChg chg="mod">
          <ac:chgData name="Simona Ferraraccio" userId="c9694aeb-2f50-401b-8abf-67f8a7106701" providerId="ADAL" clId="{728671C3-614E-440E-8F04-5DA1EFA065FD}" dt="2026-03-18T17:06:29.115" v="830" actId="26606"/>
          <ac:spMkLst>
            <pc:docMk/>
            <pc:sldMk cId="458943499" sldId="271"/>
            <ac:spMk id="5" creationId="{4A645686-6B8F-AD38-C183-857C439D9EBF}"/>
          </ac:spMkLst>
        </pc:spChg>
        <pc:spChg chg="add">
          <ac:chgData name="Simona Ferraraccio" userId="c9694aeb-2f50-401b-8abf-67f8a7106701" providerId="ADAL" clId="{728671C3-614E-440E-8F04-5DA1EFA065FD}" dt="2026-03-18T17:06:29.115" v="830" actId="26606"/>
          <ac:spMkLst>
            <pc:docMk/>
            <pc:sldMk cId="458943499" sldId="271"/>
            <ac:spMk id="10" creationId="{B6CDA21F-E7AF-4C75-8395-33F58D5B0E45}"/>
          </ac:spMkLst>
        </pc:spChg>
        <pc:spChg chg="add">
          <ac:chgData name="Simona Ferraraccio" userId="c9694aeb-2f50-401b-8abf-67f8a7106701" providerId="ADAL" clId="{728671C3-614E-440E-8F04-5DA1EFA065FD}" dt="2026-03-18T17:06:29.115" v="830" actId="26606"/>
          <ac:spMkLst>
            <pc:docMk/>
            <pc:sldMk cId="458943499" sldId="271"/>
            <ac:spMk id="17" creationId="{D5B0017B-2ECA-49AF-B397-DC140825DF8D}"/>
          </ac:spMkLst>
        </pc:spChg>
        <pc:grpChg chg="add">
          <ac:chgData name="Simona Ferraraccio" userId="c9694aeb-2f50-401b-8abf-67f8a7106701" providerId="ADAL" clId="{728671C3-614E-440E-8F04-5DA1EFA065FD}" dt="2026-03-18T17:06:29.115" v="830" actId="26606"/>
          <ac:grpSpMkLst>
            <pc:docMk/>
            <pc:sldMk cId="458943499" sldId="271"/>
            <ac:grpSpMk id="12" creationId="{AE1C45F0-260A-458C-96ED-C1F6D2151219}"/>
          </ac:grpSpMkLst>
        </pc:grpChg>
        <pc:picChg chg="add mod">
          <ac:chgData name="Simona Ferraraccio" userId="c9694aeb-2f50-401b-8abf-67f8a7106701" providerId="ADAL" clId="{728671C3-614E-440E-8F04-5DA1EFA065FD}" dt="2026-03-18T17:06:42.907" v="832" actId="1076"/>
          <ac:picMkLst>
            <pc:docMk/>
            <pc:sldMk cId="458943499" sldId="271"/>
            <ac:picMk id="6" creationId="{544BC7ED-8F56-E0C3-459E-F560383FE400}"/>
          </ac:picMkLst>
        </pc:picChg>
        <pc:picChg chg="add mod">
          <ac:chgData name="Simona Ferraraccio" userId="c9694aeb-2f50-401b-8abf-67f8a7106701" providerId="ADAL" clId="{728671C3-614E-440E-8F04-5DA1EFA065FD}" dt="2026-03-18T17:06:42.907" v="832" actId="1076"/>
          <ac:picMkLst>
            <pc:docMk/>
            <pc:sldMk cId="458943499" sldId="271"/>
            <ac:picMk id="7" creationId="{45AA2C3A-9B1B-55AF-D26B-02C6B81911C9}"/>
          </ac:picMkLst>
        </pc:picChg>
        <pc:cxnChg chg="add">
          <ac:chgData name="Simona Ferraraccio" userId="c9694aeb-2f50-401b-8abf-67f8a7106701" providerId="ADAL" clId="{728671C3-614E-440E-8F04-5DA1EFA065FD}" dt="2026-03-18T17:06:29.115" v="830" actId="26606"/>
          <ac:cxnSpMkLst>
            <pc:docMk/>
            <pc:sldMk cId="458943499" sldId="271"/>
            <ac:cxnSpMk id="19" creationId="{6CF1BAF6-AD41-4082-B212-8A1F9A2E8779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90B07A-F15A-4412-97DE-1316533A5168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6D52E1-7905-42B6-9F73-0F107A124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072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43ADE-1A9D-FF70-840F-5C481E1250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5860BF-8BB9-E6BF-A4A4-4BDB53535E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CE2FB-8F1C-CD55-608E-CCF35FE9B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9E942-A833-C080-52A8-A605A7712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43252D-739E-DBE0-A509-8BF6E2CD3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876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EB7D5-9205-C893-AEC4-846B4A04E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A7A1E-47C4-47B7-6951-45E44F4F3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4A818-E43A-BBB2-D69B-026A530C6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AA661-2E91-0F73-DDE6-40234FB20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1FE5A-C695-E07D-1A51-A86F8B09E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6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02618-729B-1B84-2E2F-663518BF1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D8133-0816-AA66-2122-A5BFEF874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85ABB-0C33-116F-C5C5-3A00F004D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F21BB-6D10-6014-F474-9E780EB6E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1D20F-EE05-FA6B-86CF-344A89AE4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87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8643A-E355-6916-7C56-6A5CB16B0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C060B-3402-980E-239A-914B207354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CAE7D-967E-D8CC-96FB-79C5C97B8E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94F9A-85A7-7CC5-BD8A-035EA1E2E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8EFFA5-6FC0-3D59-ED75-9F5533880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66AEA-2F91-210E-2FA7-EF6675C6A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891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A7407-58E4-7A90-14D8-F572E4B8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4CACAA-FE3D-622E-079E-24B71FF26A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1BD101-647D-CB50-6C2B-28CF53B1CE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031877-B7E1-2F19-93A7-64C4866743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9059B8-C844-E9F1-830E-9580CBC4DA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F8E5AA-822D-8C03-7706-3B15B1591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5FA8A3-02E7-AE71-E1E4-E3457959F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AEBB96-3524-2A13-BAE5-4D14BB3FD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61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673B0-245B-2DD4-6EEF-80E8FE034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28C73A-B9CA-6DE1-709F-5314B10D6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4D8632-D89F-F657-57CB-982DA1C4F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2A4108-0787-1998-486F-CDA66EB3E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52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162046-C715-F757-AB7B-61E741900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4BC3AF-65CE-C689-98C6-AA7C9A4CB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DED51E-54BF-42F3-AB23-3AC9BD6B5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456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3B26B-FE0C-7F49-B1F9-F3B74E7BE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06645-3A98-7879-8F17-1F393D66B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51022D-5E74-8202-4EBF-D618EAC4F9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A97D6-D716-D483-9923-1D86AEA5F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3C861C-C0FE-4329-678E-BC149F7B3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9F053C-37DB-949D-638A-08C1C7A94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258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C63C-7B5F-C1D6-5DAE-09D9A8628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80F83D-96F5-9276-4307-39AF10D7F9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C03057-0DB6-6334-3C47-3A698E8438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29D65C-22A7-09A0-FCF6-2DB6E2070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D7F4C2-327B-A8B4-D261-517C9626E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570C3-DC43-0663-F15E-67E7F31AB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118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08AD5-2D8C-6250-67EB-03909DF35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C724D-7E8D-0013-B377-9B12C2B033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2802D-349A-B446-9F15-713C91791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AFF57-06C4-0C2E-AF8D-B3A4F4D75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8D6FF-4F81-8010-7EBE-5577AE085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717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B61551-DF3C-1C11-9E6C-855F4D1049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8FC9FA-FAFB-056B-FC3E-A01032BCD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8F943-3A32-3674-68D4-F9727D0D1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BMDS7007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15B5E-48DE-55B6-DB70-34926CAC1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7D130-DC93-2A53-589D-EBE024296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539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DBC664-A52A-07F7-935F-E6EE17057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C4826-79E6-7134-2B2F-1E9582C5D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8496A-0E7C-D9E9-AF85-5C9B1A2517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BMDS7007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08A88-3E63-C118-F890-F286767D22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3DB8B-DBF7-5BCC-CCE8-9EC122A01E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55E125-C62F-430C-8F22-52966BD3F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884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ow-now.com/media/column/swot_analysi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trategicmanagementinsight.com/tools/gap-analysi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e.nhs.uk/whatgoodlookslikeknowledge/view?tourid=in_tour_grouphome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dgeheadsoftware.com/2023/02/the-path-to-himss-level-5-for-the-nh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4DCC8AA-52FC-2EFD-1BBE-A38086C59C98}"/>
              </a:ext>
            </a:extLst>
          </p:cNvPr>
          <p:cNvSpPr txBox="1">
            <a:spLocks/>
          </p:cNvSpPr>
          <p:nvPr/>
        </p:nvSpPr>
        <p:spPr>
          <a:xfrm>
            <a:off x="6799385" y="639003"/>
            <a:ext cx="5392615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5400" b="1" dirty="0"/>
          </a:p>
        </p:txBody>
      </p:sp>
      <p:pic>
        <p:nvPicPr>
          <p:cNvPr id="5" name="Picture 4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5027FB3D-94D8-D598-2052-A2F700763AD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7F764E28-BB0E-2655-708A-142F6027C406}"/>
              </a:ext>
            </a:extLst>
          </p:cNvPr>
          <p:cNvSpPr txBox="1">
            <a:spLocks/>
          </p:cNvSpPr>
          <p:nvPr/>
        </p:nvSpPr>
        <p:spPr>
          <a:xfrm>
            <a:off x="7091888" y="3639816"/>
            <a:ext cx="5181600" cy="1261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Dr Simona Ferraraccio PhD, MSc</a:t>
            </a:r>
          </a:p>
        </p:txBody>
      </p:sp>
      <p:pic>
        <p:nvPicPr>
          <p:cNvPr id="7" name="Picture 6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A98B71C1-3C19-49F5-7962-1083881DC8F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2047496" cy="6858000"/>
          </a:xfrm>
          <a:prstGeom prst="rect">
            <a:avLst/>
          </a:prstGeom>
        </p:spPr>
      </p:pic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FD3614D9-9AB0-6881-A6BD-5DD6D899B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073" y="574313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501C2F9-51FA-E824-CEE1-45D3A90584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073" y="4538662"/>
            <a:ext cx="2692400" cy="1036638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73AB0A8-0074-E039-961F-68D33C020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1</a:t>
            </a:fld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BC726D-3D32-6462-2BB3-1A14394BB51C}"/>
              </a:ext>
            </a:extLst>
          </p:cNvPr>
          <p:cNvSpPr txBox="1"/>
          <p:nvPr/>
        </p:nvSpPr>
        <p:spPr>
          <a:xfrm>
            <a:off x="7051144" y="1648524"/>
            <a:ext cx="5100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Lecture 2: Overview of peer-reviewed tools for critical evaluation </a:t>
            </a: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16D46D0D-76E6-D8B6-A1E9-A345284D5AF0}"/>
              </a:ext>
            </a:extLst>
          </p:cNvPr>
          <p:cNvSpPr txBox="1">
            <a:spLocks/>
          </p:cNvSpPr>
          <p:nvPr/>
        </p:nvSpPr>
        <p:spPr>
          <a:xfrm>
            <a:off x="712436" y="-605518"/>
            <a:ext cx="6297963" cy="22159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Arial" panose="020B0604020202020204" pitchFamily="34" charset="0"/>
                <a:ea typeface="Times New Roman" panose="02020603050405020304" pitchFamily="18" charset="0"/>
              </a:rPr>
              <a:t>Managing Digital Strategy to Enhance Health and Care</a:t>
            </a:r>
            <a:endParaRPr lang="en-GB" sz="3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37A83E-F686-CA7A-18AB-DA4D3DDE1DAC}"/>
              </a:ext>
            </a:extLst>
          </p:cNvPr>
          <p:cNvSpPr txBox="1"/>
          <p:nvPr/>
        </p:nvSpPr>
        <p:spPr>
          <a:xfrm>
            <a:off x="8464510" y="420366"/>
            <a:ext cx="227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BMDS7007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E9B323-94BD-68B5-A190-20C69016A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3649937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B89C0-2A6D-C808-FA79-66CD0A056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59" y="162600"/>
            <a:ext cx="10515600" cy="760493"/>
          </a:xfrm>
        </p:spPr>
        <p:txBody>
          <a:bodyPr>
            <a:normAutofit/>
          </a:bodyPr>
          <a:lstStyle/>
          <a:p>
            <a:r>
              <a:rPr lang="en-GB" sz="3200" b="1" dirty="0"/>
              <a:t>Critical evaluation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9EE694-04DB-DA8A-85AC-2E56D6F7A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E32F4-8115-42AD-A32E-C48DFB1AF151}" type="slidenum">
              <a:rPr lang="en-GB" smtClean="0"/>
              <a:t>2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C3427D07-D944-27FA-7A45-88886F4DD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82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423FF5-7CA6-09F6-FACC-739D48213D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7508"/>
            <a:ext cx="1975182" cy="7604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1DF7C6-F663-5893-D64E-CD887BAFF1D0}"/>
              </a:ext>
            </a:extLst>
          </p:cNvPr>
          <p:cNvSpPr txBox="1"/>
          <p:nvPr/>
        </p:nvSpPr>
        <p:spPr>
          <a:xfrm>
            <a:off x="3328827" y="230454"/>
            <a:ext cx="886317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</a:t>
            </a:r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rocess of assessing the quality of information or ideas by weighing their strengths and weaknesses</a:t>
            </a:r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D82FFD0-7E72-F0BF-4660-AEF26603CB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719166"/>
              </p:ext>
            </p:extLst>
          </p:nvPr>
        </p:nvGraphicFramePr>
        <p:xfrm>
          <a:off x="35959" y="1580109"/>
          <a:ext cx="12120081" cy="4412772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852810">
                  <a:extLst>
                    <a:ext uri="{9D8B030D-6E8A-4147-A177-3AD203B41FA5}">
                      <a16:colId xmlns:a16="http://schemas.microsoft.com/office/drawing/2014/main" val="2392060247"/>
                    </a:ext>
                  </a:extLst>
                </a:gridCol>
                <a:gridCol w="8267271">
                  <a:extLst>
                    <a:ext uri="{9D8B030D-6E8A-4147-A177-3AD203B41FA5}">
                      <a16:colId xmlns:a16="http://schemas.microsoft.com/office/drawing/2014/main" val="1744983710"/>
                    </a:ext>
                  </a:extLst>
                </a:gridCol>
              </a:tblGrid>
              <a:tr h="43538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Key objectives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Description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7765354"/>
                  </a:ext>
                </a:extLst>
              </a:tr>
              <a:tr h="1015886">
                <a:tc>
                  <a:txBody>
                    <a:bodyPr/>
                    <a:lstStyle/>
                    <a:p>
                      <a:r>
                        <a:rPr lang="en-GB" b="1" dirty="0"/>
                        <a:t>Empowering Citizens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Patients will have online access to their health records.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Digital tools (apps, wearables) will support self-care and health monitoring.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Online services will allow appointment booking, repeat prescriptions, and remote consultations.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56778"/>
                  </a:ext>
                </a:extLst>
              </a:tr>
              <a:tr h="852905">
                <a:tc>
                  <a:txBody>
                    <a:bodyPr/>
                    <a:lstStyle/>
                    <a:p>
                      <a:r>
                        <a:rPr lang="en-GB" b="1" dirty="0"/>
                        <a:t>Supporting Healthcare Professionals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Electronic records will be standardized and accessible across settings.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Digital tools will enhance decision-making and reduce administrative burdens.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 </a:t>
                      </a:r>
                      <a:r>
                        <a:rPr lang="en-GB" sz="1600" b="1" dirty="0"/>
                        <a:t>‘once for </a:t>
                      </a:r>
                      <a:r>
                        <a:rPr lang="en-GB" sz="1600" b="1" dirty="0" err="1"/>
                        <a:t>Wales’</a:t>
                      </a:r>
                      <a:r>
                        <a:rPr lang="en-GB" sz="1600" dirty="0"/>
                        <a:t> approach will ensure interoperability across healthcare IT systems.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7033585"/>
                  </a:ext>
                </a:extLst>
              </a:tr>
              <a:tr h="1015886">
                <a:tc>
                  <a:txBody>
                    <a:bodyPr/>
                    <a:lstStyle/>
                    <a:p>
                      <a:r>
                        <a:rPr lang="en-GB" b="1" dirty="0"/>
                        <a:t>Innovation and Improvement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Big data and analytics will support evidence-based decision-making.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Collaboration with academia and industry will drive digital innovation.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Secure and integrated health and social care systems will ensure seamless service delivery.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4710920"/>
                  </a:ext>
                </a:extLst>
              </a:tr>
              <a:tr h="969067">
                <a:tc>
                  <a:txBody>
                    <a:bodyPr/>
                    <a:lstStyle/>
                    <a:p>
                      <a:r>
                        <a:rPr lang="en-GB" b="1" dirty="0"/>
                        <a:t>Planned Future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Investment in technology infrastructure and digital literacy among healthcare staff.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Joint planning between NHS, local authorities, and stakeholders.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Continuous updates to align with evolving digital trends.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961586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2E94A96F-A2FF-A059-7CCF-E026129F85A7}"/>
              </a:ext>
            </a:extLst>
          </p:cNvPr>
          <p:cNvSpPr txBox="1"/>
          <p:nvPr/>
        </p:nvSpPr>
        <p:spPr>
          <a:xfrm>
            <a:off x="548839" y="1086550"/>
            <a:ext cx="11094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Informed Health and Care – A Digital Health and Social Care Strategy for Wales</a:t>
            </a:r>
            <a:endParaRPr lang="en-GB" sz="240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C0D861-4DC7-A8BF-5406-A1A462CB4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1847269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941A9-55BD-F22D-66A6-D6C516F34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0515600" cy="954510"/>
          </a:xfrm>
        </p:spPr>
        <p:txBody>
          <a:bodyPr/>
          <a:lstStyle/>
          <a:p>
            <a:r>
              <a:rPr lang="en-GB" b="1" dirty="0"/>
              <a:t>SWOT ANALYSIS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C49F11-141E-898F-FD47-30FB3DF68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E32F4-8115-42AD-A32E-C48DFB1AF151}" type="slidenum">
              <a:rPr lang="en-GB" smtClean="0"/>
              <a:t>3</a:t>
            </a:fld>
            <a:endParaRPr lang="en-GB"/>
          </a:p>
        </p:txBody>
      </p:sp>
      <p:pic>
        <p:nvPicPr>
          <p:cNvPr id="9" name="Picture 8" descr="A diagram of swot analysis&#10;&#10;AI-generated content may be incorrect.">
            <a:extLst>
              <a:ext uri="{FF2B5EF4-FFF2-40B4-BE49-F238E27FC236}">
                <a16:creationId xmlns:a16="http://schemas.microsoft.com/office/drawing/2014/main" id="{FA2FD2B4-A470-0367-AABB-092DC6DF49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74907" y="1364091"/>
            <a:ext cx="8535352" cy="4491617"/>
          </a:xfrm>
          <a:prstGeom prst="rect">
            <a:avLst/>
          </a:prstGeom>
        </p:spPr>
      </p:pic>
      <p:pic>
        <p:nvPicPr>
          <p:cNvPr id="10" name="Picture 9" descr="image001">
            <a:extLst>
              <a:ext uri="{FF2B5EF4-FFF2-40B4-BE49-F238E27FC236}">
                <a16:creationId xmlns:a16="http://schemas.microsoft.com/office/drawing/2014/main" id="{01FDE2D0-DBD3-1269-4DB2-9B2A51D19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82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AA3093F-E6F3-7F4F-467D-6FFD7D3062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7508"/>
            <a:ext cx="1975182" cy="76049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B5B13EE-1737-F312-B8D5-4A1343654BE1}"/>
              </a:ext>
            </a:extLst>
          </p:cNvPr>
          <p:cNvSpPr txBox="1"/>
          <p:nvPr/>
        </p:nvSpPr>
        <p:spPr>
          <a:xfrm>
            <a:off x="7571298" y="3706941"/>
            <a:ext cx="4383543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just" rtl="0">
              <a:spcAft>
                <a:spcPts val="800"/>
              </a:spcAft>
            </a:pPr>
            <a:r>
              <a:rPr lang="en-GB" sz="1600" dirty="0"/>
              <a:t>These are external factors beyond the organisation’s control which could place the organisation mission or strategy at risk.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D7D8E8-BCE5-BADF-651B-310136FB5E57}"/>
              </a:ext>
            </a:extLst>
          </p:cNvPr>
          <p:cNvSpPr txBox="1"/>
          <p:nvPr/>
        </p:nvSpPr>
        <p:spPr>
          <a:xfrm>
            <a:off x="297946" y="3717215"/>
            <a:ext cx="4383543" cy="830997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opportunities, trends, technological advancements the strategy address and could strengthen the organisation? 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ADAE04-F8A3-FD60-EB78-5D1972B91E3C}"/>
              </a:ext>
            </a:extLst>
          </p:cNvPr>
          <p:cNvSpPr txBox="1"/>
          <p:nvPr/>
        </p:nvSpPr>
        <p:spPr>
          <a:xfrm>
            <a:off x="7571298" y="855217"/>
            <a:ext cx="4383543" cy="10772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These are internal factors that stop the organisation’s from to attain the desired goal. Which areas or topic are not supported in the strategy? </a:t>
            </a:r>
            <a:endParaRPr lang="en-GB" sz="16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938F0FA-CACE-6998-E5FA-3DAC725DAAAB}"/>
              </a:ext>
            </a:extLst>
          </p:cNvPr>
          <p:cNvSpPr txBox="1"/>
          <p:nvPr/>
        </p:nvSpPr>
        <p:spPr>
          <a:xfrm>
            <a:off x="297946" y="978327"/>
            <a:ext cx="4383543" cy="830997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 algn="just" rtl="0">
              <a:spcAft>
                <a:spcPts val="800"/>
              </a:spcAf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These are positive tangible and intangible attributes, internal to an organisation and within the organisation’s control.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96B4E4-AA7B-F07B-CA84-A2B5BF17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3991527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A8E113-CAA8-776E-A592-3B6C01FBD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E32F4-8115-42AD-A32E-C48DFB1AF151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26CBDF9B-4E05-A040-7F6B-EC6B12D0D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82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1369F0-A116-3C50-201C-2A2D00A78D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00678"/>
            <a:ext cx="1707222" cy="657321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01DAC64-FC7B-CD12-206F-76C1D58898EA}"/>
              </a:ext>
            </a:extLst>
          </p:cNvPr>
          <p:cNvSpPr/>
          <p:nvPr/>
        </p:nvSpPr>
        <p:spPr>
          <a:xfrm>
            <a:off x="174660" y="82194"/>
            <a:ext cx="5921340" cy="3318553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FED18C-01CF-5FD2-D6F4-5206A4C84BD9}"/>
              </a:ext>
            </a:extLst>
          </p:cNvPr>
          <p:cNvSpPr txBox="1"/>
          <p:nvPr/>
        </p:nvSpPr>
        <p:spPr>
          <a:xfrm>
            <a:off x="274834" y="864307"/>
            <a:ext cx="582116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Clear Vision and Strategic Direction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Empowered Citizens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Integrated Healthcare Systems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Improved Efficiency and Safety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Support for Healthcare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Collaborative Approach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F0818EC-50DD-C8DD-F238-80B07508BED8}"/>
              </a:ext>
            </a:extLst>
          </p:cNvPr>
          <p:cNvSpPr txBox="1"/>
          <p:nvPr/>
        </p:nvSpPr>
        <p:spPr>
          <a:xfrm>
            <a:off x="1707222" y="33947"/>
            <a:ext cx="2856216" cy="52322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dirty="0"/>
              <a:t>STRENGTHS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4C80C05-4323-3716-D49A-17AE099E0089}"/>
              </a:ext>
            </a:extLst>
          </p:cNvPr>
          <p:cNvSpPr/>
          <p:nvPr/>
        </p:nvSpPr>
        <p:spPr>
          <a:xfrm>
            <a:off x="6196174" y="71920"/>
            <a:ext cx="5921340" cy="3318553"/>
          </a:xfrm>
          <a:prstGeom prst="roundRect">
            <a:avLst/>
          </a:prstGeom>
          <a:noFill/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2E0D4CE-8D97-CBFC-7E43-D121E4EF90E1}"/>
              </a:ext>
            </a:extLst>
          </p:cNvPr>
          <p:cNvSpPr txBox="1"/>
          <p:nvPr/>
        </p:nvSpPr>
        <p:spPr>
          <a:xfrm>
            <a:off x="7728736" y="23673"/>
            <a:ext cx="2856216" cy="52322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WEAKNESSES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B8005E1-37F5-9EAE-8FF2-786AFB5B8BFF}"/>
              </a:ext>
            </a:extLst>
          </p:cNvPr>
          <p:cNvSpPr txBox="1"/>
          <p:nvPr/>
        </p:nvSpPr>
        <p:spPr>
          <a:xfrm>
            <a:off x="6296348" y="664252"/>
            <a:ext cx="5921340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rtl="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No sufficient detail on how the goals will be achieved. </a:t>
            </a:r>
          </a:p>
          <a:p>
            <a:pPr marL="285750" lvl="0" indent="-285750" rtl="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Potential Data Privacy Concerns.</a:t>
            </a:r>
          </a:p>
          <a:p>
            <a:pPr marL="285750" lvl="0" indent="-285750" rtl="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Too ambitious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plan for how to address the digital skills gap among the health and social care workforce.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plan for how to engage with citizens and service users to ensure that their needs are met.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E9F5C283-3F8B-C1BD-A5A5-6C6047F54BC2}"/>
              </a:ext>
            </a:extLst>
          </p:cNvPr>
          <p:cNvSpPr/>
          <p:nvPr/>
        </p:nvSpPr>
        <p:spPr>
          <a:xfrm>
            <a:off x="174660" y="3258358"/>
            <a:ext cx="5921340" cy="2915589"/>
          </a:xfrm>
          <a:prstGeom prst="round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89178E-D579-2513-8178-ED7F9B4884C2}"/>
              </a:ext>
            </a:extLst>
          </p:cNvPr>
          <p:cNvSpPr txBox="1"/>
          <p:nvPr/>
        </p:nvSpPr>
        <p:spPr>
          <a:xfrm>
            <a:off x="1707222" y="3207849"/>
            <a:ext cx="2856216" cy="5232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OPPORTUNITIES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F4B06CC-DC66-C45F-6EDF-96CFDA4EF4C9}"/>
              </a:ext>
            </a:extLst>
          </p:cNvPr>
          <p:cNvSpPr txBox="1"/>
          <p:nvPr/>
        </p:nvSpPr>
        <p:spPr>
          <a:xfrm>
            <a:off x="274834" y="3850739"/>
            <a:ext cx="582116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Advancements in Digital Health Technologies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Data-Driven Decision-Making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Expansion of Remote Healthcare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Increased Public Engagement in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Potential for International 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Government Policy Support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AB53F30-6735-8496-D751-FBA392762AFF}"/>
              </a:ext>
            </a:extLst>
          </p:cNvPr>
          <p:cNvSpPr/>
          <p:nvPr/>
        </p:nvSpPr>
        <p:spPr>
          <a:xfrm>
            <a:off x="6196174" y="3207849"/>
            <a:ext cx="5921340" cy="2988897"/>
          </a:xfrm>
          <a:prstGeom prst="round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7490DC3-89BB-EBC5-D3BF-D8DCB299ABB3}"/>
              </a:ext>
            </a:extLst>
          </p:cNvPr>
          <p:cNvSpPr txBox="1"/>
          <p:nvPr/>
        </p:nvSpPr>
        <p:spPr>
          <a:xfrm>
            <a:off x="7728736" y="3139137"/>
            <a:ext cx="2856216" cy="523220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dirty="0"/>
              <a:t>THREATS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B0E1281-C91E-791D-FCAF-284232DFC2C0}"/>
              </a:ext>
            </a:extLst>
          </p:cNvPr>
          <p:cNvSpPr txBox="1"/>
          <p:nvPr/>
        </p:nvSpPr>
        <p:spPr>
          <a:xfrm>
            <a:off x="6296348" y="3731069"/>
            <a:ext cx="5821166" cy="2254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Cybersecurity Risks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Resistance to Change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Digital Divide</a:t>
            </a: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Sustainability of Funding 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Legal and Regulatory Challenges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1AACEB-A2D8-392F-B606-37CEA610A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1126447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9FF10-103B-72AA-1E3E-2E73181B7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4333"/>
            <a:ext cx="10515600" cy="48902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PESTLE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2E3A7-5A7B-DA06-19BF-C9FCC797D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E32F4-8115-42AD-A32E-C48DFB1AF151}" type="slidenum">
              <a:rPr lang="en-GB" smtClean="0"/>
              <a:t>5</a:t>
            </a:fld>
            <a:endParaRPr lang="en-GB"/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0841CAEB-8832-EB98-B49E-F942A4147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343" y="6181398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E111AA-8850-2409-A01D-D2337F72C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26" y="6097508"/>
            <a:ext cx="1975182" cy="760492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EB3A24-7153-F1FC-43B0-E1568A7F6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3C083C1-F99F-3A62-AC6F-862475FE52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7" t="14566" r="88380" b="12382"/>
          <a:stretch/>
        </p:blipFill>
        <p:spPr>
          <a:xfrm>
            <a:off x="-6202" y="0"/>
            <a:ext cx="3340401" cy="616968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CD8212F-5D2B-0377-CC7F-B5820B216572}"/>
              </a:ext>
            </a:extLst>
          </p:cNvPr>
          <p:cNvSpPr txBox="1"/>
          <p:nvPr/>
        </p:nvSpPr>
        <p:spPr>
          <a:xfrm>
            <a:off x="3340397" y="239299"/>
            <a:ext cx="8851601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 How does the strategy align with current government policies and legislation?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 What role does government support play in the successful implementation of the strategy?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 Are there any potential political challenges or barriers that could impact the strategy's success?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EF6AED-3023-1DFC-DAD7-5129B1A8CCD2}"/>
              </a:ext>
            </a:extLst>
          </p:cNvPr>
          <p:cNvSpPr txBox="1"/>
          <p:nvPr/>
        </p:nvSpPr>
        <p:spPr>
          <a:xfrm>
            <a:off x="3340398" y="1119264"/>
            <a:ext cx="8851602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What are the potential economic benefits of implementing the digital health and social care strategy?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42424"/>
                </a:solidFill>
              </a:rPr>
              <a:t>How does the strategy address funding and investment challenges in the healthcare sector?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What cost-saving measures are proposed in the strategy, and how realistic are they?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42424"/>
                </a:solidFill>
              </a:rPr>
              <a:t>How might economic constraints affect the strategy’s implementation?</a:t>
            </a:r>
            <a:endParaRPr lang="en-GB" sz="1400" b="0" i="0" dirty="0">
              <a:solidFill>
                <a:srgbClr val="242424"/>
              </a:solidFill>
              <a:effectLst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077E3F-4073-0731-9AC8-FD6C48AE2C07}"/>
              </a:ext>
            </a:extLst>
          </p:cNvPr>
          <p:cNvSpPr txBox="1"/>
          <p:nvPr/>
        </p:nvSpPr>
        <p:spPr>
          <a:xfrm>
            <a:off x="3340401" y="2145474"/>
            <a:ext cx="8851599" cy="95410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How does the strategy aim to improve public engagement and involvement in health and social care?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42424"/>
                </a:solidFill>
              </a:rPr>
              <a:t>What measures are proposed to address workforce development and training needs?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How does the strategy ensure health equity and accessibility for all citizens, including those who are digitally excluded?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DA7AF2E-410E-417A-619A-1494DD82E558}"/>
              </a:ext>
            </a:extLst>
          </p:cNvPr>
          <p:cNvSpPr txBox="1"/>
          <p:nvPr/>
        </p:nvSpPr>
        <p:spPr>
          <a:xfrm>
            <a:off x="3340398" y="3231973"/>
            <a:ext cx="8851597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How does the strategy </a:t>
            </a:r>
            <a:r>
              <a:rPr lang="en-GB" sz="1400" dirty="0">
                <a:solidFill>
                  <a:srgbClr val="242424"/>
                </a:solidFill>
              </a:rPr>
              <a:t>use the existing digital infrastructure and technology?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What innovations and technological advancements are proposed to improve health and social care services?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42424"/>
                </a:solidFill>
              </a:rPr>
              <a:t>How does the strategy address the data management and security concerns, and what are the potential risks?</a:t>
            </a:r>
            <a:endParaRPr lang="en-GB" sz="1400" b="0" i="0" dirty="0">
              <a:solidFill>
                <a:srgbClr val="242424"/>
              </a:solidFill>
              <a:effectLst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43F7ED-73AE-22F7-BEA1-A5D78170C666}"/>
              </a:ext>
            </a:extLst>
          </p:cNvPr>
          <p:cNvSpPr txBox="1"/>
          <p:nvPr/>
        </p:nvSpPr>
        <p:spPr>
          <a:xfrm>
            <a:off x="3340397" y="4221204"/>
            <a:ext cx="8851597" cy="7386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What measures are proposed to optimise resource use and improve efficiency in health and social care?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42424"/>
                </a:solidFill>
              </a:rPr>
              <a:t>How does the strategy address the needs of different stakeholders, including policymakers, healthcare providers, and citizens?</a:t>
            </a:r>
            <a:endParaRPr lang="en-GB" sz="1400" b="0" i="0" dirty="0">
              <a:solidFill>
                <a:srgbClr val="242424"/>
              </a:solidFill>
              <a:effectLst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ABB4720-8612-6D2B-1E9C-734BE507FCD2}"/>
              </a:ext>
            </a:extLst>
          </p:cNvPr>
          <p:cNvSpPr txBox="1"/>
          <p:nvPr/>
        </p:nvSpPr>
        <p:spPr>
          <a:xfrm>
            <a:off x="3340403" y="5195446"/>
            <a:ext cx="8851597" cy="7386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How does the strategy ensure compliance with national and international data protection and privacy laws?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42424"/>
                </a:solidFill>
              </a:rPr>
              <a:t>What legal frameworks are in place to support the secure sharing of health information?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42424"/>
                </a:solidFill>
                <a:effectLst/>
              </a:rPr>
              <a:t>How does the strategy address patient rights and consent regarding access to and sharing of health data? </a:t>
            </a:r>
          </a:p>
        </p:txBody>
      </p:sp>
    </p:spTree>
    <p:extLst>
      <p:ext uri="{BB962C8B-B14F-4D97-AF65-F5344CB8AC3E}">
        <p14:creationId xmlns:p14="http://schemas.microsoft.com/office/powerpoint/2010/main" val="4110368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1AA55-1EB4-6D6A-8978-916ADEB2A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b="1" dirty="0"/>
              <a:t>GAP analysis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EC81D2-3378-38CB-FF7B-8D7CFAD4B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E32F4-8115-42AD-A32E-C48DFB1AF151}" type="slidenum">
              <a:rPr lang="en-GB" smtClean="0"/>
              <a:t>6</a:t>
            </a:fld>
            <a:endParaRPr lang="en-GB"/>
          </a:p>
        </p:txBody>
      </p:sp>
      <p:pic>
        <p:nvPicPr>
          <p:cNvPr id="7" name="Picture 6" descr="A diagram of a diagram&#10;&#10;AI-generated content may be incorrect.">
            <a:extLst>
              <a:ext uri="{FF2B5EF4-FFF2-40B4-BE49-F238E27FC236}">
                <a16:creationId xmlns:a16="http://schemas.microsoft.com/office/drawing/2014/main" id="{09FE3B24-D11A-F7C7-7DB9-77CF41A47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8957" b="3292"/>
          <a:stretch/>
        </p:blipFill>
        <p:spPr>
          <a:xfrm>
            <a:off x="222739" y="1142563"/>
            <a:ext cx="11746522" cy="3359100"/>
          </a:xfrm>
          <a:prstGeom prst="rect">
            <a:avLst/>
          </a:prstGeom>
        </p:spPr>
      </p:pic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64945D08-7891-F155-9BFE-8C7AEC735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82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46A5CFB-9578-9FC2-FE4D-5B9E9BA91D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7508"/>
            <a:ext cx="1975182" cy="7604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FACA66-8B4B-CFF8-E184-0FAB084C426C}"/>
              </a:ext>
            </a:extLst>
          </p:cNvPr>
          <p:cNvSpPr txBox="1"/>
          <p:nvPr/>
        </p:nvSpPr>
        <p:spPr>
          <a:xfrm>
            <a:off x="2815894" y="4492893"/>
            <a:ext cx="1889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What is the starting point?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0B0B61-7A76-41F7-715D-3642A48C924A}"/>
              </a:ext>
            </a:extLst>
          </p:cNvPr>
          <p:cNvSpPr txBox="1"/>
          <p:nvPr/>
        </p:nvSpPr>
        <p:spPr>
          <a:xfrm>
            <a:off x="5151455" y="4504417"/>
            <a:ext cx="1889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What do we want to achieve?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8F0435-BF2D-0F3C-48B6-7842292CA5BA}"/>
              </a:ext>
            </a:extLst>
          </p:cNvPr>
          <p:cNvSpPr txBox="1"/>
          <p:nvPr/>
        </p:nvSpPr>
        <p:spPr>
          <a:xfrm>
            <a:off x="9855758" y="4504417"/>
            <a:ext cx="18890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Possible solution to reduce the identified gaps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BA706-8DC5-B9F1-C071-3F955ED95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3026385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92A75-43E5-E43B-5BCE-241E788E2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good looks like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C52C2A1-357E-6F5A-1FEF-16773E36C7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91145" y="16720"/>
            <a:ext cx="6324509" cy="6324509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B3685F-33BF-5B5F-9C41-EC32DEC0B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655E125-C62F-430C-8F22-52966BD3F7D8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3" name="Picture 2" descr="image001">
            <a:extLst>
              <a:ext uri="{FF2B5EF4-FFF2-40B4-BE49-F238E27FC236}">
                <a16:creationId xmlns:a16="http://schemas.microsoft.com/office/drawing/2014/main" id="{9D993056-D802-E95D-F81A-DA9891E5C4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065" y="6242556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9121B3-91D6-E241-7417-8825E56BC7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291" y="5960983"/>
            <a:ext cx="1975182" cy="760492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7E1F460-E243-2C80-0754-AADBBA6C7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2901383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2A54D-E196-4AC1-04E5-77FC17523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7784"/>
            <a:ext cx="3913693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HIMSS EMRAM model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A540F0-2EB4-10FF-DEED-9F6544F0C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E32F4-8115-42AD-A32E-C48DFB1AF151}" type="slidenum">
              <a:rPr lang="en-GB" smtClean="0"/>
              <a:t>8</a:t>
            </a:fld>
            <a:endParaRPr lang="en-GB"/>
          </a:p>
        </p:txBody>
      </p:sp>
      <p:pic>
        <p:nvPicPr>
          <p:cNvPr id="9" name="Picture 8" descr="A blue and white chart with white text&#10;&#10;AI-generated content may be incorrect.">
            <a:extLst>
              <a:ext uri="{FF2B5EF4-FFF2-40B4-BE49-F238E27FC236}">
                <a16:creationId xmlns:a16="http://schemas.microsoft.com/office/drawing/2014/main" id="{EC7BB82B-2D1F-684B-7F3D-F7B35370A9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13693" y="32236"/>
            <a:ext cx="8190648" cy="6356350"/>
          </a:xfrm>
          <a:prstGeom prst="rect">
            <a:avLst/>
          </a:prstGeom>
        </p:spPr>
      </p:pic>
      <p:pic>
        <p:nvPicPr>
          <p:cNvPr id="10" name="Picture 9" descr="image001">
            <a:extLst>
              <a:ext uri="{FF2B5EF4-FFF2-40B4-BE49-F238E27FC236}">
                <a16:creationId xmlns:a16="http://schemas.microsoft.com/office/drawing/2014/main" id="{5A22075C-5807-A7C1-064C-506DCCF5F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82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5653B6-ADD4-1AFD-5FF8-21E4AF0CE3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7508"/>
            <a:ext cx="1975182" cy="760492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CC818F-DBBB-A14E-553F-1F64EC994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2559087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70960-6429-04AA-51C5-2B12307FD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b="1" dirty="0"/>
              <a:t>WHO eHealth Toolkit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B2F74-2F43-EC81-DCE0-9412314CB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E32F4-8115-42AD-A32E-C48DFB1AF151}" type="slidenum">
              <a:rPr lang="en-GB" smtClean="0"/>
              <a:t>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09DD34-1E9B-46FA-47C0-D79D454A37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32" t="52495" r="59045" b="22427"/>
          <a:stretch/>
        </p:blipFill>
        <p:spPr>
          <a:xfrm>
            <a:off x="922559" y="1849544"/>
            <a:ext cx="10529702" cy="3158912"/>
          </a:xfrm>
          <a:prstGeom prst="rect">
            <a:avLst/>
          </a:prstGeom>
        </p:spPr>
      </p:pic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9DA3ADCE-D7C3-2D20-6A89-67A7412DB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82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53A129B-1E20-13E6-7F28-910FB0602D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7508"/>
            <a:ext cx="1975182" cy="760492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136B8-1BEF-56E5-295A-01419A484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</p:spTree>
    <p:extLst>
      <p:ext uri="{BB962C8B-B14F-4D97-AF65-F5344CB8AC3E}">
        <p14:creationId xmlns:p14="http://schemas.microsoft.com/office/powerpoint/2010/main" val="2731604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F4CD2-1BDC-C4D9-F03D-FF4403E5B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NHS Providers framework</a:t>
            </a:r>
          </a:p>
        </p:txBody>
      </p:sp>
      <p:pic>
        <p:nvPicPr>
          <p:cNvPr id="6146" name="Picture 2" descr="A screenshot of a white text&#10;&#10;Description automatically generated">
            <a:extLst>
              <a:ext uri="{FF2B5EF4-FFF2-40B4-BE49-F238E27FC236}">
                <a16:creationId xmlns:a16="http://schemas.microsoft.com/office/drawing/2014/main" id="{76775C3B-C15E-7301-358D-7BAAB6880C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85528" y="71104"/>
            <a:ext cx="7018403" cy="614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114F9E-669A-345A-9F38-423D64A12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0" y="6413849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B44934-4B35-6465-5178-E72673515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54E32F4-8115-42AD-A32E-C48DFB1AF151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1BAB98E3-DB80-9064-A093-695850DA2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833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0D7C14-0BA0-6525-2D8F-BEF7F5785E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7508"/>
            <a:ext cx="1975182" cy="76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905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4014F-89CB-8472-6677-A0C0E072A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44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Theoretical frameworks for effective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1E3A3-9E86-5402-D708-F5801A1FA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" y="1644649"/>
            <a:ext cx="12058650" cy="39305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Normalisation Process Theory (NPT)</a:t>
            </a:r>
          </a:p>
          <a:p>
            <a:endParaRPr lang="en-GB" sz="2400" b="1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b="1" dirty="0"/>
              <a:t>Coherence (Sense-making):</a:t>
            </a:r>
            <a:r>
              <a:rPr lang="en-US" altLang="en-US" sz="1800" dirty="0"/>
              <a:t> Does the strategy explain how the staff will actually understand the </a:t>
            </a:r>
            <a:r>
              <a:rPr lang="en-US" altLang="en-US" sz="1800" i="1" dirty="0"/>
              <a:t>purpose</a:t>
            </a:r>
            <a:r>
              <a:rPr lang="en-US" altLang="en-US" sz="1800" dirty="0"/>
              <a:t> of the new tech? Or will they just see it as 'more work’?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b="1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b="1" dirty="0"/>
              <a:t>Cognitive Participation (Engagement):</a:t>
            </a:r>
            <a:r>
              <a:rPr lang="en-US" altLang="en-US" sz="1800" dirty="0"/>
              <a:t> Is there a plan to engage with clinicians and build a community around the tool?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b="1" dirty="0"/>
              <a:t>Collective Action (The Work):</a:t>
            </a:r>
            <a:r>
              <a:rPr lang="en-US" altLang="en-US" sz="1800" dirty="0"/>
              <a:t> Does the strategy address the actual </a:t>
            </a:r>
            <a:r>
              <a:rPr lang="en-US" altLang="en-US" sz="1800" i="1" dirty="0"/>
              <a:t>effort</a:t>
            </a:r>
            <a:r>
              <a:rPr lang="en-US" altLang="en-US" sz="1800" dirty="0"/>
              <a:t> required to use the tech? If it makes a nurse's job harder, it won't '</a:t>
            </a:r>
            <a:r>
              <a:rPr lang="en-US" altLang="en-US" sz="1800" dirty="0" err="1"/>
              <a:t>normalise</a:t>
            </a:r>
            <a:r>
              <a:rPr lang="en-US" altLang="en-US" sz="1800" dirty="0"/>
              <a:t>.’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b="1" dirty="0"/>
              <a:t>Reflexive Monitoring (Appraisal):</a:t>
            </a:r>
            <a:r>
              <a:rPr lang="en-US" altLang="en-US" sz="1800" dirty="0"/>
              <a:t> Is there a feedback loop? How do staff and patients suggest improvements once the 'Go-Live' is over?</a:t>
            </a: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EABDA9-3000-1DB8-660E-9E4D7778E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433CF5-D6D3-F806-3DAF-1065B343C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11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27701C6F-9314-7B91-6C8B-B798ACDD1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833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7EBC85-2D15-F0B5-AA11-EA1B0C984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650" y="6097508"/>
            <a:ext cx="1975182" cy="76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444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2E727-A185-42BF-085E-AC2941532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825" y="1825625"/>
            <a:ext cx="1196339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Theory of Change (</a:t>
            </a:r>
            <a:r>
              <a:rPr lang="en-GB" b="1" dirty="0" err="1"/>
              <a:t>ToC</a:t>
            </a:r>
            <a:r>
              <a:rPr lang="en-GB" b="1" dirty="0"/>
              <a:t>)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dirty="0"/>
              <a:t>You start with the long-term goal (</a:t>
            </a:r>
            <a:r>
              <a:rPr lang="en-GB" sz="2000" i="1" dirty="0"/>
              <a:t>Reducing health inequalities in the North East</a:t>
            </a:r>
            <a:r>
              <a:rPr lang="en-GB" sz="2000" dirty="0"/>
              <a:t>) and work backward. What are the pre-conditions? What are the assumptions?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Does the strategy have a clear sequence of events? If it says, 'We will implement an AI triage tool' but doesn't explain how that leads to 'Improved Patient Outcomes,' the </a:t>
            </a:r>
            <a:r>
              <a:rPr lang="en-GB" sz="2000" b="1" dirty="0"/>
              <a:t>Theory of Change</a:t>
            </a:r>
            <a:r>
              <a:rPr lang="en-GB" sz="2000" dirty="0"/>
              <a:t> is broken.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0F5857-F391-794A-F582-743C5BC71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D1C8F7-1C36-B51F-8C1F-07F71017C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5E125-C62F-430C-8F22-52966BD3F7D8}" type="slidenum">
              <a:rPr lang="en-GB" smtClean="0"/>
              <a:t>12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4A4AF99-8D14-9444-E088-E3389ED293CF}"/>
              </a:ext>
            </a:extLst>
          </p:cNvPr>
          <p:cNvSpPr txBox="1">
            <a:spLocks/>
          </p:cNvSpPr>
          <p:nvPr/>
        </p:nvSpPr>
        <p:spPr>
          <a:xfrm>
            <a:off x="838200" y="554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/>
              <a:t>Theoretical frameworks for effective change</a:t>
            </a:r>
            <a:endParaRPr lang="en-GB" sz="4000" b="1" dirty="0"/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D4678495-A8F5-EBBE-A5B5-9B9C010A29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833" y="626528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41BE9D-E70E-D54A-1F64-AED32EE155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650" y="6097508"/>
            <a:ext cx="1975182" cy="76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04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838F1-ABAD-D0ED-2DCE-C3CE35DE1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Individual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59B18-D7AB-CF1C-A9B8-0493B32BC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704014"/>
            <a:ext cx="1084434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Choose one of these peer-reviewed method and map your digital strategy (the one for CW1). </a:t>
            </a:r>
          </a:p>
          <a:p>
            <a:endParaRPr lang="en-GB" sz="2400" dirty="0"/>
          </a:p>
          <a:p>
            <a:r>
              <a:rPr lang="en-GB" sz="2400" dirty="0"/>
              <a:t>How well your strategy align with the wider business context 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2483B6-6B9B-49C3-773E-6D6D7C0BB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645686-6B8F-AD38-C183-857C439D9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655E125-C62F-430C-8F22-52966BD3F7D8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544BC7ED-8F56-E0C3-459E-F560383FE4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814" y="5899529"/>
            <a:ext cx="3570514" cy="5927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AA2C3A-9B1B-55AF-D26B-02C6B81911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31" y="5731748"/>
            <a:ext cx="1975182" cy="76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943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975</Words>
  <Application>Microsoft Office PowerPoint</Application>
  <PresentationFormat>Widescreen</PresentationFormat>
  <Paragraphs>131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PowerPoint Presentation</vt:lpstr>
      <vt:lpstr>Critical evaluation</vt:lpstr>
      <vt:lpstr>SWOT ANALYSIS</vt:lpstr>
      <vt:lpstr>PowerPoint Presentation</vt:lpstr>
      <vt:lpstr>PESTLE</vt:lpstr>
      <vt:lpstr>GAP analysis</vt:lpstr>
      <vt:lpstr>What good looks like</vt:lpstr>
      <vt:lpstr>HIMSS EMRAM model</vt:lpstr>
      <vt:lpstr>WHO eHealth Toolkit</vt:lpstr>
      <vt:lpstr>NHS Providers framework</vt:lpstr>
      <vt:lpstr>Theoretical frameworks for effective change</vt:lpstr>
      <vt:lpstr>PowerPoint Presentation</vt:lpstr>
      <vt:lpstr>Individual exercise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2026-03-17T11:16:47Z</dcterms:created>
  <dcterms:modified xsi:type="dcterms:W3CDTF">2026-03-18T17:06:56Z</dcterms:modified>
</cp:coreProperties>
</file>