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2" r:id="rId1"/>
  </p:sldMasterIdLst>
  <p:sldIdLst>
    <p:sldId id="256" r:id="rId2"/>
    <p:sldId id="258" r:id="rId3"/>
    <p:sldId id="257" r:id="rId4"/>
    <p:sldId id="259" r:id="rId5"/>
    <p:sldId id="260" r:id="rId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82F8E77-CD8B-C53B-0901-832C5E16C7EF}" v="2771" dt="2026-02-22T02:26:55.4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hammad Ahmed (2432725)" userId="S::2432725@student.uwtsd.ac.uk::c9bff6da-d856-4768-af69-29014f127ee0" providerId="AD" clId="Web-{D82F8E77-CD8B-C53B-0901-832C5E16C7EF}"/>
    <pc:docChg chg="mod addSld modSld sldOrd addMainMaster delMainMaster">
      <pc:chgData name="Muhammad Ahmed (2432725)" userId="S::2432725@student.uwtsd.ac.uk::c9bff6da-d856-4768-af69-29014f127ee0" providerId="AD" clId="Web-{D82F8E77-CD8B-C53B-0901-832C5E16C7EF}" dt="2026-02-22T02:26:55.418" v="1798" actId="20577"/>
      <pc:docMkLst>
        <pc:docMk/>
      </pc:docMkLst>
      <pc:sldChg chg="addSp delSp modSp mod modClrScheme chgLayout">
        <pc:chgData name="Muhammad Ahmed (2432725)" userId="S::2432725@student.uwtsd.ac.uk::c9bff6da-d856-4768-af69-29014f127ee0" providerId="AD" clId="Web-{D82F8E77-CD8B-C53B-0901-832C5E16C7EF}" dt="2026-02-22T01:47:57.348" v="781"/>
        <pc:sldMkLst>
          <pc:docMk/>
          <pc:sldMk cId="2206671289" sldId="256"/>
        </pc:sldMkLst>
        <pc:spChg chg="del">
          <ac:chgData name="Muhammad Ahmed (2432725)" userId="S::2432725@student.uwtsd.ac.uk::c9bff6da-d856-4768-af69-29014f127ee0" providerId="AD" clId="Web-{D82F8E77-CD8B-C53B-0901-832C5E16C7EF}" dt="2026-02-22T01:05:34.615" v="0"/>
          <ac:spMkLst>
            <pc:docMk/>
            <pc:sldMk cId="2206671289" sldId="256"/>
            <ac:spMk id="2" creationId="{BD99859D-67B1-0EEB-9DCD-E95DF095D8A4}"/>
          </ac:spMkLst>
        </pc:spChg>
        <pc:spChg chg="del">
          <ac:chgData name="Muhammad Ahmed (2432725)" userId="S::2432725@student.uwtsd.ac.uk::c9bff6da-d856-4768-af69-29014f127ee0" providerId="AD" clId="Web-{D82F8E77-CD8B-C53B-0901-832C5E16C7EF}" dt="2026-02-22T01:05:40.662" v="1"/>
          <ac:spMkLst>
            <pc:docMk/>
            <pc:sldMk cId="2206671289" sldId="256"/>
            <ac:spMk id="3" creationId="{5810C1AC-ABEC-B2C4-4C3E-4F8E8EB76056}"/>
          </ac:spMkLst>
        </pc:spChg>
        <pc:spChg chg="add del mod">
          <ac:chgData name="Muhammad Ahmed (2432725)" userId="S::2432725@student.uwtsd.ac.uk::c9bff6da-d856-4768-af69-29014f127ee0" providerId="AD" clId="Web-{D82F8E77-CD8B-C53B-0901-832C5E16C7EF}" dt="2026-02-22T01:29:21.110" v="507"/>
          <ac:spMkLst>
            <pc:docMk/>
            <pc:sldMk cId="2206671289" sldId="256"/>
            <ac:spMk id="4" creationId="{0F9EC6C5-8DA0-ED72-5CCD-47614A39AD69}"/>
          </ac:spMkLst>
        </pc:spChg>
        <pc:spChg chg="add del mod ord">
          <ac:chgData name="Muhammad Ahmed (2432725)" userId="S::2432725@student.uwtsd.ac.uk::c9bff6da-d856-4768-af69-29014f127ee0" providerId="AD" clId="Web-{D82F8E77-CD8B-C53B-0901-832C5E16C7EF}" dt="2026-02-22T01:29:53.970" v="510"/>
          <ac:spMkLst>
            <pc:docMk/>
            <pc:sldMk cId="2206671289" sldId="256"/>
            <ac:spMk id="10" creationId="{2D96C5EA-B9B3-E287-D379-12ACBECE8566}"/>
          </ac:spMkLst>
        </pc:spChg>
        <pc:spChg chg="add del mod ord">
          <ac:chgData name="Muhammad Ahmed (2432725)" userId="S::2432725@student.uwtsd.ac.uk::c9bff6da-d856-4768-af69-29014f127ee0" providerId="AD" clId="Web-{D82F8E77-CD8B-C53B-0901-832C5E16C7EF}" dt="2026-02-22T01:29:53.970" v="510"/>
          <ac:spMkLst>
            <pc:docMk/>
            <pc:sldMk cId="2206671289" sldId="256"/>
            <ac:spMk id="12" creationId="{B34322A6-1539-E8DF-4401-84B9B2644CFB}"/>
          </ac:spMkLst>
        </pc:spChg>
        <pc:spChg chg="add mod ord">
          <ac:chgData name="Muhammad Ahmed (2432725)" userId="S::2432725@student.uwtsd.ac.uk::c9bff6da-d856-4768-af69-29014f127ee0" providerId="AD" clId="Web-{D82F8E77-CD8B-C53B-0901-832C5E16C7EF}" dt="2026-02-22T01:47:57.348" v="781"/>
          <ac:spMkLst>
            <pc:docMk/>
            <pc:sldMk cId="2206671289" sldId="256"/>
            <ac:spMk id="14" creationId="{4A1090DA-6C38-AC7F-0A5D-C6A9A9C58238}"/>
          </ac:spMkLst>
        </pc:spChg>
        <pc:spChg chg="add mod ord">
          <ac:chgData name="Muhammad Ahmed (2432725)" userId="S::2432725@student.uwtsd.ac.uk::c9bff6da-d856-4768-af69-29014f127ee0" providerId="AD" clId="Web-{D82F8E77-CD8B-C53B-0901-832C5E16C7EF}" dt="2026-02-22T01:47:57.348" v="781"/>
          <ac:spMkLst>
            <pc:docMk/>
            <pc:sldMk cId="2206671289" sldId="256"/>
            <ac:spMk id="16" creationId="{E783F56D-BDEE-C7C4-FE6C-AC40966E16AE}"/>
          </ac:spMkLst>
        </pc:spChg>
        <pc:spChg chg="add mod ord">
          <ac:chgData name="Muhammad Ahmed (2432725)" userId="S::2432725@student.uwtsd.ac.uk::c9bff6da-d856-4768-af69-29014f127ee0" providerId="AD" clId="Web-{D82F8E77-CD8B-C53B-0901-832C5E16C7EF}" dt="2026-02-22T01:47:57.348" v="781"/>
          <ac:spMkLst>
            <pc:docMk/>
            <pc:sldMk cId="2206671289" sldId="256"/>
            <ac:spMk id="18" creationId="{50DC495F-F122-D95F-2E2F-AEEBA2B8B23C}"/>
          </ac:spMkLst>
        </pc:spChg>
        <pc:spChg chg="add mod ord">
          <ac:chgData name="Muhammad Ahmed (2432725)" userId="S::2432725@student.uwtsd.ac.uk::c9bff6da-d856-4768-af69-29014f127ee0" providerId="AD" clId="Web-{D82F8E77-CD8B-C53B-0901-832C5E16C7EF}" dt="2026-02-22T01:47:57.348" v="781"/>
          <ac:spMkLst>
            <pc:docMk/>
            <pc:sldMk cId="2206671289" sldId="256"/>
            <ac:spMk id="23" creationId="{25808678-2C5B-6D22-971B-C3FFFA42C14B}"/>
          </ac:spMkLst>
        </pc:spChg>
        <pc:graphicFrameChg chg="add mod modGraphic">
          <ac:chgData name="Muhammad Ahmed (2432725)" userId="S::2432725@student.uwtsd.ac.uk::c9bff6da-d856-4768-af69-29014f127ee0" providerId="AD" clId="Web-{D82F8E77-CD8B-C53B-0901-832C5E16C7EF}" dt="2026-02-22T01:29:53.970" v="510"/>
          <ac:graphicFrameMkLst>
            <pc:docMk/>
            <pc:sldMk cId="2206671289" sldId="256"/>
            <ac:graphicFrameMk id="6" creationId="{550D216A-DAC5-4F3C-9F3C-33375243B48D}"/>
          </ac:graphicFrameMkLst>
        </pc:graphicFrameChg>
      </pc:sldChg>
      <pc:sldChg chg="modSp new mod modClrScheme chgLayout">
        <pc:chgData name="Muhammad Ahmed (2432725)" userId="S::2432725@student.uwtsd.ac.uk::c9bff6da-d856-4768-af69-29014f127ee0" providerId="AD" clId="Web-{D82F8E77-CD8B-C53B-0901-832C5E16C7EF}" dt="2026-02-22T01:47:57.348" v="781"/>
        <pc:sldMkLst>
          <pc:docMk/>
          <pc:sldMk cId="3883237153" sldId="257"/>
        </pc:sldMkLst>
        <pc:spChg chg="mod ord">
          <ac:chgData name="Muhammad Ahmed (2432725)" userId="S::2432725@student.uwtsd.ac.uk::c9bff6da-d856-4768-af69-29014f127ee0" providerId="AD" clId="Web-{D82F8E77-CD8B-C53B-0901-832C5E16C7EF}" dt="2026-02-22T01:47:57.348" v="781"/>
          <ac:spMkLst>
            <pc:docMk/>
            <pc:sldMk cId="3883237153" sldId="257"/>
            <ac:spMk id="2" creationId="{6C9DF452-5B02-3CED-CC2A-6D04CAC4163F}"/>
          </ac:spMkLst>
        </pc:spChg>
        <pc:spChg chg="mod ord">
          <ac:chgData name="Muhammad Ahmed (2432725)" userId="S::2432725@student.uwtsd.ac.uk::c9bff6da-d856-4768-af69-29014f127ee0" providerId="AD" clId="Web-{D82F8E77-CD8B-C53B-0901-832C5E16C7EF}" dt="2026-02-22T01:47:57.348" v="781"/>
          <ac:spMkLst>
            <pc:docMk/>
            <pc:sldMk cId="3883237153" sldId="257"/>
            <ac:spMk id="3" creationId="{B2661A72-5A2D-C594-3B33-7AA56B9F48D1}"/>
          </ac:spMkLst>
        </pc:spChg>
        <pc:spChg chg="mod ord">
          <ac:chgData name="Muhammad Ahmed (2432725)" userId="S::2432725@student.uwtsd.ac.uk::c9bff6da-d856-4768-af69-29014f127ee0" providerId="AD" clId="Web-{D82F8E77-CD8B-C53B-0901-832C5E16C7EF}" dt="2026-02-22T01:47:57.348" v="781"/>
          <ac:spMkLst>
            <pc:docMk/>
            <pc:sldMk cId="3883237153" sldId="257"/>
            <ac:spMk id="4" creationId="{6768984B-FF6B-44B5-1E6C-22100C2DBA22}"/>
          </ac:spMkLst>
        </pc:spChg>
        <pc:spChg chg="mod ord">
          <ac:chgData name="Muhammad Ahmed (2432725)" userId="S::2432725@student.uwtsd.ac.uk::c9bff6da-d856-4768-af69-29014f127ee0" providerId="AD" clId="Web-{D82F8E77-CD8B-C53B-0901-832C5E16C7EF}" dt="2026-02-22T01:47:57.348" v="781"/>
          <ac:spMkLst>
            <pc:docMk/>
            <pc:sldMk cId="3883237153" sldId="257"/>
            <ac:spMk id="5" creationId="{1C87E56B-24F7-6F1E-FCD9-66D93BA5B842}"/>
          </ac:spMkLst>
        </pc:spChg>
        <pc:spChg chg="mod ord">
          <ac:chgData name="Muhammad Ahmed (2432725)" userId="S::2432725@student.uwtsd.ac.uk::c9bff6da-d856-4768-af69-29014f127ee0" providerId="AD" clId="Web-{D82F8E77-CD8B-C53B-0901-832C5E16C7EF}" dt="2026-02-22T01:47:57.348" v="781"/>
          <ac:spMkLst>
            <pc:docMk/>
            <pc:sldMk cId="3883237153" sldId="257"/>
            <ac:spMk id="6" creationId="{0A157852-4A99-35BD-D42B-38A589461529}"/>
          </ac:spMkLst>
        </pc:spChg>
      </pc:sldChg>
      <pc:sldChg chg="addSp delSp modSp new ord">
        <pc:chgData name="Muhammad Ahmed (2432725)" userId="S::2432725@student.uwtsd.ac.uk::c9bff6da-d856-4768-af69-29014f127ee0" providerId="AD" clId="Web-{D82F8E77-CD8B-C53B-0901-832C5E16C7EF}" dt="2026-02-22T02:08:50.202" v="1375" actId="20577"/>
        <pc:sldMkLst>
          <pc:docMk/>
          <pc:sldMk cId="455794887" sldId="258"/>
        </pc:sldMkLst>
        <pc:spChg chg="mod">
          <ac:chgData name="Muhammad Ahmed (2432725)" userId="S::2432725@student.uwtsd.ac.uk::c9bff6da-d856-4768-af69-29014f127ee0" providerId="AD" clId="Web-{D82F8E77-CD8B-C53B-0901-832C5E16C7EF}" dt="2026-02-22T01:52:42.433" v="810" actId="20577"/>
          <ac:spMkLst>
            <pc:docMk/>
            <pc:sldMk cId="455794887" sldId="258"/>
            <ac:spMk id="2" creationId="{02C0E06F-35F1-3CFF-0F4C-A8C0067B0022}"/>
          </ac:spMkLst>
        </pc:spChg>
        <pc:spChg chg="del mod">
          <ac:chgData name="Muhammad Ahmed (2432725)" userId="S::2432725@student.uwtsd.ac.uk::c9bff6da-d856-4768-af69-29014f127ee0" providerId="AD" clId="Web-{D82F8E77-CD8B-C53B-0901-832C5E16C7EF}" dt="2026-02-22T01:52:52.917" v="813"/>
          <ac:spMkLst>
            <pc:docMk/>
            <pc:sldMk cId="455794887" sldId="258"/>
            <ac:spMk id="3" creationId="{098F17AA-94F8-766E-DBE7-F39FF74CA4DC}"/>
          </ac:spMkLst>
        </pc:spChg>
        <pc:spChg chg="add del mod">
          <ac:chgData name="Muhammad Ahmed (2432725)" userId="S::2432725@student.uwtsd.ac.uk::c9bff6da-d856-4768-af69-29014f127ee0" providerId="AD" clId="Web-{D82F8E77-CD8B-C53B-0901-832C5E16C7EF}" dt="2026-02-22T01:53:03.496" v="815"/>
          <ac:spMkLst>
            <pc:docMk/>
            <pc:sldMk cId="455794887" sldId="258"/>
            <ac:spMk id="5" creationId="{DFD847BD-6271-DBCF-F5F9-90213CE78B36}"/>
          </ac:spMkLst>
        </pc:spChg>
        <pc:spChg chg="add del mod">
          <ac:chgData name="Muhammad Ahmed (2432725)" userId="S::2432725@student.uwtsd.ac.uk::c9bff6da-d856-4768-af69-29014f127ee0" providerId="AD" clId="Web-{D82F8E77-CD8B-C53B-0901-832C5E16C7EF}" dt="2026-02-22T01:53:12.324" v="818"/>
          <ac:spMkLst>
            <pc:docMk/>
            <pc:sldMk cId="455794887" sldId="258"/>
            <ac:spMk id="6" creationId="{3C1E9B86-F3DD-2049-9390-526F31EC74E2}"/>
          </ac:spMkLst>
        </pc:spChg>
        <pc:spChg chg="add del mod">
          <ac:chgData name="Muhammad Ahmed (2432725)" userId="S::2432725@student.uwtsd.ac.uk::c9bff6da-d856-4768-af69-29014f127ee0" providerId="AD" clId="Web-{D82F8E77-CD8B-C53B-0901-832C5E16C7EF}" dt="2026-02-22T01:53:29.230" v="823"/>
          <ac:spMkLst>
            <pc:docMk/>
            <pc:sldMk cId="455794887" sldId="258"/>
            <ac:spMk id="7" creationId="{C8C03C13-CF0A-C89D-FCF0-9D94322BD2D4}"/>
          </ac:spMkLst>
        </pc:spChg>
        <pc:spChg chg="add mod">
          <ac:chgData name="Muhammad Ahmed (2432725)" userId="S::2432725@student.uwtsd.ac.uk::c9bff6da-d856-4768-af69-29014f127ee0" providerId="AD" clId="Web-{D82F8E77-CD8B-C53B-0901-832C5E16C7EF}" dt="2026-02-22T02:08:50.202" v="1375" actId="20577"/>
          <ac:spMkLst>
            <pc:docMk/>
            <pc:sldMk cId="455794887" sldId="258"/>
            <ac:spMk id="8" creationId="{2C7EB214-CA7A-D376-9B7C-6167FEA4E3BF}"/>
          </ac:spMkLst>
        </pc:spChg>
      </pc:sldChg>
      <pc:sldChg chg="modSp new">
        <pc:chgData name="Muhammad Ahmed (2432725)" userId="S::2432725@student.uwtsd.ac.uk::c9bff6da-d856-4768-af69-29014f127ee0" providerId="AD" clId="Web-{D82F8E77-CD8B-C53B-0901-832C5E16C7EF}" dt="2026-02-22T02:17:41.788" v="1774" actId="20577"/>
        <pc:sldMkLst>
          <pc:docMk/>
          <pc:sldMk cId="3625502942" sldId="259"/>
        </pc:sldMkLst>
        <pc:spChg chg="mod">
          <ac:chgData name="Muhammad Ahmed (2432725)" userId="S::2432725@student.uwtsd.ac.uk::c9bff6da-d856-4768-af69-29014f127ee0" providerId="AD" clId="Web-{D82F8E77-CD8B-C53B-0901-832C5E16C7EF}" dt="2026-02-22T02:11:09.423" v="1383" actId="20577"/>
          <ac:spMkLst>
            <pc:docMk/>
            <pc:sldMk cId="3625502942" sldId="259"/>
            <ac:spMk id="2" creationId="{291A9D6E-4149-C308-169A-B1978E126206}"/>
          </ac:spMkLst>
        </pc:spChg>
        <pc:spChg chg="mod">
          <ac:chgData name="Muhammad Ahmed (2432725)" userId="S::2432725@student.uwtsd.ac.uk::c9bff6da-d856-4768-af69-29014f127ee0" providerId="AD" clId="Web-{D82F8E77-CD8B-C53B-0901-832C5E16C7EF}" dt="2026-02-22T02:17:41.788" v="1774" actId="20577"/>
          <ac:spMkLst>
            <pc:docMk/>
            <pc:sldMk cId="3625502942" sldId="259"/>
            <ac:spMk id="3" creationId="{B65EB0D6-66B4-4D8B-DFC6-AF546C02A35D}"/>
          </ac:spMkLst>
        </pc:spChg>
      </pc:sldChg>
      <pc:sldChg chg="modSp new">
        <pc:chgData name="Muhammad Ahmed (2432725)" userId="S::2432725@student.uwtsd.ac.uk::c9bff6da-d856-4768-af69-29014f127ee0" providerId="AD" clId="Web-{D82F8E77-CD8B-C53B-0901-832C5E16C7EF}" dt="2026-02-22T02:26:55.418" v="1798" actId="20577"/>
        <pc:sldMkLst>
          <pc:docMk/>
          <pc:sldMk cId="3100662773" sldId="260"/>
        </pc:sldMkLst>
        <pc:spChg chg="mod">
          <ac:chgData name="Muhammad Ahmed (2432725)" userId="S::2432725@student.uwtsd.ac.uk::c9bff6da-d856-4768-af69-29014f127ee0" providerId="AD" clId="Web-{D82F8E77-CD8B-C53B-0901-832C5E16C7EF}" dt="2026-02-22T02:18:02.055" v="1777" actId="20577"/>
          <ac:spMkLst>
            <pc:docMk/>
            <pc:sldMk cId="3100662773" sldId="260"/>
            <ac:spMk id="2" creationId="{849F913B-0340-01BE-F28B-1D92E4ED4D21}"/>
          </ac:spMkLst>
        </pc:spChg>
        <pc:spChg chg="mod">
          <ac:chgData name="Muhammad Ahmed (2432725)" userId="S::2432725@student.uwtsd.ac.uk::c9bff6da-d856-4768-af69-29014f127ee0" providerId="AD" clId="Web-{D82F8E77-CD8B-C53B-0901-832C5E16C7EF}" dt="2026-02-22T02:26:55.418" v="1798" actId="20577"/>
          <ac:spMkLst>
            <pc:docMk/>
            <pc:sldMk cId="3100662773" sldId="260"/>
            <ac:spMk id="3" creationId="{F88061E1-477A-FEEE-C354-6875D49749DE}"/>
          </ac:spMkLst>
        </pc:spChg>
      </pc:sldChg>
      <pc:sldMasterChg chg="del delSldLayout">
        <pc:chgData name="Muhammad Ahmed (2432725)" userId="S::2432725@student.uwtsd.ac.uk::c9bff6da-d856-4768-af69-29014f127ee0" providerId="AD" clId="Web-{D82F8E77-CD8B-C53B-0901-832C5E16C7EF}" dt="2026-02-22T01:25:28.394" v="487"/>
        <pc:sldMasterMkLst>
          <pc:docMk/>
          <pc:sldMasterMk cId="2460954070" sldId="2147483660"/>
        </pc:sldMasterMkLst>
        <pc:sldLayoutChg chg="del">
          <pc:chgData name="Muhammad Ahmed (2432725)" userId="S::2432725@student.uwtsd.ac.uk::c9bff6da-d856-4768-af69-29014f127ee0" providerId="AD" clId="Web-{D82F8E77-CD8B-C53B-0901-832C5E16C7EF}" dt="2026-02-22T01:25:28.394" v="487"/>
          <pc:sldLayoutMkLst>
            <pc:docMk/>
            <pc:sldMasterMk cId="2460954070" sldId="2147483660"/>
            <pc:sldLayoutMk cId="2385387890" sldId="2147483661"/>
          </pc:sldLayoutMkLst>
        </pc:sldLayoutChg>
        <pc:sldLayoutChg chg="del">
          <pc:chgData name="Muhammad Ahmed (2432725)" userId="S::2432725@student.uwtsd.ac.uk::c9bff6da-d856-4768-af69-29014f127ee0" providerId="AD" clId="Web-{D82F8E77-CD8B-C53B-0901-832C5E16C7EF}" dt="2026-02-22T01:25:28.394" v="487"/>
          <pc:sldLayoutMkLst>
            <pc:docMk/>
            <pc:sldMasterMk cId="2460954070" sldId="2147483660"/>
            <pc:sldLayoutMk cId="949138452" sldId="2147483662"/>
          </pc:sldLayoutMkLst>
        </pc:sldLayoutChg>
        <pc:sldLayoutChg chg="del">
          <pc:chgData name="Muhammad Ahmed (2432725)" userId="S::2432725@student.uwtsd.ac.uk::c9bff6da-d856-4768-af69-29014f127ee0" providerId="AD" clId="Web-{D82F8E77-CD8B-C53B-0901-832C5E16C7EF}" dt="2026-02-22T01:25:28.394" v="487"/>
          <pc:sldLayoutMkLst>
            <pc:docMk/>
            <pc:sldMasterMk cId="2460954070" sldId="2147483660"/>
            <pc:sldLayoutMk cId="2591524520" sldId="2147483663"/>
          </pc:sldLayoutMkLst>
        </pc:sldLayoutChg>
        <pc:sldLayoutChg chg="del">
          <pc:chgData name="Muhammad Ahmed (2432725)" userId="S::2432725@student.uwtsd.ac.uk::c9bff6da-d856-4768-af69-29014f127ee0" providerId="AD" clId="Web-{D82F8E77-CD8B-C53B-0901-832C5E16C7EF}" dt="2026-02-22T01:25:28.394" v="487"/>
          <pc:sldLayoutMkLst>
            <pc:docMk/>
            <pc:sldMasterMk cId="2460954070" sldId="2147483660"/>
            <pc:sldLayoutMk cId="1203092039" sldId="2147483664"/>
          </pc:sldLayoutMkLst>
        </pc:sldLayoutChg>
        <pc:sldLayoutChg chg="del">
          <pc:chgData name="Muhammad Ahmed (2432725)" userId="S::2432725@student.uwtsd.ac.uk::c9bff6da-d856-4768-af69-29014f127ee0" providerId="AD" clId="Web-{D82F8E77-CD8B-C53B-0901-832C5E16C7EF}" dt="2026-02-22T01:25:28.394" v="487"/>
          <pc:sldLayoutMkLst>
            <pc:docMk/>
            <pc:sldMasterMk cId="2460954070" sldId="2147483660"/>
            <pc:sldLayoutMk cId="3733172339" sldId="2147483665"/>
          </pc:sldLayoutMkLst>
        </pc:sldLayoutChg>
        <pc:sldLayoutChg chg="del">
          <pc:chgData name="Muhammad Ahmed (2432725)" userId="S::2432725@student.uwtsd.ac.uk::c9bff6da-d856-4768-af69-29014f127ee0" providerId="AD" clId="Web-{D82F8E77-CD8B-C53B-0901-832C5E16C7EF}" dt="2026-02-22T01:25:28.394" v="487"/>
          <pc:sldLayoutMkLst>
            <pc:docMk/>
            <pc:sldMasterMk cId="2460954070" sldId="2147483660"/>
            <pc:sldLayoutMk cId="3210312558" sldId="2147483666"/>
          </pc:sldLayoutMkLst>
        </pc:sldLayoutChg>
        <pc:sldLayoutChg chg="del">
          <pc:chgData name="Muhammad Ahmed (2432725)" userId="S::2432725@student.uwtsd.ac.uk::c9bff6da-d856-4768-af69-29014f127ee0" providerId="AD" clId="Web-{D82F8E77-CD8B-C53B-0901-832C5E16C7EF}" dt="2026-02-22T01:25:28.394" v="487"/>
          <pc:sldLayoutMkLst>
            <pc:docMk/>
            <pc:sldMasterMk cId="2460954070" sldId="2147483660"/>
            <pc:sldLayoutMk cId="3146388984" sldId="2147483667"/>
          </pc:sldLayoutMkLst>
        </pc:sldLayoutChg>
        <pc:sldLayoutChg chg="del">
          <pc:chgData name="Muhammad Ahmed (2432725)" userId="S::2432725@student.uwtsd.ac.uk::c9bff6da-d856-4768-af69-29014f127ee0" providerId="AD" clId="Web-{D82F8E77-CD8B-C53B-0901-832C5E16C7EF}" dt="2026-02-22T01:25:28.394" v="487"/>
          <pc:sldLayoutMkLst>
            <pc:docMk/>
            <pc:sldMasterMk cId="2460954070" sldId="2147483660"/>
            <pc:sldLayoutMk cId="3171841454" sldId="2147483668"/>
          </pc:sldLayoutMkLst>
        </pc:sldLayoutChg>
        <pc:sldLayoutChg chg="del">
          <pc:chgData name="Muhammad Ahmed (2432725)" userId="S::2432725@student.uwtsd.ac.uk::c9bff6da-d856-4768-af69-29014f127ee0" providerId="AD" clId="Web-{D82F8E77-CD8B-C53B-0901-832C5E16C7EF}" dt="2026-02-22T01:25:28.394" v="487"/>
          <pc:sldLayoutMkLst>
            <pc:docMk/>
            <pc:sldMasterMk cId="2460954070" sldId="2147483660"/>
            <pc:sldLayoutMk cId="1718958274" sldId="2147483669"/>
          </pc:sldLayoutMkLst>
        </pc:sldLayoutChg>
        <pc:sldLayoutChg chg="del">
          <pc:chgData name="Muhammad Ahmed (2432725)" userId="S::2432725@student.uwtsd.ac.uk::c9bff6da-d856-4768-af69-29014f127ee0" providerId="AD" clId="Web-{D82F8E77-CD8B-C53B-0901-832C5E16C7EF}" dt="2026-02-22T01:25:28.394" v="487"/>
          <pc:sldLayoutMkLst>
            <pc:docMk/>
            <pc:sldMasterMk cId="2460954070" sldId="2147483660"/>
            <pc:sldLayoutMk cId="2202905451" sldId="2147483670"/>
          </pc:sldLayoutMkLst>
        </pc:sldLayoutChg>
        <pc:sldLayoutChg chg="del">
          <pc:chgData name="Muhammad Ahmed (2432725)" userId="S::2432725@student.uwtsd.ac.uk::c9bff6da-d856-4768-af69-29014f127ee0" providerId="AD" clId="Web-{D82F8E77-CD8B-C53B-0901-832C5E16C7EF}" dt="2026-02-22T01:25:28.394" v="487"/>
          <pc:sldLayoutMkLst>
            <pc:docMk/>
            <pc:sldMasterMk cId="2460954070" sldId="2147483660"/>
            <pc:sldLayoutMk cId="3479445657" sldId="2147483671"/>
          </pc:sldLayoutMkLst>
        </pc:sldLayoutChg>
      </pc:sldMasterChg>
      <pc:sldMasterChg chg="add del addSldLayout delSldLayout modSldLayout">
        <pc:chgData name="Muhammad Ahmed (2432725)" userId="S::2432725@student.uwtsd.ac.uk::c9bff6da-d856-4768-af69-29014f127ee0" providerId="AD" clId="Web-{D82F8E77-CD8B-C53B-0901-832C5E16C7EF}" dt="2026-02-22T01:26:42.272" v="488"/>
        <pc:sldMasterMkLst>
          <pc:docMk/>
          <pc:sldMasterMk cId="4292716390" sldId="2147483672"/>
        </pc:sldMasterMkLst>
        <pc:sldLayoutChg chg="add del mod replId">
          <pc:chgData name="Muhammad Ahmed (2432725)" userId="S::2432725@student.uwtsd.ac.uk::c9bff6da-d856-4768-af69-29014f127ee0" providerId="AD" clId="Web-{D82F8E77-CD8B-C53B-0901-832C5E16C7EF}" dt="2026-02-22T01:26:42.272" v="488"/>
          <pc:sldLayoutMkLst>
            <pc:docMk/>
            <pc:sldMasterMk cId="4292716390" sldId="2147483672"/>
            <pc:sldLayoutMk cId="2032538932" sldId="2147483673"/>
          </pc:sldLayoutMkLst>
        </pc:sldLayoutChg>
        <pc:sldLayoutChg chg="add del mod replId">
          <pc:chgData name="Muhammad Ahmed (2432725)" userId="S::2432725@student.uwtsd.ac.uk::c9bff6da-d856-4768-af69-29014f127ee0" providerId="AD" clId="Web-{D82F8E77-CD8B-C53B-0901-832C5E16C7EF}" dt="2026-02-22T01:26:42.272" v="488"/>
          <pc:sldLayoutMkLst>
            <pc:docMk/>
            <pc:sldMasterMk cId="4292716390" sldId="2147483672"/>
            <pc:sldLayoutMk cId="171052599" sldId="2147483674"/>
          </pc:sldLayoutMkLst>
        </pc:sldLayoutChg>
        <pc:sldLayoutChg chg="add del mod replId">
          <pc:chgData name="Muhammad Ahmed (2432725)" userId="S::2432725@student.uwtsd.ac.uk::c9bff6da-d856-4768-af69-29014f127ee0" providerId="AD" clId="Web-{D82F8E77-CD8B-C53B-0901-832C5E16C7EF}" dt="2026-02-22T01:26:42.272" v="488"/>
          <pc:sldLayoutMkLst>
            <pc:docMk/>
            <pc:sldMasterMk cId="4292716390" sldId="2147483672"/>
            <pc:sldLayoutMk cId="3830423474" sldId="2147483675"/>
          </pc:sldLayoutMkLst>
        </pc:sldLayoutChg>
        <pc:sldLayoutChg chg="add del mod replId">
          <pc:chgData name="Muhammad Ahmed (2432725)" userId="S::2432725@student.uwtsd.ac.uk::c9bff6da-d856-4768-af69-29014f127ee0" providerId="AD" clId="Web-{D82F8E77-CD8B-C53B-0901-832C5E16C7EF}" dt="2026-02-22T01:26:42.272" v="488"/>
          <pc:sldLayoutMkLst>
            <pc:docMk/>
            <pc:sldMasterMk cId="4292716390" sldId="2147483672"/>
            <pc:sldLayoutMk cId="1901227933" sldId="2147483676"/>
          </pc:sldLayoutMkLst>
        </pc:sldLayoutChg>
        <pc:sldLayoutChg chg="add del mod replId">
          <pc:chgData name="Muhammad Ahmed (2432725)" userId="S::2432725@student.uwtsd.ac.uk::c9bff6da-d856-4768-af69-29014f127ee0" providerId="AD" clId="Web-{D82F8E77-CD8B-C53B-0901-832C5E16C7EF}" dt="2026-02-22T01:26:42.272" v="488"/>
          <pc:sldLayoutMkLst>
            <pc:docMk/>
            <pc:sldMasterMk cId="4292716390" sldId="2147483672"/>
            <pc:sldLayoutMk cId="937435420" sldId="2147483677"/>
          </pc:sldLayoutMkLst>
        </pc:sldLayoutChg>
        <pc:sldLayoutChg chg="add del mod replId">
          <pc:chgData name="Muhammad Ahmed (2432725)" userId="S::2432725@student.uwtsd.ac.uk::c9bff6da-d856-4768-af69-29014f127ee0" providerId="AD" clId="Web-{D82F8E77-CD8B-C53B-0901-832C5E16C7EF}" dt="2026-02-22T01:26:42.272" v="488"/>
          <pc:sldLayoutMkLst>
            <pc:docMk/>
            <pc:sldMasterMk cId="4292716390" sldId="2147483672"/>
            <pc:sldLayoutMk cId="1785652326" sldId="2147483678"/>
          </pc:sldLayoutMkLst>
        </pc:sldLayoutChg>
        <pc:sldLayoutChg chg="add del mod replId">
          <pc:chgData name="Muhammad Ahmed (2432725)" userId="S::2432725@student.uwtsd.ac.uk::c9bff6da-d856-4768-af69-29014f127ee0" providerId="AD" clId="Web-{D82F8E77-CD8B-C53B-0901-832C5E16C7EF}" dt="2026-02-22T01:26:42.272" v="488"/>
          <pc:sldLayoutMkLst>
            <pc:docMk/>
            <pc:sldMasterMk cId="4292716390" sldId="2147483672"/>
            <pc:sldLayoutMk cId="207201118" sldId="2147483679"/>
          </pc:sldLayoutMkLst>
        </pc:sldLayoutChg>
        <pc:sldLayoutChg chg="add del mod replId">
          <pc:chgData name="Muhammad Ahmed (2432725)" userId="S::2432725@student.uwtsd.ac.uk::c9bff6da-d856-4768-af69-29014f127ee0" providerId="AD" clId="Web-{D82F8E77-CD8B-C53B-0901-832C5E16C7EF}" dt="2026-02-22T01:26:42.272" v="488"/>
          <pc:sldLayoutMkLst>
            <pc:docMk/>
            <pc:sldMasterMk cId="4292716390" sldId="2147483672"/>
            <pc:sldLayoutMk cId="2555671085" sldId="2147483680"/>
          </pc:sldLayoutMkLst>
        </pc:sldLayoutChg>
        <pc:sldLayoutChg chg="add del mod replId">
          <pc:chgData name="Muhammad Ahmed (2432725)" userId="S::2432725@student.uwtsd.ac.uk::c9bff6da-d856-4768-af69-29014f127ee0" providerId="AD" clId="Web-{D82F8E77-CD8B-C53B-0901-832C5E16C7EF}" dt="2026-02-22T01:26:42.272" v="488"/>
          <pc:sldLayoutMkLst>
            <pc:docMk/>
            <pc:sldMasterMk cId="4292716390" sldId="2147483672"/>
            <pc:sldLayoutMk cId="3301163689" sldId="2147483681"/>
          </pc:sldLayoutMkLst>
        </pc:sldLayoutChg>
        <pc:sldLayoutChg chg="add del mod replId">
          <pc:chgData name="Muhammad Ahmed (2432725)" userId="S::2432725@student.uwtsd.ac.uk::c9bff6da-d856-4768-af69-29014f127ee0" providerId="AD" clId="Web-{D82F8E77-CD8B-C53B-0901-832C5E16C7EF}" dt="2026-02-22T01:26:42.272" v="488"/>
          <pc:sldLayoutMkLst>
            <pc:docMk/>
            <pc:sldMasterMk cId="4292716390" sldId="2147483672"/>
            <pc:sldLayoutMk cId="1286383987" sldId="2147483682"/>
          </pc:sldLayoutMkLst>
        </pc:sldLayoutChg>
        <pc:sldLayoutChg chg="add del mod replId">
          <pc:chgData name="Muhammad Ahmed (2432725)" userId="S::2432725@student.uwtsd.ac.uk::c9bff6da-d856-4768-af69-29014f127ee0" providerId="AD" clId="Web-{D82F8E77-CD8B-C53B-0901-832C5E16C7EF}" dt="2026-02-22T01:26:42.272" v="488"/>
          <pc:sldLayoutMkLst>
            <pc:docMk/>
            <pc:sldMasterMk cId="4292716390" sldId="2147483672"/>
            <pc:sldLayoutMk cId="4006724067" sldId="2147483683"/>
          </pc:sldLayoutMkLst>
        </pc:sldLayoutChg>
      </pc:sldMasterChg>
      <pc:sldMasterChg chg="add del addSldLayout delSldLayout modSldLayout">
        <pc:chgData name="Muhammad Ahmed (2432725)" userId="S::2432725@student.uwtsd.ac.uk::c9bff6da-d856-4768-af69-29014f127ee0" providerId="AD" clId="Web-{D82F8E77-CD8B-C53B-0901-832C5E16C7EF}" dt="2026-02-22T01:26:59.148" v="489"/>
        <pc:sldMasterMkLst>
          <pc:docMk/>
          <pc:sldMasterMk cId="436467283" sldId="2147483684"/>
        </pc:sldMasterMkLst>
        <pc:sldLayoutChg chg="add del mod replId">
          <pc:chgData name="Muhammad Ahmed (2432725)" userId="S::2432725@student.uwtsd.ac.uk::c9bff6da-d856-4768-af69-29014f127ee0" providerId="AD" clId="Web-{D82F8E77-CD8B-C53B-0901-832C5E16C7EF}" dt="2026-02-22T01:26:59.148" v="489"/>
          <pc:sldLayoutMkLst>
            <pc:docMk/>
            <pc:sldMasterMk cId="436467283" sldId="2147483684"/>
            <pc:sldLayoutMk cId="3562871952" sldId="2147483685"/>
          </pc:sldLayoutMkLst>
        </pc:sldLayoutChg>
        <pc:sldLayoutChg chg="add del mod replId">
          <pc:chgData name="Muhammad Ahmed (2432725)" userId="S::2432725@student.uwtsd.ac.uk::c9bff6da-d856-4768-af69-29014f127ee0" providerId="AD" clId="Web-{D82F8E77-CD8B-C53B-0901-832C5E16C7EF}" dt="2026-02-22T01:26:59.148" v="489"/>
          <pc:sldLayoutMkLst>
            <pc:docMk/>
            <pc:sldMasterMk cId="436467283" sldId="2147483684"/>
            <pc:sldLayoutMk cId="3558126938" sldId="2147483686"/>
          </pc:sldLayoutMkLst>
        </pc:sldLayoutChg>
        <pc:sldLayoutChg chg="add del mod replId">
          <pc:chgData name="Muhammad Ahmed (2432725)" userId="S::2432725@student.uwtsd.ac.uk::c9bff6da-d856-4768-af69-29014f127ee0" providerId="AD" clId="Web-{D82F8E77-CD8B-C53B-0901-832C5E16C7EF}" dt="2026-02-22T01:26:59.148" v="489"/>
          <pc:sldLayoutMkLst>
            <pc:docMk/>
            <pc:sldMasterMk cId="436467283" sldId="2147483684"/>
            <pc:sldLayoutMk cId="1540618118" sldId="2147483687"/>
          </pc:sldLayoutMkLst>
        </pc:sldLayoutChg>
        <pc:sldLayoutChg chg="add del mod replId">
          <pc:chgData name="Muhammad Ahmed (2432725)" userId="S::2432725@student.uwtsd.ac.uk::c9bff6da-d856-4768-af69-29014f127ee0" providerId="AD" clId="Web-{D82F8E77-CD8B-C53B-0901-832C5E16C7EF}" dt="2026-02-22T01:26:59.148" v="489"/>
          <pc:sldLayoutMkLst>
            <pc:docMk/>
            <pc:sldMasterMk cId="436467283" sldId="2147483684"/>
            <pc:sldLayoutMk cId="3662404178" sldId="2147483688"/>
          </pc:sldLayoutMkLst>
        </pc:sldLayoutChg>
        <pc:sldLayoutChg chg="add del mod replId">
          <pc:chgData name="Muhammad Ahmed (2432725)" userId="S::2432725@student.uwtsd.ac.uk::c9bff6da-d856-4768-af69-29014f127ee0" providerId="AD" clId="Web-{D82F8E77-CD8B-C53B-0901-832C5E16C7EF}" dt="2026-02-22T01:26:59.148" v="489"/>
          <pc:sldLayoutMkLst>
            <pc:docMk/>
            <pc:sldMasterMk cId="436467283" sldId="2147483684"/>
            <pc:sldLayoutMk cId="3953776220" sldId="2147483689"/>
          </pc:sldLayoutMkLst>
        </pc:sldLayoutChg>
        <pc:sldLayoutChg chg="add del mod replId">
          <pc:chgData name="Muhammad Ahmed (2432725)" userId="S::2432725@student.uwtsd.ac.uk::c9bff6da-d856-4768-af69-29014f127ee0" providerId="AD" clId="Web-{D82F8E77-CD8B-C53B-0901-832C5E16C7EF}" dt="2026-02-22T01:26:59.148" v="489"/>
          <pc:sldLayoutMkLst>
            <pc:docMk/>
            <pc:sldMasterMk cId="436467283" sldId="2147483684"/>
            <pc:sldLayoutMk cId="3309056967" sldId="2147483690"/>
          </pc:sldLayoutMkLst>
        </pc:sldLayoutChg>
        <pc:sldLayoutChg chg="add del mod replId">
          <pc:chgData name="Muhammad Ahmed (2432725)" userId="S::2432725@student.uwtsd.ac.uk::c9bff6da-d856-4768-af69-29014f127ee0" providerId="AD" clId="Web-{D82F8E77-CD8B-C53B-0901-832C5E16C7EF}" dt="2026-02-22T01:26:59.148" v="489"/>
          <pc:sldLayoutMkLst>
            <pc:docMk/>
            <pc:sldMasterMk cId="436467283" sldId="2147483684"/>
            <pc:sldLayoutMk cId="975518226" sldId="2147483691"/>
          </pc:sldLayoutMkLst>
        </pc:sldLayoutChg>
        <pc:sldLayoutChg chg="add del mod replId">
          <pc:chgData name="Muhammad Ahmed (2432725)" userId="S::2432725@student.uwtsd.ac.uk::c9bff6da-d856-4768-af69-29014f127ee0" providerId="AD" clId="Web-{D82F8E77-CD8B-C53B-0901-832C5E16C7EF}" dt="2026-02-22T01:26:59.148" v="489"/>
          <pc:sldLayoutMkLst>
            <pc:docMk/>
            <pc:sldMasterMk cId="436467283" sldId="2147483684"/>
            <pc:sldLayoutMk cId="2873493572" sldId="2147483692"/>
          </pc:sldLayoutMkLst>
        </pc:sldLayoutChg>
        <pc:sldLayoutChg chg="add del mod replId">
          <pc:chgData name="Muhammad Ahmed (2432725)" userId="S::2432725@student.uwtsd.ac.uk::c9bff6da-d856-4768-af69-29014f127ee0" providerId="AD" clId="Web-{D82F8E77-CD8B-C53B-0901-832C5E16C7EF}" dt="2026-02-22T01:26:59.148" v="489"/>
          <pc:sldLayoutMkLst>
            <pc:docMk/>
            <pc:sldMasterMk cId="436467283" sldId="2147483684"/>
            <pc:sldLayoutMk cId="2286174931" sldId="2147483693"/>
          </pc:sldLayoutMkLst>
        </pc:sldLayoutChg>
        <pc:sldLayoutChg chg="add del mod replId">
          <pc:chgData name="Muhammad Ahmed (2432725)" userId="S::2432725@student.uwtsd.ac.uk::c9bff6da-d856-4768-af69-29014f127ee0" providerId="AD" clId="Web-{D82F8E77-CD8B-C53B-0901-832C5E16C7EF}" dt="2026-02-22T01:26:59.148" v="489"/>
          <pc:sldLayoutMkLst>
            <pc:docMk/>
            <pc:sldMasterMk cId="436467283" sldId="2147483684"/>
            <pc:sldLayoutMk cId="1234618466" sldId="2147483694"/>
          </pc:sldLayoutMkLst>
        </pc:sldLayoutChg>
        <pc:sldLayoutChg chg="add del mod replId">
          <pc:chgData name="Muhammad Ahmed (2432725)" userId="S::2432725@student.uwtsd.ac.uk::c9bff6da-d856-4768-af69-29014f127ee0" providerId="AD" clId="Web-{D82F8E77-CD8B-C53B-0901-832C5E16C7EF}" dt="2026-02-22T01:26:59.148" v="489"/>
          <pc:sldLayoutMkLst>
            <pc:docMk/>
            <pc:sldMasterMk cId="436467283" sldId="2147483684"/>
            <pc:sldLayoutMk cId="3659651294" sldId="2147483695"/>
          </pc:sldLayoutMkLst>
        </pc:sldLayoutChg>
      </pc:sldMasterChg>
      <pc:sldMasterChg chg="add del addSldLayout delSldLayout modSldLayout">
        <pc:chgData name="Muhammad Ahmed (2432725)" userId="S::2432725@student.uwtsd.ac.uk::c9bff6da-d856-4768-af69-29014f127ee0" providerId="AD" clId="Web-{D82F8E77-CD8B-C53B-0901-832C5E16C7EF}" dt="2026-02-22T01:27:12.649" v="490"/>
        <pc:sldMasterMkLst>
          <pc:docMk/>
          <pc:sldMasterMk cId="1022693712" sldId="2147483696"/>
        </pc:sldMasterMkLst>
        <pc:sldLayoutChg chg="add del mod replId">
          <pc:chgData name="Muhammad Ahmed (2432725)" userId="S::2432725@student.uwtsd.ac.uk::c9bff6da-d856-4768-af69-29014f127ee0" providerId="AD" clId="Web-{D82F8E77-CD8B-C53B-0901-832C5E16C7EF}" dt="2026-02-22T01:27:12.649" v="490"/>
          <pc:sldLayoutMkLst>
            <pc:docMk/>
            <pc:sldMasterMk cId="1022693712" sldId="2147483696"/>
            <pc:sldLayoutMk cId="346343065" sldId="2147483697"/>
          </pc:sldLayoutMkLst>
        </pc:sldLayoutChg>
        <pc:sldLayoutChg chg="add del mod replId">
          <pc:chgData name="Muhammad Ahmed (2432725)" userId="S::2432725@student.uwtsd.ac.uk::c9bff6da-d856-4768-af69-29014f127ee0" providerId="AD" clId="Web-{D82F8E77-CD8B-C53B-0901-832C5E16C7EF}" dt="2026-02-22T01:27:12.649" v="490"/>
          <pc:sldLayoutMkLst>
            <pc:docMk/>
            <pc:sldMasterMk cId="1022693712" sldId="2147483696"/>
            <pc:sldLayoutMk cId="1450128493" sldId="2147483698"/>
          </pc:sldLayoutMkLst>
        </pc:sldLayoutChg>
        <pc:sldLayoutChg chg="add del mod replId">
          <pc:chgData name="Muhammad Ahmed (2432725)" userId="S::2432725@student.uwtsd.ac.uk::c9bff6da-d856-4768-af69-29014f127ee0" providerId="AD" clId="Web-{D82F8E77-CD8B-C53B-0901-832C5E16C7EF}" dt="2026-02-22T01:27:12.649" v="490"/>
          <pc:sldLayoutMkLst>
            <pc:docMk/>
            <pc:sldMasterMk cId="1022693712" sldId="2147483696"/>
            <pc:sldLayoutMk cId="1424652806" sldId="2147483699"/>
          </pc:sldLayoutMkLst>
        </pc:sldLayoutChg>
        <pc:sldLayoutChg chg="add del mod replId">
          <pc:chgData name="Muhammad Ahmed (2432725)" userId="S::2432725@student.uwtsd.ac.uk::c9bff6da-d856-4768-af69-29014f127ee0" providerId="AD" clId="Web-{D82F8E77-CD8B-C53B-0901-832C5E16C7EF}" dt="2026-02-22T01:27:12.649" v="490"/>
          <pc:sldLayoutMkLst>
            <pc:docMk/>
            <pc:sldMasterMk cId="1022693712" sldId="2147483696"/>
            <pc:sldLayoutMk cId="2777878066" sldId="2147483700"/>
          </pc:sldLayoutMkLst>
        </pc:sldLayoutChg>
        <pc:sldLayoutChg chg="add del mod replId">
          <pc:chgData name="Muhammad Ahmed (2432725)" userId="S::2432725@student.uwtsd.ac.uk::c9bff6da-d856-4768-af69-29014f127ee0" providerId="AD" clId="Web-{D82F8E77-CD8B-C53B-0901-832C5E16C7EF}" dt="2026-02-22T01:27:12.649" v="490"/>
          <pc:sldLayoutMkLst>
            <pc:docMk/>
            <pc:sldMasterMk cId="1022693712" sldId="2147483696"/>
            <pc:sldLayoutMk cId="1020280256" sldId="2147483701"/>
          </pc:sldLayoutMkLst>
        </pc:sldLayoutChg>
        <pc:sldLayoutChg chg="add del mod replId">
          <pc:chgData name="Muhammad Ahmed (2432725)" userId="S::2432725@student.uwtsd.ac.uk::c9bff6da-d856-4768-af69-29014f127ee0" providerId="AD" clId="Web-{D82F8E77-CD8B-C53B-0901-832C5E16C7EF}" dt="2026-02-22T01:27:12.649" v="490"/>
          <pc:sldLayoutMkLst>
            <pc:docMk/>
            <pc:sldMasterMk cId="1022693712" sldId="2147483696"/>
            <pc:sldLayoutMk cId="1677902894" sldId="2147483702"/>
          </pc:sldLayoutMkLst>
        </pc:sldLayoutChg>
        <pc:sldLayoutChg chg="add del mod replId">
          <pc:chgData name="Muhammad Ahmed (2432725)" userId="S::2432725@student.uwtsd.ac.uk::c9bff6da-d856-4768-af69-29014f127ee0" providerId="AD" clId="Web-{D82F8E77-CD8B-C53B-0901-832C5E16C7EF}" dt="2026-02-22T01:27:12.649" v="490"/>
          <pc:sldLayoutMkLst>
            <pc:docMk/>
            <pc:sldMasterMk cId="1022693712" sldId="2147483696"/>
            <pc:sldLayoutMk cId="134488386" sldId="2147483703"/>
          </pc:sldLayoutMkLst>
        </pc:sldLayoutChg>
        <pc:sldLayoutChg chg="add del mod replId">
          <pc:chgData name="Muhammad Ahmed (2432725)" userId="S::2432725@student.uwtsd.ac.uk::c9bff6da-d856-4768-af69-29014f127ee0" providerId="AD" clId="Web-{D82F8E77-CD8B-C53B-0901-832C5E16C7EF}" dt="2026-02-22T01:27:12.649" v="490"/>
          <pc:sldLayoutMkLst>
            <pc:docMk/>
            <pc:sldMasterMk cId="1022693712" sldId="2147483696"/>
            <pc:sldLayoutMk cId="3498984337" sldId="2147483704"/>
          </pc:sldLayoutMkLst>
        </pc:sldLayoutChg>
        <pc:sldLayoutChg chg="add del mod replId">
          <pc:chgData name="Muhammad Ahmed (2432725)" userId="S::2432725@student.uwtsd.ac.uk::c9bff6da-d856-4768-af69-29014f127ee0" providerId="AD" clId="Web-{D82F8E77-CD8B-C53B-0901-832C5E16C7EF}" dt="2026-02-22T01:27:12.649" v="490"/>
          <pc:sldLayoutMkLst>
            <pc:docMk/>
            <pc:sldMasterMk cId="1022693712" sldId="2147483696"/>
            <pc:sldLayoutMk cId="3427978139" sldId="2147483705"/>
          </pc:sldLayoutMkLst>
        </pc:sldLayoutChg>
        <pc:sldLayoutChg chg="add del mod replId">
          <pc:chgData name="Muhammad Ahmed (2432725)" userId="S::2432725@student.uwtsd.ac.uk::c9bff6da-d856-4768-af69-29014f127ee0" providerId="AD" clId="Web-{D82F8E77-CD8B-C53B-0901-832C5E16C7EF}" dt="2026-02-22T01:27:12.649" v="490"/>
          <pc:sldLayoutMkLst>
            <pc:docMk/>
            <pc:sldMasterMk cId="1022693712" sldId="2147483696"/>
            <pc:sldLayoutMk cId="2454192840" sldId="2147483706"/>
          </pc:sldLayoutMkLst>
        </pc:sldLayoutChg>
        <pc:sldLayoutChg chg="add del mod replId">
          <pc:chgData name="Muhammad Ahmed (2432725)" userId="S::2432725@student.uwtsd.ac.uk::c9bff6da-d856-4768-af69-29014f127ee0" providerId="AD" clId="Web-{D82F8E77-CD8B-C53B-0901-832C5E16C7EF}" dt="2026-02-22T01:27:12.649" v="490"/>
          <pc:sldLayoutMkLst>
            <pc:docMk/>
            <pc:sldMasterMk cId="1022693712" sldId="2147483696"/>
            <pc:sldLayoutMk cId="1184455217" sldId="2147483707"/>
          </pc:sldLayoutMkLst>
        </pc:sldLayoutChg>
        <pc:sldLayoutChg chg="add del mod replId">
          <pc:chgData name="Muhammad Ahmed (2432725)" userId="S::2432725@student.uwtsd.ac.uk::c9bff6da-d856-4768-af69-29014f127ee0" providerId="AD" clId="Web-{D82F8E77-CD8B-C53B-0901-832C5E16C7EF}" dt="2026-02-22T01:27:12.649" v="490"/>
          <pc:sldLayoutMkLst>
            <pc:docMk/>
            <pc:sldMasterMk cId="1022693712" sldId="2147483696"/>
            <pc:sldLayoutMk cId="984627926" sldId="2147483708"/>
          </pc:sldLayoutMkLst>
        </pc:sldLayoutChg>
        <pc:sldLayoutChg chg="add del mod replId">
          <pc:chgData name="Muhammad Ahmed (2432725)" userId="S::2432725@student.uwtsd.ac.uk::c9bff6da-d856-4768-af69-29014f127ee0" providerId="AD" clId="Web-{D82F8E77-CD8B-C53B-0901-832C5E16C7EF}" dt="2026-02-22T01:27:12.649" v="490"/>
          <pc:sldLayoutMkLst>
            <pc:docMk/>
            <pc:sldMasterMk cId="1022693712" sldId="2147483696"/>
            <pc:sldLayoutMk cId="1745144442" sldId="2147483709"/>
          </pc:sldLayoutMkLst>
        </pc:sldLayoutChg>
        <pc:sldLayoutChg chg="add del mod replId">
          <pc:chgData name="Muhammad Ahmed (2432725)" userId="S::2432725@student.uwtsd.ac.uk::c9bff6da-d856-4768-af69-29014f127ee0" providerId="AD" clId="Web-{D82F8E77-CD8B-C53B-0901-832C5E16C7EF}" dt="2026-02-22T01:27:12.649" v="490"/>
          <pc:sldLayoutMkLst>
            <pc:docMk/>
            <pc:sldMasterMk cId="1022693712" sldId="2147483696"/>
            <pc:sldLayoutMk cId="3283812587" sldId="2147483710"/>
          </pc:sldLayoutMkLst>
        </pc:sldLayoutChg>
        <pc:sldLayoutChg chg="add del mod replId">
          <pc:chgData name="Muhammad Ahmed (2432725)" userId="S::2432725@student.uwtsd.ac.uk::c9bff6da-d856-4768-af69-29014f127ee0" providerId="AD" clId="Web-{D82F8E77-CD8B-C53B-0901-832C5E16C7EF}" dt="2026-02-22T01:27:12.649" v="490"/>
          <pc:sldLayoutMkLst>
            <pc:docMk/>
            <pc:sldMasterMk cId="1022693712" sldId="2147483696"/>
            <pc:sldLayoutMk cId="918558371" sldId="2147483711"/>
          </pc:sldLayoutMkLst>
        </pc:sldLayoutChg>
        <pc:sldLayoutChg chg="add del mod replId">
          <pc:chgData name="Muhammad Ahmed (2432725)" userId="S::2432725@student.uwtsd.ac.uk::c9bff6da-d856-4768-af69-29014f127ee0" providerId="AD" clId="Web-{D82F8E77-CD8B-C53B-0901-832C5E16C7EF}" dt="2026-02-22T01:27:12.649" v="490"/>
          <pc:sldLayoutMkLst>
            <pc:docMk/>
            <pc:sldMasterMk cId="1022693712" sldId="2147483696"/>
            <pc:sldLayoutMk cId="2419656504" sldId="2147483712"/>
          </pc:sldLayoutMkLst>
        </pc:sldLayoutChg>
        <pc:sldLayoutChg chg="add del mod replId">
          <pc:chgData name="Muhammad Ahmed (2432725)" userId="S::2432725@student.uwtsd.ac.uk::c9bff6da-d856-4768-af69-29014f127ee0" providerId="AD" clId="Web-{D82F8E77-CD8B-C53B-0901-832C5E16C7EF}" dt="2026-02-22T01:27:12.649" v="490"/>
          <pc:sldLayoutMkLst>
            <pc:docMk/>
            <pc:sldMasterMk cId="1022693712" sldId="2147483696"/>
            <pc:sldLayoutMk cId="1012475881" sldId="2147483713"/>
          </pc:sldLayoutMkLst>
        </pc:sldLayoutChg>
      </pc:sldMasterChg>
      <pc:sldMasterChg chg="add del addSldLayout delSldLayout modSldLayout">
        <pc:chgData name="Muhammad Ahmed (2432725)" userId="S::2432725@student.uwtsd.ac.uk::c9bff6da-d856-4768-af69-29014f127ee0" providerId="AD" clId="Web-{D82F8E77-CD8B-C53B-0901-832C5E16C7EF}" dt="2026-02-22T01:28:43.639" v="504"/>
        <pc:sldMasterMkLst>
          <pc:docMk/>
          <pc:sldMasterMk cId="1254751589" sldId="2147483714"/>
        </pc:sldMasterMkLst>
        <pc:sldLayoutChg chg="add del mod replId">
          <pc:chgData name="Muhammad Ahmed (2432725)" userId="S::2432725@student.uwtsd.ac.uk::c9bff6da-d856-4768-af69-29014f127ee0" providerId="AD" clId="Web-{D82F8E77-CD8B-C53B-0901-832C5E16C7EF}" dt="2026-02-22T01:28:43.639" v="504"/>
          <pc:sldLayoutMkLst>
            <pc:docMk/>
            <pc:sldMasterMk cId="1254751589" sldId="2147483714"/>
            <pc:sldLayoutMk cId="1166534184" sldId="2147483715"/>
          </pc:sldLayoutMkLst>
        </pc:sldLayoutChg>
        <pc:sldLayoutChg chg="add del mod replId">
          <pc:chgData name="Muhammad Ahmed (2432725)" userId="S::2432725@student.uwtsd.ac.uk::c9bff6da-d856-4768-af69-29014f127ee0" providerId="AD" clId="Web-{D82F8E77-CD8B-C53B-0901-832C5E16C7EF}" dt="2026-02-22T01:28:43.639" v="504"/>
          <pc:sldLayoutMkLst>
            <pc:docMk/>
            <pc:sldMasterMk cId="1254751589" sldId="2147483714"/>
            <pc:sldLayoutMk cId="3083231656" sldId="2147483716"/>
          </pc:sldLayoutMkLst>
        </pc:sldLayoutChg>
        <pc:sldLayoutChg chg="add del mod replId">
          <pc:chgData name="Muhammad Ahmed (2432725)" userId="S::2432725@student.uwtsd.ac.uk::c9bff6da-d856-4768-af69-29014f127ee0" providerId="AD" clId="Web-{D82F8E77-CD8B-C53B-0901-832C5E16C7EF}" dt="2026-02-22T01:28:43.639" v="504"/>
          <pc:sldLayoutMkLst>
            <pc:docMk/>
            <pc:sldMasterMk cId="1254751589" sldId="2147483714"/>
            <pc:sldLayoutMk cId="2075957982" sldId="2147483717"/>
          </pc:sldLayoutMkLst>
        </pc:sldLayoutChg>
        <pc:sldLayoutChg chg="add del mod replId">
          <pc:chgData name="Muhammad Ahmed (2432725)" userId="S::2432725@student.uwtsd.ac.uk::c9bff6da-d856-4768-af69-29014f127ee0" providerId="AD" clId="Web-{D82F8E77-CD8B-C53B-0901-832C5E16C7EF}" dt="2026-02-22T01:28:43.639" v="504"/>
          <pc:sldLayoutMkLst>
            <pc:docMk/>
            <pc:sldMasterMk cId="1254751589" sldId="2147483714"/>
            <pc:sldLayoutMk cId="99751585" sldId="2147483718"/>
          </pc:sldLayoutMkLst>
        </pc:sldLayoutChg>
        <pc:sldLayoutChg chg="add del mod replId">
          <pc:chgData name="Muhammad Ahmed (2432725)" userId="S::2432725@student.uwtsd.ac.uk::c9bff6da-d856-4768-af69-29014f127ee0" providerId="AD" clId="Web-{D82F8E77-CD8B-C53B-0901-832C5E16C7EF}" dt="2026-02-22T01:28:43.639" v="504"/>
          <pc:sldLayoutMkLst>
            <pc:docMk/>
            <pc:sldMasterMk cId="1254751589" sldId="2147483714"/>
            <pc:sldLayoutMk cId="3060052851" sldId="2147483719"/>
          </pc:sldLayoutMkLst>
        </pc:sldLayoutChg>
        <pc:sldLayoutChg chg="add del mod replId">
          <pc:chgData name="Muhammad Ahmed (2432725)" userId="S::2432725@student.uwtsd.ac.uk::c9bff6da-d856-4768-af69-29014f127ee0" providerId="AD" clId="Web-{D82F8E77-CD8B-C53B-0901-832C5E16C7EF}" dt="2026-02-22T01:28:43.639" v="504"/>
          <pc:sldLayoutMkLst>
            <pc:docMk/>
            <pc:sldMasterMk cId="1254751589" sldId="2147483714"/>
            <pc:sldLayoutMk cId="551254973" sldId="2147483720"/>
          </pc:sldLayoutMkLst>
        </pc:sldLayoutChg>
        <pc:sldLayoutChg chg="add del mod replId">
          <pc:chgData name="Muhammad Ahmed (2432725)" userId="S::2432725@student.uwtsd.ac.uk::c9bff6da-d856-4768-af69-29014f127ee0" providerId="AD" clId="Web-{D82F8E77-CD8B-C53B-0901-832C5E16C7EF}" dt="2026-02-22T01:28:43.639" v="504"/>
          <pc:sldLayoutMkLst>
            <pc:docMk/>
            <pc:sldMasterMk cId="1254751589" sldId="2147483714"/>
            <pc:sldLayoutMk cId="2924768133" sldId="2147483721"/>
          </pc:sldLayoutMkLst>
        </pc:sldLayoutChg>
        <pc:sldLayoutChg chg="add del mod replId">
          <pc:chgData name="Muhammad Ahmed (2432725)" userId="S::2432725@student.uwtsd.ac.uk::c9bff6da-d856-4768-af69-29014f127ee0" providerId="AD" clId="Web-{D82F8E77-CD8B-C53B-0901-832C5E16C7EF}" dt="2026-02-22T01:28:43.639" v="504"/>
          <pc:sldLayoutMkLst>
            <pc:docMk/>
            <pc:sldMasterMk cId="1254751589" sldId="2147483714"/>
            <pc:sldLayoutMk cId="1465828002" sldId="2147483722"/>
          </pc:sldLayoutMkLst>
        </pc:sldLayoutChg>
        <pc:sldLayoutChg chg="add del mod replId">
          <pc:chgData name="Muhammad Ahmed (2432725)" userId="S::2432725@student.uwtsd.ac.uk::c9bff6da-d856-4768-af69-29014f127ee0" providerId="AD" clId="Web-{D82F8E77-CD8B-C53B-0901-832C5E16C7EF}" dt="2026-02-22T01:28:43.639" v="504"/>
          <pc:sldLayoutMkLst>
            <pc:docMk/>
            <pc:sldMasterMk cId="1254751589" sldId="2147483714"/>
            <pc:sldLayoutMk cId="2901326223" sldId="2147483723"/>
          </pc:sldLayoutMkLst>
        </pc:sldLayoutChg>
        <pc:sldLayoutChg chg="add del mod replId">
          <pc:chgData name="Muhammad Ahmed (2432725)" userId="S::2432725@student.uwtsd.ac.uk::c9bff6da-d856-4768-af69-29014f127ee0" providerId="AD" clId="Web-{D82F8E77-CD8B-C53B-0901-832C5E16C7EF}" dt="2026-02-22T01:28:43.639" v="504"/>
          <pc:sldLayoutMkLst>
            <pc:docMk/>
            <pc:sldMasterMk cId="1254751589" sldId="2147483714"/>
            <pc:sldLayoutMk cId="3741109670" sldId="2147483724"/>
          </pc:sldLayoutMkLst>
        </pc:sldLayoutChg>
        <pc:sldLayoutChg chg="add del mod replId">
          <pc:chgData name="Muhammad Ahmed (2432725)" userId="S::2432725@student.uwtsd.ac.uk::c9bff6da-d856-4768-af69-29014f127ee0" providerId="AD" clId="Web-{D82F8E77-CD8B-C53B-0901-832C5E16C7EF}" dt="2026-02-22T01:28:43.639" v="504"/>
          <pc:sldLayoutMkLst>
            <pc:docMk/>
            <pc:sldMasterMk cId="1254751589" sldId="2147483714"/>
            <pc:sldLayoutMk cId="564822528" sldId="2147483725"/>
          </pc:sldLayoutMkLst>
        </pc:sldLayoutChg>
      </pc:sldMasterChg>
      <pc:sldMasterChg chg="add del addSldLayout delSldLayout modSldLayout">
        <pc:chgData name="Muhammad Ahmed (2432725)" userId="S::2432725@student.uwtsd.ac.uk::c9bff6da-d856-4768-af69-29014f127ee0" providerId="AD" clId="Web-{D82F8E77-CD8B-C53B-0901-832C5E16C7EF}" dt="2026-02-22T01:29:08.812" v="505"/>
        <pc:sldMasterMkLst>
          <pc:docMk/>
          <pc:sldMasterMk cId="1954070758" sldId="2147483726"/>
        </pc:sldMasterMkLst>
        <pc:sldLayoutChg chg="add del mod replId">
          <pc:chgData name="Muhammad Ahmed (2432725)" userId="S::2432725@student.uwtsd.ac.uk::c9bff6da-d856-4768-af69-29014f127ee0" providerId="AD" clId="Web-{D82F8E77-CD8B-C53B-0901-832C5E16C7EF}" dt="2026-02-22T01:29:08.812" v="505"/>
          <pc:sldLayoutMkLst>
            <pc:docMk/>
            <pc:sldMasterMk cId="1954070758" sldId="2147483726"/>
            <pc:sldLayoutMk cId="1821456138" sldId="2147483727"/>
          </pc:sldLayoutMkLst>
        </pc:sldLayoutChg>
        <pc:sldLayoutChg chg="add del mod replId">
          <pc:chgData name="Muhammad Ahmed (2432725)" userId="S::2432725@student.uwtsd.ac.uk::c9bff6da-d856-4768-af69-29014f127ee0" providerId="AD" clId="Web-{D82F8E77-CD8B-C53B-0901-832C5E16C7EF}" dt="2026-02-22T01:29:08.812" v="505"/>
          <pc:sldLayoutMkLst>
            <pc:docMk/>
            <pc:sldMasterMk cId="1954070758" sldId="2147483726"/>
            <pc:sldLayoutMk cId="2305009955" sldId="2147483728"/>
          </pc:sldLayoutMkLst>
        </pc:sldLayoutChg>
        <pc:sldLayoutChg chg="add del mod replId">
          <pc:chgData name="Muhammad Ahmed (2432725)" userId="S::2432725@student.uwtsd.ac.uk::c9bff6da-d856-4768-af69-29014f127ee0" providerId="AD" clId="Web-{D82F8E77-CD8B-C53B-0901-832C5E16C7EF}" dt="2026-02-22T01:29:08.812" v="505"/>
          <pc:sldLayoutMkLst>
            <pc:docMk/>
            <pc:sldMasterMk cId="1954070758" sldId="2147483726"/>
            <pc:sldLayoutMk cId="1630553550" sldId="2147483729"/>
          </pc:sldLayoutMkLst>
        </pc:sldLayoutChg>
        <pc:sldLayoutChg chg="add del mod replId">
          <pc:chgData name="Muhammad Ahmed (2432725)" userId="S::2432725@student.uwtsd.ac.uk::c9bff6da-d856-4768-af69-29014f127ee0" providerId="AD" clId="Web-{D82F8E77-CD8B-C53B-0901-832C5E16C7EF}" dt="2026-02-22T01:29:08.812" v="505"/>
          <pc:sldLayoutMkLst>
            <pc:docMk/>
            <pc:sldMasterMk cId="1954070758" sldId="2147483726"/>
            <pc:sldLayoutMk cId="3224821092" sldId="2147483730"/>
          </pc:sldLayoutMkLst>
        </pc:sldLayoutChg>
        <pc:sldLayoutChg chg="add del mod replId">
          <pc:chgData name="Muhammad Ahmed (2432725)" userId="S::2432725@student.uwtsd.ac.uk::c9bff6da-d856-4768-af69-29014f127ee0" providerId="AD" clId="Web-{D82F8E77-CD8B-C53B-0901-832C5E16C7EF}" dt="2026-02-22T01:29:08.812" v="505"/>
          <pc:sldLayoutMkLst>
            <pc:docMk/>
            <pc:sldMasterMk cId="1954070758" sldId="2147483726"/>
            <pc:sldLayoutMk cId="616772499" sldId="2147483731"/>
          </pc:sldLayoutMkLst>
        </pc:sldLayoutChg>
        <pc:sldLayoutChg chg="add del mod replId">
          <pc:chgData name="Muhammad Ahmed (2432725)" userId="S::2432725@student.uwtsd.ac.uk::c9bff6da-d856-4768-af69-29014f127ee0" providerId="AD" clId="Web-{D82F8E77-CD8B-C53B-0901-832C5E16C7EF}" dt="2026-02-22T01:29:08.812" v="505"/>
          <pc:sldLayoutMkLst>
            <pc:docMk/>
            <pc:sldMasterMk cId="1954070758" sldId="2147483726"/>
            <pc:sldLayoutMk cId="3007401641" sldId="2147483732"/>
          </pc:sldLayoutMkLst>
        </pc:sldLayoutChg>
        <pc:sldLayoutChg chg="add del mod replId">
          <pc:chgData name="Muhammad Ahmed (2432725)" userId="S::2432725@student.uwtsd.ac.uk::c9bff6da-d856-4768-af69-29014f127ee0" providerId="AD" clId="Web-{D82F8E77-CD8B-C53B-0901-832C5E16C7EF}" dt="2026-02-22T01:29:08.812" v="505"/>
          <pc:sldLayoutMkLst>
            <pc:docMk/>
            <pc:sldMasterMk cId="1954070758" sldId="2147483726"/>
            <pc:sldLayoutMk cId="4049582624" sldId="2147483733"/>
          </pc:sldLayoutMkLst>
        </pc:sldLayoutChg>
        <pc:sldLayoutChg chg="add del mod replId">
          <pc:chgData name="Muhammad Ahmed (2432725)" userId="S::2432725@student.uwtsd.ac.uk::c9bff6da-d856-4768-af69-29014f127ee0" providerId="AD" clId="Web-{D82F8E77-CD8B-C53B-0901-832C5E16C7EF}" dt="2026-02-22T01:29:08.812" v="505"/>
          <pc:sldLayoutMkLst>
            <pc:docMk/>
            <pc:sldMasterMk cId="1954070758" sldId="2147483726"/>
            <pc:sldLayoutMk cId="2273098154" sldId="2147483734"/>
          </pc:sldLayoutMkLst>
        </pc:sldLayoutChg>
        <pc:sldLayoutChg chg="add del mod replId">
          <pc:chgData name="Muhammad Ahmed (2432725)" userId="S::2432725@student.uwtsd.ac.uk::c9bff6da-d856-4768-af69-29014f127ee0" providerId="AD" clId="Web-{D82F8E77-CD8B-C53B-0901-832C5E16C7EF}" dt="2026-02-22T01:29:08.812" v="505"/>
          <pc:sldLayoutMkLst>
            <pc:docMk/>
            <pc:sldMasterMk cId="1954070758" sldId="2147483726"/>
            <pc:sldLayoutMk cId="4062326900" sldId="2147483735"/>
          </pc:sldLayoutMkLst>
        </pc:sldLayoutChg>
        <pc:sldLayoutChg chg="add del mod replId">
          <pc:chgData name="Muhammad Ahmed (2432725)" userId="S::2432725@student.uwtsd.ac.uk::c9bff6da-d856-4768-af69-29014f127ee0" providerId="AD" clId="Web-{D82F8E77-CD8B-C53B-0901-832C5E16C7EF}" dt="2026-02-22T01:29:08.812" v="505"/>
          <pc:sldLayoutMkLst>
            <pc:docMk/>
            <pc:sldMasterMk cId="1954070758" sldId="2147483726"/>
            <pc:sldLayoutMk cId="121985015" sldId="2147483736"/>
          </pc:sldLayoutMkLst>
        </pc:sldLayoutChg>
        <pc:sldLayoutChg chg="add del mod replId">
          <pc:chgData name="Muhammad Ahmed (2432725)" userId="S::2432725@student.uwtsd.ac.uk::c9bff6da-d856-4768-af69-29014f127ee0" providerId="AD" clId="Web-{D82F8E77-CD8B-C53B-0901-832C5E16C7EF}" dt="2026-02-22T01:29:08.812" v="505"/>
          <pc:sldLayoutMkLst>
            <pc:docMk/>
            <pc:sldMasterMk cId="1954070758" sldId="2147483726"/>
            <pc:sldLayoutMk cId="434413633" sldId="2147483737"/>
          </pc:sldLayoutMkLst>
        </pc:sldLayoutChg>
      </pc:sldMasterChg>
      <pc:sldMasterChg chg="add del addSldLayout delSldLayout modSldLayout">
        <pc:chgData name="Muhammad Ahmed (2432725)" userId="S::2432725@student.uwtsd.ac.uk::c9bff6da-d856-4768-af69-29014f127ee0" providerId="AD" clId="Web-{D82F8E77-CD8B-C53B-0901-832C5E16C7EF}" dt="2026-02-22T01:29:13.547" v="506"/>
        <pc:sldMasterMkLst>
          <pc:docMk/>
          <pc:sldMasterMk cId="3352916715" sldId="2147483738"/>
        </pc:sldMasterMkLst>
        <pc:sldLayoutChg chg="add del mod replId">
          <pc:chgData name="Muhammad Ahmed (2432725)" userId="S::2432725@student.uwtsd.ac.uk::c9bff6da-d856-4768-af69-29014f127ee0" providerId="AD" clId="Web-{D82F8E77-CD8B-C53B-0901-832C5E16C7EF}" dt="2026-02-22T01:29:13.547" v="506"/>
          <pc:sldLayoutMkLst>
            <pc:docMk/>
            <pc:sldMasterMk cId="3352916715" sldId="2147483738"/>
            <pc:sldLayoutMk cId="1302771466" sldId="2147483739"/>
          </pc:sldLayoutMkLst>
        </pc:sldLayoutChg>
        <pc:sldLayoutChg chg="add del mod replId">
          <pc:chgData name="Muhammad Ahmed (2432725)" userId="S::2432725@student.uwtsd.ac.uk::c9bff6da-d856-4768-af69-29014f127ee0" providerId="AD" clId="Web-{D82F8E77-CD8B-C53B-0901-832C5E16C7EF}" dt="2026-02-22T01:29:13.547" v="506"/>
          <pc:sldLayoutMkLst>
            <pc:docMk/>
            <pc:sldMasterMk cId="3352916715" sldId="2147483738"/>
            <pc:sldLayoutMk cId="2154318238" sldId="2147483740"/>
          </pc:sldLayoutMkLst>
        </pc:sldLayoutChg>
        <pc:sldLayoutChg chg="add del mod replId">
          <pc:chgData name="Muhammad Ahmed (2432725)" userId="S::2432725@student.uwtsd.ac.uk::c9bff6da-d856-4768-af69-29014f127ee0" providerId="AD" clId="Web-{D82F8E77-CD8B-C53B-0901-832C5E16C7EF}" dt="2026-02-22T01:29:13.547" v="506"/>
          <pc:sldLayoutMkLst>
            <pc:docMk/>
            <pc:sldMasterMk cId="3352916715" sldId="2147483738"/>
            <pc:sldLayoutMk cId="957955812" sldId="2147483741"/>
          </pc:sldLayoutMkLst>
        </pc:sldLayoutChg>
        <pc:sldLayoutChg chg="add del mod replId">
          <pc:chgData name="Muhammad Ahmed (2432725)" userId="S::2432725@student.uwtsd.ac.uk::c9bff6da-d856-4768-af69-29014f127ee0" providerId="AD" clId="Web-{D82F8E77-CD8B-C53B-0901-832C5E16C7EF}" dt="2026-02-22T01:29:13.547" v="506"/>
          <pc:sldLayoutMkLst>
            <pc:docMk/>
            <pc:sldMasterMk cId="3352916715" sldId="2147483738"/>
            <pc:sldLayoutMk cId="1133326802" sldId="2147483742"/>
          </pc:sldLayoutMkLst>
        </pc:sldLayoutChg>
        <pc:sldLayoutChg chg="add del mod replId">
          <pc:chgData name="Muhammad Ahmed (2432725)" userId="S::2432725@student.uwtsd.ac.uk::c9bff6da-d856-4768-af69-29014f127ee0" providerId="AD" clId="Web-{D82F8E77-CD8B-C53B-0901-832C5E16C7EF}" dt="2026-02-22T01:29:13.547" v="506"/>
          <pc:sldLayoutMkLst>
            <pc:docMk/>
            <pc:sldMasterMk cId="3352916715" sldId="2147483738"/>
            <pc:sldLayoutMk cId="1530872450" sldId="2147483743"/>
          </pc:sldLayoutMkLst>
        </pc:sldLayoutChg>
        <pc:sldLayoutChg chg="add del mod replId">
          <pc:chgData name="Muhammad Ahmed (2432725)" userId="S::2432725@student.uwtsd.ac.uk::c9bff6da-d856-4768-af69-29014f127ee0" providerId="AD" clId="Web-{D82F8E77-CD8B-C53B-0901-832C5E16C7EF}" dt="2026-02-22T01:29:13.547" v="506"/>
          <pc:sldLayoutMkLst>
            <pc:docMk/>
            <pc:sldMasterMk cId="3352916715" sldId="2147483738"/>
            <pc:sldLayoutMk cId="606201058" sldId="2147483744"/>
          </pc:sldLayoutMkLst>
        </pc:sldLayoutChg>
        <pc:sldLayoutChg chg="add del mod replId">
          <pc:chgData name="Muhammad Ahmed (2432725)" userId="S::2432725@student.uwtsd.ac.uk::c9bff6da-d856-4768-af69-29014f127ee0" providerId="AD" clId="Web-{D82F8E77-CD8B-C53B-0901-832C5E16C7EF}" dt="2026-02-22T01:29:13.547" v="506"/>
          <pc:sldLayoutMkLst>
            <pc:docMk/>
            <pc:sldMasterMk cId="3352916715" sldId="2147483738"/>
            <pc:sldLayoutMk cId="3380893328" sldId="2147483745"/>
          </pc:sldLayoutMkLst>
        </pc:sldLayoutChg>
        <pc:sldLayoutChg chg="add del mod replId">
          <pc:chgData name="Muhammad Ahmed (2432725)" userId="S::2432725@student.uwtsd.ac.uk::c9bff6da-d856-4768-af69-29014f127ee0" providerId="AD" clId="Web-{D82F8E77-CD8B-C53B-0901-832C5E16C7EF}" dt="2026-02-22T01:29:13.547" v="506"/>
          <pc:sldLayoutMkLst>
            <pc:docMk/>
            <pc:sldMasterMk cId="3352916715" sldId="2147483738"/>
            <pc:sldLayoutMk cId="1837961591" sldId="2147483746"/>
          </pc:sldLayoutMkLst>
        </pc:sldLayoutChg>
        <pc:sldLayoutChg chg="add del mod replId">
          <pc:chgData name="Muhammad Ahmed (2432725)" userId="S::2432725@student.uwtsd.ac.uk::c9bff6da-d856-4768-af69-29014f127ee0" providerId="AD" clId="Web-{D82F8E77-CD8B-C53B-0901-832C5E16C7EF}" dt="2026-02-22T01:29:13.547" v="506"/>
          <pc:sldLayoutMkLst>
            <pc:docMk/>
            <pc:sldMasterMk cId="3352916715" sldId="2147483738"/>
            <pc:sldLayoutMk cId="2281404358" sldId="2147483747"/>
          </pc:sldLayoutMkLst>
        </pc:sldLayoutChg>
        <pc:sldLayoutChg chg="add del mod replId">
          <pc:chgData name="Muhammad Ahmed (2432725)" userId="S::2432725@student.uwtsd.ac.uk::c9bff6da-d856-4768-af69-29014f127ee0" providerId="AD" clId="Web-{D82F8E77-CD8B-C53B-0901-832C5E16C7EF}" dt="2026-02-22T01:29:13.547" v="506"/>
          <pc:sldLayoutMkLst>
            <pc:docMk/>
            <pc:sldMasterMk cId="3352916715" sldId="2147483738"/>
            <pc:sldLayoutMk cId="575158568" sldId="2147483748"/>
          </pc:sldLayoutMkLst>
        </pc:sldLayoutChg>
        <pc:sldLayoutChg chg="add del mod replId">
          <pc:chgData name="Muhammad Ahmed (2432725)" userId="S::2432725@student.uwtsd.ac.uk::c9bff6da-d856-4768-af69-29014f127ee0" providerId="AD" clId="Web-{D82F8E77-CD8B-C53B-0901-832C5E16C7EF}" dt="2026-02-22T01:29:13.547" v="506"/>
          <pc:sldLayoutMkLst>
            <pc:docMk/>
            <pc:sldMasterMk cId="3352916715" sldId="2147483738"/>
            <pc:sldLayoutMk cId="4059796354" sldId="2147483749"/>
          </pc:sldLayoutMkLst>
        </pc:sldLayoutChg>
      </pc:sldMasterChg>
      <pc:sldMasterChg chg="add del addSldLayout delSldLayout modSldLayout">
        <pc:chgData name="Muhammad Ahmed (2432725)" userId="S::2432725@student.uwtsd.ac.uk::c9bff6da-d856-4768-af69-29014f127ee0" providerId="AD" clId="Web-{D82F8E77-CD8B-C53B-0901-832C5E16C7EF}" dt="2026-02-22T01:29:36.798" v="508"/>
        <pc:sldMasterMkLst>
          <pc:docMk/>
          <pc:sldMasterMk cId="3187836870" sldId="2147483750"/>
        </pc:sldMasterMkLst>
        <pc:sldLayoutChg chg="add del mod replId">
          <pc:chgData name="Muhammad Ahmed (2432725)" userId="S::2432725@student.uwtsd.ac.uk::c9bff6da-d856-4768-af69-29014f127ee0" providerId="AD" clId="Web-{D82F8E77-CD8B-C53B-0901-832C5E16C7EF}" dt="2026-02-22T01:29:36.798" v="508"/>
          <pc:sldLayoutMkLst>
            <pc:docMk/>
            <pc:sldMasterMk cId="3187836870" sldId="2147483750"/>
            <pc:sldLayoutMk cId="850321871" sldId="2147483751"/>
          </pc:sldLayoutMkLst>
        </pc:sldLayoutChg>
        <pc:sldLayoutChg chg="add del mod replId">
          <pc:chgData name="Muhammad Ahmed (2432725)" userId="S::2432725@student.uwtsd.ac.uk::c9bff6da-d856-4768-af69-29014f127ee0" providerId="AD" clId="Web-{D82F8E77-CD8B-C53B-0901-832C5E16C7EF}" dt="2026-02-22T01:29:36.798" v="508"/>
          <pc:sldLayoutMkLst>
            <pc:docMk/>
            <pc:sldMasterMk cId="3187836870" sldId="2147483750"/>
            <pc:sldLayoutMk cId="3820296002" sldId="2147483752"/>
          </pc:sldLayoutMkLst>
        </pc:sldLayoutChg>
        <pc:sldLayoutChg chg="add del mod replId">
          <pc:chgData name="Muhammad Ahmed (2432725)" userId="S::2432725@student.uwtsd.ac.uk::c9bff6da-d856-4768-af69-29014f127ee0" providerId="AD" clId="Web-{D82F8E77-CD8B-C53B-0901-832C5E16C7EF}" dt="2026-02-22T01:29:36.798" v="508"/>
          <pc:sldLayoutMkLst>
            <pc:docMk/>
            <pc:sldMasterMk cId="3187836870" sldId="2147483750"/>
            <pc:sldLayoutMk cId="1736526502" sldId="2147483753"/>
          </pc:sldLayoutMkLst>
        </pc:sldLayoutChg>
        <pc:sldLayoutChg chg="add del mod replId">
          <pc:chgData name="Muhammad Ahmed (2432725)" userId="S::2432725@student.uwtsd.ac.uk::c9bff6da-d856-4768-af69-29014f127ee0" providerId="AD" clId="Web-{D82F8E77-CD8B-C53B-0901-832C5E16C7EF}" dt="2026-02-22T01:29:36.798" v="508"/>
          <pc:sldLayoutMkLst>
            <pc:docMk/>
            <pc:sldMasterMk cId="3187836870" sldId="2147483750"/>
            <pc:sldLayoutMk cId="3236239848" sldId="2147483754"/>
          </pc:sldLayoutMkLst>
        </pc:sldLayoutChg>
        <pc:sldLayoutChg chg="add del mod replId">
          <pc:chgData name="Muhammad Ahmed (2432725)" userId="S::2432725@student.uwtsd.ac.uk::c9bff6da-d856-4768-af69-29014f127ee0" providerId="AD" clId="Web-{D82F8E77-CD8B-C53B-0901-832C5E16C7EF}" dt="2026-02-22T01:29:36.798" v="508"/>
          <pc:sldLayoutMkLst>
            <pc:docMk/>
            <pc:sldMasterMk cId="3187836870" sldId="2147483750"/>
            <pc:sldLayoutMk cId="3822698164" sldId="2147483755"/>
          </pc:sldLayoutMkLst>
        </pc:sldLayoutChg>
        <pc:sldLayoutChg chg="add del mod replId">
          <pc:chgData name="Muhammad Ahmed (2432725)" userId="S::2432725@student.uwtsd.ac.uk::c9bff6da-d856-4768-af69-29014f127ee0" providerId="AD" clId="Web-{D82F8E77-CD8B-C53B-0901-832C5E16C7EF}" dt="2026-02-22T01:29:36.798" v="508"/>
          <pc:sldLayoutMkLst>
            <pc:docMk/>
            <pc:sldMasterMk cId="3187836870" sldId="2147483750"/>
            <pc:sldLayoutMk cId="2871359451" sldId="2147483756"/>
          </pc:sldLayoutMkLst>
        </pc:sldLayoutChg>
        <pc:sldLayoutChg chg="add del mod replId">
          <pc:chgData name="Muhammad Ahmed (2432725)" userId="S::2432725@student.uwtsd.ac.uk::c9bff6da-d856-4768-af69-29014f127ee0" providerId="AD" clId="Web-{D82F8E77-CD8B-C53B-0901-832C5E16C7EF}" dt="2026-02-22T01:29:36.798" v="508"/>
          <pc:sldLayoutMkLst>
            <pc:docMk/>
            <pc:sldMasterMk cId="3187836870" sldId="2147483750"/>
            <pc:sldLayoutMk cId="1154126925" sldId="2147483757"/>
          </pc:sldLayoutMkLst>
        </pc:sldLayoutChg>
        <pc:sldLayoutChg chg="add del mod replId">
          <pc:chgData name="Muhammad Ahmed (2432725)" userId="S::2432725@student.uwtsd.ac.uk::c9bff6da-d856-4768-af69-29014f127ee0" providerId="AD" clId="Web-{D82F8E77-CD8B-C53B-0901-832C5E16C7EF}" dt="2026-02-22T01:29:36.798" v="508"/>
          <pc:sldLayoutMkLst>
            <pc:docMk/>
            <pc:sldMasterMk cId="3187836870" sldId="2147483750"/>
            <pc:sldLayoutMk cId="2510739275" sldId="2147483758"/>
          </pc:sldLayoutMkLst>
        </pc:sldLayoutChg>
        <pc:sldLayoutChg chg="add del mod replId">
          <pc:chgData name="Muhammad Ahmed (2432725)" userId="S::2432725@student.uwtsd.ac.uk::c9bff6da-d856-4768-af69-29014f127ee0" providerId="AD" clId="Web-{D82F8E77-CD8B-C53B-0901-832C5E16C7EF}" dt="2026-02-22T01:29:36.798" v="508"/>
          <pc:sldLayoutMkLst>
            <pc:docMk/>
            <pc:sldMasterMk cId="3187836870" sldId="2147483750"/>
            <pc:sldLayoutMk cId="837189709" sldId="2147483759"/>
          </pc:sldLayoutMkLst>
        </pc:sldLayoutChg>
        <pc:sldLayoutChg chg="add del mod replId">
          <pc:chgData name="Muhammad Ahmed (2432725)" userId="S::2432725@student.uwtsd.ac.uk::c9bff6da-d856-4768-af69-29014f127ee0" providerId="AD" clId="Web-{D82F8E77-CD8B-C53B-0901-832C5E16C7EF}" dt="2026-02-22T01:29:36.798" v="508"/>
          <pc:sldLayoutMkLst>
            <pc:docMk/>
            <pc:sldMasterMk cId="3187836870" sldId="2147483750"/>
            <pc:sldLayoutMk cId="3525512109" sldId="2147483760"/>
          </pc:sldLayoutMkLst>
        </pc:sldLayoutChg>
        <pc:sldLayoutChg chg="add del mod replId">
          <pc:chgData name="Muhammad Ahmed (2432725)" userId="S::2432725@student.uwtsd.ac.uk::c9bff6da-d856-4768-af69-29014f127ee0" providerId="AD" clId="Web-{D82F8E77-CD8B-C53B-0901-832C5E16C7EF}" dt="2026-02-22T01:29:36.798" v="508"/>
          <pc:sldLayoutMkLst>
            <pc:docMk/>
            <pc:sldMasterMk cId="3187836870" sldId="2147483750"/>
            <pc:sldLayoutMk cId="3477202763" sldId="2147483761"/>
          </pc:sldLayoutMkLst>
        </pc:sldLayoutChg>
      </pc:sldMasterChg>
      <pc:sldMasterChg chg="add del addSldLayout delSldLayout modSldLayout">
        <pc:chgData name="Muhammad Ahmed (2432725)" userId="S::2432725@student.uwtsd.ac.uk::c9bff6da-d856-4768-af69-29014f127ee0" providerId="AD" clId="Web-{D82F8E77-CD8B-C53B-0901-832C5E16C7EF}" dt="2026-02-22T01:29:48.970" v="509"/>
        <pc:sldMasterMkLst>
          <pc:docMk/>
          <pc:sldMasterMk cId="146077204" sldId="2147483762"/>
        </pc:sldMasterMkLst>
        <pc:sldLayoutChg chg="add del mod replId">
          <pc:chgData name="Muhammad Ahmed (2432725)" userId="S::2432725@student.uwtsd.ac.uk::c9bff6da-d856-4768-af69-29014f127ee0" providerId="AD" clId="Web-{D82F8E77-CD8B-C53B-0901-832C5E16C7EF}" dt="2026-02-22T01:29:48.970" v="509"/>
          <pc:sldLayoutMkLst>
            <pc:docMk/>
            <pc:sldMasterMk cId="146077204" sldId="2147483762"/>
            <pc:sldLayoutMk cId="3613955699" sldId="2147483763"/>
          </pc:sldLayoutMkLst>
        </pc:sldLayoutChg>
        <pc:sldLayoutChg chg="add del mod replId">
          <pc:chgData name="Muhammad Ahmed (2432725)" userId="S::2432725@student.uwtsd.ac.uk::c9bff6da-d856-4768-af69-29014f127ee0" providerId="AD" clId="Web-{D82F8E77-CD8B-C53B-0901-832C5E16C7EF}" dt="2026-02-22T01:29:48.970" v="509"/>
          <pc:sldLayoutMkLst>
            <pc:docMk/>
            <pc:sldMasterMk cId="146077204" sldId="2147483762"/>
            <pc:sldLayoutMk cId="2935916626" sldId="2147483764"/>
          </pc:sldLayoutMkLst>
        </pc:sldLayoutChg>
        <pc:sldLayoutChg chg="add del mod replId">
          <pc:chgData name="Muhammad Ahmed (2432725)" userId="S::2432725@student.uwtsd.ac.uk::c9bff6da-d856-4768-af69-29014f127ee0" providerId="AD" clId="Web-{D82F8E77-CD8B-C53B-0901-832C5E16C7EF}" dt="2026-02-22T01:29:48.970" v="509"/>
          <pc:sldLayoutMkLst>
            <pc:docMk/>
            <pc:sldMasterMk cId="146077204" sldId="2147483762"/>
            <pc:sldLayoutMk cId="261154806" sldId="2147483765"/>
          </pc:sldLayoutMkLst>
        </pc:sldLayoutChg>
        <pc:sldLayoutChg chg="add del mod replId">
          <pc:chgData name="Muhammad Ahmed (2432725)" userId="S::2432725@student.uwtsd.ac.uk::c9bff6da-d856-4768-af69-29014f127ee0" providerId="AD" clId="Web-{D82F8E77-CD8B-C53B-0901-832C5E16C7EF}" dt="2026-02-22T01:29:48.970" v="509"/>
          <pc:sldLayoutMkLst>
            <pc:docMk/>
            <pc:sldMasterMk cId="146077204" sldId="2147483762"/>
            <pc:sldLayoutMk cId="1463081947" sldId="2147483766"/>
          </pc:sldLayoutMkLst>
        </pc:sldLayoutChg>
        <pc:sldLayoutChg chg="add del mod replId">
          <pc:chgData name="Muhammad Ahmed (2432725)" userId="S::2432725@student.uwtsd.ac.uk::c9bff6da-d856-4768-af69-29014f127ee0" providerId="AD" clId="Web-{D82F8E77-CD8B-C53B-0901-832C5E16C7EF}" dt="2026-02-22T01:29:48.970" v="509"/>
          <pc:sldLayoutMkLst>
            <pc:docMk/>
            <pc:sldMasterMk cId="146077204" sldId="2147483762"/>
            <pc:sldLayoutMk cId="3438252817" sldId="2147483767"/>
          </pc:sldLayoutMkLst>
        </pc:sldLayoutChg>
        <pc:sldLayoutChg chg="add del mod replId">
          <pc:chgData name="Muhammad Ahmed (2432725)" userId="S::2432725@student.uwtsd.ac.uk::c9bff6da-d856-4768-af69-29014f127ee0" providerId="AD" clId="Web-{D82F8E77-CD8B-C53B-0901-832C5E16C7EF}" dt="2026-02-22T01:29:48.970" v="509"/>
          <pc:sldLayoutMkLst>
            <pc:docMk/>
            <pc:sldMasterMk cId="146077204" sldId="2147483762"/>
            <pc:sldLayoutMk cId="524843405" sldId="2147483768"/>
          </pc:sldLayoutMkLst>
        </pc:sldLayoutChg>
        <pc:sldLayoutChg chg="add del mod replId">
          <pc:chgData name="Muhammad Ahmed (2432725)" userId="S::2432725@student.uwtsd.ac.uk::c9bff6da-d856-4768-af69-29014f127ee0" providerId="AD" clId="Web-{D82F8E77-CD8B-C53B-0901-832C5E16C7EF}" dt="2026-02-22T01:29:48.970" v="509"/>
          <pc:sldLayoutMkLst>
            <pc:docMk/>
            <pc:sldMasterMk cId="146077204" sldId="2147483762"/>
            <pc:sldLayoutMk cId="2619835581" sldId="2147483769"/>
          </pc:sldLayoutMkLst>
        </pc:sldLayoutChg>
        <pc:sldLayoutChg chg="add del mod replId">
          <pc:chgData name="Muhammad Ahmed (2432725)" userId="S::2432725@student.uwtsd.ac.uk::c9bff6da-d856-4768-af69-29014f127ee0" providerId="AD" clId="Web-{D82F8E77-CD8B-C53B-0901-832C5E16C7EF}" dt="2026-02-22T01:29:48.970" v="509"/>
          <pc:sldLayoutMkLst>
            <pc:docMk/>
            <pc:sldMasterMk cId="146077204" sldId="2147483762"/>
            <pc:sldLayoutMk cId="2638778490" sldId="2147483770"/>
          </pc:sldLayoutMkLst>
        </pc:sldLayoutChg>
        <pc:sldLayoutChg chg="add del mod replId">
          <pc:chgData name="Muhammad Ahmed (2432725)" userId="S::2432725@student.uwtsd.ac.uk::c9bff6da-d856-4768-af69-29014f127ee0" providerId="AD" clId="Web-{D82F8E77-CD8B-C53B-0901-832C5E16C7EF}" dt="2026-02-22T01:29:48.970" v="509"/>
          <pc:sldLayoutMkLst>
            <pc:docMk/>
            <pc:sldMasterMk cId="146077204" sldId="2147483762"/>
            <pc:sldLayoutMk cId="947717535" sldId="2147483771"/>
          </pc:sldLayoutMkLst>
        </pc:sldLayoutChg>
        <pc:sldLayoutChg chg="add del mod replId">
          <pc:chgData name="Muhammad Ahmed (2432725)" userId="S::2432725@student.uwtsd.ac.uk::c9bff6da-d856-4768-af69-29014f127ee0" providerId="AD" clId="Web-{D82F8E77-CD8B-C53B-0901-832C5E16C7EF}" dt="2026-02-22T01:29:48.970" v="509"/>
          <pc:sldLayoutMkLst>
            <pc:docMk/>
            <pc:sldMasterMk cId="146077204" sldId="2147483762"/>
            <pc:sldLayoutMk cId="1578351117" sldId="2147483772"/>
          </pc:sldLayoutMkLst>
        </pc:sldLayoutChg>
        <pc:sldLayoutChg chg="add del mod replId">
          <pc:chgData name="Muhammad Ahmed (2432725)" userId="S::2432725@student.uwtsd.ac.uk::c9bff6da-d856-4768-af69-29014f127ee0" providerId="AD" clId="Web-{D82F8E77-CD8B-C53B-0901-832C5E16C7EF}" dt="2026-02-22T01:29:48.970" v="509"/>
          <pc:sldLayoutMkLst>
            <pc:docMk/>
            <pc:sldMasterMk cId="146077204" sldId="2147483762"/>
            <pc:sldLayoutMk cId="2528988299" sldId="2147483773"/>
          </pc:sldLayoutMkLst>
        </pc:sldLayoutChg>
        <pc:sldLayoutChg chg="add del mod replId">
          <pc:chgData name="Muhammad Ahmed (2432725)" userId="S::2432725@student.uwtsd.ac.uk::c9bff6da-d856-4768-af69-29014f127ee0" providerId="AD" clId="Web-{D82F8E77-CD8B-C53B-0901-832C5E16C7EF}" dt="2026-02-22T01:29:48.970" v="509"/>
          <pc:sldLayoutMkLst>
            <pc:docMk/>
            <pc:sldMasterMk cId="146077204" sldId="2147483762"/>
            <pc:sldLayoutMk cId="1871455171" sldId="2147483774"/>
          </pc:sldLayoutMkLst>
        </pc:sldLayoutChg>
        <pc:sldLayoutChg chg="add del mod replId">
          <pc:chgData name="Muhammad Ahmed (2432725)" userId="S::2432725@student.uwtsd.ac.uk::c9bff6da-d856-4768-af69-29014f127ee0" providerId="AD" clId="Web-{D82F8E77-CD8B-C53B-0901-832C5E16C7EF}" dt="2026-02-22T01:29:48.970" v="509"/>
          <pc:sldLayoutMkLst>
            <pc:docMk/>
            <pc:sldMasterMk cId="146077204" sldId="2147483762"/>
            <pc:sldLayoutMk cId="3832851398" sldId="2147483775"/>
          </pc:sldLayoutMkLst>
        </pc:sldLayoutChg>
        <pc:sldLayoutChg chg="add del mod replId">
          <pc:chgData name="Muhammad Ahmed (2432725)" userId="S::2432725@student.uwtsd.ac.uk::c9bff6da-d856-4768-af69-29014f127ee0" providerId="AD" clId="Web-{D82F8E77-CD8B-C53B-0901-832C5E16C7EF}" dt="2026-02-22T01:29:48.970" v="509"/>
          <pc:sldLayoutMkLst>
            <pc:docMk/>
            <pc:sldMasterMk cId="146077204" sldId="2147483762"/>
            <pc:sldLayoutMk cId="385937453" sldId="2147483776"/>
          </pc:sldLayoutMkLst>
        </pc:sldLayoutChg>
        <pc:sldLayoutChg chg="add del mod replId">
          <pc:chgData name="Muhammad Ahmed (2432725)" userId="S::2432725@student.uwtsd.ac.uk::c9bff6da-d856-4768-af69-29014f127ee0" providerId="AD" clId="Web-{D82F8E77-CD8B-C53B-0901-832C5E16C7EF}" dt="2026-02-22T01:29:48.970" v="509"/>
          <pc:sldLayoutMkLst>
            <pc:docMk/>
            <pc:sldMasterMk cId="146077204" sldId="2147483762"/>
            <pc:sldLayoutMk cId="1976863485" sldId="2147483777"/>
          </pc:sldLayoutMkLst>
        </pc:sldLayoutChg>
        <pc:sldLayoutChg chg="add del mod replId">
          <pc:chgData name="Muhammad Ahmed (2432725)" userId="S::2432725@student.uwtsd.ac.uk::c9bff6da-d856-4768-af69-29014f127ee0" providerId="AD" clId="Web-{D82F8E77-CD8B-C53B-0901-832C5E16C7EF}" dt="2026-02-22T01:29:48.970" v="509"/>
          <pc:sldLayoutMkLst>
            <pc:docMk/>
            <pc:sldMasterMk cId="146077204" sldId="2147483762"/>
            <pc:sldLayoutMk cId="2752263864" sldId="2147483778"/>
          </pc:sldLayoutMkLst>
        </pc:sldLayoutChg>
        <pc:sldLayoutChg chg="add del mod replId">
          <pc:chgData name="Muhammad Ahmed (2432725)" userId="S::2432725@student.uwtsd.ac.uk::c9bff6da-d856-4768-af69-29014f127ee0" providerId="AD" clId="Web-{D82F8E77-CD8B-C53B-0901-832C5E16C7EF}" dt="2026-02-22T01:29:48.970" v="509"/>
          <pc:sldLayoutMkLst>
            <pc:docMk/>
            <pc:sldMasterMk cId="146077204" sldId="2147483762"/>
            <pc:sldLayoutMk cId="1205252434" sldId="2147483779"/>
          </pc:sldLayoutMkLst>
        </pc:sldLayoutChg>
      </pc:sldMasterChg>
      <pc:sldMasterChg chg="add del addSldLayout delSldLayout modSldLayout">
        <pc:chgData name="Muhammad Ahmed (2432725)" userId="S::2432725@student.uwtsd.ac.uk::c9bff6da-d856-4768-af69-29014f127ee0" providerId="AD" clId="Web-{D82F8E77-CD8B-C53B-0901-832C5E16C7EF}" dt="2026-02-22T01:47:57.348" v="781"/>
        <pc:sldMasterMkLst>
          <pc:docMk/>
          <pc:sldMasterMk cId="1115848475" sldId="2147483780"/>
        </pc:sldMasterMkLst>
        <pc:sldLayoutChg chg="add del mod replId">
          <pc:chgData name="Muhammad Ahmed (2432725)" userId="S::2432725@student.uwtsd.ac.uk::c9bff6da-d856-4768-af69-29014f127ee0" providerId="AD" clId="Web-{D82F8E77-CD8B-C53B-0901-832C5E16C7EF}" dt="2026-02-22T01:47:57.348" v="781"/>
          <pc:sldLayoutMkLst>
            <pc:docMk/>
            <pc:sldMasterMk cId="1115848475" sldId="2147483780"/>
            <pc:sldLayoutMk cId="3718998303" sldId="2147483781"/>
          </pc:sldLayoutMkLst>
        </pc:sldLayoutChg>
        <pc:sldLayoutChg chg="add del mod replId">
          <pc:chgData name="Muhammad Ahmed (2432725)" userId="S::2432725@student.uwtsd.ac.uk::c9bff6da-d856-4768-af69-29014f127ee0" providerId="AD" clId="Web-{D82F8E77-CD8B-C53B-0901-832C5E16C7EF}" dt="2026-02-22T01:47:57.348" v="781"/>
          <pc:sldLayoutMkLst>
            <pc:docMk/>
            <pc:sldMasterMk cId="1115848475" sldId="2147483780"/>
            <pc:sldLayoutMk cId="2015297365" sldId="2147483782"/>
          </pc:sldLayoutMkLst>
        </pc:sldLayoutChg>
        <pc:sldLayoutChg chg="add del mod replId">
          <pc:chgData name="Muhammad Ahmed (2432725)" userId="S::2432725@student.uwtsd.ac.uk::c9bff6da-d856-4768-af69-29014f127ee0" providerId="AD" clId="Web-{D82F8E77-CD8B-C53B-0901-832C5E16C7EF}" dt="2026-02-22T01:47:57.348" v="781"/>
          <pc:sldLayoutMkLst>
            <pc:docMk/>
            <pc:sldMasterMk cId="1115848475" sldId="2147483780"/>
            <pc:sldLayoutMk cId="3871669218" sldId="2147483783"/>
          </pc:sldLayoutMkLst>
        </pc:sldLayoutChg>
        <pc:sldLayoutChg chg="add del mod replId">
          <pc:chgData name="Muhammad Ahmed (2432725)" userId="S::2432725@student.uwtsd.ac.uk::c9bff6da-d856-4768-af69-29014f127ee0" providerId="AD" clId="Web-{D82F8E77-CD8B-C53B-0901-832C5E16C7EF}" dt="2026-02-22T01:47:57.348" v="781"/>
          <pc:sldLayoutMkLst>
            <pc:docMk/>
            <pc:sldMasterMk cId="1115848475" sldId="2147483780"/>
            <pc:sldLayoutMk cId="1721401788" sldId="2147483784"/>
          </pc:sldLayoutMkLst>
        </pc:sldLayoutChg>
        <pc:sldLayoutChg chg="add del mod replId">
          <pc:chgData name="Muhammad Ahmed (2432725)" userId="S::2432725@student.uwtsd.ac.uk::c9bff6da-d856-4768-af69-29014f127ee0" providerId="AD" clId="Web-{D82F8E77-CD8B-C53B-0901-832C5E16C7EF}" dt="2026-02-22T01:47:57.348" v="781"/>
          <pc:sldLayoutMkLst>
            <pc:docMk/>
            <pc:sldMasterMk cId="1115848475" sldId="2147483780"/>
            <pc:sldLayoutMk cId="92629250" sldId="2147483785"/>
          </pc:sldLayoutMkLst>
        </pc:sldLayoutChg>
        <pc:sldLayoutChg chg="add del mod replId">
          <pc:chgData name="Muhammad Ahmed (2432725)" userId="S::2432725@student.uwtsd.ac.uk::c9bff6da-d856-4768-af69-29014f127ee0" providerId="AD" clId="Web-{D82F8E77-CD8B-C53B-0901-832C5E16C7EF}" dt="2026-02-22T01:47:57.348" v="781"/>
          <pc:sldLayoutMkLst>
            <pc:docMk/>
            <pc:sldMasterMk cId="1115848475" sldId="2147483780"/>
            <pc:sldLayoutMk cId="2923969311" sldId="2147483786"/>
          </pc:sldLayoutMkLst>
        </pc:sldLayoutChg>
        <pc:sldLayoutChg chg="add del mod replId">
          <pc:chgData name="Muhammad Ahmed (2432725)" userId="S::2432725@student.uwtsd.ac.uk::c9bff6da-d856-4768-af69-29014f127ee0" providerId="AD" clId="Web-{D82F8E77-CD8B-C53B-0901-832C5E16C7EF}" dt="2026-02-22T01:47:57.348" v="781"/>
          <pc:sldLayoutMkLst>
            <pc:docMk/>
            <pc:sldMasterMk cId="1115848475" sldId="2147483780"/>
            <pc:sldLayoutMk cId="2972216865" sldId="2147483787"/>
          </pc:sldLayoutMkLst>
        </pc:sldLayoutChg>
        <pc:sldLayoutChg chg="add del mod replId">
          <pc:chgData name="Muhammad Ahmed (2432725)" userId="S::2432725@student.uwtsd.ac.uk::c9bff6da-d856-4768-af69-29014f127ee0" providerId="AD" clId="Web-{D82F8E77-CD8B-C53B-0901-832C5E16C7EF}" dt="2026-02-22T01:47:57.348" v="781"/>
          <pc:sldLayoutMkLst>
            <pc:docMk/>
            <pc:sldMasterMk cId="1115848475" sldId="2147483780"/>
            <pc:sldLayoutMk cId="1338384281" sldId="2147483788"/>
          </pc:sldLayoutMkLst>
        </pc:sldLayoutChg>
        <pc:sldLayoutChg chg="add del mod replId">
          <pc:chgData name="Muhammad Ahmed (2432725)" userId="S::2432725@student.uwtsd.ac.uk::c9bff6da-d856-4768-af69-29014f127ee0" providerId="AD" clId="Web-{D82F8E77-CD8B-C53B-0901-832C5E16C7EF}" dt="2026-02-22T01:47:57.348" v="781"/>
          <pc:sldLayoutMkLst>
            <pc:docMk/>
            <pc:sldMasterMk cId="1115848475" sldId="2147483780"/>
            <pc:sldLayoutMk cId="3874796539" sldId="2147483789"/>
          </pc:sldLayoutMkLst>
        </pc:sldLayoutChg>
        <pc:sldLayoutChg chg="add del mod replId">
          <pc:chgData name="Muhammad Ahmed (2432725)" userId="S::2432725@student.uwtsd.ac.uk::c9bff6da-d856-4768-af69-29014f127ee0" providerId="AD" clId="Web-{D82F8E77-CD8B-C53B-0901-832C5E16C7EF}" dt="2026-02-22T01:47:57.348" v="781"/>
          <pc:sldLayoutMkLst>
            <pc:docMk/>
            <pc:sldMasterMk cId="1115848475" sldId="2147483780"/>
            <pc:sldLayoutMk cId="2087718617" sldId="2147483790"/>
          </pc:sldLayoutMkLst>
        </pc:sldLayoutChg>
        <pc:sldLayoutChg chg="add del mod replId">
          <pc:chgData name="Muhammad Ahmed (2432725)" userId="S::2432725@student.uwtsd.ac.uk::c9bff6da-d856-4768-af69-29014f127ee0" providerId="AD" clId="Web-{D82F8E77-CD8B-C53B-0901-832C5E16C7EF}" dt="2026-02-22T01:47:57.348" v="781"/>
          <pc:sldLayoutMkLst>
            <pc:docMk/>
            <pc:sldMasterMk cId="1115848475" sldId="2147483780"/>
            <pc:sldLayoutMk cId="2264242218" sldId="2147483791"/>
          </pc:sldLayoutMkLst>
        </pc:sldLayoutChg>
      </pc:sldMasterChg>
      <pc:sldMasterChg chg="add addSldLayout modSldLayout">
        <pc:chgData name="Muhammad Ahmed (2432725)" userId="S::2432725@student.uwtsd.ac.uk::c9bff6da-d856-4768-af69-29014f127ee0" providerId="AD" clId="Web-{D82F8E77-CD8B-C53B-0901-832C5E16C7EF}" dt="2026-02-22T01:47:57.348" v="781"/>
        <pc:sldMasterMkLst>
          <pc:docMk/>
          <pc:sldMasterMk cId="2013898557" sldId="2147483792"/>
        </pc:sldMasterMkLst>
        <pc:sldLayoutChg chg="add mod replId">
          <pc:chgData name="Muhammad Ahmed (2432725)" userId="S::2432725@student.uwtsd.ac.uk::c9bff6da-d856-4768-af69-29014f127ee0" providerId="AD" clId="Web-{D82F8E77-CD8B-C53B-0901-832C5E16C7EF}" dt="2026-02-22T01:47:57.348" v="781"/>
          <pc:sldLayoutMkLst>
            <pc:docMk/>
            <pc:sldMasterMk cId="2013898557" sldId="2147483792"/>
            <pc:sldLayoutMk cId="555331666" sldId="2147483793"/>
          </pc:sldLayoutMkLst>
        </pc:sldLayoutChg>
        <pc:sldLayoutChg chg="add mod replId">
          <pc:chgData name="Muhammad Ahmed (2432725)" userId="S::2432725@student.uwtsd.ac.uk::c9bff6da-d856-4768-af69-29014f127ee0" providerId="AD" clId="Web-{D82F8E77-CD8B-C53B-0901-832C5E16C7EF}" dt="2026-02-22T01:47:57.348" v="781"/>
          <pc:sldLayoutMkLst>
            <pc:docMk/>
            <pc:sldMasterMk cId="2013898557" sldId="2147483792"/>
            <pc:sldLayoutMk cId="36025565" sldId="2147483794"/>
          </pc:sldLayoutMkLst>
        </pc:sldLayoutChg>
        <pc:sldLayoutChg chg="add mod replId">
          <pc:chgData name="Muhammad Ahmed (2432725)" userId="S::2432725@student.uwtsd.ac.uk::c9bff6da-d856-4768-af69-29014f127ee0" providerId="AD" clId="Web-{D82F8E77-CD8B-C53B-0901-832C5E16C7EF}" dt="2026-02-22T01:47:57.348" v="781"/>
          <pc:sldLayoutMkLst>
            <pc:docMk/>
            <pc:sldMasterMk cId="2013898557" sldId="2147483792"/>
            <pc:sldLayoutMk cId="2499082786" sldId="2147483795"/>
          </pc:sldLayoutMkLst>
        </pc:sldLayoutChg>
        <pc:sldLayoutChg chg="add mod replId">
          <pc:chgData name="Muhammad Ahmed (2432725)" userId="S::2432725@student.uwtsd.ac.uk::c9bff6da-d856-4768-af69-29014f127ee0" providerId="AD" clId="Web-{D82F8E77-CD8B-C53B-0901-832C5E16C7EF}" dt="2026-02-22T01:47:57.348" v="781"/>
          <pc:sldLayoutMkLst>
            <pc:docMk/>
            <pc:sldMasterMk cId="2013898557" sldId="2147483792"/>
            <pc:sldLayoutMk cId="3274689602" sldId="2147483796"/>
          </pc:sldLayoutMkLst>
        </pc:sldLayoutChg>
        <pc:sldLayoutChg chg="add mod replId">
          <pc:chgData name="Muhammad Ahmed (2432725)" userId="S::2432725@student.uwtsd.ac.uk::c9bff6da-d856-4768-af69-29014f127ee0" providerId="AD" clId="Web-{D82F8E77-CD8B-C53B-0901-832C5E16C7EF}" dt="2026-02-22T01:47:57.348" v="781"/>
          <pc:sldLayoutMkLst>
            <pc:docMk/>
            <pc:sldMasterMk cId="2013898557" sldId="2147483792"/>
            <pc:sldLayoutMk cId="886250613" sldId="2147483797"/>
          </pc:sldLayoutMkLst>
        </pc:sldLayoutChg>
        <pc:sldLayoutChg chg="add mod replId">
          <pc:chgData name="Muhammad Ahmed (2432725)" userId="S::2432725@student.uwtsd.ac.uk::c9bff6da-d856-4768-af69-29014f127ee0" providerId="AD" clId="Web-{D82F8E77-CD8B-C53B-0901-832C5E16C7EF}" dt="2026-02-22T01:47:57.348" v="781"/>
          <pc:sldLayoutMkLst>
            <pc:docMk/>
            <pc:sldMasterMk cId="2013898557" sldId="2147483792"/>
            <pc:sldLayoutMk cId="1148533590" sldId="2147483798"/>
          </pc:sldLayoutMkLst>
        </pc:sldLayoutChg>
        <pc:sldLayoutChg chg="add mod replId">
          <pc:chgData name="Muhammad Ahmed (2432725)" userId="S::2432725@student.uwtsd.ac.uk::c9bff6da-d856-4768-af69-29014f127ee0" providerId="AD" clId="Web-{D82F8E77-CD8B-C53B-0901-832C5E16C7EF}" dt="2026-02-22T01:47:57.348" v="781"/>
          <pc:sldLayoutMkLst>
            <pc:docMk/>
            <pc:sldMasterMk cId="2013898557" sldId="2147483792"/>
            <pc:sldLayoutMk cId="2209701207" sldId="2147483799"/>
          </pc:sldLayoutMkLst>
        </pc:sldLayoutChg>
        <pc:sldLayoutChg chg="add mod replId">
          <pc:chgData name="Muhammad Ahmed (2432725)" userId="S::2432725@student.uwtsd.ac.uk::c9bff6da-d856-4768-af69-29014f127ee0" providerId="AD" clId="Web-{D82F8E77-CD8B-C53B-0901-832C5E16C7EF}" dt="2026-02-22T01:47:57.348" v="781"/>
          <pc:sldLayoutMkLst>
            <pc:docMk/>
            <pc:sldMasterMk cId="2013898557" sldId="2147483792"/>
            <pc:sldLayoutMk cId="1735094292" sldId="2147483800"/>
          </pc:sldLayoutMkLst>
        </pc:sldLayoutChg>
        <pc:sldLayoutChg chg="add mod replId">
          <pc:chgData name="Muhammad Ahmed (2432725)" userId="S::2432725@student.uwtsd.ac.uk::c9bff6da-d856-4768-af69-29014f127ee0" providerId="AD" clId="Web-{D82F8E77-CD8B-C53B-0901-832C5E16C7EF}" dt="2026-02-22T01:47:57.348" v="781"/>
          <pc:sldLayoutMkLst>
            <pc:docMk/>
            <pc:sldMasterMk cId="2013898557" sldId="2147483792"/>
            <pc:sldLayoutMk cId="2419649684" sldId="2147483801"/>
          </pc:sldLayoutMkLst>
        </pc:sldLayoutChg>
        <pc:sldLayoutChg chg="add mod replId">
          <pc:chgData name="Muhammad Ahmed (2432725)" userId="S::2432725@student.uwtsd.ac.uk::c9bff6da-d856-4768-af69-29014f127ee0" providerId="AD" clId="Web-{D82F8E77-CD8B-C53B-0901-832C5E16C7EF}" dt="2026-02-22T01:47:57.348" v="781"/>
          <pc:sldLayoutMkLst>
            <pc:docMk/>
            <pc:sldMasterMk cId="2013898557" sldId="2147483792"/>
            <pc:sldLayoutMk cId="3007122188" sldId="2147483802"/>
          </pc:sldLayoutMkLst>
        </pc:sldLayoutChg>
        <pc:sldLayoutChg chg="add mod replId">
          <pc:chgData name="Muhammad Ahmed (2432725)" userId="S::2432725@student.uwtsd.ac.uk::c9bff6da-d856-4768-af69-29014f127ee0" providerId="AD" clId="Web-{D82F8E77-CD8B-C53B-0901-832C5E16C7EF}" dt="2026-02-22T01:47:57.348" v="781"/>
          <pc:sldLayoutMkLst>
            <pc:docMk/>
            <pc:sldMasterMk cId="2013898557" sldId="2147483792"/>
            <pc:sldLayoutMk cId="3669618280" sldId="2147483803"/>
          </pc:sldLayoutMkLst>
        </pc:sldLayoutChg>
        <pc:sldLayoutChg chg="add mod replId">
          <pc:chgData name="Muhammad Ahmed (2432725)" userId="S::2432725@student.uwtsd.ac.uk::c9bff6da-d856-4768-af69-29014f127ee0" providerId="AD" clId="Web-{D82F8E77-CD8B-C53B-0901-832C5E16C7EF}" dt="2026-02-22T01:47:57.348" v="781"/>
          <pc:sldLayoutMkLst>
            <pc:docMk/>
            <pc:sldMasterMk cId="2013898557" sldId="2147483792"/>
            <pc:sldLayoutMk cId="4020183953" sldId="2147483804"/>
          </pc:sldLayoutMkLst>
        </pc:sldLayoutChg>
        <pc:sldLayoutChg chg="add mod replId">
          <pc:chgData name="Muhammad Ahmed (2432725)" userId="S::2432725@student.uwtsd.ac.uk::c9bff6da-d856-4768-af69-29014f127ee0" providerId="AD" clId="Web-{D82F8E77-CD8B-C53B-0901-832C5E16C7EF}" dt="2026-02-22T01:47:57.348" v="781"/>
          <pc:sldLayoutMkLst>
            <pc:docMk/>
            <pc:sldMasterMk cId="2013898557" sldId="2147483792"/>
            <pc:sldLayoutMk cId="3217605110" sldId="2147483805"/>
          </pc:sldLayoutMkLst>
        </pc:sldLayoutChg>
        <pc:sldLayoutChg chg="add mod replId">
          <pc:chgData name="Muhammad Ahmed (2432725)" userId="S::2432725@student.uwtsd.ac.uk::c9bff6da-d856-4768-af69-29014f127ee0" providerId="AD" clId="Web-{D82F8E77-CD8B-C53B-0901-832C5E16C7EF}" dt="2026-02-22T01:47:57.348" v="781"/>
          <pc:sldLayoutMkLst>
            <pc:docMk/>
            <pc:sldMasterMk cId="2013898557" sldId="2147483792"/>
            <pc:sldLayoutMk cId="2051107643" sldId="2147483806"/>
          </pc:sldLayoutMkLst>
        </pc:sldLayoutChg>
        <pc:sldLayoutChg chg="add mod replId">
          <pc:chgData name="Muhammad Ahmed (2432725)" userId="S::2432725@student.uwtsd.ac.uk::c9bff6da-d856-4768-af69-29014f127ee0" providerId="AD" clId="Web-{D82F8E77-CD8B-C53B-0901-832C5E16C7EF}" dt="2026-02-22T01:47:57.348" v="781"/>
          <pc:sldLayoutMkLst>
            <pc:docMk/>
            <pc:sldMasterMk cId="2013898557" sldId="2147483792"/>
            <pc:sldLayoutMk cId="1974122245" sldId="2147483807"/>
          </pc:sldLayoutMkLst>
        </pc:sldLayoutChg>
        <pc:sldLayoutChg chg="add mod replId">
          <pc:chgData name="Muhammad Ahmed (2432725)" userId="S::2432725@student.uwtsd.ac.uk::c9bff6da-d856-4768-af69-29014f127ee0" providerId="AD" clId="Web-{D82F8E77-CD8B-C53B-0901-832C5E16C7EF}" dt="2026-02-22T01:47:57.348" v="781"/>
          <pc:sldLayoutMkLst>
            <pc:docMk/>
            <pc:sldMasterMk cId="2013898557" sldId="2147483792"/>
            <pc:sldLayoutMk cId="214773003" sldId="2147483808"/>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B09773E-5704-4B2E-99C4-3943BDA7783B}" type="doc">
      <dgm:prSet loTypeId="urn:microsoft.com/office/officeart/2005/8/layout/process4" loCatId="process" qsTypeId="urn:microsoft.com/office/officeart/2005/8/quickstyle/simple5" qsCatId="simple" csTypeId="urn:microsoft.com/office/officeart/2005/8/colors/accent3_2" csCatId="accent3"/>
      <dgm:spPr/>
      <dgm:t>
        <a:bodyPr/>
        <a:lstStyle/>
        <a:p>
          <a:endParaRPr lang="en-US"/>
        </a:p>
      </dgm:t>
    </dgm:pt>
    <dgm:pt modelId="{81A2D140-66EA-49C4-B05A-02D59A20698B}">
      <dgm:prSet/>
      <dgm:spPr/>
      <dgm:t>
        <a:bodyPr/>
        <a:lstStyle/>
        <a:p>
          <a:r>
            <a:rPr lang="en-GB" b="1" u="sng"/>
            <a:t>Erikson Theory</a:t>
          </a:r>
          <a:endParaRPr lang="en-US"/>
        </a:p>
      </dgm:t>
    </dgm:pt>
    <dgm:pt modelId="{97E8364F-EF90-4F47-9780-D5A9A0FA59A4}" type="parTrans" cxnId="{8A21C89D-B18B-4C81-8BF1-50B7EFEFAB33}">
      <dgm:prSet/>
      <dgm:spPr/>
      <dgm:t>
        <a:bodyPr/>
        <a:lstStyle/>
        <a:p>
          <a:endParaRPr lang="en-US"/>
        </a:p>
      </dgm:t>
    </dgm:pt>
    <dgm:pt modelId="{7AEED6F6-6EA6-4CE8-8428-195112E46DCF}" type="sibTrans" cxnId="{8A21C89D-B18B-4C81-8BF1-50B7EFEFAB33}">
      <dgm:prSet/>
      <dgm:spPr/>
      <dgm:t>
        <a:bodyPr/>
        <a:lstStyle/>
        <a:p>
          <a:endParaRPr lang="en-US"/>
        </a:p>
      </dgm:t>
    </dgm:pt>
    <dgm:pt modelId="{03005007-4151-47DA-A20F-5DDBAC4AEE0C}">
      <dgm:prSet/>
      <dgm:spPr/>
      <dgm:t>
        <a:bodyPr/>
        <a:lstStyle/>
        <a:p>
          <a:r>
            <a:rPr lang="en-GB"/>
            <a:t>I will be using Eriksons Physchological theory of development. In this theory Erikson explains that people go through different stages of development across their lives and face a physchological conflict that shapes our personalities. Jenny is 16 years old and the stage she is going through is called identity vs role confusion. In this stage of Eriksons theory Jenny will find out about herself and who she is as a person, also gaining and developing independence. This stage has pros and cons for example if it goes wrong Jenny will be confused about herself and who she is, however if it goes right she will develop a strong sense of identity. This theory is relevant to Jenny as for most of her teenage years she has been looking after and focusing on her mother rather than herself.</a:t>
          </a:r>
          <a:endParaRPr lang="en-US"/>
        </a:p>
      </dgm:t>
    </dgm:pt>
    <dgm:pt modelId="{EE4A9F41-E514-4F45-8652-1BB2E0222A92}" type="parTrans" cxnId="{CC527457-6AF0-4341-A682-E4E6F023923D}">
      <dgm:prSet/>
      <dgm:spPr/>
      <dgm:t>
        <a:bodyPr/>
        <a:lstStyle/>
        <a:p>
          <a:endParaRPr lang="en-US"/>
        </a:p>
      </dgm:t>
    </dgm:pt>
    <dgm:pt modelId="{5CE808E6-37AC-4E93-8F15-5D5EE2ECD0B8}" type="sibTrans" cxnId="{CC527457-6AF0-4341-A682-E4E6F023923D}">
      <dgm:prSet/>
      <dgm:spPr/>
      <dgm:t>
        <a:bodyPr/>
        <a:lstStyle/>
        <a:p>
          <a:endParaRPr lang="en-US"/>
        </a:p>
      </dgm:t>
    </dgm:pt>
    <dgm:pt modelId="{EF433D47-6245-4144-AE11-E43B9BB55E65}" type="pres">
      <dgm:prSet presAssocID="{CB09773E-5704-4B2E-99C4-3943BDA7783B}" presName="Name0" presStyleCnt="0">
        <dgm:presLayoutVars>
          <dgm:dir/>
          <dgm:animLvl val="lvl"/>
          <dgm:resizeHandles val="exact"/>
        </dgm:presLayoutVars>
      </dgm:prSet>
      <dgm:spPr/>
    </dgm:pt>
    <dgm:pt modelId="{F26590A7-C679-400E-99B3-EBA537785ED0}" type="pres">
      <dgm:prSet presAssocID="{03005007-4151-47DA-A20F-5DDBAC4AEE0C}" presName="boxAndChildren" presStyleCnt="0"/>
      <dgm:spPr/>
    </dgm:pt>
    <dgm:pt modelId="{CF372AA3-062C-47BE-964A-4DFEBFD34CB6}" type="pres">
      <dgm:prSet presAssocID="{03005007-4151-47DA-A20F-5DDBAC4AEE0C}" presName="parentTextBox" presStyleLbl="node1" presStyleIdx="0" presStyleCnt="2"/>
      <dgm:spPr/>
    </dgm:pt>
    <dgm:pt modelId="{C0667055-8AF6-46D5-A318-1195FD222D89}" type="pres">
      <dgm:prSet presAssocID="{7AEED6F6-6EA6-4CE8-8428-195112E46DCF}" presName="sp" presStyleCnt="0"/>
      <dgm:spPr/>
    </dgm:pt>
    <dgm:pt modelId="{A33EAAC9-9281-4CA8-B7F9-B12CE818A2B4}" type="pres">
      <dgm:prSet presAssocID="{81A2D140-66EA-49C4-B05A-02D59A20698B}" presName="arrowAndChildren" presStyleCnt="0"/>
      <dgm:spPr/>
    </dgm:pt>
    <dgm:pt modelId="{9A74E880-805D-4A25-9A71-7A896B725E00}" type="pres">
      <dgm:prSet presAssocID="{81A2D140-66EA-49C4-B05A-02D59A20698B}" presName="parentTextArrow" presStyleLbl="node1" presStyleIdx="1" presStyleCnt="2"/>
      <dgm:spPr/>
    </dgm:pt>
  </dgm:ptLst>
  <dgm:cxnLst>
    <dgm:cxn modelId="{41CBE149-ECEE-48F4-8F03-C135D0224B1D}" type="presOf" srcId="{03005007-4151-47DA-A20F-5DDBAC4AEE0C}" destId="{CF372AA3-062C-47BE-964A-4DFEBFD34CB6}" srcOrd="0" destOrd="0" presId="urn:microsoft.com/office/officeart/2005/8/layout/process4"/>
    <dgm:cxn modelId="{CC527457-6AF0-4341-A682-E4E6F023923D}" srcId="{CB09773E-5704-4B2E-99C4-3943BDA7783B}" destId="{03005007-4151-47DA-A20F-5DDBAC4AEE0C}" srcOrd="1" destOrd="0" parTransId="{EE4A9F41-E514-4F45-8652-1BB2E0222A92}" sibTransId="{5CE808E6-37AC-4E93-8F15-5D5EE2ECD0B8}"/>
    <dgm:cxn modelId="{5A745A7A-26D9-4F40-B39C-4A2F331E8335}" type="presOf" srcId="{CB09773E-5704-4B2E-99C4-3943BDA7783B}" destId="{EF433D47-6245-4144-AE11-E43B9BB55E65}" srcOrd="0" destOrd="0" presId="urn:microsoft.com/office/officeart/2005/8/layout/process4"/>
    <dgm:cxn modelId="{8A21C89D-B18B-4C81-8BF1-50B7EFEFAB33}" srcId="{CB09773E-5704-4B2E-99C4-3943BDA7783B}" destId="{81A2D140-66EA-49C4-B05A-02D59A20698B}" srcOrd="0" destOrd="0" parTransId="{97E8364F-EF90-4F47-9780-D5A9A0FA59A4}" sibTransId="{7AEED6F6-6EA6-4CE8-8428-195112E46DCF}"/>
    <dgm:cxn modelId="{E7FC43AA-3A33-497C-AFBF-F0E9B88D350D}" type="presOf" srcId="{81A2D140-66EA-49C4-B05A-02D59A20698B}" destId="{9A74E880-805D-4A25-9A71-7A896B725E00}" srcOrd="0" destOrd="0" presId="urn:microsoft.com/office/officeart/2005/8/layout/process4"/>
    <dgm:cxn modelId="{E1E99243-00B4-4035-AB30-F92EE1CC265B}" type="presParOf" srcId="{EF433D47-6245-4144-AE11-E43B9BB55E65}" destId="{F26590A7-C679-400E-99B3-EBA537785ED0}" srcOrd="0" destOrd="0" presId="urn:microsoft.com/office/officeart/2005/8/layout/process4"/>
    <dgm:cxn modelId="{2F59BFD1-9AFA-41C7-A4E0-947C3292A449}" type="presParOf" srcId="{F26590A7-C679-400E-99B3-EBA537785ED0}" destId="{CF372AA3-062C-47BE-964A-4DFEBFD34CB6}" srcOrd="0" destOrd="0" presId="urn:microsoft.com/office/officeart/2005/8/layout/process4"/>
    <dgm:cxn modelId="{68CB1E80-79C3-4C30-ADD8-EB6690378454}" type="presParOf" srcId="{EF433D47-6245-4144-AE11-E43B9BB55E65}" destId="{C0667055-8AF6-46D5-A318-1195FD222D89}" srcOrd="1" destOrd="0" presId="urn:microsoft.com/office/officeart/2005/8/layout/process4"/>
    <dgm:cxn modelId="{078C0431-B77C-41B0-AC56-396C5E4B94A3}" type="presParOf" srcId="{EF433D47-6245-4144-AE11-E43B9BB55E65}" destId="{A33EAAC9-9281-4CA8-B7F9-B12CE818A2B4}" srcOrd="2" destOrd="0" presId="urn:microsoft.com/office/officeart/2005/8/layout/process4"/>
    <dgm:cxn modelId="{D74D503C-84F0-4706-AD6C-7F493879984E}" type="presParOf" srcId="{A33EAAC9-9281-4CA8-B7F9-B12CE818A2B4}" destId="{9A74E880-805D-4A25-9A71-7A896B725E00}"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372AA3-062C-47BE-964A-4DFEBFD34CB6}">
      <dsp:nvSpPr>
        <dsp:cNvPr id="0" name=""/>
        <dsp:cNvSpPr/>
      </dsp:nvSpPr>
      <dsp:spPr>
        <a:xfrm>
          <a:off x="0" y="2772618"/>
          <a:ext cx="10653579" cy="1819137"/>
        </a:xfrm>
        <a:prstGeom prst="rect">
          <a:avLst/>
        </a:prstGeom>
        <a:gradFill rotWithShape="0">
          <a:gsLst>
            <a:gs pos="0">
              <a:schemeClr val="accent3">
                <a:hueOff val="0"/>
                <a:satOff val="0"/>
                <a:lumOff val="0"/>
                <a:alphaOff val="0"/>
                <a:tint val="96000"/>
                <a:lumMod val="100000"/>
              </a:schemeClr>
            </a:gs>
            <a:gs pos="78000">
              <a:schemeClr val="accent3">
                <a:hueOff val="0"/>
                <a:satOff val="0"/>
                <a:lumOff val="0"/>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a:t>I will be using Eriksons Physchological theory of development. In this theory Erikson explains that people go through different stages of development across their lives and face a physchological conflict that shapes our personalities. Jenny is 16 years old and the stage she is going through is called identity vs role confusion. In this stage of Eriksons theory Jenny will find out about herself and who she is as a person, also gaining and developing independence. This stage has pros and cons for example if it goes wrong Jenny will be confused about herself and who she is, however if it goes right she will develop a strong sense of identity. This theory is relevant to Jenny as for most of her teenage years she has been looking after and focusing on her mother rather than herself.</a:t>
          </a:r>
          <a:endParaRPr lang="en-US" sz="1600" kern="1200"/>
        </a:p>
      </dsp:txBody>
      <dsp:txXfrm>
        <a:off x="0" y="2772618"/>
        <a:ext cx="10653579" cy="1819137"/>
      </dsp:txXfrm>
    </dsp:sp>
    <dsp:sp modelId="{9A74E880-805D-4A25-9A71-7A896B725E00}">
      <dsp:nvSpPr>
        <dsp:cNvPr id="0" name=""/>
        <dsp:cNvSpPr/>
      </dsp:nvSpPr>
      <dsp:spPr>
        <a:xfrm rot="10800000">
          <a:off x="0" y="2071"/>
          <a:ext cx="10653579" cy="2797834"/>
        </a:xfrm>
        <a:prstGeom prst="upArrowCallout">
          <a:avLst/>
        </a:prstGeom>
        <a:gradFill rotWithShape="0">
          <a:gsLst>
            <a:gs pos="0">
              <a:schemeClr val="accent3">
                <a:hueOff val="0"/>
                <a:satOff val="0"/>
                <a:lumOff val="0"/>
                <a:alphaOff val="0"/>
                <a:tint val="96000"/>
                <a:lumMod val="100000"/>
              </a:schemeClr>
            </a:gs>
            <a:gs pos="78000">
              <a:schemeClr val="accent3">
                <a:hueOff val="0"/>
                <a:satOff val="0"/>
                <a:lumOff val="0"/>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b="1" u="sng" kern="1200"/>
            <a:t>Erikson Theory</a:t>
          </a:r>
          <a:endParaRPr lang="en-US" sz="1600" kern="1200"/>
        </a:p>
      </dsp:txBody>
      <dsp:txXfrm rot="10800000">
        <a:off x="0" y="2071"/>
        <a:ext cx="10653579" cy="1817949"/>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dirty="0"/>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2/21/2026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5553316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0255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990827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EB712588-04B1-427B-82EE-E8DB90309F08}" type="datetimeFigureOut">
              <a:rPr lang="en-US" dirty="0"/>
              <a:t>2/21/2026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extLst>
      <p:ext uri="{BB962C8B-B14F-4D97-AF65-F5344CB8AC3E}">
        <p14:creationId xmlns:p14="http://schemas.microsoft.com/office/powerpoint/2010/main" val="32746896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2/21/2026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8862506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2/21/2026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1485335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2/21/2026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097012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dirty="0"/>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2/21/2026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17350942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196496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071221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66961828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201839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2176051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511076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5C6B4A9-1611-4792-9094-5F34BCA07E0B}" type="datetimeFigureOut">
              <a:rPr lang="en-US" dirty="0"/>
              <a:t>2/21/2026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extLst>
      <p:ext uri="{BB962C8B-B14F-4D97-AF65-F5344CB8AC3E}">
        <p14:creationId xmlns:p14="http://schemas.microsoft.com/office/powerpoint/2010/main" val="19741222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dirty="0"/>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147730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2/21/2026</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13898557"/>
      </p:ext>
    </p:extLst>
  </p:cSld>
  <p:clrMap bg1="lt1" tx1="dk1" bg2="lt2" tx2="dk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 id="2147483804" r:id="rId12"/>
    <p:sldLayoutId id="2147483805" r:id="rId13"/>
    <p:sldLayoutId id="2147483806" r:id="rId14"/>
    <p:sldLayoutId id="2147483807" r:id="rId15"/>
    <p:sldLayoutId id="2147483808"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courses.lumenlearning.com/adolescent/chapter/identity-development-theory/" TargetMode="External"/><Relationship Id="rId7" Type="http://schemas.openxmlformats.org/officeDocument/2006/relationships/hyperlink" Target="https://www.healthline.com/health/parenting/erikson-stages" TargetMode="External"/><Relationship Id="rId2" Type="http://schemas.openxmlformats.org/officeDocument/2006/relationships/hyperlink" Target="https://pmc.ncbi.nlm.nih.gov/articles/PMC6667174/" TargetMode="External"/><Relationship Id="rId1" Type="http://schemas.openxmlformats.org/officeDocument/2006/relationships/slideLayout" Target="../slideLayouts/slideLayout2.xml"/><Relationship Id="rId6" Type="http://schemas.openxmlformats.org/officeDocument/2006/relationships/hyperlink" Target="https://www.verywellmind.com/erik-eriksons-stages-of-psychosocial-development-2795740" TargetMode="External"/><Relationship Id="rId5" Type="http://schemas.openxmlformats.org/officeDocument/2006/relationships/hyperlink" Target="https://adolescentmentalhealth.com/blog/emotional-development-in-adolescence/" TargetMode="External"/><Relationship Id="rId4" Type="http://schemas.openxmlformats.org/officeDocument/2006/relationships/hyperlink" Target="https://lifestyle.howstuffworks.com/family/parenting/tweens-teens/emotional-changes-in-adolescence.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Title 1">
            <a:extLst>
              <a:ext uri="{FF2B5EF4-FFF2-40B4-BE49-F238E27FC236}">
                <a16:creationId xmlns:a16="http://schemas.microsoft.com/office/drawing/2014/main" id="{25808678-2C5B-6D22-971B-C3FFFA42C14B}"/>
              </a:ext>
            </a:extLst>
          </p:cNvPr>
          <p:cNvSpPr>
            <a:spLocks noGrp="1"/>
          </p:cNvSpPr>
          <p:nvPr>
            <p:ph type="title"/>
          </p:nvPr>
        </p:nvSpPr>
        <p:spPr/>
        <p:txBody>
          <a:bodyPr>
            <a:normAutofit/>
          </a:bodyPr>
          <a:lstStyle/>
          <a:p>
            <a:r>
              <a:rPr lang="en-US" sz="1200"/>
              <a:t>Muhammad Ahmed 2432725</a:t>
            </a:r>
          </a:p>
        </p:txBody>
      </p:sp>
      <p:sp>
        <p:nvSpPr>
          <p:cNvPr id="14" name="Date Placeholder 4">
            <a:extLst>
              <a:ext uri="{FF2B5EF4-FFF2-40B4-BE49-F238E27FC236}">
                <a16:creationId xmlns:a16="http://schemas.microsoft.com/office/drawing/2014/main" id="{4A1090DA-6C38-AC7F-0A5D-C6A9A9C58238}"/>
              </a:ext>
            </a:extLst>
          </p:cNvPr>
          <p:cNvSpPr>
            <a:spLocks noGrp="1"/>
          </p:cNvSpPr>
          <p:nvPr>
            <p:ph type="dt" sz="half" idx="10"/>
          </p:nvPr>
        </p:nvSpPr>
        <p:spPr/>
        <p:txBody>
          <a:bodyPr anchor="ctr">
            <a:normAutofit/>
          </a:bodyPr>
          <a:lstStyle/>
          <a:p>
            <a:pPr>
              <a:spcAft>
                <a:spcPts val="600"/>
              </a:spcAft>
            </a:pPr>
            <a:fld id="{28239778-1107-4B0B-9E05-7273CE26BAC8}" type="datetime1">
              <a:rPr lang="en-US"/>
              <a:pPr>
                <a:spcAft>
                  <a:spcPts val="600"/>
                </a:spcAft>
              </a:pPr>
              <a:t>2/21/2026</a:t>
            </a:fld>
            <a:endParaRPr lang="en-US"/>
          </a:p>
        </p:txBody>
      </p:sp>
      <p:sp>
        <p:nvSpPr>
          <p:cNvPr id="16" name="Footer Placeholder 5">
            <a:extLst>
              <a:ext uri="{FF2B5EF4-FFF2-40B4-BE49-F238E27FC236}">
                <a16:creationId xmlns:a16="http://schemas.microsoft.com/office/drawing/2014/main" id="{E783F56D-BDEE-C7C4-FE6C-AC40966E16AE}"/>
              </a:ext>
            </a:extLst>
          </p:cNvPr>
          <p:cNvSpPr>
            <a:spLocks noGrp="1"/>
          </p:cNvSpPr>
          <p:nvPr>
            <p:ph type="ftr" sz="quarter" idx="11"/>
          </p:nvPr>
        </p:nvSpPr>
        <p:spPr/>
        <p:txBody>
          <a:bodyPr anchor="ctr">
            <a:normAutofit/>
          </a:bodyPr>
          <a:lstStyle/>
          <a:p>
            <a:pPr>
              <a:lnSpc>
                <a:spcPct val="90000"/>
              </a:lnSpc>
              <a:spcAft>
                <a:spcPts val="600"/>
              </a:spcAft>
            </a:pPr>
            <a:r>
              <a:rPr lang="en-US" sz="700"/>
              <a:t>
              </a:t>
            </a:r>
          </a:p>
        </p:txBody>
      </p:sp>
      <p:sp>
        <p:nvSpPr>
          <p:cNvPr id="18" name="Slide Number Placeholder 6">
            <a:extLst>
              <a:ext uri="{FF2B5EF4-FFF2-40B4-BE49-F238E27FC236}">
                <a16:creationId xmlns:a16="http://schemas.microsoft.com/office/drawing/2014/main" id="{50DC495F-F122-D95F-2E2F-AEEBA2B8B23C}"/>
              </a:ext>
            </a:extLst>
          </p:cNvPr>
          <p:cNvSpPr>
            <a:spLocks noGrp="1"/>
          </p:cNvSpPr>
          <p:nvPr>
            <p:ph type="sldNum" sz="quarter" idx="12"/>
          </p:nvPr>
        </p:nvSpPr>
        <p:spPr/>
        <p:txBody>
          <a:bodyPr anchor="ctr">
            <a:normAutofit/>
          </a:bodyPr>
          <a:lstStyle/>
          <a:p>
            <a:pPr>
              <a:spcAft>
                <a:spcPts val="600"/>
              </a:spcAft>
            </a:pPr>
            <a:fld id="{196A61CA-0502-4EE4-9724-96EA822543E5}" type="slidenum">
              <a:rPr lang="en-US" dirty="0"/>
              <a:pPr>
                <a:spcAft>
                  <a:spcPts val="600"/>
                </a:spcAft>
              </a:pPr>
              <a:t>1</a:t>
            </a:fld>
            <a:endParaRPr lang="en-US"/>
          </a:p>
        </p:txBody>
      </p:sp>
      <p:graphicFrame>
        <p:nvGraphicFramePr>
          <p:cNvPr id="6" name="TextBox 3">
            <a:extLst>
              <a:ext uri="{FF2B5EF4-FFF2-40B4-BE49-F238E27FC236}">
                <a16:creationId xmlns:a16="http://schemas.microsoft.com/office/drawing/2014/main" id="{550D216A-DAC5-4F3C-9F3C-33375243B48D}"/>
              </a:ext>
            </a:extLst>
          </p:cNvPr>
          <p:cNvGraphicFramePr/>
          <p:nvPr>
            <p:extLst>
              <p:ext uri="{D42A27DB-BD31-4B8C-83A1-F6EECF244321}">
                <p14:modId xmlns:p14="http://schemas.microsoft.com/office/powerpoint/2010/main" val="1927599214"/>
              </p:ext>
            </p:extLst>
          </p:nvPr>
        </p:nvGraphicFramePr>
        <p:xfrm>
          <a:off x="612647" y="1715532"/>
          <a:ext cx="10653579" cy="45938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066712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C0E06F-35F1-3CFF-0F4C-A8C0067B0022}"/>
              </a:ext>
            </a:extLst>
          </p:cNvPr>
          <p:cNvSpPr>
            <a:spLocks noGrp="1"/>
          </p:cNvSpPr>
          <p:nvPr>
            <p:ph type="title"/>
          </p:nvPr>
        </p:nvSpPr>
        <p:spPr/>
        <p:txBody>
          <a:bodyPr/>
          <a:lstStyle/>
          <a:p>
            <a:r>
              <a:rPr lang="en-GB" dirty="0"/>
              <a:t>Applying the </a:t>
            </a:r>
            <a:r>
              <a:rPr lang="en-GB"/>
              <a:t>theory to Jenny</a:t>
            </a:r>
            <a:endParaRPr lang="en-GB" dirty="0"/>
          </a:p>
        </p:txBody>
      </p:sp>
      <p:sp>
        <p:nvSpPr>
          <p:cNvPr id="8" name="TextBox 7">
            <a:extLst>
              <a:ext uri="{FF2B5EF4-FFF2-40B4-BE49-F238E27FC236}">
                <a16:creationId xmlns:a16="http://schemas.microsoft.com/office/drawing/2014/main" id="{2C7EB214-CA7A-D376-9B7C-6167FEA4E3BF}"/>
              </a:ext>
            </a:extLst>
          </p:cNvPr>
          <p:cNvSpPr txBox="1"/>
          <p:nvPr/>
        </p:nvSpPr>
        <p:spPr>
          <a:xfrm>
            <a:off x="401416" y="1714355"/>
            <a:ext cx="6919535"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Jenny has been caring for her mother which could create a sense of responsibility and maturity. This could be positive as she might feel as a protector of her mother and can have pride in doing this. It also creates strong family bonds as she has a value and important role within the family. She could also feel she is doing something meaningful, which strengthen her sense of purpose.</a:t>
            </a:r>
          </a:p>
          <a:p>
            <a:endParaRPr lang="en-GB" dirty="0"/>
          </a:p>
          <a:p>
            <a:r>
              <a:rPr lang="en-GB" dirty="0"/>
              <a:t>However, this pressure can also impact her as she will be overwhelmed by expectations and also her being a caregiver for her mother can add a lot of pressure. She will also lose a lot of social life and feel isolated from her peers. This can stop her from doing her hobbies, hanging out with friends and also missing social events. Her caregiving role could also cause confusion, Jenny doesn’t know when this role will end and when her own identity begins.</a:t>
            </a:r>
          </a:p>
        </p:txBody>
      </p:sp>
    </p:spTree>
    <p:extLst>
      <p:ext uri="{BB962C8B-B14F-4D97-AF65-F5344CB8AC3E}">
        <p14:creationId xmlns:p14="http://schemas.microsoft.com/office/powerpoint/2010/main" val="4557948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9DF452-5B02-3CED-CC2A-6D04CAC4163F}"/>
              </a:ext>
            </a:extLst>
          </p:cNvPr>
          <p:cNvSpPr>
            <a:spLocks noGrp="1"/>
          </p:cNvSpPr>
          <p:nvPr>
            <p:ph type="title"/>
          </p:nvPr>
        </p:nvSpPr>
        <p:spPr/>
        <p:txBody>
          <a:bodyPr/>
          <a:lstStyle/>
          <a:p>
            <a:r>
              <a:rPr lang="en-GB"/>
              <a:t>Support plan for Jenny</a:t>
            </a:r>
          </a:p>
        </p:txBody>
      </p:sp>
      <p:sp>
        <p:nvSpPr>
          <p:cNvPr id="3" name="Content Placeholder 2">
            <a:extLst>
              <a:ext uri="{FF2B5EF4-FFF2-40B4-BE49-F238E27FC236}">
                <a16:creationId xmlns:a16="http://schemas.microsoft.com/office/drawing/2014/main" id="{B2661A72-5A2D-C594-3B33-7AA56B9F48D1}"/>
              </a:ext>
            </a:extLst>
          </p:cNvPr>
          <p:cNvSpPr>
            <a:spLocks noGrp="1"/>
          </p:cNvSpPr>
          <p:nvPr>
            <p:ph idx="1"/>
          </p:nvPr>
        </p:nvSpPr>
        <p:spPr>
          <a:xfrm>
            <a:off x="612647" y="1312967"/>
            <a:ext cx="10653579" cy="2523488"/>
          </a:xfrm>
        </p:spPr>
        <p:txBody>
          <a:bodyPr vert="horz" lIns="91440" tIns="45720" rIns="91440" bIns="45720" rtlCol="0" anchor="t">
            <a:noAutofit/>
          </a:bodyPr>
          <a:lstStyle/>
          <a:p>
            <a:r>
              <a:rPr lang="en-GB" sz="1800" u="sng" dirty="0"/>
              <a:t>Reduce Jennys respo</a:t>
            </a:r>
            <a:r>
              <a:rPr lang="en-GB" sz="1800" u="sng"/>
              <a:t>nsibilities</a:t>
            </a:r>
            <a:endParaRPr lang="en-GB" sz="1800" u="sng" dirty="0"/>
          </a:p>
          <a:p>
            <a:r>
              <a:rPr lang="en-GB" sz="1400"/>
              <a:t>Involve</a:t>
            </a:r>
            <a:r>
              <a:rPr lang="en-GB" sz="1400" dirty="0"/>
              <a:t> social workers</a:t>
            </a:r>
          </a:p>
          <a:p>
            <a:r>
              <a:rPr lang="en-GB" sz="1400" dirty="0"/>
              <a:t>Arrange support for her mother such as </a:t>
            </a:r>
            <a:r>
              <a:rPr lang="en-GB" sz="1400"/>
              <a:t>home healthcare</a:t>
            </a:r>
            <a:endParaRPr lang="en-GB" sz="1400" dirty="0"/>
          </a:p>
          <a:p>
            <a:r>
              <a:rPr lang="en-GB" sz="1400" dirty="0"/>
              <a:t>This will allow Jenny to become a teenager and have a social </a:t>
            </a:r>
            <a:r>
              <a:rPr lang="en-GB" sz="1400"/>
              <a:t>life</a:t>
            </a:r>
            <a:endParaRPr lang="en-GB" sz="1400" dirty="0"/>
          </a:p>
          <a:p>
            <a:r>
              <a:rPr lang="en-GB" sz="1400" u="sng" dirty="0"/>
              <a:t>Identity </a:t>
            </a:r>
            <a:r>
              <a:rPr lang="en-GB" sz="1400" u="sng"/>
              <a:t>development</a:t>
            </a:r>
            <a:endParaRPr lang="en-GB" sz="1400" u="sng" dirty="0"/>
          </a:p>
          <a:p>
            <a:r>
              <a:rPr lang="en-GB" sz="1400"/>
              <a:t>Encourage</a:t>
            </a:r>
            <a:r>
              <a:rPr lang="en-GB" sz="1400" dirty="0"/>
              <a:t> her to do hobbies</a:t>
            </a:r>
          </a:p>
          <a:p>
            <a:r>
              <a:rPr lang="en-GB" sz="1400"/>
              <a:t>Social life </a:t>
            </a:r>
            <a:endParaRPr lang="en-GB" sz="1400" dirty="0"/>
          </a:p>
          <a:p>
            <a:r>
              <a:rPr lang="en-GB" sz="1400"/>
              <a:t>Hanging out with friends</a:t>
            </a:r>
            <a:endParaRPr lang="en-GB" sz="1400" dirty="0"/>
          </a:p>
          <a:p>
            <a:r>
              <a:rPr lang="en-GB" sz="1400" u="sng"/>
              <a:t>Emotional support</a:t>
            </a:r>
            <a:endParaRPr lang="en-GB" sz="1400" u="sng" dirty="0"/>
          </a:p>
          <a:p>
            <a:r>
              <a:rPr lang="en-GB" sz="1400"/>
              <a:t>Therapist</a:t>
            </a:r>
            <a:endParaRPr lang="en-GB" sz="1400" dirty="0"/>
          </a:p>
          <a:p>
            <a:r>
              <a:rPr lang="en-GB" sz="1400"/>
              <a:t>Give Jenny someone who she can talk with to release stress</a:t>
            </a:r>
            <a:endParaRPr lang="en-GB" sz="1400" dirty="0"/>
          </a:p>
          <a:p>
            <a:endParaRPr lang="en-GB" dirty="0"/>
          </a:p>
          <a:p>
            <a:endParaRPr lang="en-GB" dirty="0"/>
          </a:p>
          <a:p>
            <a:endParaRPr lang="en-GB" dirty="0"/>
          </a:p>
          <a:p>
            <a:endParaRPr lang="en-GB" dirty="0"/>
          </a:p>
        </p:txBody>
      </p:sp>
      <p:sp>
        <p:nvSpPr>
          <p:cNvPr id="4" name="Date Placeholder 3">
            <a:extLst>
              <a:ext uri="{FF2B5EF4-FFF2-40B4-BE49-F238E27FC236}">
                <a16:creationId xmlns:a16="http://schemas.microsoft.com/office/drawing/2014/main" id="{6768984B-FF6B-44B5-1E6C-22100C2DBA22}"/>
              </a:ext>
            </a:extLst>
          </p:cNvPr>
          <p:cNvSpPr>
            <a:spLocks noGrp="1"/>
          </p:cNvSpPr>
          <p:nvPr>
            <p:ph type="dt" sz="half" idx="10"/>
          </p:nvPr>
        </p:nvSpPr>
        <p:spPr/>
        <p:txBody>
          <a:bodyPr/>
          <a:lstStyle/>
          <a:p>
            <a:fld id="{FF56E1FD-FC74-49C7-8B8F-B0206AB57749}" type="datetime1">
              <a:t>2/21/2026</a:t>
            </a:fld>
            <a:endParaRPr lang="en-US" dirty="0"/>
          </a:p>
        </p:txBody>
      </p:sp>
      <p:sp>
        <p:nvSpPr>
          <p:cNvPr id="5" name="Footer Placeholder 4">
            <a:extLst>
              <a:ext uri="{FF2B5EF4-FFF2-40B4-BE49-F238E27FC236}">
                <a16:creationId xmlns:a16="http://schemas.microsoft.com/office/drawing/2014/main" id="{1C87E56B-24F7-6F1E-FCD9-66D93BA5B842}"/>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0A157852-4A99-35BD-D42B-38A589461529}"/>
              </a:ext>
            </a:extLst>
          </p:cNvPr>
          <p:cNvSpPr>
            <a:spLocks noGrp="1"/>
          </p:cNvSpPr>
          <p:nvPr>
            <p:ph type="sldNum" sz="quarter" idx="12"/>
          </p:nvPr>
        </p:nvSpPr>
        <p:spPr/>
        <p:txBody>
          <a:bodyPr/>
          <a:lstStyle/>
          <a:p>
            <a:fld id="{CC057153-B650-4DEB-B370-79DDCFDCE934}" type="slidenum">
              <a:rPr lang="en-US" dirty="0"/>
              <a:t>3</a:t>
            </a:fld>
            <a:endParaRPr lang="en-US" dirty="0"/>
          </a:p>
        </p:txBody>
      </p:sp>
    </p:spTree>
    <p:extLst>
      <p:ext uri="{BB962C8B-B14F-4D97-AF65-F5344CB8AC3E}">
        <p14:creationId xmlns:p14="http://schemas.microsoft.com/office/powerpoint/2010/main" val="38832371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1A9D6E-4149-C308-169A-B1978E126206}"/>
              </a:ext>
            </a:extLst>
          </p:cNvPr>
          <p:cNvSpPr>
            <a:spLocks noGrp="1"/>
          </p:cNvSpPr>
          <p:nvPr>
            <p:ph type="title"/>
          </p:nvPr>
        </p:nvSpPr>
        <p:spPr/>
        <p:txBody>
          <a:bodyPr/>
          <a:lstStyle/>
          <a:p>
            <a:r>
              <a:rPr lang="en-GB"/>
              <a:t>Nature and Nurture</a:t>
            </a:r>
          </a:p>
        </p:txBody>
      </p:sp>
      <p:sp>
        <p:nvSpPr>
          <p:cNvPr id="3" name="Content Placeholder 2">
            <a:extLst>
              <a:ext uri="{FF2B5EF4-FFF2-40B4-BE49-F238E27FC236}">
                <a16:creationId xmlns:a16="http://schemas.microsoft.com/office/drawing/2014/main" id="{B65EB0D6-66B4-4D8B-DFC6-AF546C02A35D}"/>
              </a:ext>
            </a:extLst>
          </p:cNvPr>
          <p:cNvSpPr>
            <a:spLocks noGrp="1"/>
          </p:cNvSpPr>
          <p:nvPr>
            <p:ph idx="1"/>
          </p:nvPr>
        </p:nvSpPr>
        <p:spPr>
          <a:xfrm>
            <a:off x="677334" y="1484853"/>
            <a:ext cx="8596668" cy="3880773"/>
          </a:xfrm>
        </p:spPr>
        <p:txBody>
          <a:bodyPr vert="horz" lIns="91440" tIns="45720" rIns="91440" bIns="45720" rtlCol="0" anchor="t">
            <a:normAutofit fontScale="92500" lnSpcReduction="10000"/>
          </a:bodyPr>
          <a:lstStyle/>
          <a:p>
            <a:r>
              <a:rPr lang="en-GB" dirty="0"/>
              <a:t>This development is shaped by </a:t>
            </a:r>
            <a:r>
              <a:rPr lang="en-GB"/>
              <a:t>environmental and biological factors.</a:t>
            </a:r>
          </a:p>
          <a:p>
            <a:r>
              <a:rPr lang="en-GB" u="sng" dirty="0"/>
              <a:t>Biological </a:t>
            </a:r>
            <a:r>
              <a:rPr lang="en-GB" u="sng"/>
              <a:t>factors</a:t>
            </a:r>
            <a:endParaRPr lang="en-GB" u="sng" dirty="0"/>
          </a:p>
          <a:p>
            <a:r>
              <a:rPr lang="en-GB" dirty="0"/>
              <a:t>Jenny is going through </a:t>
            </a:r>
            <a:r>
              <a:rPr lang="en-GB"/>
              <a:t>adolescence</a:t>
            </a:r>
          </a:p>
          <a:p>
            <a:r>
              <a:rPr lang="en-GB" dirty="0"/>
              <a:t>Teenagers want </a:t>
            </a:r>
            <a:r>
              <a:rPr lang="en-GB"/>
              <a:t>independence</a:t>
            </a:r>
          </a:p>
          <a:p>
            <a:r>
              <a:rPr lang="en-GB" u="sng"/>
              <a:t>Environmental</a:t>
            </a:r>
            <a:r>
              <a:rPr lang="en-GB" u="sng" dirty="0"/>
              <a:t> factors</a:t>
            </a:r>
          </a:p>
          <a:p>
            <a:pPr marL="0" indent="0">
              <a:buNone/>
            </a:pPr>
            <a:r>
              <a:rPr lang="en-GB" dirty="0"/>
              <a:t>She has to care for her mother, she is the main caregiver.</a:t>
            </a:r>
          </a:p>
          <a:p>
            <a:pPr marL="0" indent="0">
              <a:buNone/>
            </a:pPr>
            <a:r>
              <a:rPr lang="en-GB"/>
              <a:t>Limited time for social life</a:t>
            </a:r>
            <a:endParaRPr lang="en-GB" dirty="0"/>
          </a:p>
          <a:p>
            <a:pPr marL="0" indent="0">
              <a:buNone/>
            </a:pPr>
            <a:r>
              <a:rPr lang="en-GB"/>
              <a:t>Responsibility and stress</a:t>
            </a:r>
            <a:endParaRPr lang="en-GB" dirty="0"/>
          </a:p>
          <a:p>
            <a:pPr marL="0" indent="0">
              <a:buNone/>
            </a:pPr>
            <a:r>
              <a:rPr lang="en-GB" dirty="0"/>
              <a:t>Jenny is at a really young age at this age she needs to explore herself and her identity, she also needs independence to be able to set future goals and plan ahead. However, her environment has somewhat forced her to be an adult at a young age.</a:t>
            </a:r>
          </a:p>
          <a:p>
            <a:pPr marL="0" indent="0">
              <a:buNone/>
            </a:pPr>
            <a:endParaRPr lang="en-GB" u="sng" dirty="0"/>
          </a:p>
        </p:txBody>
      </p:sp>
    </p:spTree>
    <p:extLst>
      <p:ext uri="{BB962C8B-B14F-4D97-AF65-F5344CB8AC3E}">
        <p14:creationId xmlns:p14="http://schemas.microsoft.com/office/powerpoint/2010/main" val="36255029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9F913B-0340-01BE-F28B-1D92E4ED4D21}"/>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F88061E1-477A-FEEE-C354-6875D49749DE}"/>
              </a:ext>
            </a:extLst>
          </p:cNvPr>
          <p:cNvSpPr>
            <a:spLocks noGrp="1"/>
          </p:cNvSpPr>
          <p:nvPr>
            <p:ph idx="1"/>
          </p:nvPr>
        </p:nvSpPr>
        <p:spPr/>
        <p:txBody>
          <a:bodyPr vert="horz" lIns="91440" tIns="45720" rIns="91440" bIns="45720" rtlCol="0" anchor="t">
            <a:normAutofit/>
          </a:bodyPr>
          <a:lstStyle/>
          <a:p>
            <a:pPr marL="0" indent="0">
              <a:buNone/>
            </a:pPr>
            <a:r>
              <a:rPr lang="en-GB" dirty="0">
                <a:ea typeface="+mn-lt"/>
                <a:cs typeface="+mn-lt"/>
                <a:hlinkClick r:id="rId2"/>
              </a:rPr>
              <a:t>The Development of Self and Identity in Adolescence: Neural Evidence and Implications for a Value-Based Choice Perspective on Motivated </a:t>
            </a:r>
            <a:r>
              <a:rPr lang="en-GB" dirty="0" err="1">
                <a:ea typeface="+mn-lt"/>
                <a:cs typeface="+mn-lt"/>
                <a:hlinkClick r:id="rId2"/>
              </a:rPr>
              <a:t>Behavior</a:t>
            </a:r>
            <a:r>
              <a:rPr lang="en-GB" dirty="0">
                <a:ea typeface="+mn-lt"/>
                <a:cs typeface="+mn-lt"/>
                <a:hlinkClick r:id="rId2"/>
              </a:rPr>
              <a:t> - PMC</a:t>
            </a:r>
          </a:p>
          <a:p>
            <a:pPr marL="0" indent="0">
              <a:buNone/>
            </a:pPr>
            <a:r>
              <a:rPr lang="en-GB" dirty="0">
                <a:ea typeface="+mn-lt"/>
                <a:cs typeface="+mn-lt"/>
                <a:hlinkClick r:id="rId3"/>
              </a:rPr>
              <a:t>Identity Development </a:t>
            </a:r>
            <a:r>
              <a:rPr lang="en-GB" dirty="0" err="1">
                <a:ea typeface="+mn-lt"/>
                <a:cs typeface="+mn-lt"/>
                <a:hlinkClick r:id="rId3"/>
              </a:rPr>
              <a:t>Theory | A</a:t>
            </a:r>
            <a:r>
              <a:rPr lang="en-GB" dirty="0">
                <a:ea typeface="+mn-lt"/>
                <a:cs typeface="+mn-lt"/>
                <a:hlinkClick r:id="rId3"/>
              </a:rPr>
              <a:t>dolescent Psychology</a:t>
            </a:r>
          </a:p>
          <a:p>
            <a:pPr marL="0" indent="0">
              <a:buNone/>
            </a:pPr>
            <a:r>
              <a:rPr lang="en-GB" dirty="0">
                <a:ea typeface="+mn-lt"/>
                <a:cs typeface="+mn-lt"/>
                <a:hlinkClick r:id="rId4"/>
              </a:rPr>
              <a:t>What are emotional changes in adolescence? | HowStuffWorks</a:t>
            </a:r>
          </a:p>
          <a:p>
            <a:pPr marL="0" indent="0">
              <a:buNone/>
            </a:pPr>
            <a:r>
              <a:rPr lang="en-GB" dirty="0">
                <a:ea typeface="+mn-lt"/>
                <a:cs typeface="+mn-lt"/>
                <a:hlinkClick r:id="rId5"/>
              </a:rPr>
              <a:t>Emotional Development In Adolescence - Adolescent Mental Health</a:t>
            </a:r>
          </a:p>
          <a:p>
            <a:pPr marL="0" indent="0">
              <a:buNone/>
            </a:pPr>
            <a:r>
              <a:rPr lang="en-GB" dirty="0">
                <a:ea typeface="+mn-lt"/>
                <a:cs typeface="+mn-lt"/>
                <a:hlinkClick r:id="rId6"/>
              </a:rPr>
              <a:t>Erikson's Stages of Development</a:t>
            </a:r>
          </a:p>
          <a:p>
            <a:pPr marL="0" indent="0">
              <a:buNone/>
            </a:pPr>
            <a:r>
              <a:rPr lang="en-GB" dirty="0">
                <a:ea typeface="+mn-lt"/>
                <a:cs typeface="+mn-lt"/>
                <a:hlinkClick r:id="rId7"/>
              </a:rPr>
              <a:t>Erikson Stages of Psychosocial Development in Plain Language</a:t>
            </a:r>
          </a:p>
          <a:p>
            <a:pPr marL="0" indent="0">
              <a:buNone/>
            </a:pPr>
            <a:endParaRPr lang="en-GB" dirty="0"/>
          </a:p>
        </p:txBody>
      </p:sp>
    </p:spTree>
    <p:extLst>
      <p:ext uri="{BB962C8B-B14F-4D97-AF65-F5344CB8AC3E}">
        <p14:creationId xmlns:p14="http://schemas.microsoft.com/office/powerpoint/2010/main" val="310066277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5</Slides>
  <Notes>0</Notes>
  <HiddenSlides>0</HiddenSlide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Facet</vt:lpstr>
      <vt:lpstr>Muhammad Ahmed 2432725</vt:lpstr>
      <vt:lpstr>Applying the theory to Jenny</vt:lpstr>
      <vt:lpstr>Support plan for Jenny</vt:lpstr>
      <vt:lpstr>Nature and Nurture</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350</cp:revision>
  <dcterms:created xsi:type="dcterms:W3CDTF">2025-10-19T23:35:38Z</dcterms:created>
  <dcterms:modified xsi:type="dcterms:W3CDTF">2026-02-22T02:27:02Z</dcterms:modified>
</cp:coreProperties>
</file>