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B346FA-D73F-4FD0-BE9F-F0DC798B72A8}" v="6" dt="2026-07-20T00:11:51.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074" autoAdjust="0"/>
  </p:normalViewPr>
  <p:slideViewPr>
    <p:cSldViewPr snapToGrid="0">
      <p:cViewPr varScale="1">
        <p:scale>
          <a:sx n="57" d="100"/>
          <a:sy n="57" d="100"/>
        </p:scale>
        <p:origin x="12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Munteanu (2524000)" userId="7cff523b-0ce8-4596-9b43-1a17fccb24a3" providerId="ADAL" clId="{CCA6D110-289F-4278-A5D3-63949C2C67A6}"/>
    <pc:docChg chg="undo custSel addSld delSld modSld">
      <pc:chgData name="Anamaria Munteanu (2524000)" userId="7cff523b-0ce8-4596-9b43-1a17fccb24a3" providerId="ADAL" clId="{CCA6D110-289F-4278-A5D3-63949C2C67A6}" dt="2026-07-20T09:55:15.118" v="897" actId="5793"/>
      <pc:docMkLst>
        <pc:docMk/>
      </pc:docMkLst>
      <pc:sldChg chg="addSp modSp mod">
        <pc:chgData name="Anamaria Munteanu (2524000)" userId="7cff523b-0ce8-4596-9b43-1a17fccb24a3" providerId="ADAL" clId="{CCA6D110-289F-4278-A5D3-63949C2C67A6}" dt="2026-07-19T23:39:14.929" v="191" actId="14100"/>
        <pc:sldMkLst>
          <pc:docMk/>
          <pc:sldMk cId="3776320241" sldId="258"/>
        </pc:sldMkLst>
        <pc:spChg chg="mod">
          <ac:chgData name="Anamaria Munteanu (2524000)" userId="7cff523b-0ce8-4596-9b43-1a17fccb24a3" providerId="ADAL" clId="{CCA6D110-289F-4278-A5D3-63949C2C67A6}" dt="2026-07-19T23:30:23.984" v="139" actId="1076"/>
          <ac:spMkLst>
            <pc:docMk/>
            <pc:sldMk cId="3776320241" sldId="258"/>
            <ac:spMk id="2" creationId="{E489E7BC-47F6-DEF0-B377-14B326D079DE}"/>
          </ac:spMkLst>
        </pc:spChg>
        <pc:spChg chg="mod">
          <ac:chgData name="Anamaria Munteanu (2524000)" userId="7cff523b-0ce8-4596-9b43-1a17fccb24a3" providerId="ADAL" clId="{CCA6D110-289F-4278-A5D3-63949C2C67A6}" dt="2026-07-19T23:30:45.830" v="148" actId="27636"/>
          <ac:spMkLst>
            <pc:docMk/>
            <pc:sldMk cId="3776320241" sldId="258"/>
            <ac:spMk id="3" creationId="{82269E80-500C-1528-5B21-B24780079083}"/>
          </ac:spMkLst>
        </pc:spChg>
        <pc:spChg chg="add mod">
          <ac:chgData name="Anamaria Munteanu (2524000)" userId="7cff523b-0ce8-4596-9b43-1a17fccb24a3" providerId="ADAL" clId="{CCA6D110-289F-4278-A5D3-63949C2C67A6}" dt="2026-07-19T23:30:29.282" v="140" actId="1076"/>
          <ac:spMkLst>
            <pc:docMk/>
            <pc:sldMk cId="3776320241" sldId="258"/>
            <ac:spMk id="5" creationId="{2B304157-8C6A-17E5-1556-7842DB4B0BDA}"/>
          </ac:spMkLst>
        </pc:spChg>
        <pc:picChg chg="add mod">
          <ac:chgData name="Anamaria Munteanu (2524000)" userId="7cff523b-0ce8-4596-9b43-1a17fccb24a3" providerId="ADAL" clId="{CCA6D110-289F-4278-A5D3-63949C2C67A6}" dt="2026-07-19T23:39:14.929" v="191" actId="14100"/>
          <ac:picMkLst>
            <pc:docMk/>
            <pc:sldMk cId="3776320241" sldId="258"/>
            <ac:picMk id="7" creationId="{17B56056-10E6-B235-0F48-E24C34AF4443}"/>
          </ac:picMkLst>
        </pc:picChg>
      </pc:sldChg>
      <pc:sldChg chg="addSp delSp modSp new mod setBg">
        <pc:chgData name="Anamaria Munteanu (2524000)" userId="7cff523b-0ce8-4596-9b43-1a17fccb24a3" providerId="ADAL" clId="{CCA6D110-289F-4278-A5D3-63949C2C67A6}" dt="2026-07-19T23:37:34.554" v="186" actId="14100"/>
        <pc:sldMkLst>
          <pc:docMk/>
          <pc:sldMk cId="3969346328" sldId="259"/>
        </pc:sldMkLst>
        <pc:spChg chg="del mod ord">
          <ac:chgData name="Anamaria Munteanu (2524000)" userId="7cff523b-0ce8-4596-9b43-1a17fccb24a3" providerId="ADAL" clId="{CCA6D110-289F-4278-A5D3-63949C2C67A6}" dt="2026-07-19T23:33:50.257" v="168" actId="478"/>
          <ac:spMkLst>
            <pc:docMk/>
            <pc:sldMk cId="3969346328" sldId="259"/>
            <ac:spMk id="2" creationId="{97A865F6-9963-3E0E-3E3A-FEB0D05652C2}"/>
          </ac:spMkLst>
        </pc:spChg>
        <pc:spChg chg="del">
          <ac:chgData name="Anamaria Munteanu (2524000)" userId="7cff523b-0ce8-4596-9b43-1a17fccb24a3" providerId="ADAL" clId="{CCA6D110-289F-4278-A5D3-63949C2C67A6}" dt="2026-07-19T23:32:33.837" v="154" actId="22"/>
          <ac:spMkLst>
            <pc:docMk/>
            <pc:sldMk cId="3969346328" sldId="259"/>
            <ac:spMk id="3" creationId="{4C8B9540-F772-4C0B-EB3E-EAEB0F411C0D}"/>
          </ac:spMkLst>
        </pc:spChg>
        <pc:spChg chg="add mod ord">
          <ac:chgData name="Anamaria Munteanu (2524000)" userId="7cff523b-0ce8-4596-9b43-1a17fccb24a3" providerId="ADAL" clId="{CCA6D110-289F-4278-A5D3-63949C2C67A6}" dt="2026-07-19T23:34:30.716" v="171" actId="1076"/>
          <ac:spMkLst>
            <pc:docMk/>
            <pc:sldMk cId="3969346328" sldId="259"/>
            <ac:spMk id="8" creationId="{11ECDBBF-D33C-81CE-593B-B7340A5D718B}"/>
          </ac:spMkLst>
        </pc:spChg>
        <pc:spChg chg="add del">
          <ac:chgData name="Anamaria Munteanu (2524000)" userId="7cff523b-0ce8-4596-9b43-1a17fccb24a3" providerId="ADAL" clId="{CCA6D110-289F-4278-A5D3-63949C2C67A6}" dt="2026-07-19T23:34:23.221" v="170" actId="26606"/>
          <ac:spMkLst>
            <pc:docMk/>
            <pc:sldMk cId="3969346328" sldId="259"/>
            <ac:spMk id="10" creationId="{37C89E4B-3C9F-44B9-8B86-D9E3D112D8EC}"/>
          </ac:spMkLst>
        </pc:spChg>
        <pc:spChg chg="add mod">
          <ac:chgData name="Anamaria Munteanu (2524000)" userId="7cff523b-0ce8-4596-9b43-1a17fccb24a3" providerId="ADAL" clId="{CCA6D110-289F-4278-A5D3-63949C2C67A6}" dt="2026-07-19T23:37:34.554" v="186" actId="14100"/>
          <ac:spMkLst>
            <pc:docMk/>
            <pc:sldMk cId="3969346328" sldId="259"/>
            <ac:spMk id="15" creationId="{66EAB066-8083-0AC4-AF41-5BC2531442F8}"/>
          </ac:spMkLst>
        </pc:spChg>
        <pc:spChg chg="add">
          <ac:chgData name="Anamaria Munteanu (2524000)" userId="7cff523b-0ce8-4596-9b43-1a17fccb24a3" providerId="ADAL" clId="{CCA6D110-289F-4278-A5D3-63949C2C67A6}" dt="2026-07-19T23:34:23.221" v="170" actId="26606"/>
          <ac:spMkLst>
            <pc:docMk/>
            <pc:sldMk cId="3969346328" sldId="259"/>
            <ac:spMk id="19" creationId="{04812C46-200A-4DEB-A05E-3ED6C68C2387}"/>
          </ac:spMkLst>
        </pc:spChg>
        <pc:spChg chg="add">
          <ac:chgData name="Anamaria Munteanu (2524000)" userId="7cff523b-0ce8-4596-9b43-1a17fccb24a3" providerId="ADAL" clId="{CCA6D110-289F-4278-A5D3-63949C2C67A6}" dt="2026-07-19T23:34:23.221" v="170" actId="26606"/>
          <ac:spMkLst>
            <pc:docMk/>
            <pc:sldMk cId="3969346328" sldId="259"/>
            <ac:spMk id="21" creationId="{D1EA859B-E555-4109-94F3-6700E046E008}"/>
          </ac:spMkLst>
        </pc:spChg>
        <pc:picChg chg="add del mod ord">
          <ac:chgData name="Anamaria Munteanu (2524000)" userId="7cff523b-0ce8-4596-9b43-1a17fccb24a3" providerId="ADAL" clId="{CCA6D110-289F-4278-A5D3-63949C2C67A6}" dt="2026-07-19T23:33:33.371" v="165" actId="478"/>
          <ac:picMkLst>
            <pc:docMk/>
            <pc:sldMk cId="3969346328" sldId="259"/>
            <ac:picMk id="5" creationId="{F2206480-0CD1-BC5A-DD55-4CB8D99B8F1B}"/>
          </ac:picMkLst>
        </pc:picChg>
        <pc:picChg chg="add del mod">
          <ac:chgData name="Anamaria Munteanu (2524000)" userId="7cff523b-0ce8-4596-9b43-1a17fccb24a3" providerId="ADAL" clId="{CCA6D110-289F-4278-A5D3-63949C2C67A6}" dt="2026-07-19T23:33:31.692" v="164" actId="478"/>
          <ac:picMkLst>
            <pc:docMk/>
            <pc:sldMk cId="3969346328" sldId="259"/>
            <ac:picMk id="6" creationId="{8C56BF75-09B6-663B-44ED-A440B4468C64}"/>
          </ac:picMkLst>
        </pc:picChg>
        <pc:picChg chg="add mod">
          <ac:chgData name="Anamaria Munteanu (2524000)" userId="7cff523b-0ce8-4596-9b43-1a17fccb24a3" providerId="ADAL" clId="{CCA6D110-289F-4278-A5D3-63949C2C67A6}" dt="2026-07-19T23:36:12.539" v="181" actId="1076"/>
          <ac:picMkLst>
            <pc:docMk/>
            <pc:sldMk cId="3969346328" sldId="259"/>
            <ac:picMk id="11" creationId="{8288683E-473E-43A3-034B-ACC32F057DA9}"/>
          </ac:picMkLst>
        </pc:picChg>
        <pc:cxnChg chg="add del">
          <ac:chgData name="Anamaria Munteanu (2524000)" userId="7cff523b-0ce8-4596-9b43-1a17fccb24a3" providerId="ADAL" clId="{CCA6D110-289F-4278-A5D3-63949C2C67A6}" dt="2026-07-19T23:34:23.221" v="170" actId="26606"/>
          <ac:cxnSpMkLst>
            <pc:docMk/>
            <pc:sldMk cId="3969346328" sldId="259"/>
            <ac:cxnSpMk id="12" creationId="{AA2EAA10-076F-46BD-8F0F-B9A2FB77A85C}"/>
          </ac:cxnSpMkLst>
        </pc:cxnChg>
        <pc:cxnChg chg="add del">
          <ac:chgData name="Anamaria Munteanu (2524000)" userId="7cff523b-0ce8-4596-9b43-1a17fccb24a3" providerId="ADAL" clId="{CCA6D110-289F-4278-A5D3-63949C2C67A6}" dt="2026-07-19T23:34:23.221" v="170" actId="26606"/>
          <ac:cxnSpMkLst>
            <pc:docMk/>
            <pc:sldMk cId="3969346328" sldId="259"/>
            <ac:cxnSpMk id="14" creationId="{D891E407-403B-4764-86C9-33A56D3BCAA3}"/>
          </ac:cxnSpMkLst>
        </pc:cxnChg>
      </pc:sldChg>
      <pc:sldChg chg="addSp modSp new mod setBg">
        <pc:chgData name="Anamaria Munteanu (2524000)" userId="7cff523b-0ce8-4596-9b43-1a17fccb24a3" providerId="ADAL" clId="{CCA6D110-289F-4278-A5D3-63949C2C67A6}" dt="2026-07-19T23:49:06.617" v="777" actId="26606"/>
        <pc:sldMkLst>
          <pc:docMk/>
          <pc:sldMk cId="2636150903" sldId="260"/>
        </pc:sldMkLst>
        <pc:spChg chg="mod">
          <ac:chgData name="Anamaria Munteanu (2524000)" userId="7cff523b-0ce8-4596-9b43-1a17fccb24a3" providerId="ADAL" clId="{CCA6D110-289F-4278-A5D3-63949C2C67A6}" dt="2026-07-19T23:49:06.617" v="777" actId="26606"/>
          <ac:spMkLst>
            <pc:docMk/>
            <pc:sldMk cId="2636150903" sldId="260"/>
            <ac:spMk id="2" creationId="{FFBC7E3B-47C3-DF31-8809-A4DD9AEAD1AE}"/>
          </ac:spMkLst>
        </pc:spChg>
        <pc:spChg chg="mod">
          <ac:chgData name="Anamaria Munteanu (2524000)" userId="7cff523b-0ce8-4596-9b43-1a17fccb24a3" providerId="ADAL" clId="{CCA6D110-289F-4278-A5D3-63949C2C67A6}" dt="2026-07-19T23:49:06.617" v="777" actId="26606"/>
          <ac:spMkLst>
            <pc:docMk/>
            <pc:sldMk cId="2636150903" sldId="260"/>
            <ac:spMk id="3" creationId="{71A06C30-DE9E-FDE7-4591-1A40AECBC419}"/>
          </ac:spMkLst>
        </pc:spChg>
        <pc:spChg chg="add">
          <ac:chgData name="Anamaria Munteanu (2524000)" userId="7cff523b-0ce8-4596-9b43-1a17fccb24a3" providerId="ADAL" clId="{CCA6D110-289F-4278-A5D3-63949C2C67A6}" dt="2026-07-19T23:49:06.617" v="777" actId="26606"/>
          <ac:spMkLst>
            <pc:docMk/>
            <pc:sldMk cId="2636150903" sldId="260"/>
            <ac:spMk id="10" creationId="{D009D6D5-DAC2-4A8B-A17A-E206B9012D09}"/>
          </ac:spMkLst>
        </pc:spChg>
        <pc:picChg chg="add mod">
          <ac:chgData name="Anamaria Munteanu (2524000)" userId="7cff523b-0ce8-4596-9b43-1a17fccb24a3" providerId="ADAL" clId="{CCA6D110-289F-4278-A5D3-63949C2C67A6}" dt="2026-07-19T23:49:06.617" v="777" actId="26606"/>
          <ac:picMkLst>
            <pc:docMk/>
            <pc:sldMk cId="2636150903" sldId="260"/>
            <ac:picMk id="5" creationId="{AFCA3A32-BA4D-F2EE-D501-0AB30E2DC6E3}"/>
          </ac:picMkLst>
        </pc:picChg>
      </pc:sldChg>
      <pc:sldChg chg="addSp delSp modSp new del mod">
        <pc:chgData name="Anamaria Munteanu (2524000)" userId="7cff523b-0ce8-4596-9b43-1a17fccb24a3" providerId="ADAL" clId="{CCA6D110-289F-4278-A5D3-63949C2C67A6}" dt="2026-07-20T00:06:19.417" v="823" actId="47"/>
        <pc:sldMkLst>
          <pc:docMk/>
          <pc:sldMk cId="1551674611" sldId="261"/>
        </pc:sldMkLst>
        <pc:spChg chg="del">
          <ac:chgData name="Anamaria Munteanu (2524000)" userId="7cff523b-0ce8-4596-9b43-1a17fccb24a3" providerId="ADAL" clId="{CCA6D110-289F-4278-A5D3-63949C2C67A6}" dt="2026-07-19T23:57:49.188" v="784" actId="478"/>
          <ac:spMkLst>
            <pc:docMk/>
            <pc:sldMk cId="1551674611" sldId="261"/>
            <ac:spMk id="2" creationId="{A9AA8E19-151F-3B8D-B75F-4D4C41344703}"/>
          </ac:spMkLst>
        </pc:spChg>
        <pc:spChg chg="mod">
          <ac:chgData name="Anamaria Munteanu (2524000)" userId="7cff523b-0ce8-4596-9b43-1a17fccb24a3" providerId="ADAL" clId="{CCA6D110-289F-4278-A5D3-63949C2C67A6}" dt="2026-07-19T23:58:17.662" v="787" actId="14100"/>
          <ac:spMkLst>
            <pc:docMk/>
            <pc:sldMk cId="1551674611" sldId="261"/>
            <ac:spMk id="3" creationId="{00B72C15-BAF9-DFDB-6BD0-574B60C31C45}"/>
          </ac:spMkLst>
        </pc:spChg>
        <pc:picChg chg="add del mod">
          <ac:chgData name="Anamaria Munteanu (2524000)" userId="7cff523b-0ce8-4596-9b43-1a17fccb24a3" providerId="ADAL" clId="{CCA6D110-289F-4278-A5D3-63949C2C67A6}" dt="2026-07-20T00:04:32.095" v="792" actId="478"/>
          <ac:picMkLst>
            <pc:docMk/>
            <pc:sldMk cId="1551674611" sldId="261"/>
            <ac:picMk id="5" creationId="{C29D3D88-7B1F-0E2F-A338-64A7C6841237}"/>
          </ac:picMkLst>
        </pc:picChg>
      </pc:sldChg>
      <pc:sldChg chg="addSp delSp modSp new mod">
        <pc:chgData name="Anamaria Munteanu (2524000)" userId="7cff523b-0ce8-4596-9b43-1a17fccb24a3" providerId="ADAL" clId="{CCA6D110-289F-4278-A5D3-63949C2C67A6}" dt="2026-07-20T00:06:33.187" v="825" actId="14100"/>
        <pc:sldMkLst>
          <pc:docMk/>
          <pc:sldMk cId="126331433" sldId="262"/>
        </pc:sldMkLst>
        <pc:spChg chg="mod">
          <ac:chgData name="Anamaria Munteanu (2524000)" userId="7cff523b-0ce8-4596-9b43-1a17fccb24a3" providerId="ADAL" clId="{CCA6D110-289F-4278-A5D3-63949C2C67A6}" dt="2026-07-20T00:05:56.207" v="822" actId="5793"/>
          <ac:spMkLst>
            <pc:docMk/>
            <pc:sldMk cId="126331433" sldId="262"/>
            <ac:spMk id="2" creationId="{FA3F346D-94BD-ADF2-EE19-04CFDCCD4EBF}"/>
          </ac:spMkLst>
        </pc:spChg>
        <pc:spChg chg="del">
          <ac:chgData name="Anamaria Munteanu (2524000)" userId="7cff523b-0ce8-4596-9b43-1a17fccb24a3" providerId="ADAL" clId="{CCA6D110-289F-4278-A5D3-63949C2C67A6}" dt="2026-07-20T00:04:28.187" v="791" actId="22"/>
          <ac:spMkLst>
            <pc:docMk/>
            <pc:sldMk cId="126331433" sldId="262"/>
            <ac:spMk id="3" creationId="{592275F6-AD3E-A19E-1775-D499E3C14B61}"/>
          </ac:spMkLst>
        </pc:spChg>
        <pc:spChg chg="add mod">
          <ac:chgData name="Anamaria Munteanu (2524000)" userId="7cff523b-0ce8-4596-9b43-1a17fccb24a3" providerId="ADAL" clId="{CCA6D110-289F-4278-A5D3-63949C2C67A6}" dt="2026-07-20T00:06:33.187" v="825" actId="14100"/>
          <ac:spMkLst>
            <pc:docMk/>
            <pc:sldMk cId="126331433" sldId="262"/>
            <ac:spMk id="7" creationId="{5B42A27F-FD04-949D-2C8A-0F79CAB26AB8}"/>
          </ac:spMkLst>
        </pc:spChg>
        <pc:picChg chg="add mod ord">
          <ac:chgData name="Anamaria Munteanu (2524000)" userId="7cff523b-0ce8-4596-9b43-1a17fccb24a3" providerId="ADAL" clId="{CCA6D110-289F-4278-A5D3-63949C2C67A6}" dt="2026-07-20T00:05:37" v="796" actId="1076"/>
          <ac:picMkLst>
            <pc:docMk/>
            <pc:sldMk cId="126331433" sldId="262"/>
            <ac:picMk id="5" creationId="{07C609AC-58B6-2D06-C44B-DDD7D3DC7537}"/>
          </ac:picMkLst>
        </pc:picChg>
      </pc:sldChg>
      <pc:sldChg chg="addSp modSp new mod setBg">
        <pc:chgData name="Anamaria Munteanu (2524000)" userId="7cff523b-0ce8-4596-9b43-1a17fccb24a3" providerId="ADAL" clId="{CCA6D110-289F-4278-A5D3-63949C2C67A6}" dt="2026-07-20T00:16:10.592" v="843" actId="255"/>
        <pc:sldMkLst>
          <pc:docMk/>
          <pc:sldMk cId="2382025058" sldId="263"/>
        </pc:sldMkLst>
        <pc:spChg chg="mod">
          <ac:chgData name="Anamaria Munteanu (2524000)" userId="7cff523b-0ce8-4596-9b43-1a17fccb24a3" providerId="ADAL" clId="{CCA6D110-289F-4278-A5D3-63949C2C67A6}" dt="2026-07-20T00:15:58.348" v="842" actId="26606"/>
          <ac:spMkLst>
            <pc:docMk/>
            <pc:sldMk cId="2382025058" sldId="263"/>
            <ac:spMk id="2" creationId="{A3E7F3E8-3F5D-719A-D5C7-CA44AC231A09}"/>
          </ac:spMkLst>
        </pc:spChg>
        <pc:spChg chg="mod ord">
          <ac:chgData name="Anamaria Munteanu (2524000)" userId="7cff523b-0ce8-4596-9b43-1a17fccb24a3" providerId="ADAL" clId="{CCA6D110-289F-4278-A5D3-63949C2C67A6}" dt="2026-07-20T00:16:10.592" v="843" actId="255"/>
          <ac:spMkLst>
            <pc:docMk/>
            <pc:sldMk cId="2382025058" sldId="263"/>
            <ac:spMk id="3" creationId="{27E760D6-9B6D-CE49-AC1F-86C0697CDB71}"/>
          </ac:spMkLst>
        </pc:spChg>
        <pc:picChg chg="add mod">
          <ac:chgData name="Anamaria Munteanu (2524000)" userId="7cff523b-0ce8-4596-9b43-1a17fccb24a3" providerId="ADAL" clId="{CCA6D110-289F-4278-A5D3-63949C2C67A6}" dt="2026-07-20T00:15:58.348" v="842" actId="26606"/>
          <ac:picMkLst>
            <pc:docMk/>
            <pc:sldMk cId="2382025058" sldId="263"/>
            <ac:picMk id="5" creationId="{8AA389F8-66C0-BBC9-E5C0-38364CF9F4B2}"/>
          </ac:picMkLst>
        </pc:picChg>
      </pc:sldChg>
      <pc:sldChg chg="addSp modSp new mod setBg">
        <pc:chgData name="Anamaria Munteanu (2524000)" userId="7cff523b-0ce8-4596-9b43-1a17fccb24a3" providerId="ADAL" clId="{CCA6D110-289F-4278-A5D3-63949C2C67A6}" dt="2026-07-20T09:49:16.668" v="850" actId="26606"/>
        <pc:sldMkLst>
          <pc:docMk/>
          <pc:sldMk cId="1056904551" sldId="264"/>
        </pc:sldMkLst>
        <pc:spChg chg="mod">
          <ac:chgData name="Anamaria Munteanu (2524000)" userId="7cff523b-0ce8-4596-9b43-1a17fccb24a3" providerId="ADAL" clId="{CCA6D110-289F-4278-A5D3-63949C2C67A6}" dt="2026-07-20T09:49:16.668" v="850" actId="26606"/>
          <ac:spMkLst>
            <pc:docMk/>
            <pc:sldMk cId="1056904551" sldId="264"/>
            <ac:spMk id="2" creationId="{A9406420-C913-145C-53E3-F74C532B2539}"/>
          </ac:spMkLst>
        </pc:spChg>
        <pc:spChg chg="mod">
          <ac:chgData name="Anamaria Munteanu (2524000)" userId="7cff523b-0ce8-4596-9b43-1a17fccb24a3" providerId="ADAL" clId="{CCA6D110-289F-4278-A5D3-63949C2C67A6}" dt="2026-07-20T09:49:16.668" v="850" actId="26606"/>
          <ac:spMkLst>
            <pc:docMk/>
            <pc:sldMk cId="1056904551" sldId="264"/>
            <ac:spMk id="3" creationId="{A72D4EB8-19D8-A6E7-3F84-E75AA804EDCA}"/>
          </ac:spMkLst>
        </pc:spChg>
        <pc:spChg chg="add">
          <ac:chgData name="Anamaria Munteanu (2524000)" userId="7cff523b-0ce8-4596-9b43-1a17fccb24a3" providerId="ADAL" clId="{CCA6D110-289F-4278-A5D3-63949C2C67A6}" dt="2026-07-20T09:49:16.668" v="850" actId="26606"/>
          <ac:spMkLst>
            <pc:docMk/>
            <pc:sldMk cId="1056904551" sldId="264"/>
            <ac:spMk id="10" creationId="{058A14AF-9FB5-4CC7-BA35-E8E85D3EDF0E}"/>
          </ac:spMkLst>
        </pc:spChg>
        <pc:spChg chg="add">
          <ac:chgData name="Anamaria Munteanu (2524000)" userId="7cff523b-0ce8-4596-9b43-1a17fccb24a3" providerId="ADAL" clId="{CCA6D110-289F-4278-A5D3-63949C2C67A6}" dt="2026-07-20T09:49:16.668" v="850" actId="26606"/>
          <ac:spMkLst>
            <pc:docMk/>
            <pc:sldMk cId="1056904551" sldId="264"/>
            <ac:spMk id="12" creationId="{3A9A4357-BD1D-4622-A4FE-766E6AB8DE84}"/>
          </ac:spMkLst>
        </pc:spChg>
        <pc:spChg chg="add">
          <ac:chgData name="Anamaria Munteanu (2524000)" userId="7cff523b-0ce8-4596-9b43-1a17fccb24a3" providerId="ADAL" clId="{CCA6D110-289F-4278-A5D3-63949C2C67A6}" dt="2026-07-20T09:49:16.668" v="850" actId="26606"/>
          <ac:spMkLst>
            <pc:docMk/>
            <pc:sldMk cId="1056904551" sldId="264"/>
            <ac:spMk id="14" creationId="{E659831F-0D9A-4C63-9EBB-8435B85A440F}"/>
          </ac:spMkLst>
        </pc:spChg>
        <pc:spChg chg="add">
          <ac:chgData name="Anamaria Munteanu (2524000)" userId="7cff523b-0ce8-4596-9b43-1a17fccb24a3" providerId="ADAL" clId="{CCA6D110-289F-4278-A5D3-63949C2C67A6}" dt="2026-07-20T09:49:16.668" v="850" actId="26606"/>
          <ac:spMkLst>
            <pc:docMk/>
            <pc:sldMk cId="1056904551" sldId="264"/>
            <ac:spMk id="16" creationId="{E6995CE5-F890-4ABA-82A2-26507CE8D2A3}"/>
          </ac:spMkLst>
        </pc:spChg>
        <pc:picChg chg="add mod">
          <ac:chgData name="Anamaria Munteanu (2524000)" userId="7cff523b-0ce8-4596-9b43-1a17fccb24a3" providerId="ADAL" clId="{CCA6D110-289F-4278-A5D3-63949C2C67A6}" dt="2026-07-20T09:49:16.668" v="850" actId="26606"/>
          <ac:picMkLst>
            <pc:docMk/>
            <pc:sldMk cId="1056904551" sldId="264"/>
            <ac:picMk id="5" creationId="{3C42D6BA-7660-CEAE-1863-ABE7EC47E010}"/>
          </ac:picMkLst>
        </pc:picChg>
      </pc:sldChg>
      <pc:sldChg chg="addSp delSp modSp new mod setBg">
        <pc:chgData name="Anamaria Munteanu (2524000)" userId="7cff523b-0ce8-4596-9b43-1a17fccb24a3" providerId="ADAL" clId="{CCA6D110-289F-4278-A5D3-63949C2C67A6}" dt="2026-07-20T09:52:08.958" v="878" actId="26606"/>
        <pc:sldMkLst>
          <pc:docMk/>
          <pc:sldMk cId="2621363645" sldId="265"/>
        </pc:sldMkLst>
        <pc:spChg chg="mod">
          <ac:chgData name="Anamaria Munteanu (2524000)" userId="7cff523b-0ce8-4596-9b43-1a17fccb24a3" providerId="ADAL" clId="{CCA6D110-289F-4278-A5D3-63949C2C67A6}" dt="2026-07-20T09:52:08.958" v="878" actId="26606"/>
          <ac:spMkLst>
            <pc:docMk/>
            <pc:sldMk cId="2621363645" sldId="265"/>
            <ac:spMk id="2" creationId="{99584438-F36C-EBD3-A7BE-7368B8725F6A}"/>
          </ac:spMkLst>
        </pc:spChg>
        <pc:spChg chg="add del mod">
          <ac:chgData name="Anamaria Munteanu (2524000)" userId="7cff523b-0ce8-4596-9b43-1a17fccb24a3" providerId="ADAL" clId="{CCA6D110-289F-4278-A5D3-63949C2C67A6}" dt="2026-07-20T09:52:08.958" v="878" actId="26606"/>
          <ac:spMkLst>
            <pc:docMk/>
            <pc:sldMk cId="2621363645" sldId="265"/>
            <ac:spMk id="3" creationId="{5F07078A-C215-4EC8-2FE3-ED81C0F0D36A}"/>
          </ac:spMkLst>
        </pc:spChg>
        <pc:spChg chg="add">
          <ac:chgData name="Anamaria Munteanu (2524000)" userId="7cff523b-0ce8-4596-9b43-1a17fccb24a3" providerId="ADAL" clId="{CCA6D110-289F-4278-A5D3-63949C2C67A6}" dt="2026-07-20T09:52:08.958" v="878" actId="26606"/>
          <ac:spMkLst>
            <pc:docMk/>
            <pc:sldMk cId="2621363645" sldId="265"/>
            <ac:spMk id="11" creationId="{058A14AF-9FB5-4CC7-BA35-E8E85D3EDF0E}"/>
          </ac:spMkLst>
        </pc:spChg>
        <pc:spChg chg="add">
          <ac:chgData name="Anamaria Munteanu (2524000)" userId="7cff523b-0ce8-4596-9b43-1a17fccb24a3" providerId="ADAL" clId="{CCA6D110-289F-4278-A5D3-63949C2C67A6}" dt="2026-07-20T09:52:08.958" v="878" actId="26606"/>
          <ac:spMkLst>
            <pc:docMk/>
            <pc:sldMk cId="2621363645" sldId="265"/>
            <ac:spMk id="13" creationId="{3A9A4357-BD1D-4622-A4FE-766E6AB8DE84}"/>
          </ac:spMkLst>
        </pc:spChg>
        <pc:spChg chg="add">
          <ac:chgData name="Anamaria Munteanu (2524000)" userId="7cff523b-0ce8-4596-9b43-1a17fccb24a3" providerId="ADAL" clId="{CCA6D110-289F-4278-A5D3-63949C2C67A6}" dt="2026-07-20T09:52:08.958" v="878" actId="26606"/>
          <ac:spMkLst>
            <pc:docMk/>
            <pc:sldMk cId="2621363645" sldId="265"/>
            <ac:spMk id="15" creationId="{E659831F-0D9A-4C63-9EBB-8435B85A440F}"/>
          </ac:spMkLst>
        </pc:spChg>
        <pc:spChg chg="add">
          <ac:chgData name="Anamaria Munteanu (2524000)" userId="7cff523b-0ce8-4596-9b43-1a17fccb24a3" providerId="ADAL" clId="{CCA6D110-289F-4278-A5D3-63949C2C67A6}" dt="2026-07-20T09:52:08.958" v="878" actId="26606"/>
          <ac:spMkLst>
            <pc:docMk/>
            <pc:sldMk cId="2621363645" sldId="265"/>
            <ac:spMk id="17" creationId="{E6995CE5-F890-4ABA-82A2-26507CE8D2A3}"/>
          </ac:spMkLst>
        </pc:spChg>
        <pc:graphicFrameChg chg="add del modGraphic">
          <ac:chgData name="Anamaria Munteanu (2524000)" userId="7cff523b-0ce8-4596-9b43-1a17fccb24a3" providerId="ADAL" clId="{CCA6D110-289F-4278-A5D3-63949C2C67A6}" dt="2026-07-20T09:51:13.035" v="853" actId="1032"/>
          <ac:graphicFrameMkLst>
            <pc:docMk/>
            <pc:sldMk cId="2621363645" sldId="265"/>
            <ac:graphicFrameMk id="4" creationId="{77B66E8E-A4CE-2CB8-8206-8A43CB13611A}"/>
          </ac:graphicFrameMkLst>
        </pc:graphicFrameChg>
        <pc:picChg chg="add mod">
          <ac:chgData name="Anamaria Munteanu (2524000)" userId="7cff523b-0ce8-4596-9b43-1a17fccb24a3" providerId="ADAL" clId="{CCA6D110-289F-4278-A5D3-63949C2C67A6}" dt="2026-07-20T09:52:08.958" v="878" actId="26606"/>
          <ac:picMkLst>
            <pc:docMk/>
            <pc:sldMk cId="2621363645" sldId="265"/>
            <ac:picMk id="6" creationId="{6A6AD64B-CECA-B5E8-4B3A-6491452188CE}"/>
          </ac:picMkLst>
        </pc:picChg>
      </pc:sldChg>
      <pc:sldChg chg="modSp new mod">
        <pc:chgData name="Anamaria Munteanu (2524000)" userId="7cff523b-0ce8-4596-9b43-1a17fccb24a3" providerId="ADAL" clId="{CCA6D110-289F-4278-A5D3-63949C2C67A6}" dt="2026-07-20T09:55:15.118" v="897" actId="5793"/>
        <pc:sldMkLst>
          <pc:docMk/>
          <pc:sldMk cId="1679361950" sldId="266"/>
        </pc:sldMkLst>
        <pc:spChg chg="mod">
          <ac:chgData name="Anamaria Munteanu (2524000)" userId="7cff523b-0ce8-4596-9b43-1a17fccb24a3" providerId="ADAL" clId="{CCA6D110-289F-4278-A5D3-63949C2C67A6}" dt="2026-07-20T09:55:15.118" v="897" actId="5793"/>
          <ac:spMkLst>
            <pc:docMk/>
            <pc:sldMk cId="1679361950" sldId="266"/>
            <ac:spMk id="2" creationId="{5ED2BB7F-1695-2A26-50D3-F2257F06B55D}"/>
          </ac:spMkLst>
        </pc:spChg>
        <pc:spChg chg="mod">
          <ac:chgData name="Anamaria Munteanu (2524000)" userId="7cff523b-0ce8-4596-9b43-1a17fccb24a3" providerId="ADAL" clId="{CCA6D110-289F-4278-A5D3-63949C2C67A6}" dt="2026-07-20T09:55:11.816" v="886" actId="27636"/>
          <ac:spMkLst>
            <pc:docMk/>
            <pc:sldMk cId="1679361950" sldId="266"/>
            <ac:spMk id="3" creationId="{141210F4-52A6-8E27-93A2-FE4ABE0B8FD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16B99-CE31-9C9F-178B-42F0AC8F6B5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EFA1EC-13CF-DA0B-C83B-7908AE9A4B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99D6108-7AD5-5C56-EFB2-B39FA29BD948}"/>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5" name="Footer Placeholder 4">
            <a:extLst>
              <a:ext uri="{FF2B5EF4-FFF2-40B4-BE49-F238E27FC236}">
                <a16:creationId xmlns:a16="http://schemas.microsoft.com/office/drawing/2014/main" id="{803CE7C3-F042-901D-00BC-9AD155B464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5C35BA-CAA0-8FDE-7FC4-A5A6E38F0698}"/>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1532263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3375-0384-5D54-8BDB-62C516D11C4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A2B531D-26C3-8CC4-E61B-17511826FAE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B08A29-1C32-F874-EE51-EA85D6DECDA4}"/>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5" name="Footer Placeholder 4">
            <a:extLst>
              <a:ext uri="{FF2B5EF4-FFF2-40B4-BE49-F238E27FC236}">
                <a16:creationId xmlns:a16="http://schemas.microsoft.com/office/drawing/2014/main" id="{2B1EC866-F88A-0C60-2DAD-298A762C6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965AB-470F-437A-CF30-F631777D91EB}"/>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335385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E598E-BBC2-C2E3-B9FB-610AEAE21F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0BF29EB-7E78-726D-29EC-0743309CBA3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D33EC0A-6AE8-0229-A336-19F90C695F97}"/>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5" name="Footer Placeholder 4">
            <a:extLst>
              <a:ext uri="{FF2B5EF4-FFF2-40B4-BE49-F238E27FC236}">
                <a16:creationId xmlns:a16="http://schemas.microsoft.com/office/drawing/2014/main" id="{67FCFEB3-7672-0165-0699-6A3ABB1FEE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729AD8-754D-6C56-5463-D38F5710D45D}"/>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12444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46E7-65E0-8A1C-5EEF-AF435A0E691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24EC3E9-21CF-CB55-CDD2-CF91E1DF7F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77D3B1C-E5F9-D21E-881A-84A42765BD1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6C89A47-C011-A7B0-C7DF-476E662BF4B5}"/>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6" name="Footer Placeholder 5">
            <a:extLst>
              <a:ext uri="{FF2B5EF4-FFF2-40B4-BE49-F238E27FC236}">
                <a16:creationId xmlns:a16="http://schemas.microsoft.com/office/drawing/2014/main" id="{8E7C8606-5943-B880-2AC8-7C4B33D226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750550-8BE2-030C-52D2-6D36CB33EC7B}"/>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3866069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8EB9-3D75-3F8F-7A42-065CEF5EBDA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EE9532D-F1AF-9201-9233-4A7CEC1A19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0C6C04-8806-24E7-B4C5-25C72DCA92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A0CB897-6C0B-60B8-2182-E8D3A65C62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F72B9D-B2DB-B105-327B-15898107858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BAAA3A4-25CB-DEE1-2816-4C1D6A2AC74D}"/>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8" name="Footer Placeholder 7">
            <a:extLst>
              <a:ext uri="{FF2B5EF4-FFF2-40B4-BE49-F238E27FC236}">
                <a16:creationId xmlns:a16="http://schemas.microsoft.com/office/drawing/2014/main" id="{8AFB57D9-D759-A649-009F-27A125D664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919AF9-78D3-D098-CD8F-C023173E3E38}"/>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178592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37F74-88CD-54E8-3CCE-89E2E4D1515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1C973B3-8596-EDA6-D2C5-419C6B536ACA}"/>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4" name="Footer Placeholder 3">
            <a:extLst>
              <a:ext uri="{FF2B5EF4-FFF2-40B4-BE49-F238E27FC236}">
                <a16:creationId xmlns:a16="http://schemas.microsoft.com/office/drawing/2014/main" id="{2A1DEF4D-6500-A256-7C53-2CE5694F8F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143DBD-6D28-2AE1-8B53-8CD8DC21EFEB}"/>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1414527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DD147E-9C61-39A1-97A5-6C2926C1DCEE}"/>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3" name="Footer Placeholder 2">
            <a:extLst>
              <a:ext uri="{FF2B5EF4-FFF2-40B4-BE49-F238E27FC236}">
                <a16:creationId xmlns:a16="http://schemas.microsoft.com/office/drawing/2014/main" id="{A20F50E6-AC61-D4BD-9188-9998CCCACC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2C9F44-28E3-1AA9-5B58-A659DD4D3522}"/>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151261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C406-D72B-868B-B890-0EE279D8974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291BCB5-E766-AEE2-9971-02F7211B77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02462B4-169C-1DAE-D3CD-F87AC2A735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7979BB-D966-D162-3DA1-87D22FD87963}"/>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6" name="Footer Placeholder 5">
            <a:extLst>
              <a:ext uri="{FF2B5EF4-FFF2-40B4-BE49-F238E27FC236}">
                <a16:creationId xmlns:a16="http://schemas.microsoft.com/office/drawing/2014/main" id="{808BA2D7-B65F-1581-07B0-ED297A2ECA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FC385B-21F6-1656-A34C-FE1DEFC02AB2}"/>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849785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A126-BF67-187D-C706-3ADABC0510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9BA88E8-0FA4-FF68-496A-A4316CADE8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6847BC-B0AB-4846-CE72-F6DFCBF4B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86C8E6-61CC-EEDD-FE85-104AA6B3C7A4}"/>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6" name="Footer Placeholder 5">
            <a:extLst>
              <a:ext uri="{FF2B5EF4-FFF2-40B4-BE49-F238E27FC236}">
                <a16:creationId xmlns:a16="http://schemas.microsoft.com/office/drawing/2014/main" id="{B0CBA4B9-C9F4-9041-65FC-19E9CEDDE9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70DEA7-439F-28A7-D113-4DBA74239A63}"/>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3951106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BFA5-D3E7-D7FB-F29D-7FEE734E761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131AECB-C746-F5DF-D606-EC0F5C78D29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152730-E28E-925C-371A-0E7993243D2C}"/>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5" name="Footer Placeholder 4">
            <a:extLst>
              <a:ext uri="{FF2B5EF4-FFF2-40B4-BE49-F238E27FC236}">
                <a16:creationId xmlns:a16="http://schemas.microsoft.com/office/drawing/2014/main" id="{EF2825B0-1B2B-4451-AE79-F71E0E9CED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E865E-05CF-6547-2426-14A5BCA19054}"/>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459697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8795E6-C4CA-263C-228B-6385104568D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81C1F3-71A2-BB03-8786-FD55E4413B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C9EA65-86C6-E308-7A2C-D8DF02A96C7D}"/>
              </a:ext>
            </a:extLst>
          </p:cNvPr>
          <p:cNvSpPr>
            <a:spLocks noGrp="1"/>
          </p:cNvSpPr>
          <p:nvPr>
            <p:ph type="dt" sz="half" idx="10"/>
          </p:nvPr>
        </p:nvSpPr>
        <p:spPr/>
        <p:txBody>
          <a:bodyPr/>
          <a:lstStyle/>
          <a:p>
            <a:fld id="{EF8F0FFA-8AC4-4D62-B449-F9E8EA5251E6}" type="datetimeFigureOut">
              <a:rPr lang="en-GB" smtClean="0"/>
              <a:t>19/07/2026</a:t>
            </a:fld>
            <a:endParaRPr lang="en-GB"/>
          </a:p>
        </p:txBody>
      </p:sp>
      <p:sp>
        <p:nvSpPr>
          <p:cNvPr id="5" name="Footer Placeholder 4">
            <a:extLst>
              <a:ext uri="{FF2B5EF4-FFF2-40B4-BE49-F238E27FC236}">
                <a16:creationId xmlns:a16="http://schemas.microsoft.com/office/drawing/2014/main" id="{9B45ECB9-645E-777A-313C-88BB8D1AC2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A4CEE9-95B4-3178-7FFB-FF3123238E7B}"/>
              </a:ext>
            </a:extLst>
          </p:cNvPr>
          <p:cNvSpPr>
            <a:spLocks noGrp="1"/>
          </p:cNvSpPr>
          <p:nvPr>
            <p:ph type="sldNum" sz="quarter" idx="12"/>
          </p:nvPr>
        </p:nvSpPr>
        <p:spPr/>
        <p:txBody>
          <a:bodyPr/>
          <a:lstStyle/>
          <a:p>
            <a:fld id="{7211269D-EEAC-49DA-A657-362138856561}" type="slidenum">
              <a:rPr lang="en-GB" smtClean="0"/>
              <a:t>‹#›</a:t>
            </a:fld>
            <a:endParaRPr lang="en-GB"/>
          </a:p>
        </p:txBody>
      </p:sp>
    </p:spTree>
    <p:extLst>
      <p:ext uri="{BB962C8B-B14F-4D97-AF65-F5344CB8AC3E}">
        <p14:creationId xmlns:p14="http://schemas.microsoft.com/office/powerpoint/2010/main" val="1553958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94C3D1-A3BE-FBD0-4F3D-EBA5EBA3A3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664B692-AF44-E442-03C3-28531AB3AE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4818213-6AEE-3A7A-4351-0AE96CCDC8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8F0FFA-8AC4-4D62-B449-F9E8EA5251E6}" type="datetimeFigureOut">
              <a:rPr lang="en-GB" smtClean="0"/>
              <a:t>19/07/2026</a:t>
            </a:fld>
            <a:endParaRPr lang="en-GB"/>
          </a:p>
        </p:txBody>
      </p:sp>
      <p:sp>
        <p:nvSpPr>
          <p:cNvPr id="5" name="Footer Placeholder 4">
            <a:extLst>
              <a:ext uri="{FF2B5EF4-FFF2-40B4-BE49-F238E27FC236}">
                <a16:creationId xmlns:a16="http://schemas.microsoft.com/office/drawing/2014/main" id="{A7486396-D6D6-BADC-F418-E442EB1A4E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FCBB56B-0A02-D379-F48D-A9C8FFA4D2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11269D-EEAC-49DA-A657-362138856561}" type="slidenum">
              <a:rPr lang="en-GB" smtClean="0"/>
              <a:t>‹#›</a:t>
            </a:fld>
            <a:endParaRPr lang="en-GB"/>
          </a:p>
        </p:txBody>
      </p:sp>
    </p:spTree>
    <p:extLst>
      <p:ext uri="{BB962C8B-B14F-4D97-AF65-F5344CB8AC3E}">
        <p14:creationId xmlns:p14="http://schemas.microsoft.com/office/powerpoint/2010/main" val="1418560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9305024-F613-9644-0384-AE2CCF5680A4}"/>
              </a:ext>
            </a:extLst>
          </p:cNvPr>
          <p:cNvPicPr>
            <a:picLocks noChangeAspect="1"/>
          </p:cNvPicPr>
          <p:nvPr/>
        </p:nvPicPr>
        <p:blipFill>
          <a:blip r:embed="rId2">
            <a:alphaModFix amt="50000"/>
          </a:blip>
          <a:srcRect t="4487" b="10926"/>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218D868-1908-F6A8-2F05-8E568D05AE6E}"/>
              </a:ext>
            </a:extLst>
          </p:cNvPr>
          <p:cNvSpPr>
            <a:spLocks noGrp="1"/>
          </p:cNvSpPr>
          <p:nvPr>
            <p:ph type="ctrTitle"/>
          </p:nvPr>
        </p:nvSpPr>
        <p:spPr>
          <a:xfrm>
            <a:off x="1524000" y="1122362"/>
            <a:ext cx="9144000" cy="2900518"/>
          </a:xfrm>
        </p:spPr>
        <p:txBody>
          <a:bodyPr>
            <a:normAutofit/>
          </a:bodyPr>
          <a:lstStyle/>
          <a:p>
            <a:r>
              <a:rPr lang="en-GB" b="1" i="1" u="sng">
                <a:solidFill>
                  <a:srgbClr val="FFFFFF"/>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Effective teamworking and communication </a:t>
            </a:r>
          </a:p>
        </p:txBody>
      </p:sp>
      <p:sp>
        <p:nvSpPr>
          <p:cNvPr id="3" name="Subtitle 2">
            <a:extLst>
              <a:ext uri="{FF2B5EF4-FFF2-40B4-BE49-F238E27FC236}">
                <a16:creationId xmlns:a16="http://schemas.microsoft.com/office/drawing/2014/main" id="{E58CC642-A252-C7D0-6BE2-331AD2EFCFD5}"/>
              </a:ext>
            </a:extLst>
          </p:cNvPr>
          <p:cNvSpPr>
            <a:spLocks noGrp="1"/>
          </p:cNvSpPr>
          <p:nvPr>
            <p:ph type="subTitle" idx="1"/>
          </p:nvPr>
        </p:nvSpPr>
        <p:spPr>
          <a:xfrm>
            <a:off x="1524000" y="4159404"/>
            <a:ext cx="9144000" cy="1098395"/>
          </a:xfrm>
        </p:spPr>
        <p:txBody>
          <a:bodyPr>
            <a:normAutofit/>
          </a:bodyPr>
          <a:lstStyle/>
          <a:p>
            <a:r>
              <a:rPr lang="en-GB">
                <a:solidFill>
                  <a:srgbClr val="FFFFFF"/>
                </a:solidFill>
                <a:latin typeface="ADLaM Display" panose="02010000000000000000" pitchFamily="2" charset="0"/>
                <a:ea typeface="ADLaM Display" panose="02010000000000000000" pitchFamily="2" charset="0"/>
                <a:cs typeface="ADLaM Display" panose="02010000000000000000" pitchFamily="2" charset="0"/>
              </a:rPr>
              <a:t>Anamaria Munteanu 2524000</a:t>
            </a:r>
          </a:p>
        </p:txBody>
      </p:sp>
    </p:spTree>
    <p:extLst>
      <p:ext uri="{BB962C8B-B14F-4D97-AF65-F5344CB8AC3E}">
        <p14:creationId xmlns:p14="http://schemas.microsoft.com/office/powerpoint/2010/main" val="16751179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B78C5B1-9CF6-44F8-28B7-ACD3D0EE51D6}"/>
              </a:ext>
            </a:extLst>
          </p:cNvPr>
          <p:cNvPicPr>
            <a:picLocks noChangeAspect="1"/>
          </p:cNvPicPr>
          <p:nvPr/>
        </p:nvPicPr>
        <p:blipFill>
          <a:blip r:embed="rId2">
            <a:alphaModFix amt="35000"/>
          </a:blip>
          <a:srcRect t="26532" b="29874"/>
          <a:stretch>
            <a:fillRect/>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BC349CF6-1030-15EC-2499-E638B4867B83}"/>
              </a:ext>
            </a:extLst>
          </p:cNvPr>
          <p:cNvSpPr>
            <a:spLocks noGrp="1"/>
          </p:cNvSpPr>
          <p:nvPr>
            <p:ph idx="1"/>
          </p:nvPr>
        </p:nvSpPr>
        <p:spPr>
          <a:xfrm>
            <a:off x="838200" y="1825625"/>
            <a:ext cx="10515600" cy="4351338"/>
          </a:xfrm>
        </p:spPr>
        <p:txBody>
          <a:bodyPr>
            <a:normAutofit lnSpcReduction="10000"/>
          </a:bodyPr>
          <a:lstStyle/>
          <a:p>
            <a:r>
              <a:rPr lang="en-GB" i="1" dirty="0">
                <a:solidFill>
                  <a:srgbClr val="FFFFFF"/>
                </a:solidFill>
                <a:effectLst>
                  <a:outerShdw blurRad="38100" dist="38100" dir="2700000" algn="tl">
                    <a:srgbClr val="000000">
                      <a:alpha val="43137"/>
                    </a:srgbClr>
                  </a:outerShdw>
                </a:effectLst>
                <a:latin typeface="Agency FB" panose="020B0503020202020204" pitchFamily="34" charset="0"/>
              </a:rPr>
              <a:t>In a business the communication is important because, you have to make decisions about what could be the advantage and disadvantage. Also, communication is important because the other members may have different opinions which may improve the business or can make the business to decrees, and to prevent the decrees of the business.</a:t>
            </a:r>
          </a:p>
          <a:p>
            <a:r>
              <a:rPr lang="en-GB" i="1" dirty="0">
                <a:solidFill>
                  <a:srgbClr val="FFFFFF"/>
                </a:solidFill>
                <a:effectLst>
                  <a:outerShdw blurRad="38100" dist="38100" dir="2700000" algn="tl">
                    <a:srgbClr val="000000">
                      <a:alpha val="43137"/>
                    </a:srgbClr>
                  </a:outerShdw>
                </a:effectLst>
                <a:latin typeface="Agency FB" panose="020B0503020202020204" pitchFamily="34" charset="0"/>
              </a:rPr>
              <a:t>Today I'm gone present how important is communication.</a:t>
            </a:r>
          </a:p>
          <a:p>
            <a:pPr marL="0" indent="0">
              <a:buNone/>
            </a:pPr>
            <a:r>
              <a:rPr lang="en-GB" i="1" dirty="0">
                <a:solidFill>
                  <a:srgbClr val="FFFFFF"/>
                </a:solidFill>
                <a:effectLst>
                  <a:outerShdw blurRad="38100" dist="38100" dir="2700000" algn="tl">
                    <a:srgbClr val="000000">
                      <a:alpha val="43137"/>
                    </a:srgbClr>
                  </a:outerShdw>
                </a:effectLst>
                <a:latin typeface="Agency FB" panose="020B0503020202020204" pitchFamily="34" charset="0"/>
              </a:rPr>
              <a:t>Communication is important in a business because it enables employees, managers, and customers to exchange information clearly and effectively. </a:t>
            </a:r>
          </a:p>
          <a:p>
            <a:pPr marL="0" indent="0">
              <a:buNone/>
            </a:pPr>
            <a:r>
              <a:rPr lang="en-GB" i="1" dirty="0">
                <a:solidFill>
                  <a:srgbClr val="FFFFFF"/>
                </a:solidFill>
                <a:effectLst>
                  <a:outerShdw blurRad="38100" dist="38100" dir="2700000" algn="tl">
                    <a:srgbClr val="000000">
                      <a:alpha val="43137"/>
                    </a:srgbClr>
                  </a:outerShdw>
                </a:effectLst>
                <a:latin typeface="Agency FB" panose="020B0503020202020204" pitchFamily="34" charset="0"/>
              </a:rPr>
              <a:t>Communication is good to improve teamworking support decision making, reduce the misunderstanding and to helps achieves organisations goals. It also strengthens relationship with customers, increases productivity, and creates a positive working environment. </a:t>
            </a:r>
            <a:endParaRPr lang="en-GB" dirty="0">
              <a:solidFill>
                <a:srgbClr val="FFFFFF"/>
              </a:solidFill>
            </a:endParaRPr>
          </a:p>
          <a:p>
            <a:pPr marL="0" indent="0">
              <a:buNone/>
            </a:pPr>
            <a:endParaRPr lang="en-GB" dirty="0">
              <a:solidFill>
                <a:srgbClr val="FFFFFF"/>
              </a:solidFill>
            </a:endParaRPr>
          </a:p>
          <a:p>
            <a:pPr marL="0" indent="0">
              <a:buNone/>
            </a:pPr>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387084153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9E7BC-47F6-DEF0-B377-14B326D079DE}"/>
              </a:ext>
            </a:extLst>
          </p:cNvPr>
          <p:cNvSpPr>
            <a:spLocks noGrp="1"/>
          </p:cNvSpPr>
          <p:nvPr>
            <p:ph type="title"/>
          </p:nvPr>
        </p:nvSpPr>
        <p:spPr>
          <a:xfrm>
            <a:off x="177800" y="-227542"/>
            <a:ext cx="10515600" cy="1325563"/>
          </a:xfrm>
        </p:spPr>
        <p:txBody>
          <a:bodyPr/>
          <a:lstStyle/>
          <a:p>
            <a:r>
              <a:rPr lang="en-GB" b="1" i="1" dirty="0">
                <a:effectLst>
                  <a:outerShdw blurRad="38100" dist="38100" dir="2700000" algn="tl">
                    <a:srgbClr val="000000">
                      <a:alpha val="43137"/>
                    </a:srgbClr>
                  </a:outerShdw>
                </a:effectLst>
                <a:latin typeface="Algerian" panose="04020705040A02060702" pitchFamily="82" charset="0"/>
              </a:rPr>
              <a:t>Summary case study </a:t>
            </a:r>
          </a:p>
        </p:txBody>
      </p:sp>
      <p:sp>
        <p:nvSpPr>
          <p:cNvPr id="3" name="Content Placeholder 2">
            <a:extLst>
              <a:ext uri="{FF2B5EF4-FFF2-40B4-BE49-F238E27FC236}">
                <a16:creationId xmlns:a16="http://schemas.microsoft.com/office/drawing/2014/main" id="{82269E80-500C-1528-5B21-B24780079083}"/>
              </a:ext>
            </a:extLst>
          </p:cNvPr>
          <p:cNvSpPr>
            <a:spLocks noGrp="1"/>
          </p:cNvSpPr>
          <p:nvPr>
            <p:ph idx="1"/>
          </p:nvPr>
        </p:nvSpPr>
        <p:spPr>
          <a:xfrm>
            <a:off x="0" y="827905"/>
            <a:ext cx="4783112" cy="5809961"/>
          </a:xfrm>
        </p:spPr>
        <p:txBody>
          <a:bodyPr>
            <a:normAutofit fontScale="77500" lnSpcReduction="20000"/>
          </a:bodyPr>
          <a:lstStyle/>
          <a:p>
            <a:r>
              <a:rPr lang="en-GB" b="1" dirty="0">
                <a:effectLst>
                  <a:outerShdw blurRad="38100" dist="38100" dir="2700000" algn="tl">
                    <a:srgbClr val="000000">
                      <a:alpha val="43137"/>
                    </a:srgbClr>
                  </a:outerShdw>
                </a:effectLst>
              </a:rPr>
              <a:t>Flight Foods is an airline food manufacturer that is trying to increase its market share but is instead losing customers because of serious food safety, hygiene, quality-control and management problems. Airlines have reported</a:t>
            </a:r>
          </a:p>
          <a:p>
            <a:pPr>
              <a:buFont typeface="Wingdings" panose="05000000000000000000" pitchFamily="2" charset="2"/>
              <a:buChar char="v"/>
            </a:pPr>
            <a:r>
              <a:rPr lang="en-GB" b="1" dirty="0">
                <a:effectLst>
                  <a:outerShdw blurRad="38100" dist="38100" dir="2700000" algn="tl">
                    <a:srgbClr val="000000">
                      <a:alpha val="43137"/>
                    </a:srgbClr>
                  </a:outerShdw>
                </a:effectLst>
              </a:rPr>
              <a:t>* Undercooked food</a:t>
            </a:r>
          </a:p>
          <a:p>
            <a:pPr>
              <a:buFont typeface="Wingdings" panose="05000000000000000000" pitchFamily="2" charset="2"/>
              <a:buChar char="v"/>
            </a:pPr>
            <a:r>
              <a:rPr lang="en-GB" b="1" dirty="0">
                <a:effectLst>
                  <a:outerShdw blurRad="38100" dist="38100" dir="2700000" algn="tl">
                    <a:srgbClr val="000000">
                      <a:alpha val="43137"/>
                    </a:srgbClr>
                  </a:outerShdw>
                </a:effectLst>
              </a:rPr>
              <a:t>* Poor packaging</a:t>
            </a:r>
          </a:p>
          <a:p>
            <a:pPr>
              <a:buFont typeface="Wingdings" panose="05000000000000000000" pitchFamily="2" charset="2"/>
              <a:buChar char="v"/>
            </a:pPr>
            <a:r>
              <a:rPr lang="en-GB" b="1" dirty="0">
                <a:effectLst>
                  <a:outerShdw blurRad="38100" dist="38100" dir="2700000" algn="tl">
                    <a:srgbClr val="000000">
                      <a:alpha val="43137"/>
                    </a:srgbClr>
                  </a:outerShdw>
                </a:effectLst>
              </a:rPr>
              <a:t>* Meat found in vegetarian meals</a:t>
            </a:r>
          </a:p>
          <a:p>
            <a:pPr>
              <a:buFont typeface="Wingdings" panose="05000000000000000000" pitchFamily="2" charset="2"/>
              <a:buChar char="v"/>
            </a:pPr>
            <a:r>
              <a:rPr lang="en-GB" b="1" dirty="0">
                <a:effectLst>
                  <a:outerShdw blurRad="38100" dist="38100" dir="2700000" algn="tl">
                    <a:srgbClr val="000000">
                      <a:alpha val="43137"/>
                    </a:srgbClr>
                  </a:outerShdw>
                </a:effectLst>
              </a:rPr>
              <a:t>* Poor food-handling practices</a:t>
            </a:r>
          </a:p>
          <a:p>
            <a:pPr>
              <a:buFont typeface="Wingdings" panose="05000000000000000000" pitchFamily="2" charset="2"/>
              <a:buChar char="v"/>
            </a:pPr>
            <a:r>
              <a:rPr lang="en-GB" b="1" dirty="0">
                <a:effectLst>
                  <a:outerShdw blurRad="38100" dist="38100" dir="2700000" algn="tl">
                    <a:srgbClr val="000000">
                      <a:alpha val="43137"/>
                    </a:srgbClr>
                  </a:outerShdw>
                </a:effectLst>
              </a:rPr>
              <a:t>Quality </a:t>
            </a:r>
          </a:p>
          <a:p>
            <a:pPr>
              <a:buFont typeface="Wingdings" panose="05000000000000000000" pitchFamily="2" charset="2"/>
              <a:buChar char="v"/>
            </a:pPr>
            <a:r>
              <a:rPr lang="en-GB" b="1" dirty="0">
                <a:effectLst>
                  <a:outerShdw blurRad="38100" dist="38100" dir="2700000" algn="tl">
                    <a:srgbClr val="000000">
                      <a:alpha val="43137"/>
                    </a:srgbClr>
                  </a:outerShdw>
                </a:effectLst>
              </a:rPr>
              <a:t>Quantity </a:t>
            </a:r>
          </a:p>
          <a:p>
            <a:pPr marL="0" indent="0">
              <a:buNone/>
            </a:pPr>
            <a:r>
              <a:rPr lang="en-GB" b="1" dirty="0">
                <a:effectLst>
                  <a:outerShdw blurRad="38100" dist="38100" dir="2700000" algn="tl">
                    <a:srgbClr val="000000">
                      <a:alpha val="43137"/>
                    </a:srgbClr>
                  </a:outerShdw>
                </a:effectLst>
              </a:rPr>
              <a:t>The consultancy investigation shows that the problems are not caused by one single employee. They are the result of weak systems, poor training, communication barriers, outdated equipment and poor management practices</a:t>
            </a:r>
          </a:p>
          <a:p>
            <a:endParaRPr lang="en-GB"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2B304157-8C6A-17E5-1556-7842DB4B0BDA}"/>
              </a:ext>
            </a:extLst>
          </p:cNvPr>
          <p:cNvSpPr txBox="1"/>
          <p:nvPr/>
        </p:nvSpPr>
        <p:spPr>
          <a:xfrm>
            <a:off x="4783112" y="827906"/>
            <a:ext cx="7408888" cy="6109365"/>
          </a:xfrm>
          <a:prstGeom prst="rect">
            <a:avLst/>
          </a:prstGeom>
          <a:noFill/>
        </p:spPr>
        <p:txBody>
          <a:bodyPr wrap="square">
            <a:spAutoFit/>
          </a:bodyPr>
          <a:lstStyle/>
          <a:p>
            <a:r>
              <a:rPr lang="en-GB" sz="1500" b="1" dirty="0">
                <a:effectLst>
                  <a:outerShdw blurRad="38100" dist="38100" dir="2700000" algn="tl">
                    <a:srgbClr val="000000">
                      <a:alpha val="43137"/>
                    </a:srgbClr>
                  </a:outerShdw>
                </a:effectLst>
              </a:rPr>
              <a:t>Main challenges facing Flight Foods</a:t>
            </a:r>
          </a:p>
          <a:p>
            <a:endParaRPr lang="en-GB" sz="1500" b="1" dirty="0">
              <a:effectLst>
                <a:outerShdw blurRad="38100" dist="38100" dir="2700000" algn="tl">
                  <a:srgbClr val="000000">
                    <a:alpha val="43137"/>
                  </a:srgbClr>
                </a:outerShdw>
              </a:effectLst>
            </a:endParaRPr>
          </a:p>
          <a:p>
            <a:r>
              <a:rPr lang="en-GB" sz="1500" b="1" dirty="0">
                <a:effectLst>
                  <a:outerShdw blurRad="38100" dist="38100" dir="2700000" algn="tl">
                    <a:srgbClr val="000000">
                      <a:alpha val="43137"/>
                    </a:srgbClr>
                  </a:outerShdw>
                </a:effectLst>
              </a:rPr>
              <a:t>1. Inadequate employee training</a:t>
            </a:r>
          </a:p>
          <a:p>
            <a:endParaRPr lang="en-GB" sz="1500" b="1" dirty="0">
              <a:effectLst>
                <a:outerShdw blurRad="38100" dist="38100" dir="2700000" algn="tl">
                  <a:srgbClr val="000000">
                    <a:alpha val="43137"/>
                  </a:srgbClr>
                </a:outerShdw>
              </a:effectLst>
            </a:endParaRPr>
          </a:p>
          <a:p>
            <a:r>
              <a:rPr lang="en-GB" sz="1500" b="1" dirty="0">
                <a:effectLst>
                  <a:outerShdw blurRad="38100" dist="38100" dir="2700000" algn="tl">
                    <a:srgbClr val="000000">
                      <a:alpha val="43137"/>
                    </a:srgbClr>
                  </a:outerShdw>
                </a:effectLst>
              </a:rPr>
              <a:t>Employees begin work without proper food hygiene training because management wants them to start immediately. Gary is expected to train people informally while they are already working.</a:t>
            </a:r>
          </a:p>
          <a:p>
            <a:endParaRPr lang="en-GB" sz="1500" b="1" dirty="0">
              <a:effectLst>
                <a:outerShdw blurRad="38100" dist="38100" dir="2700000" algn="tl">
                  <a:srgbClr val="000000">
                    <a:alpha val="43137"/>
                  </a:srgbClr>
                </a:outerShdw>
              </a:effectLst>
            </a:endParaRPr>
          </a:p>
          <a:p>
            <a:r>
              <a:rPr lang="en-GB" sz="1500" b="1" dirty="0">
                <a:effectLst>
                  <a:outerShdw blurRad="38100" dist="38100" dir="2700000" algn="tl">
                    <a:srgbClr val="000000">
                      <a:alpha val="43137"/>
                    </a:srgbClr>
                  </a:outerShdw>
                </a:effectLst>
              </a:rPr>
              <a:t>Challenge: Employees may not understand essential procedures such as handwashing, temperature control, cross-contamination prevention and personal hygiene.</a:t>
            </a:r>
          </a:p>
          <a:p>
            <a:endParaRPr lang="en-GB" sz="1500" b="1" dirty="0">
              <a:effectLst>
                <a:outerShdw blurRad="38100" dist="38100" dir="2700000" algn="tl">
                  <a:srgbClr val="000000">
                    <a:alpha val="43137"/>
                  </a:srgbClr>
                </a:outerShdw>
              </a:effectLst>
            </a:endParaRPr>
          </a:p>
          <a:p>
            <a:r>
              <a:rPr lang="en-GB" sz="1500" b="1" dirty="0">
                <a:effectLst>
                  <a:outerShdw blurRad="38100" dist="38100" dir="2700000" algn="tl">
                    <a:srgbClr val="000000">
                      <a:alpha val="43137"/>
                    </a:srgbClr>
                  </a:outerShdw>
                </a:effectLst>
              </a:rPr>
              <a:t>2. Language and communication barriers</a:t>
            </a:r>
          </a:p>
          <a:p>
            <a:endParaRPr lang="en-GB" sz="1500" b="1" dirty="0">
              <a:effectLst>
                <a:outerShdw blurRad="38100" dist="38100" dir="2700000" algn="tl">
                  <a:srgbClr val="000000">
                    <a:alpha val="43137"/>
                  </a:srgbClr>
                </a:outerShdw>
              </a:effectLst>
            </a:endParaRPr>
          </a:p>
          <a:p>
            <a:r>
              <a:rPr lang="en-GB" sz="1500" b="1" dirty="0">
                <a:effectLst>
                  <a:outerShdw blurRad="38100" dist="38100" dir="2700000" algn="tl">
                    <a:srgbClr val="000000">
                      <a:alpha val="43137"/>
                    </a:srgbClr>
                  </a:outerShdw>
                </a:effectLst>
              </a:rPr>
              <a:t>The workforce consists mainly of immigrants from five different cultural groups, and many employees have limited English  </a:t>
            </a:r>
          </a:p>
          <a:p>
            <a:endParaRPr lang="en-GB" sz="1500" b="1" dirty="0">
              <a:effectLst>
                <a:outerShdw blurRad="38100" dist="38100" dir="2700000" algn="tl">
                  <a:srgbClr val="000000">
                    <a:alpha val="43137"/>
                  </a:srgbClr>
                </a:outerShdw>
              </a:effectLst>
            </a:endParaRPr>
          </a:p>
          <a:p>
            <a:r>
              <a:rPr lang="en-GB" sz="1500" b="1" dirty="0">
                <a:effectLst>
                  <a:outerShdw blurRad="38100" dist="38100" dir="2700000" algn="tl">
                    <a:srgbClr val="000000">
                      <a:alpha val="43137"/>
                    </a:srgbClr>
                  </a:outerShdw>
                </a:effectLst>
              </a:rPr>
              <a:t>Challenge: Gary gives instructions in English, but employees may misunderstand them. Simply putting English signs on the walls is not enough if workers cannot fully read or understand them.</a:t>
            </a:r>
          </a:p>
          <a:p>
            <a:r>
              <a:rPr lang="en-GB" sz="1500" b="1" dirty="0">
                <a:effectLst>
                  <a:outerShdw blurRad="38100" dist="38100" dir="2700000" algn="tl">
                    <a:srgbClr val="000000">
                      <a:alpha val="43137"/>
                    </a:srgbClr>
                  </a:outerShdw>
                </a:effectLst>
              </a:rPr>
              <a:t> </a:t>
            </a:r>
          </a:p>
          <a:p>
            <a:r>
              <a:rPr lang="en-GB" sz="1500" b="1" dirty="0">
                <a:effectLst>
                  <a:outerShdw blurRad="38100" dist="38100" dir="2700000" algn="tl">
                    <a:srgbClr val="000000">
                      <a:alpha val="43137"/>
                    </a:srgbClr>
                  </a:outerShdw>
                </a:effectLst>
              </a:rPr>
              <a:t>More of them are;</a:t>
            </a:r>
          </a:p>
          <a:p>
            <a:pPr marL="285750" indent="-285750">
              <a:buFont typeface="Courier New" panose="02070309020205020404" pitchFamily="49" charset="0"/>
              <a:buChar char="o"/>
            </a:pPr>
            <a:r>
              <a:rPr lang="en-GB" sz="1500" b="1" dirty="0">
                <a:effectLst>
                  <a:outerShdw blurRad="38100" dist="38100" dir="2700000" algn="tl">
                    <a:srgbClr val="000000">
                      <a:alpha val="43137"/>
                    </a:srgbClr>
                  </a:outerShdw>
                </a:effectLst>
              </a:rPr>
              <a:t>Cultural and age differences</a:t>
            </a:r>
          </a:p>
          <a:p>
            <a:pPr marL="285750" indent="-285750">
              <a:buFont typeface="Courier New" panose="02070309020205020404" pitchFamily="49" charset="0"/>
              <a:buChar char="o"/>
            </a:pPr>
            <a:r>
              <a:rPr lang="en-GB" sz="1500" b="1" dirty="0">
                <a:effectLst>
                  <a:outerShdw blurRad="38100" dist="38100" dir="2700000" algn="tl">
                    <a:srgbClr val="000000">
                      <a:alpha val="43137"/>
                    </a:srgbClr>
                  </a:outerShdw>
                </a:effectLst>
              </a:rPr>
              <a:t> Poor food hygiene and temperature control</a:t>
            </a:r>
          </a:p>
          <a:p>
            <a:pPr marL="285750" indent="-285750">
              <a:buFont typeface="Courier New" panose="02070309020205020404" pitchFamily="49" charset="0"/>
              <a:buChar char="o"/>
            </a:pPr>
            <a:r>
              <a:rPr lang="en-GB" sz="1500" b="1" dirty="0">
                <a:effectLst>
                  <a:outerShdw blurRad="38100" dist="38100" dir="2700000" algn="tl">
                    <a:srgbClr val="000000">
                      <a:alpha val="43137"/>
                    </a:srgbClr>
                  </a:outerShdw>
                </a:effectLst>
              </a:rPr>
              <a:t>Poor personal hygiene</a:t>
            </a:r>
          </a:p>
          <a:p>
            <a:pPr marL="285750" indent="-285750">
              <a:buFont typeface="Courier New" panose="02070309020205020404" pitchFamily="49" charset="0"/>
              <a:buChar char="o"/>
            </a:pPr>
            <a:endParaRPr lang="en-GB" sz="1600" dirty="0"/>
          </a:p>
        </p:txBody>
      </p:sp>
      <p:pic>
        <p:nvPicPr>
          <p:cNvPr id="7" name="Picture 6">
            <a:extLst>
              <a:ext uri="{FF2B5EF4-FFF2-40B4-BE49-F238E27FC236}">
                <a16:creationId xmlns:a16="http://schemas.microsoft.com/office/drawing/2014/main" id="{17B56056-10E6-B235-0F48-E24C34AF4443}"/>
              </a:ext>
            </a:extLst>
          </p:cNvPr>
          <p:cNvPicPr>
            <a:picLocks noChangeAspect="1"/>
          </p:cNvPicPr>
          <p:nvPr/>
        </p:nvPicPr>
        <p:blipFill>
          <a:blip r:embed="rId2"/>
          <a:stretch>
            <a:fillRect/>
          </a:stretch>
        </p:blipFill>
        <p:spPr>
          <a:xfrm>
            <a:off x="8009467" y="-53446"/>
            <a:ext cx="4182533" cy="1780646"/>
          </a:xfrm>
          <a:prstGeom prst="rect">
            <a:avLst/>
          </a:prstGeom>
        </p:spPr>
      </p:pic>
    </p:spTree>
    <p:extLst>
      <p:ext uri="{BB962C8B-B14F-4D97-AF65-F5344CB8AC3E}">
        <p14:creationId xmlns:p14="http://schemas.microsoft.com/office/powerpoint/2010/main" val="3776320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288683E-473E-43A3-034B-ACC32F057DA9}"/>
              </a:ext>
            </a:extLst>
          </p:cNvPr>
          <p:cNvPicPr>
            <a:picLocks noChangeAspect="1"/>
          </p:cNvPicPr>
          <p:nvPr/>
        </p:nvPicPr>
        <p:blipFill>
          <a:blip r:embed="rId2"/>
          <a:srcRect t="5436"/>
          <a:stretch>
            <a:fillRect/>
          </a:stretch>
        </p:blipFill>
        <p:spPr>
          <a:xfrm>
            <a:off x="-3047"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7">
            <a:extLst>
              <a:ext uri="{FF2B5EF4-FFF2-40B4-BE49-F238E27FC236}">
                <a16:creationId xmlns:a16="http://schemas.microsoft.com/office/drawing/2014/main" id="{11ECDBBF-D33C-81CE-593B-B7340A5D718B}"/>
              </a:ext>
            </a:extLst>
          </p:cNvPr>
          <p:cNvSpPr>
            <a:spLocks noGrp="1"/>
          </p:cNvSpPr>
          <p:nvPr>
            <p:ph idx="1"/>
          </p:nvPr>
        </p:nvSpPr>
        <p:spPr>
          <a:xfrm>
            <a:off x="8175077" y="165134"/>
            <a:ext cx="3822189" cy="3742762"/>
          </a:xfrm>
        </p:spPr>
        <p:txBody>
          <a:bodyPr>
            <a:normAutofit/>
          </a:bodyPr>
          <a:lstStyle/>
          <a:p>
            <a:r>
              <a:rPr lang="en-GB" sz="1100" dirty="0"/>
              <a:t>Flight Foods is an airline food manufacturer that is trying to increase its market share but is instead losing customers because of serious food safety, hygiene, quality-control and management problems. Airlines have reported</a:t>
            </a:r>
          </a:p>
          <a:p>
            <a:r>
              <a:rPr lang="en-GB" sz="1100" dirty="0"/>
              <a:t>* Undercooked food</a:t>
            </a:r>
          </a:p>
          <a:p>
            <a:r>
              <a:rPr lang="en-GB" sz="1100" dirty="0"/>
              <a:t>* Poor packaging</a:t>
            </a:r>
          </a:p>
          <a:p>
            <a:r>
              <a:rPr lang="en-GB" sz="1100" dirty="0"/>
              <a:t>* Meat found in vegetarian meals</a:t>
            </a:r>
          </a:p>
          <a:p>
            <a:r>
              <a:rPr lang="en-GB" sz="1100" dirty="0"/>
              <a:t>* Poor food-handling practices</a:t>
            </a:r>
          </a:p>
          <a:p>
            <a:r>
              <a:rPr lang="en-GB" sz="1100" dirty="0"/>
              <a:t>Quality </a:t>
            </a:r>
          </a:p>
          <a:p>
            <a:r>
              <a:rPr lang="en-GB" sz="1100" dirty="0"/>
              <a:t>Quantity </a:t>
            </a:r>
          </a:p>
          <a:p>
            <a:r>
              <a:rPr lang="en-GB" sz="1100" dirty="0"/>
              <a:t>The consultancy investigation shows that the problems are not caused by one single employee. They are the result of weak systems, poor training, communication barriers, outdated equipment and poor management practices</a:t>
            </a:r>
          </a:p>
          <a:p>
            <a:endParaRPr lang="en-GB" sz="1100" dirty="0"/>
          </a:p>
        </p:txBody>
      </p:sp>
      <p:sp>
        <p:nvSpPr>
          <p:cNvPr id="15" name="TextBox 14">
            <a:extLst>
              <a:ext uri="{FF2B5EF4-FFF2-40B4-BE49-F238E27FC236}">
                <a16:creationId xmlns:a16="http://schemas.microsoft.com/office/drawing/2014/main" id="{66EAB066-8083-0AC4-AF41-5BC2531442F8}"/>
              </a:ext>
            </a:extLst>
          </p:cNvPr>
          <p:cNvSpPr txBox="1"/>
          <p:nvPr/>
        </p:nvSpPr>
        <p:spPr>
          <a:xfrm>
            <a:off x="-56581" y="0"/>
            <a:ext cx="7761248" cy="7017306"/>
          </a:xfrm>
          <a:prstGeom prst="rect">
            <a:avLst/>
          </a:prstGeom>
          <a:noFill/>
        </p:spPr>
        <p:txBody>
          <a:bodyPr wrap="square">
            <a:spAutoFit/>
          </a:bodyPr>
          <a:lstStyle/>
          <a:p>
            <a:r>
              <a:rPr lang="en-GB" dirty="0">
                <a:solidFill>
                  <a:schemeClr val="bg1"/>
                </a:solidFill>
              </a:rPr>
              <a:t>Main challenges facing Flight Foods</a:t>
            </a:r>
          </a:p>
          <a:p>
            <a:endParaRPr lang="en-GB" dirty="0">
              <a:solidFill>
                <a:schemeClr val="bg1"/>
              </a:solidFill>
            </a:endParaRPr>
          </a:p>
          <a:p>
            <a:r>
              <a:rPr lang="en-GB" dirty="0">
                <a:solidFill>
                  <a:schemeClr val="bg1"/>
                </a:solidFill>
              </a:rPr>
              <a:t>1. Inadequate employee training</a:t>
            </a:r>
          </a:p>
          <a:p>
            <a:endParaRPr lang="en-GB" dirty="0">
              <a:solidFill>
                <a:schemeClr val="bg1"/>
              </a:solidFill>
            </a:endParaRPr>
          </a:p>
          <a:p>
            <a:r>
              <a:rPr lang="en-GB" dirty="0">
                <a:solidFill>
                  <a:schemeClr val="bg1"/>
                </a:solidFill>
              </a:rPr>
              <a:t>Employees begin work without proper food hygiene training because management wants them to start immediately. Gary is expected to train people informally while they are already working.</a:t>
            </a:r>
          </a:p>
          <a:p>
            <a:endParaRPr lang="en-GB" dirty="0">
              <a:solidFill>
                <a:schemeClr val="bg1"/>
              </a:solidFill>
            </a:endParaRPr>
          </a:p>
          <a:p>
            <a:r>
              <a:rPr lang="en-GB" dirty="0">
                <a:solidFill>
                  <a:schemeClr val="bg1"/>
                </a:solidFill>
              </a:rPr>
              <a:t>Challenge: Employees may not understand essential procedures such as handwashing, temperature control, cross-contamination prevention and personal hygiene.</a:t>
            </a:r>
          </a:p>
          <a:p>
            <a:endParaRPr lang="en-GB" dirty="0">
              <a:solidFill>
                <a:schemeClr val="bg1"/>
              </a:solidFill>
            </a:endParaRPr>
          </a:p>
          <a:p>
            <a:r>
              <a:rPr lang="en-GB" dirty="0">
                <a:solidFill>
                  <a:schemeClr val="bg1"/>
                </a:solidFill>
              </a:rPr>
              <a:t>2. Language and communication barriers</a:t>
            </a:r>
          </a:p>
          <a:p>
            <a:endParaRPr lang="en-GB" dirty="0">
              <a:solidFill>
                <a:schemeClr val="bg1"/>
              </a:solidFill>
            </a:endParaRPr>
          </a:p>
          <a:p>
            <a:r>
              <a:rPr lang="en-GB" dirty="0">
                <a:solidFill>
                  <a:schemeClr val="bg1"/>
                </a:solidFill>
              </a:rPr>
              <a:t>The workforce consists mainly of immigrants from five different cultural groups, and many employees have limited English  </a:t>
            </a:r>
          </a:p>
          <a:p>
            <a:endParaRPr lang="en-GB" dirty="0">
              <a:solidFill>
                <a:schemeClr val="bg1"/>
              </a:solidFill>
            </a:endParaRPr>
          </a:p>
          <a:p>
            <a:r>
              <a:rPr lang="en-GB" dirty="0">
                <a:solidFill>
                  <a:schemeClr val="bg1"/>
                </a:solidFill>
              </a:rPr>
              <a:t>Challenge: Gary gives instructions in English, but employees may misunderstand them. Simply putting English signs on the walls is not enough if workers cannot fully read or understand them.</a:t>
            </a:r>
          </a:p>
          <a:p>
            <a:r>
              <a:rPr lang="en-GB" dirty="0">
                <a:solidFill>
                  <a:schemeClr val="bg1"/>
                </a:solidFill>
              </a:rPr>
              <a:t> </a:t>
            </a:r>
          </a:p>
          <a:p>
            <a:r>
              <a:rPr lang="en-GB" dirty="0">
                <a:solidFill>
                  <a:schemeClr val="bg1"/>
                </a:solidFill>
              </a:rPr>
              <a:t>More of them are;</a:t>
            </a:r>
          </a:p>
          <a:p>
            <a:r>
              <a:rPr lang="en-GB" dirty="0">
                <a:solidFill>
                  <a:schemeClr val="bg1"/>
                </a:solidFill>
              </a:rPr>
              <a:t>Cultural and age differences</a:t>
            </a:r>
          </a:p>
          <a:p>
            <a:r>
              <a:rPr lang="en-GB" dirty="0">
                <a:solidFill>
                  <a:schemeClr val="bg1"/>
                </a:solidFill>
              </a:rPr>
              <a:t> Poor food hygiene and temperature control</a:t>
            </a:r>
          </a:p>
          <a:p>
            <a:r>
              <a:rPr lang="en-GB" dirty="0">
                <a:solidFill>
                  <a:schemeClr val="bg1"/>
                </a:solidFill>
              </a:rPr>
              <a:t>Poor personal hygiene</a:t>
            </a:r>
          </a:p>
        </p:txBody>
      </p:sp>
    </p:spTree>
    <p:extLst>
      <p:ext uri="{BB962C8B-B14F-4D97-AF65-F5344CB8AC3E}">
        <p14:creationId xmlns:p14="http://schemas.microsoft.com/office/powerpoint/2010/main" val="3969346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C7E3B-47C3-DF31-8809-A4DD9AEAD1AE}"/>
              </a:ext>
            </a:extLst>
          </p:cNvPr>
          <p:cNvSpPr>
            <a:spLocks noGrp="1"/>
          </p:cNvSpPr>
          <p:nvPr>
            <p:ph type="title"/>
          </p:nvPr>
        </p:nvSpPr>
        <p:spPr>
          <a:xfrm>
            <a:off x="838201" y="365125"/>
            <a:ext cx="5251316" cy="1807305"/>
          </a:xfrm>
        </p:spPr>
        <p:txBody>
          <a:bodyPr>
            <a:normAutofit/>
          </a:bodyPr>
          <a:lstStyle/>
          <a:p>
            <a:r>
              <a:rPr lang="en-GB" b="1" dirty="0">
                <a:effectLst>
                  <a:outerShdw blurRad="38100" dist="38100" dir="2700000" algn="tl">
                    <a:srgbClr val="000000">
                      <a:alpha val="43137"/>
                    </a:srgbClr>
                  </a:outerShdw>
                </a:effectLst>
              </a:rPr>
              <a:t>Key issues </a:t>
            </a:r>
          </a:p>
        </p:txBody>
      </p:sp>
      <p:sp>
        <p:nvSpPr>
          <p:cNvPr id="3" name="Content Placeholder 2">
            <a:extLst>
              <a:ext uri="{FF2B5EF4-FFF2-40B4-BE49-F238E27FC236}">
                <a16:creationId xmlns:a16="http://schemas.microsoft.com/office/drawing/2014/main" id="{71A06C30-DE9E-FDE7-4591-1A40AECBC419}"/>
              </a:ext>
            </a:extLst>
          </p:cNvPr>
          <p:cNvSpPr>
            <a:spLocks noGrp="1"/>
          </p:cNvSpPr>
          <p:nvPr>
            <p:ph idx="1"/>
          </p:nvPr>
        </p:nvSpPr>
        <p:spPr>
          <a:xfrm>
            <a:off x="838200" y="2333297"/>
            <a:ext cx="4619621" cy="3843666"/>
          </a:xfrm>
        </p:spPr>
        <p:txBody>
          <a:bodyPr>
            <a:normAutofit/>
          </a:bodyPr>
          <a:lstStyle/>
          <a:p>
            <a:r>
              <a:rPr lang="en-GB" sz="1400"/>
              <a:t>The others key issues are:</a:t>
            </a:r>
          </a:p>
          <a:p>
            <a:pPr>
              <a:buFont typeface="Wingdings" panose="05000000000000000000" pitchFamily="2" charset="2"/>
              <a:buChar char="q"/>
            </a:pPr>
            <a:r>
              <a:rPr lang="en-GB" sz="1400"/>
              <a:t>Poor management commitment</a:t>
            </a:r>
          </a:p>
          <a:p>
            <a:pPr marL="0" indent="0">
              <a:buNone/>
            </a:pPr>
            <a:r>
              <a:rPr lang="en-GB" sz="1400"/>
              <a:t>Management want employees to start work immediately rather than receiving proper food hygiene training.</a:t>
            </a:r>
          </a:p>
          <a:p>
            <a:pPr>
              <a:buFont typeface="Wingdings" panose="05000000000000000000" pitchFamily="2" charset="2"/>
              <a:buChar char="q"/>
            </a:pPr>
            <a:r>
              <a:rPr lang="en-GB" sz="1400"/>
              <a:t>Lack of formal induction </a:t>
            </a:r>
          </a:p>
          <a:p>
            <a:pPr marL="0" indent="0">
              <a:buNone/>
            </a:pPr>
            <a:r>
              <a:rPr lang="en-GB" sz="1400"/>
              <a:t>New employees are not properly introduced to; food hygiene rules, factory procedures, machinery safety</a:t>
            </a:r>
          </a:p>
          <a:p>
            <a:pPr>
              <a:buFont typeface="Wingdings" panose="05000000000000000000" pitchFamily="2" charset="2"/>
              <a:buChar char="q"/>
            </a:pPr>
            <a:r>
              <a:rPr lang="en-GB" sz="1400"/>
              <a:t>Ineffective communication </a:t>
            </a:r>
          </a:p>
          <a:p>
            <a:pPr marL="0" indent="0">
              <a:buNone/>
            </a:pPr>
            <a:r>
              <a:rPr lang="en-GB" sz="1400"/>
              <a:t>The company relies heavily on Gary giving verbal instruction In English; however, many employees have limited English proficiency and some of the factory's are very noisy.</a:t>
            </a:r>
          </a:p>
          <a:p>
            <a:pPr marL="0" indent="0">
              <a:buNone/>
            </a:pPr>
            <a:r>
              <a:rPr lang="en-GB" sz="1400"/>
              <a:t>.</a:t>
            </a:r>
          </a:p>
        </p:txBody>
      </p:sp>
      <p:pic>
        <p:nvPicPr>
          <p:cNvPr id="5" name="Picture 4">
            <a:extLst>
              <a:ext uri="{FF2B5EF4-FFF2-40B4-BE49-F238E27FC236}">
                <a16:creationId xmlns:a16="http://schemas.microsoft.com/office/drawing/2014/main" id="{AFCA3A32-BA4D-F2EE-D501-0AB30E2DC6E3}"/>
              </a:ext>
            </a:extLst>
          </p:cNvPr>
          <p:cNvPicPr>
            <a:picLocks noChangeAspect="1"/>
          </p:cNvPicPr>
          <p:nvPr/>
        </p:nvPicPr>
        <p:blipFill>
          <a:blip r:embed="rId2"/>
          <a:srcRect l="14594" r="2736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36150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F346D-94BD-ADF2-EE19-04CFDCCD4EBF}"/>
              </a:ext>
            </a:extLst>
          </p:cNvPr>
          <p:cNvSpPr>
            <a:spLocks noGrp="1"/>
          </p:cNvSpPr>
          <p:nvPr>
            <p:ph type="title"/>
          </p:nvPr>
        </p:nvSpPr>
        <p:spPr>
          <a:xfrm>
            <a:off x="6096000" y="365125"/>
            <a:ext cx="5257800" cy="1325563"/>
          </a:xfrm>
        </p:spPr>
        <p:txBody>
          <a:bodyPr/>
          <a:lstStyle/>
          <a:p>
            <a:r>
              <a:rPr lang="en-GB" dirty="0"/>
              <a:t>Communication barriers </a:t>
            </a:r>
          </a:p>
        </p:txBody>
      </p:sp>
      <p:pic>
        <p:nvPicPr>
          <p:cNvPr id="5" name="Content Placeholder 4">
            <a:extLst>
              <a:ext uri="{FF2B5EF4-FFF2-40B4-BE49-F238E27FC236}">
                <a16:creationId xmlns:a16="http://schemas.microsoft.com/office/drawing/2014/main" id="{07C609AC-58B6-2D06-C44B-DDD7D3DC7537}"/>
              </a:ext>
            </a:extLst>
          </p:cNvPr>
          <p:cNvPicPr>
            <a:picLocks noGrp="1" noChangeAspect="1"/>
          </p:cNvPicPr>
          <p:nvPr>
            <p:ph idx="1"/>
          </p:nvPr>
        </p:nvPicPr>
        <p:blipFill>
          <a:blip r:embed="rId2"/>
          <a:stretch>
            <a:fillRect/>
          </a:stretch>
        </p:blipFill>
        <p:spPr>
          <a:xfrm>
            <a:off x="6390216" y="2141537"/>
            <a:ext cx="5801784" cy="4351338"/>
          </a:xfrm>
          <a:prstGeom prst="rect">
            <a:avLst/>
          </a:prstGeom>
        </p:spPr>
      </p:pic>
      <p:sp>
        <p:nvSpPr>
          <p:cNvPr id="7" name="TextBox 6">
            <a:extLst>
              <a:ext uri="{FF2B5EF4-FFF2-40B4-BE49-F238E27FC236}">
                <a16:creationId xmlns:a16="http://schemas.microsoft.com/office/drawing/2014/main" id="{5B42A27F-FD04-949D-2C8A-0F79CAB26AB8}"/>
              </a:ext>
            </a:extLst>
          </p:cNvPr>
          <p:cNvSpPr txBox="1"/>
          <p:nvPr/>
        </p:nvSpPr>
        <p:spPr>
          <a:xfrm>
            <a:off x="294216" y="365125"/>
            <a:ext cx="5257800" cy="5909310"/>
          </a:xfrm>
          <a:prstGeom prst="rect">
            <a:avLst/>
          </a:prstGeom>
          <a:noFill/>
        </p:spPr>
        <p:txBody>
          <a:bodyPr wrap="square">
            <a:spAutoFit/>
          </a:bodyPr>
          <a:lstStyle/>
          <a:p>
            <a:r>
              <a:rPr lang="en-GB" dirty="0"/>
              <a:t>The main communication barrier is the combination of language difficulties and factory noise. Gary is communicating mainly in English in a very noisy environment, while many employees have limited English. This makes it much more likely that important instructions will be misunderstood.</a:t>
            </a:r>
          </a:p>
          <a:p>
            <a:endParaRPr lang="en-GB" dirty="0"/>
          </a:p>
          <a:p>
            <a:r>
              <a:rPr lang="en-GB" dirty="0"/>
              <a:t>For example, the instruction “Keep fresh meat chilled” may be displayed on the wall, but this alone did not prevent chicken from being left out overnight. This suggests that the communication method was not effective and that the company needed more practical training, demonstrations, translated or visual instructions, and checks to confirm understanding.</a:t>
            </a:r>
          </a:p>
          <a:p>
            <a:endParaRPr lang="en-GB" dirty="0"/>
          </a:p>
          <a:p>
            <a:r>
              <a:rPr lang="en-GB" dirty="0"/>
              <a:t>The case therefore shows that effective communication requires more than simply giving instructions—management must ensure that employees can receive, understand and correctly apply the information.</a:t>
            </a:r>
          </a:p>
        </p:txBody>
      </p:sp>
    </p:spTree>
    <p:extLst>
      <p:ext uri="{BB962C8B-B14F-4D97-AF65-F5344CB8AC3E}">
        <p14:creationId xmlns:p14="http://schemas.microsoft.com/office/powerpoint/2010/main" val="126331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7F3E8-3F5D-719A-D5C7-CA44AC231A09}"/>
              </a:ext>
            </a:extLst>
          </p:cNvPr>
          <p:cNvSpPr>
            <a:spLocks noGrp="1"/>
          </p:cNvSpPr>
          <p:nvPr>
            <p:ph type="title"/>
          </p:nvPr>
        </p:nvSpPr>
        <p:spPr>
          <a:xfrm>
            <a:off x="481013" y="3752849"/>
            <a:ext cx="3290887" cy="2452687"/>
          </a:xfrm>
        </p:spPr>
        <p:txBody>
          <a:bodyPr anchor="ctr">
            <a:normAutofit/>
          </a:bodyPr>
          <a:lstStyle/>
          <a:p>
            <a:r>
              <a:rPr lang="en-GB" sz="3600" b="1" dirty="0">
                <a:effectLst>
                  <a:outerShdw blurRad="38100" dist="38100" dir="2700000" algn="tl">
                    <a:srgbClr val="000000">
                      <a:alpha val="43137"/>
                    </a:srgbClr>
                  </a:outerShdw>
                </a:effectLst>
                <a:latin typeface="Algerian" panose="04020705040A02060702" pitchFamily="82" charset="0"/>
              </a:rPr>
              <a:t>Theoretical Framework</a:t>
            </a:r>
          </a:p>
        </p:txBody>
      </p:sp>
      <p:pic>
        <p:nvPicPr>
          <p:cNvPr id="5" name="Picture 4">
            <a:extLst>
              <a:ext uri="{FF2B5EF4-FFF2-40B4-BE49-F238E27FC236}">
                <a16:creationId xmlns:a16="http://schemas.microsoft.com/office/drawing/2014/main" id="{8AA389F8-66C0-BBC9-E5C0-38364CF9F4B2}"/>
              </a:ext>
            </a:extLst>
          </p:cNvPr>
          <p:cNvPicPr>
            <a:picLocks noChangeAspect="1"/>
          </p:cNvPicPr>
          <p:nvPr/>
        </p:nvPicPr>
        <p:blipFill>
          <a:blip r:embed="rId2"/>
          <a:srcRect t="26102" b="13029"/>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27E760D6-9B6D-CE49-AC1F-86C0697CDB71}"/>
              </a:ext>
            </a:extLst>
          </p:cNvPr>
          <p:cNvSpPr>
            <a:spLocks noGrp="1"/>
          </p:cNvSpPr>
          <p:nvPr>
            <p:ph idx="1"/>
          </p:nvPr>
        </p:nvSpPr>
        <p:spPr>
          <a:xfrm>
            <a:off x="4223982" y="3752850"/>
            <a:ext cx="7485413" cy="2452687"/>
          </a:xfrm>
        </p:spPr>
        <p:txBody>
          <a:bodyPr anchor="ctr">
            <a:noAutofit/>
          </a:bodyPr>
          <a:lstStyle/>
          <a:p>
            <a:endParaRPr lang="en-GB" sz="1400" dirty="0">
              <a:latin typeface="ADLaM Display" panose="02010000000000000000" pitchFamily="2" charset="0"/>
              <a:ea typeface="ADLaM Display" panose="02010000000000000000" pitchFamily="2" charset="0"/>
              <a:cs typeface="ADLaM Display" panose="02010000000000000000" pitchFamily="2" charset="0"/>
            </a:endParaRPr>
          </a:p>
          <a:p>
            <a:r>
              <a:rPr lang="en-GB" sz="1400" dirty="0">
                <a:latin typeface="ADLaM Display" panose="02010000000000000000" pitchFamily="2" charset="0"/>
                <a:ea typeface="ADLaM Display" panose="02010000000000000000" pitchFamily="2" charset="0"/>
                <a:cs typeface="ADLaM Display" panose="02010000000000000000" pitchFamily="2" charset="0"/>
              </a:rPr>
              <a:t>The communication process model provides a useful theoretical framework for analysing the communication barriers evident in this case. The model conceptualises communication as a process involving a sender, the encoding of a message, a communication channel, a receiver, the decoding of the message, and feedback. Effective communication is achieved when the message transmitted by the sender is accurately understood and appropriately acted upon by the receiver.</a:t>
            </a:r>
          </a:p>
          <a:p>
            <a:endParaRPr lang="en-GB" sz="1400" dirty="0">
              <a:latin typeface="ADLaM Display" panose="02010000000000000000" pitchFamily="2" charset="0"/>
              <a:ea typeface="ADLaM Display" panose="02010000000000000000" pitchFamily="2" charset="0"/>
              <a:cs typeface="ADLaM Display" panose="02010000000000000000" pitchFamily="2" charset="0"/>
            </a:endParaRPr>
          </a:p>
          <a:p>
            <a:r>
              <a:rPr lang="en-GB" sz="1400" dirty="0">
                <a:latin typeface="ADLaM Display" panose="02010000000000000000" pitchFamily="2" charset="0"/>
                <a:ea typeface="ADLaM Display" panose="02010000000000000000" pitchFamily="2" charset="0"/>
                <a:cs typeface="ADLaM Display" panose="02010000000000000000" pitchFamily="2" charset="0"/>
              </a:rPr>
              <a:t>Within this case, Gary can be identified as the primary sender of organisational information, while the factory employees represent the receivers. However, the effectiveness of the communication process is compromised by language differences, as Gary communicates predominantly in English while some employees possess limited English proficiency. This may create difficulties during both the encoding and decoding stages, increasing the likelihood that instructions will be interpreted inaccurately or incompletely</a:t>
            </a:r>
          </a:p>
        </p:txBody>
      </p:sp>
    </p:spTree>
    <p:extLst>
      <p:ext uri="{BB962C8B-B14F-4D97-AF65-F5344CB8AC3E}">
        <p14:creationId xmlns:p14="http://schemas.microsoft.com/office/powerpoint/2010/main" val="2382025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06420-C913-145C-53E3-F74C532B2539}"/>
              </a:ext>
            </a:extLst>
          </p:cNvPr>
          <p:cNvSpPr>
            <a:spLocks noGrp="1"/>
          </p:cNvSpPr>
          <p:nvPr>
            <p:ph type="title"/>
          </p:nvPr>
        </p:nvSpPr>
        <p:spPr>
          <a:xfrm>
            <a:off x="793662" y="386930"/>
            <a:ext cx="10066122" cy="1298448"/>
          </a:xfrm>
        </p:spPr>
        <p:txBody>
          <a:bodyPr anchor="b">
            <a:normAutofit/>
          </a:bodyPr>
          <a:lstStyle/>
          <a:p>
            <a:r>
              <a:rPr lang="en-GB" sz="4800"/>
              <a:t>Strategies to Overcome Barriers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2D4EB8-19D8-A6E7-3F84-E75AA804EDCA}"/>
              </a:ext>
            </a:extLst>
          </p:cNvPr>
          <p:cNvSpPr>
            <a:spLocks noGrp="1"/>
          </p:cNvSpPr>
          <p:nvPr>
            <p:ph idx="1"/>
          </p:nvPr>
        </p:nvSpPr>
        <p:spPr>
          <a:xfrm>
            <a:off x="793661" y="2599509"/>
            <a:ext cx="4530898" cy="3639450"/>
          </a:xfrm>
        </p:spPr>
        <p:txBody>
          <a:bodyPr anchor="ctr">
            <a:normAutofit/>
          </a:bodyPr>
          <a:lstStyle/>
          <a:p>
            <a:r>
              <a:rPr lang="en-GB" sz="2000"/>
              <a:t>Flight Foods should introduce a combination of training, improved communication, supervision and stronger food safety procedures. These strategies would help reduce misunderstandings and improve the overall quality of operations.</a:t>
            </a:r>
          </a:p>
        </p:txBody>
      </p:sp>
      <p:pic>
        <p:nvPicPr>
          <p:cNvPr id="5" name="Picture 4">
            <a:extLst>
              <a:ext uri="{FF2B5EF4-FFF2-40B4-BE49-F238E27FC236}">
                <a16:creationId xmlns:a16="http://schemas.microsoft.com/office/drawing/2014/main" id="{3C42D6BA-7660-CEAE-1863-ABE7EC47E010}"/>
              </a:ext>
            </a:extLst>
          </p:cNvPr>
          <p:cNvPicPr>
            <a:picLocks noChangeAspect="1"/>
          </p:cNvPicPr>
          <p:nvPr/>
        </p:nvPicPr>
        <p:blipFill>
          <a:blip r:embed="rId2"/>
          <a:stretch>
            <a:fillRect/>
          </a:stretch>
        </p:blipFill>
        <p:spPr>
          <a:xfrm>
            <a:off x="5911532" y="2519467"/>
            <a:ext cx="5150277" cy="3643820"/>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6904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84438-F36C-EBD3-A7BE-7368B8725F6A}"/>
              </a:ext>
            </a:extLst>
          </p:cNvPr>
          <p:cNvSpPr>
            <a:spLocks noGrp="1"/>
          </p:cNvSpPr>
          <p:nvPr>
            <p:ph type="title"/>
          </p:nvPr>
        </p:nvSpPr>
        <p:spPr>
          <a:xfrm>
            <a:off x="793662" y="386930"/>
            <a:ext cx="10066122" cy="1298448"/>
          </a:xfrm>
        </p:spPr>
        <p:txBody>
          <a:bodyPr anchor="b">
            <a:normAutofit/>
          </a:bodyPr>
          <a:lstStyle/>
          <a:p>
            <a:r>
              <a:rPr lang="en-GB" sz="4800"/>
              <a:t>Conclusion </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07078A-C215-4EC8-2FE3-ED81C0F0D36A}"/>
              </a:ext>
            </a:extLst>
          </p:cNvPr>
          <p:cNvSpPr>
            <a:spLocks noGrp="1"/>
          </p:cNvSpPr>
          <p:nvPr>
            <p:ph idx="1"/>
          </p:nvPr>
        </p:nvSpPr>
        <p:spPr>
          <a:xfrm>
            <a:off x="793661" y="2599509"/>
            <a:ext cx="4530898" cy="3639450"/>
          </a:xfrm>
        </p:spPr>
        <p:txBody>
          <a:bodyPr anchor="ctr">
            <a:normAutofit/>
          </a:bodyPr>
          <a:lstStyle/>
          <a:p>
            <a:r>
              <a:rPr lang="en-GB" sz="1100"/>
              <a:t> Poor food hygiene standards led to undercooked food, poor packaging and meat being found in vegetarian meals.</a:t>
            </a:r>
          </a:p>
          <a:p>
            <a:r>
              <a:rPr lang="en-GB" sz="1100"/>
              <a:t> Employees were not trained before starting work, increasing the risk of mistakes and unsafe food handling.</a:t>
            </a:r>
          </a:p>
          <a:p>
            <a:r>
              <a:rPr lang="en-GB" sz="1100"/>
              <a:t> Language barriers made it difficult for Gary to communicate instructions effectively with employees from different cultural backgrounds.</a:t>
            </a:r>
          </a:p>
          <a:p>
            <a:r>
              <a:rPr lang="en-GB" sz="1100"/>
              <a:t> Factory noise from old machinery made verbal communication difficult and caused messages to be misunderstood.</a:t>
            </a:r>
          </a:p>
          <a:p>
            <a:r>
              <a:rPr lang="en-GB" sz="1100"/>
              <a:t> Written signs alone were ineffective, as employees still failed to follow important food hygiene rules.</a:t>
            </a:r>
          </a:p>
          <a:p>
            <a:r>
              <a:rPr lang="en-GB" sz="1100"/>
              <a:t>Poor personal hygiene was identified, including dirty uniforms, unclean hands and poor hair management.</a:t>
            </a:r>
          </a:p>
          <a:p>
            <a:r>
              <a:rPr lang="en-GB" sz="1100"/>
              <a:t> Fresh meat was left out overnight, creating a serious food safety and contamination risk.</a:t>
            </a:r>
          </a:p>
        </p:txBody>
      </p:sp>
      <p:pic>
        <p:nvPicPr>
          <p:cNvPr id="6" name="Picture 5">
            <a:extLst>
              <a:ext uri="{FF2B5EF4-FFF2-40B4-BE49-F238E27FC236}">
                <a16:creationId xmlns:a16="http://schemas.microsoft.com/office/drawing/2014/main" id="{6A6AD64B-CECA-B5E8-4B3A-6491452188CE}"/>
              </a:ext>
            </a:extLst>
          </p:cNvPr>
          <p:cNvPicPr>
            <a:picLocks noChangeAspect="1"/>
          </p:cNvPicPr>
          <p:nvPr/>
        </p:nvPicPr>
        <p:blipFill>
          <a:blip r:embed="rId2"/>
          <a:stretch>
            <a:fillRect/>
          </a:stretch>
        </p:blipFill>
        <p:spPr>
          <a:xfrm>
            <a:off x="6262572" y="2484255"/>
            <a:ext cx="4448196" cy="371424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1363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BB7F-1695-2A26-50D3-F2257F06B55D}"/>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141210F4-52A6-8E27-93A2-FE4ABE0B8FDF}"/>
              </a:ext>
            </a:extLst>
          </p:cNvPr>
          <p:cNvSpPr>
            <a:spLocks noGrp="1"/>
          </p:cNvSpPr>
          <p:nvPr>
            <p:ph idx="1"/>
          </p:nvPr>
        </p:nvSpPr>
        <p:spPr/>
        <p:txBody>
          <a:bodyPr>
            <a:normAutofit fontScale="92500" lnSpcReduction="20000"/>
          </a:bodyPr>
          <a:lstStyle/>
          <a:p>
            <a:r>
              <a:rPr lang="en-GB" dirty="0"/>
              <a:t>FAO Good Hygiene Practices and HACCP Toolbox⁠￼ (Accessed: 20 July 2026).</a:t>
            </a:r>
          </a:p>
          <a:p>
            <a:r>
              <a:rPr lang="en-GB" dirty="0"/>
              <a:t>Available at: FAO HACCP training manual⁠￼ (Accessed: 20 July 2026</a:t>
            </a:r>
          </a:p>
          <a:p>
            <a:endParaRPr lang="en-GB" dirty="0"/>
          </a:p>
          <a:p>
            <a:r>
              <a:rPr lang="en-GB" dirty="0"/>
              <a:t>Neal, J.A., Dawson, M. and Madera, J.M. (2011) ‘Identifying food safety concerns when communication barriers exist’, Journal of Food Science Education, 10(4), pp. 36–44.</a:t>
            </a:r>
          </a:p>
          <a:p>
            <a:endParaRPr lang="en-GB" dirty="0"/>
          </a:p>
          <a:p>
            <a:r>
              <a:rPr lang="en-GB" dirty="0"/>
              <a:t>National Research Council (2009) Improving food safety and risk communication. Washington, DC: National Academies Press. Available at: Improving Food Safety and Risk Communication⁠￼ (Accessed: 20 July 2026).</a:t>
            </a:r>
          </a:p>
        </p:txBody>
      </p:sp>
    </p:spTree>
    <p:extLst>
      <p:ext uri="{BB962C8B-B14F-4D97-AF65-F5344CB8AC3E}">
        <p14:creationId xmlns:p14="http://schemas.microsoft.com/office/powerpoint/2010/main" val="1679361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8" ma:contentTypeDescription="Create a new document." ma:contentTypeScope="" ma:versionID="6dda805188330f96d9fcad88512646eb">
  <xsd:schema xmlns:xsd="http://www.w3.org/2001/XMLSchema" xmlns:xs="http://www.w3.org/2001/XMLSchema" xmlns:p="http://schemas.microsoft.com/office/2006/metadata/properties" xmlns:ns3="21f98238-5914-40fc-b2db-49ce196065c9" targetNamespace="http://schemas.microsoft.com/office/2006/metadata/properties" ma:root="true" ma:fieldsID="edf7e519febcac10ab7891bfda966a00"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519A13-D295-4A76-84FE-03C76E21C5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AE6523-3895-4489-9930-2E56431B8C6F}">
  <ds:schemaRefs>
    <ds:schemaRef ds:uri="http://purl.org/dc/dcmitype/"/>
    <ds:schemaRef ds:uri="http://schemas.microsoft.com/office/infopath/2007/PartnerControls"/>
    <ds:schemaRef ds:uri="http://www.w3.org/XML/1998/namespace"/>
    <ds:schemaRef ds:uri="21f98238-5914-40fc-b2db-49ce196065c9"/>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02DDB278-5A15-455F-B12B-681147C7EC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822</TotalTime>
  <Words>1232</Words>
  <Application>Microsoft Office PowerPoint</Application>
  <PresentationFormat>Widescreen</PresentationFormat>
  <Paragraphs>97</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ADLaM Display</vt:lpstr>
      <vt:lpstr>Agency FB</vt:lpstr>
      <vt:lpstr>Algerian</vt:lpstr>
      <vt:lpstr>Aptos</vt:lpstr>
      <vt:lpstr>Aptos Display</vt:lpstr>
      <vt:lpstr>Arial</vt:lpstr>
      <vt:lpstr>Courier New</vt:lpstr>
      <vt:lpstr>Wingdings</vt:lpstr>
      <vt:lpstr>Office Theme</vt:lpstr>
      <vt:lpstr>Effective teamworking and communication </vt:lpstr>
      <vt:lpstr>PowerPoint Presentation</vt:lpstr>
      <vt:lpstr>Summary case study </vt:lpstr>
      <vt:lpstr>PowerPoint Presentation</vt:lpstr>
      <vt:lpstr>Key issues </vt:lpstr>
      <vt:lpstr>Communication barriers </vt:lpstr>
      <vt:lpstr>Theoretical Framework</vt:lpstr>
      <vt:lpstr>Strategies to Overcome Barriers</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Anamaria Munteanu (2524000)</dc:creator>
  <cp:lastModifiedBy>Anamaria Munteanu (2524000)</cp:lastModifiedBy>
  <cp:revision>1</cp:revision>
  <dcterms:created xsi:type="dcterms:W3CDTF">2026-07-13T09:26:37Z</dcterms:created>
  <dcterms:modified xsi:type="dcterms:W3CDTF">2026-07-20T09:55:30Z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