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9" r:id="rId3"/>
    <p:sldId id="257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-36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直角三角形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标题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7" name="副标题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grpSp>
        <p:nvGrpSpPr>
          <p:cNvPr id="2" name="组合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任意多边形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任意多边形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任意多边形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直接连接符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日期占位符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19" name="页脚占位符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灯片编号占位符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燕尾形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燕尾形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8" name="任意多边形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任意多边形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直角三角形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-12315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燕尾形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燕尾形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任意多边形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任意多边形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直角三角形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直接连接符 14"/>
          <p:cNvCxnSpPr/>
          <p:nvPr/>
        </p:nvCxnSpPr>
        <p:spPr>
          <a:xfrm>
            <a:off x="-12315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标题占位符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0" name="文本占位符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76310FF-034F-4C1D-B01A-5F9EFBC5A611}" type="datetimeFigureOut">
              <a:rPr lang="en-GB" smtClean="0"/>
              <a:pPr/>
              <a:t>05/12/2017</a:t>
            </a:fld>
            <a:endParaRPr lang="en-GB"/>
          </a:p>
        </p:txBody>
      </p:sp>
      <p:sp>
        <p:nvSpPr>
          <p:cNvPr id="22" name="页脚占位符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9388E34-ACDE-45F9-A758-615AE53A340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9102"/>
            <a:ext cx="9144000" cy="1019175"/>
          </a:xfrm>
        </p:spPr>
        <p:txBody>
          <a:bodyPr>
            <a:noAutofit/>
          </a:bodyPr>
          <a:lstStyle/>
          <a:p>
            <a:r>
              <a:rPr lang="en-GB" sz="8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Why did </a:t>
            </a:r>
            <a:r>
              <a:rPr lang="en-GB" sz="8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tesco</a:t>
            </a:r>
            <a:r>
              <a:rPr lang="en-GB" sz="8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fail </a:t>
            </a:r>
            <a:r>
              <a:rPr lang="en-GB" sz="8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USA ?</a:t>
            </a: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3398" y="2697021"/>
            <a:ext cx="4625687" cy="3223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2370055"/>
      </p:ext>
    </p:extLst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04800"/>
            <a:ext cx="10515600" cy="58721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5400" dirty="0" smtClean="0">
                <a:latin typeface="Times New Roman" pitchFamily="18" charset="0"/>
                <a:cs typeface="Times New Roman" pitchFamily="18" charset="0"/>
              </a:rPr>
              <a:t>Contents</a:t>
            </a:r>
          </a:p>
          <a:p>
            <a:pPr marL="0" indent="0">
              <a:buNone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1.0 I</a:t>
            </a:r>
            <a:r>
              <a:rPr lang="en-US" altLang="zh-CN" dirty="0" err="1" smtClean="0">
                <a:latin typeface="Times New Roman" pitchFamily="18" charset="0"/>
                <a:cs typeface="Times New Roman" pitchFamily="18" charset="0"/>
              </a:rPr>
              <a:t>ntroduction</a:t>
            </a:r>
            <a:endParaRPr lang="en-US" altLang="zh-CN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2.0 Small package mode</a:t>
            </a:r>
          </a:p>
          <a:p>
            <a:pPr marL="0" indent="0">
              <a:buNone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3.0 Self-produced edible food</a:t>
            </a:r>
          </a:p>
          <a:p>
            <a:pPr marL="0" indent="0">
              <a:buNone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4.0 Insufficient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product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classification</a:t>
            </a:r>
          </a:p>
          <a:p>
            <a:pPr marL="0" indent="0">
              <a:buNone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5.0 Conclusion</a:t>
            </a:r>
          </a:p>
          <a:p>
            <a:pPr marL="0" indent="0">
              <a:buNone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6.0 Reference</a:t>
            </a:r>
            <a:endParaRPr lang="en-US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210480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297858" y="560441"/>
            <a:ext cx="10176387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3600" dirty="0" smtClean="0"/>
          </a:p>
          <a:p>
            <a:r>
              <a:rPr lang="en-US" altLang="zh-CN" sz="3600" dirty="0" smtClean="0">
                <a:latin typeface="Times New Roman" pitchFamily="18" charset="0"/>
                <a:cs typeface="Times New Roman" pitchFamily="18" charset="0"/>
              </a:rPr>
              <a:t>1.0 Introduction</a:t>
            </a:r>
          </a:p>
          <a:p>
            <a:endParaRPr lang="en-US" altLang="zh-CN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Fresh &amp; Easy, a supermarket chain owned by Tesco, a British grocery store, has failed to capture the hearts and minds of its American customers. The strategic blunder caused about $ 2 billion of losses today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 </a:t>
            </a:r>
            <a:r>
              <a:rPr lang="en-US" altLang="zh-CN" sz="2400" b="1" dirty="0" smtClean="0">
                <a:latin typeface="Times New Roman" pitchFamily="18" charset="0"/>
                <a:cs typeface="Times New Roman" pitchFamily="18" charset="0"/>
              </a:rPr>
              <a:t>  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(Li, 2017)</a:t>
            </a:r>
            <a:endParaRPr lang="en-US" altLang="zh-CN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altLang="zh-CN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altLang="zh-CN" sz="3200" dirty="0" smtClean="0"/>
          </a:p>
          <a:p>
            <a:endParaRPr lang="en-US" altLang="zh-CN" sz="3200" dirty="0" smtClean="0"/>
          </a:p>
          <a:p>
            <a:endParaRPr lang="en-US" altLang="zh-CN" sz="3200" dirty="0" smtClean="0"/>
          </a:p>
          <a:p>
            <a:endParaRPr lang="en-US" altLang="zh-CN" sz="3200" dirty="0" smtClean="0"/>
          </a:p>
          <a:p>
            <a:endParaRPr lang="en-US" altLang="zh-CN" sz="3200" dirty="0" smtClean="0"/>
          </a:p>
          <a:p>
            <a:endParaRPr lang="en-US" altLang="zh-CN" sz="3200" dirty="0" smtClean="0"/>
          </a:p>
          <a:p>
            <a:endParaRPr lang="en-US" altLang="zh-CN" sz="3200" dirty="0" smtClean="0"/>
          </a:p>
          <a:p>
            <a:r>
              <a:rPr lang="en-US" altLang="zh-CN" sz="3200" dirty="0" err="1" smtClean="0"/>
              <a:t>sd</a:t>
            </a:r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xmlns="" val="193972893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Shopping on the East Coast and the West Coast in the United States is different. Most of Tesco's West Coast developments are car-shopping. And a one-time purchase of food for a week. This habit makes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tesco’s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small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packages and advocate daily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shopping be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in the opposite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way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(Davis, 2017)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0607" y="274638"/>
            <a:ext cx="10972800" cy="1143000"/>
          </a:xfrm>
        </p:spPr>
        <p:txBody>
          <a:bodyPr>
            <a:normAutofit/>
          </a:bodyPr>
          <a:lstStyle/>
          <a:p>
            <a:pPr algn="just"/>
            <a:r>
              <a:rPr lang="en-GB" sz="4400" b="0" dirty="0" smtClean="0">
                <a:effectLst/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GB" sz="4400" b="0" dirty="0" smtClean="0">
                <a:effectLst/>
                <a:latin typeface="Times New Roman" pitchFamily="18" charset="0"/>
                <a:cs typeface="Times New Roman" pitchFamily="18" charset="0"/>
              </a:rPr>
              <a:t>.0</a:t>
            </a:r>
            <a:r>
              <a:rPr lang="en-GB" altLang="zh-CN" sz="4400" b="0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altLang="zh-CN" sz="4400" b="0" dirty="0" smtClean="0">
                <a:effectLst/>
                <a:latin typeface="Times New Roman" pitchFamily="18" charset="0"/>
                <a:cs typeface="Times New Roman" pitchFamily="18" charset="0"/>
              </a:rPr>
              <a:t>Small package mode</a:t>
            </a:r>
            <a:endParaRPr lang="en-GB" sz="4400" b="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332262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Tesco always sells self-produced edible food. It can not attract customer for its unknown brand and local special food.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 (Davis, 2017)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sz="3600" b="0" dirty="0" smtClean="0">
                <a:effectLst/>
              </a:rPr>
              <a:t>3.0Self-produced </a:t>
            </a:r>
            <a:r>
              <a:rPr lang="en-GB" altLang="zh-CN" sz="3600" b="0" dirty="0" smtClean="0">
                <a:effectLst/>
              </a:rPr>
              <a:t>edible food </a:t>
            </a:r>
            <a:r>
              <a:rPr lang="en-GB" sz="3600" dirty="0" smtClean="0"/>
              <a:t/>
            </a:r>
            <a:br>
              <a:rPr lang="en-GB" sz="3600" dirty="0" smtClean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xmlns="" val="217805812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Tesco sells various  kinds of commodities without classification on different area .The products are too common</a:t>
            </a:r>
            <a:r>
              <a:rPr lang="en-GB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US" altLang="zh-CN" sz="1800" dirty="0" smtClean="0">
                <a:latin typeface="Times New Roman" pitchFamily="18" charset="0"/>
                <a:cs typeface="Times New Roman" pitchFamily="18" charset="0"/>
              </a:rPr>
              <a:t> (Davis, 2017)</a:t>
            </a:r>
            <a:endParaRPr lang="en-GB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0" dirty="0" smtClean="0">
                <a:effectLst/>
              </a:rPr>
              <a:t>4.0</a:t>
            </a:r>
            <a:r>
              <a:rPr lang="en-GB" altLang="zh-CN" sz="3600" b="0" dirty="0" smtClean="0">
                <a:effectLst/>
              </a:rPr>
              <a:t> Insufficient product classification</a:t>
            </a:r>
            <a:endParaRPr lang="en-GB" sz="36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539607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Due to less analysis on American  market ,  </a:t>
            </a:r>
            <a:r>
              <a:rPr lang="en-GB" sz="2400" dirty="0" err="1" smtClean="0">
                <a:latin typeface="Times New Roman" pitchFamily="18" charset="0"/>
                <a:cs typeface="Times New Roman" pitchFamily="18" charset="0"/>
              </a:rPr>
              <a:t>tesco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‘s  sale method and idea did not meet American thought .Finally </a:t>
            </a:r>
            <a:r>
              <a:rPr lang="en-GB" sz="2400" dirty="0" err="1" smtClean="0">
                <a:latin typeface="Times New Roman" pitchFamily="18" charset="0"/>
                <a:cs typeface="Times New Roman" pitchFamily="18" charset="0"/>
              </a:rPr>
              <a:t>tesco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failed in America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5.0 </a:t>
            </a:r>
            <a:r>
              <a:rPr lang="en-GB" sz="3600" dirty="0" smtClean="0"/>
              <a:t>Conclusion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xmlns="" val="38890428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400" b="1" dirty="0" smtClean="0"/>
              <a:t> 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Li, S. (2017). </a:t>
            </a:r>
            <a:r>
              <a:rPr lang="en-US" altLang="zh-CN" sz="2400" i="1" dirty="0" smtClean="0">
                <a:latin typeface="Times New Roman" pitchFamily="18" charset="0"/>
                <a:cs typeface="Times New Roman" pitchFamily="18" charset="0"/>
              </a:rPr>
              <a:t>Tesco’s failure in America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[online] Xzbu.com. Available at: http://www.xzbu.com/2/view-5838188.htm [Accessed 4 Dec. 2017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].</a:t>
            </a:r>
          </a:p>
          <a:p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Davis, M. (2017). </a:t>
            </a:r>
            <a:r>
              <a:rPr lang="en-US" altLang="zh-CN" sz="2400" i="1" dirty="0" smtClean="0">
                <a:latin typeface="Times New Roman" pitchFamily="18" charset="0"/>
                <a:cs typeface="Times New Roman" pitchFamily="18" charset="0"/>
              </a:rPr>
              <a:t>The Spending Habits Of Americans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. [online] </a:t>
            </a:r>
            <a:r>
              <a:rPr lang="en-US" altLang="zh-CN" sz="2400" dirty="0" err="1" smtClean="0">
                <a:latin typeface="Times New Roman" pitchFamily="18" charset="0"/>
                <a:cs typeface="Times New Roman" pitchFamily="18" charset="0"/>
              </a:rPr>
              <a:t>Investopedia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. Available at: https://www.investopedia.com/financial-edge/0512/the-spending-habits-of-americans.aspx [Accessed 4 Dec. 2017].</a:t>
            </a:r>
            <a:endParaRPr lang="en-US" altLang="zh-CN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zh-CN" altLang="en-US" sz="2400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6.0 Reference</a:t>
            </a:r>
            <a:endParaRPr lang="zh-CN" altLang="en-US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聚合">
  <a:themeElements>
    <a:clrScheme name="聚合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聚合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聚合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204</TotalTime>
  <Words>215</Words>
  <Application>Microsoft Office PowerPoint</Application>
  <PresentationFormat>自定义</PresentationFormat>
  <Paragraphs>33</Paragraphs>
  <Slides>8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9" baseType="lpstr">
      <vt:lpstr>聚合</vt:lpstr>
      <vt:lpstr>幻灯片 1</vt:lpstr>
      <vt:lpstr>幻灯片 2</vt:lpstr>
      <vt:lpstr>幻灯片 3</vt:lpstr>
      <vt:lpstr>2.0 Small package mode</vt:lpstr>
      <vt:lpstr>3.0Self-produced edible food  </vt:lpstr>
      <vt:lpstr>4.0 Insufficient product classification</vt:lpstr>
      <vt:lpstr>5.0 Conclusion</vt:lpstr>
      <vt:lpstr>6.0 Reference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Ao Jiao</dc:creator>
  <cp:lastModifiedBy>J</cp:lastModifiedBy>
  <cp:revision>20</cp:revision>
  <dcterms:created xsi:type="dcterms:W3CDTF">2017-11-08T09:07:34Z</dcterms:created>
  <dcterms:modified xsi:type="dcterms:W3CDTF">2017-12-04T21:51:04Z</dcterms:modified>
</cp:coreProperties>
</file>