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7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9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7" d="100"/>
          <a:sy n="87" d="100"/>
        </p:scale>
        <p:origin x="92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4891706-13E0-49E3-BA3A-E95C3536B8F7}"/>
    <pc:docChg chg="modSld">
      <pc:chgData name="Piyumika Kithulgoda Gamage" userId="8130ac14-9727-4963-a006-512f362f8357" providerId="ADAL" clId="{E4891706-13E0-49E3-BA3A-E95C3536B8F7}" dt="2023-11-03T13:50:56.418" v="3" actId="20577"/>
      <pc:docMkLst>
        <pc:docMk/>
      </pc:docMkLst>
      <pc:sldChg chg="modSp mod">
        <pc:chgData name="Piyumika Kithulgoda Gamage" userId="8130ac14-9727-4963-a006-512f362f8357" providerId="ADAL" clId="{E4891706-13E0-49E3-BA3A-E95C3536B8F7}" dt="2023-11-03T13:50:56.418" v="3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E4891706-13E0-49E3-BA3A-E95C3536B8F7}" dt="2023-11-03T13:50:56.418" v="3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4 Session 2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To determine the role of middlemen in the channel of </a:t>
            </a:r>
            <a:r>
              <a:rPr lang="en-GB" sz="2400"/>
              <a:t>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280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/>
              <a:t>Marketing information</a:t>
            </a:r>
          </a:p>
          <a:p>
            <a:pPr marL="0" indent="0">
              <a:buNone/>
            </a:pPr>
            <a:r>
              <a:rPr lang="en-GB" sz="2800" dirty="0"/>
              <a:t>Analyse information such as sales data, perform or commission marketing research studies.</a:t>
            </a:r>
          </a:p>
          <a:p>
            <a:r>
              <a:rPr lang="en-GB" sz="2800" b="1" u="sng" dirty="0"/>
              <a:t>Marketing management</a:t>
            </a:r>
          </a:p>
          <a:p>
            <a:pPr marL="0" indent="0">
              <a:buNone/>
            </a:pPr>
            <a:r>
              <a:rPr lang="en-GB" sz="2800" dirty="0"/>
              <a:t>Planning, implementation and control.</a:t>
            </a:r>
          </a:p>
          <a:p>
            <a:r>
              <a:rPr lang="en-GB" sz="2800" b="1" u="sng" dirty="0"/>
              <a:t>Facilitating exchange</a:t>
            </a:r>
          </a:p>
          <a:p>
            <a:pPr marL="0" indent="0">
              <a:buNone/>
            </a:pPr>
            <a:r>
              <a:rPr lang="en-GB" sz="2800" dirty="0"/>
              <a:t>Choose and stock product varieties that match the needs of buyers</a:t>
            </a:r>
            <a:r>
              <a:rPr lang="en-GB" dirty="0"/>
              <a:t>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Promotion</a:t>
            </a:r>
          </a:p>
          <a:p>
            <a:pPr marL="0" indent="0">
              <a:buNone/>
            </a:pPr>
            <a:r>
              <a:rPr lang="en-GB" dirty="0"/>
              <a:t>Set promotional objectives, advertising, personal selling, sales promotion, public relations and direct marketing.</a:t>
            </a:r>
          </a:p>
          <a:p>
            <a:r>
              <a:rPr lang="en-GB" b="1" u="sng" dirty="0"/>
              <a:t>Price</a:t>
            </a:r>
          </a:p>
          <a:p>
            <a:pPr marL="0" indent="0">
              <a:buNone/>
            </a:pPr>
            <a:r>
              <a:rPr lang="en-GB" dirty="0"/>
              <a:t>Pricing policies .</a:t>
            </a:r>
          </a:p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D4F0F-C2E4-453C-ACB6-9EDCA9A7D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367D0-4BC0-49FE-B443-E39529D3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focused on the concept of distribution, channels of distribution and marketing intermediaries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We have determined the role of middlemen in the channel of distribution.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distribution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D88763-3EA6-4D27-86E7-E51069939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473C57-5B95-4A79-A59C-86250636D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7481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471</Words>
  <Application>Microsoft Office PowerPoint</Application>
  <PresentationFormat>On-screen Show (4:3)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LCBB4004</vt:lpstr>
      <vt:lpstr>Learning Objectives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146</cp:revision>
  <cp:lastPrinted>2018-07-09T15:27:01Z</cp:lastPrinted>
  <dcterms:created xsi:type="dcterms:W3CDTF">2002-10-07T19:43:58Z</dcterms:created>
  <dcterms:modified xsi:type="dcterms:W3CDTF">2023-11-03T13:50:57Z</dcterms:modified>
</cp:coreProperties>
</file>