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3"/>
  </p:notesMasterIdLst>
  <p:sldIdLst>
    <p:sldId id="256" r:id="rId2"/>
    <p:sldId id="266" r:id="rId3"/>
    <p:sldId id="257" r:id="rId4"/>
    <p:sldId id="260" r:id="rId5"/>
    <p:sldId id="259" r:id="rId6"/>
    <p:sldId id="258" r:id="rId7"/>
    <p:sldId id="261" r:id="rId8"/>
    <p:sldId id="265" r:id="rId9"/>
    <p:sldId id="267"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C27676-1C1A-4C96-8A7C-14F9A9B44599}" v="170" dt="2018-12-19T23:13:49.1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94" autoAdjust="0"/>
    <p:restoredTop sz="88126" autoAdjust="0"/>
  </p:normalViewPr>
  <p:slideViewPr>
    <p:cSldViewPr snapToGrid="0">
      <p:cViewPr varScale="1">
        <p:scale>
          <a:sx n="42" d="100"/>
          <a:sy n="42" d="100"/>
        </p:scale>
        <p:origin x="66" y="52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rina Tucker-hughes (1706475)" userId="2e4a8c6d-9c1e-46ae-8b18-c540d17ae2a7" providerId="ADAL" clId="{87C27676-1C1A-4C96-8A7C-14F9A9B44599}"/>
    <pc:docChg chg="undo redo custSel mod addSld delSld modSld sldOrd modMainMaster">
      <pc:chgData name="Carrina Tucker-hughes (1706475)" userId="2e4a8c6d-9c1e-46ae-8b18-c540d17ae2a7" providerId="ADAL" clId="{87C27676-1C1A-4C96-8A7C-14F9A9B44599}" dt="2018-12-19T23:21:03.781" v="7114" actId="313"/>
      <pc:docMkLst>
        <pc:docMk/>
      </pc:docMkLst>
      <pc:sldChg chg="addSp delSp modSp mod setBg setClrOvrMap delDesignElem">
        <pc:chgData name="Carrina Tucker-hughes (1706475)" userId="2e4a8c6d-9c1e-46ae-8b18-c540d17ae2a7" providerId="ADAL" clId="{87C27676-1C1A-4C96-8A7C-14F9A9B44599}" dt="2018-12-15T17:21:27.216" v="98" actId="207"/>
        <pc:sldMkLst>
          <pc:docMk/>
          <pc:sldMk cId="3042992411" sldId="256"/>
        </pc:sldMkLst>
        <pc:spChg chg="mod">
          <ac:chgData name="Carrina Tucker-hughes (1706475)" userId="2e4a8c6d-9c1e-46ae-8b18-c540d17ae2a7" providerId="ADAL" clId="{87C27676-1C1A-4C96-8A7C-14F9A9B44599}" dt="2018-12-15T17:21:14.934" v="97" actId="207"/>
          <ac:spMkLst>
            <pc:docMk/>
            <pc:sldMk cId="3042992411" sldId="256"/>
            <ac:spMk id="2" creationId="{FB8C12AC-2025-4603-911D-DB6BF3BDD7D1}"/>
          </ac:spMkLst>
        </pc:spChg>
        <pc:spChg chg="mod">
          <ac:chgData name="Carrina Tucker-hughes (1706475)" userId="2e4a8c6d-9c1e-46ae-8b18-c540d17ae2a7" providerId="ADAL" clId="{87C27676-1C1A-4C96-8A7C-14F9A9B44599}" dt="2018-12-15T17:21:27.216" v="98" actId="207"/>
          <ac:spMkLst>
            <pc:docMk/>
            <pc:sldMk cId="3042992411" sldId="256"/>
            <ac:spMk id="3" creationId="{EA7978FC-DD03-4266-9186-7D58040EA9B5}"/>
          </ac:spMkLst>
        </pc:spChg>
        <pc:spChg chg="add del">
          <ac:chgData name="Carrina Tucker-hughes (1706475)" userId="2e4a8c6d-9c1e-46ae-8b18-c540d17ae2a7" providerId="ADAL" clId="{87C27676-1C1A-4C96-8A7C-14F9A9B44599}" dt="2018-12-15T14:19:06.022" v="1" actId="26606"/>
          <ac:spMkLst>
            <pc:docMk/>
            <pc:sldMk cId="3042992411" sldId="256"/>
            <ac:spMk id="8" creationId="{B64F47E8-C2CA-43A6-9404-03BADA34D765}"/>
          </ac:spMkLst>
        </pc:spChg>
        <pc:spChg chg="add del">
          <ac:chgData name="Carrina Tucker-hughes (1706475)" userId="2e4a8c6d-9c1e-46ae-8b18-c540d17ae2a7" providerId="ADAL" clId="{87C27676-1C1A-4C96-8A7C-14F9A9B44599}" dt="2018-12-15T14:19:06.022" v="1" actId="26606"/>
          <ac:spMkLst>
            <pc:docMk/>
            <pc:sldMk cId="3042992411" sldId="256"/>
            <ac:spMk id="10" creationId="{36A995F0-906C-4573-A739-16EED217D852}"/>
          </ac:spMkLst>
        </pc:spChg>
        <pc:spChg chg="add del">
          <ac:chgData name="Carrina Tucker-hughes (1706475)" userId="2e4a8c6d-9c1e-46ae-8b18-c540d17ae2a7" providerId="ADAL" clId="{87C27676-1C1A-4C96-8A7C-14F9A9B44599}" dt="2018-12-15T14:19:06.022" v="1" actId="26606"/>
          <ac:spMkLst>
            <pc:docMk/>
            <pc:sldMk cId="3042992411" sldId="256"/>
            <ac:spMk id="12" creationId="{D7E9942E-93C8-4B24-9978-DBD698E1E464}"/>
          </ac:spMkLst>
        </pc:spChg>
        <pc:spChg chg="add del">
          <ac:chgData name="Carrina Tucker-hughes (1706475)" userId="2e4a8c6d-9c1e-46ae-8b18-c540d17ae2a7" providerId="ADAL" clId="{87C27676-1C1A-4C96-8A7C-14F9A9B44599}" dt="2018-12-15T14:19:09.127" v="3" actId="26606"/>
          <ac:spMkLst>
            <pc:docMk/>
            <pc:sldMk cId="3042992411" sldId="256"/>
            <ac:spMk id="16" creationId="{C170DF7D-4686-4BD5-A9CD-C8964928468D}"/>
          </ac:spMkLst>
        </pc:spChg>
        <pc:spChg chg="add del">
          <ac:chgData name="Carrina Tucker-hughes (1706475)" userId="2e4a8c6d-9c1e-46ae-8b18-c540d17ae2a7" providerId="ADAL" clId="{87C27676-1C1A-4C96-8A7C-14F9A9B44599}" dt="2018-12-15T14:19:09.127" v="3" actId="26606"/>
          <ac:spMkLst>
            <pc:docMk/>
            <pc:sldMk cId="3042992411" sldId="256"/>
            <ac:spMk id="17" creationId="{62AE8E50-35D4-4D5A-A4BB-168CBB027DA2}"/>
          </ac:spMkLst>
        </pc:spChg>
        <pc:spChg chg="add del">
          <ac:chgData name="Carrina Tucker-hughes (1706475)" userId="2e4a8c6d-9c1e-46ae-8b18-c540d17ae2a7" providerId="ADAL" clId="{87C27676-1C1A-4C96-8A7C-14F9A9B44599}" dt="2018-12-15T14:19:09.127" v="3" actId="26606"/>
          <ac:spMkLst>
            <pc:docMk/>
            <pc:sldMk cId="3042992411" sldId="256"/>
            <ac:spMk id="18" creationId="{C37D1D6D-17D8-4296-B000-665D1892D01E}"/>
          </ac:spMkLst>
        </pc:spChg>
        <pc:spChg chg="add del">
          <ac:chgData name="Carrina Tucker-hughes (1706475)" userId="2e4a8c6d-9c1e-46ae-8b18-c540d17ae2a7" providerId="ADAL" clId="{87C27676-1C1A-4C96-8A7C-14F9A9B44599}" dt="2018-12-15T14:19:09.127" v="3" actId="26606"/>
          <ac:spMkLst>
            <pc:docMk/>
            <pc:sldMk cId="3042992411" sldId="256"/>
            <ac:spMk id="19" creationId="{1B26E892-1320-40AA-9CA1-246721C18768}"/>
          </ac:spMkLst>
        </pc:spChg>
        <pc:spChg chg="add del">
          <ac:chgData name="Carrina Tucker-hughes (1706475)" userId="2e4a8c6d-9c1e-46ae-8b18-c540d17ae2a7" providerId="ADAL" clId="{87C27676-1C1A-4C96-8A7C-14F9A9B44599}" dt="2018-12-15T14:19:11.933" v="5" actId="26606"/>
          <ac:spMkLst>
            <pc:docMk/>
            <pc:sldMk cId="3042992411" sldId="256"/>
            <ac:spMk id="22" creationId="{A83E24CA-3560-4B77-9F4B-793BE2A6DECD}"/>
          </ac:spMkLst>
        </pc:spChg>
        <pc:spChg chg="add del">
          <ac:chgData name="Carrina Tucker-hughes (1706475)" userId="2e4a8c6d-9c1e-46ae-8b18-c540d17ae2a7" providerId="ADAL" clId="{87C27676-1C1A-4C96-8A7C-14F9A9B44599}" dt="2018-12-15T14:19:11.933" v="5" actId="26606"/>
          <ac:spMkLst>
            <pc:docMk/>
            <pc:sldMk cId="3042992411" sldId="256"/>
            <ac:spMk id="23" creationId="{36A995F0-906C-4573-A739-16EED217D852}"/>
          </ac:spMkLst>
        </pc:spChg>
        <pc:spChg chg="add del">
          <ac:chgData name="Carrina Tucker-hughes (1706475)" userId="2e4a8c6d-9c1e-46ae-8b18-c540d17ae2a7" providerId="ADAL" clId="{87C27676-1C1A-4C96-8A7C-14F9A9B44599}" dt="2018-12-15T14:19:23.411" v="7" actId="26606"/>
          <ac:spMkLst>
            <pc:docMk/>
            <pc:sldMk cId="3042992411" sldId="256"/>
            <ac:spMk id="26" creationId="{62AE8E50-35D4-4D5A-A4BB-168CBB027DA2}"/>
          </ac:spMkLst>
        </pc:spChg>
        <pc:spChg chg="add del">
          <ac:chgData name="Carrina Tucker-hughes (1706475)" userId="2e4a8c6d-9c1e-46ae-8b18-c540d17ae2a7" providerId="ADAL" clId="{87C27676-1C1A-4C96-8A7C-14F9A9B44599}" dt="2018-12-15T14:19:23.411" v="7" actId="26606"/>
          <ac:spMkLst>
            <pc:docMk/>
            <pc:sldMk cId="3042992411" sldId="256"/>
            <ac:spMk id="27" creationId="{C37D1D6D-17D8-4296-B000-665D1892D01E}"/>
          </ac:spMkLst>
        </pc:spChg>
        <pc:spChg chg="add del">
          <ac:chgData name="Carrina Tucker-hughes (1706475)" userId="2e4a8c6d-9c1e-46ae-8b18-c540d17ae2a7" providerId="ADAL" clId="{87C27676-1C1A-4C96-8A7C-14F9A9B44599}" dt="2018-12-15T14:19:23.411" v="7" actId="26606"/>
          <ac:spMkLst>
            <pc:docMk/>
            <pc:sldMk cId="3042992411" sldId="256"/>
            <ac:spMk id="28" creationId="{1B26E892-1320-40AA-9CA1-246721C18768}"/>
          </ac:spMkLst>
        </pc:spChg>
        <pc:spChg chg="add del">
          <ac:chgData name="Carrina Tucker-hughes (1706475)" userId="2e4a8c6d-9c1e-46ae-8b18-c540d17ae2a7" providerId="ADAL" clId="{87C27676-1C1A-4C96-8A7C-14F9A9B44599}" dt="2018-12-15T14:19:23.411" v="7" actId="26606"/>
          <ac:spMkLst>
            <pc:docMk/>
            <pc:sldMk cId="3042992411" sldId="256"/>
            <ac:spMk id="30" creationId="{C170DF7D-4686-4BD5-A9CD-C8964928468D}"/>
          </ac:spMkLst>
        </pc:spChg>
        <pc:spChg chg="add del">
          <ac:chgData name="Carrina Tucker-hughes (1706475)" userId="2e4a8c6d-9c1e-46ae-8b18-c540d17ae2a7" providerId="ADAL" clId="{87C27676-1C1A-4C96-8A7C-14F9A9B44599}" dt="2018-12-15T14:19:38.547" v="9" actId="26606"/>
          <ac:spMkLst>
            <pc:docMk/>
            <pc:sldMk cId="3042992411" sldId="256"/>
            <ac:spMk id="32" creationId="{1B7D173F-F82C-4279-8DA4-96E038C967EB}"/>
          </ac:spMkLst>
        </pc:spChg>
        <pc:spChg chg="add del">
          <ac:chgData name="Carrina Tucker-hughes (1706475)" userId="2e4a8c6d-9c1e-46ae-8b18-c540d17ae2a7" providerId="ADAL" clId="{87C27676-1C1A-4C96-8A7C-14F9A9B44599}" dt="2018-12-15T14:19:38.547" v="9" actId="26606"/>
          <ac:spMkLst>
            <pc:docMk/>
            <pc:sldMk cId="3042992411" sldId="256"/>
            <ac:spMk id="33" creationId="{6718114D-CF64-4F10-9C18-8E09EAD33CA7}"/>
          </ac:spMkLst>
        </pc:spChg>
        <pc:spChg chg="add del">
          <ac:chgData name="Carrina Tucker-hughes (1706475)" userId="2e4a8c6d-9c1e-46ae-8b18-c540d17ae2a7" providerId="ADAL" clId="{87C27676-1C1A-4C96-8A7C-14F9A9B44599}" dt="2018-12-15T14:20:21.463" v="11" actId="26606"/>
          <ac:spMkLst>
            <pc:docMk/>
            <pc:sldMk cId="3042992411" sldId="256"/>
            <ac:spMk id="36" creationId="{9ABC736F-FD1E-4980-876D-E5C38773936B}"/>
          </ac:spMkLst>
        </pc:spChg>
        <pc:spChg chg="add del">
          <ac:chgData name="Carrina Tucker-hughes (1706475)" userId="2e4a8c6d-9c1e-46ae-8b18-c540d17ae2a7" providerId="ADAL" clId="{87C27676-1C1A-4C96-8A7C-14F9A9B44599}" dt="2018-12-15T14:20:21.463" v="11" actId="26606"/>
          <ac:spMkLst>
            <pc:docMk/>
            <pc:sldMk cId="3042992411" sldId="256"/>
            <ac:spMk id="37" creationId="{8D98EE46-797C-45B8-8337-491B94E0583F}"/>
          </ac:spMkLst>
        </pc:spChg>
        <pc:spChg chg="add del">
          <ac:chgData name="Carrina Tucker-hughes (1706475)" userId="2e4a8c6d-9c1e-46ae-8b18-c540d17ae2a7" providerId="ADAL" clId="{87C27676-1C1A-4C96-8A7C-14F9A9B44599}" dt="2018-12-15T14:20:21.463" v="11" actId="26606"/>
          <ac:spMkLst>
            <pc:docMk/>
            <pc:sldMk cId="3042992411" sldId="256"/>
            <ac:spMk id="39" creationId="{3915B512-930A-40F0-82A6-4895B71A9566}"/>
          </ac:spMkLst>
        </pc:spChg>
        <pc:spChg chg="add del">
          <ac:chgData name="Carrina Tucker-hughes (1706475)" userId="2e4a8c6d-9c1e-46ae-8b18-c540d17ae2a7" providerId="ADAL" clId="{87C27676-1C1A-4C96-8A7C-14F9A9B44599}" dt="2018-12-15T14:22:18.206" v="14"/>
          <ac:spMkLst>
            <pc:docMk/>
            <pc:sldMk cId="3042992411" sldId="256"/>
            <ac:spMk id="41" creationId="{62AE8E50-35D4-4D5A-A4BB-168CBB027DA2}"/>
          </ac:spMkLst>
        </pc:spChg>
        <pc:spChg chg="add del">
          <ac:chgData name="Carrina Tucker-hughes (1706475)" userId="2e4a8c6d-9c1e-46ae-8b18-c540d17ae2a7" providerId="ADAL" clId="{87C27676-1C1A-4C96-8A7C-14F9A9B44599}" dt="2018-12-15T14:22:18.206" v="14"/>
          <ac:spMkLst>
            <pc:docMk/>
            <pc:sldMk cId="3042992411" sldId="256"/>
            <ac:spMk id="42" creationId="{C37D1D6D-17D8-4296-B000-665D1892D01E}"/>
          </ac:spMkLst>
        </pc:spChg>
        <pc:spChg chg="add del">
          <ac:chgData name="Carrina Tucker-hughes (1706475)" userId="2e4a8c6d-9c1e-46ae-8b18-c540d17ae2a7" providerId="ADAL" clId="{87C27676-1C1A-4C96-8A7C-14F9A9B44599}" dt="2018-12-15T14:22:18.206" v="14"/>
          <ac:spMkLst>
            <pc:docMk/>
            <pc:sldMk cId="3042992411" sldId="256"/>
            <ac:spMk id="43" creationId="{1B26E892-1320-40AA-9CA1-246721C18768}"/>
          </ac:spMkLst>
        </pc:spChg>
        <pc:spChg chg="add del">
          <ac:chgData name="Carrina Tucker-hughes (1706475)" userId="2e4a8c6d-9c1e-46ae-8b18-c540d17ae2a7" providerId="ADAL" clId="{87C27676-1C1A-4C96-8A7C-14F9A9B44599}" dt="2018-12-15T14:22:18.206" v="14"/>
          <ac:spMkLst>
            <pc:docMk/>
            <pc:sldMk cId="3042992411" sldId="256"/>
            <ac:spMk id="45" creationId="{C170DF7D-4686-4BD5-A9CD-C8964928468D}"/>
          </ac:spMkLst>
        </pc:spChg>
        <pc:cxnChg chg="add del">
          <ac:chgData name="Carrina Tucker-hughes (1706475)" userId="2e4a8c6d-9c1e-46ae-8b18-c540d17ae2a7" providerId="ADAL" clId="{87C27676-1C1A-4C96-8A7C-14F9A9B44599}" dt="2018-12-15T14:19:06.022" v="1" actId="26606"/>
          <ac:cxnSpMkLst>
            <pc:docMk/>
            <pc:sldMk cId="3042992411" sldId="256"/>
            <ac:cxnSpMk id="14" creationId="{C3F5F06D-7250-43A5-9B61-0B7F1FD7E395}"/>
          </ac:cxnSpMkLst>
        </pc:cxnChg>
        <pc:cxnChg chg="add del">
          <ac:chgData name="Carrina Tucker-hughes (1706475)" userId="2e4a8c6d-9c1e-46ae-8b18-c540d17ae2a7" providerId="ADAL" clId="{87C27676-1C1A-4C96-8A7C-14F9A9B44599}" dt="2018-12-15T14:19:09.127" v="3" actId="26606"/>
          <ac:cxnSpMkLst>
            <pc:docMk/>
            <pc:sldMk cId="3042992411" sldId="256"/>
            <ac:cxnSpMk id="20" creationId="{C9A1F79C-E4D1-4AAE-BA11-3A09005252E3}"/>
          </ac:cxnSpMkLst>
        </pc:cxnChg>
        <pc:cxnChg chg="add del">
          <ac:chgData name="Carrina Tucker-hughes (1706475)" userId="2e4a8c6d-9c1e-46ae-8b18-c540d17ae2a7" providerId="ADAL" clId="{87C27676-1C1A-4C96-8A7C-14F9A9B44599}" dt="2018-12-15T14:19:11.933" v="5" actId="26606"/>
          <ac:cxnSpMkLst>
            <pc:docMk/>
            <pc:sldMk cId="3042992411" sldId="256"/>
            <ac:cxnSpMk id="24" creationId="{C3F5F06D-7250-43A5-9B61-0B7F1FD7E395}"/>
          </ac:cxnSpMkLst>
        </pc:cxnChg>
        <pc:cxnChg chg="add del">
          <ac:chgData name="Carrina Tucker-hughes (1706475)" userId="2e4a8c6d-9c1e-46ae-8b18-c540d17ae2a7" providerId="ADAL" clId="{87C27676-1C1A-4C96-8A7C-14F9A9B44599}" dt="2018-12-15T14:19:23.411" v="7" actId="26606"/>
          <ac:cxnSpMkLst>
            <pc:docMk/>
            <pc:sldMk cId="3042992411" sldId="256"/>
            <ac:cxnSpMk id="29" creationId="{C9A1F79C-E4D1-4AAE-BA11-3A09005252E3}"/>
          </ac:cxnSpMkLst>
        </pc:cxnChg>
        <pc:cxnChg chg="add del">
          <ac:chgData name="Carrina Tucker-hughes (1706475)" userId="2e4a8c6d-9c1e-46ae-8b18-c540d17ae2a7" providerId="ADAL" clId="{87C27676-1C1A-4C96-8A7C-14F9A9B44599}" dt="2018-12-15T14:19:38.547" v="9" actId="26606"/>
          <ac:cxnSpMkLst>
            <pc:docMk/>
            <pc:sldMk cId="3042992411" sldId="256"/>
            <ac:cxnSpMk id="34" creationId="{99C35AD8-187D-4AA7-A1E5-C908C440A4B4}"/>
          </ac:cxnSpMkLst>
        </pc:cxnChg>
        <pc:cxnChg chg="add del">
          <ac:chgData name="Carrina Tucker-hughes (1706475)" userId="2e4a8c6d-9c1e-46ae-8b18-c540d17ae2a7" providerId="ADAL" clId="{87C27676-1C1A-4C96-8A7C-14F9A9B44599}" dt="2018-12-15T14:20:21.463" v="11" actId="26606"/>
          <ac:cxnSpMkLst>
            <pc:docMk/>
            <pc:sldMk cId="3042992411" sldId="256"/>
            <ac:cxnSpMk id="38" creationId="{4E4CA735-62CB-4665-AA7D-4A259E3F7CE6}"/>
          </ac:cxnSpMkLst>
        </pc:cxnChg>
        <pc:cxnChg chg="add del">
          <ac:chgData name="Carrina Tucker-hughes (1706475)" userId="2e4a8c6d-9c1e-46ae-8b18-c540d17ae2a7" providerId="ADAL" clId="{87C27676-1C1A-4C96-8A7C-14F9A9B44599}" dt="2018-12-15T14:22:18.206" v="14"/>
          <ac:cxnSpMkLst>
            <pc:docMk/>
            <pc:sldMk cId="3042992411" sldId="256"/>
            <ac:cxnSpMk id="44" creationId="{C9A1F79C-E4D1-4AAE-BA11-3A09005252E3}"/>
          </ac:cxnSpMkLst>
        </pc:cxnChg>
      </pc:sldChg>
      <pc:sldChg chg="modSp setBg modNotesTx">
        <pc:chgData name="Carrina Tucker-hughes (1706475)" userId="2e4a8c6d-9c1e-46ae-8b18-c540d17ae2a7" providerId="ADAL" clId="{87C27676-1C1A-4C96-8A7C-14F9A9B44599}" dt="2018-12-19T22:55:44.930" v="4693" actId="27636"/>
        <pc:sldMkLst>
          <pc:docMk/>
          <pc:sldMk cId="3270931148" sldId="257"/>
        </pc:sldMkLst>
        <pc:spChg chg="mod">
          <ac:chgData name="Carrina Tucker-hughes (1706475)" userId="2e4a8c6d-9c1e-46ae-8b18-c540d17ae2a7" providerId="ADAL" clId="{87C27676-1C1A-4C96-8A7C-14F9A9B44599}" dt="2018-12-19T22:55:29.109" v="4687" actId="1076"/>
          <ac:spMkLst>
            <pc:docMk/>
            <pc:sldMk cId="3270931148" sldId="257"/>
            <ac:spMk id="2" creationId="{13EF956B-9D27-4E68-919F-57BB52FA86ED}"/>
          </ac:spMkLst>
        </pc:spChg>
        <pc:spChg chg="mod">
          <ac:chgData name="Carrina Tucker-hughes (1706475)" userId="2e4a8c6d-9c1e-46ae-8b18-c540d17ae2a7" providerId="ADAL" clId="{87C27676-1C1A-4C96-8A7C-14F9A9B44599}" dt="2018-12-19T22:55:44.930" v="4693" actId="27636"/>
          <ac:spMkLst>
            <pc:docMk/>
            <pc:sldMk cId="3270931148" sldId="257"/>
            <ac:spMk id="3" creationId="{E2003DE5-4016-44C1-BAE4-FE6FB563572D}"/>
          </ac:spMkLst>
        </pc:spChg>
      </pc:sldChg>
      <pc:sldChg chg="addSp delSp modSp ord modNotesTx">
        <pc:chgData name="Carrina Tucker-hughes (1706475)" userId="2e4a8c6d-9c1e-46ae-8b18-c540d17ae2a7" providerId="ADAL" clId="{87C27676-1C1A-4C96-8A7C-14F9A9B44599}" dt="2018-12-19T23:04:31.074" v="6123" actId="20577"/>
        <pc:sldMkLst>
          <pc:docMk/>
          <pc:sldMk cId="1645840871" sldId="258"/>
        </pc:sldMkLst>
        <pc:spChg chg="mod">
          <ac:chgData name="Carrina Tucker-hughes (1706475)" userId="2e4a8c6d-9c1e-46ae-8b18-c540d17ae2a7" providerId="ADAL" clId="{87C27676-1C1A-4C96-8A7C-14F9A9B44599}" dt="2018-12-17T21:41:17.288" v="2980" actId="1076"/>
          <ac:spMkLst>
            <pc:docMk/>
            <pc:sldMk cId="1645840871" sldId="258"/>
            <ac:spMk id="2" creationId="{786EE176-67EC-4F5F-8D16-94B07212D177}"/>
          </ac:spMkLst>
        </pc:spChg>
        <pc:spChg chg="mod">
          <ac:chgData name="Carrina Tucker-hughes (1706475)" userId="2e4a8c6d-9c1e-46ae-8b18-c540d17ae2a7" providerId="ADAL" clId="{87C27676-1C1A-4C96-8A7C-14F9A9B44599}" dt="2018-12-19T23:00:31.891" v="5529" actId="20577"/>
          <ac:spMkLst>
            <pc:docMk/>
            <pc:sldMk cId="1645840871" sldId="258"/>
            <ac:spMk id="3" creationId="{9E4E560C-D96B-4D99-9812-839B61687B90}"/>
          </ac:spMkLst>
        </pc:spChg>
        <pc:spChg chg="add del mod">
          <ac:chgData name="Carrina Tucker-hughes (1706475)" userId="2e4a8c6d-9c1e-46ae-8b18-c540d17ae2a7" providerId="ADAL" clId="{87C27676-1C1A-4C96-8A7C-14F9A9B44599}" dt="2018-12-18T00:30:45.197" v="3290"/>
          <ac:spMkLst>
            <pc:docMk/>
            <pc:sldMk cId="1645840871" sldId="258"/>
            <ac:spMk id="4" creationId="{3C6D658E-65F4-45BD-AA90-3E3B14922937}"/>
          </ac:spMkLst>
        </pc:spChg>
        <pc:spChg chg="add del mod">
          <ac:chgData name="Carrina Tucker-hughes (1706475)" userId="2e4a8c6d-9c1e-46ae-8b18-c540d17ae2a7" providerId="ADAL" clId="{87C27676-1C1A-4C96-8A7C-14F9A9B44599}" dt="2018-12-17T00:50:14.786" v="1676"/>
          <ac:spMkLst>
            <pc:docMk/>
            <pc:sldMk cId="1645840871" sldId="258"/>
            <ac:spMk id="4" creationId="{48F3D885-525E-43B7-9812-FBA4D1445895}"/>
          </ac:spMkLst>
        </pc:spChg>
        <pc:spChg chg="add mod">
          <ac:chgData name="Carrina Tucker-hughes (1706475)" userId="2e4a8c6d-9c1e-46ae-8b18-c540d17ae2a7" providerId="ADAL" clId="{87C27676-1C1A-4C96-8A7C-14F9A9B44599}" dt="2018-12-19T23:03:00.324" v="5676" actId="1076"/>
          <ac:spMkLst>
            <pc:docMk/>
            <pc:sldMk cId="1645840871" sldId="258"/>
            <ac:spMk id="5" creationId="{68E54D19-2F36-45D4-B4D8-D41D2E6110B8}"/>
          </ac:spMkLst>
        </pc:spChg>
        <pc:spChg chg="add del mod">
          <ac:chgData name="Carrina Tucker-hughes (1706475)" userId="2e4a8c6d-9c1e-46ae-8b18-c540d17ae2a7" providerId="ADAL" clId="{87C27676-1C1A-4C96-8A7C-14F9A9B44599}" dt="2018-12-18T00:33:44.703" v="3301" actId="478"/>
          <ac:spMkLst>
            <pc:docMk/>
            <pc:sldMk cId="1645840871" sldId="258"/>
            <ac:spMk id="6" creationId="{D383FAD3-D1A6-40E6-B928-9DD75AF6D42D}"/>
          </ac:spMkLst>
        </pc:spChg>
        <pc:picChg chg="add mod">
          <ac:chgData name="Carrina Tucker-hughes (1706475)" userId="2e4a8c6d-9c1e-46ae-8b18-c540d17ae2a7" providerId="ADAL" clId="{87C27676-1C1A-4C96-8A7C-14F9A9B44599}" dt="2018-12-19T23:03:03.125" v="5678" actId="1076"/>
          <ac:picMkLst>
            <pc:docMk/>
            <pc:sldMk cId="1645840871" sldId="258"/>
            <ac:picMk id="2050" creationId="{99D5F5D9-CAB1-418D-9887-0DDA279FC773}"/>
          </ac:picMkLst>
        </pc:picChg>
      </pc:sldChg>
      <pc:sldChg chg="addSp delSp modSp modNotesTx">
        <pc:chgData name="Carrina Tucker-hughes (1706475)" userId="2e4a8c6d-9c1e-46ae-8b18-c540d17ae2a7" providerId="ADAL" clId="{87C27676-1C1A-4C96-8A7C-14F9A9B44599}" dt="2018-12-19T22:57:41.414" v="4868"/>
        <pc:sldMkLst>
          <pc:docMk/>
          <pc:sldMk cId="2023717487" sldId="259"/>
        </pc:sldMkLst>
        <pc:spChg chg="mod">
          <ac:chgData name="Carrina Tucker-hughes (1706475)" userId="2e4a8c6d-9c1e-46ae-8b18-c540d17ae2a7" providerId="ADAL" clId="{87C27676-1C1A-4C96-8A7C-14F9A9B44599}" dt="2018-12-19T22:57:09.897" v="4864" actId="1076"/>
          <ac:spMkLst>
            <pc:docMk/>
            <pc:sldMk cId="2023717487" sldId="259"/>
            <ac:spMk id="2" creationId="{7DE8A017-362A-442F-A1FF-D912005801FF}"/>
          </ac:spMkLst>
        </pc:spChg>
        <pc:spChg chg="mod">
          <ac:chgData name="Carrina Tucker-hughes (1706475)" userId="2e4a8c6d-9c1e-46ae-8b18-c540d17ae2a7" providerId="ADAL" clId="{87C27676-1C1A-4C96-8A7C-14F9A9B44599}" dt="2018-12-19T22:57:07.570" v="4863" actId="1076"/>
          <ac:spMkLst>
            <pc:docMk/>
            <pc:sldMk cId="2023717487" sldId="259"/>
            <ac:spMk id="3" creationId="{9D417D08-6831-45B7-B30A-9DCC695B1806}"/>
          </ac:spMkLst>
        </pc:spChg>
        <pc:spChg chg="add del mod">
          <ac:chgData name="Carrina Tucker-hughes (1706475)" userId="2e4a8c6d-9c1e-46ae-8b18-c540d17ae2a7" providerId="ADAL" clId="{87C27676-1C1A-4C96-8A7C-14F9A9B44599}" dt="2018-12-17T00:41:55.169" v="1445" actId="931"/>
          <ac:spMkLst>
            <pc:docMk/>
            <pc:sldMk cId="2023717487" sldId="259"/>
            <ac:spMk id="4" creationId="{0A42E2E1-7EEF-4CB1-9F64-3FEE7B2393C6}"/>
          </ac:spMkLst>
        </pc:spChg>
        <pc:spChg chg="add mod">
          <ac:chgData name="Carrina Tucker-hughes (1706475)" userId="2e4a8c6d-9c1e-46ae-8b18-c540d17ae2a7" providerId="ADAL" clId="{87C27676-1C1A-4C96-8A7C-14F9A9B44599}" dt="2018-12-19T22:57:41.414" v="4868"/>
          <ac:spMkLst>
            <pc:docMk/>
            <pc:sldMk cId="2023717487" sldId="259"/>
            <ac:spMk id="4" creationId="{816F1B8E-D633-47A6-BA67-6CA3993BA6B8}"/>
          </ac:spMkLst>
        </pc:spChg>
        <pc:picChg chg="add mod">
          <ac:chgData name="Carrina Tucker-hughes (1706475)" userId="2e4a8c6d-9c1e-46ae-8b18-c540d17ae2a7" providerId="ADAL" clId="{87C27676-1C1A-4C96-8A7C-14F9A9B44599}" dt="2018-12-19T22:57:13.428" v="4865" actId="1076"/>
          <ac:picMkLst>
            <pc:docMk/>
            <pc:sldMk cId="2023717487" sldId="259"/>
            <ac:picMk id="6" creationId="{22033759-4A78-4B3C-B08B-F9A2C54B114C}"/>
          </ac:picMkLst>
        </pc:picChg>
      </pc:sldChg>
      <pc:sldChg chg="addSp modSp ord modNotesTx">
        <pc:chgData name="Carrina Tucker-hughes (1706475)" userId="2e4a8c6d-9c1e-46ae-8b18-c540d17ae2a7" providerId="ADAL" clId="{87C27676-1C1A-4C96-8A7C-14F9A9B44599}" dt="2018-12-19T22:55:16.945" v="4686" actId="1076"/>
        <pc:sldMkLst>
          <pc:docMk/>
          <pc:sldMk cId="1280210809" sldId="260"/>
        </pc:sldMkLst>
        <pc:spChg chg="mod">
          <ac:chgData name="Carrina Tucker-hughes (1706475)" userId="2e4a8c6d-9c1e-46ae-8b18-c540d17ae2a7" providerId="ADAL" clId="{87C27676-1C1A-4C96-8A7C-14F9A9B44599}" dt="2018-12-19T22:55:16.945" v="4686" actId="1076"/>
          <ac:spMkLst>
            <pc:docMk/>
            <pc:sldMk cId="1280210809" sldId="260"/>
            <ac:spMk id="2" creationId="{86021C56-983A-45DA-9666-8F18D88DC50F}"/>
          </ac:spMkLst>
        </pc:spChg>
        <pc:spChg chg="mod">
          <ac:chgData name="Carrina Tucker-hughes (1706475)" userId="2e4a8c6d-9c1e-46ae-8b18-c540d17ae2a7" providerId="ADAL" clId="{87C27676-1C1A-4C96-8A7C-14F9A9B44599}" dt="2018-12-18T00:24:31.311" v="3241" actId="20577"/>
          <ac:spMkLst>
            <pc:docMk/>
            <pc:sldMk cId="1280210809" sldId="260"/>
            <ac:spMk id="3" creationId="{FE7DD4C9-F6FF-4CF7-881D-820B2A970455}"/>
          </ac:spMkLst>
        </pc:spChg>
        <pc:spChg chg="add mod">
          <ac:chgData name="Carrina Tucker-hughes (1706475)" userId="2e4a8c6d-9c1e-46ae-8b18-c540d17ae2a7" providerId="ADAL" clId="{87C27676-1C1A-4C96-8A7C-14F9A9B44599}" dt="2018-12-19T22:55:02.121" v="4684" actId="5793"/>
          <ac:spMkLst>
            <pc:docMk/>
            <pc:sldMk cId="1280210809" sldId="260"/>
            <ac:spMk id="4" creationId="{DFFA1C6A-6BA1-4BAB-8910-BDAE4207A1C2}"/>
          </ac:spMkLst>
        </pc:spChg>
      </pc:sldChg>
      <pc:sldChg chg="addSp delSp modSp mod setBg delDesignElem modNotesTx">
        <pc:chgData name="Carrina Tucker-hughes (1706475)" userId="2e4a8c6d-9c1e-46ae-8b18-c540d17ae2a7" providerId="ADAL" clId="{87C27676-1C1A-4C96-8A7C-14F9A9B44599}" dt="2018-12-19T23:04:05.878" v="5683" actId="20577"/>
        <pc:sldMkLst>
          <pc:docMk/>
          <pc:sldMk cId="169903572" sldId="261"/>
        </pc:sldMkLst>
        <pc:spChg chg="del mod">
          <ac:chgData name="Carrina Tucker-hughes (1706475)" userId="2e4a8c6d-9c1e-46ae-8b18-c540d17ae2a7" providerId="ADAL" clId="{87C27676-1C1A-4C96-8A7C-14F9A9B44599}" dt="2018-12-17T15:44:41.868" v="1860"/>
          <ac:spMkLst>
            <pc:docMk/>
            <pc:sldMk cId="169903572" sldId="261"/>
            <ac:spMk id="2" creationId="{80649010-C172-4CC3-B23B-B7246B07FF65}"/>
          </ac:spMkLst>
        </pc:spChg>
        <pc:spChg chg="del mod">
          <ac:chgData name="Carrina Tucker-hughes (1706475)" userId="2e4a8c6d-9c1e-46ae-8b18-c540d17ae2a7" providerId="ADAL" clId="{87C27676-1C1A-4C96-8A7C-14F9A9B44599}" dt="2018-12-16T21:15:25.263" v="138"/>
          <ac:spMkLst>
            <pc:docMk/>
            <pc:sldMk cId="169903572" sldId="261"/>
            <ac:spMk id="3" creationId="{684FBCEC-1B26-4E3F-8EE9-D44BD8F83629}"/>
          </ac:spMkLst>
        </pc:spChg>
        <pc:spChg chg="add del mod">
          <ac:chgData name="Carrina Tucker-hughes (1706475)" userId="2e4a8c6d-9c1e-46ae-8b18-c540d17ae2a7" providerId="ADAL" clId="{87C27676-1C1A-4C96-8A7C-14F9A9B44599}" dt="2018-12-17T15:44:41.868" v="1860"/>
          <ac:spMkLst>
            <pc:docMk/>
            <pc:sldMk cId="169903572" sldId="261"/>
            <ac:spMk id="4" creationId="{CB9A53B4-E1E8-4512-AA58-8ECF5D5658C9}"/>
          </ac:spMkLst>
        </pc:spChg>
        <pc:spChg chg="add del mod">
          <ac:chgData name="Carrina Tucker-hughes (1706475)" userId="2e4a8c6d-9c1e-46ae-8b18-c540d17ae2a7" providerId="ADAL" clId="{87C27676-1C1A-4C96-8A7C-14F9A9B44599}" dt="2018-12-17T15:44:41.868" v="1860"/>
          <ac:spMkLst>
            <pc:docMk/>
            <pc:sldMk cId="169903572" sldId="261"/>
            <ac:spMk id="5" creationId="{D27C7421-4BC3-4CB1-9759-FD1DB4E382CF}"/>
          </ac:spMkLst>
        </pc:spChg>
        <pc:spChg chg="add del mod">
          <ac:chgData name="Carrina Tucker-hughes (1706475)" userId="2e4a8c6d-9c1e-46ae-8b18-c540d17ae2a7" providerId="ADAL" clId="{87C27676-1C1A-4C96-8A7C-14F9A9B44599}" dt="2018-12-16T21:16:01.120" v="139" actId="931"/>
          <ac:spMkLst>
            <pc:docMk/>
            <pc:sldMk cId="169903572" sldId="261"/>
            <ac:spMk id="5" creationId="{E03C0C65-D651-4FBC-9636-DD811B14883A}"/>
          </ac:spMkLst>
        </pc:spChg>
        <pc:spChg chg="add del mod">
          <ac:chgData name="Carrina Tucker-hughes (1706475)" userId="2e4a8c6d-9c1e-46ae-8b18-c540d17ae2a7" providerId="ADAL" clId="{87C27676-1C1A-4C96-8A7C-14F9A9B44599}" dt="2018-12-17T15:44:47.709" v="1861"/>
          <ac:spMkLst>
            <pc:docMk/>
            <pc:sldMk cId="169903572" sldId="261"/>
            <ac:spMk id="6" creationId="{0D4B8ED7-8EA2-441A-AA71-43AD7423A29E}"/>
          </ac:spMkLst>
        </pc:spChg>
        <pc:spChg chg="add del mod">
          <ac:chgData name="Carrina Tucker-hughes (1706475)" userId="2e4a8c6d-9c1e-46ae-8b18-c540d17ae2a7" providerId="ADAL" clId="{87C27676-1C1A-4C96-8A7C-14F9A9B44599}" dt="2018-12-17T15:42:02.632" v="1836" actId="478"/>
          <ac:spMkLst>
            <pc:docMk/>
            <pc:sldMk cId="169903572" sldId="261"/>
            <ac:spMk id="8" creationId="{C52B8073-D350-4F3F-9F63-8D072DBC7936}"/>
          </ac:spMkLst>
        </pc:spChg>
        <pc:spChg chg="add del mod">
          <ac:chgData name="Carrina Tucker-hughes (1706475)" userId="2e4a8c6d-9c1e-46ae-8b18-c540d17ae2a7" providerId="ADAL" clId="{87C27676-1C1A-4C96-8A7C-14F9A9B44599}" dt="2018-12-17T15:44:47.709" v="1861"/>
          <ac:spMkLst>
            <pc:docMk/>
            <pc:sldMk cId="169903572" sldId="261"/>
            <ac:spMk id="9" creationId="{7E398FAA-6E1B-42BA-A3EC-06B0BBF98966}"/>
          </ac:spMkLst>
        </pc:spChg>
        <pc:spChg chg="add del mod">
          <ac:chgData name="Carrina Tucker-hughes (1706475)" userId="2e4a8c6d-9c1e-46ae-8b18-c540d17ae2a7" providerId="ADAL" clId="{87C27676-1C1A-4C96-8A7C-14F9A9B44599}" dt="2018-12-17T15:44:47.709" v="1861"/>
          <ac:spMkLst>
            <pc:docMk/>
            <pc:sldMk cId="169903572" sldId="261"/>
            <ac:spMk id="10" creationId="{A21047B5-123A-4D8D-8AA2-DDE9B1EE92F5}"/>
          </ac:spMkLst>
        </pc:spChg>
        <pc:spChg chg="add mod">
          <ac:chgData name="Carrina Tucker-hughes (1706475)" userId="2e4a8c6d-9c1e-46ae-8b18-c540d17ae2a7" providerId="ADAL" clId="{87C27676-1C1A-4C96-8A7C-14F9A9B44599}" dt="2018-12-17T23:16:47.613" v="3109" actId="1076"/>
          <ac:spMkLst>
            <pc:docMk/>
            <pc:sldMk cId="169903572" sldId="261"/>
            <ac:spMk id="11" creationId="{7994C12B-5D02-499A-AAE9-A03714EC76E3}"/>
          </ac:spMkLst>
        </pc:spChg>
        <pc:spChg chg="add mod">
          <ac:chgData name="Carrina Tucker-hughes (1706475)" userId="2e4a8c6d-9c1e-46ae-8b18-c540d17ae2a7" providerId="ADAL" clId="{87C27676-1C1A-4C96-8A7C-14F9A9B44599}" dt="2018-12-19T23:04:05.878" v="5683" actId="20577"/>
          <ac:spMkLst>
            <pc:docMk/>
            <pc:sldMk cId="169903572" sldId="261"/>
            <ac:spMk id="12" creationId="{B1AF2F6B-DF05-4D8C-9D25-55951E8199CB}"/>
          </ac:spMkLst>
        </pc:spChg>
        <pc:spChg chg="add del mod">
          <ac:chgData name="Carrina Tucker-hughes (1706475)" userId="2e4a8c6d-9c1e-46ae-8b18-c540d17ae2a7" providerId="ADAL" clId="{87C27676-1C1A-4C96-8A7C-14F9A9B44599}" dt="2018-12-17T20:28:05.806" v="2918"/>
          <ac:spMkLst>
            <pc:docMk/>
            <pc:sldMk cId="169903572" sldId="261"/>
            <ac:spMk id="13" creationId="{F583F3CC-9EE8-435C-8D5D-9C75B33D5A17}"/>
          </ac:spMkLst>
        </pc:spChg>
        <pc:spChg chg="add mod">
          <ac:chgData name="Carrina Tucker-hughes (1706475)" userId="2e4a8c6d-9c1e-46ae-8b18-c540d17ae2a7" providerId="ADAL" clId="{87C27676-1C1A-4C96-8A7C-14F9A9B44599}" dt="2018-12-17T23:16:31.467" v="3107" actId="1076"/>
          <ac:spMkLst>
            <pc:docMk/>
            <pc:sldMk cId="169903572" sldId="261"/>
            <ac:spMk id="15" creationId="{14E0340F-F282-479A-BC58-4E7E7706D567}"/>
          </ac:spMkLst>
        </pc:spChg>
        <pc:grpChg chg="add del">
          <ac:chgData name="Carrina Tucker-hughes (1706475)" userId="2e4a8c6d-9c1e-46ae-8b18-c540d17ae2a7" providerId="ADAL" clId="{87C27676-1C1A-4C96-8A7C-14F9A9B44599}" dt="2018-12-16T21:17:55.934" v="146" actId="26606"/>
          <ac:grpSpMkLst>
            <pc:docMk/>
            <pc:sldMk cId="169903572" sldId="261"/>
            <ac:grpSpMk id="12" creationId="{EC78E3E1-BBBA-4058-AAEB-714F04B0257C}"/>
          </ac:grpSpMkLst>
        </pc:grpChg>
        <pc:picChg chg="add del mod">
          <ac:chgData name="Carrina Tucker-hughes (1706475)" userId="2e4a8c6d-9c1e-46ae-8b18-c540d17ae2a7" providerId="ADAL" clId="{87C27676-1C1A-4C96-8A7C-14F9A9B44599}" dt="2018-12-17T15:41:54.616" v="1835" actId="478"/>
          <ac:picMkLst>
            <pc:docMk/>
            <pc:sldMk cId="169903572" sldId="261"/>
            <ac:picMk id="7" creationId="{EA84C4FD-A4DD-442E-8B75-71C9FFA01878}"/>
          </ac:picMkLst>
        </pc:picChg>
        <pc:picChg chg="add mod">
          <ac:chgData name="Carrina Tucker-hughes (1706475)" userId="2e4a8c6d-9c1e-46ae-8b18-c540d17ae2a7" providerId="ADAL" clId="{87C27676-1C1A-4C96-8A7C-14F9A9B44599}" dt="2018-12-17T23:16:26.819" v="3106" actId="1076"/>
          <ac:picMkLst>
            <pc:docMk/>
            <pc:sldMk cId="169903572" sldId="261"/>
            <ac:picMk id="14" creationId="{C8F52ABD-73E9-4F1C-A251-AEF7FD3EE1B0}"/>
          </ac:picMkLst>
        </pc:picChg>
      </pc:sldChg>
      <pc:sldChg chg="modSp modNotesTx">
        <pc:chgData name="Carrina Tucker-hughes (1706475)" userId="2e4a8c6d-9c1e-46ae-8b18-c540d17ae2a7" providerId="ADAL" clId="{87C27676-1C1A-4C96-8A7C-14F9A9B44599}" dt="2018-12-19T23:21:03.781" v="7114" actId="313"/>
        <pc:sldMkLst>
          <pc:docMk/>
          <pc:sldMk cId="4135299549" sldId="263"/>
        </pc:sldMkLst>
        <pc:spChg chg="mod">
          <ac:chgData name="Carrina Tucker-hughes (1706475)" userId="2e4a8c6d-9c1e-46ae-8b18-c540d17ae2a7" providerId="ADAL" clId="{87C27676-1C1A-4C96-8A7C-14F9A9B44599}" dt="2018-12-17T00:04:34.118" v="250" actId="115"/>
          <ac:spMkLst>
            <pc:docMk/>
            <pc:sldMk cId="4135299549" sldId="263"/>
            <ac:spMk id="2" creationId="{196027C4-BA6A-4764-B764-3FDFEB94F98F}"/>
          </ac:spMkLst>
        </pc:spChg>
        <pc:spChg chg="mod">
          <ac:chgData name="Carrina Tucker-hughes (1706475)" userId="2e4a8c6d-9c1e-46ae-8b18-c540d17ae2a7" providerId="ADAL" clId="{87C27676-1C1A-4C96-8A7C-14F9A9B44599}" dt="2018-12-19T23:21:03.781" v="7114" actId="313"/>
          <ac:spMkLst>
            <pc:docMk/>
            <pc:sldMk cId="4135299549" sldId="263"/>
            <ac:spMk id="3" creationId="{58266EB6-B02C-4A3D-B8C1-9C7EB60C1FCF}"/>
          </ac:spMkLst>
        </pc:spChg>
      </pc:sldChg>
      <pc:sldChg chg="addSp modSp modNotesTx">
        <pc:chgData name="Carrina Tucker-hughes (1706475)" userId="2e4a8c6d-9c1e-46ae-8b18-c540d17ae2a7" providerId="ADAL" clId="{87C27676-1C1A-4C96-8A7C-14F9A9B44599}" dt="2018-12-19T23:14:54.958" v="6388" actId="20577"/>
        <pc:sldMkLst>
          <pc:docMk/>
          <pc:sldMk cId="1359271458" sldId="264"/>
        </pc:sldMkLst>
        <pc:spChg chg="mod">
          <ac:chgData name="Carrina Tucker-hughes (1706475)" userId="2e4a8c6d-9c1e-46ae-8b18-c540d17ae2a7" providerId="ADAL" clId="{87C27676-1C1A-4C96-8A7C-14F9A9B44599}" dt="2018-12-19T23:10:58.202" v="6193" actId="1076"/>
          <ac:spMkLst>
            <pc:docMk/>
            <pc:sldMk cId="1359271458" sldId="264"/>
            <ac:spMk id="2" creationId="{D1839A80-2514-4872-8017-569B9BE71D7D}"/>
          </ac:spMkLst>
        </pc:spChg>
        <pc:spChg chg="mod">
          <ac:chgData name="Carrina Tucker-hughes (1706475)" userId="2e4a8c6d-9c1e-46ae-8b18-c540d17ae2a7" providerId="ADAL" clId="{87C27676-1C1A-4C96-8A7C-14F9A9B44599}" dt="2018-12-17T16:59:39.805" v="2830" actId="20577"/>
          <ac:spMkLst>
            <pc:docMk/>
            <pc:sldMk cId="1359271458" sldId="264"/>
            <ac:spMk id="3" creationId="{3748A1A9-8700-4442-B5A9-57C423D75C7B}"/>
          </ac:spMkLst>
        </pc:spChg>
        <pc:spChg chg="add mod">
          <ac:chgData name="Carrina Tucker-hughes (1706475)" userId="2e4a8c6d-9c1e-46ae-8b18-c540d17ae2a7" providerId="ADAL" clId="{87C27676-1C1A-4C96-8A7C-14F9A9B44599}" dt="2018-12-19T23:14:54.958" v="6388" actId="20577"/>
          <ac:spMkLst>
            <pc:docMk/>
            <pc:sldMk cId="1359271458" sldId="264"/>
            <ac:spMk id="4" creationId="{3632C772-383C-4295-BF86-A7377EF83891}"/>
          </ac:spMkLst>
        </pc:spChg>
      </pc:sldChg>
      <pc:sldChg chg="addSp delSp modSp add">
        <pc:chgData name="Carrina Tucker-hughes (1706475)" userId="2e4a8c6d-9c1e-46ae-8b18-c540d17ae2a7" providerId="ADAL" clId="{87C27676-1C1A-4C96-8A7C-14F9A9B44599}" dt="2018-12-19T23:06:45.303" v="6135" actId="1076"/>
        <pc:sldMkLst>
          <pc:docMk/>
          <pc:sldMk cId="3627628022" sldId="265"/>
        </pc:sldMkLst>
        <pc:spChg chg="mod">
          <ac:chgData name="Carrina Tucker-hughes (1706475)" userId="2e4a8c6d-9c1e-46ae-8b18-c540d17ae2a7" providerId="ADAL" clId="{87C27676-1C1A-4C96-8A7C-14F9A9B44599}" dt="2018-12-17T20:31:00.532" v="2933" actId="1076"/>
          <ac:spMkLst>
            <pc:docMk/>
            <pc:sldMk cId="3627628022" sldId="265"/>
            <ac:spMk id="11" creationId="{7994C12B-5D02-499A-AAE9-A03714EC76E3}"/>
          </ac:spMkLst>
        </pc:spChg>
        <pc:spChg chg="del mod">
          <ac:chgData name="Carrina Tucker-hughes (1706475)" userId="2e4a8c6d-9c1e-46ae-8b18-c540d17ae2a7" providerId="ADAL" clId="{87C27676-1C1A-4C96-8A7C-14F9A9B44599}" dt="2018-12-17T20:30:12.477" v="2929"/>
          <ac:spMkLst>
            <pc:docMk/>
            <pc:sldMk cId="3627628022" sldId="265"/>
            <ac:spMk id="12" creationId="{B1AF2F6B-DF05-4D8C-9D25-55951E8199CB}"/>
          </ac:spMkLst>
        </pc:spChg>
        <pc:spChg chg="mod">
          <ac:chgData name="Carrina Tucker-hughes (1706475)" userId="2e4a8c6d-9c1e-46ae-8b18-c540d17ae2a7" providerId="ADAL" clId="{87C27676-1C1A-4C96-8A7C-14F9A9B44599}" dt="2018-12-19T23:06:45.303" v="6135" actId="1076"/>
          <ac:spMkLst>
            <pc:docMk/>
            <pc:sldMk cId="3627628022" sldId="265"/>
            <ac:spMk id="13" creationId="{F583F3CC-9EE8-435C-8D5D-9C75B33D5A17}"/>
          </ac:spMkLst>
        </pc:spChg>
        <pc:picChg chg="add mod">
          <ac:chgData name="Carrina Tucker-hughes (1706475)" userId="2e4a8c6d-9c1e-46ae-8b18-c540d17ae2a7" providerId="ADAL" clId="{87C27676-1C1A-4C96-8A7C-14F9A9B44599}" dt="2018-12-17T20:31:26.931" v="2937" actId="1076"/>
          <ac:picMkLst>
            <pc:docMk/>
            <pc:sldMk cId="3627628022" sldId="265"/>
            <ac:picMk id="2" creationId="{75851470-69B6-446D-982B-522D8FE057EF}"/>
          </ac:picMkLst>
        </pc:picChg>
      </pc:sldChg>
      <pc:sldChg chg="modSp add">
        <pc:chgData name="Carrina Tucker-hughes (1706475)" userId="2e4a8c6d-9c1e-46ae-8b18-c540d17ae2a7" providerId="ADAL" clId="{87C27676-1C1A-4C96-8A7C-14F9A9B44599}" dt="2018-12-19T13:31:52.029" v="4356" actId="313"/>
        <pc:sldMkLst>
          <pc:docMk/>
          <pc:sldMk cId="589271979" sldId="266"/>
        </pc:sldMkLst>
        <pc:spChg chg="mod">
          <ac:chgData name="Carrina Tucker-hughes (1706475)" userId="2e4a8c6d-9c1e-46ae-8b18-c540d17ae2a7" providerId="ADAL" clId="{87C27676-1C1A-4C96-8A7C-14F9A9B44599}" dt="2018-12-19T12:30:27.768" v="3971" actId="122"/>
          <ac:spMkLst>
            <pc:docMk/>
            <pc:sldMk cId="589271979" sldId="266"/>
            <ac:spMk id="2" creationId="{678DF3B9-8BEE-48F6-ABE6-FA5B58B58ED3}"/>
          </ac:spMkLst>
        </pc:spChg>
        <pc:spChg chg="mod">
          <ac:chgData name="Carrina Tucker-hughes (1706475)" userId="2e4a8c6d-9c1e-46ae-8b18-c540d17ae2a7" providerId="ADAL" clId="{87C27676-1C1A-4C96-8A7C-14F9A9B44599}" dt="2018-12-19T13:31:52.029" v="4356" actId="313"/>
          <ac:spMkLst>
            <pc:docMk/>
            <pc:sldMk cId="589271979" sldId="266"/>
            <ac:spMk id="3" creationId="{6662B83A-1EEF-4F0C-AE52-AD16EAF12D8C}"/>
          </ac:spMkLst>
        </pc:spChg>
      </pc:sldChg>
      <pc:sldChg chg="addSp delSp modSp add ord">
        <pc:chgData name="Carrina Tucker-hughes (1706475)" userId="2e4a8c6d-9c1e-46ae-8b18-c540d17ae2a7" providerId="ADAL" clId="{87C27676-1C1A-4C96-8A7C-14F9A9B44599}" dt="2018-12-19T23:08:53.442" v="6153"/>
        <pc:sldMkLst>
          <pc:docMk/>
          <pc:sldMk cId="8595635" sldId="267"/>
        </pc:sldMkLst>
        <pc:spChg chg="del">
          <ac:chgData name="Carrina Tucker-hughes (1706475)" userId="2e4a8c6d-9c1e-46ae-8b18-c540d17ae2a7" providerId="ADAL" clId="{87C27676-1C1A-4C96-8A7C-14F9A9B44599}" dt="2018-12-19T23:07:13.008" v="6137"/>
          <ac:spMkLst>
            <pc:docMk/>
            <pc:sldMk cId="8595635" sldId="267"/>
            <ac:spMk id="2" creationId="{346B134D-55BA-4182-AEDE-794BB137017B}"/>
          </ac:spMkLst>
        </pc:spChg>
        <pc:spChg chg="del">
          <ac:chgData name="Carrina Tucker-hughes (1706475)" userId="2e4a8c6d-9c1e-46ae-8b18-c540d17ae2a7" providerId="ADAL" clId="{87C27676-1C1A-4C96-8A7C-14F9A9B44599}" dt="2018-12-19T23:07:13.008" v="6137"/>
          <ac:spMkLst>
            <pc:docMk/>
            <pc:sldMk cId="8595635" sldId="267"/>
            <ac:spMk id="3" creationId="{BFAAC421-CC3D-4012-8B55-E89A69D96998}"/>
          </ac:spMkLst>
        </pc:spChg>
        <pc:spChg chg="del">
          <ac:chgData name="Carrina Tucker-hughes (1706475)" userId="2e4a8c6d-9c1e-46ae-8b18-c540d17ae2a7" providerId="ADAL" clId="{87C27676-1C1A-4C96-8A7C-14F9A9B44599}" dt="2018-12-19T23:07:13.008" v="6137"/>
          <ac:spMkLst>
            <pc:docMk/>
            <pc:sldMk cId="8595635" sldId="267"/>
            <ac:spMk id="4" creationId="{F4363C31-C1EA-439E-A4F7-9D594AAB94C9}"/>
          </ac:spMkLst>
        </pc:spChg>
        <pc:spChg chg="add mod">
          <ac:chgData name="Carrina Tucker-hughes (1706475)" userId="2e4a8c6d-9c1e-46ae-8b18-c540d17ae2a7" providerId="ADAL" clId="{87C27676-1C1A-4C96-8A7C-14F9A9B44599}" dt="2018-12-19T23:08:45.589" v="6152" actId="20577"/>
          <ac:spMkLst>
            <pc:docMk/>
            <pc:sldMk cId="8595635" sldId="267"/>
            <ac:spMk id="5" creationId="{DD231032-B111-41D2-BB65-815C2096911E}"/>
          </ac:spMkLst>
        </pc:spChg>
        <pc:spChg chg="add mod">
          <ac:chgData name="Carrina Tucker-hughes (1706475)" userId="2e4a8c6d-9c1e-46ae-8b18-c540d17ae2a7" providerId="ADAL" clId="{87C27676-1C1A-4C96-8A7C-14F9A9B44599}" dt="2018-12-19T23:08:11.271" v="6140"/>
          <ac:spMkLst>
            <pc:docMk/>
            <pc:sldMk cId="8595635" sldId="267"/>
            <ac:spMk id="6" creationId="{1850B8F4-1A21-4113-9BD9-1CDCFC21D492}"/>
          </ac:spMkLst>
        </pc:spChg>
      </pc:sldChg>
      <pc:sldMasterChg chg="setBg modSldLayout">
        <pc:chgData name="Carrina Tucker-hughes (1706475)" userId="2e4a8c6d-9c1e-46ae-8b18-c540d17ae2a7" providerId="ADAL" clId="{87C27676-1C1A-4C96-8A7C-14F9A9B44599}" dt="2018-12-15T14:26:13.514" v="69"/>
        <pc:sldMasterMkLst>
          <pc:docMk/>
          <pc:sldMasterMk cId="270414720" sldId="2147483690"/>
        </pc:sldMasterMkLst>
        <pc:sldLayoutChg chg="setBg">
          <pc:chgData name="Carrina Tucker-hughes (1706475)" userId="2e4a8c6d-9c1e-46ae-8b18-c540d17ae2a7" providerId="ADAL" clId="{87C27676-1C1A-4C96-8A7C-14F9A9B44599}" dt="2018-12-15T14:26:13.514" v="69"/>
          <pc:sldLayoutMkLst>
            <pc:docMk/>
            <pc:sldMasterMk cId="270414720" sldId="2147483690"/>
            <pc:sldLayoutMk cId="1719604018" sldId="2147483691"/>
          </pc:sldLayoutMkLst>
        </pc:sldLayoutChg>
        <pc:sldLayoutChg chg="setBg">
          <pc:chgData name="Carrina Tucker-hughes (1706475)" userId="2e4a8c6d-9c1e-46ae-8b18-c540d17ae2a7" providerId="ADAL" clId="{87C27676-1C1A-4C96-8A7C-14F9A9B44599}" dt="2018-12-15T14:26:13.514" v="69"/>
          <pc:sldLayoutMkLst>
            <pc:docMk/>
            <pc:sldMasterMk cId="270414720" sldId="2147483690"/>
            <pc:sldLayoutMk cId="849460105" sldId="2147483692"/>
          </pc:sldLayoutMkLst>
        </pc:sldLayoutChg>
        <pc:sldLayoutChg chg="setBg">
          <pc:chgData name="Carrina Tucker-hughes (1706475)" userId="2e4a8c6d-9c1e-46ae-8b18-c540d17ae2a7" providerId="ADAL" clId="{87C27676-1C1A-4C96-8A7C-14F9A9B44599}" dt="2018-12-15T14:26:13.514" v="69"/>
          <pc:sldLayoutMkLst>
            <pc:docMk/>
            <pc:sldMasterMk cId="270414720" sldId="2147483690"/>
            <pc:sldLayoutMk cId="3700024654" sldId="2147483693"/>
          </pc:sldLayoutMkLst>
        </pc:sldLayoutChg>
        <pc:sldLayoutChg chg="setBg">
          <pc:chgData name="Carrina Tucker-hughes (1706475)" userId="2e4a8c6d-9c1e-46ae-8b18-c540d17ae2a7" providerId="ADAL" clId="{87C27676-1C1A-4C96-8A7C-14F9A9B44599}" dt="2018-12-15T14:26:13.514" v="69"/>
          <pc:sldLayoutMkLst>
            <pc:docMk/>
            <pc:sldMasterMk cId="270414720" sldId="2147483690"/>
            <pc:sldLayoutMk cId="569863168" sldId="2147483694"/>
          </pc:sldLayoutMkLst>
        </pc:sldLayoutChg>
        <pc:sldLayoutChg chg="setBg">
          <pc:chgData name="Carrina Tucker-hughes (1706475)" userId="2e4a8c6d-9c1e-46ae-8b18-c540d17ae2a7" providerId="ADAL" clId="{87C27676-1C1A-4C96-8A7C-14F9A9B44599}" dt="2018-12-15T14:26:13.514" v="69"/>
          <pc:sldLayoutMkLst>
            <pc:docMk/>
            <pc:sldMasterMk cId="270414720" sldId="2147483690"/>
            <pc:sldLayoutMk cId="3623100531" sldId="2147483695"/>
          </pc:sldLayoutMkLst>
        </pc:sldLayoutChg>
        <pc:sldLayoutChg chg="setBg">
          <pc:chgData name="Carrina Tucker-hughes (1706475)" userId="2e4a8c6d-9c1e-46ae-8b18-c540d17ae2a7" providerId="ADAL" clId="{87C27676-1C1A-4C96-8A7C-14F9A9B44599}" dt="2018-12-15T14:26:13.514" v="69"/>
          <pc:sldLayoutMkLst>
            <pc:docMk/>
            <pc:sldMasterMk cId="270414720" sldId="2147483690"/>
            <pc:sldLayoutMk cId="560877584" sldId="2147483696"/>
          </pc:sldLayoutMkLst>
        </pc:sldLayoutChg>
        <pc:sldLayoutChg chg="setBg">
          <pc:chgData name="Carrina Tucker-hughes (1706475)" userId="2e4a8c6d-9c1e-46ae-8b18-c540d17ae2a7" providerId="ADAL" clId="{87C27676-1C1A-4C96-8A7C-14F9A9B44599}" dt="2018-12-15T14:26:13.514" v="69"/>
          <pc:sldLayoutMkLst>
            <pc:docMk/>
            <pc:sldMasterMk cId="270414720" sldId="2147483690"/>
            <pc:sldLayoutMk cId="2135835161" sldId="2147483697"/>
          </pc:sldLayoutMkLst>
        </pc:sldLayoutChg>
        <pc:sldLayoutChg chg="setBg">
          <pc:chgData name="Carrina Tucker-hughes (1706475)" userId="2e4a8c6d-9c1e-46ae-8b18-c540d17ae2a7" providerId="ADAL" clId="{87C27676-1C1A-4C96-8A7C-14F9A9B44599}" dt="2018-12-15T14:26:13.514" v="69"/>
          <pc:sldLayoutMkLst>
            <pc:docMk/>
            <pc:sldMasterMk cId="270414720" sldId="2147483690"/>
            <pc:sldLayoutMk cId="2620855869" sldId="2147483698"/>
          </pc:sldLayoutMkLst>
        </pc:sldLayoutChg>
        <pc:sldLayoutChg chg="setBg">
          <pc:chgData name="Carrina Tucker-hughes (1706475)" userId="2e4a8c6d-9c1e-46ae-8b18-c540d17ae2a7" providerId="ADAL" clId="{87C27676-1C1A-4C96-8A7C-14F9A9B44599}" dt="2018-12-15T14:26:13.514" v="69"/>
          <pc:sldLayoutMkLst>
            <pc:docMk/>
            <pc:sldMasterMk cId="270414720" sldId="2147483690"/>
            <pc:sldLayoutMk cId="55489680" sldId="2147483699"/>
          </pc:sldLayoutMkLst>
        </pc:sldLayoutChg>
        <pc:sldLayoutChg chg="setBg">
          <pc:chgData name="Carrina Tucker-hughes (1706475)" userId="2e4a8c6d-9c1e-46ae-8b18-c540d17ae2a7" providerId="ADAL" clId="{87C27676-1C1A-4C96-8A7C-14F9A9B44599}" dt="2018-12-15T14:26:13.514" v="69"/>
          <pc:sldLayoutMkLst>
            <pc:docMk/>
            <pc:sldMasterMk cId="270414720" sldId="2147483690"/>
            <pc:sldLayoutMk cId="2671945805" sldId="2147483700"/>
          </pc:sldLayoutMkLst>
        </pc:sldLayoutChg>
        <pc:sldLayoutChg chg="setBg">
          <pc:chgData name="Carrina Tucker-hughes (1706475)" userId="2e4a8c6d-9c1e-46ae-8b18-c540d17ae2a7" providerId="ADAL" clId="{87C27676-1C1A-4C96-8A7C-14F9A9B44599}" dt="2018-12-15T14:26:13.514" v="69"/>
          <pc:sldLayoutMkLst>
            <pc:docMk/>
            <pc:sldMasterMk cId="270414720" sldId="2147483690"/>
            <pc:sldLayoutMk cId="1005236381" sldId="214748370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E809A4-609F-423E-9E77-E88F8A2A1234}" type="datetimeFigureOut">
              <a:rPr lang="en-GB" smtClean="0"/>
              <a:t>18/12/2018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81D38F-1FCC-4EE1-8457-26319CB00250}" type="slidenum">
              <a:rPr lang="en-GB" smtClean="0"/>
              <a:t>‹#›</a:t>
            </a:fld>
            <a:endParaRPr lang="en-GB"/>
          </a:p>
        </p:txBody>
      </p:sp>
    </p:spTree>
    <p:extLst>
      <p:ext uri="{BB962C8B-B14F-4D97-AF65-F5344CB8AC3E}">
        <p14:creationId xmlns:p14="http://schemas.microsoft.com/office/powerpoint/2010/main" val="24744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7B81D38F-1FCC-4EE1-8457-26319CB00250}" type="slidenum">
              <a:rPr lang="en-GB" smtClean="0"/>
              <a:t>3</a:t>
            </a:fld>
            <a:endParaRPr lang="en-GB"/>
          </a:p>
        </p:txBody>
      </p:sp>
    </p:spTree>
    <p:extLst>
      <p:ext uri="{BB962C8B-B14F-4D97-AF65-F5344CB8AC3E}">
        <p14:creationId xmlns:p14="http://schemas.microsoft.com/office/powerpoint/2010/main" val="1558093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81D38F-1FCC-4EE1-8457-26319CB00250}" type="slidenum">
              <a:rPr lang="en-GB" smtClean="0"/>
              <a:t>4</a:t>
            </a:fld>
            <a:endParaRPr lang="en-GB"/>
          </a:p>
        </p:txBody>
      </p:sp>
    </p:spTree>
    <p:extLst>
      <p:ext uri="{BB962C8B-B14F-4D97-AF65-F5344CB8AC3E}">
        <p14:creationId xmlns:p14="http://schemas.microsoft.com/office/powerpoint/2010/main" val="1428627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81D38F-1FCC-4EE1-8457-26319CB00250}" type="slidenum">
              <a:rPr lang="en-GB" smtClean="0"/>
              <a:t>5</a:t>
            </a:fld>
            <a:endParaRPr lang="en-GB"/>
          </a:p>
        </p:txBody>
      </p:sp>
    </p:spTree>
    <p:extLst>
      <p:ext uri="{BB962C8B-B14F-4D97-AF65-F5344CB8AC3E}">
        <p14:creationId xmlns:p14="http://schemas.microsoft.com/office/powerpoint/2010/main" val="2603116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81D38F-1FCC-4EE1-8457-26319CB00250}" type="slidenum">
              <a:rPr lang="en-GB" smtClean="0"/>
              <a:t>6</a:t>
            </a:fld>
            <a:endParaRPr lang="en-GB"/>
          </a:p>
        </p:txBody>
      </p:sp>
    </p:spTree>
    <p:extLst>
      <p:ext uri="{BB962C8B-B14F-4D97-AF65-F5344CB8AC3E}">
        <p14:creationId xmlns:p14="http://schemas.microsoft.com/office/powerpoint/2010/main" val="178308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7B81D38F-1FCC-4EE1-8457-26319CB00250}" type="slidenum">
              <a:rPr lang="en-GB" smtClean="0"/>
              <a:t>7</a:t>
            </a:fld>
            <a:endParaRPr lang="en-GB"/>
          </a:p>
        </p:txBody>
      </p:sp>
    </p:spTree>
    <p:extLst>
      <p:ext uri="{BB962C8B-B14F-4D97-AF65-F5344CB8AC3E}">
        <p14:creationId xmlns:p14="http://schemas.microsoft.com/office/powerpoint/2010/main" val="22583651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7B81D38F-1FCC-4EE1-8457-26319CB00250}" type="slidenum">
              <a:rPr lang="en-GB" smtClean="0"/>
              <a:t>8</a:t>
            </a:fld>
            <a:endParaRPr lang="en-GB"/>
          </a:p>
        </p:txBody>
      </p:sp>
    </p:spTree>
    <p:extLst>
      <p:ext uri="{BB962C8B-B14F-4D97-AF65-F5344CB8AC3E}">
        <p14:creationId xmlns:p14="http://schemas.microsoft.com/office/powerpoint/2010/main" val="4100961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81D38F-1FCC-4EE1-8457-26319CB00250}" type="slidenum">
              <a:rPr lang="en-GB" smtClean="0"/>
              <a:t>10</a:t>
            </a:fld>
            <a:endParaRPr lang="en-GB"/>
          </a:p>
        </p:txBody>
      </p:sp>
    </p:spTree>
    <p:extLst>
      <p:ext uri="{BB962C8B-B14F-4D97-AF65-F5344CB8AC3E}">
        <p14:creationId xmlns:p14="http://schemas.microsoft.com/office/powerpoint/2010/main" val="8115023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7B81D38F-1FCC-4EE1-8457-26319CB00250}" type="slidenum">
              <a:rPr lang="en-GB" smtClean="0"/>
              <a:t>11</a:t>
            </a:fld>
            <a:endParaRPr lang="en-GB"/>
          </a:p>
        </p:txBody>
      </p:sp>
    </p:spTree>
    <p:extLst>
      <p:ext uri="{BB962C8B-B14F-4D97-AF65-F5344CB8AC3E}">
        <p14:creationId xmlns:p14="http://schemas.microsoft.com/office/powerpoint/2010/main" val="320994322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BC163E-F44D-44E3-AB69-C1A43F176CEE}" type="datetimeFigureOut">
              <a:rPr lang="en-GB" smtClean="0"/>
              <a:t>18/12/2018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E8C54136-3554-44F4-9527-78CD679D2473}" type="slidenum">
              <a:rPr lang="en-GB" smtClean="0"/>
              <a:t>‹#›</a:t>
            </a:fld>
            <a:endParaRPr lang="en-GB"/>
          </a:p>
        </p:txBody>
      </p:sp>
    </p:spTree>
    <p:extLst>
      <p:ext uri="{BB962C8B-B14F-4D97-AF65-F5344CB8AC3E}">
        <p14:creationId xmlns:p14="http://schemas.microsoft.com/office/powerpoint/2010/main" val="1719604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BC163E-F44D-44E3-AB69-C1A43F176CEE}" type="datetimeFigureOut">
              <a:rPr lang="en-GB" smtClean="0"/>
              <a:t>18/12/2018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C54136-3554-44F4-9527-78CD679D2473}" type="slidenum">
              <a:rPr lang="en-GB" smtClean="0"/>
              <a:t>‹#›</a:t>
            </a:fld>
            <a:endParaRPr lang="en-GB"/>
          </a:p>
        </p:txBody>
      </p:sp>
    </p:spTree>
    <p:extLst>
      <p:ext uri="{BB962C8B-B14F-4D97-AF65-F5344CB8AC3E}">
        <p14:creationId xmlns:p14="http://schemas.microsoft.com/office/powerpoint/2010/main" val="849460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593667" y="6272784"/>
            <a:ext cx="2644309" cy="365125"/>
          </a:xfrm>
        </p:spPr>
        <p:txBody>
          <a:bodyPr/>
          <a:lstStyle/>
          <a:p>
            <a:fld id="{6EBC163E-F44D-44E3-AB69-C1A43F176CEE}" type="datetimeFigureOut">
              <a:rPr lang="en-GB" smtClean="0"/>
              <a:t>18/12/2018</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E8C54136-3554-44F4-9527-78CD679D2473}" type="slidenum">
              <a:rPr lang="en-GB" smtClean="0"/>
              <a:t>‹#›</a:t>
            </a:fld>
            <a:endParaRPr lang="en-GB"/>
          </a:p>
        </p:txBody>
      </p:sp>
    </p:spTree>
    <p:extLst>
      <p:ext uri="{BB962C8B-B14F-4D97-AF65-F5344CB8AC3E}">
        <p14:creationId xmlns:p14="http://schemas.microsoft.com/office/powerpoint/2010/main" val="3700024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BC163E-F44D-44E3-AB69-C1A43F176CEE}" type="datetimeFigureOut">
              <a:rPr lang="en-GB" smtClean="0"/>
              <a:t>18/12/2018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C54136-3554-44F4-9527-78CD679D2473}" type="slidenum">
              <a:rPr lang="en-GB" smtClean="0"/>
              <a:t>‹#›</a:t>
            </a:fld>
            <a:endParaRPr lang="en-GB"/>
          </a:p>
        </p:txBody>
      </p:sp>
    </p:spTree>
    <p:extLst>
      <p:ext uri="{BB962C8B-B14F-4D97-AF65-F5344CB8AC3E}">
        <p14:creationId xmlns:p14="http://schemas.microsoft.com/office/powerpoint/2010/main" val="569863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BC163E-F44D-44E3-AB69-C1A43F176CEE}" type="datetimeFigureOut">
              <a:rPr lang="en-GB" smtClean="0"/>
              <a:t>18/12/2018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C54136-3554-44F4-9527-78CD679D2473}" type="slidenum">
              <a:rPr lang="en-GB" smtClean="0"/>
              <a:t>‹#›</a:t>
            </a:fld>
            <a:endParaRPr lang="en-GB"/>
          </a:p>
        </p:txBody>
      </p:sp>
    </p:spTree>
    <p:extLst>
      <p:ext uri="{BB962C8B-B14F-4D97-AF65-F5344CB8AC3E}">
        <p14:creationId xmlns:p14="http://schemas.microsoft.com/office/powerpoint/2010/main" val="3623100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BC163E-F44D-44E3-AB69-C1A43F176CEE}" type="datetimeFigureOut">
              <a:rPr lang="en-GB" smtClean="0"/>
              <a:t>18/12/2018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8C54136-3554-44F4-9527-78CD679D2473}" type="slidenum">
              <a:rPr lang="en-GB" smtClean="0"/>
              <a:t>‹#›</a:t>
            </a:fld>
            <a:endParaRPr lang="en-GB"/>
          </a:p>
        </p:txBody>
      </p:sp>
    </p:spTree>
    <p:extLst>
      <p:ext uri="{BB962C8B-B14F-4D97-AF65-F5344CB8AC3E}">
        <p14:creationId xmlns:p14="http://schemas.microsoft.com/office/powerpoint/2010/main" val="560877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BC163E-F44D-44E3-AB69-C1A43F176CEE}" type="datetimeFigureOut">
              <a:rPr lang="en-GB" smtClean="0"/>
              <a:t>18/12/2018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C54136-3554-44F4-9527-78CD679D2473}" type="slidenum">
              <a:rPr lang="en-GB" smtClean="0"/>
              <a:t>‹#›</a:t>
            </a:fld>
            <a:endParaRPr lang="en-GB"/>
          </a:p>
        </p:txBody>
      </p:sp>
    </p:spTree>
    <p:extLst>
      <p:ext uri="{BB962C8B-B14F-4D97-AF65-F5344CB8AC3E}">
        <p14:creationId xmlns:p14="http://schemas.microsoft.com/office/powerpoint/2010/main" val="2135835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EBC163E-F44D-44E3-AB69-C1A43F176CEE}" type="datetimeFigureOut">
              <a:rPr lang="en-GB" smtClean="0"/>
              <a:t>18/12/2018</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E8C54136-3554-44F4-9527-78CD679D2473}" type="slidenum">
              <a:rPr lang="en-GB" smtClean="0"/>
              <a:t>‹#›</a:t>
            </a:fld>
            <a:endParaRPr lang="en-GB"/>
          </a:p>
        </p:txBody>
      </p:sp>
    </p:spTree>
    <p:extLst>
      <p:ext uri="{BB962C8B-B14F-4D97-AF65-F5344CB8AC3E}">
        <p14:creationId xmlns:p14="http://schemas.microsoft.com/office/powerpoint/2010/main" val="2620855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EBC163E-F44D-44E3-AB69-C1A43F176CEE}" type="datetimeFigureOut">
              <a:rPr lang="en-GB" smtClean="0"/>
              <a:t>18/12/2018</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E8C54136-3554-44F4-9527-78CD679D2473}" type="slidenum">
              <a:rPr lang="en-GB" smtClean="0"/>
              <a:t>‹#›</a:t>
            </a:fld>
            <a:endParaRPr lang="en-GB"/>
          </a:p>
        </p:txBody>
      </p:sp>
    </p:spTree>
    <p:extLst>
      <p:ext uri="{BB962C8B-B14F-4D97-AF65-F5344CB8AC3E}">
        <p14:creationId xmlns:p14="http://schemas.microsoft.com/office/powerpoint/2010/main" val="55489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BC163E-F44D-44E3-AB69-C1A43F176CEE}" type="datetimeFigureOut">
              <a:rPr lang="en-GB" smtClean="0"/>
              <a:t>18/12/2018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C54136-3554-44F4-9527-78CD679D2473}" type="slidenum">
              <a:rPr lang="en-GB" smtClean="0"/>
              <a:t>‹#›</a:t>
            </a:fld>
            <a:endParaRPr lang="en-GB"/>
          </a:p>
        </p:txBody>
      </p:sp>
    </p:spTree>
    <p:extLst>
      <p:ext uri="{BB962C8B-B14F-4D97-AF65-F5344CB8AC3E}">
        <p14:creationId xmlns:p14="http://schemas.microsoft.com/office/powerpoint/2010/main" val="2671945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BC163E-F44D-44E3-AB69-C1A43F176CEE}" type="datetimeFigureOut">
              <a:rPr lang="en-GB" smtClean="0"/>
              <a:t>18/12/2018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C54136-3554-44F4-9527-78CD679D2473}" type="slidenum">
              <a:rPr lang="en-GB" smtClean="0"/>
              <a:t>‹#›</a:t>
            </a:fld>
            <a:endParaRPr lang="en-GB"/>
          </a:p>
        </p:txBody>
      </p:sp>
    </p:spTree>
    <p:extLst>
      <p:ext uri="{BB962C8B-B14F-4D97-AF65-F5344CB8AC3E}">
        <p14:creationId xmlns:p14="http://schemas.microsoft.com/office/powerpoint/2010/main" val="1005236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EBC163E-F44D-44E3-AB69-C1A43F176CEE}" type="datetimeFigureOut">
              <a:rPr lang="en-GB" smtClean="0"/>
              <a:t>18/12/2018</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E8C54136-3554-44F4-9527-78CD679D2473}" type="slidenum">
              <a:rPr lang="en-GB" smtClean="0"/>
              <a:t>‹#›</a:t>
            </a:fld>
            <a:endParaRPr lang="en-GB"/>
          </a:p>
        </p:txBody>
      </p:sp>
    </p:spTree>
    <p:extLst>
      <p:ext uri="{BB962C8B-B14F-4D97-AF65-F5344CB8AC3E}">
        <p14:creationId xmlns:p14="http://schemas.microsoft.com/office/powerpoint/2010/main" val="27041472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C12AC-2025-4603-911D-DB6BF3BDD7D1}"/>
              </a:ext>
            </a:extLst>
          </p:cNvPr>
          <p:cNvSpPr>
            <a:spLocks noGrp="1"/>
          </p:cNvSpPr>
          <p:nvPr>
            <p:ph type="ctrTitle"/>
          </p:nvPr>
        </p:nvSpPr>
        <p:spPr>
          <a:xfrm>
            <a:off x="2919016" y="854628"/>
            <a:ext cx="6353967" cy="3023981"/>
          </a:xfrm>
        </p:spPr>
        <p:txBody>
          <a:bodyPr anchor="b">
            <a:normAutofit/>
          </a:bodyPr>
          <a:lstStyle/>
          <a:p>
            <a:pPr algn="l"/>
            <a:r>
              <a:rPr lang="en-GB" sz="4800" dirty="0">
                <a:solidFill>
                  <a:schemeClr val="bg1"/>
                </a:solidFill>
              </a:rPr>
              <a:t>Females in war and how they got power in a male dominated society</a:t>
            </a:r>
          </a:p>
        </p:txBody>
      </p:sp>
      <p:sp>
        <p:nvSpPr>
          <p:cNvPr id="3" name="Subtitle 2">
            <a:extLst>
              <a:ext uri="{FF2B5EF4-FFF2-40B4-BE49-F238E27FC236}">
                <a16:creationId xmlns:a16="http://schemas.microsoft.com/office/drawing/2014/main" id="{EA7978FC-DD03-4266-9186-7D58040EA9B5}"/>
              </a:ext>
            </a:extLst>
          </p:cNvPr>
          <p:cNvSpPr>
            <a:spLocks noGrp="1"/>
          </p:cNvSpPr>
          <p:nvPr>
            <p:ph type="subTitle" idx="1"/>
          </p:nvPr>
        </p:nvSpPr>
        <p:spPr>
          <a:xfrm>
            <a:off x="2919015" y="4569981"/>
            <a:ext cx="6353968" cy="1433391"/>
          </a:xfrm>
        </p:spPr>
        <p:txBody>
          <a:bodyPr anchor="t">
            <a:normAutofit/>
          </a:bodyPr>
          <a:lstStyle/>
          <a:p>
            <a:endParaRPr lang="en-GB" dirty="0">
              <a:solidFill>
                <a:srgbClr val="FFFFFF"/>
              </a:solidFill>
            </a:endParaRPr>
          </a:p>
          <a:p>
            <a:r>
              <a:rPr lang="en-GB" dirty="0">
                <a:solidFill>
                  <a:schemeClr val="bg1"/>
                </a:solidFill>
              </a:rPr>
              <a:t>By Carrina Tucker-Hughes</a:t>
            </a:r>
          </a:p>
        </p:txBody>
      </p:sp>
    </p:spTree>
    <p:extLst>
      <p:ext uri="{BB962C8B-B14F-4D97-AF65-F5344CB8AC3E}">
        <p14:creationId xmlns:p14="http://schemas.microsoft.com/office/powerpoint/2010/main" val="304299241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DF3B9-8BEE-48F6-ABE6-FA5B58B58ED3}"/>
              </a:ext>
            </a:extLst>
          </p:cNvPr>
          <p:cNvSpPr>
            <a:spLocks noGrp="1"/>
          </p:cNvSpPr>
          <p:nvPr>
            <p:ph type="title"/>
          </p:nvPr>
        </p:nvSpPr>
        <p:spPr>
          <a:xfrm>
            <a:off x="1069848" y="0"/>
            <a:ext cx="10058400" cy="1609344"/>
          </a:xfrm>
        </p:spPr>
        <p:txBody>
          <a:bodyPr/>
          <a:lstStyle/>
          <a:p>
            <a:pPr algn="ctr"/>
            <a:r>
              <a:rPr lang="en-GB" dirty="0"/>
              <a:t>Introduction </a:t>
            </a:r>
          </a:p>
        </p:txBody>
      </p:sp>
      <p:sp>
        <p:nvSpPr>
          <p:cNvPr id="3" name="Content Placeholder 2">
            <a:extLst>
              <a:ext uri="{FF2B5EF4-FFF2-40B4-BE49-F238E27FC236}">
                <a16:creationId xmlns:a16="http://schemas.microsoft.com/office/drawing/2014/main" id="{6662B83A-1EEF-4F0C-AE52-AD16EAF12D8C}"/>
              </a:ext>
            </a:extLst>
          </p:cNvPr>
          <p:cNvSpPr>
            <a:spLocks noGrp="1"/>
          </p:cNvSpPr>
          <p:nvPr>
            <p:ph idx="1"/>
          </p:nvPr>
        </p:nvSpPr>
        <p:spPr>
          <a:xfrm>
            <a:off x="1063752" y="1371600"/>
            <a:ext cx="10058400" cy="5006340"/>
          </a:xfrm>
        </p:spPr>
        <p:txBody>
          <a:bodyPr>
            <a:normAutofit lnSpcReduction="10000"/>
          </a:bodyPr>
          <a:lstStyle/>
          <a:p>
            <a:r>
              <a:rPr lang="en-GB" dirty="0"/>
              <a:t>The subject that will be discussed in this presentation is the presence of women in ancient Athens, Sparta and Macedonia and how a very small amounts of them got ahead in society and warfare.  </a:t>
            </a:r>
          </a:p>
          <a:p>
            <a:r>
              <a:rPr lang="en-GB" dirty="0"/>
              <a:t>The main argument is that males were seen as the more superior gender throughout this time and it was very difficult for women to gain status or even military power. </a:t>
            </a:r>
          </a:p>
          <a:p>
            <a:r>
              <a:rPr lang="en-GB" dirty="0"/>
              <a:t>Road map: parts of argument in order</a:t>
            </a:r>
          </a:p>
          <a:p>
            <a:pPr lvl="1"/>
            <a:r>
              <a:rPr lang="en-GB" dirty="0"/>
              <a:t>Dominated male society </a:t>
            </a:r>
          </a:p>
          <a:p>
            <a:pPr lvl="1"/>
            <a:r>
              <a:rPr lang="en-GB" dirty="0"/>
              <a:t>Athenian women</a:t>
            </a:r>
          </a:p>
          <a:p>
            <a:pPr lvl="1"/>
            <a:r>
              <a:rPr lang="en-GB" dirty="0"/>
              <a:t>Spartan women</a:t>
            </a:r>
          </a:p>
          <a:p>
            <a:pPr lvl="1"/>
            <a:r>
              <a:rPr lang="en-GB" dirty="0"/>
              <a:t>Women and war</a:t>
            </a:r>
          </a:p>
          <a:p>
            <a:pPr lvl="1"/>
            <a:r>
              <a:rPr lang="en-GB" dirty="0"/>
              <a:t>Macedonian women</a:t>
            </a:r>
          </a:p>
          <a:p>
            <a:r>
              <a:rPr lang="en-GB" dirty="0"/>
              <a:t>All of these women in different places have a different experience due to the differing in society between the different places. Also consideration must be made with the fact that when women were able to rise it was often not those of average wealth.</a:t>
            </a:r>
          </a:p>
          <a:p>
            <a:pPr lvl="1"/>
            <a:endParaRPr lang="en-GB" dirty="0"/>
          </a:p>
          <a:p>
            <a:pPr lvl="1"/>
            <a:endParaRPr lang="en-GB" dirty="0"/>
          </a:p>
        </p:txBody>
      </p:sp>
    </p:spTree>
    <p:extLst>
      <p:ext uri="{BB962C8B-B14F-4D97-AF65-F5344CB8AC3E}">
        <p14:creationId xmlns:p14="http://schemas.microsoft.com/office/powerpoint/2010/main" val="589271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F956B-9D27-4E68-919F-57BB52FA86ED}"/>
              </a:ext>
            </a:extLst>
          </p:cNvPr>
          <p:cNvSpPr>
            <a:spLocks noGrp="1"/>
          </p:cNvSpPr>
          <p:nvPr>
            <p:ph type="title"/>
          </p:nvPr>
        </p:nvSpPr>
        <p:spPr>
          <a:xfrm>
            <a:off x="879829" y="-228600"/>
            <a:ext cx="10432341" cy="1609344"/>
          </a:xfrm>
        </p:spPr>
        <p:txBody>
          <a:bodyPr/>
          <a:lstStyle/>
          <a:p>
            <a:r>
              <a:rPr lang="en-GB" u="sng" dirty="0"/>
              <a:t>a male dominated patriarchal society</a:t>
            </a:r>
          </a:p>
        </p:txBody>
      </p:sp>
      <p:sp>
        <p:nvSpPr>
          <p:cNvPr id="3" name="Content Placeholder 2">
            <a:extLst>
              <a:ext uri="{FF2B5EF4-FFF2-40B4-BE49-F238E27FC236}">
                <a16:creationId xmlns:a16="http://schemas.microsoft.com/office/drawing/2014/main" id="{E2003DE5-4016-44C1-BAE4-FE6FB563572D}"/>
              </a:ext>
            </a:extLst>
          </p:cNvPr>
          <p:cNvSpPr>
            <a:spLocks noGrp="1"/>
          </p:cNvSpPr>
          <p:nvPr>
            <p:ph idx="1"/>
          </p:nvPr>
        </p:nvSpPr>
        <p:spPr>
          <a:xfrm>
            <a:off x="1066799" y="1380744"/>
            <a:ext cx="10058400" cy="4892842"/>
          </a:xfrm>
        </p:spPr>
        <p:txBody>
          <a:bodyPr>
            <a:normAutofit lnSpcReduction="10000"/>
          </a:bodyPr>
          <a:lstStyle/>
          <a:p>
            <a:pPr lvl="0"/>
            <a:r>
              <a:rPr lang="en-GB" dirty="0"/>
              <a:t>We know that ancient society was very male dominated due to the writings and poetry of this time depicts this. </a:t>
            </a:r>
          </a:p>
          <a:p>
            <a:pPr lvl="0"/>
            <a:r>
              <a:rPr lang="en-GB" dirty="0"/>
              <a:t>An example of a poem is the </a:t>
            </a:r>
            <a:r>
              <a:rPr lang="en-GB" b="1" u="sng" dirty="0"/>
              <a:t>abduction of Persephone in the Hymn to Demeter </a:t>
            </a:r>
            <a:r>
              <a:rPr lang="en-GB" dirty="0"/>
              <a:t>which shows even though Persephone was a goddess her power of choice was still limited by her father </a:t>
            </a:r>
            <a:r>
              <a:rPr lang="en-GB" b="1" u="sng" dirty="0"/>
              <a:t>(Zeus)</a:t>
            </a:r>
            <a:r>
              <a:rPr lang="en-GB" dirty="0"/>
              <a:t> then later on her husband </a:t>
            </a:r>
            <a:r>
              <a:rPr lang="en-GB" b="1" u="sng" dirty="0"/>
              <a:t>(</a:t>
            </a:r>
            <a:r>
              <a:rPr lang="en-GB" b="1" i="1" u="sng" dirty="0"/>
              <a:t>Hades</a:t>
            </a:r>
            <a:r>
              <a:rPr lang="en-GB" b="1" u="sng" dirty="0"/>
              <a:t>)</a:t>
            </a:r>
            <a:r>
              <a:rPr lang="en-GB" dirty="0"/>
              <a:t> (Mark Morford, Robert </a:t>
            </a:r>
            <a:r>
              <a:rPr lang="en-GB" dirty="0" err="1"/>
              <a:t>Lenardon</a:t>
            </a:r>
            <a:r>
              <a:rPr lang="en-GB" dirty="0"/>
              <a:t>, Michael Sham). </a:t>
            </a:r>
          </a:p>
          <a:p>
            <a:r>
              <a:rPr lang="en-GB" dirty="0"/>
              <a:t>Although she still had more power as a goddess than many human women did during the time</a:t>
            </a:r>
            <a:endParaRPr lang="en-GB" b="1" u="sng" dirty="0"/>
          </a:p>
          <a:p>
            <a:pPr lvl="0"/>
            <a:r>
              <a:rPr lang="en-GB" dirty="0"/>
              <a:t>It is a good example to show how even in myth and religion women were affected this way. </a:t>
            </a:r>
          </a:p>
          <a:p>
            <a:pPr lvl="0"/>
            <a:r>
              <a:rPr lang="en-GB" dirty="0"/>
              <a:t>However, the way Demeter was able to use her power to get Persephone back part time.</a:t>
            </a:r>
          </a:p>
          <a:p>
            <a:pPr lvl="0"/>
            <a:r>
              <a:rPr lang="en-GB" dirty="0"/>
              <a:t>The legal status of women was extremely limited in terms of property and marriage rights. This could mainly be due to the status of women was related to the fathers, husbands and son’s wealth and power.  In societies like Athens and Sparta. </a:t>
            </a:r>
          </a:p>
          <a:p>
            <a:endParaRPr lang="en-GB" dirty="0"/>
          </a:p>
        </p:txBody>
      </p:sp>
    </p:spTree>
    <p:extLst>
      <p:ext uri="{BB962C8B-B14F-4D97-AF65-F5344CB8AC3E}">
        <p14:creationId xmlns:p14="http://schemas.microsoft.com/office/powerpoint/2010/main" val="3270931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21C56-983A-45DA-9666-8F18D88DC50F}"/>
              </a:ext>
            </a:extLst>
          </p:cNvPr>
          <p:cNvSpPr>
            <a:spLocks noGrp="1"/>
          </p:cNvSpPr>
          <p:nvPr>
            <p:ph type="title"/>
          </p:nvPr>
        </p:nvSpPr>
        <p:spPr>
          <a:xfrm>
            <a:off x="3522184" y="-45720"/>
            <a:ext cx="4903790" cy="1609344"/>
          </a:xfrm>
        </p:spPr>
        <p:txBody>
          <a:bodyPr/>
          <a:lstStyle/>
          <a:p>
            <a:r>
              <a:rPr lang="en-GB" u="sng" dirty="0"/>
              <a:t>Athenian women</a:t>
            </a:r>
          </a:p>
        </p:txBody>
      </p:sp>
      <p:sp>
        <p:nvSpPr>
          <p:cNvPr id="3" name="Content Placeholder 2">
            <a:extLst>
              <a:ext uri="{FF2B5EF4-FFF2-40B4-BE49-F238E27FC236}">
                <a16:creationId xmlns:a16="http://schemas.microsoft.com/office/drawing/2014/main" id="{FE7DD4C9-F6FF-4CF7-881D-820B2A970455}"/>
              </a:ext>
            </a:extLst>
          </p:cNvPr>
          <p:cNvSpPr>
            <a:spLocks noGrp="1"/>
          </p:cNvSpPr>
          <p:nvPr>
            <p:ph idx="1"/>
          </p:nvPr>
        </p:nvSpPr>
        <p:spPr>
          <a:xfrm>
            <a:off x="1066799" y="1354264"/>
            <a:ext cx="10058400" cy="5030494"/>
          </a:xfrm>
        </p:spPr>
        <p:txBody>
          <a:bodyPr/>
          <a:lstStyle/>
          <a:p>
            <a:endParaRPr lang="en-GB" dirty="0"/>
          </a:p>
          <a:p>
            <a:endParaRPr lang="en-GB" dirty="0"/>
          </a:p>
        </p:txBody>
      </p:sp>
      <p:sp>
        <p:nvSpPr>
          <p:cNvPr id="4" name="TextBox 3">
            <a:extLst>
              <a:ext uri="{FF2B5EF4-FFF2-40B4-BE49-F238E27FC236}">
                <a16:creationId xmlns:a16="http://schemas.microsoft.com/office/drawing/2014/main" id="{DFFA1C6A-6BA1-4BAB-8910-BDAE4207A1C2}"/>
              </a:ext>
            </a:extLst>
          </p:cNvPr>
          <p:cNvSpPr txBox="1"/>
          <p:nvPr/>
        </p:nvSpPr>
        <p:spPr>
          <a:xfrm>
            <a:off x="822960" y="1354264"/>
            <a:ext cx="10302239" cy="5324535"/>
          </a:xfrm>
          <a:prstGeom prst="rect">
            <a:avLst/>
          </a:prstGeom>
          <a:noFill/>
        </p:spPr>
        <p:txBody>
          <a:bodyPr wrap="square" rtlCol="0">
            <a:spAutoFit/>
          </a:bodyPr>
          <a:lstStyle/>
          <a:p>
            <a:pPr marL="285750" lvl="0" indent="-285750">
              <a:buFont typeface="Arial" panose="020B0604020202020204" pitchFamily="34" charset="0"/>
              <a:buChar char="•"/>
            </a:pPr>
            <a:r>
              <a:rPr lang="en-GB" sz="2000" dirty="0"/>
              <a:t>There was that impression Women were vailed and hidden from view in the public scene. </a:t>
            </a:r>
          </a:p>
          <a:p>
            <a:pPr marL="285750" lvl="0" indent="-285750">
              <a:buFont typeface="Arial" panose="020B0604020202020204" pitchFamily="34" charset="0"/>
              <a:buChar char="•"/>
            </a:pPr>
            <a:r>
              <a:rPr lang="en-GB" sz="2000" dirty="0"/>
              <a:t>Athens was seen to be the exception to the world of ancient Greece as is was ‘bigger and richer’ than other Greek polis at the time. (Blundell, Sue &amp; Blundell, Susan. 1995). </a:t>
            </a:r>
          </a:p>
          <a:p>
            <a:pPr lvl="0"/>
            <a:endParaRPr lang="en-GB" sz="2000" dirty="0"/>
          </a:p>
          <a:p>
            <a:pPr marL="285750" lvl="0" indent="-285750">
              <a:buFont typeface="Arial" panose="020B0604020202020204" pitchFamily="34" charset="0"/>
              <a:buChar char="•"/>
            </a:pPr>
            <a:r>
              <a:rPr lang="en-GB" sz="2000" dirty="0"/>
              <a:t>Its democratic laws was considered to be ‘radical and innovative’ than other political systems that were used before. (Blundell, Sue &amp; Blundell, Susan. 1995). </a:t>
            </a:r>
          </a:p>
          <a:p>
            <a:pPr lvl="0"/>
            <a:endParaRPr lang="en-GB" sz="2000" dirty="0"/>
          </a:p>
          <a:p>
            <a:pPr marL="285750" lvl="0" indent="-285750">
              <a:buFont typeface="Arial" panose="020B0604020202020204" pitchFamily="34" charset="0"/>
              <a:buChar char="•"/>
            </a:pPr>
            <a:r>
              <a:rPr lang="en-GB" sz="2000" dirty="0"/>
              <a:t>In the legal system women were not seen as their own person but rather were owned by their father until they were married.</a:t>
            </a:r>
          </a:p>
          <a:p>
            <a:pPr lvl="0"/>
            <a:endParaRPr lang="en-GB" sz="2000" dirty="0"/>
          </a:p>
          <a:p>
            <a:pPr marL="285750" lvl="0" indent="-285750">
              <a:buFont typeface="Arial" panose="020B0604020202020204" pitchFamily="34" charset="0"/>
              <a:buChar char="•"/>
            </a:pPr>
            <a:r>
              <a:rPr lang="en-GB" sz="2000" dirty="0"/>
              <a:t>This would </a:t>
            </a:r>
            <a:r>
              <a:rPr lang="en-GB" sz="2000" b="1" u="sng" dirty="0"/>
              <a:t>link to the myth of the ‘abduction of Persephone’</a:t>
            </a:r>
            <a:r>
              <a:rPr lang="en-GB" sz="2000" dirty="0"/>
              <a:t> as she was controlled by her father until she married. </a:t>
            </a:r>
          </a:p>
          <a:p>
            <a:pPr lvl="0"/>
            <a:endParaRPr lang="en-GB" sz="2000" dirty="0"/>
          </a:p>
          <a:p>
            <a:pPr marL="285750" lvl="0" indent="-285750">
              <a:buFont typeface="Arial" panose="020B0604020202020204" pitchFamily="34" charset="0"/>
              <a:buChar char="•"/>
            </a:pPr>
            <a:r>
              <a:rPr lang="en-GB" sz="2000" dirty="0"/>
              <a:t>Also, in terms of marriage it is thought to have been the role of a ‘Male guardian’ to organise the marriage of a women. (Cartledge, 1981. P100).</a:t>
            </a:r>
          </a:p>
        </p:txBody>
      </p:sp>
    </p:spTree>
    <p:extLst>
      <p:ext uri="{BB962C8B-B14F-4D97-AF65-F5344CB8AC3E}">
        <p14:creationId xmlns:p14="http://schemas.microsoft.com/office/powerpoint/2010/main" val="1280210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8A017-362A-442F-A1FF-D912005801FF}"/>
              </a:ext>
            </a:extLst>
          </p:cNvPr>
          <p:cNvSpPr>
            <a:spLocks noGrp="1"/>
          </p:cNvSpPr>
          <p:nvPr>
            <p:ph type="title"/>
          </p:nvPr>
        </p:nvSpPr>
        <p:spPr>
          <a:xfrm>
            <a:off x="1063752" y="-188793"/>
            <a:ext cx="10058400" cy="1556084"/>
          </a:xfrm>
        </p:spPr>
        <p:txBody>
          <a:bodyPr>
            <a:normAutofit/>
          </a:bodyPr>
          <a:lstStyle/>
          <a:p>
            <a:r>
              <a:rPr lang="en-GB" u="sng" dirty="0"/>
              <a:t>Spartan women</a:t>
            </a:r>
            <a:endParaRPr lang="en-GB" dirty="0"/>
          </a:p>
        </p:txBody>
      </p:sp>
      <p:sp>
        <p:nvSpPr>
          <p:cNvPr id="3" name="Content Placeholder 2">
            <a:extLst>
              <a:ext uri="{FF2B5EF4-FFF2-40B4-BE49-F238E27FC236}">
                <a16:creationId xmlns:a16="http://schemas.microsoft.com/office/drawing/2014/main" id="{9D417D08-6831-45B7-B30A-9DCC695B1806}"/>
              </a:ext>
            </a:extLst>
          </p:cNvPr>
          <p:cNvSpPr>
            <a:spLocks noGrp="1"/>
          </p:cNvSpPr>
          <p:nvPr>
            <p:ph sz="half" idx="1"/>
          </p:nvPr>
        </p:nvSpPr>
        <p:spPr>
          <a:xfrm>
            <a:off x="5406151" y="1232034"/>
            <a:ext cx="6042901" cy="5625966"/>
          </a:xfrm>
        </p:spPr>
        <p:txBody>
          <a:bodyPr>
            <a:normAutofit/>
          </a:bodyPr>
          <a:lstStyle/>
          <a:p>
            <a:pPr lvl="0"/>
            <a:r>
              <a:rPr lang="en-GB" dirty="0"/>
              <a:t>Spartan women were considered to be strong beings due to the social aspect of the society. (Blundell, Sue &amp; Blundell, Susan. 1995).  </a:t>
            </a:r>
          </a:p>
          <a:p>
            <a:pPr lvl="0"/>
            <a:r>
              <a:rPr lang="en-GB" dirty="0"/>
              <a:t>Aristotle writes that with the ‘legislator wanted to make the whole city hardy and temperate’ and by this it meant that women were once again over looked by the law. (Aristotle, 2.9).  </a:t>
            </a:r>
          </a:p>
          <a:p>
            <a:pPr lvl="0"/>
            <a:r>
              <a:rPr lang="en-GB" dirty="0"/>
              <a:t>Much like Athens, the Spartan women were known to have a ‘male guardian’ also. (Cartledge, 1981. P100).</a:t>
            </a:r>
          </a:p>
          <a:p>
            <a:pPr lvl="0"/>
            <a:r>
              <a:rPr lang="en-GB" dirty="0"/>
              <a:t>Even though in the ‘Constitution of Sparta’ by Xenophon it is thought that young women would not see much of their fathers or brothers once they were recruited into the barracks. (Blundell, Sue &amp; Blundell, Susan. 1995).</a:t>
            </a:r>
          </a:p>
          <a:p>
            <a:endParaRPr lang="en-GB" dirty="0"/>
          </a:p>
        </p:txBody>
      </p:sp>
      <p:pic>
        <p:nvPicPr>
          <p:cNvPr id="6" name="Content Placeholder 5" descr="A picture containing text, book&#10;&#10;Description automatically generated">
            <a:extLst>
              <a:ext uri="{FF2B5EF4-FFF2-40B4-BE49-F238E27FC236}">
                <a16:creationId xmlns:a16="http://schemas.microsoft.com/office/drawing/2014/main" id="{22033759-4A78-4B3C-B08B-F9A2C54B114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445774" y="1232034"/>
            <a:ext cx="3257550" cy="3257550"/>
          </a:xfrm>
        </p:spPr>
      </p:pic>
      <p:sp>
        <p:nvSpPr>
          <p:cNvPr id="4" name="TextBox 3">
            <a:extLst>
              <a:ext uri="{FF2B5EF4-FFF2-40B4-BE49-F238E27FC236}">
                <a16:creationId xmlns:a16="http://schemas.microsoft.com/office/drawing/2014/main" id="{816F1B8E-D633-47A6-BA67-6CA3993BA6B8}"/>
              </a:ext>
            </a:extLst>
          </p:cNvPr>
          <p:cNvSpPr txBox="1"/>
          <p:nvPr/>
        </p:nvSpPr>
        <p:spPr>
          <a:xfrm>
            <a:off x="1063752" y="4691211"/>
            <a:ext cx="4021595" cy="2031325"/>
          </a:xfrm>
          <a:prstGeom prst="rect">
            <a:avLst/>
          </a:prstGeom>
          <a:noFill/>
          <a:ln>
            <a:solidFill>
              <a:schemeClr val="tx1"/>
            </a:solidFill>
          </a:ln>
        </p:spPr>
        <p:txBody>
          <a:bodyPr wrap="square" rtlCol="0">
            <a:spAutoFit/>
          </a:bodyPr>
          <a:lstStyle/>
          <a:p>
            <a:pPr lvl="0"/>
            <a:r>
              <a:rPr lang="en-GB" dirty="0"/>
              <a:t>Aristophanes play Lysistrata can be used to as evidence of women’s thoughts on war at the time. However, it can not be taken as gospel due to all the characters and events within this play are made up. (Loman, 2004)  </a:t>
            </a:r>
          </a:p>
        </p:txBody>
      </p:sp>
    </p:spTree>
    <p:extLst>
      <p:ext uri="{BB962C8B-B14F-4D97-AF65-F5344CB8AC3E}">
        <p14:creationId xmlns:p14="http://schemas.microsoft.com/office/powerpoint/2010/main" val="2023717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EE176-67EC-4F5F-8D16-94B07212D177}"/>
              </a:ext>
            </a:extLst>
          </p:cNvPr>
          <p:cNvSpPr>
            <a:spLocks noGrp="1"/>
          </p:cNvSpPr>
          <p:nvPr>
            <p:ph type="title"/>
          </p:nvPr>
        </p:nvSpPr>
        <p:spPr>
          <a:xfrm>
            <a:off x="540458" y="507437"/>
            <a:ext cx="6806826" cy="1609344"/>
          </a:xfrm>
        </p:spPr>
        <p:txBody>
          <a:bodyPr/>
          <a:lstStyle/>
          <a:p>
            <a:r>
              <a:rPr lang="en-GB" u="sng" dirty="0"/>
              <a:t>War was a male domain</a:t>
            </a:r>
            <a:br>
              <a:rPr lang="en-GB" dirty="0"/>
            </a:br>
            <a:endParaRPr lang="en-GB" dirty="0"/>
          </a:p>
        </p:txBody>
      </p:sp>
      <p:sp>
        <p:nvSpPr>
          <p:cNvPr id="3" name="Content Placeholder 2">
            <a:extLst>
              <a:ext uri="{FF2B5EF4-FFF2-40B4-BE49-F238E27FC236}">
                <a16:creationId xmlns:a16="http://schemas.microsoft.com/office/drawing/2014/main" id="{9E4E560C-D96B-4D99-9812-839B61687B90}"/>
              </a:ext>
            </a:extLst>
          </p:cNvPr>
          <p:cNvSpPr>
            <a:spLocks noGrp="1"/>
          </p:cNvSpPr>
          <p:nvPr>
            <p:ph sz="half" idx="1"/>
          </p:nvPr>
        </p:nvSpPr>
        <p:spPr>
          <a:xfrm>
            <a:off x="540458" y="1524000"/>
            <a:ext cx="6806826" cy="4648200"/>
          </a:xfrm>
        </p:spPr>
        <p:txBody>
          <a:bodyPr>
            <a:normAutofit fontScale="92500"/>
          </a:bodyPr>
          <a:lstStyle/>
          <a:p>
            <a:pPr lvl="0"/>
            <a:r>
              <a:rPr lang="en-GB" dirty="0"/>
              <a:t>A few examples exist of women that did not just stay in the background of history where the men said they should be. </a:t>
            </a:r>
          </a:p>
          <a:p>
            <a:pPr lvl="0"/>
            <a:r>
              <a:rPr lang="en-GB" dirty="0"/>
              <a:t>‘War shall be the business of menfolk,’ Iliad (6.492). </a:t>
            </a:r>
          </a:p>
          <a:p>
            <a:pPr lvl="0"/>
            <a:r>
              <a:rPr lang="en-GB" dirty="0"/>
              <a:t>Men fought in the battles and wars, so men got the glory.  </a:t>
            </a:r>
          </a:p>
          <a:p>
            <a:pPr lvl="0"/>
            <a:r>
              <a:rPr lang="en-GB" b="1" u="sng" dirty="0"/>
              <a:t> </a:t>
            </a:r>
            <a:r>
              <a:rPr lang="en-GB" b="1" u="sng" dirty="0" err="1"/>
              <a:t>Telesilla</a:t>
            </a:r>
            <a:r>
              <a:rPr lang="en-GB" b="1" u="sng" dirty="0"/>
              <a:t>, </a:t>
            </a:r>
            <a:r>
              <a:rPr lang="en-GB" dirty="0"/>
              <a:t>‘inspired the women to make a stand on the city wall, thus repelling the enemy assault.’ (Jacqueline Fabre-</a:t>
            </a:r>
            <a:r>
              <a:rPr lang="en-GB" dirty="0" err="1"/>
              <a:t>Serris</a:t>
            </a:r>
            <a:r>
              <a:rPr lang="en-GB" dirty="0"/>
              <a:t> editor and Alison Keith editor, 2015) </a:t>
            </a:r>
            <a:r>
              <a:rPr lang="en-GB" b="1" u="sng" dirty="0"/>
              <a:t>in the battle between Spartans and the Argives.</a:t>
            </a:r>
            <a:r>
              <a:rPr lang="en-GB" dirty="0"/>
              <a:t> </a:t>
            </a:r>
          </a:p>
          <a:p>
            <a:pPr lvl="0"/>
            <a:r>
              <a:rPr lang="en-GB" dirty="0"/>
              <a:t>The ‘women also overcome </a:t>
            </a:r>
            <a:r>
              <a:rPr lang="en-GB" dirty="0" err="1"/>
              <a:t>Demaratus</a:t>
            </a:r>
            <a:r>
              <a:rPr lang="en-GB" dirty="0"/>
              <a:t>’ the king of the enemy. (Jacqueline Fabre-</a:t>
            </a:r>
            <a:r>
              <a:rPr lang="en-GB" dirty="0" err="1"/>
              <a:t>Serris</a:t>
            </a:r>
            <a:r>
              <a:rPr lang="en-GB" dirty="0"/>
              <a:t> editor and Alison Keith editor, 2015)</a:t>
            </a:r>
          </a:p>
          <a:p>
            <a:pPr lvl="0"/>
            <a:r>
              <a:rPr lang="en-GB" b="1" u="sng" dirty="0"/>
              <a:t>This story was narrated my Plutarch and </a:t>
            </a:r>
            <a:r>
              <a:rPr lang="en-GB" b="1" u="sng" dirty="0" err="1"/>
              <a:t>Polyaenus</a:t>
            </a:r>
            <a:r>
              <a:rPr lang="en-GB" b="1" u="sng" dirty="0"/>
              <a:t> but was not included in the works of Herodotus so the evidence of happening can be debated.  </a:t>
            </a:r>
            <a:endParaRPr lang="en-GB" dirty="0"/>
          </a:p>
          <a:p>
            <a:endParaRPr lang="en-GB" dirty="0"/>
          </a:p>
        </p:txBody>
      </p:sp>
      <p:pic>
        <p:nvPicPr>
          <p:cNvPr id="2050" name="Picture 2" descr="Related image">
            <a:extLst>
              <a:ext uri="{FF2B5EF4-FFF2-40B4-BE49-F238E27FC236}">
                <a16:creationId xmlns:a16="http://schemas.microsoft.com/office/drawing/2014/main" id="{99D5F5D9-CAB1-418D-9887-0DDA279FC77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037094" y="1395874"/>
            <a:ext cx="3614447" cy="203312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8E54D19-2F36-45D4-B4D8-D41D2E6110B8}"/>
              </a:ext>
            </a:extLst>
          </p:cNvPr>
          <p:cNvSpPr/>
          <p:nvPr/>
        </p:nvSpPr>
        <p:spPr>
          <a:xfrm>
            <a:off x="8037095" y="3848100"/>
            <a:ext cx="3614447" cy="2031325"/>
          </a:xfrm>
          <a:prstGeom prst="rect">
            <a:avLst/>
          </a:prstGeom>
        </p:spPr>
        <p:txBody>
          <a:bodyPr wrap="square">
            <a:spAutoFit/>
          </a:bodyPr>
          <a:lstStyle/>
          <a:p>
            <a:pPr marL="285750" lvl="0" indent="-285750">
              <a:buFont typeface="Arial" panose="020B0604020202020204" pitchFamily="34" charset="0"/>
              <a:buChar char="•"/>
            </a:pPr>
            <a:r>
              <a:rPr lang="en-GB" dirty="0"/>
              <a:t>It was not just her.</a:t>
            </a:r>
          </a:p>
          <a:p>
            <a:pPr marL="285750" lvl="0" indent="-285750">
              <a:buFont typeface="Arial" panose="020B0604020202020204" pitchFamily="34" charset="0"/>
              <a:buChar char="•"/>
            </a:pPr>
            <a:r>
              <a:rPr lang="en-GB" dirty="0"/>
              <a:t>In Macedonia there are two royal women known as Olympias and </a:t>
            </a:r>
            <a:r>
              <a:rPr lang="en-GB" dirty="0" err="1"/>
              <a:t>Adea</a:t>
            </a:r>
            <a:r>
              <a:rPr lang="en-GB" dirty="0"/>
              <a:t> Euridice who were able to fight in war.</a:t>
            </a:r>
          </a:p>
          <a:p>
            <a:pPr lvl="0"/>
            <a:endParaRPr lang="en-GB" dirty="0"/>
          </a:p>
          <a:p>
            <a:pPr lvl="0"/>
            <a:endParaRPr lang="en-GB" dirty="0"/>
          </a:p>
        </p:txBody>
      </p:sp>
    </p:spTree>
    <p:extLst>
      <p:ext uri="{BB962C8B-B14F-4D97-AF65-F5344CB8AC3E}">
        <p14:creationId xmlns:p14="http://schemas.microsoft.com/office/powerpoint/2010/main" val="1645840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7994C12B-5D02-499A-AAE9-A03714EC76E3}"/>
              </a:ext>
            </a:extLst>
          </p:cNvPr>
          <p:cNvSpPr>
            <a:spLocks noGrp="1"/>
          </p:cNvSpPr>
          <p:nvPr>
            <p:ph type="title"/>
          </p:nvPr>
        </p:nvSpPr>
        <p:spPr>
          <a:xfrm>
            <a:off x="1063751" y="-157052"/>
            <a:ext cx="5032248" cy="1609344"/>
          </a:xfrm>
        </p:spPr>
        <p:txBody>
          <a:bodyPr/>
          <a:lstStyle/>
          <a:p>
            <a:r>
              <a:rPr lang="en-GB" u="sng" dirty="0"/>
              <a:t>Olympias</a:t>
            </a:r>
            <a:endParaRPr lang="en-GB" dirty="0"/>
          </a:p>
        </p:txBody>
      </p:sp>
      <p:sp>
        <p:nvSpPr>
          <p:cNvPr id="12" name="Content Placeholder 11">
            <a:extLst>
              <a:ext uri="{FF2B5EF4-FFF2-40B4-BE49-F238E27FC236}">
                <a16:creationId xmlns:a16="http://schemas.microsoft.com/office/drawing/2014/main" id="{B1AF2F6B-DF05-4D8C-9D25-55951E8199CB}"/>
              </a:ext>
            </a:extLst>
          </p:cNvPr>
          <p:cNvSpPr>
            <a:spLocks noGrp="1"/>
          </p:cNvSpPr>
          <p:nvPr>
            <p:ph sz="half" idx="1"/>
          </p:nvPr>
        </p:nvSpPr>
        <p:spPr>
          <a:xfrm>
            <a:off x="417095" y="1179576"/>
            <a:ext cx="6927230" cy="5189140"/>
          </a:xfrm>
        </p:spPr>
        <p:txBody>
          <a:bodyPr>
            <a:normAutofit/>
          </a:bodyPr>
          <a:lstStyle/>
          <a:p>
            <a:r>
              <a:rPr lang="en-GB" dirty="0"/>
              <a:t>Very occasional women did obtain roles of leadership in the ancient world and commanded forces in wars, they were the exception. </a:t>
            </a:r>
            <a:endParaRPr lang="en-US" dirty="0"/>
          </a:p>
          <a:p>
            <a:r>
              <a:rPr lang="en-US" dirty="0"/>
              <a:t>Olympia was the mother of Alexander the Great, King of Macedonia 335-323 BC. (Carney, E. D. 2006).</a:t>
            </a:r>
          </a:p>
          <a:p>
            <a:r>
              <a:rPr lang="en-US" dirty="0"/>
              <a:t>Olympia was married to Philip II, King of Macedonia 3-335 BC. (Carney, E. D. 2006).</a:t>
            </a:r>
          </a:p>
          <a:p>
            <a:r>
              <a:rPr lang="en-US" dirty="0"/>
              <a:t>She had a elite status due to this. (Carney, E. D. 2006).</a:t>
            </a:r>
          </a:p>
          <a:p>
            <a:r>
              <a:rPr lang="en-US" dirty="0"/>
              <a:t>The higher status can be seen as a contributing factor to her ability to rise.</a:t>
            </a:r>
          </a:p>
          <a:p>
            <a:endParaRPr lang="en-US" dirty="0"/>
          </a:p>
          <a:p>
            <a:r>
              <a:rPr lang="en-US" dirty="0"/>
              <a:t>She commanded a army but was not on the frontlines. (Carney, E. D. 2006).</a:t>
            </a:r>
          </a:p>
          <a:p>
            <a:endParaRPr lang="en-GB" dirty="0"/>
          </a:p>
        </p:txBody>
      </p:sp>
      <p:pic>
        <p:nvPicPr>
          <p:cNvPr id="14" name="Content Placeholder 13">
            <a:extLst>
              <a:ext uri="{FF2B5EF4-FFF2-40B4-BE49-F238E27FC236}">
                <a16:creationId xmlns:a16="http://schemas.microsoft.com/office/drawing/2014/main" id="{C8F52ABD-73E9-4F1C-A251-AEF7FD3EE1B0}"/>
              </a:ext>
            </a:extLst>
          </p:cNvPr>
          <p:cNvPicPr>
            <a:picLocks noGrp="1" noChangeAspect="1"/>
          </p:cNvPicPr>
          <p:nvPr>
            <p:ph sz="half" idx="2"/>
          </p:nvPr>
        </p:nvPicPr>
        <p:blipFill>
          <a:blip r:embed="rId3"/>
          <a:stretch>
            <a:fillRect/>
          </a:stretch>
        </p:blipFill>
        <p:spPr>
          <a:xfrm>
            <a:off x="7813216" y="1179576"/>
            <a:ext cx="3621338" cy="3621338"/>
          </a:xfrm>
          <a:prstGeom prst="rect">
            <a:avLst/>
          </a:prstGeom>
        </p:spPr>
      </p:pic>
      <p:sp>
        <p:nvSpPr>
          <p:cNvPr id="15" name="TextBox 14">
            <a:extLst>
              <a:ext uri="{FF2B5EF4-FFF2-40B4-BE49-F238E27FC236}">
                <a16:creationId xmlns:a16="http://schemas.microsoft.com/office/drawing/2014/main" id="{14E0340F-F282-479A-BC58-4E7E7706D567}"/>
              </a:ext>
            </a:extLst>
          </p:cNvPr>
          <p:cNvSpPr txBox="1"/>
          <p:nvPr/>
        </p:nvSpPr>
        <p:spPr>
          <a:xfrm>
            <a:off x="7344325" y="4982030"/>
            <a:ext cx="4559120" cy="523220"/>
          </a:xfrm>
          <a:prstGeom prst="rect">
            <a:avLst/>
          </a:prstGeom>
          <a:noFill/>
        </p:spPr>
        <p:txBody>
          <a:bodyPr wrap="square" rtlCol="0">
            <a:spAutoFit/>
          </a:bodyPr>
          <a:lstStyle/>
          <a:p>
            <a:pPr algn="ctr"/>
            <a:r>
              <a:rPr lang="en-US" sz="1400" dirty="0"/>
              <a:t>Roman gold medallion depicting Olympias. 3rd c. Walters Art Museum</a:t>
            </a:r>
            <a:endParaRPr lang="en-GB" sz="1400" dirty="0"/>
          </a:p>
        </p:txBody>
      </p:sp>
    </p:spTree>
    <p:extLst>
      <p:ext uri="{BB962C8B-B14F-4D97-AF65-F5344CB8AC3E}">
        <p14:creationId xmlns:p14="http://schemas.microsoft.com/office/powerpoint/2010/main" val="169903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7994C12B-5D02-499A-AAE9-A03714EC76E3}"/>
              </a:ext>
            </a:extLst>
          </p:cNvPr>
          <p:cNvSpPr>
            <a:spLocks noGrp="1"/>
          </p:cNvSpPr>
          <p:nvPr>
            <p:ph type="title"/>
          </p:nvPr>
        </p:nvSpPr>
        <p:spPr>
          <a:xfrm>
            <a:off x="3975359" y="0"/>
            <a:ext cx="3967373" cy="1609344"/>
          </a:xfrm>
        </p:spPr>
        <p:txBody>
          <a:bodyPr/>
          <a:lstStyle/>
          <a:p>
            <a:r>
              <a:rPr lang="en-GB" u="sng" dirty="0" err="1"/>
              <a:t>Adea</a:t>
            </a:r>
            <a:r>
              <a:rPr lang="en-GB" u="sng" dirty="0"/>
              <a:t> Euridice</a:t>
            </a:r>
            <a:endParaRPr lang="en-GB" dirty="0"/>
          </a:p>
        </p:txBody>
      </p:sp>
      <p:pic>
        <p:nvPicPr>
          <p:cNvPr id="2" name="Content Placeholder 1">
            <a:extLst>
              <a:ext uri="{FF2B5EF4-FFF2-40B4-BE49-F238E27FC236}">
                <a16:creationId xmlns:a16="http://schemas.microsoft.com/office/drawing/2014/main" id="{75851470-69B6-446D-982B-522D8FE057EF}"/>
              </a:ext>
            </a:extLst>
          </p:cNvPr>
          <p:cNvPicPr>
            <a:picLocks noGrp="1" noChangeAspect="1"/>
          </p:cNvPicPr>
          <p:nvPr>
            <p:ph sz="half" idx="1"/>
          </p:nvPr>
        </p:nvPicPr>
        <p:blipFill>
          <a:blip r:embed="rId3"/>
          <a:stretch>
            <a:fillRect/>
          </a:stretch>
        </p:blipFill>
        <p:spPr>
          <a:xfrm>
            <a:off x="401649" y="2069602"/>
            <a:ext cx="4755292" cy="3456732"/>
          </a:xfrm>
          <a:prstGeom prst="rect">
            <a:avLst/>
          </a:prstGeom>
        </p:spPr>
      </p:pic>
      <p:sp>
        <p:nvSpPr>
          <p:cNvPr id="13" name="Content Placeholder 12">
            <a:extLst>
              <a:ext uri="{FF2B5EF4-FFF2-40B4-BE49-F238E27FC236}">
                <a16:creationId xmlns:a16="http://schemas.microsoft.com/office/drawing/2014/main" id="{F583F3CC-9EE8-435C-8D5D-9C75B33D5A17}"/>
              </a:ext>
            </a:extLst>
          </p:cNvPr>
          <p:cNvSpPr>
            <a:spLocks noGrp="1"/>
          </p:cNvSpPr>
          <p:nvPr>
            <p:ph sz="half" idx="2"/>
          </p:nvPr>
        </p:nvSpPr>
        <p:spPr>
          <a:xfrm>
            <a:off x="5385459" y="1858880"/>
            <a:ext cx="6158841" cy="4999120"/>
          </a:xfrm>
        </p:spPr>
        <p:txBody>
          <a:bodyPr>
            <a:normAutofit lnSpcReduction="10000"/>
          </a:bodyPr>
          <a:lstStyle/>
          <a:p>
            <a:r>
              <a:rPr lang="en-GB" dirty="0"/>
              <a:t>Taught by her mother </a:t>
            </a:r>
            <a:r>
              <a:rPr lang="en-GB" dirty="0" err="1"/>
              <a:t>Cynane</a:t>
            </a:r>
            <a:r>
              <a:rPr lang="en-GB" dirty="0"/>
              <a:t>, half sister to Alexander the Great. (Carney, E. 1987).  </a:t>
            </a:r>
          </a:p>
          <a:p>
            <a:r>
              <a:rPr lang="en-GB" dirty="0" err="1"/>
              <a:t>Adea</a:t>
            </a:r>
            <a:r>
              <a:rPr lang="en-GB" dirty="0"/>
              <a:t> Euridice was the wife to Philip </a:t>
            </a:r>
            <a:r>
              <a:rPr lang="en-GB" dirty="0" err="1"/>
              <a:t>Arrhidaeus</a:t>
            </a:r>
            <a:r>
              <a:rPr lang="en-GB" dirty="0"/>
              <a:t>, half brother to Alexander the Great. (Carney, E. 1987). </a:t>
            </a:r>
          </a:p>
          <a:p>
            <a:r>
              <a:rPr lang="en-GB" dirty="0"/>
              <a:t>She was important in the aftermath of Alexander the Greats death, in both the first and second Diadochi wars. (Carney, E. 1987). </a:t>
            </a:r>
          </a:p>
          <a:p>
            <a:r>
              <a:rPr lang="en-GB" dirty="0"/>
              <a:t>She was able to command troops in the army and was even able to lead on the frontlines. (Carney, E. 1987). </a:t>
            </a:r>
          </a:p>
          <a:p>
            <a:r>
              <a:rPr lang="en-GB" dirty="0"/>
              <a:t>Both of these Macedonian women died in public which was extremely unusual as women were supposed to be veiled and not as important as men. </a:t>
            </a:r>
          </a:p>
          <a:p>
            <a:pPr marL="0" indent="0">
              <a:buNone/>
            </a:pPr>
            <a:r>
              <a:rPr lang="en-GB" dirty="0"/>
              <a:t> </a:t>
            </a:r>
          </a:p>
          <a:p>
            <a:endParaRPr lang="en-GB" dirty="0"/>
          </a:p>
        </p:txBody>
      </p:sp>
    </p:spTree>
    <p:extLst>
      <p:ext uri="{BB962C8B-B14F-4D97-AF65-F5344CB8AC3E}">
        <p14:creationId xmlns:p14="http://schemas.microsoft.com/office/powerpoint/2010/main" val="3627628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D231032-B111-41D2-BB65-815C2096911E}"/>
              </a:ext>
            </a:extLst>
          </p:cNvPr>
          <p:cNvSpPr>
            <a:spLocks noGrp="1"/>
          </p:cNvSpPr>
          <p:nvPr>
            <p:ph type="title"/>
          </p:nvPr>
        </p:nvSpPr>
        <p:spPr/>
        <p:txBody>
          <a:bodyPr/>
          <a:lstStyle/>
          <a:p>
            <a:r>
              <a:rPr lang="en-GB" dirty="0"/>
              <a:t>Artemisia</a:t>
            </a:r>
          </a:p>
        </p:txBody>
      </p:sp>
      <p:sp>
        <p:nvSpPr>
          <p:cNvPr id="6" name="Content Placeholder 5">
            <a:extLst>
              <a:ext uri="{FF2B5EF4-FFF2-40B4-BE49-F238E27FC236}">
                <a16:creationId xmlns:a16="http://schemas.microsoft.com/office/drawing/2014/main" id="{1850B8F4-1A21-4113-9BD9-1CDCFC21D492}"/>
              </a:ext>
            </a:extLst>
          </p:cNvPr>
          <p:cNvSpPr>
            <a:spLocks noGrp="1"/>
          </p:cNvSpPr>
          <p:nvPr>
            <p:ph idx="1"/>
          </p:nvPr>
        </p:nvSpPr>
        <p:spPr/>
        <p:txBody>
          <a:bodyPr/>
          <a:lstStyle/>
          <a:p>
            <a:pPr lvl="0"/>
            <a:r>
              <a:rPr lang="en-GB" dirty="0"/>
              <a:t>Artemisia of Halicarnassus is an example of direct power of a women in the 5</a:t>
            </a:r>
            <a:r>
              <a:rPr lang="en-GB" baseline="30000" dirty="0"/>
              <a:t>th</a:t>
            </a:r>
            <a:r>
              <a:rPr lang="en-GB" dirty="0"/>
              <a:t> century. (</a:t>
            </a:r>
            <a:r>
              <a:rPr lang="en-GB" dirty="0" err="1"/>
              <a:t>Karbo</a:t>
            </a:r>
            <a:r>
              <a:rPr lang="en-GB" dirty="0"/>
              <a:t>, K. 2018).</a:t>
            </a:r>
          </a:p>
          <a:p>
            <a:pPr lvl="0"/>
            <a:r>
              <a:rPr lang="en-GB" dirty="0"/>
              <a:t>She was a naval commander allied with the Persians against the Greeks. (</a:t>
            </a:r>
            <a:r>
              <a:rPr lang="en-GB" dirty="0" err="1"/>
              <a:t>Karbo</a:t>
            </a:r>
            <a:r>
              <a:rPr lang="en-GB" dirty="0"/>
              <a:t>, K. 2018).</a:t>
            </a:r>
          </a:p>
          <a:p>
            <a:pPr lvl="0"/>
            <a:r>
              <a:rPr lang="en-GB" dirty="0"/>
              <a:t>Artemisia is thought to have betrayed Persia in Battle of Salamis in 480 B.C. However this is unclear as she has received admiration from both the Greeks and the Persians, including that of the Persian king Xerxes, who praised her cleverness. (</a:t>
            </a:r>
            <a:r>
              <a:rPr lang="en-GB" dirty="0" err="1"/>
              <a:t>Karbo</a:t>
            </a:r>
            <a:r>
              <a:rPr lang="en-GB" dirty="0"/>
              <a:t>, K. 2018).</a:t>
            </a:r>
          </a:p>
          <a:p>
            <a:pPr lvl="0"/>
            <a:r>
              <a:rPr lang="en-GB" dirty="0"/>
              <a:t>She is debated about in many works of history including the ancient author </a:t>
            </a:r>
            <a:r>
              <a:rPr lang="en-GB" dirty="0" err="1"/>
              <a:t>Herotodus</a:t>
            </a:r>
            <a:r>
              <a:rPr lang="en-GB" dirty="0"/>
              <a:t> and a modern day scholar </a:t>
            </a:r>
            <a:r>
              <a:rPr lang="en-GB" dirty="0" err="1"/>
              <a:t>Karbo</a:t>
            </a:r>
            <a:r>
              <a:rPr lang="en-GB" dirty="0"/>
              <a:t>, K. </a:t>
            </a:r>
          </a:p>
          <a:p>
            <a:endParaRPr lang="en-GB" dirty="0"/>
          </a:p>
        </p:txBody>
      </p:sp>
    </p:spTree>
    <p:extLst>
      <p:ext uri="{BB962C8B-B14F-4D97-AF65-F5344CB8AC3E}">
        <p14:creationId xmlns:p14="http://schemas.microsoft.com/office/powerpoint/2010/main" val="8595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027C4-BA6A-4764-B764-3FDFEB94F98F}"/>
              </a:ext>
            </a:extLst>
          </p:cNvPr>
          <p:cNvSpPr>
            <a:spLocks noGrp="1"/>
          </p:cNvSpPr>
          <p:nvPr>
            <p:ph type="title"/>
          </p:nvPr>
        </p:nvSpPr>
        <p:spPr/>
        <p:txBody>
          <a:bodyPr/>
          <a:lstStyle/>
          <a:p>
            <a:r>
              <a:rPr lang="en-GB" u="sng" dirty="0"/>
              <a:t>Conclusion</a:t>
            </a:r>
            <a:r>
              <a:rPr lang="en-GB" dirty="0"/>
              <a:t> </a:t>
            </a:r>
            <a:br>
              <a:rPr lang="en-GB" dirty="0"/>
            </a:br>
            <a:endParaRPr lang="en-GB" dirty="0"/>
          </a:p>
        </p:txBody>
      </p:sp>
      <p:sp>
        <p:nvSpPr>
          <p:cNvPr id="3" name="Content Placeholder 2">
            <a:extLst>
              <a:ext uri="{FF2B5EF4-FFF2-40B4-BE49-F238E27FC236}">
                <a16:creationId xmlns:a16="http://schemas.microsoft.com/office/drawing/2014/main" id="{58266EB6-B02C-4A3D-B8C1-9C7EB60C1FCF}"/>
              </a:ext>
            </a:extLst>
          </p:cNvPr>
          <p:cNvSpPr>
            <a:spLocks noGrp="1"/>
          </p:cNvSpPr>
          <p:nvPr>
            <p:ph idx="1"/>
          </p:nvPr>
        </p:nvSpPr>
        <p:spPr/>
        <p:txBody>
          <a:bodyPr/>
          <a:lstStyle/>
          <a:p>
            <a:r>
              <a:rPr lang="en-GB" dirty="0"/>
              <a:t>To conclude throughout the different societies of Athens, Sparta and Macedonia women were seen as secondary class.</a:t>
            </a:r>
          </a:p>
          <a:p>
            <a:r>
              <a:rPr lang="en-GB" dirty="0"/>
              <a:t>This was also the case with regards to war.</a:t>
            </a:r>
          </a:p>
          <a:p>
            <a:r>
              <a:rPr lang="en-GB" dirty="0"/>
              <a:t>However there were some women who managed to become important and respected in the ancient. </a:t>
            </a:r>
          </a:p>
          <a:p>
            <a:r>
              <a:rPr lang="en-GB" dirty="0"/>
              <a:t>Even including places that were not Athens, Sparta or Macedonia which were Argive and Halicarnassus. </a:t>
            </a:r>
          </a:p>
          <a:p>
            <a:r>
              <a:rPr lang="en-GB" dirty="0"/>
              <a:t>Although there are women who managed this it is important to look at where thy were from and what their status is in the society as wealthier women were more able to do this that those of average wealth.   </a:t>
            </a:r>
          </a:p>
        </p:txBody>
      </p:sp>
    </p:spTree>
    <p:extLst>
      <p:ext uri="{BB962C8B-B14F-4D97-AF65-F5344CB8AC3E}">
        <p14:creationId xmlns:p14="http://schemas.microsoft.com/office/powerpoint/2010/main" val="4135299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39A80-2514-4872-8017-569B9BE71D7D}"/>
              </a:ext>
            </a:extLst>
          </p:cNvPr>
          <p:cNvSpPr>
            <a:spLocks noGrp="1"/>
          </p:cNvSpPr>
          <p:nvPr>
            <p:ph type="title"/>
          </p:nvPr>
        </p:nvSpPr>
        <p:spPr>
          <a:xfrm>
            <a:off x="1057656" y="0"/>
            <a:ext cx="10058400" cy="1143071"/>
          </a:xfrm>
        </p:spPr>
        <p:txBody>
          <a:bodyPr/>
          <a:lstStyle/>
          <a:p>
            <a:r>
              <a:rPr lang="en-GB" u="sng" dirty="0"/>
              <a:t>Bibliography</a:t>
            </a:r>
          </a:p>
        </p:txBody>
      </p:sp>
      <p:sp>
        <p:nvSpPr>
          <p:cNvPr id="3" name="Content Placeholder 2">
            <a:extLst>
              <a:ext uri="{FF2B5EF4-FFF2-40B4-BE49-F238E27FC236}">
                <a16:creationId xmlns:a16="http://schemas.microsoft.com/office/drawing/2014/main" id="{3748A1A9-8700-4442-B5A9-57C423D75C7B}"/>
              </a:ext>
            </a:extLst>
          </p:cNvPr>
          <p:cNvSpPr>
            <a:spLocks noGrp="1"/>
          </p:cNvSpPr>
          <p:nvPr>
            <p:ph idx="1"/>
          </p:nvPr>
        </p:nvSpPr>
        <p:spPr/>
        <p:txBody>
          <a:bodyPr>
            <a:normAutofit/>
          </a:bodyPr>
          <a:lstStyle/>
          <a:p>
            <a:endParaRPr lang="en-GB" dirty="0"/>
          </a:p>
          <a:p>
            <a:endParaRPr lang="en-GB" dirty="0"/>
          </a:p>
          <a:p>
            <a:endParaRPr lang="en-GB" dirty="0"/>
          </a:p>
        </p:txBody>
      </p:sp>
      <p:sp>
        <p:nvSpPr>
          <p:cNvPr id="4" name="TextBox 3">
            <a:extLst>
              <a:ext uri="{FF2B5EF4-FFF2-40B4-BE49-F238E27FC236}">
                <a16:creationId xmlns:a16="http://schemas.microsoft.com/office/drawing/2014/main" id="{3632C772-383C-4295-BF86-A7377EF83891}"/>
              </a:ext>
            </a:extLst>
          </p:cNvPr>
          <p:cNvSpPr txBox="1"/>
          <p:nvPr/>
        </p:nvSpPr>
        <p:spPr>
          <a:xfrm>
            <a:off x="1057656" y="1143071"/>
            <a:ext cx="10052304" cy="5355312"/>
          </a:xfrm>
          <a:prstGeom prst="rect">
            <a:avLst/>
          </a:prstGeom>
          <a:noFill/>
        </p:spPr>
        <p:txBody>
          <a:bodyPr wrap="square" rtlCol="0">
            <a:spAutoFit/>
          </a:bodyPr>
          <a:lstStyle/>
          <a:p>
            <a:r>
              <a:rPr lang="en-GB" dirty="0"/>
              <a:t>Blundell, Sue &amp; Blundell, Susan (1995) Google-Books-ID: Xfx1VaSIOgQC. </a:t>
            </a:r>
            <a:r>
              <a:rPr lang="en-GB" i="1" dirty="0"/>
              <a:t>Women in Ancient Greece</a:t>
            </a:r>
            <a:r>
              <a:rPr lang="en-GB" dirty="0"/>
              <a:t>. Harvard University Press.</a:t>
            </a:r>
          </a:p>
          <a:p>
            <a:r>
              <a:rPr lang="en-GB" dirty="0"/>
              <a:t>Carney, E. (1987) The Career of </a:t>
            </a:r>
            <a:r>
              <a:rPr lang="en-GB" dirty="0" err="1"/>
              <a:t>Adea-Eurydike</a:t>
            </a:r>
            <a:r>
              <a:rPr lang="en-GB" dirty="0"/>
              <a:t>. </a:t>
            </a:r>
            <a:r>
              <a:rPr lang="en-GB" i="1" dirty="0"/>
              <a:t>Historia: </a:t>
            </a:r>
            <a:r>
              <a:rPr lang="en-GB" i="1" dirty="0" err="1"/>
              <a:t>Zeitschrift</a:t>
            </a:r>
            <a:r>
              <a:rPr lang="en-GB" i="1" dirty="0"/>
              <a:t> </a:t>
            </a:r>
            <a:r>
              <a:rPr lang="en-GB" i="1" dirty="0" err="1"/>
              <a:t>für</a:t>
            </a:r>
            <a:r>
              <a:rPr lang="en-GB" i="1" dirty="0"/>
              <a:t> Alte </a:t>
            </a:r>
            <a:r>
              <a:rPr lang="en-GB" i="1" dirty="0" err="1"/>
              <a:t>Geschichte</a:t>
            </a:r>
            <a:r>
              <a:rPr lang="en-GB" dirty="0"/>
              <a:t>. 36 (4), 496–502.</a:t>
            </a:r>
          </a:p>
          <a:p>
            <a:r>
              <a:rPr lang="en-GB" dirty="0"/>
              <a:t>Carney, E. D. (2006) </a:t>
            </a:r>
            <a:r>
              <a:rPr lang="en-GB" i="1" dirty="0"/>
              <a:t>Olympias mother of Alexander the Great</a:t>
            </a:r>
            <a:r>
              <a:rPr lang="en-GB" dirty="0"/>
              <a:t>. Women of the ancient world. New York: Routledge. </a:t>
            </a:r>
          </a:p>
          <a:p>
            <a:r>
              <a:rPr lang="en-GB" dirty="0"/>
              <a:t>Cartledge, Paul (1981), "Spartan Wives: Liberation or License?", The Classical Quarterly, 31</a:t>
            </a:r>
          </a:p>
          <a:p>
            <a:r>
              <a:rPr lang="en-GB" dirty="0"/>
              <a:t>Jacqueline Fabre-</a:t>
            </a:r>
            <a:r>
              <a:rPr lang="en-GB" dirty="0" err="1"/>
              <a:t>Serris</a:t>
            </a:r>
            <a:r>
              <a:rPr lang="en-GB" dirty="0"/>
              <a:t> editor &amp; Alison Keith editor (2015) </a:t>
            </a:r>
            <a:r>
              <a:rPr lang="en-GB" i="1" dirty="0"/>
              <a:t>Women &amp; war in antiquity</a:t>
            </a:r>
            <a:r>
              <a:rPr lang="en-GB" dirty="0"/>
              <a:t>. Baltimore: Johns Hopkins University Press.</a:t>
            </a:r>
          </a:p>
          <a:p>
            <a:r>
              <a:rPr lang="en-GB" dirty="0" err="1"/>
              <a:t>Karbo</a:t>
            </a:r>
            <a:r>
              <a:rPr lang="en-GB" dirty="0"/>
              <a:t>, K. (2018) Google-Books-ID: re5GDwAAQBAJ. </a:t>
            </a:r>
            <a:r>
              <a:rPr lang="en-GB" i="1" dirty="0"/>
              <a:t>In Praise of Difficult Women</a:t>
            </a:r>
            <a:r>
              <a:rPr lang="en-GB" dirty="0"/>
              <a:t>. Simon and Schuster.</a:t>
            </a:r>
          </a:p>
          <a:p>
            <a:r>
              <a:rPr lang="en-GB" dirty="0"/>
              <a:t>Loman, P. (2004) No Woman No War: Women’s Participation in Ancient Greek Warfare. </a:t>
            </a:r>
            <a:r>
              <a:rPr lang="en-GB" i="1" dirty="0"/>
              <a:t>Greece &amp; Rome</a:t>
            </a:r>
            <a:r>
              <a:rPr lang="en-GB" dirty="0"/>
              <a:t>. 51 (1), 34–55.</a:t>
            </a:r>
          </a:p>
          <a:p>
            <a:r>
              <a:rPr lang="en-GB" dirty="0"/>
              <a:t> </a:t>
            </a:r>
          </a:p>
          <a:p>
            <a:r>
              <a:rPr lang="en-GB" dirty="0"/>
              <a:t>Aristophanes, Lysistrata  </a:t>
            </a:r>
          </a:p>
          <a:p>
            <a:r>
              <a:rPr lang="en-GB" dirty="0"/>
              <a:t>Aristotle, Book 2, Ch. 9, trans. Benjamin Jowett, London: Colonial Press, 1900</a:t>
            </a:r>
          </a:p>
          <a:p>
            <a:r>
              <a:rPr lang="en-GB" dirty="0"/>
              <a:t>Homeric epic, Hymn to Demeter</a:t>
            </a:r>
          </a:p>
          <a:p>
            <a:r>
              <a:rPr lang="en-GB" dirty="0"/>
              <a:t>Xenophon. Constitution of Sparta.</a:t>
            </a:r>
          </a:p>
          <a:p>
            <a:endParaRPr lang="en-GB" dirty="0"/>
          </a:p>
        </p:txBody>
      </p:sp>
    </p:spTree>
    <p:extLst>
      <p:ext uri="{BB962C8B-B14F-4D97-AF65-F5344CB8AC3E}">
        <p14:creationId xmlns:p14="http://schemas.microsoft.com/office/powerpoint/2010/main" val="13592714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2659</TotalTime>
  <Words>1553</Words>
  <Application>Microsoft Office PowerPoint</Application>
  <PresentationFormat>Widescreen</PresentationFormat>
  <Paragraphs>98</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Rockwell</vt:lpstr>
      <vt:lpstr>Rockwell Condensed</vt:lpstr>
      <vt:lpstr>Wingdings</vt:lpstr>
      <vt:lpstr>Wood Type</vt:lpstr>
      <vt:lpstr>Females in war and how they got power in a male dominated society</vt:lpstr>
      <vt:lpstr>Introduction </vt:lpstr>
      <vt:lpstr>a male dominated patriarchal society</vt:lpstr>
      <vt:lpstr>Athenian women</vt:lpstr>
      <vt:lpstr>Spartan women</vt:lpstr>
      <vt:lpstr>War was a male domain </vt:lpstr>
      <vt:lpstr>Olympias</vt:lpstr>
      <vt:lpstr>Adea Euridice</vt:lpstr>
      <vt:lpstr>Artemisia</vt:lpstr>
      <vt:lpstr>Conclusion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Females in war and how they got power in a male dominated society</dc:title>
  <dc:creator>Carrina Tucker-hughes (1706475)</dc:creator>
  <cp:lastModifiedBy>Carrina Tucker-hughes (1706475)</cp:lastModifiedBy>
  <cp:revision>1</cp:revision>
  <dcterms:created xsi:type="dcterms:W3CDTF">2018-12-15T14:20:21Z</dcterms:created>
  <dcterms:modified xsi:type="dcterms:W3CDTF">2018-12-19T23:21:07Z</dcterms:modified>
</cp:coreProperties>
</file>