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5" r:id="rId4"/>
  </p:sldMasterIdLst>
  <p:sldIdLst>
    <p:sldId id="256" r:id="rId5"/>
    <p:sldId id="257" r:id="rId6"/>
    <p:sldId id="258" r:id="rId7"/>
    <p:sldId id="260" r:id="rId8"/>
    <p:sldId id="259"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BE6954-C306-446D-AF28-4154BDE394A9}" v="82" dt="2021-02-22T13:29:50.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cey" userId="c48f9dc1-0111-4855-a370-21935f7c46bc" providerId="ADAL" clId="{8DBE6954-C306-446D-AF28-4154BDE394A9}"/>
    <pc:docChg chg="undo custSel addSld delSld modSld sldOrd">
      <pc:chgData name="Tracey" userId="c48f9dc1-0111-4855-a370-21935f7c46bc" providerId="ADAL" clId="{8DBE6954-C306-446D-AF28-4154BDE394A9}" dt="2021-02-23T10:05:23.561" v="7852" actId="255"/>
      <pc:docMkLst>
        <pc:docMk/>
      </pc:docMkLst>
      <pc:sldChg chg="addSp delSp modSp mod setBg setClrOvrMap delDesignElem">
        <pc:chgData name="Tracey" userId="c48f9dc1-0111-4855-a370-21935f7c46bc" providerId="ADAL" clId="{8DBE6954-C306-446D-AF28-4154BDE394A9}" dt="2021-02-14T15:44:56.760" v="1661" actId="1076"/>
        <pc:sldMkLst>
          <pc:docMk/>
          <pc:sldMk cId="2148307246" sldId="256"/>
        </pc:sldMkLst>
        <pc:spChg chg="mod">
          <ac:chgData name="Tracey" userId="c48f9dc1-0111-4855-a370-21935f7c46bc" providerId="ADAL" clId="{8DBE6954-C306-446D-AF28-4154BDE394A9}" dt="2021-02-14T15:43:00.983" v="1652" actId="26606"/>
          <ac:spMkLst>
            <pc:docMk/>
            <pc:sldMk cId="2148307246" sldId="256"/>
            <ac:spMk id="9" creationId="{3FA78D0A-D252-4E73-83FE-5890839ECCCC}"/>
          </ac:spMkLst>
        </pc:spChg>
        <pc:spChg chg="mod">
          <ac:chgData name="Tracey" userId="c48f9dc1-0111-4855-a370-21935f7c46bc" providerId="ADAL" clId="{8DBE6954-C306-446D-AF28-4154BDE394A9}" dt="2021-02-14T15:43:00.983" v="1652" actId="26606"/>
          <ac:spMkLst>
            <pc:docMk/>
            <pc:sldMk cId="2148307246" sldId="256"/>
            <ac:spMk id="30" creationId="{9D6AD424-F142-415C-8E05-1A9F5A327879}"/>
          </ac:spMkLst>
        </pc:spChg>
        <pc:spChg chg="add del">
          <ac:chgData name="Tracey" userId="c48f9dc1-0111-4855-a370-21935f7c46bc" providerId="ADAL" clId="{8DBE6954-C306-446D-AF28-4154BDE394A9}" dt="2021-02-14T15:43:00.983" v="1652" actId="26606"/>
          <ac:spMkLst>
            <pc:docMk/>
            <pc:sldMk cId="2148307246" sldId="256"/>
            <ac:spMk id="35" creationId="{76EFD3D9-44F0-4267-BCC1-1613E79D8274}"/>
          </ac:spMkLst>
        </pc:spChg>
        <pc:spChg chg="add del">
          <ac:chgData name="Tracey" userId="c48f9dc1-0111-4855-a370-21935f7c46bc" providerId="ADAL" clId="{8DBE6954-C306-446D-AF28-4154BDE394A9}" dt="2021-02-14T15:43:00.983" v="1652" actId="26606"/>
          <ac:spMkLst>
            <pc:docMk/>
            <pc:sldMk cId="2148307246" sldId="256"/>
            <ac:spMk id="37" creationId="{A779A851-95D6-41AF-937A-B0E4B7F6FA8D}"/>
          </ac:spMkLst>
        </pc:spChg>
        <pc:spChg chg="add del">
          <ac:chgData name="Tracey" userId="c48f9dc1-0111-4855-a370-21935f7c46bc" providerId="ADAL" clId="{8DBE6954-C306-446D-AF28-4154BDE394A9}" dt="2021-02-14T15:43:00.983" v="1652" actId="26606"/>
          <ac:spMkLst>
            <pc:docMk/>
            <pc:sldMk cId="2148307246" sldId="256"/>
            <ac:spMk id="39" creationId="{953FB2E7-B6CB-429C-81EB-D9516D6D5C8D}"/>
          </ac:spMkLst>
        </pc:spChg>
        <pc:spChg chg="add del">
          <ac:chgData name="Tracey" userId="c48f9dc1-0111-4855-a370-21935f7c46bc" providerId="ADAL" clId="{8DBE6954-C306-446D-AF28-4154BDE394A9}" dt="2021-02-14T15:43:00.983" v="1652" actId="26606"/>
          <ac:spMkLst>
            <pc:docMk/>
            <pc:sldMk cId="2148307246" sldId="256"/>
            <ac:spMk id="41" creationId="{2EC40DB1-B719-4A13-9A4D-0966B4B27866}"/>
          </ac:spMkLst>
        </pc:spChg>
        <pc:spChg chg="add del">
          <ac:chgData name="Tracey" userId="c48f9dc1-0111-4855-a370-21935f7c46bc" providerId="ADAL" clId="{8DBE6954-C306-446D-AF28-4154BDE394A9}" dt="2021-02-14T15:43:00.983" v="1652" actId="26606"/>
          <ac:spMkLst>
            <pc:docMk/>
            <pc:sldMk cId="2148307246" sldId="256"/>
            <ac:spMk id="43" creationId="{82211336-CFF3-412D-868A-6679C1004C45}"/>
          </ac:spMkLst>
        </pc:spChg>
        <pc:spChg chg="add del">
          <ac:chgData name="Tracey" userId="c48f9dc1-0111-4855-a370-21935f7c46bc" providerId="ADAL" clId="{8DBE6954-C306-446D-AF28-4154BDE394A9}" dt="2021-02-14T15:40:33.319" v="1648" actId="26606"/>
          <ac:spMkLst>
            <pc:docMk/>
            <pc:sldMk cId="2148307246" sldId="256"/>
            <ac:spMk id="45" creationId="{EF666E30-6F0A-449A-BEC2-DF59127354DF}"/>
          </ac:spMkLst>
        </pc:spChg>
        <pc:spChg chg="add del">
          <ac:chgData name="Tracey" userId="c48f9dc1-0111-4855-a370-21935f7c46bc" providerId="ADAL" clId="{8DBE6954-C306-446D-AF28-4154BDE394A9}" dt="2021-02-14T15:40:33.319" v="1648" actId="26606"/>
          <ac:spMkLst>
            <pc:docMk/>
            <pc:sldMk cId="2148307246" sldId="256"/>
            <ac:spMk id="47" creationId="{CE3C5560-7A9C-489F-9148-18C5E1D0F0B2}"/>
          </ac:spMkLst>
        </pc:spChg>
        <pc:spChg chg="del">
          <ac:chgData name="Tracey" userId="c48f9dc1-0111-4855-a370-21935f7c46bc" providerId="ADAL" clId="{8DBE6954-C306-446D-AF28-4154BDE394A9}" dt="2021-01-30T16:41:23.222" v="72"/>
          <ac:spMkLst>
            <pc:docMk/>
            <pc:sldMk cId="2148307246" sldId="256"/>
            <ac:spMk id="65" creationId="{2D6FBB9D-1CAA-4D05-AB33-BABDFE17B843}"/>
          </ac:spMkLst>
        </pc:spChg>
        <pc:spChg chg="del">
          <ac:chgData name="Tracey" userId="c48f9dc1-0111-4855-a370-21935f7c46bc" providerId="ADAL" clId="{8DBE6954-C306-446D-AF28-4154BDE394A9}" dt="2021-01-30T16:41:23.222" v="72"/>
          <ac:spMkLst>
            <pc:docMk/>
            <pc:sldMk cId="2148307246" sldId="256"/>
            <ac:spMk id="67" creationId="{04727B71-B4B6-4823-80A1-68C40B475118}"/>
          </ac:spMkLst>
        </pc:spChg>
        <pc:spChg chg="del">
          <ac:chgData name="Tracey" userId="c48f9dc1-0111-4855-a370-21935f7c46bc" providerId="ADAL" clId="{8DBE6954-C306-446D-AF28-4154BDE394A9}" dt="2021-01-30T16:41:23.222" v="72"/>
          <ac:spMkLst>
            <pc:docMk/>
            <pc:sldMk cId="2148307246" sldId="256"/>
            <ac:spMk id="69" creationId="{79A6DB05-9FB5-4B07-8675-74C23D4FD89D}"/>
          </ac:spMkLst>
        </pc:spChg>
        <pc:spChg chg="del">
          <ac:chgData name="Tracey" userId="c48f9dc1-0111-4855-a370-21935f7c46bc" providerId="ADAL" clId="{8DBE6954-C306-446D-AF28-4154BDE394A9}" dt="2021-01-30T16:41:23.222" v="72"/>
          <ac:spMkLst>
            <pc:docMk/>
            <pc:sldMk cId="2148307246" sldId="256"/>
            <ac:spMk id="71" creationId="{9AA72BD9-2C5A-4EDC-931F-5AA08EACA0F3}"/>
          </ac:spMkLst>
        </pc:spChg>
        <pc:spChg chg="del">
          <ac:chgData name="Tracey" userId="c48f9dc1-0111-4855-a370-21935f7c46bc" providerId="ADAL" clId="{8DBE6954-C306-446D-AF28-4154BDE394A9}" dt="2021-01-30T16:41:23.222" v="72"/>
          <ac:spMkLst>
            <pc:docMk/>
            <pc:sldMk cId="2148307246" sldId="256"/>
            <ac:spMk id="73" creationId="{8A6DB0E6-E65F-4229-A5A0-2500203B6CC3}"/>
          </ac:spMkLst>
        </pc:spChg>
        <pc:spChg chg="del">
          <ac:chgData name="Tracey" userId="c48f9dc1-0111-4855-a370-21935f7c46bc" providerId="ADAL" clId="{8DBE6954-C306-446D-AF28-4154BDE394A9}" dt="2021-01-30T16:41:23.222" v="72"/>
          <ac:spMkLst>
            <pc:docMk/>
            <pc:sldMk cId="2148307246" sldId="256"/>
            <ac:spMk id="75" creationId="{55D4142C-5077-457F-A6AD-3FECFDB39685}"/>
          </ac:spMkLst>
        </pc:spChg>
        <pc:spChg chg="del">
          <ac:chgData name="Tracey" userId="c48f9dc1-0111-4855-a370-21935f7c46bc" providerId="ADAL" clId="{8DBE6954-C306-446D-AF28-4154BDE394A9}" dt="2021-01-30T16:41:23.222" v="72"/>
          <ac:spMkLst>
            <pc:docMk/>
            <pc:sldMk cId="2148307246" sldId="256"/>
            <ac:spMk id="77" creationId="{7A5F0580-5EE9-419F-96EE-B6529EF6E7D0}"/>
          </ac:spMkLst>
        </pc:spChg>
        <pc:grpChg chg="add del">
          <ac:chgData name="Tracey" userId="c48f9dc1-0111-4855-a370-21935f7c46bc" providerId="ADAL" clId="{8DBE6954-C306-446D-AF28-4154BDE394A9}" dt="2021-02-14T15:40:33.319" v="1648" actId="26606"/>
          <ac:grpSpMkLst>
            <pc:docMk/>
            <pc:sldMk cId="2148307246" sldId="256"/>
            <ac:grpSpMk id="49" creationId="{F922E01E-AEA7-4E04-B3AF-10DE5CF279D1}"/>
          </ac:grpSpMkLst>
        </pc:grpChg>
        <pc:picChg chg="add del mod ord">
          <ac:chgData name="Tracey" userId="c48f9dc1-0111-4855-a370-21935f7c46bc" providerId="ADAL" clId="{8DBE6954-C306-446D-AF28-4154BDE394A9}" dt="2021-02-14T15:44:56.760" v="1661" actId="1076"/>
          <ac:picMkLst>
            <pc:docMk/>
            <pc:sldMk cId="2148307246" sldId="256"/>
            <ac:picMk id="40" creationId="{A12699F8-BB72-4DE2-AE44-52E14E9A66D3}"/>
          </ac:picMkLst>
        </pc:picChg>
        <pc:cxnChg chg="add del">
          <ac:chgData name="Tracey" userId="c48f9dc1-0111-4855-a370-21935f7c46bc" providerId="ADAL" clId="{8DBE6954-C306-446D-AF28-4154BDE394A9}" dt="2021-02-14T15:40:33.319" v="1648" actId="26606"/>
          <ac:cxnSpMkLst>
            <pc:docMk/>
            <pc:sldMk cId="2148307246" sldId="256"/>
            <ac:cxnSpMk id="54" creationId="{56020367-4FD5-4596-8E10-C5F095CD8DBF}"/>
          </ac:cxnSpMkLst>
        </pc:cxnChg>
      </pc:sldChg>
      <pc:sldChg chg="addSp delSp modSp new mod setBg setClrOvrMap delDesignElem">
        <pc:chgData name="Tracey" userId="c48f9dc1-0111-4855-a370-21935f7c46bc" providerId="ADAL" clId="{8DBE6954-C306-446D-AF28-4154BDE394A9}" dt="2021-02-19T22:39:20.855" v="7683" actId="20577"/>
        <pc:sldMkLst>
          <pc:docMk/>
          <pc:sldMk cId="4011621678" sldId="257"/>
        </pc:sldMkLst>
        <pc:spChg chg="add mod ord">
          <ac:chgData name="Tracey" userId="c48f9dc1-0111-4855-a370-21935f7c46bc" providerId="ADAL" clId="{8DBE6954-C306-446D-AF28-4154BDE394A9}" dt="2021-01-30T16:51:47.691" v="443" actId="26606"/>
          <ac:spMkLst>
            <pc:docMk/>
            <pc:sldMk cId="4011621678" sldId="257"/>
            <ac:spMk id="2" creationId="{E3A8F1EC-1C2D-4121-8E04-33723FA3205A}"/>
          </ac:spMkLst>
        </pc:spChg>
        <pc:spChg chg="add mod">
          <ac:chgData name="Tracey" userId="c48f9dc1-0111-4855-a370-21935f7c46bc" providerId="ADAL" clId="{8DBE6954-C306-446D-AF28-4154BDE394A9}" dt="2021-02-19T22:39:20.855" v="7683" actId="20577"/>
          <ac:spMkLst>
            <pc:docMk/>
            <pc:sldMk cId="4011621678" sldId="257"/>
            <ac:spMk id="3" creationId="{91CE21C9-46BD-4EFD-B1CE-30B2644D28D4}"/>
          </ac:spMkLst>
        </pc:spChg>
        <pc:spChg chg="add del">
          <ac:chgData name="Tracey" userId="c48f9dc1-0111-4855-a370-21935f7c46bc" providerId="ADAL" clId="{8DBE6954-C306-446D-AF28-4154BDE394A9}" dt="2021-01-30T16:41:55.105" v="74" actId="26606"/>
          <ac:spMkLst>
            <pc:docMk/>
            <pc:sldMk cId="4011621678" sldId="257"/>
            <ac:spMk id="7" creationId="{DA3C47C2-33A2-44B2-BEAB-FEB679075C24}"/>
          </ac:spMkLst>
        </pc:spChg>
        <pc:spChg chg="add del">
          <ac:chgData name="Tracey" userId="c48f9dc1-0111-4855-a370-21935f7c46bc" providerId="ADAL" clId="{8DBE6954-C306-446D-AF28-4154BDE394A9}" dt="2021-01-30T16:41:55.105" v="74" actId="26606"/>
          <ac:spMkLst>
            <pc:docMk/>
            <pc:sldMk cId="4011621678" sldId="257"/>
            <ac:spMk id="9" creationId="{AD182BA8-54AD-4D9F-8264-B0FA8BB47D7C}"/>
          </ac:spMkLst>
        </pc:spChg>
        <pc:spChg chg="add del">
          <ac:chgData name="Tracey" userId="c48f9dc1-0111-4855-a370-21935f7c46bc" providerId="ADAL" clId="{8DBE6954-C306-446D-AF28-4154BDE394A9}" dt="2021-01-30T16:41:55.105" v="74" actId="26606"/>
          <ac:spMkLst>
            <pc:docMk/>
            <pc:sldMk cId="4011621678" sldId="257"/>
            <ac:spMk id="11" creationId="{4ED83379-0499-45E1-AB78-6AA230F96442}"/>
          </ac:spMkLst>
        </pc:spChg>
        <pc:spChg chg="add del">
          <ac:chgData name="Tracey" userId="c48f9dc1-0111-4855-a370-21935f7c46bc" providerId="ADAL" clId="{8DBE6954-C306-446D-AF28-4154BDE394A9}" dt="2021-01-30T16:44:33.568" v="80" actId="26606"/>
          <ac:spMkLst>
            <pc:docMk/>
            <pc:sldMk cId="4011621678" sldId="257"/>
            <ac:spMk id="13" creationId="{A017E2F9-032A-4CAE-A2E4-7465A67B7A03}"/>
          </ac:spMkLst>
        </pc:spChg>
        <pc:spChg chg="add del">
          <ac:chgData name="Tracey" userId="c48f9dc1-0111-4855-a370-21935f7c46bc" providerId="ADAL" clId="{8DBE6954-C306-446D-AF28-4154BDE394A9}" dt="2021-01-30T16:44:33.568" v="80" actId="26606"/>
          <ac:spMkLst>
            <pc:docMk/>
            <pc:sldMk cId="4011621678" sldId="257"/>
            <ac:spMk id="14" creationId="{036EB2E8-1BD0-492D-BF5A-CE0184DA769D}"/>
          </ac:spMkLst>
        </pc:spChg>
        <pc:spChg chg="add del">
          <ac:chgData name="Tracey" userId="c48f9dc1-0111-4855-a370-21935f7c46bc" providerId="ADAL" clId="{8DBE6954-C306-446D-AF28-4154BDE394A9}" dt="2021-01-30T16:44:33.568" v="80" actId="26606"/>
          <ac:spMkLst>
            <pc:docMk/>
            <pc:sldMk cId="4011621678" sldId="257"/>
            <ac:spMk id="15" creationId="{5316ED32-D562-46FD-A6C1-B0FBF4EF62B6}"/>
          </ac:spMkLst>
        </pc:spChg>
        <pc:spChg chg="add del">
          <ac:chgData name="Tracey" userId="c48f9dc1-0111-4855-a370-21935f7c46bc" providerId="ADAL" clId="{8DBE6954-C306-446D-AF28-4154BDE394A9}" dt="2021-01-30T16:51:47.691" v="443" actId="26606"/>
          <ac:spMkLst>
            <pc:docMk/>
            <pc:sldMk cId="4011621678" sldId="257"/>
            <ac:spMk id="20" creationId="{DA3C47C2-33A2-44B2-BEAB-FEB679075C24}"/>
          </ac:spMkLst>
        </pc:spChg>
        <pc:spChg chg="add del">
          <ac:chgData name="Tracey" userId="c48f9dc1-0111-4855-a370-21935f7c46bc" providerId="ADAL" clId="{8DBE6954-C306-446D-AF28-4154BDE394A9}" dt="2021-01-30T16:51:47.691" v="443" actId="26606"/>
          <ac:spMkLst>
            <pc:docMk/>
            <pc:sldMk cId="4011621678" sldId="257"/>
            <ac:spMk id="22" creationId="{AD182BA8-54AD-4D9F-8264-B0FA8BB47D7C}"/>
          </ac:spMkLst>
        </pc:spChg>
        <pc:spChg chg="add del">
          <ac:chgData name="Tracey" userId="c48f9dc1-0111-4855-a370-21935f7c46bc" providerId="ADAL" clId="{8DBE6954-C306-446D-AF28-4154BDE394A9}" dt="2021-01-30T16:51:47.691" v="443" actId="26606"/>
          <ac:spMkLst>
            <pc:docMk/>
            <pc:sldMk cId="4011621678" sldId="257"/>
            <ac:spMk id="24" creationId="{4ED83379-0499-45E1-AB78-6AA230F96442}"/>
          </ac:spMkLst>
        </pc:spChg>
        <pc:spChg chg="add del">
          <ac:chgData name="Tracey" userId="c48f9dc1-0111-4855-a370-21935f7c46bc" providerId="ADAL" clId="{8DBE6954-C306-446D-AF28-4154BDE394A9}" dt="2021-02-14T15:44:46.609" v="1657"/>
          <ac:spMkLst>
            <pc:docMk/>
            <pc:sldMk cId="4011621678" sldId="257"/>
            <ac:spMk id="30" creationId="{9AA72BD9-2C5A-4EDC-931F-5AA08EACA0F3}"/>
          </ac:spMkLst>
        </pc:spChg>
        <pc:spChg chg="add del">
          <ac:chgData name="Tracey" userId="c48f9dc1-0111-4855-a370-21935f7c46bc" providerId="ADAL" clId="{8DBE6954-C306-446D-AF28-4154BDE394A9}" dt="2021-02-14T15:44:46.609" v="1657"/>
          <ac:spMkLst>
            <pc:docMk/>
            <pc:sldMk cId="4011621678" sldId="257"/>
            <ac:spMk id="32" creationId="{DD3981AC-7B61-4947-BCF3-F7AA7FA385B9}"/>
          </ac:spMkLst>
        </pc:spChg>
        <pc:spChg chg="add del">
          <ac:chgData name="Tracey" userId="c48f9dc1-0111-4855-a370-21935f7c46bc" providerId="ADAL" clId="{8DBE6954-C306-446D-AF28-4154BDE394A9}" dt="2021-02-14T15:44:46.609" v="1657"/>
          <ac:spMkLst>
            <pc:docMk/>
            <pc:sldMk cId="4011621678" sldId="257"/>
            <ac:spMk id="34" creationId="{55D4142C-5077-457F-A6AD-3FECFDB39685}"/>
          </ac:spMkLst>
        </pc:spChg>
        <pc:spChg chg="add del">
          <ac:chgData name="Tracey" userId="c48f9dc1-0111-4855-a370-21935f7c46bc" providerId="ADAL" clId="{8DBE6954-C306-446D-AF28-4154BDE394A9}" dt="2021-02-14T15:44:46.609" v="1657"/>
          <ac:spMkLst>
            <pc:docMk/>
            <pc:sldMk cId="4011621678" sldId="257"/>
            <ac:spMk id="36" creationId="{7A5F0580-5EE9-419F-96EE-B6529EF6E7D0}"/>
          </ac:spMkLst>
        </pc:spChg>
        <pc:picChg chg="add">
          <ac:chgData name="Tracey" userId="c48f9dc1-0111-4855-a370-21935f7c46bc" providerId="ADAL" clId="{8DBE6954-C306-446D-AF28-4154BDE394A9}" dt="2021-01-30T16:51:47.691" v="443" actId="26606"/>
          <ac:picMkLst>
            <pc:docMk/>
            <pc:sldMk cId="4011621678" sldId="257"/>
            <ac:picMk id="26" creationId="{9626ECEE-6591-496A-B0A8-8E79AFBC2E03}"/>
          </ac:picMkLst>
        </pc:picChg>
      </pc:sldChg>
      <pc:sldChg chg="addSp delSp modSp new mod setBg">
        <pc:chgData name="Tracey" userId="c48f9dc1-0111-4855-a370-21935f7c46bc" providerId="ADAL" clId="{8DBE6954-C306-446D-AF28-4154BDE394A9}" dt="2021-02-19T22:39:43.814" v="7726" actId="20577"/>
        <pc:sldMkLst>
          <pc:docMk/>
          <pc:sldMk cId="3874581414" sldId="258"/>
        </pc:sldMkLst>
        <pc:spChg chg="add mod">
          <ac:chgData name="Tracey" userId="c48f9dc1-0111-4855-a370-21935f7c46bc" providerId="ADAL" clId="{8DBE6954-C306-446D-AF28-4154BDE394A9}" dt="2021-02-19T22:39:33.096" v="7704" actId="20577"/>
          <ac:spMkLst>
            <pc:docMk/>
            <pc:sldMk cId="3874581414" sldId="258"/>
            <ac:spMk id="2" creationId="{0D06F997-ADD5-43A1-B1B0-846BB6FFD186}"/>
          </ac:spMkLst>
        </pc:spChg>
        <pc:spChg chg="add mod">
          <ac:chgData name="Tracey" userId="c48f9dc1-0111-4855-a370-21935f7c46bc" providerId="ADAL" clId="{8DBE6954-C306-446D-AF28-4154BDE394A9}" dt="2021-02-13T17:59:38.408" v="1226" actId="20577"/>
          <ac:spMkLst>
            <pc:docMk/>
            <pc:sldMk cId="3874581414" sldId="258"/>
            <ac:spMk id="4" creationId="{D1CA00CE-CE7A-44DF-A44C-BAFB730DA014}"/>
          </ac:spMkLst>
        </pc:spChg>
        <pc:spChg chg="add mod">
          <ac:chgData name="Tracey" userId="c48f9dc1-0111-4855-a370-21935f7c46bc" providerId="ADAL" clId="{8DBE6954-C306-446D-AF28-4154BDE394A9}" dt="2021-02-13T17:59:52.509" v="1279" actId="20577"/>
          <ac:spMkLst>
            <pc:docMk/>
            <pc:sldMk cId="3874581414" sldId="258"/>
            <ac:spMk id="5" creationId="{5C061F47-DFB3-40D7-B924-E07CD7A5C932}"/>
          </ac:spMkLst>
        </pc:spChg>
        <pc:spChg chg="add del mod">
          <ac:chgData name="Tracey" userId="c48f9dc1-0111-4855-a370-21935f7c46bc" providerId="ADAL" clId="{8DBE6954-C306-446D-AF28-4154BDE394A9}" dt="2021-02-13T18:00:03.971" v="1344"/>
          <ac:spMkLst>
            <pc:docMk/>
            <pc:sldMk cId="3874581414" sldId="258"/>
            <ac:spMk id="6" creationId="{390E88D0-F262-41AE-B0AA-26A2626FA151}"/>
          </ac:spMkLst>
        </pc:spChg>
        <pc:spChg chg="add mod">
          <ac:chgData name="Tracey" userId="c48f9dc1-0111-4855-a370-21935f7c46bc" providerId="ADAL" clId="{8DBE6954-C306-446D-AF28-4154BDE394A9}" dt="2021-02-19T22:39:43.814" v="7726" actId="20577"/>
          <ac:spMkLst>
            <pc:docMk/>
            <pc:sldMk cId="3874581414" sldId="258"/>
            <ac:spMk id="6" creationId="{5301E343-3401-4AD9-AA32-62C6A84CF2AB}"/>
          </ac:spMkLst>
        </pc:spChg>
        <pc:spChg chg="add del mod">
          <ac:chgData name="Tracey" userId="c48f9dc1-0111-4855-a370-21935f7c46bc" providerId="ADAL" clId="{8DBE6954-C306-446D-AF28-4154BDE394A9}" dt="2021-02-14T15:52:12.092" v="1726"/>
          <ac:spMkLst>
            <pc:docMk/>
            <pc:sldMk cId="3874581414" sldId="258"/>
            <ac:spMk id="7" creationId="{B2B308A8-BEB6-4F74-A3CA-801D4D867607}"/>
          </ac:spMkLst>
        </pc:spChg>
        <pc:spChg chg="add mod">
          <ac:chgData name="Tracey" userId="c48f9dc1-0111-4855-a370-21935f7c46bc" providerId="ADAL" clId="{8DBE6954-C306-446D-AF28-4154BDE394A9}" dt="2021-02-13T17:56:54.383" v="1107" actId="14100"/>
          <ac:spMkLst>
            <pc:docMk/>
            <pc:sldMk cId="3874581414" sldId="258"/>
            <ac:spMk id="13" creationId="{94D37F62-53B5-4B6B-83C1-897B36123AD7}"/>
          </ac:spMkLst>
        </pc:spChg>
        <pc:spChg chg="add del mod">
          <ac:chgData name="Tracey" userId="c48f9dc1-0111-4855-a370-21935f7c46bc" providerId="ADAL" clId="{8DBE6954-C306-446D-AF28-4154BDE394A9}" dt="2021-02-14T15:46:25.341" v="1667" actId="21"/>
          <ac:spMkLst>
            <pc:docMk/>
            <pc:sldMk cId="3874581414" sldId="258"/>
            <ac:spMk id="14" creationId="{3C932DD2-E1FF-4889-90E2-F621A7BDC138}"/>
          </ac:spMkLst>
        </pc:spChg>
        <pc:picChg chg="add del mod">
          <ac:chgData name="Tracey" userId="c48f9dc1-0111-4855-a370-21935f7c46bc" providerId="ADAL" clId="{8DBE6954-C306-446D-AF28-4154BDE394A9}" dt="2021-02-15T19:56:10.990" v="7388" actId="21"/>
          <ac:picMkLst>
            <pc:docMk/>
            <pc:sldMk cId="3874581414" sldId="258"/>
            <ac:picMk id="3" creationId="{314FE13B-AAC5-47EC-9C31-50996A5E3009}"/>
          </ac:picMkLst>
        </pc:picChg>
        <pc:picChg chg="add del mod">
          <ac:chgData name="Tracey" userId="c48f9dc1-0111-4855-a370-21935f7c46bc" providerId="ADAL" clId="{8DBE6954-C306-446D-AF28-4154BDE394A9}" dt="2021-02-10T20:40:32.058" v="722" actId="21"/>
          <ac:picMkLst>
            <pc:docMk/>
            <pc:sldMk cId="3874581414" sldId="258"/>
            <ac:picMk id="3" creationId="{AE537719-78C5-48BC-A92F-6B2A86ED1EB2}"/>
          </ac:picMkLst>
        </pc:picChg>
        <pc:picChg chg="add del mod">
          <ac:chgData name="Tracey" userId="c48f9dc1-0111-4855-a370-21935f7c46bc" providerId="ADAL" clId="{8DBE6954-C306-446D-AF28-4154BDE394A9}" dt="2021-02-10T20:38:13.110" v="710" actId="931"/>
          <ac:picMkLst>
            <pc:docMk/>
            <pc:sldMk cId="3874581414" sldId="258"/>
            <ac:picMk id="8" creationId="{07974662-0600-4E2F-934F-F12CBFA831CA}"/>
          </ac:picMkLst>
        </pc:picChg>
        <pc:picChg chg="add mod">
          <ac:chgData name="Tracey" userId="c48f9dc1-0111-4855-a370-21935f7c46bc" providerId="ADAL" clId="{8DBE6954-C306-446D-AF28-4154BDE394A9}" dt="2021-02-15T19:51:07.841" v="7387" actId="14100"/>
          <ac:picMkLst>
            <pc:docMk/>
            <pc:sldMk cId="3874581414" sldId="258"/>
            <ac:picMk id="8" creationId="{83A5E3B1-693D-47C2-9013-0F40DE548EFA}"/>
          </ac:picMkLst>
        </pc:picChg>
        <pc:picChg chg="add mod">
          <ac:chgData name="Tracey" userId="c48f9dc1-0111-4855-a370-21935f7c46bc" providerId="ADAL" clId="{8DBE6954-C306-446D-AF28-4154BDE394A9}" dt="2021-02-15T19:57:00.329" v="7395" actId="14100"/>
          <ac:picMkLst>
            <pc:docMk/>
            <pc:sldMk cId="3874581414" sldId="258"/>
            <ac:picMk id="10" creationId="{44F775A4-00D7-4D34-AC37-43867D5ECF44}"/>
          </ac:picMkLst>
        </pc:picChg>
        <pc:picChg chg="add del mod">
          <ac:chgData name="Tracey" userId="c48f9dc1-0111-4855-a370-21935f7c46bc" providerId="ADAL" clId="{8DBE6954-C306-446D-AF28-4154BDE394A9}" dt="2021-02-14T15:46:21.137" v="1666" actId="21"/>
          <ac:picMkLst>
            <pc:docMk/>
            <pc:sldMk cId="3874581414" sldId="258"/>
            <ac:picMk id="10" creationId="{6AA7D643-B094-4173-BA99-D627DAE2CF09}"/>
          </ac:picMkLst>
        </pc:picChg>
        <pc:picChg chg="add del mod">
          <ac:chgData name="Tracey" userId="c48f9dc1-0111-4855-a370-21935f7c46bc" providerId="ADAL" clId="{8DBE6954-C306-446D-AF28-4154BDE394A9}" dt="2021-02-15T19:49:26.111" v="7371" actId="21"/>
          <ac:picMkLst>
            <pc:docMk/>
            <pc:sldMk cId="3874581414" sldId="258"/>
            <ac:picMk id="12" creationId="{2F0ECFC4-F360-4CE9-A28C-182772E5EA30}"/>
          </ac:picMkLst>
        </pc:picChg>
      </pc:sldChg>
      <pc:sldChg chg="addSp delSp modSp new mod setBg setClrOvrMap">
        <pc:chgData name="Tracey" userId="c48f9dc1-0111-4855-a370-21935f7c46bc" providerId="ADAL" clId="{8DBE6954-C306-446D-AF28-4154BDE394A9}" dt="2021-02-19T22:40:06.354" v="7780" actId="20577"/>
        <pc:sldMkLst>
          <pc:docMk/>
          <pc:sldMk cId="2199885993" sldId="259"/>
        </pc:sldMkLst>
        <pc:spChg chg="add mod">
          <ac:chgData name="Tracey" userId="c48f9dc1-0111-4855-a370-21935f7c46bc" providerId="ADAL" clId="{8DBE6954-C306-446D-AF28-4154BDE394A9}" dt="2021-02-14T20:43:23.509" v="6074" actId="5793"/>
          <ac:spMkLst>
            <pc:docMk/>
            <pc:sldMk cId="2199885993" sldId="259"/>
            <ac:spMk id="4" creationId="{F145C570-D381-48DC-A57A-F0DD3E2ADF03}"/>
          </ac:spMkLst>
        </pc:spChg>
        <pc:spChg chg="add del mod">
          <ac:chgData name="Tracey" userId="c48f9dc1-0111-4855-a370-21935f7c46bc" providerId="ADAL" clId="{8DBE6954-C306-446D-AF28-4154BDE394A9}" dt="2021-02-14T20:43:12.204" v="6067" actId="478"/>
          <ac:spMkLst>
            <pc:docMk/>
            <pc:sldMk cId="2199885993" sldId="259"/>
            <ac:spMk id="5" creationId="{361010A1-C9C7-4580-A2AF-F94FD6F70ED5}"/>
          </ac:spMkLst>
        </pc:spChg>
        <pc:spChg chg="add mod">
          <ac:chgData name="Tracey" userId="c48f9dc1-0111-4855-a370-21935f7c46bc" providerId="ADAL" clId="{8DBE6954-C306-446D-AF28-4154BDE394A9}" dt="2021-02-14T20:42:26.504" v="6064" actId="26606"/>
          <ac:spMkLst>
            <pc:docMk/>
            <pc:sldMk cId="2199885993" sldId="259"/>
            <ac:spMk id="6" creationId="{14AE7CA5-21B5-4FC6-B96F-D31C9E913A67}"/>
          </ac:spMkLst>
        </pc:spChg>
        <pc:spChg chg="add del mod">
          <ac:chgData name="Tracey" userId="c48f9dc1-0111-4855-a370-21935f7c46bc" providerId="ADAL" clId="{8DBE6954-C306-446D-AF28-4154BDE394A9}" dt="2021-02-14T20:43:08.928" v="6066" actId="478"/>
          <ac:spMkLst>
            <pc:docMk/>
            <pc:sldMk cId="2199885993" sldId="259"/>
            <ac:spMk id="7" creationId="{18F9C914-307F-4D3B-A069-F8BB1D43D687}"/>
          </ac:spMkLst>
        </pc:spChg>
        <pc:spChg chg="add mod">
          <ac:chgData name="Tracey" userId="c48f9dc1-0111-4855-a370-21935f7c46bc" providerId="ADAL" clId="{8DBE6954-C306-446D-AF28-4154BDE394A9}" dt="2021-02-14T20:42:26.504" v="6064" actId="26606"/>
          <ac:spMkLst>
            <pc:docMk/>
            <pc:sldMk cId="2199885993" sldId="259"/>
            <ac:spMk id="8" creationId="{2C2752EA-7FC6-4E32-A456-840AC0AAA85A}"/>
          </ac:spMkLst>
        </pc:spChg>
        <pc:spChg chg="add mod">
          <ac:chgData name="Tracey" userId="c48f9dc1-0111-4855-a370-21935f7c46bc" providerId="ADAL" clId="{8DBE6954-C306-446D-AF28-4154BDE394A9}" dt="2021-02-19T22:40:06.354" v="7780" actId="20577"/>
          <ac:spMkLst>
            <pc:docMk/>
            <pc:sldMk cId="2199885993" sldId="259"/>
            <ac:spMk id="9" creationId="{0126C1FF-222F-475F-ADB5-E938473049F2}"/>
          </ac:spMkLst>
        </pc:spChg>
        <pc:spChg chg="add">
          <ac:chgData name="Tracey" userId="c48f9dc1-0111-4855-a370-21935f7c46bc" providerId="ADAL" clId="{8DBE6954-C306-446D-AF28-4154BDE394A9}" dt="2021-02-14T20:42:26.504" v="6064" actId="26606"/>
          <ac:spMkLst>
            <pc:docMk/>
            <pc:sldMk cId="2199885993" sldId="259"/>
            <ac:spMk id="11" creationId="{56C20283-73E0-40EC-8AD8-057F581F64C2}"/>
          </ac:spMkLst>
        </pc:spChg>
        <pc:spChg chg="add">
          <ac:chgData name="Tracey" userId="c48f9dc1-0111-4855-a370-21935f7c46bc" providerId="ADAL" clId="{8DBE6954-C306-446D-AF28-4154BDE394A9}" dt="2021-02-14T20:42:26.504" v="6064" actId="26606"/>
          <ac:spMkLst>
            <pc:docMk/>
            <pc:sldMk cId="2199885993" sldId="259"/>
            <ac:spMk id="12" creationId="{3FCC729B-E528-40C3-82D3-BA4375575E87}"/>
          </ac:spMkLst>
        </pc:spChg>
        <pc:spChg chg="add">
          <ac:chgData name="Tracey" userId="c48f9dc1-0111-4855-a370-21935f7c46bc" providerId="ADAL" clId="{8DBE6954-C306-446D-AF28-4154BDE394A9}" dt="2021-02-14T20:42:26.504" v="6064" actId="26606"/>
          <ac:spMkLst>
            <pc:docMk/>
            <pc:sldMk cId="2199885993" sldId="259"/>
            <ac:spMk id="13" creationId="{58F1FB8D-1842-4A04-998D-6CF047AB2790}"/>
          </ac:spMkLst>
        </pc:spChg>
        <pc:spChg chg="add del">
          <ac:chgData name="Tracey" userId="c48f9dc1-0111-4855-a370-21935f7c46bc" providerId="ADAL" clId="{8DBE6954-C306-446D-AF28-4154BDE394A9}" dt="2021-02-14T17:47:19.185" v="3021" actId="26606"/>
          <ac:spMkLst>
            <pc:docMk/>
            <pc:sldMk cId="2199885993" sldId="259"/>
            <ac:spMk id="14" creationId="{56C20283-73E0-40EC-8AD8-057F581F64C2}"/>
          </ac:spMkLst>
        </pc:spChg>
        <pc:spChg chg="add del">
          <ac:chgData name="Tracey" userId="c48f9dc1-0111-4855-a370-21935f7c46bc" providerId="ADAL" clId="{8DBE6954-C306-446D-AF28-4154BDE394A9}" dt="2021-02-14T17:47:19.185" v="3021" actId="26606"/>
          <ac:spMkLst>
            <pc:docMk/>
            <pc:sldMk cId="2199885993" sldId="259"/>
            <ac:spMk id="16" creationId="{3FCC729B-E528-40C3-82D3-BA4375575E87}"/>
          </ac:spMkLst>
        </pc:spChg>
        <pc:spChg chg="add del">
          <ac:chgData name="Tracey" userId="c48f9dc1-0111-4855-a370-21935f7c46bc" providerId="ADAL" clId="{8DBE6954-C306-446D-AF28-4154BDE394A9}" dt="2021-02-14T17:47:19.185" v="3021" actId="26606"/>
          <ac:spMkLst>
            <pc:docMk/>
            <pc:sldMk cId="2199885993" sldId="259"/>
            <ac:spMk id="18" creationId="{58F1FB8D-1842-4A04-998D-6CF047AB2790}"/>
          </ac:spMkLst>
        </pc:spChg>
        <pc:spChg chg="add del">
          <ac:chgData name="Tracey" userId="c48f9dc1-0111-4855-a370-21935f7c46bc" providerId="ADAL" clId="{8DBE6954-C306-446D-AF28-4154BDE394A9}" dt="2021-02-14T17:47:30.190" v="3023" actId="26606"/>
          <ac:spMkLst>
            <pc:docMk/>
            <pc:sldMk cId="2199885993" sldId="259"/>
            <ac:spMk id="20" creationId="{C7FA33FF-088D-4F16-95A2-2C64D353DEA8}"/>
          </ac:spMkLst>
        </pc:spChg>
        <pc:spChg chg="add del">
          <ac:chgData name="Tracey" userId="c48f9dc1-0111-4855-a370-21935f7c46bc" providerId="ADAL" clId="{8DBE6954-C306-446D-AF28-4154BDE394A9}" dt="2021-02-14T17:47:30.190" v="3023" actId="26606"/>
          <ac:spMkLst>
            <pc:docMk/>
            <pc:sldMk cId="2199885993" sldId="259"/>
            <ac:spMk id="21" creationId="{A376EFB1-01CF-419F-ABF1-2AF02BBFCBD1}"/>
          </ac:spMkLst>
        </pc:spChg>
        <pc:spChg chg="add del">
          <ac:chgData name="Tracey" userId="c48f9dc1-0111-4855-a370-21935f7c46bc" providerId="ADAL" clId="{8DBE6954-C306-446D-AF28-4154BDE394A9}" dt="2021-02-14T17:47:30.190" v="3023" actId="26606"/>
          <ac:spMkLst>
            <pc:docMk/>
            <pc:sldMk cId="2199885993" sldId="259"/>
            <ac:spMk id="22" creationId="{FF9DEA15-78BD-4750-AA18-B9F28A6D5AB8}"/>
          </ac:spMkLst>
        </pc:spChg>
        <pc:picChg chg="add mod">
          <ac:chgData name="Tracey" userId="c48f9dc1-0111-4855-a370-21935f7c46bc" providerId="ADAL" clId="{8DBE6954-C306-446D-AF28-4154BDE394A9}" dt="2021-02-15T20:08:32.699" v="7408" actId="14100"/>
          <ac:picMkLst>
            <pc:docMk/>
            <pc:sldMk cId="2199885993" sldId="259"/>
            <ac:picMk id="3" creationId="{F538D0ED-E57A-42E9-A7C7-1BB0547ACEEE}"/>
          </ac:picMkLst>
        </pc:picChg>
      </pc:sldChg>
      <pc:sldChg chg="addSp delSp modSp new mod ord setBg setClrOvrMap">
        <pc:chgData name="Tracey" userId="c48f9dc1-0111-4855-a370-21935f7c46bc" providerId="ADAL" clId="{8DBE6954-C306-446D-AF28-4154BDE394A9}" dt="2021-02-22T13:29:39.196" v="7845" actId="20577"/>
        <pc:sldMkLst>
          <pc:docMk/>
          <pc:sldMk cId="4263927011" sldId="260"/>
        </pc:sldMkLst>
        <pc:spChg chg="add mod">
          <ac:chgData name="Tracey" userId="c48f9dc1-0111-4855-a370-21935f7c46bc" providerId="ADAL" clId="{8DBE6954-C306-446D-AF28-4154BDE394A9}" dt="2021-02-14T17:15:33.136" v="2697" actId="26606"/>
          <ac:spMkLst>
            <pc:docMk/>
            <pc:sldMk cId="4263927011" sldId="260"/>
            <ac:spMk id="3" creationId="{140F7DDE-8106-48CC-91B0-588E9AC1AFD2}"/>
          </ac:spMkLst>
        </pc:spChg>
        <pc:spChg chg="add mod">
          <ac:chgData name="Tracey" userId="c48f9dc1-0111-4855-a370-21935f7c46bc" providerId="ADAL" clId="{8DBE6954-C306-446D-AF28-4154BDE394A9}" dt="2021-02-22T13:29:39.196" v="7845" actId="20577"/>
          <ac:spMkLst>
            <pc:docMk/>
            <pc:sldMk cId="4263927011" sldId="260"/>
            <ac:spMk id="4" creationId="{BCD2AFA9-2F97-4D1A-82B6-9E3D8F888898}"/>
          </ac:spMkLst>
        </pc:spChg>
        <pc:spChg chg="add">
          <ac:chgData name="Tracey" userId="c48f9dc1-0111-4855-a370-21935f7c46bc" providerId="ADAL" clId="{8DBE6954-C306-446D-AF28-4154BDE394A9}" dt="2021-02-14T17:15:33.136" v="2697" actId="26606"/>
          <ac:spMkLst>
            <pc:docMk/>
            <pc:sldMk cId="4263927011" sldId="260"/>
            <ac:spMk id="9" creationId="{56C20283-73E0-40EC-8AD8-057F581F64C2}"/>
          </ac:spMkLst>
        </pc:spChg>
        <pc:spChg chg="add">
          <ac:chgData name="Tracey" userId="c48f9dc1-0111-4855-a370-21935f7c46bc" providerId="ADAL" clId="{8DBE6954-C306-446D-AF28-4154BDE394A9}" dt="2021-02-14T17:15:33.136" v="2697" actId="26606"/>
          <ac:spMkLst>
            <pc:docMk/>
            <pc:sldMk cId="4263927011" sldId="260"/>
            <ac:spMk id="11" creationId="{3FCC729B-E528-40C3-82D3-BA4375575E87}"/>
          </ac:spMkLst>
        </pc:spChg>
        <pc:spChg chg="add">
          <ac:chgData name="Tracey" userId="c48f9dc1-0111-4855-a370-21935f7c46bc" providerId="ADAL" clId="{8DBE6954-C306-446D-AF28-4154BDE394A9}" dt="2021-02-14T17:15:33.136" v="2697" actId="26606"/>
          <ac:spMkLst>
            <pc:docMk/>
            <pc:sldMk cId="4263927011" sldId="260"/>
            <ac:spMk id="13" creationId="{58F1FB8D-1842-4A04-998D-6CF047AB2790}"/>
          </ac:spMkLst>
        </pc:spChg>
        <pc:graphicFrameChg chg="add del modGraphic">
          <ac:chgData name="Tracey" userId="c48f9dc1-0111-4855-a370-21935f7c46bc" providerId="ADAL" clId="{8DBE6954-C306-446D-AF28-4154BDE394A9}" dt="2021-02-13T18:42:29.075" v="1646" actId="3680"/>
          <ac:graphicFrameMkLst>
            <pc:docMk/>
            <pc:sldMk cId="4263927011" sldId="260"/>
            <ac:graphicFrameMk id="2" creationId="{660EC9E2-8945-4F27-B35B-90E040B3B599}"/>
          </ac:graphicFrameMkLst>
        </pc:graphicFrameChg>
        <pc:picChg chg="add mod ord">
          <ac:chgData name="Tracey" userId="c48f9dc1-0111-4855-a370-21935f7c46bc" providerId="ADAL" clId="{8DBE6954-C306-446D-AF28-4154BDE394A9}" dt="2021-02-14T17:15:33.136" v="2697" actId="26606"/>
          <ac:picMkLst>
            <pc:docMk/>
            <pc:sldMk cId="4263927011" sldId="260"/>
            <ac:picMk id="2" creationId="{97DE61B5-26EE-4DDB-B6CF-33A480AD45D6}"/>
          </ac:picMkLst>
        </pc:picChg>
      </pc:sldChg>
      <pc:sldChg chg="addSp delSp modSp new del mod">
        <pc:chgData name="Tracey" userId="c48f9dc1-0111-4855-a370-21935f7c46bc" providerId="ADAL" clId="{8DBE6954-C306-446D-AF28-4154BDE394A9}" dt="2021-02-15T14:40:29.932" v="6778" actId="2696"/>
        <pc:sldMkLst>
          <pc:docMk/>
          <pc:sldMk cId="1438284468" sldId="261"/>
        </pc:sldMkLst>
        <pc:spChg chg="add del mod">
          <ac:chgData name="Tracey" userId="c48f9dc1-0111-4855-a370-21935f7c46bc" providerId="ADAL" clId="{8DBE6954-C306-446D-AF28-4154BDE394A9}" dt="2021-02-15T14:39:16.922" v="6777"/>
          <ac:spMkLst>
            <pc:docMk/>
            <pc:sldMk cId="1438284468" sldId="261"/>
            <ac:spMk id="3" creationId="{EC5E9974-8206-4392-891C-1B4F7F25A63B}"/>
          </ac:spMkLst>
        </pc:spChg>
      </pc:sldChg>
      <pc:sldChg chg="addSp delSp modSp new mod ord setBg setClrOvrMap">
        <pc:chgData name="Tracey" userId="c48f9dc1-0111-4855-a370-21935f7c46bc" providerId="ADAL" clId="{8DBE6954-C306-446D-AF28-4154BDE394A9}" dt="2021-02-19T22:40:50.201" v="7831" actId="20577"/>
        <pc:sldMkLst>
          <pc:docMk/>
          <pc:sldMk cId="2657957585" sldId="262"/>
        </pc:sldMkLst>
        <pc:spChg chg="add del mod">
          <ac:chgData name="Tracey" userId="c48f9dc1-0111-4855-a370-21935f7c46bc" providerId="ADAL" clId="{8DBE6954-C306-446D-AF28-4154BDE394A9}" dt="2021-02-14T16:34:49.063" v="2567"/>
          <ac:spMkLst>
            <pc:docMk/>
            <pc:sldMk cId="2657957585" sldId="262"/>
            <ac:spMk id="9" creationId="{74EC032E-1B03-49B2-9F4C-19C5A140D98C}"/>
          </ac:spMkLst>
        </pc:spChg>
        <pc:spChg chg="add mod">
          <ac:chgData name="Tracey" userId="c48f9dc1-0111-4855-a370-21935f7c46bc" providerId="ADAL" clId="{8DBE6954-C306-446D-AF28-4154BDE394A9}" dt="2021-02-19T22:40:50.201" v="7831" actId="20577"/>
          <ac:spMkLst>
            <pc:docMk/>
            <pc:sldMk cId="2657957585" sldId="262"/>
            <ac:spMk id="10" creationId="{1B9C5905-094A-466C-9EA6-8E47B5FD82E8}"/>
          </ac:spMkLst>
        </pc:spChg>
        <pc:spChg chg="add del">
          <ac:chgData name="Tracey" userId="c48f9dc1-0111-4855-a370-21935f7c46bc" providerId="ADAL" clId="{8DBE6954-C306-446D-AF28-4154BDE394A9}" dt="2021-02-14T16:44:09.100" v="2578" actId="26606"/>
          <ac:spMkLst>
            <pc:docMk/>
            <pc:sldMk cId="2657957585" sldId="262"/>
            <ac:spMk id="13" creationId="{CA815F2C-4E80-4019-8E59-FAD3F7F8473D}"/>
          </ac:spMkLst>
        </pc:spChg>
        <pc:spChg chg="add del">
          <ac:chgData name="Tracey" userId="c48f9dc1-0111-4855-a370-21935f7c46bc" providerId="ADAL" clId="{8DBE6954-C306-446D-AF28-4154BDE394A9}" dt="2021-02-14T17:04:22.955" v="2668" actId="26606"/>
          <ac:spMkLst>
            <pc:docMk/>
            <pc:sldMk cId="2657957585" sldId="262"/>
            <ac:spMk id="18" creationId="{0B761509-3B9A-49A6-A84B-C3D86811697D}"/>
          </ac:spMkLst>
        </pc:spChg>
        <pc:spChg chg="add del">
          <ac:chgData name="Tracey" userId="c48f9dc1-0111-4855-a370-21935f7c46bc" providerId="ADAL" clId="{8DBE6954-C306-446D-AF28-4154BDE394A9}" dt="2021-02-14T17:04:22.955" v="2668" actId="26606"/>
          <ac:spMkLst>
            <pc:docMk/>
            <pc:sldMk cId="2657957585" sldId="262"/>
            <ac:spMk id="20" creationId="{91DE43FD-EB47-414A-B0AB-169B0FFFA527}"/>
          </ac:spMkLst>
        </pc:spChg>
        <pc:spChg chg="add del">
          <ac:chgData name="Tracey" userId="c48f9dc1-0111-4855-a370-21935f7c46bc" providerId="ADAL" clId="{8DBE6954-C306-446D-AF28-4154BDE394A9}" dt="2021-02-14T17:04:22.901" v="2667" actId="26606"/>
          <ac:spMkLst>
            <pc:docMk/>
            <pc:sldMk cId="2657957585" sldId="262"/>
            <ac:spMk id="29" creationId="{0B761509-3B9A-49A6-A84B-C3D86811697D}"/>
          </ac:spMkLst>
        </pc:spChg>
        <pc:spChg chg="add del">
          <ac:chgData name="Tracey" userId="c48f9dc1-0111-4855-a370-21935f7c46bc" providerId="ADAL" clId="{8DBE6954-C306-446D-AF28-4154BDE394A9}" dt="2021-02-14T17:04:22.901" v="2667" actId="26606"/>
          <ac:spMkLst>
            <pc:docMk/>
            <pc:sldMk cId="2657957585" sldId="262"/>
            <ac:spMk id="31" creationId="{91DE43FD-EB47-414A-B0AB-169B0FFFA527}"/>
          </ac:spMkLst>
        </pc:spChg>
        <pc:spChg chg="add del">
          <ac:chgData name="Tracey" userId="c48f9dc1-0111-4855-a370-21935f7c46bc" providerId="ADAL" clId="{8DBE6954-C306-446D-AF28-4154BDE394A9}" dt="2021-02-14T17:08:52.339" v="2686" actId="26606"/>
          <ac:spMkLst>
            <pc:docMk/>
            <pc:sldMk cId="2657957585" sldId="262"/>
            <ac:spMk id="37" creationId="{0B761509-3B9A-49A6-A84B-C3D86811697D}"/>
          </ac:spMkLst>
        </pc:spChg>
        <pc:spChg chg="add del">
          <ac:chgData name="Tracey" userId="c48f9dc1-0111-4855-a370-21935f7c46bc" providerId="ADAL" clId="{8DBE6954-C306-446D-AF28-4154BDE394A9}" dt="2021-02-14T17:08:52.339" v="2686" actId="26606"/>
          <ac:spMkLst>
            <pc:docMk/>
            <pc:sldMk cId="2657957585" sldId="262"/>
            <ac:spMk id="38" creationId="{91DE43FD-EB47-414A-B0AB-169B0FFFA527}"/>
          </ac:spMkLst>
        </pc:spChg>
        <pc:spChg chg="add del">
          <ac:chgData name="Tracey" userId="c48f9dc1-0111-4855-a370-21935f7c46bc" providerId="ADAL" clId="{8DBE6954-C306-446D-AF28-4154BDE394A9}" dt="2021-02-14T17:07:22.561" v="2681" actId="26606"/>
          <ac:spMkLst>
            <pc:docMk/>
            <pc:sldMk cId="2657957585" sldId="262"/>
            <ac:spMk id="46" creationId="{C7FA33FF-088D-4F16-95A2-2C64D353DEA8}"/>
          </ac:spMkLst>
        </pc:spChg>
        <pc:spChg chg="add del">
          <ac:chgData name="Tracey" userId="c48f9dc1-0111-4855-a370-21935f7c46bc" providerId="ADAL" clId="{8DBE6954-C306-446D-AF28-4154BDE394A9}" dt="2021-02-14T17:07:22.561" v="2681" actId="26606"/>
          <ac:spMkLst>
            <pc:docMk/>
            <pc:sldMk cId="2657957585" sldId="262"/>
            <ac:spMk id="48" creationId="{A376EFB1-01CF-419F-ABF1-2AF02BBFCBD1}"/>
          </ac:spMkLst>
        </pc:spChg>
        <pc:spChg chg="add del">
          <ac:chgData name="Tracey" userId="c48f9dc1-0111-4855-a370-21935f7c46bc" providerId="ADAL" clId="{8DBE6954-C306-446D-AF28-4154BDE394A9}" dt="2021-02-14T17:07:22.561" v="2681" actId="26606"/>
          <ac:spMkLst>
            <pc:docMk/>
            <pc:sldMk cId="2657957585" sldId="262"/>
            <ac:spMk id="50" creationId="{FF9DEA15-78BD-4750-AA18-B9F28A6D5AB8}"/>
          </ac:spMkLst>
        </pc:spChg>
        <pc:spChg chg="add del">
          <ac:chgData name="Tracey" userId="c48f9dc1-0111-4855-a370-21935f7c46bc" providerId="ADAL" clId="{8DBE6954-C306-446D-AF28-4154BDE394A9}" dt="2021-02-14T17:08:02.210" v="2683" actId="26606"/>
          <ac:spMkLst>
            <pc:docMk/>
            <pc:sldMk cId="2657957585" sldId="262"/>
            <ac:spMk id="52" creationId="{867D4867-5BA7-4462-B2F6-A23F4A622AA7}"/>
          </ac:spMkLst>
        </pc:spChg>
        <pc:spChg chg="add del">
          <ac:chgData name="Tracey" userId="c48f9dc1-0111-4855-a370-21935f7c46bc" providerId="ADAL" clId="{8DBE6954-C306-446D-AF28-4154BDE394A9}" dt="2021-02-14T17:08:52.301" v="2685" actId="26606"/>
          <ac:spMkLst>
            <pc:docMk/>
            <pc:sldMk cId="2657957585" sldId="262"/>
            <ac:spMk id="54" creationId="{35F0E358-1E49-4920-80D8-C3D138708838}"/>
          </ac:spMkLst>
        </pc:spChg>
        <pc:spChg chg="add del">
          <ac:chgData name="Tracey" userId="c48f9dc1-0111-4855-a370-21935f7c46bc" providerId="ADAL" clId="{8DBE6954-C306-446D-AF28-4154BDE394A9}" dt="2021-02-14T17:08:52.301" v="2685" actId="26606"/>
          <ac:spMkLst>
            <pc:docMk/>
            <pc:sldMk cId="2657957585" sldId="262"/>
            <ac:spMk id="55" creationId="{E2D2362D-7010-4036-B9CA-03DFC8EB3B01}"/>
          </ac:spMkLst>
        </pc:spChg>
        <pc:spChg chg="add del">
          <ac:chgData name="Tracey" userId="c48f9dc1-0111-4855-a370-21935f7c46bc" providerId="ADAL" clId="{8DBE6954-C306-446D-AF28-4154BDE394A9}" dt="2021-02-14T17:08:52.301" v="2685" actId="26606"/>
          <ac:spMkLst>
            <pc:docMk/>
            <pc:sldMk cId="2657957585" sldId="262"/>
            <ac:spMk id="56" creationId="{DC85BF5E-2BD6-4E5B-8EA3-420B45BB03FA}"/>
          </ac:spMkLst>
        </pc:spChg>
        <pc:spChg chg="add del">
          <ac:chgData name="Tracey" userId="c48f9dc1-0111-4855-a370-21935f7c46bc" providerId="ADAL" clId="{8DBE6954-C306-446D-AF28-4154BDE394A9}" dt="2021-02-14T17:08:52.301" v="2685" actId="26606"/>
          <ac:spMkLst>
            <pc:docMk/>
            <pc:sldMk cId="2657957585" sldId="262"/>
            <ac:spMk id="57" creationId="{740D8E28-91B5-42B0-9D6C-B777D8AD90C2}"/>
          </ac:spMkLst>
        </pc:spChg>
        <pc:spChg chg="add del">
          <ac:chgData name="Tracey" userId="c48f9dc1-0111-4855-a370-21935f7c46bc" providerId="ADAL" clId="{8DBE6954-C306-446D-AF28-4154BDE394A9}" dt="2021-02-14T17:14:24.362" v="2696" actId="26606"/>
          <ac:spMkLst>
            <pc:docMk/>
            <pc:sldMk cId="2657957585" sldId="262"/>
            <ac:spMk id="59" creationId="{577D1452-F0B7-431E-9A24-D3F7103D8510}"/>
          </ac:spMkLst>
        </pc:spChg>
        <pc:spChg chg="add del">
          <ac:chgData name="Tracey" userId="c48f9dc1-0111-4855-a370-21935f7c46bc" providerId="ADAL" clId="{8DBE6954-C306-446D-AF28-4154BDE394A9}" dt="2021-02-14T17:14:24.362" v="2696" actId="26606"/>
          <ac:spMkLst>
            <pc:docMk/>
            <pc:sldMk cId="2657957585" sldId="262"/>
            <ac:spMk id="60" creationId="{A660F4F9-5DF5-4F15-BE6A-CD8648BB1148}"/>
          </ac:spMkLst>
        </pc:spChg>
        <pc:spChg chg="add del">
          <ac:chgData name="Tracey" userId="c48f9dc1-0111-4855-a370-21935f7c46bc" providerId="ADAL" clId="{8DBE6954-C306-446D-AF28-4154BDE394A9}" dt="2021-02-14T17:13:31.047" v="2689" actId="26606"/>
          <ac:spMkLst>
            <pc:docMk/>
            <pc:sldMk cId="2657957585" sldId="262"/>
            <ac:spMk id="65" creationId="{867D4867-5BA7-4462-B2F6-A23F4A622AA7}"/>
          </ac:spMkLst>
        </pc:spChg>
        <pc:spChg chg="add del">
          <ac:chgData name="Tracey" userId="c48f9dc1-0111-4855-a370-21935f7c46bc" providerId="ADAL" clId="{8DBE6954-C306-446D-AF28-4154BDE394A9}" dt="2021-02-14T17:32:50.119" v="2985" actId="26606"/>
          <ac:spMkLst>
            <pc:docMk/>
            <pc:sldMk cId="2657957585" sldId="262"/>
            <ac:spMk id="69" creationId="{73ED6512-6858-4552-B699-9A97FE9A4EA2}"/>
          </ac:spMkLst>
        </pc:spChg>
        <pc:spChg chg="add del">
          <ac:chgData name="Tracey" userId="c48f9dc1-0111-4855-a370-21935f7c46bc" providerId="ADAL" clId="{8DBE6954-C306-446D-AF28-4154BDE394A9}" dt="2021-02-14T17:13:43.919" v="2691" actId="26606"/>
          <ac:spMkLst>
            <pc:docMk/>
            <pc:sldMk cId="2657957585" sldId="262"/>
            <ac:spMk id="87" creationId="{A3BAF07C-C39E-42EB-BB22-8D46691D9735}"/>
          </ac:spMkLst>
        </pc:spChg>
        <pc:spChg chg="add del">
          <ac:chgData name="Tracey" userId="c48f9dc1-0111-4855-a370-21935f7c46bc" providerId="ADAL" clId="{8DBE6954-C306-446D-AF28-4154BDE394A9}" dt="2021-02-14T17:13:43.919" v="2691" actId="26606"/>
          <ac:spMkLst>
            <pc:docMk/>
            <pc:sldMk cId="2657957585" sldId="262"/>
            <ac:spMk id="88" creationId="{44C110BA-81E8-4247-853A-5F2B93E92E46}"/>
          </ac:spMkLst>
        </pc:spChg>
        <pc:spChg chg="add del">
          <ac:chgData name="Tracey" userId="c48f9dc1-0111-4855-a370-21935f7c46bc" providerId="ADAL" clId="{8DBE6954-C306-446D-AF28-4154BDE394A9}" dt="2021-02-14T17:14:19.886" v="2693" actId="26606"/>
          <ac:spMkLst>
            <pc:docMk/>
            <pc:sldMk cId="2657957585" sldId="262"/>
            <ac:spMk id="90" creationId="{F60FCA6E-0894-46CD-BD49-5955A51E0084}"/>
          </ac:spMkLst>
        </pc:spChg>
        <pc:spChg chg="add del">
          <ac:chgData name="Tracey" userId="c48f9dc1-0111-4855-a370-21935f7c46bc" providerId="ADAL" clId="{8DBE6954-C306-446D-AF28-4154BDE394A9}" dt="2021-02-14T17:14:19.886" v="2693" actId="26606"/>
          <ac:spMkLst>
            <pc:docMk/>
            <pc:sldMk cId="2657957585" sldId="262"/>
            <ac:spMk id="91" creationId="{E78C6E4B-A1F1-4B6C-97EC-BE997495D6AC}"/>
          </ac:spMkLst>
        </pc:spChg>
        <pc:spChg chg="add del">
          <ac:chgData name="Tracey" userId="c48f9dc1-0111-4855-a370-21935f7c46bc" providerId="ADAL" clId="{8DBE6954-C306-446D-AF28-4154BDE394A9}" dt="2021-02-14T17:14:24.316" v="2695" actId="26606"/>
          <ac:spMkLst>
            <pc:docMk/>
            <pc:sldMk cId="2657957585" sldId="262"/>
            <ac:spMk id="93" creationId="{33CD251C-A887-4D2F-925B-FC097198538B}"/>
          </ac:spMkLst>
        </pc:spChg>
        <pc:spChg chg="add del">
          <ac:chgData name="Tracey" userId="c48f9dc1-0111-4855-a370-21935f7c46bc" providerId="ADAL" clId="{8DBE6954-C306-446D-AF28-4154BDE394A9}" dt="2021-02-14T17:14:24.316" v="2695" actId="26606"/>
          <ac:spMkLst>
            <pc:docMk/>
            <pc:sldMk cId="2657957585" sldId="262"/>
            <ac:spMk id="94" creationId="{662A3FAA-D056-4098-8115-EA61EAF068CF}"/>
          </ac:spMkLst>
        </pc:spChg>
        <pc:spChg chg="add del">
          <ac:chgData name="Tracey" userId="c48f9dc1-0111-4855-a370-21935f7c46bc" providerId="ADAL" clId="{8DBE6954-C306-446D-AF28-4154BDE394A9}" dt="2021-02-14T17:32:50.119" v="2985" actId="26606"/>
          <ac:spMkLst>
            <pc:docMk/>
            <pc:sldMk cId="2657957585" sldId="262"/>
            <ac:spMk id="96" creationId="{36D30126-6314-4A93-B27E-5C66CF781924}"/>
          </ac:spMkLst>
        </pc:spChg>
        <pc:spChg chg="add del">
          <ac:chgData name="Tracey" userId="c48f9dc1-0111-4855-a370-21935f7c46bc" providerId="ADAL" clId="{8DBE6954-C306-446D-AF28-4154BDE394A9}" dt="2021-02-14T17:32:50.119" v="2985" actId="26606"/>
          <ac:spMkLst>
            <pc:docMk/>
            <pc:sldMk cId="2657957585" sldId="262"/>
            <ac:spMk id="97" creationId="{4038CB10-1F5C-4D54-9DF7-12586DE5B007}"/>
          </ac:spMkLst>
        </pc:spChg>
        <pc:spChg chg="add del">
          <ac:chgData name="Tracey" userId="c48f9dc1-0111-4855-a370-21935f7c46bc" providerId="ADAL" clId="{8DBE6954-C306-446D-AF28-4154BDE394A9}" dt="2021-02-14T17:31:00.703" v="2982" actId="26606"/>
          <ac:spMkLst>
            <pc:docMk/>
            <pc:sldMk cId="2657957585" sldId="262"/>
            <ac:spMk id="102" creationId="{867D4867-5BA7-4462-B2F6-A23F4A622AA7}"/>
          </ac:spMkLst>
        </pc:spChg>
        <pc:spChg chg="add del">
          <ac:chgData name="Tracey" userId="c48f9dc1-0111-4855-a370-21935f7c46bc" providerId="ADAL" clId="{8DBE6954-C306-446D-AF28-4154BDE394A9}" dt="2021-02-14T17:32:50.104" v="2984" actId="26606"/>
          <ac:spMkLst>
            <pc:docMk/>
            <pc:sldMk cId="2657957585" sldId="262"/>
            <ac:spMk id="104" creationId="{A376EFB1-01CF-419F-ABF1-2AF02BBFCBD1}"/>
          </ac:spMkLst>
        </pc:spChg>
        <pc:spChg chg="add del">
          <ac:chgData name="Tracey" userId="c48f9dc1-0111-4855-a370-21935f7c46bc" providerId="ADAL" clId="{8DBE6954-C306-446D-AF28-4154BDE394A9}" dt="2021-02-14T17:32:50.104" v="2984" actId="26606"/>
          <ac:spMkLst>
            <pc:docMk/>
            <pc:sldMk cId="2657957585" sldId="262"/>
            <ac:spMk id="105" creationId="{C7FA33FF-088D-4F16-95A2-2C64D353DEA8}"/>
          </ac:spMkLst>
        </pc:spChg>
        <pc:spChg chg="add del">
          <ac:chgData name="Tracey" userId="c48f9dc1-0111-4855-a370-21935f7c46bc" providerId="ADAL" clId="{8DBE6954-C306-446D-AF28-4154BDE394A9}" dt="2021-02-14T17:32:50.104" v="2984" actId="26606"/>
          <ac:spMkLst>
            <pc:docMk/>
            <pc:sldMk cId="2657957585" sldId="262"/>
            <ac:spMk id="106" creationId="{FF9DEA15-78BD-4750-AA18-B9F28A6D5AB8}"/>
          </ac:spMkLst>
        </pc:spChg>
        <pc:spChg chg="add del">
          <ac:chgData name="Tracey" userId="c48f9dc1-0111-4855-a370-21935f7c46bc" providerId="ADAL" clId="{8DBE6954-C306-446D-AF28-4154BDE394A9}" dt="2021-02-14T20:53:58.634" v="6774" actId="26606"/>
          <ac:spMkLst>
            <pc:docMk/>
            <pc:sldMk cId="2657957585" sldId="262"/>
            <ac:spMk id="108" creationId="{867D4867-5BA7-4462-B2F6-A23F4A622AA7}"/>
          </ac:spMkLst>
        </pc:spChg>
        <pc:spChg chg="add del">
          <ac:chgData name="Tracey" userId="c48f9dc1-0111-4855-a370-21935f7c46bc" providerId="ADAL" clId="{8DBE6954-C306-446D-AF28-4154BDE394A9}" dt="2021-02-14T20:53:58.634" v="6774" actId="26606"/>
          <ac:spMkLst>
            <pc:docMk/>
            <pc:sldMk cId="2657957585" sldId="262"/>
            <ac:spMk id="113" creationId="{C7FA33FF-088D-4F16-95A2-2C64D353DEA8}"/>
          </ac:spMkLst>
        </pc:spChg>
        <pc:spChg chg="add del">
          <ac:chgData name="Tracey" userId="c48f9dc1-0111-4855-a370-21935f7c46bc" providerId="ADAL" clId="{8DBE6954-C306-446D-AF28-4154BDE394A9}" dt="2021-02-14T20:53:58.634" v="6774" actId="26606"/>
          <ac:spMkLst>
            <pc:docMk/>
            <pc:sldMk cId="2657957585" sldId="262"/>
            <ac:spMk id="115" creationId="{A376EFB1-01CF-419F-ABF1-2AF02BBFCBD1}"/>
          </ac:spMkLst>
        </pc:spChg>
        <pc:spChg chg="add del">
          <ac:chgData name="Tracey" userId="c48f9dc1-0111-4855-a370-21935f7c46bc" providerId="ADAL" clId="{8DBE6954-C306-446D-AF28-4154BDE394A9}" dt="2021-02-14T20:53:58.634" v="6774" actId="26606"/>
          <ac:spMkLst>
            <pc:docMk/>
            <pc:sldMk cId="2657957585" sldId="262"/>
            <ac:spMk id="117" creationId="{FF9DEA15-78BD-4750-AA18-B9F28A6D5AB8}"/>
          </ac:spMkLst>
        </pc:spChg>
        <pc:grpChg chg="add del">
          <ac:chgData name="Tracey" userId="c48f9dc1-0111-4855-a370-21935f7c46bc" providerId="ADAL" clId="{8DBE6954-C306-446D-AF28-4154BDE394A9}" dt="2021-02-14T17:04:22.955" v="2668" actId="26606"/>
          <ac:grpSpMkLst>
            <pc:docMk/>
            <pc:sldMk cId="2657957585" sldId="262"/>
            <ac:grpSpMk id="22" creationId="{58495BCC-CE77-4CC2-952E-846F41119FD5}"/>
          </ac:grpSpMkLst>
        </pc:grpChg>
        <pc:grpChg chg="add del">
          <ac:chgData name="Tracey" userId="c48f9dc1-0111-4855-a370-21935f7c46bc" providerId="ADAL" clId="{8DBE6954-C306-446D-AF28-4154BDE394A9}" dt="2021-02-14T17:04:22.901" v="2667" actId="26606"/>
          <ac:grpSpMkLst>
            <pc:docMk/>
            <pc:sldMk cId="2657957585" sldId="262"/>
            <ac:grpSpMk id="33" creationId="{58495BCC-CE77-4CC2-952E-846F41119FD5}"/>
          </ac:grpSpMkLst>
        </pc:grpChg>
        <pc:grpChg chg="add del">
          <ac:chgData name="Tracey" userId="c48f9dc1-0111-4855-a370-21935f7c46bc" providerId="ADAL" clId="{8DBE6954-C306-446D-AF28-4154BDE394A9}" dt="2021-02-14T17:08:52.339" v="2686" actId="26606"/>
          <ac:grpSpMkLst>
            <pc:docMk/>
            <pc:sldMk cId="2657957585" sldId="262"/>
            <ac:grpSpMk id="39" creationId="{D3706AFB-4AF0-430C-8FBE-C38C0F839661}"/>
          </ac:grpSpMkLst>
        </pc:grpChg>
        <pc:grpChg chg="add del">
          <ac:chgData name="Tracey" userId="c48f9dc1-0111-4855-a370-21935f7c46bc" providerId="ADAL" clId="{8DBE6954-C306-446D-AF28-4154BDE394A9}" dt="2021-02-14T17:13:43.919" v="2691" actId="26606"/>
          <ac:grpSpMkLst>
            <pc:docMk/>
            <pc:sldMk cId="2657957585" sldId="262"/>
            <ac:grpSpMk id="67" creationId="{D8E9CF54-0466-4261-9E62-0249E60E1886}"/>
          </ac:grpSpMkLst>
        </pc:grpChg>
        <pc:graphicFrameChg chg="add del mod modGraphic">
          <ac:chgData name="Tracey" userId="c48f9dc1-0111-4855-a370-21935f7c46bc" providerId="ADAL" clId="{8DBE6954-C306-446D-AF28-4154BDE394A9}" dt="2021-02-14T16:16:19.344" v="2357" actId="21"/>
          <ac:graphicFrameMkLst>
            <pc:docMk/>
            <pc:sldMk cId="2657957585" sldId="262"/>
            <ac:graphicFrameMk id="2" creationId="{413CE720-C52F-477C-A828-95193440AECB}"/>
          </ac:graphicFrameMkLst>
        </pc:graphicFrameChg>
        <pc:graphicFrameChg chg="add del mod modGraphic">
          <ac:chgData name="Tracey" userId="c48f9dc1-0111-4855-a370-21935f7c46bc" providerId="ADAL" clId="{8DBE6954-C306-446D-AF28-4154BDE394A9}" dt="2021-02-14T16:16:06.871" v="2354" actId="21"/>
          <ac:graphicFrameMkLst>
            <pc:docMk/>
            <pc:sldMk cId="2657957585" sldId="262"/>
            <ac:graphicFrameMk id="3" creationId="{531F04CF-87A1-40B3-9221-C09D4564F76F}"/>
          </ac:graphicFrameMkLst>
        </pc:graphicFrameChg>
        <pc:graphicFrameChg chg="add del mod modGraphic">
          <ac:chgData name="Tracey" userId="c48f9dc1-0111-4855-a370-21935f7c46bc" providerId="ADAL" clId="{8DBE6954-C306-446D-AF28-4154BDE394A9}" dt="2021-02-14T16:16:23.124" v="2358" actId="21"/>
          <ac:graphicFrameMkLst>
            <pc:docMk/>
            <pc:sldMk cId="2657957585" sldId="262"/>
            <ac:graphicFrameMk id="4" creationId="{F1F5AE95-8EDC-42A8-9811-4697B05AE935}"/>
          </ac:graphicFrameMkLst>
        </pc:graphicFrameChg>
        <pc:graphicFrameChg chg="add del mod modGraphic">
          <ac:chgData name="Tracey" userId="c48f9dc1-0111-4855-a370-21935f7c46bc" providerId="ADAL" clId="{8DBE6954-C306-446D-AF28-4154BDE394A9}" dt="2021-02-14T16:16:11.522" v="2355" actId="21"/>
          <ac:graphicFrameMkLst>
            <pc:docMk/>
            <pc:sldMk cId="2657957585" sldId="262"/>
            <ac:graphicFrameMk id="5" creationId="{0BF7BB5F-631B-441F-90EA-A27C21646DD5}"/>
          </ac:graphicFrameMkLst>
        </pc:graphicFrameChg>
        <pc:graphicFrameChg chg="add del mod">
          <ac:chgData name="Tracey" userId="c48f9dc1-0111-4855-a370-21935f7c46bc" providerId="ADAL" clId="{8DBE6954-C306-446D-AF28-4154BDE394A9}" dt="2021-02-14T16:16:36.195" v="2361" actId="21"/>
          <ac:graphicFrameMkLst>
            <pc:docMk/>
            <pc:sldMk cId="2657957585" sldId="262"/>
            <ac:graphicFrameMk id="6" creationId="{A71B983C-91E5-4F33-BF2B-2D02A266126B}"/>
          </ac:graphicFrameMkLst>
        </pc:graphicFrameChg>
        <pc:graphicFrameChg chg="add del mod modGraphic">
          <ac:chgData name="Tracey" userId="c48f9dc1-0111-4855-a370-21935f7c46bc" providerId="ADAL" clId="{8DBE6954-C306-446D-AF28-4154BDE394A9}" dt="2021-02-14T16:16:15.324" v="2356" actId="21"/>
          <ac:graphicFrameMkLst>
            <pc:docMk/>
            <pc:sldMk cId="2657957585" sldId="262"/>
            <ac:graphicFrameMk id="7" creationId="{6FBDEAF3-6D8E-4056-8867-E5C22E6A1C4F}"/>
          </ac:graphicFrameMkLst>
        </pc:graphicFrameChg>
        <pc:graphicFrameChg chg="add mod ord modGraphic">
          <ac:chgData name="Tracey" userId="c48f9dc1-0111-4855-a370-21935f7c46bc" providerId="ADAL" clId="{8DBE6954-C306-446D-AF28-4154BDE394A9}" dt="2021-02-19T22:40:36.193" v="7794" actId="20577"/>
          <ac:graphicFrameMkLst>
            <pc:docMk/>
            <pc:sldMk cId="2657957585" sldId="262"/>
            <ac:graphicFrameMk id="8" creationId="{58220313-325A-40E1-9FC1-C9F9B8141D80}"/>
          </ac:graphicFrameMkLst>
        </pc:graphicFrameChg>
      </pc:sldChg>
      <pc:sldChg chg="addSp modSp new mod">
        <pc:chgData name="Tracey" userId="c48f9dc1-0111-4855-a370-21935f7c46bc" providerId="ADAL" clId="{8DBE6954-C306-446D-AF28-4154BDE394A9}" dt="2021-02-23T10:05:23.561" v="7852" actId="255"/>
        <pc:sldMkLst>
          <pc:docMk/>
          <pc:sldMk cId="2645462380" sldId="263"/>
        </pc:sldMkLst>
        <pc:spChg chg="add mod">
          <ac:chgData name="Tracey" userId="c48f9dc1-0111-4855-a370-21935f7c46bc" providerId="ADAL" clId="{8DBE6954-C306-446D-AF28-4154BDE394A9}" dt="2021-02-23T10:05:23.561" v="7852" actId="255"/>
          <ac:spMkLst>
            <pc:docMk/>
            <pc:sldMk cId="2645462380" sldId="263"/>
            <ac:spMk id="3" creationId="{0F5EB867-1BFE-4241-AFED-6BE63AEACECC}"/>
          </ac:spMkLst>
        </pc:spChg>
      </pc:sldChg>
      <pc:sldChg chg="addSp modSp new del mod setBg">
        <pc:chgData name="Tracey" userId="c48f9dc1-0111-4855-a370-21935f7c46bc" providerId="ADAL" clId="{8DBE6954-C306-446D-AF28-4154BDE394A9}" dt="2021-02-14T17:10:58.236" v="2687" actId="2696"/>
        <pc:sldMkLst>
          <pc:docMk/>
          <pc:sldMk cId="3590590736" sldId="263"/>
        </pc:sldMkLst>
        <pc:spChg chg="add mod">
          <ac:chgData name="Tracey" userId="c48f9dc1-0111-4855-a370-21935f7c46bc" providerId="ADAL" clId="{8DBE6954-C306-446D-AF28-4154BDE394A9}" dt="2021-02-14T17:01:13.849" v="2665"/>
          <ac:spMkLst>
            <pc:docMk/>
            <pc:sldMk cId="3590590736" sldId="263"/>
            <ac:spMk id="2" creationId="{626B2CFF-889C-4A3A-9534-31E0D9994CFE}"/>
          </ac:spMkLst>
        </pc:spChg>
        <pc:spChg chg="add">
          <ac:chgData name="Tracey" userId="c48f9dc1-0111-4855-a370-21935f7c46bc" providerId="ADAL" clId="{8DBE6954-C306-446D-AF28-4154BDE394A9}" dt="2021-02-14T16:55:53.504" v="2641" actId="26606"/>
          <ac:spMkLst>
            <pc:docMk/>
            <pc:sldMk cId="3590590736" sldId="263"/>
            <ac:spMk id="7" creationId="{76EFD3D9-44F0-4267-BCC1-1613E79D8274}"/>
          </ac:spMkLst>
        </pc:spChg>
        <pc:spChg chg="add">
          <ac:chgData name="Tracey" userId="c48f9dc1-0111-4855-a370-21935f7c46bc" providerId="ADAL" clId="{8DBE6954-C306-446D-AF28-4154BDE394A9}" dt="2021-02-14T16:55:53.504" v="2641" actId="26606"/>
          <ac:spMkLst>
            <pc:docMk/>
            <pc:sldMk cId="3590590736" sldId="263"/>
            <ac:spMk id="9" creationId="{A779A851-95D6-41AF-937A-B0E4B7F6FA8D}"/>
          </ac:spMkLst>
        </pc:spChg>
        <pc:spChg chg="add">
          <ac:chgData name="Tracey" userId="c48f9dc1-0111-4855-a370-21935f7c46bc" providerId="ADAL" clId="{8DBE6954-C306-446D-AF28-4154BDE394A9}" dt="2021-02-14T16:55:53.504" v="2641" actId="26606"/>
          <ac:spMkLst>
            <pc:docMk/>
            <pc:sldMk cId="3590590736" sldId="263"/>
            <ac:spMk id="11" creationId="{953FB2E7-B6CB-429C-81EB-D9516D6D5C8D}"/>
          </ac:spMkLst>
        </pc:spChg>
        <pc:spChg chg="add">
          <ac:chgData name="Tracey" userId="c48f9dc1-0111-4855-a370-21935f7c46bc" providerId="ADAL" clId="{8DBE6954-C306-446D-AF28-4154BDE394A9}" dt="2021-02-14T16:55:53.504" v="2641" actId="26606"/>
          <ac:spMkLst>
            <pc:docMk/>
            <pc:sldMk cId="3590590736" sldId="263"/>
            <ac:spMk id="13" creationId="{2EC40DB1-B719-4A13-9A4D-0966B4B27866}"/>
          </ac:spMkLst>
        </pc:spChg>
        <pc:spChg chg="add">
          <ac:chgData name="Tracey" userId="c48f9dc1-0111-4855-a370-21935f7c46bc" providerId="ADAL" clId="{8DBE6954-C306-446D-AF28-4154BDE394A9}" dt="2021-02-14T16:55:53.504" v="2641" actId="26606"/>
          <ac:spMkLst>
            <pc:docMk/>
            <pc:sldMk cId="3590590736" sldId="263"/>
            <ac:spMk id="15" creationId="{82211336-CFF3-412D-868A-6679C1004C4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51079-DF96-408D-81C1-F80E63CCA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5B5D2B-3FE6-475F-871A-9D0AA419FA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72544A-8163-4FE8-9591-BA5799DDBF36}"/>
              </a:ext>
            </a:extLst>
          </p:cNvPr>
          <p:cNvSpPr>
            <a:spLocks noGrp="1"/>
          </p:cNvSpPr>
          <p:nvPr>
            <p:ph type="dt" sz="half" idx="10"/>
          </p:nvPr>
        </p:nvSpPr>
        <p:spPr/>
        <p:txBody>
          <a:bodyPr/>
          <a:lstStyle/>
          <a:p>
            <a:fld id="{02AC24A9-CCB6-4F8D-B8DB-C2F3692CFA5A}" type="datetimeFigureOut">
              <a:rPr lang="en-US" smtClean="0"/>
              <a:t>2/23/2021</a:t>
            </a:fld>
            <a:endParaRPr lang="en-US" dirty="0"/>
          </a:p>
        </p:txBody>
      </p:sp>
      <p:sp>
        <p:nvSpPr>
          <p:cNvPr id="5" name="Footer Placeholder 4">
            <a:extLst>
              <a:ext uri="{FF2B5EF4-FFF2-40B4-BE49-F238E27FC236}">
                <a16:creationId xmlns:a16="http://schemas.microsoft.com/office/drawing/2014/main" id="{09E7E946-A124-4A7F-9C4D-00A4BCABFD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34D180-B7CD-40EB-BB3D-A3547FF8E179}"/>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3738911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7E19-8266-45C3-AF04-841607DEA6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F42EA-8A10-48D9-A71C-161F6EC292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EC02CE-1BB0-4882-9D7E-12FAC25E34F5}"/>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5" name="Footer Placeholder 4">
            <a:extLst>
              <a:ext uri="{FF2B5EF4-FFF2-40B4-BE49-F238E27FC236}">
                <a16:creationId xmlns:a16="http://schemas.microsoft.com/office/drawing/2014/main" id="{4BA25BF6-8C53-4DB6-B720-53605ED37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C99F39-F564-43BB-BECF-8856F5A0B7A9}"/>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786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9B9A-985B-4E0E-ACCA-F1C336B29A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940765-E20B-40F6-A7D6-F1A43DB9AD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B89D63-4011-4673-8D70-01305EAF77BD}"/>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5" name="Footer Placeholder 4">
            <a:extLst>
              <a:ext uri="{FF2B5EF4-FFF2-40B4-BE49-F238E27FC236}">
                <a16:creationId xmlns:a16="http://schemas.microsoft.com/office/drawing/2014/main" id="{384622EA-00F9-432E-B6F1-7A22F79AAC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5DEE5E-9AD2-4B1D-9CAC-BA929F0C65F7}"/>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82207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8C72-0315-461E-9040-AD71E279F3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E35E4D-2068-49F6-B4D3-EF0BCF9BAE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E8A874-3946-4CB0-B987-B8CDA9E06A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30C19B-7D99-4C79-B679-402E3C7A94FC}"/>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6" name="Footer Placeholder 5">
            <a:extLst>
              <a:ext uri="{FF2B5EF4-FFF2-40B4-BE49-F238E27FC236}">
                <a16:creationId xmlns:a16="http://schemas.microsoft.com/office/drawing/2014/main" id="{618AC0E6-D5AF-4E85-9AEC-25C35CE83A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EAE842-3947-409E-AAEB-FFC69FBA81E6}"/>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2937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11EA4-7FB1-4582-9706-041B8AEAD8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ED2395-0EEF-48FB-BDC0-922924202D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90A8CA-F55C-4F50-88BA-97173C31F2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573AB5-72CD-4A24-BF71-BFDE60FC62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A02D8F-159A-4D32-BAA6-DAD06A48CC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1B8BD2-498C-4A6B-AA76-2019350D8600}"/>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8" name="Footer Placeholder 7">
            <a:extLst>
              <a:ext uri="{FF2B5EF4-FFF2-40B4-BE49-F238E27FC236}">
                <a16:creationId xmlns:a16="http://schemas.microsoft.com/office/drawing/2014/main" id="{94B5EDF2-2BF7-45D8-8C9E-B007A893082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A3568F9-CDD3-49A7-8A5C-8B3E8B9D9A4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9961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ECE4A-C14A-40BC-8BA4-72AA2DD821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A3B8DA-CB67-49A1-9966-42254CA14B39}"/>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4" name="Footer Placeholder 3">
            <a:extLst>
              <a:ext uri="{FF2B5EF4-FFF2-40B4-BE49-F238E27FC236}">
                <a16:creationId xmlns:a16="http://schemas.microsoft.com/office/drawing/2014/main" id="{93A48FEA-5374-49C2-9FF2-E3F5681351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B0A57F-DA48-4119-BFA6-E929086B1B0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40152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FD15A3-304D-4C0B-B887-BE7104AF62D9}"/>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3" name="Footer Placeholder 2">
            <a:extLst>
              <a:ext uri="{FF2B5EF4-FFF2-40B4-BE49-F238E27FC236}">
                <a16:creationId xmlns:a16="http://schemas.microsoft.com/office/drawing/2014/main" id="{3E1E0202-1F3D-40CA-936A-035A3D4056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32B4D3-214C-4AEE-997F-EB67BBFEC0C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58320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E9382-44E6-439E-BB08-7323A61444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F9AF85-048F-49CC-8397-ABD57E5435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59026E-F230-496D-8D46-7450D5DCFA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6045FB-5837-4FC5-BB4D-557095BB8A63}"/>
              </a:ext>
            </a:extLst>
          </p:cNvPr>
          <p:cNvSpPr>
            <a:spLocks noGrp="1"/>
          </p:cNvSpPr>
          <p:nvPr>
            <p:ph type="dt" sz="half" idx="10"/>
          </p:nvPr>
        </p:nvSpPr>
        <p:spPr/>
        <p:txBody>
          <a:bodyPr/>
          <a:lstStyle/>
          <a:p>
            <a:fld id="{02AC24A9-CCB6-4F8D-B8DB-C2F3692CFA5A}" type="datetimeFigureOut">
              <a:rPr lang="en-US" smtClean="0"/>
              <a:t>2/23/2021</a:t>
            </a:fld>
            <a:endParaRPr lang="en-US" dirty="0"/>
          </a:p>
        </p:txBody>
      </p:sp>
      <p:sp>
        <p:nvSpPr>
          <p:cNvPr id="6" name="Footer Placeholder 5">
            <a:extLst>
              <a:ext uri="{FF2B5EF4-FFF2-40B4-BE49-F238E27FC236}">
                <a16:creationId xmlns:a16="http://schemas.microsoft.com/office/drawing/2014/main" id="{28FAF184-86A4-49E9-B71C-3C96272EFF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322EB1-8B7F-4743-8303-3B9276BD6C82}"/>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92054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A3AC-6502-4E36-9BC7-DC365A06D1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B68C14-6C94-4203-B9D1-E339CCFDA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2EB1E3-19BB-44F8-BE65-E8BAA7782E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587EE9-7538-4414-81F2-A5F4A179E952}"/>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6" name="Footer Placeholder 5">
            <a:extLst>
              <a:ext uri="{FF2B5EF4-FFF2-40B4-BE49-F238E27FC236}">
                <a16:creationId xmlns:a16="http://schemas.microsoft.com/office/drawing/2014/main" id="{8FF894B2-67EE-4D0F-BA5A-82239C2196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7A00F6-69CF-451E-B587-25CEABA5A12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23233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3530D-F307-4512-9A1F-AE353F70E0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ED3065-B2CD-4C99-88D7-61D3DA287A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F6AB51-C053-4478-910F-EBB10F4760DA}"/>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5" name="Footer Placeholder 4">
            <a:extLst>
              <a:ext uri="{FF2B5EF4-FFF2-40B4-BE49-F238E27FC236}">
                <a16:creationId xmlns:a16="http://schemas.microsoft.com/office/drawing/2014/main" id="{B2BEF7DE-D306-4DA5-8AF6-3216C5DC54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C869A-FFD6-41BC-9F83-B5854F88BD5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8531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A32004-36C0-445B-8A8F-1E381FF1BA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336AC7-F3FC-4A78-91E7-B35ED735DA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4EC33B-A18B-41FD-842F-0EF611BDBE63}"/>
              </a:ext>
            </a:extLst>
          </p:cNvPr>
          <p:cNvSpPr>
            <a:spLocks noGrp="1"/>
          </p:cNvSpPr>
          <p:nvPr>
            <p:ph type="dt" sz="half" idx="10"/>
          </p:nvPr>
        </p:nvSpPr>
        <p:spPr/>
        <p:txBody>
          <a:bodyPr/>
          <a:lstStyle/>
          <a:p>
            <a:fld id="{02AC24A9-CCB6-4F8D-B8DB-C2F3692CFA5A}" type="datetimeFigureOut">
              <a:rPr lang="en-US" smtClean="0"/>
              <a:t>2/23/2021</a:t>
            </a:fld>
            <a:endParaRPr lang="en-US"/>
          </a:p>
        </p:txBody>
      </p:sp>
      <p:sp>
        <p:nvSpPr>
          <p:cNvPr id="5" name="Footer Placeholder 4">
            <a:extLst>
              <a:ext uri="{FF2B5EF4-FFF2-40B4-BE49-F238E27FC236}">
                <a16:creationId xmlns:a16="http://schemas.microsoft.com/office/drawing/2014/main" id="{FE43FB1D-432B-44E4-B29D-53626CE6C5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81AE0F-ACDF-407F-81BF-80EF5EA58CC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0691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41F4AD-07FD-467A-AFF4-7F6E739C06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9BB40F-31E9-4F79-8B39-DA09053D92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44F4E-0833-4A95-9C81-F9A2C2AFFD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2/23/2021</a:t>
            </a:fld>
            <a:endParaRPr lang="en-US"/>
          </a:p>
        </p:txBody>
      </p:sp>
      <p:sp>
        <p:nvSpPr>
          <p:cNvPr id="5" name="Footer Placeholder 4">
            <a:extLst>
              <a:ext uri="{FF2B5EF4-FFF2-40B4-BE49-F238E27FC236}">
                <a16:creationId xmlns:a16="http://schemas.microsoft.com/office/drawing/2014/main" id="{6844A2FA-6974-4BAA-8908-EB4DB7F251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DE51A1-660A-4620-87D9-92B73DE7DF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951022130"/>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uk.finance.yahoo.com/news/marks-spencer-brexit-deal-eu-ireland-2020-christmas-trading-084331730.html" TargetMode="External"/><Relationship Id="rId3" Type="http://schemas.openxmlformats.org/officeDocument/2006/relationships/hyperlink" Target="https://corporate.marksandspencer.com/documents/plan-a/m-and-s-response-to-covid19-workers-in-supply-chains" TargetMode="External"/><Relationship Id="rId7" Type="http://schemas.openxmlformats.org/officeDocument/2006/relationships/hyperlink" Target="https://study.com/academy/lesson/what-is-organizational-culture-definition-characteristics.html" TargetMode="External"/><Relationship Id="rId2" Type="http://schemas.openxmlformats.org/officeDocument/2006/relationships/hyperlink" Target="https://www.forbes.com/sites/andrewbusby/2020/05/20/why-covid-19-might-just-be-the-making-of-marks--spencer/?sh=5e5dea461b40" TargetMode="External"/><Relationship Id="rId1" Type="http://schemas.openxmlformats.org/officeDocument/2006/relationships/slideLayout" Target="../slideLayouts/slideLayout7.xml"/><Relationship Id="rId6" Type="http://schemas.openxmlformats.org/officeDocument/2006/relationships/hyperlink" Target="https://www.marketingtutor.net/swot-analysis-of-marks-and-spencer/" TargetMode="External"/><Relationship Id="rId5" Type="http://schemas.openxmlformats.org/officeDocument/2006/relationships/hyperlink" Target="https://www.mindtools.com/pages/article/newSTR86.htm" TargetMode="External"/><Relationship Id="rId4" Type="http://schemas.openxmlformats.org/officeDocument/2006/relationships/hyperlink" Target="https://www.business.com/articles/management-theory-of-charles-handy/" TargetMode="External"/><Relationship Id="rId9" Type="http://schemas.openxmlformats.org/officeDocument/2006/relationships/hyperlink" Target="https://www.theguardian.com/business/2018/may/23/seven-reasons-why-marks-spencer-is-in-trou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1">
            <a:extLst>
              <a:ext uri="{FF2B5EF4-FFF2-40B4-BE49-F238E27FC236}">
                <a16:creationId xmlns:a16="http://schemas.microsoft.com/office/drawing/2014/main" id="{A12699F8-BB72-4DE2-AE44-52E14E9A66D3}"/>
              </a:ext>
            </a:extLst>
          </p:cNvPr>
          <p:cNvPicPr>
            <a:picLocks noChangeAspect="1"/>
          </p:cNvPicPr>
          <p:nvPr/>
        </p:nvPicPr>
        <p:blipFill rotWithShape="1">
          <a:blip r:embed="rId2"/>
          <a:srcRect l="15372" r="562"/>
          <a:stretch/>
        </p:blipFill>
        <p:spPr>
          <a:xfrm>
            <a:off x="4838700" y="10"/>
            <a:ext cx="7353300" cy="6857990"/>
          </a:xfrm>
          <a:prstGeom prst="rect">
            <a:avLst/>
          </a:prstGeom>
        </p:spPr>
      </p:pic>
      <p:sp>
        <p:nvSpPr>
          <p:cNvPr id="9" name="Title 8">
            <a:extLst>
              <a:ext uri="{FF2B5EF4-FFF2-40B4-BE49-F238E27FC236}">
                <a16:creationId xmlns:a16="http://schemas.microsoft.com/office/drawing/2014/main" id="{3FA78D0A-D252-4E73-83FE-5890839ECCCC}"/>
              </a:ext>
            </a:extLst>
          </p:cNvPr>
          <p:cNvSpPr>
            <a:spLocks noGrp="1"/>
          </p:cNvSpPr>
          <p:nvPr>
            <p:ph type="ctrTitle"/>
          </p:nvPr>
        </p:nvSpPr>
        <p:spPr>
          <a:xfrm>
            <a:off x="371094" y="1161288"/>
            <a:ext cx="3438144" cy="1124712"/>
          </a:xfrm>
        </p:spPr>
        <p:txBody>
          <a:bodyPr vert="horz" lIns="91440" tIns="45720" rIns="91440" bIns="45720" rtlCol="0" anchor="b">
            <a:normAutofit/>
          </a:bodyPr>
          <a:lstStyle/>
          <a:p>
            <a:r>
              <a:rPr lang="en-US" sz="2800"/>
              <a:t>         </a:t>
            </a:r>
          </a:p>
        </p:txBody>
      </p:sp>
      <p:sp>
        <p:nvSpPr>
          <p:cNvPr id="30" name="Subtitle 29">
            <a:extLst>
              <a:ext uri="{FF2B5EF4-FFF2-40B4-BE49-F238E27FC236}">
                <a16:creationId xmlns:a16="http://schemas.microsoft.com/office/drawing/2014/main" id="{9D6AD424-F142-415C-8E05-1A9F5A327879}"/>
              </a:ext>
            </a:extLst>
          </p:cNvPr>
          <p:cNvSpPr>
            <a:spLocks noGrp="1"/>
          </p:cNvSpPr>
          <p:nvPr>
            <p:ph type="subTitle" idx="1"/>
          </p:nvPr>
        </p:nvSpPr>
        <p:spPr>
          <a:xfrm>
            <a:off x="0" y="1961322"/>
            <a:ext cx="5022574" cy="3963990"/>
          </a:xfrm>
        </p:spPr>
        <p:txBody>
          <a:bodyPr vert="horz" lIns="91440" tIns="45720" rIns="91440" bIns="45720" rtlCol="0" anchor="t">
            <a:normAutofit/>
          </a:bodyPr>
          <a:lstStyle/>
          <a:p>
            <a:r>
              <a:rPr lang="en-US" sz="2400" dirty="0">
                <a:latin typeface="Arial" panose="020B0604020202020204" pitchFamily="34" charset="0"/>
                <a:cs typeface="Arial" panose="020B0604020202020204" pitchFamily="34" charset="0"/>
              </a:rPr>
              <a:t>Workplace Culture and its Impact on Organisational Efficiency.</a:t>
            </a:r>
          </a:p>
          <a:p>
            <a:r>
              <a:rPr lang="en-US" sz="2400" dirty="0">
                <a:latin typeface="Arial" panose="020B0604020202020204" pitchFamily="34" charset="0"/>
                <a:cs typeface="Arial" panose="020B0604020202020204" pitchFamily="34" charset="0"/>
              </a:rPr>
              <a:t>(BMSW5105_SWAN)  </a:t>
            </a:r>
          </a:p>
          <a:p>
            <a:pPr indent="-2286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Tracey Williams 1905282</a:t>
            </a:r>
            <a:r>
              <a:rPr lang="en-US" sz="2400" dirty="0"/>
              <a:t>.</a:t>
            </a:r>
          </a:p>
        </p:txBody>
      </p:sp>
    </p:spTree>
    <p:extLst>
      <p:ext uri="{BB962C8B-B14F-4D97-AF65-F5344CB8AC3E}">
        <p14:creationId xmlns:p14="http://schemas.microsoft.com/office/powerpoint/2010/main" val="21483072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One in a crowd">
            <a:extLst>
              <a:ext uri="{FF2B5EF4-FFF2-40B4-BE49-F238E27FC236}">
                <a16:creationId xmlns:a16="http://schemas.microsoft.com/office/drawing/2014/main" id="{9626ECEE-6591-496A-B0A8-8E79AFBC2E03}"/>
              </a:ext>
            </a:extLst>
          </p:cNvPr>
          <p:cNvPicPr>
            <a:picLocks noChangeAspect="1"/>
          </p:cNvPicPr>
          <p:nvPr/>
        </p:nvPicPr>
        <p:blipFill rotWithShape="1">
          <a:blip r:embed="rId2"/>
          <a:srcRect r="5189"/>
          <a:stretch/>
        </p:blipFill>
        <p:spPr>
          <a:xfrm>
            <a:off x="3522468" y="10"/>
            <a:ext cx="8669532" cy="6857990"/>
          </a:xfrm>
          <a:prstGeom prst="rect">
            <a:avLst/>
          </a:prstGeom>
        </p:spPr>
      </p:pic>
      <p:sp>
        <p:nvSpPr>
          <p:cNvPr id="32" name="Rectangle 3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91CE21C9-46BD-4EFD-B1CE-30B2644D28D4}"/>
              </a:ext>
            </a:extLst>
          </p:cNvPr>
          <p:cNvSpPr txBox="1"/>
          <p:nvPr/>
        </p:nvSpPr>
        <p:spPr>
          <a:xfrm>
            <a:off x="371093" y="1758462"/>
            <a:ext cx="5073103" cy="416685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800" dirty="0"/>
              <a:t>What is Organisational Culture?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2400" dirty="0"/>
              <a:t>It is a system of shared assumptions, values and beliefs which governs how people behave in </a:t>
            </a:r>
            <a:r>
              <a:rPr lang="en-US" sz="2400" dirty="0" err="1"/>
              <a:t>organisations</a:t>
            </a:r>
            <a:r>
              <a:rPr lang="en-US" sz="2400" dirty="0"/>
              <a:t>. These shared values have a strong influence on the people in the </a:t>
            </a:r>
            <a:r>
              <a:rPr lang="en-US" sz="2400" dirty="0" err="1"/>
              <a:t>organisation</a:t>
            </a:r>
            <a:r>
              <a:rPr lang="en-US" sz="2400" dirty="0"/>
              <a:t> and dictate how they dress, act and perform their jobs. </a:t>
            </a:r>
          </a:p>
        </p:txBody>
      </p:sp>
      <p:sp>
        <p:nvSpPr>
          <p:cNvPr id="2" name="TextBox 1">
            <a:extLst>
              <a:ext uri="{FF2B5EF4-FFF2-40B4-BE49-F238E27FC236}">
                <a16:creationId xmlns:a16="http://schemas.microsoft.com/office/drawing/2014/main" id="{E3A8F1EC-1C2D-4121-8E04-33723FA3205A}"/>
              </a:ext>
            </a:extLst>
          </p:cNvPr>
          <p:cNvSpPr txBox="1"/>
          <p:nvPr/>
        </p:nvSpPr>
        <p:spPr>
          <a:xfrm>
            <a:off x="478302" y="914399"/>
            <a:ext cx="6764070" cy="84406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 kern="1200">
                <a:solidFill>
                  <a:schemeClr val="tx1"/>
                </a:solidFill>
                <a:latin typeface="+mj-lt"/>
                <a:ea typeface="+mj-ea"/>
                <a:cs typeface="+mj-cs"/>
              </a:rPr>
              <a:t> </a:t>
            </a:r>
          </a:p>
          <a:p>
            <a:pPr>
              <a:lnSpc>
                <a:spcPct val="90000"/>
              </a:lnSpc>
              <a:spcBef>
                <a:spcPct val="0"/>
              </a:spcBef>
              <a:spcAft>
                <a:spcPts val="600"/>
              </a:spcAft>
            </a:pPr>
            <a:endParaRPr lang="en-US" sz="500" kern="1200">
              <a:solidFill>
                <a:schemeClr val="tx1"/>
              </a:solidFill>
              <a:latin typeface="+mj-lt"/>
              <a:ea typeface="+mj-ea"/>
              <a:cs typeface="+mj-cs"/>
            </a:endParaRPr>
          </a:p>
          <a:p>
            <a:pPr>
              <a:lnSpc>
                <a:spcPct val="90000"/>
              </a:lnSpc>
              <a:spcBef>
                <a:spcPct val="0"/>
              </a:spcBef>
              <a:spcAft>
                <a:spcPts val="600"/>
              </a:spcAft>
            </a:pPr>
            <a:endParaRPr lang="en-US" sz="500" kern="1200">
              <a:solidFill>
                <a:schemeClr val="tx1"/>
              </a:solidFill>
              <a:latin typeface="+mj-lt"/>
              <a:ea typeface="+mj-ea"/>
              <a:cs typeface="+mj-cs"/>
            </a:endParaRPr>
          </a:p>
          <a:p>
            <a:pPr>
              <a:lnSpc>
                <a:spcPct val="90000"/>
              </a:lnSpc>
              <a:spcBef>
                <a:spcPct val="0"/>
              </a:spcBef>
              <a:spcAft>
                <a:spcPts val="600"/>
              </a:spcAft>
            </a:pPr>
            <a:r>
              <a:rPr lang="en-US" sz="500">
                <a:latin typeface="+mj-lt"/>
                <a:ea typeface="+mj-ea"/>
                <a:cs typeface="+mj-cs"/>
              </a:rPr>
              <a:t> </a:t>
            </a:r>
            <a:endParaRPr lang="en-US" sz="500" kern="1200">
              <a:solidFill>
                <a:schemeClr val="tx1"/>
              </a:solidFill>
              <a:latin typeface="+mj-lt"/>
              <a:ea typeface="+mj-ea"/>
              <a:cs typeface="+mj-cs"/>
            </a:endParaRPr>
          </a:p>
        </p:txBody>
      </p:sp>
    </p:spTree>
    <p:extLst>
      <p:ext uri="{BB962C8B-B14F-4D97-AF65-F5344CB8AC3E}">
        <p14:creationId xmlns:p14="http://schemas.microsoft.com/office/powerpoint/2010/main" val="40116216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CA00CE-CE7A-44DF-A44C-BAFB730DA014}"/>
              </a:ext>
            </a:extLst>
          </p:cNvPr>
          <p:cNvSpPr txBox="1"/>
          <p:nvPr/>
        </p:nvSpPr>
        <p:spPr>
          <a:xfrm>
            <a:off x="2107097" y="1033671"/>
            <a:ext cx="2067337" cy="615553"/>
          </a:xfrm>
          <a:prstGeom prst="rect">
            <a:avLst/>
          </a:prstGeom>
          <a:noFill/>
        </p:spPr>
        <p:txBody>
          <a:bodyPr wrap="square" rtlCol="0">
            <a:spAutoFit/>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C061F47-DFB3-40D7-B924-E07CD7A5C932}"/>
              </a:ext>
            </a:extLst>
          </p:cNvPr>
          <p:cNvSpPr txBox="1"/>
          <p:nvPr/>
        </p:nvSpPr>
        <p:spPr>
          <a:xfrm rot="10800000" flipH="1" flipV="1">
            <a:off x="2107096" y="3643180"/>
            <a:ext cx="1484242" cy="646331"/>
          </a:xfrm>
          <a:prstGeom prst="rect">
            <a:avLst/>
          </a:prstGeom>
          <a:noFill/>
        </p:spPr>
        <p:txBody>
          <a:bodyPr wrap="square" rtlCol="0">
            <a:spAutoFit/>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13" name="TextBox 12">
            <a:extLst>
              <a:ext uri="{FF2B5EF4-FFF2-40B4-BE49-F238E27FC236}">
                <a16:creationId xmlns:a16="http://schemas.microsoft.com/office/drawing/2014/main" id="{94D37F62-53B5-4B6B-83C1-897B36123AD7}"/>
              </a:ext>
            </a:extLst>
          </p:cNvPr>
          <p:cNvSpPr txBox="1"/>
          <p:nvPr/>
        </p:nvSpPr>
        <p:spPr>
          <a:xfrm rot="10800000" flipH="1" flipV="1">
            <a:off x="106021" y="320159"/>
            <a:ext cx="4092761" cy="70788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Edgar Schein’s Culture Framework. </a:t>
            </a:r>
          </a:p>
        </p:txBody>
      </p:sp>
      <p:sp>
        <p:nvSpPr>
          <p:cNvPr id="2" name="TextBox 1">
            <a:extLst>
              <a:ext uri="{FF2B5EF4-FFF2-40B4-BE49-F238E27FC236}">
                <a16:creationId xmlns:a16="http://schemas.microsoft.com/office/drawing/2014/main" id="{0D06F997-ADD5-43A1-B1B0-846BB6FFD186}"/>
              </a:ext>
            </a:extLst>
          </p:cNvPr>
          <p:cNvSpPr txBox="1"/>
          <p:nvPr/>
        </p:nvSpPr>
        <p:spPr>
          <a:xfrm>
            <a:off x="4198782" y="1310668"/>
            <a:ext cx="2067337" cy="3337388"/>
          </a:xfrm>
          <a:prstGeom prst="rect">
            <a:avLst/>
          </a:prstGeom>
          <a:noFill/>
        </p:spPr>
        <p:txBody>
          <a:bodyPr wrap="square" rtlCol="0">
            <a:spAutoFit/>
          </a:bodyPr>
          <a:lstStyle/>
          <a:p>
            <a:pPr marL="285750" indent="-285750">
              <a:lnSpc>
                <a:spcPct val="107000"/>
              </a:lnSpc>
              <a:spcAft>
                <a:spcPts val="800"/>
              </a:spcAft>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 three major levels of cultural analysis are:                                        Artifacts, Espoused Beliefs and Values and Basic Underlying Assumptions.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5301E343-3401-4AD9-AA32-62C6A84CF2AB}"/>
              </a:ext>
            </a:extLst>
          </p:cNvPr>
          <p:cNvSpPr txBox="1"/>
          <p:nvPr/>
        </p:nvSpPr>
        <p:spPr>
          <a:xfrm>
            <a:off x="7368989" y="320158"/>
            <a:ext cx="4363466" cy="2562305"/>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effectLst/>
                <a:latin typeface="Arial" panose="020B0604020202020204" pitchFamily="34" charset="0"/>
                <a:ea typeface="Calibri" panose="020F0502020204030204" pitchFamily="34" charset="0"/>
                <a:cs typeface="Times New Roman" panose="02020603050405020304" pitchFamily="18" charset="0"/>
              </a:rPr>
              <a:t>Deal and Kennedy identified four distinct types of culture: </a:t>
            </a:r>
          </a:p>
          <a:p>
            <a:pPr marL="285750" indent="-285750">
              <a:lnSpc>
                <a:spcPct val="107000"/>
              </a:lnSpc>
              <a:spcAft>
                <a:spcPts val="800"/>
              </a:spcAft>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Tough-guy/macho</a:t>
            </a:r>
            <a:r>
              <a:rPr lang="en-GB" b="1" dirty="0">
                <a:latin typeface="Arial" panose="020B0604020202020204" pitchFamily="34" charset="0"/>
                <a:ea typeface="Calibri" panose="020F0502020204030204" pitchFamily="34" charset="0"/>
                <a:cs typeface="Times New Roman" panose="02020603050405020304" pitchFamily="18" charset="0"/>
              </a:rPr>
              <a:t>.</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Work-hard/play-hard</a:t>
            </a:r>
            <a:r>
              <a:rPr lang="en-GB" b="1" dirty="0">
                <a:latin typeface="Arial" panose="020B060402020202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Bet-your-company.  </a:t>
            </a:r>
          </a:p>
          <a:p>
            <a:pPr marL="285750" indent="-285750">
              <a:lnSpc>
                <a:spcPct val="107000"/>
              </a:lnSpc>
              <a:spcAft>
                <a:spcPts val="800"/>
              </a:spcAft>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Process.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descr="A blue circle with white text&#10;&#10;Description automatically generated with low confidence">
            <a:extLst>
              <a:ext uri="{FF2B5EF4-FFF2-40B4-BE49-F238E27FC236}">
                <a16:creationId xmlns:a16="http://schemas.microsoft.com/office/drawing/2014/main" id="{83A5E3B1-693D-47C2-9013-0F40DE548E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67" y="1310668"/>
            <a:ext cx="4188501" cy="4770789"/>
          </a:xfrm>
          <a:prstGeom prst="rect">
            <a:avLst/>
          </a:prstGeom>
        </p:spPr>
      </p:pic>
      <p:pic>
        <p:nvPicPr>
          <p:cNvPr id="10" name="Picture 9" descr="Table&#10;&#10;Description automatically generated">
            <a:extLst>
              <a:ext uri="{FF2B5EF4-FFF2-40B4-BE49-F238E27FC236}">
                <a16:creationId xmlns:a16="http://schemas.microsoft.com/office/drawing/2014/main" id="{44F775A4-00D7-4D34-AC37-43867D5ECF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6222" y="3038621"/>
            <a:ext cx="5359790" cy="3485269"/>
          </a:xfrm>
          <a:prstGeom prst="rect">
            <a:avLst/>
          </a:prstGeom>
        </p:spPr>
      </p:pic>
    </p:spTree>
    <p:extLst>
      <p:ext uri="{BB962C8B-B14F-4D97-AF65-F5344CB8AC3E}">
        <p14:creationId xmlns:p14="http://schemas.microsoft.com/office/powerpoint/2010/main" val="3874581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140F7DDE-8106-48CC-91B0-588E9AC1AFD2}"/>
              </a:ext>
            </a:extLst>
          </p:cNvPr>
          <p:cNvSpPr txBox="1"/>
          <p:nvPr/>
        </p:nvSpPr>
        <p:spPr>
          <a:xfrm>
            <a:off x="4384039" y="365125"/>
            <a:ext cx="7164493"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The Cultural Web</a:t>
            </a:r>
          </a:p>
        </p:txBody>
      </p:sp>
      <p:pic>
        <p:nvPicPr>
          <p:cNvPr id="2" name="Picture 1" descr="Shape&#10;&#10;Description automatically generated">
            <a:extLst>
              <a:ext uri="{FF2B5EF4-FFF2-40B4-BE49-F238E27FC236}">
                <a16:creationId xmlns:a16="http://schemas.microsoft.com/office/drawing/2014/main" id="{97DE61B5-26EE-4DDB-B6CF-33A480AD45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060" y="1842856"/>
            <a:ext cx="3425957" cy="3171806"/>
          </a:xfrm>
          <a:prstGeom prst="rect">
            <a:avLst/>
          </a:prstGeom>
        </p:spPr>
      </p:pic>
      <p:sp>
        <p:nvSpPr>
          <p:cNvPr id="4" name="TextBox 3">
            <a:extLst>
              <a:ext uri="{FF2B5EF4-FFF2-40B4-BE49-F238E27FC236}">
                <a16:creationId xmlns:a16="http://schemas.microsoft.com/office/drawing/2014/main" id="{BCD2AFA9-2F97-4D1A-82B6-9E3D8F888898}"/>
              </a:ext>
            </a:extLst>
          </p:cNvPr>
          <p:cNvSpPr txBox="1"/>
          <p:nvPr/>
        </p:nvSpPr>
        <p:spPr>
          <a:xfrm>
            <a:off x="4387515" y="2022601"/>
            <a:ext cx="7161017" cy="4154361"/>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dirty="0">
                <a:effectLst/>
                <a:latin typeface="Arial" panose="020B0604020202020204" pitchFamily="34" charset="0"/>
                <a:cs typeface="Arial" panose="020B0604020202020204" pitchFamily="34" charset="0"/>
              </a:rPr>
              <a:t>The cultural web identifies six interrelated elements that help make up what Gerry Johnson and Kevan Scholes (1992) called the Paradigm, or what is called the pattern or model of the work environment. These elements are:</a:t>
            </a:r>
            <a:r>
              <a:rPr lang="en-US" dirty="0">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1. Stories.</a:t>
            </a:r>
            <a:r>
              <a:rPr lang="en-US" dirty="0">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2. Rituals and Routines.</a:t>
            </a:r>
            <a:r>
              <a:rPr lang="en-US" dirty="0">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3.Symbols.</a:t>
            </a:r>
            <a:r>
              <a:rPr lang="en-US" dirty="0">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4. Organisational Structure.</a:t>
            </a:r>
            <a:r>
              <a:rPr lang="en-US" dirty="0">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5. Control Systems.</a:t>
            </a:r>
            <a:r>
              <a:rPr lang="en-US" dirty="0">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6. Power Structures. </a:t>
            </a:r>
          </a:p>
        </p:txBody>
      </p:sp>
    </p:spTree>
    <p:extLst>
      <p:ext uri="{BB962C8B-B14F-4D97-AF65-F5344CB8AC3E}">
        <p14:creationId xmlns:p14="http://schemas.microsoft.com/office/powerpoint/2010/main" val="426392701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Diagram&#10;&#10;Description automatically generated">
            <a:extLst>
              <a:ext uri="{FF2B5EF4-FFF2-40B4-BE49-F238E27FC236}">
                <a16:creationId xmlns:a16="http://schemas.microsoft.com/office/drawing/2014/main" id="{F538D0ED-E57A-42E9-A7C7-1BB0547ACE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060" y="2022601"/>
            <a:ext cx="4277470" cy="2999973"/>
          </a:xfrm>
          <a:prstGeom prst="rect">
            <a:avLst/>
          </a:prstGeom>
        </p:spPr>
      </p:pic>
      <p:sp>
        <p:nvSpPr>
          <p:cNvPr id="4" name="TextBox 3">
            <a:extLst>
              <a:ext uri="{FF2B5EF4-FFF2-40B4-BE49-F238E27FC236}">
                <a16:creationId xmlns:a16="http://schemas.microsoft.com/office/drawing/2014/main" id="{F145C570-D381-48DC-A57A-F0DD3E2ADF03}"/>
              </a:ext>
            </a:extLst>
          </p:cNvPr>
          <p:cNvSpPr txBox="1"/>
          <p:nvPr/>
        </p:nvSpPr>
        <p:spPr>
          <a:xfrm>
            <a:off x="4387515" y="2022601"/>
            <a:ext cx="7161017" cy="4154361"/>
          </a:xfrm>
          <a:prstGeom prst="rect">
            <a:avLst/>
          </a:prstGeom>
        </p:spPr>
        <p:txBody>
          <a:bodyPr vert="horz" lIns="91440" tIns="45720" rIns="91440" bIns="45720" rtlCol="0">
            <a:normAutofit/>
          </a:bodyPr>
          <a:lstStyle/>
          <a:p>
            <a:pPr>
              <a:lnSpc>
                <a:spcPct val="90000"/>
              </a:lnSpc>
              <a:spcAft>
                <a:spcPts val="600"/>
              </a:spcAft>
            </a:pPr>
            <a:endParaRPr lang="en-US" sz="2000" dirty="0"/>
          </a:p>
        </p:txBody>
      </p:sp>
      <p:sp>
        <p:nvSpPr>
          <p:cNvPr id="6" name="TextBox 5">
            <a:extLst>
              <a:ext uri="{FF2B5EF4-FFF2-40B4-BE49-F238E27FC236}">
                <a16:creationId xmlns:a16="http://schemas.microsoft.com/office/drawing/2014/main" id="{14AE7CA5-21B5-4FC6-B96F-D31C9E913A67}"/>
              </a:ext>
            </a:extLst>
          </p:cNvPr>
          <p:cNvSpPr txBox="1"/>
          <p:nvPr/>
        </p:nvSpPr>
        <p:spPr>
          <a:xfrm>
            <a:off x="633045" y="6031185"/>
            <a:ext cx="1645921" cy="369332"/>
          </a:xfrm>
          <a:prstGeom prst="rect">
            <a:avLst/>
          </a:prstGeom>
          <a:noFill/>
        </p:spPr>
        <p:txBody>
          <a:bodyPr wrap="square" rtlCol="0">
            <a:spAutoFit/>
          </a:bodyPr>
          <a:lstStyle/>
          <a:p>
            <a:pPr>
              <a:spcAft>
                <a:spcPts val="600"/>
              </a:spcAft>
            </a:pPr>
            <a:r>
              <a:rPr lang="en-GB"/>
              <a:t>           Athena</a:t>
            </a:r>
          </a:p>
        </p:txBody>
      </p:sp>
      <p:sp>
        <p:nvSpPr>
          <p:cNvPr id="8" name="TextBox 7">
            <a:extLst>
              <a:ext uri="{FF2B5EF4-FFF2-40B4-BE49-F238E27FC236}">
                <a16:creationId xmlns:a16="http://schemas.microsoft.com/office/drawing/2014/main" id="{2C2752EA-7FC6-4E32-A456-840AC0AAA85A}"/>
              </a:ext>
            </a:extLst>
          </p:cNvPr>
          <p:cNvSpPr txBox="1"/>
          <p:nvPr/>
        </p:nvSpPr>
        <p:spPr>
          <a:xfrm>
            <a:off x="1111350" y="392111"/>
            <a:ext cx="4543864" cy="461665"/>
          </a:xfrm>
          <a:prstGeom prst="rect">
            <a:avLst/>
          </a:prstGeom>
          <a:noFill/>
        </p:spPr>
        <p:txBody>
          <a:bodyPr wrap="square" rtlCol="0">
            <a:spAutoFit/>
          </a:bodyPr>
          <a:lstStyle/>
          <a:p>
            <a:pPr>
              <a:spcAft>
                <a:spcPts val="600"/>
              </a:spcAft>
            </a:pPr>
            <a:r>
              <a:rPr lang="en-GB" sz="2400">
                <a:latin typeface="Arial" panose="020B0604020202020204" pitchFamily="34" charset="0"/>
                <a:cs typeface="Arial" panose="020B0604020202020204" pitchFamily="34" charset="0"/>
              </a:rPr>
              <a:t>  Charles Handy Culture Model</a:t>
            </a:r>
          </a:p>
        </p:txBody>
      </p:sp>
      <p:sp>
        <p:nvSpPr>
          <p:cNvPr id="9" name="TextBox 8">
            <a:extLst>
              <a:ext uri="{FF2B5EF4-FFF2-40B4-BE49-F238E27FC236}">
                <a16:creationId xmlns:a16="http://schemas.microsoft.com/office/drawing/2014/main" id="{0126C1FF-222F-475F-ADB5-E938473049F2}"/>
              </a:ext>
            </a:extLst>
          </p:cNvPr>
          <p:cNvSpPr txBox="1"/>
          <p:nvPr/>
        </p:nvSpPr>
        <p:spPr>
          <a:xfrm>
            <a:off x="6096000" y="2022601"/>
            <a:ext cx="6095999" cy="3770263"/>
          </a:xfrm>
          <a:prstGeom prst="rect">
            <a:avLst/>
          </a:prstGeom>
          <a:noFill/>
        </p:spPr>
        <p:txBody>
          <a:bodyPr wrap="square" rtlCol="0">
            <a:spAutoFit/>
          </a:bodyPr>
          <a:lstStyle/>
          <a:p>
            <a:pPr>
              <a:spcAft>
                <a:spcPts val="600"/>
              </a:spcAft>
            </a:pPr>
            <a:r>
              <a:rPr lang="en-GB" sz="2000" b="1" dirty="0">
                <a:latin typeface="Arial" panose="020B0604020202020204" pitchFamily="34" charset="0"/>
                <a:cs typeface="Arial" panose="020B0604020202020204" pitchFamily="34" charset="0"/>
              </a:rPr>
              <a:t>Power Culture: </a:t>
            </a:r>
            <a:r>
              <a:rPr lang="en-GB" sz="2000" dirty="0">
                <a:effectLst/>
                <a:latin typeface="Arial" panose="020B0604020202020204" pitchFamily="34" charset="0"/>
                <a:ea typeface="Calibri" panose="020F0502020204030204" pitchFamily="34" charset="0"/>
                <a:cs typeface="Arial" panose="020B0604020202020204" pitchFamily="34" charset="0"/>
              </a:rPr>
              <a:t>Based on Zeus</a:t>
            </a:r>
            <a:r>
              <a:rPr lang="en-GB" sz="2000" dirty="0">
                <a:latin typeface="Arial" panose="020B0604020202020204" pitchFamily="34" charset="0"/>
                <a:ea typeface="Calibri" panose="020F0502020204030204" pitchFamily="34" charset="0"/>
                <a:cs typeface="Arial" panose="020B0604020202020204" pitchFamily="34" charset="0"/>
              </a:rPr>
              <a:t>.</a:t>
            </a:r>
            <a:endParaRPr lang="en-GB" sz="2000" dirty="0">
              <a:effectLst/>
              <a:latin typeface="+mj-lt"/>
              <a:ea typeface="Calibri" panose="020F0502020204030204" pitchFamily="34" charset="0"/>
              <a:cs typeface="Times New Roman" panose="02020603050405020304" pitchFamily="18" charset="0"/>
            </a:endParaRPr>
          </a:p>
          <a:p>
            <a:pPr>
              <a:spcAft>
                <a:spcPts val="600"/>
              </a:spcAft>
            </a:pPr>
            <a:endParaRPr lang="en-GB" sz="2000" dirty="0">
              <a:effectLst/>
              <a:latin typeface="+mj-lt"/>
              <a:ea typeface="Calibri" panose="020F0502020204030204" pitchFamily="34" charset="0"/>
              <a:cs typeface="Times New Roman" panose="02020603050405020304" pitchFamily="18" charset="0"/>
            </a:endParaRPr>
          </a:p>
          <a:p>
            <a:pPr>
              <a:spcAft>
                <a:spcPts val="600"/>
              </a:spcAft>
            </a:pPr>
            <a:r>
              <a:rPr lang="en-GB" sz="2000" b="1" dirty="0">
                <a:latin typeface="Arial" panose="020B0604020202020204" pitchFamily="34" charset="0"/>
                <a:ea typeface="Calibri" panose="020F0502020204030204" pitchFamily="34" charset="0"/>
                <a:cs typeface="Arial" panose="020B0604020202020204" pitchFamily="34" charset="0"/>
              </a:rPr>
              <a:t>Role Culture: </a:t>
            </a:r>
            <a:r>
              <a:rPr lang="en-GB" sz="2000" dirty="0">
                <a:effectLst/>
                <a:latin typeface="Arial" panose="020B0604020202020204" pitchFamily="34" charset="0"/>
                <a:ea typeface="Calibri" panose="020F0502020204030204" pitchFamily="34" charset="0"/>
                <a:cs typeface="Times New Roman" panose="02020603050405020304" pitchFamily="18" charset="0"/>
              </a:rPr>
              <a:t>Based on Apollo</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6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2000" b="1" dirty="0">
                <a:latin typeface="Arial" panose="020B0604020202020204" pitchFamily="34" charset="0"/>
                <a:cs typeface="Arial" panose="020B0604020202020204" pitchFamily="34" charset="0"/>
              </a:rPr>
              <a:t>Task Culture: </a:t>
            </a:r>
            <a:r>
              <a:rPr lang="en-GB" sz="2000" dirty="0">
                <a:effectLst/>
                <a:latin typeface="Arial" panose="020B0604020202020204" pitchFamily="34" charset="0"/>
                <a:ea typeface="Calibri" panose="020F0502020204030204" pitchFamily="34" charset="0"/>
              </a:rPr>
              <a:t>Based on Athena</a:t>
            </a:r>
            <a:r>
              <a:rPr lang="en-GB" sz="2000" dirty="0">
                <a:latin typeface="Arial" panose="020B0604020202020204" pitchFamily="34" charset="0"/>
                <a:ea typeface="Calibri" panose="020F0502020204030204" pitchFamily="34" charset="0"/>
              </a:rPr>
              <a:t>.</a:t>
            </a:r>
            <a:r>
              <a:rPr lang="en-GB" sz="2000" dirty="0">
                <a:effectLst/>
                <a:latin typeface="Arial" panose="020B0604020202020204" pitchFamily="34" charset="0"/>
                <a:ea typeface="Calibri" panose="020F0502020204030204" pitchFamily="34" charset="0"/>
              </a:rPr>
              <a:t> </a:t>
            </a:r>
          </a:p>
          <a:p>
            <a:pPr>
              <a:spcAft>
                <a:spcPts val="600"/>
              </a:spcAft>
            </a:pP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a:spcAft>
                <a:spcPts val="600"/>
              </a:spcAft>
            </a:pPr>
            <a:r>
              <a:rPr lang="en-GB" sz="2000" b="1" dirty="0">
                <a:latin typeface="Arial" panose="020B0604020202020204" pitchFamily="34" charset="0"/>
                <a:cs typeface="Arial" panose="020B0604020202020204" pitchFamily="34" charset="0"/>
              </a:rPr>
              <a:t>Person Culture: </a:t>
            </a:r>
            <a:r>
              <a:rPr lang="en-GB" sz="2000" dirty="0">
                <a:effectLst/>
                <a:latin typeface="Arial" panose="020B0604020202020204" pitchFamily="34" charset="0"/>
                <a:ea typeface="Calibri" panose="020F0502020204030204" pitchFamily="34" charset="0"/>
                <a:cs typeface="Times New Roman" panose="02020603050405020304" pitchFamily="18" charset="0"/>
              </a:rPr>
              <a:t>Based on Dionysius</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b="1" dirty="0">
              <a:latin typeface="Arial" panose="020B0604020202020204" pitchFamily="34" charset="0"/>
              <a:cs typeface="Arial" panose="020B0604020202020204" pitchFamily="34" charset="0"/>
            </a:endParaRPr>
          </a:p>
          <a:p>
            <a:pPr>
              <a:spcAft>
                <a:spcPts val="6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988599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 name="Rectangle 10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856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1B9C5905-094A-466C-9EA6-8E47B5FD82E8}"/>
              </a:ext>
            </a:extLst>
          </p:cNvPr>
          <p:cNvSpPr txBox="1"/>
          <p:nvPr/>
        </p:nvSpPr>
        <p:spPr>
          <a:xfrm>
            <a:off x="7885043" y="887895"/>
            <a:ext cx="4055165" cy="5605669"/>
          </a:xfrm>
          <a:prstGeom prst="rect">
            <a:avLst/>
          </a:prstGeom>
        </p:spPr>
        <p:txBody>
          <a:bodyPr vert="horz" lIns="91440" tIns="45720" rIns="91440" bIns="45720" rtlCol="0">
            <a:noAutofit/>
          </a:bodyPr>
          <a:lstStyle/>
          <a:p>
            <a:pPr>
              <a:lnSpc>
                <a:spcPct val="90000"/>
              </a:lnSpc>
              <a:spcAft>
                <a:spcPts val="800"/>
              </a:spcAft>
            </a:pPr>
            <a:r>
              <a:rPr lang="en-US" sz="2000" dirty="0">
                <a:solidFill>
                  <a:schemeClr val="bg1"/>
                </a:solidFill>
                <a:latin typeface="Arial" panose="020B0604020202020204" pitchFamily="34" charset="0"/>
                <a:cs typeface="Arial" panose="020B0604020202020204" pitchFamily="34" charset="0"/>
              </a:rPr>
              <a:t>Results of this analysis shows that Marks and Spencer have a Role Culture:</a:t>
            </a:r>
          </a:p>
          <a:p>
            <a:pPr marL="342900" indent="-342900">
              <a:lnSpc>
                <a:spcPct val="90000"/>
              </a:lnSpc>
              <a:spcAft>
                <a:spcPts val="800"/>
              </a:spcAft>
              <a:buFont typeface="Wingdings" panose="05000000000000000000" pitchFamily="2" charset="2"/>
              <a:buChar char="§"/>
            </a:pPr>
            <a:r>
              <a:rPr lang="en-US" sz="2000" dirty="0">
                <a:solidFill>
                  <a:schemeClr val="bg1"/>
                </a:solidFill>
                <a:latin typeface="Arial" panose="020B0604020202020204" pitchFamily="34" charset="0"/>
                <a:cs typeface="Arial" panose="020B0604020202020204" pitchFamily="34" charset="0"/>
              </a:rPr>
              <a:t>Everyone knows what their job roles are.</a:t>
            </a:r>
          </a:p>
          <a:p>
            <a:pPr marL="342900" indent="-342900">
              <a:lnSpc>
                <a:spcPct val="90000"/>
              </a:lnSpc>
              <a:spcAft>
                <a:spcPts val="800"/>
              </a:spcAft>
              <a:buFont typeface="Wingdings" panose="05000000000000000000" pitchFamily="2" charset="2"/>
              <a:buChar char="§"/>
            </a:pPr>
            <a:r>
              <a:rPr lang="en-US" sz="2000" dirty="0">
                <a:solidFill>
                  <a:schemeClr val="bg1"/>
                </a:solidFill>
                <a:latin typeface="Arial" panose="020B0604020202020204" pitchFamily="34" charset="0"/>
                <a:cs typeface="Arial" panose="020B0604020202020204" pitchFamily="34" charset="0"/>
              </a:rPr>
              <a:t>Sometimes slow in recognizing the changes in the external environment and acting on it promptly. </a:t>
            </a:r>
          </a:p>
          <a:p>
            <a:pPr marL="342900" indent="-342900">
              <a:lnSpc>
                <a:spcPct val="90000"/>
              </a:lnSpc>
              <a:spcAft>
                <a:spcPts val="800"/>
              </a:spcAft>
              <a:buFont typeface="Wingdings" panose="05000000000000000000" pitchFamily="2" charset="2"/>
              <a:buChar char="§"/>
            </a:pPr>
            <a:endParaRPr lang="en-US" sz="2000" dirty="0">
              <a:solidFill>
                <a:schemeClr val="bg1"/>
              </a:solidFill>
              <a:latin typeface="Arial" panose="020B0604020202020204" pitchFamily="34" charset="0"/>
              <a:cs typeface="Arial" panose="020B0604020202020204" pitchFamily="34" charset="0"/>
            </a:endParaRPr>
          </a:p>
          <a:p>
            <a:pPr marL="342900" indent="-342900">
              <a:lnSpc>
                <a:spcPct val="90000"/>
              </a:lnSpc>
              <a:spcAft>
                <a:spcPts val="800"/>
              </a:spcAft>
              <a:buFont typeface="Wingdings" panose="05000000000000000000" pitchFamily="2" charset="2"/>
              <a:buChar char="§"/>
            </a:pPr>
            <a:endParaRPr lang="en-US" sz="2000" dirty="0">
              <a:solidFill>
                <a:schemeClr val="bg1"/>
              </a:solidFill>
              <a:latin typeface="Arial" panose="020B0604020202020204" pitchFamily="34" charset="0"/>
              <a:cs typeface="Arial" panose="020B0604020202020204" pitchFamily="34" charset="0"/>
            </a:endParaRPr>
          </a:p>
          <a:p>
            <a:pPr>
              <a:lnSpc>
                <a:spcPct val="90000"/>
              </a:lnSpc>
              <a:spcAft>
                <a:spcPts val="800"/>
              </a:spcAft>
            </a:pPr>
            <a:r>
              <a:rPr lang="en-US" sz="2000" dirty="0">
                <a:solidFill>
                  <a:schemeClr val="bg1"/>
                </a:solidFill>
                <a:latin typeface="Arial" panose="020B0604020202020204" pitchFamily="34" charset="0"/>
                <a:cs typeface="Arial" panose="020B0604020202020204" pitchFamily="34" charset="0"/>
              </a:rPr>
              <a:t>T</a:t>
            </a:r>
            <a:r>
              <a:rPr lang="en-US" sz="2000" dirty="0">
                <a:solidFill>
                  <a:schemeClr val="bg1"/>
                </a:solidFill>
                <a:effectLst/>
                <a:latin typeface="Arial" panose="020B0604020202020204" pitchFamily="34" charset="0"/>
                <a:cs typeface="Arial" panose="020B0604020202020204" pitchFamily="34" charset="0"/>
              </a:rPr>
              <a:t>he September 2020 report states that “M &amp; S have said that Covid-19 has caused unprecedented disruption and change on a global scale</a:t>
            </a:r>
            <a:r>
              <a:rPr lang="en-US" sz="2000">
                <a:solidFill>
                  <a:schemeClr val="bg1"/>
                </a:solidFill>
                <a:effectLst/>
                <a:latin typeface="Arial" panose="020B0604020202020204" pitchFamily="34" charset="0"/>
                <a:cs typeface="Arial" panose="020B0604020202020204" pitchFamily="34" charset="0"/>
              </a:rPr>
              <a:t>.  </a:t>
            </a:r>
            <a:endParaRPr lang="en-US" sz="2000" dirty="0">
              <a:solidFill>
                <a:schemeClr val="bg1"/>
              </a:solidFill>
              <a:effectLst/>
              <a:latin typeface="Arial" panose="020B0604020202020204" pitchFamily="34" charset="0"/>
              <a:cs typeface="Arial" panose="020B0604020202020204" pitchFamily="34" charset="0"/>
            </a:endParaRPr>
          </a:p>
        </p:txBody>
      </p:sp>
      <p:graphicFrame>
        <p:nvGraphicFramePr>
          <p:cNvPr id="8" name="Table 8">
            <a:extLst>
              <a:ext uri="{FF2B5EF4-FFF2-40B4-BE49-F238E27FC236}">
                <a16:creationId xmlns:a16="http://schemas.microsoft.com/office/drawing/2014/main" id="{58220313-325A-40E1-9FC1-C9F9B8141D80}"/>
              </a:ext>
            </a:extLst>
          </p:cNvPr>
          <p:cNvGraphicFramePr>
            <a:graphicFrameLocks noGrp="1"/>
          </p:cNvGraphicFramePr>
          <p:nvPr>
            <p:extLst>
              <p:ext uri="{D42A27DB-BD31-4B8C-83A1-F6EECF244321}">
                <p14:modId xmlns:p14="http://schemas.microsoft.com/office/powerpoint/2010/main" val="2854865944"/>
              </p:ext>
            </p:extLst>
          </p:nvPr>
        </p:nvGraphicFramePr>
        <p:xfrm>
          <a:off x="609600" y="238539"/>
          <a:ext cx="6290732" cy="6529008"/>
        </p:xfrm>
        <a:graphic>
          <a:graphicData uri="http://schemas.openxmlformats.org/drawingml/2006/table">
            <a:tbl>
              <a:tblPr firstRow="1" bandRow="1">
                <a:solidFill>
                  <a:schemeClr val="bg1">
                    <a:lumMod val="95000"/>
                  </a:schemeClr>
                </a:solidFill>
                <a:tableStyleId>{5C22544A-7EE6-4342-B048-85BDC9FD1C3A}</a:tableStyleId>
              </a:tblPr>
              <a:tblGrid>
                <a:gridCol w="3121767">
                  <a:extLst>
                    <a:ext uri="{9D8B030D-6E8A-4147-A177-3AD203B41FA5}">
                      <a16:colId xmlns:a16="http://schemas.microsoft.com/office/drawing/2014/main" val="4128347832"/>
                    </a:ext>
                  </a:extLst>
                </a:gridCol>
                <a:gridCol w="3168965">
                  <a:extLst>
                    <a:ext uri="{9D8B030D-6E8A-4147-A177-3AD203B41FA5}">
                      <a16:colId xmlns:a16="http://schemas.microsoft.com/office/drawing/2014/main" val="3829084090"/>
                    </a:ext>
                  </a:extLst>
                </a:gridCol>
              </a:tblGrid>
              <a:tr h="364651">
                <a:tc>
                  <a:txBody>
                    <a:bodyPr/>
                    <a:lstStyle/>
                    <a:p>
                      <a:r>
                        <a:rPr lang="en-GB" sz="1400" b="1" cap="none" spc="0" dirty="0">
                          <a:solidFill>
                            <a:schemeClr val="tx1"/>
                          </a:solidFill>
                        </a:rPr>
                        <a:t>               </a:t>
                      </a:r>
                      <a:r>
                        <a:rPr lang="en-GB" sz="1600" b="1" cap="none" spc="0" dirty="0">
                          <a:solidFill>
                            <a:schemeClr val="tx1"/>
                          </a:solidFill>
                        </a:rPr>
                        <a:t>Strengths </a:t>
                      </a:r>
                    </a:p>
                  </a:txBody>
                  <a:tcPr marL="57793" marR="40574" marT="16512" marB="12384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          Weaknesses</a:t>
                      </a:r>
                    </a:p>
                  </a:txBody>
                  <a:tcPr marL="57793" marR="40574" marT="16512" marB="123842"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2107679434"/>
                  </a:ext>
                </a:extLst>
              </a:tr>
              <a:tr h="2351821">
                <a:tc>
                  <a:txBody>
                    <a:bodyPr/>
                    <a:lstStyle/>
                    <a:p>
                      <a:pPr marL="285750" lvl="0" indent="-285750">
                        <a:buFont typeface="Wingdings" panose="05000000000000000000" pitchFamily="2" charset="2"/>
                        <a:buChar char="§"/>
                      </a:pPr>
                      <a:r>
                        <a:rPr lang="en-GB" sz="1400" b="1" kern="1200" cap="none" spc="0" dirty="0">
                          <a:solidFill>
                            <a:schemeClr val="tx1"/>
                          </a:solidFill>
                          <a:effectLst/>
                        </a:rPr>
                        <a:t>Well-known brand.</a:t>
                      </a:r>
                    </a:p>
                    <a:p>
                      <a:pPr marL="285750" lvl="0" indent="-285750">
                        <a:buFont typeface="Wingdings" panose="05000000000000000000" pitchFamily="2" charset="2"/>
                        <a:buChar char="§"/>
                      </a:pPr>
                      <a:r>
                        <a:rPr lang="en-GB" sz="1400" b="1" kern="1200" cap="none" spc="0" dirty="0">
                          <a:solidFill>
                            <a:schemeClr val="tx1"/>
                          </a:solidFill>
                          <a:effectLst/>
                        </a:rPr>
                        <a:t>International presence in countries across Europe, Middle East, and Asia.</a:t>
                      </a:r>
                    </a:p>
                    <a:p>
                      <a:pPr marL="285750" lvl="0" indent="-285750">
                        <a:buFont typeface="Wingdings" panose="05000000000000000000" pitchFamily="2" charset="2"/>
                        <a:buChar char="§"/>
                      </a:pPr>
                      <a:r>
                        <a:rPr lang="en-GB" sz="1400" b="1" kern="1200" cap="none" spc="0" dirty="0">
                          <a:solidFill>
                            <a:schemeClr val="tx1"/>
                          </a:solidFill>
                          <a:effectLst/>
                        </a:rPr>
                        <a:t>Own brand clothing range.</a:t>
                      </a:r>
                    </a:p>
                    <a:p>
                      <a:pPr marL="285750" lvl="0" indent="-285750">
                        <a:buFont typeface="Wingdings" panose="05000000000000000000" pitchFamily="2" charset="2"/>
                        <a:buChar char="§"/>
                      </a:pPr>
                      <a:r>
                        <a:rPr lang="en-GB" sz="1400" b="1" kern="1200" cap="none" spc="0" dirty="0">
                          <a:solidFill>
                            <a:schemeClr val="tx1"/>
                          </a:solidFill>
                          <a:effectLst/>
                        </a:rPr>
                        <a:t>Variety of products.</a:t>
                      </a:r>
                    </a:p>
                    <a:p>
                      <a:pPr marL="285750" lvl="0" indent="-285750">
                        <a:buFont typeface="Wingdings" panose="05000000000000000000" pitchFamily="2" charset="2"/>
                        <a:buChar char="§"/>
                      </a:pPr>
                      <a:r>
                        <a:rPr lang="en-GB" sz="1400" b="1" kern="1200" cap="none" spc="0" dirty="0">
                          <a:solidFill>
                            <a:schemeClr val="tx1"/>
                          </a:solidFill>
                          <a:effectLst/>
                        </a:rPr>
                        <a:t>Online website.</a:t>
                      </a:r>
                    </a:p>
                    <a:p>
                      <a:pPr marL="0" indent="0">
                        <a:buFont typeface="Wingdings" panose="05000000000000000000" pitchFamily="2" charset="2"/>
                        <a:buNone/>
                      </a:pPr>
                      <a:endParaRPr lang="en-GB" sz="1100" cap="none" spc="0" dirty="0">
                        <a:solidFill>
                          <a:schemeClr val="tx1"/>
                        </a:solidFill>
                      </a:endParaRPr>
                    </a:p>
                  </a:txBody>
                  <a:tcPr marL="57793" marR="40574" marT="16512" marB="123842">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solidFill>
                  </a:tcPr>
                </a:tc>
                <a:tc>
                  <a:txBody>
                    <a:bodyPr/>
                    <a:lstStyle/>
                    <a:p>
                      <a:pPr marL="285750" lvl="0" indent="-285750">
                        <a:buFont typeface="Wingdings" panose="05000000000000000000" pitchFamily="2" charset="2"/>
                        <a:buChar char="§"/>
                      </a:pPr>
                      <a:r>
                        <a:rPr lang="en-GB" sz="1400" b="1" kern="1200" cap="none" spc="0" dirty="0">
                          <a:solidFill>
                            <a:schemeClr val="tx1"/>
                          </a:solidFill>
                          <a:effectLst/>
                        </a:rPr>
                        <a:t>Sales decline in clothing in 2019 because of a poor supply chain and non-availability of products.</a:t>
                      </a:r>
                    </a:p>
                    <a:p>
                      <a:pPr marL="285750" lvl="0" indent="-285750">
                        <a:buFont typeface="Wingdings" panose="05000000000000000000" pitchFamily="2" charset="2"/>
                        <a:buChar char="§"/>
                      </a:pPr>
                      <a:r>
                        <a:rPr lang="en-GB" sz="1400" b="1" kern="1200" cap="none" spc="0" dirty="0">
                          <a:solidFill>
                            <a:schemeClr val="tx1"/>
                          </a:solidFill>
                          <a:effectLst/>
                        </a:rPr>
                        <a:t>Perception of public, that they do not offer clothes to the young and teenagers.</a:t>
                      </a:r>
                    </a:p>
                    <a:p>
                      <a:pPr marL="285750" lvl="0" indent="-285750">
                        <a:buFont typeface="Wingdings" panose="05000000000000000000" pitchFamily="2" charset="2"/>
                        <a:buChar char="§"/>
                      </a:pPr>
                      <a:r>
                        <a:rPr lang="en-GB" sz="1400" b="1" kern="1200" cap="none" spc="0" dirty="0">
                          <a:solidFill>
                            <a:schemeClr val="tx1"/>
                          </a:solidFill>
                          <a:effectLst/>
                        </a:rPr>
                        <a:t>High cost due to manual processes. Relying on manual operations is costly and consumes a lot of time.</a:t>
                      </a:r>
                    </a:p>
                    <a:p>
                      <a:pPr marL="0" indent="0">
                        <a:buFont typeface="Wingdings" panose="05000000000000000000" pitchFamily="2" charset="2"/>
                        <a:buNone/>
                      </a:pPr>
                      <a:endParaRPr lang="en-GB" sz="1100" cap="none" spc="0" dirty="0">
                        <a:solidFill>
                          <a:schemeClr val="tx1"/>
                        </a:solidFill>
                      </a:endParaRPr>
                    </a:p>
                  </a:txBody>
                  <a:tcPr marL="57793" marR="40574" marT="16512" marB="123842">
                    <a:lnL w="12700" cmpd="sng">
                      <a:noFill/>
                      <a:prstDash val="solid"/>
                    </a:lnL>
                    <a:lnR w="12700" cmpd="sng">
                      <a:noFill/>
                      <a:prstDash val="solid"/>
                    </a:lnR>
                    <a:lnT w="38100" cmpd="sng">
                      <a:noFill/>
                    </a:lnT>
                    <a:lnB w="9525" cap="flat" cmpd="sng" algn="ctr">
                      <a:noFill/>
                      <a:prstDash val="solid"/>
                    </a:lnB>
                    <a:solidFill>
                      <a:schemeClr val="bg1"/>
                    </a:solidFill>
                  </a:tcPr>
                </a:tc>
                <a:extLst>
                  <a:ext uri="{0D108BD9-81ED-4DB2-BD59-A6C34878D82A}">
                    <a16:rowId xmlns:a16="http://schemas.microsoft.com/office/drawing/2014/main" val="4154499485"/>
                  </a:ext>
                </a:extLst>
              </a:tr>
              <a:tr h="396074">
                <a:tc>
                  <a:txBody>
                    <a:bodyPr/>
                    <a:lstStyle/>
                    <a:p>
                      <a:r>
                        <a:rPr lang="en-GB" sz="1100" cap="none" spc="0" dirty="0">
                          <a:solidFill>
                            <a:schemeClr val="tx1"/>
                          </a:solidFill>
                        </a:rPr>
                        <a:t>           </a:t>
                      </a:r>
                      <a:r>
                        <a:rPr lang="en-GB" sz="1600" b="1" cap="none" spc="0" dirty="0">
                          <a:solidFill>
                            <a:schemeClr val="tx1"/>
                          </a:solidFill>
                        </a:rPr>
                        <a:t>Opportunities</a:t>
                      </a:r>
                      <a:endParaRPr lang="en-GB" sz="1600" b="1" cap="none" spc="0" dirty="0">
                        <a:solidFill>
                          <a:schemeClr val="tx1"/>
                        </a:solidFill>
                        <a:latin typeface="Arial" panose="020B0604020202020204" pitchFamily="34" charset="0"/>
                        <a:cs typeface="Arial" panose="020B0604020202020204" pitchFamily="34" charset="0"/>
                      </a:endParaRPr>
                    </a:p>
                  </a:txBody>
                  <a:tcPr marL="57793" marR="40574" marT="16512" marB="123842">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100" cap="none" spc="0" dirty="0">
                          <a:solidFill>
                            <a:schemeClr val="tx1"/>
                          </a:solidFill>
                        </a:rPr>
                        <a:t>            </a:t>
                      </a:r>
                      <a:r>
                        <a:rPr lang="en-GB" sz="1600" b="1" cap="none" spc="0" dirty="0">
                          <a:solidFill>
                            <a:schemeClr val="tx1"/>
                          </a:solidFill>
                        </a:rPr>
                        <a:t>Threats</a:t>
                      </a:r>
                    </a:p>
                  </a:txBody>
                  <a:tcPr marL="57793" marR="40574" marT="16512" marB="12384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95380746"/>
                  </a:ext>
                </a:extLst>
              </a:tr>
              <a:tr h="3396919">
                <a:tc>
                  <a:txBody>
                    <a:bodyPr/>
                    <a:lstStyle/>
                    <a:p>
                      <a:pPr marL="285750" lvl="0" indent="-285750">
                        <a:buFont typeface="Wingdings" panose="05000000000000000000" pitchFamily="2" charset="2"/>
                        <a:buChar char="§"/>
                      </a:pPr>
                      <a:r>
                        <a:rPr lang="en-GB" sz="1400" b="1" kern="1200" cap="none" spc="0" dirty="0">
                          <a:solidFill>
                            <a:schemeClr val="tx1"/>
                          </a:solidFill>
                          <a:effectLst/>
                        </a:rPr>
                        <a:t>Global expansion: The company needs to expand more in the countries they are already established e.g., India, Russia, Brazil, Poland, and Indonesia.</a:t>
                      </a:r>
                    </a:p>
                    <a:p>
                      <a:pPr marL="285750" lvl="0" indent="-285750">
                        <a:buFont typeface="Wingdings" panose="05000000000000000000" pitchFamily="2" charset="2"/>
                        <a:buChar char="§"/>
                      </a:pPr>
                      <a:r>
                        <a:rPr lang="en-GB" sz="1400" b="1" kern="1200" cap="none" spc="0" dirty="0">
                          <a:solidFill>
                            <a:schemeClr val="tx1"/>
                          </a:solidFill>
                          <a:effectLst/>
                        </a:rPr>
                        <a:t>Online Store: They should focus more on the growth of the online store to compete with the likes of Amazon etc.</a:t>
                      </a:r>
                    </a:p>
                    <a:p>
                      <a:pPr marL="285750" lvl="0" indent="-285750">
                        <a:buFont typeface="Wingdings" panose="05000000000000000000" pitchFamily="2" charset="2"/>
                        <a:buChar char="§"/>
                      </a:pPr>
                      <a:r>
                        <a:rPr lang="en-GB" sz="1400" b="1" kern="1200" cap="none" spc="0" dirty="0">
                          <a:solidFill>
                            <a:schemeClr val="tx1"/>
                          </a:solidFill>
                          <a:effectLst/>
                        </a:rPr>
                        <a:t>Market segmentation: The company should follow the customer segmentation policy of offering the products based on the needs of the customers.</a:t>
                      </a:r>
                    </a:p>
                    <a:p>
                      <a:endParaRPr lang="en-GB" sz="1100" cap="none" spc="0" dirty="0">
                        <a:solidFill>
                          <a:schemeClr val="tx1"/>
                        </a:solidFill>
                      </a:endParaRPr>
                    </a:p>
                  </a:txBody>
                  <a:tcPr marL="57793" marR="40574" marT="16512" marB="123842">
                    <a:lnL w="12700" cap="flat" cmpd="sng" algn="ctr">
                      <a:solidFill>
                        <a:schemeClr val="tx1"/>
                      </a:solidFill>
                      <a:prstDash val="solid"/>
                    </a:lnL>
                    <a:lnR w="12700" cmpd="sng">
                      <a:noFill/>
                      <a:prstDash val="solid"/>
                    </a:lnR>
                    <a:lnT w="12700" cmpd="sng">
                      <a:noFill/>
                      <a:prstDash val="solid"/>
                    </a:lnT>
                    <a:lnB w="12700" cmpd="sng">
                      <a:noFill/>
                      <a:prstDash val="solid"/>
                    </a:lnB>
                    <a:solidFill>
                      <a:schemeClr val="bg1"/>
                    </a:solidFill>
                  </a:tcPr>
                </a:tc>
                <a:tc>
                  <a:txBody>
                    <a:bodyPr/>
                    <a:lstStyle/>
                    <a:p>
                      <a:pPr marL="285750" lvl="0" indent="-285750">
                        <a:buFont typeface="Wingdings" panose="05000000000000000000" pitchFamily="2" charset="2"/>
                        <a:buChar char="§"/>
                      </a:pPr>
                      <a:r>
                        <a:rPr lang="en-GB" sz="1400" b="1" kern="1200" cap="none" spc="0" dirty="0">
                          <a:solidFill>
                            <a:schemeClr val="tx1"/>
                          </a:solidFill>
                          <a:effectLst/>
                        </a:rPr>
                        <a:t>High competition: The main ones are Tesco, Sainsbury, Asda, John Lewis etc. Recently Aldi and Lidl became a threat with their ‘Best brand deals’. </a:t>
                      </a:r>
                    </a:p>
                    <a:p>
                      <a:pPr marL="285750" lvl="0" indent="-285750">
                        <a:buFont typeface="Wingdings" panose="05000000000000000000" pitchFamily="2" charset="2"/>
                        <a:buChar char="§"/>
                      </a:pPr>
                      <a:r>
                        <a:rPr lang="en-GB" sz="1400" b="1" kern="1200" cap="none" spc="0" dirty="0">
                          <a:solidFill>
                            <a:schemeClr val="tx1"/>
                          </a:solidFill>
                          <a:effectLst/>
                        </a:rPr>
                        <a:t>Brexit. </a:t>
                      </a:r>
                    </a:p>
                    <a:p>
                      <a:pPr marL="285750" lvl="0" indent="-285750">
                        <a:buFont typeface="Wingdings" panose="05000000000000000000" pitchFamily="2" charset="2"/>
                        <a:buChar char="§"/>
                      </a:pPr>
                      <a:r>
                        <a:rPr lang="en-GB" sz="1400" b="1" kern="1200" cap="none" spc="0" dirty="0">
                          <a:solidFill>
                            <a:schemeClr val="tx1"/>
                          </a:solidFill>
                          <a:effectLst/>
                        </a:rPr>
                        <a:t>Impact on pandemic. </a:t>
                      </a:r>
                    </a:p>
                    <a:p>
                      <a:endParaRPr lang="en-GB" sz="1100" cap="none" spc="0" dirty="0">
                        <a:solidFill>
                          <a:schemeClr val="tx1"/>
                        </a:solidFill>
                      </a:endParaRPr>
                    </a:p>
                  </a:txBody>
                  <a:tcPr marL="57793" marR="40574" marT="16512" marB="123842">
                    <a:lnL w="12700" cmpd="sng">
                      <a:noFill/>
                      <a:prstDash val="solid"/>
                    </a:lnL>
                    <a:lnR w="12700" cmpd="sng">
                      <a:noFill/>
                      <a:prstDash val="solid"/>
                    </a:lnR>
                    <a:lnT w="12700" cmpd="sng">
                      <a:noFill/>
                      <a:prstDash val="solid"/>
                    </a:lnT>
                    <a:lnB w="12700" cmpd="sng">
                      <a:noFill/>
                      <a:prstDash val="solid"/>
                    </a:lnB>
                    <a:solidFill>
                      <a:schemeClr val="bg1"/>
                    </a:solidFill>
                  </a:tcPr>
                </a:tc>
                <a:extLst>
                  <a:ext uri="{0D108BD9-81ED-4DB2-BD59-A6C34878D82A}">
                    <a16:rowId xmlns:a16="http://schemas.microsoft.com/office/drawing/2014/main" val="805156251"/>
                  </a:ext>
                </a:extLst>
              </a:tr>
            </a:tbl>
          </a:graphicData>
        </a:graphic>
      </p:graphicFrame>
    </p:spTree>
    <p:extLst>
      <p:ext uri="{BB962C8B-B14F-4D97-AF65-F5344CB8AC3E}">
        <p14:creationId xmlns:p14="http://schemas.microsoft.com/office/powerpoint/2010/main" val="2657957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5EB867-1BFE-4241-AFED-6BE63AEACECC}"/>
              </a:ext>
            </a:extLst>
          </p:cNvPr>
          <p:cNvSpPr txBox="1"/>
          <p:nvPr/>
        </p:nvSpPr>
        <p:spPr>
          <a:xfrm>
            <a:off x="0" y="132521"/>
            <a:ext cx="12191999" cy="5815695"/>
          </a:xfrm>
          <a:prstGeom prst="rect">
            <a:avLst/>
          </a:prstGeom>
          <a:noFill/>
        </p:spPr>
        <p:txBody>
          <a:bodyPr wrap="square">
            <a:spAutoFit/>
          </a:bodyP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References.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Busby, A. (2020) </a:t>
            </a:r>
            <a:r>
              <a:rPr lang="en-GB" sz="1400" i="1" dirty="0">
                <a:effectLst/>
                <a:latin typeface="Arial" panose="020B0604020202020204" pitchFamily="34" charset="0"/>
                <a:ea typeface="Calibri" panose="020F0502020204030204" pitchFamily="34" charset="0"/>
                <a:cs typeface="Times New Roman" panose="02020603050405020304" pitchFamily="18" charset="0"/>
              </a:rPr>
              <a:t>Why Covid-19 Might Just Be The Making Of Marks &amp; Spencer.</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https://www.forbes.com/sites/andrewbusby/2020/05/20/why-covid-19-might-just-be-the-making-of-marks--spencer/?sh=5e5dea461b40</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15</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Corporate. Marks and Spencer (2020) </a:t>
            </a:r>
            <a:r>
              <a:rPr lang="en-GB" sz="1400" i="1" dirty="0">
                <a:effectLst/>
                <a:latin typeface="Arial" panose="020B0604020202020204" pitchFamily="34" charset="0"/>
                <a:ea typeface="Calibri" panose="020F0502020204030204" pitchFamily="34" charset="0"/>
                <a:cs typeface="Times New Roman" panose="02020603050405020304" pitchFamily="18" charset="0"/>
              </a:rPr>
              <a:t>M&amp;S Response to Covid-19: Workers in supply chains.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https://corporate.marksandspencer.com/documents/plan-a/m-and-s-response-to-covid19-workers-in-supply-chains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10</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effectLst/>
                <a:latin typeface="Arial" panose="020B0604020202020204" pitchFamily="34" charset="0"/>
                <a:ea typeface="Calibri" panose="020F0502020204030204" pitchFamily="34" charset="0"/>
                <a:cs typeface="Times New Roman" panose="02020603050405020304" pitchFamily="18" charset="0"/>
              </a:rPr>
              <a:t>Danini,J</a:t>
            </a:r>
            <a:r>
              <a:rPr lang="en-GB" sz="1400" dirty="0">
                <a:effectLst/>
                <a:latin typeface="Arial" panose="020B0604020202020204" pitchFamily="34" charset="0"/>
                <a:ea typeface="Calibri" panose="020F0502020204030204" pitchFamily="34" charset="0"/>
                <a:cs typeface="Times New Roman" panose="02020603050405020304" pitchFamily="18" charset="0"/>
              </a:rPr>
              <a:t>. (2011) </a:t>
            </a:r>
            <a:r>
              <a:rPr lang="en-GB" sz="1400" i="1" dirty="0">
                <a:effectLst/>
                <a:latin typeface="Arial" panose="020B0604020202020204" pitchFamily="34" charset="0"/>
                <a:ea typeface="Calibri" panose="020F0502020204030204" pitchFamily="34" charset="0"/>
                <a:cs typeface="Times New Roman" panose="02020603050405020304" pitchFamily="18" charset="0"/>
              </a:rPr>
              <a:t>Management Theory of Charles Handy.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https://www.business.com/articles/management-theory-of-charles-handy/</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10</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Mindtools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Deal and Kennedy’s Cultural Model, Understanding Rites and Rituals in Corporate Culture.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https://www.mindtools.com/pages/article/newSTR86.htm</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2021).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Schein, E.H. (2010) </a:t>
            </a:r>
            <a:r>
              <a:rPr lang="en-GB" sz="1400" i="1" dirty="0">
                <a:effectLst/>
                <a:latin typeface="Arial" panose="020B0604020202020204" pitchFamily="34" charset="0"/>
                <a:ea typeface="Calibri" panose="020F0502020204030204" pitchFamily="34" charset="0"/>
                <a:cs typeface="Times New Roman" panose="02020603050405020304" pitchFamily="18" charset="0"/>
              </a:rPr>
              <a:t>Organizational Culture and Leadership.</a:t>
            </a:r>
            <a:r>
              <a:rPr lang="en-GB" sz="1400" dirty="0">
                <a:effectLst/>
                <a:latin typeface="Arial" panose="020B0604020202020204" pitchFamily="34" charset="0"/>
                <a:ea typeface="Calibri" panose="020F0502020204030204" pitchFamily="34" charset="0"/>
                <a:cs typeface="Times New Roman" panose="02020603050405020304" pitchFamily="18" charset="0"/>
              </a:rPr>
              <a:t> San Francisco: John Wiley and Sons.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Shaw, A. A. (2020) </a:t>
            </a:r>
            <a:r>
              <a:rPr lang="en-GB" sz="1400" i="1" dirty="0">
                <a:effectLst/>
                <a:latin typeface="Arial" panose="020B0604020202020204" pitchFamily="34" charset="0"/>
                <a:ea typeface="Calibri" panose="020F0502020204030204" pitchFamily="34" charset="0"/>
                <a:cs typeface="Times New Roman" panose="02020603050405020304" pitchFamily="18" charset="0"/>
              </a:rPr>
              <a:t>SWOT Analysis of Marks and Spencer.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https://www.marketingtutor.net/swot-analysis-of-marks-and-spencer/</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10</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2020).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Study.com (2013) </a:t>
            </a:r>
            <a:r>
              <a:rPr lang="en-GB" sz="1400" i="1" dirty="0">
                <a:effectLst/>
                <a:latin typeface="Arial" panose="020B0604020202020204" pitchFamily="34" charset="0"/>
                <a:ea typeface="Calibri" panose="020F0502020204030204" pitchFamily="34" charset="0"/>
                <a:cs typeface="Times New Roman" panose="02020603050405020304" pitchFamily="18" charset="0"/>
              </a:rPr>
              <a:t>What is Organizational Culture? Definitions and Characteristics.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https://study.com/academy/lesson/what-is-organizational-culture-definition-characteristics.html</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2021).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err="1">
                <a:effectLst/>
                <a:latin typeface="Arial" panose="020B0604020202020204" pitchFamily="34" charset="0"/>
                <a:ea typeface="Calibri" panose="020F0502020204030204" pitchFamily="34" charset="0"/>
                <a:cs typeface="Times New Roman" panose="02020603050405020304" pitchFamily="18" charset="0"/>
              </a:rPr>
              <a:t>Voehl</a:t>
            </a:r>
            <a:r>
              <a:rPr lang="en-GB" sz="1400" dirty="0">
                <a:effectLst/>
                <a:latin typeface="Arial" panose="020B0604020202020204" pitchFamily="34" charset="0"/>
                <a:ea typeface="Calibri" panose="020F0502020204030204" pitchFamily="34" charset="0"/>
                <a:cs typeface="Times New Roman" panose="02020603050405020304" pitchFamily="18" charset="0"/>
              </a:rPr>
              <a:t>, F. and Harrington, J. (2017) </a:t>
            </a:r>
            <a:r>
              <a:rPr lang="en-GB" sz="1400" i="1" dirty="0">
                <a:effectLst/>
                <a:latin typeface="Arial" panose="020B0604020202020204" pitchFamily="34" charset="0"/>
                <a:ea typeface="Calibri" panose="020F0502020204030204" pitchFamily="34" charset="0"/>
                <a:cs typeface="Times New Roman" panose="02020603050405020304" pitchFamily="18" charset="0"/>
              </a:rPr>
              <a:t>Change Management. Manage the Change or it will Manage You. </a:t>
            </a:r>
            <a:r>
              <a:rPr lang="en-GB" sz="1400" dirty="0">
                <a:effectLst/>
                <a:latin typeface="Arial" panose="020B0604020202020204" pitchFamily="34" charset="0"/>
                <a:ea typeface="Calibri" panose="020F0502020204030204" pitchFamily="34" charset="0"/>
                <a:cs typeface="Times New Roman" panose="02020603050405020304" pitchFamily="18" charset="0"/>
              </a:rPr>
              <a:t>United States: Taylor and Francis.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Williams-</a:t>
            </a:r>
            <a:r>
              <a:rPr lang="en-GB" sz="1400" dirty="0" err="1">
                <a:effectLst/>
                <a:latin typeface="Arial" panose="020B0604020202020204" pitchFamily="34" charset="0"/>
                <a:ea typeface="Calibri" panose="020F0502020204030204" pitchFamily="34" charset="0"/>
                <a:cs typeface="Times New Roman" panose="02020603050405020304" pitchFamily="18" charset="0"/>
              </a:rPr>
              <a:t>Grut</a:t>
            </a:r>
            <a:r>
              <a:rPr lang="en-GB" sz="1400" dirty="0">
                <a:effectLst/>
                <a:latin typeface="Arial" panose="020B0604020202020204" pitchFamily="34" charset="0"/>
                <a:ea typeface="Calibri" panose="020F0502020204030204" pitchFamily="34" charset="0"/>
                <a:cs typeface="Times New Roman" panose="02020603050405020304" pitchFamily="18" charset="0"/>
              </a:rPr>
              <a:t>, O.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Marks &amp; Spencer warns of ‘significant’ impact from Brexit deal.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https://uk.finance.yahoo.com/news/marks-spencer-brexit-deal-eu-ireland-2020-christmas-trading-084331730.html</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10</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Wood, Z. and Butler, S. (2018) ‘Seven Reasons Why Marks &amp; Spencer is in Trouble’,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Guardian, </a:t>
            </a:r>
            <a:r>
              <a:rPr lang="en-GB" sz="1400" dirty="0">
                <a:effectLst/>
                <a:latin typeface="Arial" panose="020B0604020202020204" pitchFamily="34" charset="0"/>
                <a:ea typeface="Calibri" panose="020F0502020204030204" pitchFamily="34" charset="0"/>
                <a:cs typeface="Times New Roman" panose="02020603050405020304" pitchFamily="18" charset="0"/>
              </a:rPr>
              <a:t>23</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400" dirty="0">
                <a:effectLst/>
                <a:latin typeface="Arial" panose="020B0604020202020204" pitchFamily="34" charset="0"/>
                <a:ea typeface="Calibri" panose="020F0502020204030204" pitchFamily="34" charset="0"/>
                <a:cs typeface="Times New Roman" panose="02020603050405020304" pitchFamily="18" charset="0"/>
              </a:rPr>
              <a:t> May.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https://www.theguardian.com/business/2018/may/23/seven-reasons-why-marks-spencer-is-in-trouble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10</a:t>
            </a:r>
            <a:r>
              <a:rPr lang="en-GB" sz="14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4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45462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2" ma:contentTypeDescription="Create a new document." ma:contentTypeScope="" ma:versionID="6d43fcc1df8277cda5ed8d742fbcc0e8">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bce5a524d3488fc5556b7b125b49f016"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FD12470-9AE8-45B6-9C55-D014DCAB9F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DC3C5B-6A58-4D9D-835D-1B6DC93163BB}">
  <ds:schemaRefs>
    <ds:schemaRef ds:uri="http://schemas.microsoft.com/sharepoint/v3/contenttype/forms"/>
  </ds:schemaRefs>
</ds:datastoreItem>
</file>

<file path=customXml/itemProps3.xml><?xml version="1.0" encoding="utf-8"?>
<ds:datastoreItem xmlns:ds="http://schemas.openxmlformats.org/officeDocument/2006/customXml" ds:itemID="{A36677E9-A056-43CA-823C-AF8B3A89628F}">
  <ds:schemaRefs>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http://purl.org/dc/elements/1.1/"/>
    <ds:schemaRef ds:uri="http://schemas.microsoft.com/office/2006/metadata/properties"/>
    <ds:schemaRef ds:uri="39a888ec-cc75-402e-856f-ff68cc5460ab"/>
    <ds:schemaRef ds:uri="9d0d5cce-d4dc-4043-8325-c992d2f588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410</TotalTime>
  <Words>893</Words>
  <Application>Microsoft Office PowerPoint</Application>
  <PresentationFormat>Widescreen</PresentationFormat>
  <Paragraphs>66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Wingdings</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tracey williams</dc:creator>
  <cp:lastModifiedBy>tracey williams</cp:lastModifiedBy>
  <cp:revision>1</cp:revision>
  <dcterms:created xsi:type="dcterms:W3CDTF">2021-01-30T16:31:58Z</dcterms:created>
  <dcterms:modified xsi:type="dcterms:W3CDTF">2021-02-23T10:05:23Z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