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4"/>
  </p:notesMasterIdLst>
  <p:sldIdLst>
    <p:sldId id="256" r:id="rId2"/>
    <p:sldId id="257" r:id="rId3"/>
    <p:sldId id="258" r:id="rId4"/>
    <p:sldId id="259" r:id="rId5"/>
    <p:sldId id="260" r:id="rId6"/>
    <p:sldId id="261" r:id="rId7"/>
    <p:sldId id="262" r:id="rId8"/>
    <p:sldId id="263" r:id="rId9"/>
    <p:sldId id="264" r:id="rId10"/>
    <p:sldId id="265" r:id="rId11"/>
    <p:sldId id="266" r:id="rId12"/>
    <p:sldId id="308" r:id="rId13"/>
    <p:sldId id="309" r:id="rId14"/>
    <p:sldId id="310" r:id="rId15"/>
    <p:sldId id="311" r:id="rId16"/>
    <p:sldId id="296" r:id="rId17"/>
    <p:sldId id="267" r:id="rId18"/>
    <p:sldId id="268" r:id="rId19"/>
    <p:sldId id="269" r:id="rId20"/>
    <p:sldId id="270" r:id="rId21"/>
    <p:sldId id="271" r:id="rId22"/>
    <p:sldId id="273" r:id="rId23"/>
    <p:sldId id="272" r:id="rId24"/>
    <p:sldId id="274" r:id="rId25"/>
    <p:sldId id="275" r:id="rId26"/>
    <p:sldId id="276" r:id="rId27"/>
    <p:sldId id="277" r:id="rId28"/>
    <p:sldId id="305" r:id="rId29"/>
    <p:sldId id="307" r:id="rId30"/>
    <p:sldId id="286" r:id="rId31"/>
    <p:sldId id="287" r:id="rId32"/>
    <p:sldId id="288" r:id="rId33"/>
    <p:sldId id="293" r:id="rId34"/>
    <p:sldId id="295" r:id="rId35"/>
    <p:sldId id="297" r:id="rId36"/>
    <p:sldId id="298" r:id="rId37"/>
    <p:sldId id="299" r:id="rId38"/>
    <p:sldId id="300" r:id="rId39"/>
    <p:sldId id="301" r:id="rId40"/>
    <p:sldId id="302" r:id="rId41"/>
    <p:sldId id="303" r:id="rId42"/>
    <p:sldId id="304"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A4A7BD-CF01-44F0-AA1E-48AB31EFD01F}" v="8" dt="2025-05-29T07:10:08.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89462" autoAdjust="0"/>
  </p:normalViewPr>
  <p:slideViewPr>
    <p:cSldViewPr snapToGrid="0">
      <p:cViewPr varScale="1">
        <p:scale>
          <a:sx n="17" d="100"/>
          <a:sy n="17" d="100"/>
        </p:scale>
        <p:origin x="24"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19A4A7BD-CF01-44F0-AA1E-48AB31EFD01F}"/>
    <pc:docChg chg="custSel modSld">
      <pc:chgData name="Zita Draper" userId="b063123c-f51f-481b-b99c-f574606c9ace" providerId="ADAL" clId="{19A4A7BD-CF01-44F0-AA1E-48AB31EFD01F}" dt="2025-05-29T12:50:11.295" v="119"/>
      <pc:docMkLst>
        <pc:docMk/>
      </pc:docMkLst>
      <pc:sldChg chg="modSp mod">
        <pc:chgData name="Zita Draper" userId="b063123c-f51f-481b-b99c-f574606c9ace" providerId="ADAL" clId="{19A4A7BD-CF01-44F0-AA1E-48AB31EFD01F}" dt="2025-05-29T12:46:56.312" v="81"/>
        <pc:sldMkLst>
          <pc:docMk/>
          <pc:sldMk cId="1635377456" sldId="308"/>
        </pc:sldMkLst>
        <pc:spChg chg="mod">
          <ac:chgData name="Zita Draper" userId="b063123c-f51f-481b-b99c-f574606c9ace" providerId="ADAL" clId="{19A4A7BD-CF01-44F0-AA1E-48AB31EFD01F}" dt="2025-05-29T12:45:41.332" v="63"/>
          <ac:spMkLst>
            <pc:docMk/>
            <pc:sldMk cId="1635377456" sldId="308"/>
            <ac:spMk id="10" creationId="{19568D6C-5C84-4315-B7C6-9909DEA09958}"/>
          </ac:spMkLst>
        </pc:spChg>
        <pc:spChg chg="mod">
          <ac:chgData name="Zita Draper" userId="b063123c-f51f-481b-b99c-f574606c9ace" providerId="ADAL" clId="{19A4A7BD-CF01-44F0-AA1E-48AB31EFD01F}" dt="2025-05-29T12:46:56.312" v="81"/>
          <ac:spMkLst>
            <pc:docMk/>
            <pc:sldMk cId="1635377456" sldId="308"/>
            <ac:spMk id="11" creationId="{6B636C34-6B57-4FB9-99CB-669B5CE799D3}"/>
          </ac:spMkLst>
        </pc:spChg>
        <pc:spChg chg="mod">
          <ac:chgData name="Zita Draper" userId="b063123c-f51f-481b-b99c-f574606c9ace" providerId="ADAL" clId="{19A4A7BD-CF01-44F0-AA1E-48AB31EFD01F}" dt="2025-05-29T11:59:34.450" v="27"/>
          <ac:spMkLst>
            <pc:docMk/>
            <pc:sldMk cId="1635377456" sldId="308"/>
            <ac:spMk id="14" creationId="{0E952E2B-2352-4663-AED6-66C3F2B5907F}"/>
          </ac:spMkLst>
        </pc:spChg>
        <pc:spChg chg="mod">
          <ac:chgData name="Zita Draper" userId="b063123c-f51f-481b-b99c-f574606c9ace" providerId="ADAL" clId="{19A4A7BD-CF01-44F0-AA1E-48AB31EFD01F}" dt="2025-05-29T11:59:34.476" v="31"/>
          <ac:spMkLst>
            <pc:docMk/>
            <pc:sldMk cId="1635377456" sldId="308"/>
            <ac:spMk id="16" creationId="{E50EA8F1-850A-4EE4-B8E0-9DC963B1C9EC}"/>
          </ac:spMkLst>
        </pc:spChg>
      </pc:sldChg>
      <pc:sldChg chg="modSp mod">
        <pc:chgData name="Zita Draper" userId="b063123c-f51f-481b-b99c-f574606c9ace" providerId="ADAL" clId="{19A4A7BD-CF01-44F0-AA1E-48AB31EFD01F}" dt="2025-05-29T12:46:56.327" v="82"/>
        <pc:sldMkLst>
          <pc:docMk/>
          <pc:sldMk cId="1040232123" sldId="309"/>
        </pc:sldMkLst>
        <pc:spChg chg="mod">
          <ac:chgData name="Zita Draper" userId="b063123c-f51f-481b-b99c-f574606c9ace" providerId="ADAL" clId="{19A4A7BD-CF01-44F0-AA1E-48AB31EFD01F}" dt="2025-05-29T12:45:41.332" v="64"/>
          <ac:spMkLst>
            <pc:docMk/>
            <pc:sldMk cId="1040232123" sldId="309"/>
            <ac:spMk id="10" creationId="{3A4FC957-D7B6-4921-8A0A-B04CD95D80ED}"/>
          </ac:spMkLst>
        </pc:spChg>
        <pc:spChg chg="mod">
          <ac:chgData name="Zita Draper" userId="b063123c-f51f-481b-b99c-f574606c9ace" providerId="ADAL" clId="{19A4A7BD-CF01-44F0-AA1E-48AB31EFD01F}" dt="2025-05-29T12:46:56.327" v="82"/>
          <ac:spMkLst>
            <pc:docMk/>
            <pc:sldMk cId="1040232123" sldId="309"/>
            <ac:spMk id="11" creationId="{04265E4D-6DCF-40B2-86B9-DD985DD7B8C4}"/>
          </ac:spMkLst>
        </pc:spChg>
        <pc:spChg chg="mod">
          <ac:chgData name="Zita Draper" userId="b063123c-f51f-481b-b99c-f574606c9ace" providerId="ADAL" clId="{19A4A7BD-CF01-44F0-AA1E-48AB31EFD01F}" dt="2025-05-29T11:59:34.492" v="33"/>
          <ac:spMkLst>
            <pc:docMk/>
            <pc:sldMk cId="1040232123" sldId="309"/>
            <ac:spMk id="15" creationId="{30F73B1F-C507-487E-8D35-2BD224875768}"/>
          </ac:spMkLst>
        </pc:spChg>
        <pc:spChg chg="mod">
          <ac:chgData name="Zita Draper" userId="b063123c-f51f-481b-b99c-f574606c9ace" providerId="ADAL" clId="{19A4A7BD-CF01-44F0-AA1E-48AB31EFD01F}" dt="2025-05-29T11:59:34.413" v="22"/>
          <ac:spMkLst>
            <pc:docMk/>
            <pc:sldMk cId="1040232123" sldId="309"/>
            <ac:spMk id="17" creationId="{6A770D0C-0282-466F-BE76-C46028AF5ECB}"/>
          </ac:spMkLst>
        </pc:spChg>
      </pc:sldChg>
      <pc:sldChg chg="modSp mod">
        <pc:chgData name="Zita Draper" userId="b063123c-f51f-481b-b99c-f574606c9ace" providerId="ADAL" clId="{19A4A7BD-CF01-44F0-AA1E-48AB31EFD01F}" dt="2025-05-29T12:50:11.266" v="118"/>
        <pc:sldMkLst>
          <pc:docMk/>
          <pc:sldMk cId="2861660166" sldId="310"/>
        </pc:sldMkLst>
        <pc:spChg chg="mod">
          <ac:chgData name="Zita Draper" userId="b063123c-f51f-481b-b99c-f574606c9ace" providerId="ADAL" clId="{19A4A7BD-CF01-44F0-AA1E-48AB31EFD01F}" dt="2025-05-29T12:49:32.340" v="108"/>
          <ac:spMkLst>
            <pc:docMk/>
            <pc:sldMk cId="2861660166" sldId="310"/>
            <ac:spMk id="10" creationId="{A7EDBBBC-4D89-42B0-82AC-256EBFD1ACCB}"/>
          </ac:spMkLst>
        </pc:spChg>
        <pc:spChg chg="mod">
          <ac:chgData name="Zita Draper" userId="b063123c-f51f-481b-b99c-f574606c9ace" providerId="ADAL" clId="{19A4A7BD-CF01-44F0-AA1E-48AB31EFD01F}" dt="2025-05-29T12:50:11.266" v="118"/>
          <ac:spMkLst>
            <pc:docMk/>
            <pc:sldMk cId="2861660166" sldId="310"/>
            <ac:spMk id="11" creationId="{8CBDDBFF-2219-4AD1-ACE5-2DCB73C77440}"/>
          </ac:spMkLst>
        </pc:spChg>
        <pc:spChg chg="mod">
          <ac:chgData name="Zita Draper" userId="b063123c-f51f-481b-b99c-f574606c9ace" providerId="ADAL" clId="{19A4A7BD-CF01-44F0-AA1E-48AB31EFD01F}" dt="2025-05-29T11:59:34.476" v="29"/>
          <ac:spMkLst>
            <pc:docMk/>
            <pc:sldMk cId="2861660166" sldId="310"/>
            <ac:spMk id="14" creationId="{13F7F7D6-2FFA-4950-8206-CB14EAC065D0}"/>
          </ac:spMkLst>
        </pc:spChg>
        <pc:spChg chg="mod">
          <ac:chgData name="Zita Draper" userId="b063123c-f51f-481b-b99c-f574606c9ace" providerId="ADAL" clId="{19A4A7BD-CF01-44F0-AA1E-48AB31EFD01F}" dt="2025-05-29T11:59:34.508" v="35"/>
          <ac:spMkLst>
            <pc:docMk/>
            <pc:sldMk cId="2861660166" sldId="310"/>
            <ac:spMk id="16" creationId="{B5A631EF-9825-4205-941F-448DA4D6BFE7}"/>
          </ac:spMkLst>
        </pc:spChg>
      </pc:sldChg>
      <pc:sldChg chg="modSp mod">
        <pc:chgData name="Zita Draper" userId="b063123c-f51f-481b-b99c-f574606c9ace" providerId="ADAL" clId="{19A4A7BD-CF01-44F0-AA1E-48AB31EFD01F}" dt="2025-05-29T12:50:11.295" v="119"/>
        <pc:sldMkLst>
          <pc:docMk/>
          <pc:sldMk cId="2110762036" sldId="311"/>
        </pc:sldMkLst>
        <pc:spChg chg="mod">
          <ac:chgData name="Zita Draper" userId="b063123c-f51f-481b-b99c-f574606c9ace" providerId="ADAL" clId="{19A4A7BD-CF01-44F0-AA1E-48AB31EFD01F}" dt="2025-05-29T12:49:32.340" v="109"/>
          <ac:spMkLst>
            <pc:docMk/>
            <pc:sldMk cId="2110762036" sldId="311"/>
            <ac:spMk id="10" creationId="{62E5E4E0-860A-45A8-97EE-22C51A8CF4BD}"/>
          </ac:spMkLst>
        </pc:spChg>
        <pc:spChg chg="mod">
          <ac:chgData name="Zita Draper" userId="b063123c-f51f-481b-b99c-f574606c9ace" providerId="ADAL" clId="{19A4A7BD-CF01-44F0-AA1E-48AB31EFD01F}" dt="2025-05-29T12:50:11.295" v="119"/>
          <ac:spMkLst>
            <pc:docMk/>
            <pc:sldMk cId="2110762036" sldId="311"/>
            <ac:spMk id="11" creationId="{B26AC0BE-37EE-4A38-AE79-8038B748CCFF}"/>
          </ac:spMkLst>
        </pc:spChg>
        <pc:spChg chg="mod">
          <ac:chgData name="Zita Draper" userId="b063123c-f51f-481b-b99c-f574606c9ace" providerId="ADAL" clId="{19A4A7BD-CF01-44F0-AA1E-48AB31EFD01F}" dt="2025-05-29T11:59:34.508" v="37"/>
          <ac:spMkLst>
            <pc:docMk/>
            <pc:sldMk cId="2110762036" sldId="311"/>
            <ac:spMk id="15" creationId="{4C8A442D-F20E-4C8A-ADBA-68FD919DCBAA}"/>
          </ac:spMkLst>
        </pc:spChg>
        <pc:spChg chg="mod">
          <ac:chgData name="Zita Draper" userId="b063123c-f51f-481b-b99c-f574606c9ace" providerId="ADAL" clId="{19A4A7BD-CF01-44F0-AA1E-48AB31EFD01F}" dt="2025-05-29T11:59:34.428" v="25"/>
          <ac:spMkLst>
            <pc:docMk/>
            <pc:sldMk cId="2110762036" sldId="311"/>
            <ac:spMk id="17" creationId="{605EB7D3-B403-46A3-8EDB-1CEC43E60E75}"/>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ata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ata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ata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ata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ata1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2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10" Type="http://schemas.openxmlformats.org/officeDocument/2006/relationships/image" Target="../media/image49.svg"/><Relationship Id="rId4" Type="http://schemas.openxmlformats.org/officeDocument/2006/relationships/image" Target="../media/image43.svg"/><Relationship Id="rId9" Type="http://schemas.openxmlformats.org/officeDocument/2006/relationships/image" Target="../media/image48.png"/></Relationships>
</file>

<file path=ppt/diagrams/_rels/drawing7.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svg"/><Relationship Id="rId1" Type="http://schemas.openxmlformats.org/officeDocument/2006/relationships/image" Target="../media/image51.png"/><Relationship Id="rId6" Type="http://schemas.openxmlformats.org/officeDocument/2006/relationships/image" Target="../media/image56.svg"/><Relationship Id="rId5" Type="http://schemas.openxmlformats.org/officeDocument/2006/relationships/image" Target="../media/image55.png"/><Relationship Id="rId4" Type="http://schemas.openxmlformats.org/officeDocument/2006/relationships/image" Target="../media/image5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svg"/><Relationship Id="rId1" Type="http://schemas.openxmlformats.org/officeDocument/2006/relationships/image" Target="../media/image61.png"/><Relationship Id="rId6" Type="http://schemas.openxmlformats.org/officeDocument/2006/relationships/image" Target="../media/image66.svg"/><Relationship Id="rId5" Type="http://schemas.openxmlformats.org/officeDocument/2006/relationships/image" Target="../media/image65.png"/><Relationship Id="rId4" Type="http://schemas.openxmlformats.org/officeDocument/2006/relationships/image" Target="../media/image64.svg"/></Relationships>
</file>

<file path=ppt/diagrams/_rels/drawing1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1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svg"/><Relationship Id="rId1" Type="http://schemas.openxmlformats.org/officeDocument/2006/relationships/image" Target="../media/image75.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B51A6C-F057-4227-95C3-4EE6CFA7256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21F426-FAFE-478D-B74C-6B2FD6689F6A}">
      <dgm:prSet/>
      <dgm:spPr/>
      <dgm:t>
        <a:bodyPr/>
        <a:lstStyle/>
        <a:p>
          <a:r>
            <a:rPr lang="en-GB"/>
            <a:t>Start the process – EORI number </a:t>
          </a:r>
          <a:endParaRPr lang="en-US"/>
        </a:p>
      </dgm:t>
    </dgm:pt>
    <dgm:pt modelId="{922CA1B5-5EF8-432F-8BA8-C92FE624301A}" type="parTrans" cxnId="{4B72957C-2815-45B2-B2C2-5ECFAEF6C672}">
      <dgm:prSet/>
      <dgm:spPr/>
      <dgm:t>
        <a:bodyPr/>
        <a:lstStyle/>
        <a:p>
          <a:endParaRPr lang="en-US"/>
        </a:p>
      </dgm:t>
    </dgm:pt>
    <dgm:pt modelId="{52855E11-AF57-4709-A7FB-A9710C1CE700}" type="sibTrans" cxnId="{4B72957C-2815-45B2-B2C2-5ECFAEF6C672}">
      <dgm:prSet/>
      <dgm:spPr/>
      <dgm:t>
        <a:bodyPr/>
        <a:lstStyle/>
        <a:p>
          <a:endParaRPr lang="en-US"/>
        </a:p>
      </dgm:t>
    </dgm:pt>
    <dgm:pt modelId="{8161F4F6-ED17-4BF5-8A5B-7FFA985A7E34}">
      <dgm:prSet/>
      <dgm:spPr/>
      <dgm:t>
        <a:bodyPr/>
        <a:lstStyle/>
        <a:p>
          <a:r>
            <a:rPr lang="en-GB"/>
            <a:t>Do you remember what it should start with?</a:t>
          </a:r>
          <a:endParaRPr lang="en-US"/>
        </a:p>
      </dgm:t>
    </dgm:pt>
    <dgm:pt modelId="{B3A5E01D-851F-4109-89B5-28648B8BB82E}" type="parTrans" cxnId="{B22E18B6-0EEF-4C33-82AB-00B762C719EE}">
      <dgm:prSet/>
      <dgm:spPr/>
      <dgm:t>
        <a:bodyPr/>
        <a:lstStyle/>
        <a:p>
          <a:endParaRPr lang="en-US"/>
        </a:p>
      </dgm:t>
    </dgm:pt>
    <dgm:pt modelId="{C7B6D0E4-6A01-4949-BB0D-1927BE2EA8A3}" type="sibTrans" cxnId="{B22E18B6-0EEF-4C33-82AB-00B762C719EE}">
      <dgm:prSet/>
      <dgm:spPr/>
      <dgm:t>
        <a:bodyPr/>
        <a:lstStyle/>
        <a:p>
          <a:endParaRPr lang="en-US"/>
        </a:p>
      </dgm:t>
    </dgm:pt>
    <dgm:pt modelId="{5A839D6D-64A7-4B38-94C6-E3F4643B7DD8}">
      <dgm:prSet/>
      <dgm:spPr/>
      <dgm:t>
        <a:bodyPr/>
        <a:lstStyle/>
        <a:p>
          <a:r>
            <a:rPr lang="en-GB"/>
            <a:t>You also need to check if you need to register for VAT.</a:t>
          </a:r>
          <a:endParaRPr lang="en-US"/>
        </a:p>
      </dgm:t>
    </dgm:pt>
    <dgm:pt modelId="{A591923E-614B-439A-90E1-E68EEC4C2F33}" type="parTrans" cxnId="{5629A4DB-8CC8-4315-9A99-68060ADC9932}">
      <dgm:prSet/>
      <dgm:spPr/>
      <dgm:t>
        <a:bodyPr/>
        <a:lstStyle/>
        <a:p>
          <a:endParaRPr lang="en-US"/>
        </a:p>
      </dgm:t>
    </dgm:pt>
    <dgm:pt modelId="{5FC05C9E-C0DF-4309-848A-30221BFF93D5}" type="sibTrans" cxnId="{5629A4DB-8CC8-4315-9A99-68060ADC9932}">
      <dgm:prSet/>
      <dgm:spPr/>
      <dgm:t>
        <a:bodyPr/>
        <a:lstStyle/>
        <a:p>
          <a:endParaRPr lang="en-US"/>
        </a:p>
      </dgm:t>
    </dgm:pt>
    <dgm:pt modelId="{98A02373-F589-4D67-B717-FEF9C15AEF3D}" type="pres">
      <dgm:prSet presAssocID="{A6B51A6C-F057-4227-95C3-4EE6CFA7256B}" presName="root" presStyleCnt="0">
        <dgm:presLayoutVars>
          <dgm:dir/>
          <dgm:resizeHandles val="exact"/>
        </dgm:presLayoutVars>
      </dgm:prSet>
      <dgm:spPr/>
    </dgm:pt>
    <dgm:pt modelId="{AC5CF8F5-3C97-44D7-A8A6-B0A6E6526EF6}" type="pres">
      <dgm:prSet presAssocID="{E721F426-FAFE-478D-B74C-6B2FD6689F6A}" presName="compNode" presStyleCnt="0"/>
      <dgm:spPr/>
    </dgm:pt>
    <dgm:pt modelId="{AA912D4D-031D-49E7-ABF9-7490B2DD83AE}" type="pres">
      <dgm:prSet presAssocID="{E721F426-FAFE-478D-B74C-6B2FD6689F6A}" presName="bgRect" presStyleLbl="bgShp" presStyleIdx="0" presStyleCnt="3"/>
      <dgm:spPr/>
    </dgm:pt>
    <dgm:pt modelId="{64F80887-5DB2-4920-B0DC-898B5926854A}" type="pres">
      <dgm:prSet presAssocID="{E721F426-FAFE-478D-B74C-6B2FD6689F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kflow"/>
        </a:ext>
      </dgm:extLst>
    </dgm:pt>
    <dgm:pt modelId="{D161F8E9-8F99-4F1A-9DB2-BBA0F40F484A}" type="pres">
      <dgm:prSet presAssocID="{E721F426-FAFE-478D-B74C-6B2FD6689F6A}" presName="spaceRect" presStyleCnt="0"/>
      <dgm:spPr/>
    </dgm:pt>
    <dgm:pt modelId="{4043A38C-9E92-4EFC-AD8E-BCEEBA0797A5}" type="pres">
      <dgm:prSet presAssocID="{E721F426-FAFE-478D-B74C-6B2FD6689F6A}" presName="parTx" presStyleLbl="revTx" presStyleIdx="0" presStyleCnt="3">
        <dgm:presLayoutVars>
          <dgm:chMax val="0"/>
          <dgm:chPref val="0"/>
        </dgm:presLayoutVars>
      </dgm:prSet>
      <dgm:spPr/>
    </dgm:pt>
    <dgm:pt modelId="{629922C3-C754-458D-B22C-DAFE9D8C88D2}" type="pres">
      <dgm:prSet presAssocID="{52855E11-AF57-4709-A7FB-A9710C1CE700}" presName="sibTrans" presStyleCnt="0"/>
      <dgm:spPr/>
    </dgm:pt>
    <dgm:pt modelId="{AF0FF4FD-7B97-4FD1-849E-78A1A79EA00E}" type="pres">
      <dgm:prSet presAssocID="{8161F4F6-ED17-4BF5-8A5B-7FFA985A7E34}" presName="compNode" presStyleCnt="0"/>
      <dgm:spPr/>
    </dgm:pt>
    <dgm:pt modelId="{EBFAAA48-76BE-46A9-BF15-2AD9743434F6}" type="pres">
      <dgm:prSet presAssocID="{8161F4F6-ED17-4BF5-8A5B-7FFA985A7E34}" presName="bgRect" presStyleLbl="bgShp" presStyleIdx="1" presStyleCnt="3"/>
      <dgm:spPr/>
    </dgm:pt>
    <dgm:pt modelId="{15FBF844-F2FC-4AA9-ADCF-49F260751D79}" type="pres">
      <dgm:prSet presAssocID="{8161F4F6-ED17-4BF5-8A5B-7FFA985A7E3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B4B63EE7-0E93-4F13-88A1-83CFA81764E0}" type="pres">
      <dgm:prSet presAssocID="{8161F4F6-ED17-4BF5-8A5B-7FFA985A7E34}" presName="spaceRect" presStyleCnt="0"/>
      <dgm:spPr/>
    </dgm:pt>
    <dgm:pt modelId="{17CA6BDD-5420-4FD8-917E-FCD05B2FD847}" type="pres">
      <dgm:prSet presAssocID="{8161F4F6-ED17-4BF5-8A5B-7FFA985A7E34}" presName="parTx" presStyleLbl="revTx" presStyleIdx="1" presStyleCnt="3">
        <dgm:presLayoutVars>
          <dgm:chMax val="0"/>
          <dgm:chPref val="0"/>
        </dgm:presLayoutVars>
      </dgm:prSet>
      <dgm:spPr/>
    </dgm:pt>
    <dgm:pt modelId="{A8463E91-B25D-4A3C-9539-B6249A0C4F73}" type="pres">
      <dgm:prSet presAssocID="{C7B6D0E4-6A01-4949-BB0D-1927BE2EA8A3}" presName="sibTrans" presStyleCnt="0"/>
      <dgm:spPr/>
    </dgm:pt>
    <dgm:pt modelId="{BD004D7F-004B-4536-B3C8-B2D0983CFEAF}" type="pres">
      <dgm:prSet presAssocID="{5A839D6D-64A7-4B38-94C6-E3F4643B7DD8}" presName="compNode" presStyleCnt="0"/>
      <dgm:spPr/>
    </dgm:pt>
    <dgm:pt modelId="{CF55EB1B-E1EC-42C7-8740-AB9A12203027}" type="pres">
      <dgm:prSet presAssocID="{5A839D6D-64A7-4B38-94C6-E3F4643B7DD8}" presName="bgRect" presStyleLbl="bgShp" presStyleIdx="2" presStyleCnt="3"/>
      <dgm:spPr/>
    </dgm:pt>
    <dgm:pt modelId="{ACF62FDA-A718-4947-865F-4CD9B39B3916}" type="pres">
      <dgm:prSet presAssocID="{5A839D6D-64A7-4B38-94C6-E3F4643B7DD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gister"/>
        </a:ext>
      </dgm:extLst>
    </dgm:pt>
    <dgm:pt modelId="{215B0290-7230-46BE-8B45-A70080A798B6}" type="pres">
      <dgm:prSet presAssocID="{5A839D6D-64A7-4B38-94C6-E3F4643B7DD8}" presName="spaceRect" presStyleCnt="0"/>
      <dgm:spPr/>
    </dgm:pt>
    <dgm:pt modelId="{50AB9B6E-2651-4EFF-A263-C6EE6E31E208}" type="pres">
      <dgm:prSet presAssocID="{5A839D6D-64A7-4B38-94C6-E3F4643B7DD8}" presName="parTx" presStyleLbl="revTx" presStyleIdx="2" presStyleCnt="3">
        <dgm:presLayoutVars>
          <dgm:chMax val="0"/>
          <dgm:chPref val="0"/>
        </dgm:presLayoutVars>
      </dgm:prSet>
      <dgm:spPr/>
    </dgm:pt>
  </dgm:ptLst>
  <dgm:cxnLst>
    <dgm:cxn modelId="{4B72957C-2815-45B2-B2C2-5ECFAEF6C672}" srcId="{A6B51A6C-F057-4227-95C3-4EE6CFA7256B}" destId="{E721F426-FAFE-478D-B74C-6B2FD6689F6A}" srcOrd="0" destOrd="0" parTransId="{922CA1B5-5EF8-432F-8BA8-C92FE624301A}" sibTransId="{52855E11-AF57-4709-A7FB-A9710C1CE700}"/>
    <dgm:cxn modelId="{50D9B783-0193-426A-B155-4DB776DF611E}" type="presOf" srcId="{8161F4F6-ED17-4BF5-8A5B-7FFA985A7E34}" destId="{17CA6BDD-5420-4FD8-917E-FCD05B2FD847}" srcOrd="0" destOrd="0" presId="urn:microsoft.com/office/officeart/2018/2/layout/IconVerticalSolidList"/>
    <dgm:cxn modelId="{B22E18B6-0EEF-4C33-82AB-00B762C719EE}" srcId="{A6B51A6C-F057-4227-95C3-4EE6CFA7256B}" destId="{8161F4F6-ED17-4BF5-8A5B-7FFA985A7E34}" srcOrd="1" destOrd="0" parTransId="{B3A5E01D-851F-4109-89B5-28648B8BB82E}" sibTransId="{C7B6D0E4-6A01-4949-BB0D-1927BE2EA8A3}"/>
    <dgm:cxn modelId="{2DEF80D4-5836-4CB6-BFE8-D967E7841062}" type="presOf" srcId="{A6B51A6C-F057-4227-95C3-4EE6CFA7256B}" destId="{98A02373-F589-4D67-B717-FEF9C15AEF3D}" srcOrd="0" destOrd="0" presId="urn:microsoft.com/office/officeart/2018/2/layout/IconVerticalSolidList"/>
    <dgm:cxn modelId="{5629A4DB-8CC8-4315-9A99-68060ADC9932}" srcId="{A6B51A6C-F057-4227-95C3-4EE6CFA7256B}" destId="{5A839D6D-64A7-4B38-94C6-E3F4643B7DD8}" srcOrd="2" destOrd="0" parTransId="{A591923E-614B-439A-90E1-E68EEC4C2F33}" sibTransId="{5FC05C9E-C0DF-4309-848A-30221BFF93D5}"/>
    <dgm:cxn modelId="{0926A7DD-2462-4FA4-B436-D97829429476}" type="presOf" srcId="{5A839D6D-64A7-4B38-94C6-E3F4643B7DD8}" destId="{50AB9B6E-2651-4EFF-A263-C6EE6E31E208}" srcOrd="0" destOrd="0" presId="urn:microsoft.com/office/officeart/2018/2/layout/IconVerticalSolidList"/>
    <dgm:cxn modelId="{5E986FED-9903-4639-8F8C-D3AD3933328C}" type="presOf" srcId="{E721F426-FAFE-478D-B74C-6B2FD6689F6A}" destId="{4043A38C-9E92-4EFC-AD8E-BCEEBA0797A5}" srcOrd="0" destOrd="0" presId="urn:microsoft.com/office/officeart/2018/2/layout/IconVerticalSolidList"/>
    <dgm:cxn modelId="{8327693B-F8E8-48F4-AF97-53DE73BE50B9}" type="presParOf" srcId="{98A02373-F589-4D67-B717-FEF9C15AEF3D}" destId="{AC5CF8F5-3C97-44D7-A8A6-B0A6E6526EF6}" srcOrd="0" destOrd="0" presId="urn:microsoft.com/office/officeart/2018/2/layout/IconVerticalSolidList"/>
    <dgm:cxn modelId="{D9CD860C-887E-4286-8BC0-0263A7FBCB40}" type="presParOf" srcId="{AC5CF8F5-3C97-44D7-A8A6-B0A6E6526EF6}" destId="{AA912D4D-031D-49E7-ABF9-7490B2DD83AE}" srcOrd="0" destOrd="0" presId="urn:microsoft.com/office/officeart/2018/2/layout/IconVerticalSolidList"/>
    <dgm:cxn modelId="{2C791324-617E-4C26-B51A-037A759756D2}" type="presParOf" srcId="{AC5CF8F5-3C97-44D7-A8A6-B0A6E6526EF6}" destId="{64F80887-5DB2-4920-B0DC-898B5926854A}" srcOrd="1" destOrd="0" presId="urn:microsoft.com/office/officeart/2018/2/layout/IconVerticalSolidList"/>
    <dgm:cxn modelId="{FECE9984-10FB-494C-9E4E-A5326E138332}" type="presParOf" srcId="{AC5CF8F5-3C97-44D7-A8A6-B0A6E6526EF6}" destId="{D161F8E9-8F99-4F1A-9DB2-BBA0F40F484A}" srcOrd="2" destOrd="0" presId="urn:microsoft.com/office/officeart/2018/2/layout/IconVerticalSolidList"/>
    <dgm:cxn modelId="{6E2095B5-85C8-40DA-BFF4-3E4B5096A40F}" type="presParOf" srcId="{AC5CF8F5-3C97-44D7-A8A6-B0A6E6526EF6}" destId="{4043A38C-9E92-4EFC-AD8E-BCEEBA0797A5}" srcOrd="3" destOrd="0" presId="urn:microsoft.com/office/officeart/2018/2/layout/IconVerticalSolidList"/>
    <dgm:cxn modelId="{C7DC05A7-F674-4E63-94B4-BA7B6455543E}" type="presParOf" srcId="{98A02373-F589-4D67-B717-FEF9C15AEF3D}" destId="{629922C3-C754-458D-B22C-DAFE9D8C88D2}" srcOrd="1" destOrd="0" presId="urn:microsoft.com/office/officeart/2018/2/layout/IconVerticalSolidList"/>
    <dgm:cxn modelId="{E2EA38B4-39C4-41C0-BE13-1C03BCB336F6}" type="presParOf" srcId="{98A02373-F589-4D67-B717-FEF9C15AEF3D}" destId="{AF0FF4FD-7B97-4FD1-849E-78A1A79EA00E}" srcOrd="2" destOrd="0" presId="urn:microsoft.com/office/officeart/2018/2/layout/IconVerticalSolidList"/>
    <dgm:cxn modelId="{4EC76DD2-0FE9-4EA7-9DA2-EE701F0A9D60}" type="presParOf" srcId="{AF0FF4FD-7B97-4FD1-849E-78A1A79EA00E}" destId="{EBFAAA48-76BE-46A9-BF15-2AD9743434F6}" srcOrd="0" destOrd="0" presId="urn:microsoft.com/office/officeart/2018/2/layout/IconVerticalSolidList"/>
    <dgm:cxn modelId="{5E16AF26-4792-406E-99FB-67AA0BC64FB9}" type="presParOf" srcId="{AF0FF4FD-7B97-4FD1-849E-78A1A79EA00E}" destId="{15FBF844-F2FC-4AA9-ADCF-49F260751D79}" srcOrd="1" destOrd="0" presId="urn:microsoft.com/office/officeart/2018/2/layout/IconVerticalSolidList"/>
    <dgm:cxn modelId="{DAD9A6A8-9F28-4DF6-84C2-9F78DDF6F86D}" type="presParOf" srcId="{AF0FF4FD-7B97-4FD1-849E-78A1A79EA00E}" destId="{B4B63EE7-0E93-4F13-88A1-83CFA81764E0}" srcOrd="2" destOrd="0" presId="urn:microsoft.com/office/officeart/2018/2/layout/IconVerticalSolidList"/>
    <dgm:cxn modelId="{F31A6AAA-20F0-462D-A156-FCF80FFBD22D}" type="presParOf" srcId="{AF0FF4FD-7B97-4FD1-849E-78A1A79EA00E}" destId="{17CA6BDD-5420-4FD8-917E-FCD05B2FD847}" srcOrd="3" destOrd="0" presId="urn:microsoft.com/office/officeart/2018/2/layout/IconVerticalSolidList"/>
    <dgm:cxn modelId="{056CCF11-69D6-47AA-B8E8-2E5F8531FBBB}" type="presParOf" srcId="{98A02373-F589-4D67-B717-FEF9C15AEF3D}" destId="{A8463E91-B25D-4A3C-9539-B6249A0C4F73}" srcOrd="3" destOrd="0" presId="urn:microsoft.com/office/officeart/2018/2/layout/IconVerticalSolidList"/>
    <dgm:cxn modelId="{D30EE634-5F09-42F9-9BC0-45772B14DCBF}" type="presParOf" srcId="{98A02373-F589-4D67-B717-FEF9C15AEF3D}" destId="{BD004D7F-004B-4536-B3C8-B2D0983CFEAF}" srcOrd="4" destOrd="0" presId="urn:microsoft.com/office/officeart/2018/2/layout/IconVerticalSolidList"/>
    <dgm:cxn modelId="{304D71D6-3B0E-4561-AD6F-C1E316113737}" type="presParOf" srcId="{BD004D7F-004B-4536-B3C8-B2D0983CFEAF}" destId="{CF55EB1B-E1EC-42C7-8740-AB9A12203027}" srcOrd="0" destOrd="0" presId="urn:microsoft.com/office/officeart/2018/2/layout/IconVerticalSolidList"/>
    <dgm:cxn modelId="{510A8386-2B01-43C5-B31E-C3536879E2AE}" type="presParOf" srcId="{BD004D7F-004B-4536-B3C8-B2D0983CFEAF}" destId="{ACF62FDA-A718-4947-865F-4CD9B39B3916}" srcOrd="1" destOrd="0" presId="urn:microsoft.com/office/officeart/2018/2/layout/IconVerticalSolidList"/>
    <dgm:cxn modelId="{84D1FBF3-64DB-4658-8369-40A43E018FC1}" type="presParOf" srcId="{BD004D7F-004B-4536-B3C8-B2D0983CFEAF}" destId="{215B0290-7230-46BE-8B45-A70080A798B6}" srcOrd="2" destOrd="0" presId="urn:microsoft.com/office/officeart/2018/2/layout/IconVerticalSolidList"/>
    <dgm:cxn modelId="{1933DA9C-3CB0-4724-BC96-02EDCF2F0DF1}" type="presParOf" srcId="{BD004D7F-004B-4536-B3C8-B2D0983CFEAF}" destId="{50AB9B6E-2651-4EFF-A263-C6EE6E31E20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13B155-2AFE-454C-B7EF-B35C351AE48F}"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6F8D741A-EF4D-48BA-9A07-102D10C789B8}">
      <dgm:prSet/>
      <dgm:spPr/>
      <dgm:t>
        <a:bodyPr/>
        <a:lstStyle/>
        <a:p>
          <a:r>
            <a:rPr lang="en-GB"/>
            <a:t>Check the other can import. </a:t>
          </a:r>
          <a:endParaRPr lang="en-US"/>
        </a:p>
      </dgm:t>
    </dgm:pt>
    <dgm:pt modelId="{841D8C5E-3EA7-4717-AC4C-FA32672A7812}" type="parTrans" cxnId="{C9F23871-D47C-4D99-8DE6-9D0730182BBD}">
      <dgm:prSet/>
      <dgm:spPr/>
      <dgm:t>
        <a:bodyPr/>
        <a:lstStyle/>
        <a:p>
          <a:endParaRPr lang="en-US"/>
        </a:p>
      </dgm:t>
    </dgm:pt>
    <dgm:pt modelId="{C8C26A10-EE47-4976-96EC-D10FD8DAB681}" type="sibTrans" cxnId="{C9F23871-D47C-4D99-8DE6-9D0730182BBD}">
      <dgm:prSet/>
      <dgm:spPr/>
      <dgm:t>
        <a:bodyPr/>
        <a:lstStyle/>
        <a:p>
          <a:endParaRPr lang="en-US"/>
        </a:p>
      </dgm:t>
    </dgm:pt>
    <dgm:pt modelId="{D7C74519-5C79-4FC3-AD81-998AC2B55F6B}">
      <dgm:prSet/>
      <dgm:spPr/>
      <dgm:t>
        <a:bodyPr/>
        <a:lstStyle/>
        <a:p>
          <a:r>
            <a:rPr lang="en-GB"/>
            <a:t>Who is going to declare and transport?</a:t>
          </a:r>
          <a:endParaRPr lang="en-US"/>
        </a:p>
      </dgm:t>
    </dgm:pt>
    <dgm:pt modelId="{B42EBE77-64F5-430F-8FD1-C24E96B75AB7}" type="parTrans" cxnId="{ED126ED7-702D-4D8A-831A-DA06D8FE1037}">
      <dgm:prSet/>
      <dgm:spPr/>
      <dgm:t>
        <a:bodyPr/>
        <a:lstStyle/>
        <a:p>
          <a:endParaRPr lang="en-US"/>
        </a:p>
      </dgm:t>
    </dgm:pt>
    <dgm:pt modelId="{67A7E76C-C661-4869-A39A-BA5E8B61CAB9}" type="sibTrans" cxnId="{ED126ED7-702D-4D8A-831A-DA06D8FE1037}">
      <dgm:prSet/>
      <dgm:spPr/>
      <dgm:t>
        <a:bodyPr/>
        <a:lstStyle/>
        <a:p>
          <a:endParaRPr lang="en-US"/>
        </a:p>
      </dgm:t>
    </dgm:pt>
    <dgm:pt modelId="{6EEFCAF0-27D7-4F24-BADF-737C32BBB32E}">
      <dgm:prSet/>
      <dgm:spPr/>
      <dgm:t>
        <a:bodyPr/>
        <a:lstStyle/>
        <a:p>
          <a:r>
            <a:rPr lang="en-GB"/>
            <a:t>Classifying goods. </a:t>
          </a:r>
          <a:endParaRPr lang="en-US"/>
        </a:p>
      </dgm:t>
    </dgm:pt>
    <dgm:pt modelId="{FEBC24EF-42B7-4D52-B6E4-01E88E83DBD1}" type="parTrans" cxnId="{771ACE66-1D17-4FE6-9719-625C728C0C13}">
      <dgm:prSet/>
      <dgm:spPr/>
      <dgm:t>
        <a:bodyPr/>
        <a:lstStyle/>
        <a:p>
          <a:endParaRPr lang="en-US"/>
        </a:p>
      </dgm:t>
    </dgm:pt>
    <dgm:pt modelId="{FB6E2789-BEDF-4BB4-866B-A0B4A4FDDFE9}" type="sibTrans" cxnId="{771ACE66-1D17-4FE6-9719-625C728C0C13}">
      <dgm:prSet/>
      <dgm:spPr/>
      <dgm:t>
        <a:bodyPr/>
        <a:lstStyle/>
        <a:p>
          <a:endParaRPr lang="en-US"/>
        </a:p>
      </dgm:t>
    </dgm:pt>
    <dgm:pt modelId="{1E98B2E8-68F0-4C73-90F0-A194EB638C59}">
      <dgm:prSet/>
      <dgm:spPr/>
      <dgm:t>
        <a:bodyPr/>
        <a:lstStyle/>
        <a:p>
          <a:r>
            <a:rPr lang="en-GB"/>
            <a:t>Documentation. </a:t>
          </a:r>
          <a:endParaRPr lang="en-US"/>
        </a:p>
      </dgm:t>
    </dgm:pt>
    <dgm:pt modelId="{F4DA9FDC-0E45-437E-9BF8-76BDB638131F}" type="parTrans" cxnId="{73023E3A-803D-406B-953E-AB21BB8CA5B3}">
      <dgm:prSet/>
      <dgm:spPr/>
      <dgm:t>
        <a:bodyPr/>
        <a:lstStyle/>
        <a:p>
          <a:endParaRPr lang="en-US"/>
        </a:p>
      </dgm:t>
    </dgm:pt>
    <dgm:pt modelId="{951C3718-422F-4075-8AB9-566A767E250C}" type="sibTrans" cxnId="{73023E3A-803D-406B-953E-AB21BB8CA5B3}">
      <dgm:prSet/>
      <dgm:spPr/>
      <dgm:t>
        <a:bodyPr/>
        <a:lstStyle/>
        <a:p>
          <a:endParaRPr lang="en-US"/>
        </a:p>
      </dgm:t>
    </dgm:pt>
    <dgm:pt modelId="{C7AD2957-3345-4D42-B7EE-FD3D06D3C3CD}" type="pres">
      <dgm:prSet presAssocID="{3613B155-2AFE-454C-B7EF-B35C351AE48F}" presName="root" presStyleCnt="0">
        <dgm:presLayoutVars>
          <dgm:dir/>
          <dgm:resizeHandles val="exact"/>
        </dgm:presLayoutVars>
      </dgm:prSet>
      <dgm:spPr/>
    </dgm:pt>
    <dgm:pt modelId="{B08EC746-F065-4186-A38B-F3C9038096F1}" type="pres">
      <dgm:prSet presAssocID="{3613B155-2AFE-454C-B7EF-B35C351AE48F}" presName="container" presStyleCnt="0">
        <dgm:presLayoutVars>
          <dgm:dir/>
          <dgm:resizeHandles val="exact"/>
        </dgm:presLayoutVars>
      </dgm:prSet>
      <dgm:spPr/>
    </dgm:pt>
    <dgm:pt modelId="{461E51F3-8A3E-4F33-AFDB-A6C72F9B7ECA}" type="pres">
      <dgm:prSet presAssocID="{6F8D741A-EF4D-48BA-9A07-102D10C789B8}" presName="compNode" presStyleCnt="0"/>
      <dgm:spPr/>
    </dgm:pt>
    <dgm:pt modelId="{C6D26A2C-FD7C-4D40-89D8-564EACC795EA}" type="pres">
      <dgm:prSet presAssocID="{6F8D741A-EF4D-48BA-9A07-102D10C789B8}" presName="iconBgRect" presStyleLbl="bgShp" presStyleIdx="0" presStyleCnt="4"/>
      <dgm:spPr/>
    </dgm:pt>
    <dgm:pt modelId="{A3F4036E-6D67-4645-80E2-5B61B23300C6}" type="pres">
      <dgm:prSet presAssocID="{6F8D741A-EF4D-48BA-9A07-102D10C789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A12E2374-6D16-42E5-A2A2-C98D3575812B}" type="pres">
      <dgm:prSet presAssocID="{6F8D741A-EF4D-48BA-9A07-102D10C789B8}" presName="spaceRect" presStyleCnt="0"/>
      <dgm:spPr/>
    </dgm:pt>
    <dgm:pt modelId="{1E4A0601-977F-419B-B691-0E6A0A90E08A}" type="pres">
      <dgm:prSet presAssocID="{6F8D741A-EF4D-48BA-9A07-102D10C789B8}" presName="textRect" presStyleLbl="revTx" presStyleIdx="0" presStyleCnt="4">
        <dgm:presLayoutVars>
          <dgm:chMax val="1"/>
          <dgm:chPref val="1"/>
        </dgm:presLayoutVars>
      </dgm:prSet>
      <dgm:spPr/>
    </dgm:pt>
    <dgm:pt modelId="{285196A8-BA8C-4E6D-A0FC-13960975C132}" type="pres">
      <dgm:prSet presAssocID="{C8C26A10-EE47-4976-96EC-D10FD8DAB681}" presName="sibTrans" presStyleLbl="sibTrans2D1" presStyleIdx="0" presStyleCnt="0"/>
      <dgm:spPr/>
    </dgm:pt>
    <dgm:pt modelId="{CB387AC1-77C9-4336-B5A6-5E3C2F7C134D}" type="pres">
      <dgm:prSet presAssocID="{D7C74519-5C79-4FC3-AD81-998AC2B55F6B}" presName="compNode" presStyleCnt="0"/>
      <dgm:spPr/>
    </dgm:pt>
    <dgm:pt modelId="{4EC83A8F-C35E-4061-B017-F40179F43850}" type="pres">
      <dgm:prSet presAssocID="{D7C74519-5C79-4FC3-AD81-998AC2B55F6B}" presName="iconBgRect" presStyleLbl="bgShp" presStyleIdx="1" presStyleCnt="4"/>
      <dgm:spPr/>
    </dgm:pt>
    <dgm:pt modelId="{03E09FCE-0DF7-4C9C-910C-5948AF7ACA9F}" type="pres">
      <dgm:prSet presAssocID="{D7C74519-5C79-4FC3-AD81-998AC2B55F6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
        </a:ext>
      </dgm:extLst>
    </dgm:pt>
    <dgm:pt modelId="{A9CB1187-D24D-4836-865D-E3524829D5EC}" type="pres">
      <dgm:prSet presAssocID="{D7C74519-5C79-4FC3-AD81-998AC2B55F6B}" presName="spaceRect" presStyleCnt="0"/>
      <dgm:spPr/>
    </dgm:pt>
    <dgm:pt modelId="{CB4BBD6D-8B20-4DB4-8D8A-A44128916008}" type="pres">
      <dgm:prSet presAssocID="{D7C74519-5C79-4FC3-AD81-998AC2B55F6B}" presName="textRect" presStyleLbl="revTx" presStyleIdx="1" presStyleCnt="4">
        <dgm:presLayoutVars>
          <dgm:chMax val="1"/>
          <dgm:chPref val="1"/>
        </dgm:presLayoutVars>
      </dgm:prSet>
      <dgm:spPr/>
    </dgm:pt>
    <dgm:pt modelId="{F4ACE8F8-686A-4872-9C98-F8CA3474B20E}" type="pres">
      <dgm:prSet presAssocID="{67A7E76C-C661-4869-A39A-BA5E8B61CAB9}" presName="sibTrans" presStyleLbl="sibTrans2D1" presStyleIdx="0" presStyleCnt="0"/>
      <dgm:spPr/>
    </dgm:pt>
    <dgm:pt modelId="{7BD14FAE-3514-463B-9C87-9ABD341E7740}" type="pres">
      <dgm:prSet presAssocID="{6EEFCAF0-27D7-4F24-BADF-737C32BBB32E}" presName="compNode" presStyleCnt="0"/>
      <dgm:spPr/>
    </dgm:pt>
    <dgm:pt modelId="{2F554434-212F-4013-AEA2-811D2DBA8E60}" type="pres">
      <dgm:prSet presAssocID="{6EEFCAF0-27D7-4F24-BADF-737C32BBB32E}" presName="iconBgRect" presStyleLbl="bgShp" presStyleIdx="2" presStyleCnt="4"/>
      <dgm:spPr/>
    </dgm:pt>
    <dgm:pt modelId="{9BD942ED-ACB4-43E8-9CF7-F05A5841C7A1}" type="pres">
      <dgm:prSet presAssocID="{6EEFCAF0-27D7-4F24-BADF-737C32BBB3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x"/>
        </a:ext>
      </dgm:extLst>
    </dgm:pt>
    <dgm:pt modelId="{CE7A2223-9EF8-443C-AF51-562A1B140A80}" type="pres">
      <dgm:prSet presAssocID="{6EEFCAF0-27D7-4F24-BADF-737C32BBB32E}" presName="spaceRect" presStyleCnt="0"/>
      <dgm:spPr/>
    </dgm:pt>
    <dgm:pt modelId="{5C0C2487-8469-4670-87D7-9575BDCF955B}" type="pres">
      <dgm:prSet presAssocID="{6EEFCAF0-27D7-4F24-BADF-737C32BBB32E}" presName="textRect" presStyleLbl="revTx" presStyleIdx="2" presStyleCnt="4">
        <dgm:presLayoutVars>
          <dgm:chMax val="1"/>
          <dgm:chPref val="1"/>
        </dgm:presLayoutVars>
      </dgm:prSet>
      <dgm:spPr/>
    </dgm:pt>
    <dgm:pt modelId="{086E3C9E-7938-4798-B9BA-41D388CA4A98}" type="pres">
      <dgm:prSet presAssocID="{FB6E2789-BEDF-4BB4-866B-A0B4A4FDDFE9}" presName="sibTrans" presStyleLbl="sibTrans2D1" presStyleIdx="0" presStyleCnt="0"/>
      <dgm:spPr/>
    </dgm:pt>
    <dgm:pt modelId="{8D9DAB28-640F-4599-BC3A-20FD4AFFA373}" type="pres">
      <dgm:prSet presAssocID="{1E98B2E8-68F0-4C73-90F0-A194EB638C59}" presName="compNode" presStyleCnt="0"/>
      <dgm:spPr/>
    </dgm:pt>
    <dgm:pt modelId="{1CD1E9A1-180E-4F59-981A-331C589682AE}" type="pres">
      <dgm:prSet presAssocID="{1E98B2E8-68F0-4C73-90F0-A194EB638C59}" presName="iconBgRect" presStyleLbl="bgShp" presStyleIdx="3" presStyleCnt="4"/>
      <dgm:spPr/>
    </dgm:pt>
    <dgm:pt modelId="{A497BD7C-71BF-4988-9C7D-C60E27A3B07F}" type="pres">
      <dgm:prSet presAssocID="{1E98B2E8-68F0-4C73-90F0-A194EB638C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F3F70953-B671-4AE2-998A-F9F197BB1769}" type="pres">
      <dgm:prSet presAssocID="{1E98B2E8-68F0-4C73-90F0-A194EB638C59}" presName="spaceRect" presStyleCnt="0"/>
      <dgm:spPr/>
    </dgm:pt>
    <dgm:pt modelId="{72279697-DC23-4DBA-A865-7BEA1C077B96}" type="pres">
      <dgm:prSet presAssocID="{1E98B2E8-68F0-4C73-90F0-A194EB638C59}" presName="textRect" presStyleLbl="revTx" presStyleIdx="3" presStyleCnt="4">
        <dgm:presLayoutVars>
          <dgm:chMax val="1"/>
          <dgm:chPref val="1"/>
        </dgm:presLayoutVars>
      </dgm:prSet>
      <dgm:spPr/>
    </dgm:pt>
  </dgm:ptLst>
  <dgm:cxnLst>
    <dgm:cxn modelId="{8303F401-2D7F-4BF4-85D8-010B548FA078}" type="presOf" srcId="{6F8D741A-EF4D-48BA-9A07-102D10C789B8}" destId="{1E4A0601-977F-419B-B691-0E6A0A90E08A}" srcOrd="0" destOrd="0" presId="urn:microsoft.com/office/officeart/2018/2/layout/IconCircleList"/>
    <dgm:cxn modelId="{F9B0E608-9CE3-4168-8A7E-BFCC3E896785}" type="presOf" srcId="{67A7E76C-C661-4869-A39A-BA5E8B61CAB9}" destId="{F4ACE8F8-686A-4872-9C98-F8CA3474B20E}" srcOrd="0" destOrd="0" presId="urn:microsoft.com/office/officeart/2018/2/layout/IconCircleList"/>
    <dgm:cxn modelId="{148B6D09-55FA-48F4-8528-6AE3D6B445D2}" type="presOf" srcId="{C8C26A10-EE47-4976-96EC-D10FD8DAB681}" destId="{285196A8-BA8C-4E6D-A0FC-13960975C132}" srcOrd="0" destOrd="0" presId="urn:microsoft.com/office/officeart/2018/2/layout/IconCircleList"/>
    <dgm:cxn modelId="{73023E3A-803D-406B-953E-AB21BB8CA5B3}" srcId="{3613B155-2AFE-454C-B7EF-B35C351AE48F}" destId="{1E98B2E8-68F0-4C73-90F0-A194EB638C59}" srcOrd="3" destOrd="0" parTransId="{F4DA9FDC-0E45-437E-9BF8-76BDB638131F}" sibTransId="{951C3718-422F-4075-8AB9-566A767E250C}"/>
    <dgm:cxn modelId="{771ACE66-1D17-4FE6-9719-625C728C0C13}" srcId="{3613B155-2AFE-454C-B7EF-B35C351AE48F}" destId="{6EEFCAF0-27D7-4F24-BADF-737C32BBB32E}" srcOrd="2" destOrd="0" parTransId="{FEBC24EF-42B7-4D52-B6E4-01E88E83DBD1}" sibTransId="{FB6E2789-BEDF-4BB4-866B-A0B4A4FDDFE9}"/>
    <dgm:cxn modelId="{33B7AF69-7FD6-4F43-88A8-BA5CC9A79D4E}" type="presOf" srcId="{FB6E2789-BEDF-4BB4-866B-A0B4A4FDDFE9}" destId="{086E3C9E-7938-4798-B9BA-41D388CA4A98}" srcOrd="0" destOrd="0" presId="urn:microsoft.com/office/officeart/2018/2/layout/IconCircleList"/>
    <dgm:cxn modelId="{C9F23871-D47C-4D99-8DE6-9D0730182BBD}" srcId="{3613B155-2AFE-454C-B7EF-B35C351AE48F}" destId="{6F8D741A-EF4D-48BA-9A07-102D10C789B8}" srcOrd="0" destOrd="0" parTransId="{841D8C5E-3EA7-4717-AC4C-FA32672A7812}" sibTransId="{C8C26A10-EE47-4976-96EC-D10FD8DAB681}"/>
    <dgm:cxn modelId="{644F2C93-E610-4474-9092-7E4099EE094A}" type="presOf" srcId="{1E98B2E8-68F0-4C73-90F0-A194EB638C59}" destId="{72279697-DC23-4DBA-A865-7BEA1C077B96}" srcOrd="0" destOrd="0" presId="urn:microsoft.com/office/officeart/2018/2/layout/IconCircleList"/>
    <dgm:cxn modelId="{53BFD0BB-4338-4CDB-BD8F-CD7CA8C72445}" type="presOf" srcId="{D7C74519-5C79-4FC3-AD81-998AC2B55F6B}" destId="{CB4BBD6D-8B20-4DB4-8D8A-A44128916008}" srcOrd="0" destOrd="0" presId="urn:microsoft.com/office/officeart/2018/2/layout/IconCircleList"/>
    <dgm:cxn modelId="{ED126ED7-702D-4D8A-831A-DA06D8FE1037}" srcId="{3613B155-2AFE-454C-B7EF-B35C351AE48F}" destId="{D7C74519-5C79-4FC3-AD81-998AC2B55F6B}" srcOrd="1" destOrd="0" parTransId="{B42EBE77-64F5-430F-8FD1-C24E96B75AB7}" sibTransId="{67A7E76C-C661-4869-A39A-BA5E8B61CAB9}"/>
    <dgm:cxn modelId="{88B07FDA-6DD4-4C37-A4E6-A97BE12C6B62}" type="presOf" srcId="{6EEFCAF0-27D7-4F24-BADF-737C32BBB32E}" destId="{5C0C2487-8469-4670-87D7-9575BDCF955B}" srcOrd="0" destOrd="0" presId="urn:microsoft.com/office/officeart/2018/2/layout/IconCircleList"/>
    <dgm:cxn modelId="{0AC217ED-EC70-4EF5-9CA4-5EFAA0D09535}" type="presOf" srcId="{3613B155-2AFE-454C-B7EF-B35C351AE48F}" destId="{C7AD2957-3345-4D42-B7EE-FD3D06D3C3CD}" srcOrd="0" destOrd="0" presId="urn:microsoft.com/office/officeart/2018/2/layout/IconCircleList"/>
    <dgm:cxn modelId="{AB6D4AAB-55BC-4F70-A371-BD6593997D45}" type="presParOf" srcId="{C7AD2957-3345-4D42-B7EE-FD3D06D3C3CD}" destId="{B08EC746-F065-4186-A38B-F3C9038096F1}" srcOrd="0" destOrd="0" presId="urn:microsoft.com/office/officeart/2018/2/layout/IconCircleList"/>
    <dgm:cxn modelId="{8457DA7A-C9DE-4326-9DDC-20FE42E9408F}" type="presParOf" srcId="{B08EC746-F065-4186-A38B-F3C9038096F1}" destId="{461E51F3-8A3E-4F33-AFDB-A6C72F9B7ECA}" srcOrd="0" destOrd="0" presId="urn:microsoft.com/office/officeart/2018/2/layout/IconCircleList"/>
    <dgm:cxn modelId="{D1C137DA-B878-431E-8F1E-D428E26FF487}" type="presParOf" srcId="{461E51F3-8A3E-4F33-AFDB-A6C72F9B7ECA}" destId="{C6D26A2C-FD7C-4D40-89D8-564EACC795EA}" srcOrd="0" destOrd="0" presId="urn:microsoft.com/office/officeart/2018/2/layout/IconCircleList"/>
    <dgm:cxn modelId="{537680CA-B45A-49C6-8BF3-3BAB76980711}" type="presParOf" srcId="{461E51F3-8A3E-4F33-AFDB-A6C72F9B7ECA}" destId="{A3F4036E-6D67-4645-80E2-5B61B23300C6}" srcOrd="1" destOrd="0" presId="urn:microsoft.com/office/officeart/2018/2/layout/IconCircleList"/>
    <dgm:cxn modelId="{297D2303-7011-41C6-8588-CED2DE906709}" type="presParOf" srcId="{461E51F3-8A3E-4F33-AFDB-A6C72F9B7ECA}" destId="{A12E2374-6D16-42E5-A2A2-C98D3575812B}" srcOrd="2" destOrd="0" presId="urn:microsoft.com/office/officeart/2018/2/layout/IconCircleList"/>
    <dgm:cxn modelId="{248D9061-05D0-436F-B507-F5BAB1A1150B}" type="presParOf" srcId="{461E51F3-8A3E-4F33-AFDB-A6C72F9B7ECA}" destId="{1E4A0601-977F-419B-B691-0E6A0A90E08A}" srcOrd="3" destOrd="0" presId="urn:microsoft.com/office/officeart/2018/2/layout/IconCircleList"/>
    <dgm:cxn modelId="{3A22BBA1-DAE5-480E-BD41-42B30D3CB9B2}" type="presParOf" srcId="{B08EC746-F065-4186-A38B-F3C9038096F1}" destId="{285196A8-BA8C-4E6D-A0FC-13960975C132}" srcOrd="1" destOrd="0" presId="urn:microsoft.com/office/officeart/2018/2/layout/IconCircleList"/>
    <dgm:cxn modelId="{ABC20906-23F0-4CEC-A515-1316B5C552AF}" type="presParOf" srcId="{B08EC746-F065-4186-A38B-F3C9038096F1}" destId="{CB387AC1-77C9-4336-B5A6-5E3C2F7C134D}" srcOrd="2" destOrd="0" presId="urn:microsoft.com/office/officeart/2018/2/layout/IconCircleList"/>
    <dgm:cxn modelId="{D74632CD-41A4-42D1-82D7-1D12D7AF4C76}" type="presParOf" srcId="{CB387AC1-77C9-4336-B5A6-5E3C2F7C134D}" destId="{4EC83A8F-C35E-4061-B017-F40179F43850}" srcOrd="0" destOrd="0" presId="urn:microsoft.com/office/officeart/2018/2/layout/IconCircleList"/>
    <dgm:cxn modelId="{1AC21D45-AB61-44C1-BD8D-DD881C1D65AA}" type="presParOf" srcId="{CB387AC1-77C9-4336-B5A6-5E3C2F7C134D}" destId="{03E09FCE-0DF7-4C9C-910C-5948AF7ACA9F}" srcOrd="1" destOrd="0" presId="urn:microsoft.com/office/officeart/2018/2/layout/IconCircleList"/>
    <dgm:cxn modelId="{143FBD86-9899-4844-9178-D198447A8BEB}" type="presParOf" srcId="{CB387AC1-77C9-4336-B5A6-5E3C2F7C134D}" destId="{A9CB1187-D24D-4836-865D-E3524829D5EC}" srcOrd="2" destOrd="0" presId="urn:microsoft.com/office/officeart/2018/2/layout/IconCircleList"/>
    <dgm:cxn modelId="{A4B2F16F-24AB-4E00-AB5A-F39BEA1A2086}" type="presParOf" srcId="{CB387AC1-77C9-4336-B5A6-5E3C2F7C134D}" destId="{CB4BBD6D-8B20-4DB4-8D8A-A44128916008}" srcOrd="3" destOrd="0" presId="urn:microsoft.com/office/officeart/2018/2/layout/IconCircleList"/>
    <dgm:cxn modelId="{CFF84B6B-F1E3-4154-A041-D91138E0068E}" type="presParOf" srcId="{B08EC746-F065-4186-A38B-F3C9038096F1}" destId="{F4ACE8F8-686A-4872-9C98-F8CA3474B20E}" srcOrd="3" destOrd="0" presId="urn:microsoft.com/office/officeart/2018/2/layout/IconCircleList"/>
    <dgm:cxn modelId="{06D1E01D-348E-456F-84B2-5B9C32484566}" type="presParOf" srcId="{B08EC746-F065-4186-A38B-F3C9038096F1}" destId="{7BD14FAE-3514-463B-9C87-9ABD341E7740}" srcOrd="4" destOrd="0" presId="urn:microsoft.com/office/officeart/2018/2/layout/IconCircleList"/>
    <dgm:cxn modelId="{55F5AF7A-8512-4343-9635-FE25FC46A15F}" type="presParOf" srcId="{7BD14FAE-3514-463B-9C87-9ABD341E7740}" destId="{2F554434-212F-4013-AEA2-811D2DBA8E60}" srcOrd="0" destOrd="0" presId="urn:microsoft.com/office/officeart/2018/2/layout/IconCircleList"/>
    <dgm:cxn modelId="{15A48BA2-7D0B-4E21-A89A-2E8FA7370632}" type="presParOf" srcId="{7BD14FAE-3514-463B-9C87-9ABD341E7740}" destId="{9BD942ED-ACB4-43E8-9CF7-F05A5841C7A1}" srcOrd="1" destOrd="0" presId="urn:microsoft.com/office/officeart/2018/2/layout/IconCircleList"/>
    <dgm:cxn modelId="{545D15CC-5E2B-4F83-8967-8297C062C893}" type="presParOf" srcId="{7BD14FAE-3514-463B-9C87-9ABD341E7740}" destId="{CE7A2223-9EF8-443C-AF51-562A1B140A80}" srcOrd="2" destOrd="0" presId="urn:microsoft.com/office/officeart/2018/2/layout/IconCircleList"/>
    <dgm:cxn modelId="{C1857C6E-8BBA-49E7-A33B-A41E60F18CBC}" type="presParOf" srcId="{7BD14FAE-3514-463B-9C87-9ABD341E7740}" destId="{5C0C2487-8469-4670-87D7-9575BDCF955B}" srcOrd="3" destOrd="0" presId="urn:microsoft.com/office/officeart/2018/2/layout/IconCircleList"/>
    <dgm:cxn modelId="{1DED484F-18FA-4F2C-A5A1-F1B10AA9D1CA}" type="presParOf" srcId="{B08EC746-F065-4186-A38B-F3C9038096F1}" destId="{086E3C9E-7938-4798-B9BA-41D388CA4A98}" srcOrd="5" destOrd="0" presId="urn:microsoft.com/office/officeart/2018/2/layout/IconCircleList"/>
    <dgm:cxn modelId="{7A19ECEF-D55D-4378-8E31-2AD9682BB12A}" type="presParOf" srcId="{B08EC746-F065-4186-A38B-F3C9038096F1}" destId="{8D9DAB28-640F-4599-BC3A-20FD4AFFA373}" srcOrd="6" destOrd="0" presId="urn:microsoft.com/office/officeart/2018/2/layout/IconCircleList"/>
    <dgm:cxn modelId="{5B2ED613-3175-4F6A-89AF-F2202527CA96}" type="presParOf" srcId="{8D9DAB28-640F-4599-BC3A-20FD4AFFA373}" destId="{1CD1E9A1-180E-4F59-981A-331C589682AE}" srcOrd="0" destOrd="0" presId="urn:microsoft.com/office/officeart/2018/2/layout/IconCircleList"/>
    <dgm:cxn modelId="{59A2E8A8-7F80-42D4-A968-76D54C21EFC1}" type="presParOf" srcId="{8D9DAB28-640F-4599-BC3A-20FD4AFFA373}" destId="{A497BD7C-71BF-4988-9C7D-C60E27A3B07F}" srcOrd="1" destOrd="0" presId="urn:microsoft.com/office/officeart/2018/2/layout/IconCircleList"/>
    <dgm:cxn modelId="{5DE3481D-59DF-4384-A879-249AE379DE56}" type="presParOf" srcId="{8D9DAB28-640F-4599-BC3A-20FD4AFFA373}" destId="{F3F70953-B671-4AE2-998A-F9F197BB1769}" srcOrd="2" destOrd="0" presId="urn:microsoft.com/office/officeart/2018/2/layout/IconCircleList"/>
    <dgm:cxn modelId="{F4C37CC0-A25C-4BBF-9D6C-8D1A19FC919D}" type="presParOf" srcId="{8D9DAB28-640F-4599-BC3A-20FD4AFFA373}" destId="{72279697-DC23-4DBA-A865-7BEA1C077B9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4517F1-D46E-48E9-A2F6-C702F77C307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5593756-6742-43BD-B204-A2EDCC21DE25}">
      <dgm:prSet/>
      <dgm:spPr/>
      <dgm:t>
        <a:bodyPr/>
        <a:lstStyle/>
        <a:p>
          <a:pPr>
            <a:defRPr cap="all"/>
          </a:pPr>
          <a:r>
            <a:rPr lang="en-GB"/>
            <a:t>Good through customs </a:t>
          </a:r>
          <a:endParaRPr lang="en-US"/>
        </a:p>
      </dgm:t>
    </dgm:pt>
    <dgm:pt modelId="{5F97838B-DB25-47A3-9A19-D5B683B837A3}" type="parTrans" cxnId="{3C51F67F-B011-4F2E-8B7D-4D074A9426D1}">
      <dgm:prSet/>
      <dgm:spPr/>
      <dgm:t>
        <a:bodyPr/>
        <a:lstStyle/>
        <a:p>
          <a:endParaRPr lang="en-US"/>
        </a:p>
      </dgm:t>
    </dgm:pt>
    <dgm:pt modelId="{D6F36D5A-DC53-43B1-99BA-62A93FD53A22}" type="sibTrans" cxnId="{3C51F67F-B011-4F2E-8B7D-4D074A9426D1}">
      <dgm:prSet/>
      <dgm:spPr/>
      <dgm:t>
        <a:bodyPr/>
        <a:lstStyle/>
        <a:p>
          <a:endParaRPr lang="en-US"/>
        </a:p>
      </dgm:t>
    </dgm:pt>
    <dgm:pt modelId="{13B2CE25-437B-46A9-A833-CDC4122FA9BA}">
      <dgm:prSet/>
      <dgm:spPr/>
      <dgm:t>
        <a:bodyPr/>
        <a:lstStyle/>
        <a:p>
          <a:pPr>
            <a:defRPr cap="all"/>
          </a:pPr>
          <a:r>
            <a:rPr lang="en-GB"/>
            <a:t>Records. </a:t>
          </a:r>
          <a:endParaRPr lang="en-US"/>
        </a:p>
      </dgm:t>
    </dgm:pt>
    <dgm:pt modelId="{CB4DF7E3-3928-46B5-B5AD-4AF6CEEC034F}" type="parTrans" cxnId="{B59239F3-9A8A-4F2D-ABBC-3240822FE5E9}">
      <dgm:prSet/>
      <dgm:spPr/>
      <dgm:t>
        <a:bodyPr/>
        <a:lstStyle/>
        <a:p>
          <a:endParaRPr lang="en-US"/>
        </a:p>
      </dgm:t>
    </dgm:pt>
    <dgm:pt modelId="{B7A65C25-7AC0-4C5F-BA59-8E573D90957A}" type="sibTrans" cxnId="{B59239F3-9A8A-4F2D-ABBC-3240822FE5E9}">
      <dgm:prSet/>
      <dgm:spPr/>
      <dgm:t>
        <a:bodyPr/>
        <a:lstStyle/>
        <a:p>
          <a:endParaRPr lang="en-US"/>
        </a:p>
      </dgm:t>
    </dgm:pt>
    <dgm:pt modelId="{A084CF52-769A-435B-B0BA-78F2FBF5DFD6}" type="pres">
      <dgm:prSet presAssocID="{894517F1-D46E-48E9-A2F6-C702F77C307B}" presName="root" presStyleCnt="0">
        <dgm:presLayoutVars>
          <dgm:dir/>
          <dgm:resizeHandles val="exact"/>
        </dgm:presLayoutVars>
      </dgm:prSet>
      <dgm:spPr/>
    </dgm:pt>
    <dgm:pt modelId="{8D08B415-1279-4B07-82A6-FA16C9D68EDB}" type="pres">
      <dgm:prSet presAssocID="{65593756-6742-43BD-B204-A2EDCC21DE25}" presName="compNode" presStyleCnt="0"/>
      <dgm:spPr/>
    </dgm:pt>
    <dgm:pt modelId="{781B76D5-D184-4314-800E-9B68F0214D3B}" type="pres">
      <dgm:prSet presAssocID="{65593756-6742-43BD-B204-A2EDCC21DE25}" presName="iconBgRect" presStyleLbl="bgShp" presStyleIdx="0" presStyleCnt="2"/>
      <dgm:spPr/>
    </dgm:pt>
    <dgm:pt modelId="{3EF547E3-C484-4373-B367-0F2BBED1CE39}" type="pres">
      <dgm:prSet presAssocID="{65593756-6742-43BD-B204-A2EDCC21DE2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8FB63CE2-F1FF-42A7-B7EB-9A6797343DE4}" type="pres">
      <dgm:prSet presAssocID="{65593756-6742-43BD-B204-A2EDCC21DE25}" presName="spaceRect" presStyleCnt="0"/>
      <dgm:spPr/>
    </dgm:pt>
    <dgm:pt modelId="{494FB1A3-2534-4D44-BD97-50FD6267E616}" type="pres">
      <dgm:prSet presAssocID="{65593756-6742-43BD-B204-A2EDCC21DE25}" presName="textRect" presStyleLbl="revTx" presStyleIdx="0" presStyleCnt="2">
        <dgm:presLayoutVars>
          <dgm:chMax val="1"/>
          <dgm:chPref val="1"/>
        </dgm:presLayoutVars>
      </dgm:prSet>
      <dgm:spPr/>
    </dgm:pt>
    <dgm:pt modelId="{14908B2B-4FA2-41E0-81EB-629BBD483107}" type="pres">
      <dgm:prSet presAssocID="{D6F36D5A-DC53-43B1-99BA-62A93FD53A22}" presName="sibTrans" presStyleCnt="0"/>
      <dgm:spPr/>
    </dgm:pt>
    <dgm:pt modelId="{844A167C-7D3C-4215-B841-DCCBD68D7914}" type="pres">
      <dgm:prSet presAssocID="{13B2CE25-437B-46A9-A833-CDC4122FA9BA}" presName="compNode" presStyleCnt="0"/>
      <dgm:spPr/>
    </dgm:pt>
    <dgm:pt modelId="{A5413E0D-B73A-4D26-BF4D-67C68A5BCE6E}" type="pres">
      <dgm:prSet presAssocID="{13B2CE25-437B-46A9-A833-CDC4122FA9BA}" presName="iconBgRect" presStyleLbl="bgShp" presStyleIdx="1" presStyleCnt="2"/>
      <dgm:spPr/>
    </dgm:pt>
    <dgm:pt modelId="{11B729CD-029D-44F3-A635-2DE3C1C00686}" type="pres">
      <dgm:prSet presAssocID="{13B2CE25-437B-46A9-A833-CDC4122FA9B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B82508EA-E42C-4959-A19A-9B63953D2E5A}" type="pres">
      <dgm:prSet presAssocID="{13B2CE25-437B-46A9-A833-CDC4122FA9BA}" presName="spaceRect" presStyleCnt="0"/>
      <dgm:spPr/>
    </dgm:pt>
    <dgm:pt modelId="{B8643A85-C913-4C95-9B69-1C82A4E0CBDA}" type="pres">
      <dgm:prSet presAssocID="{13B2CE25-437B-46A9-A833-CDC4122FA9BA}" presName="textRect" presStyleLbl="revTx" presStyleIdx="1" presStyleCnt="2">
        <dgm:presLayoutVars>
          <dgm:chMax val="1"/>
          <dgm:chPref val="1"/>
        </dgm:presLayoutVars>
      </dgm:prSet>
      <dgm:spPr/>
    </dgm:pt>
  </dgm:ptLst>
  <dgm:cxnLst>
    <dgm:cxn modelId="{A03E0C44-AA50-476C-ADD0-C7708C30AF8B}" type="presOf" srcId="{65593756-6742-43BD-B204-A2EDCC21DE25}" destId="{494FB1A3-2534-4D44-BD97-50FD6267E616}" srcOrd="0" destOrd="0" presId="urn:microsoft.com/office/officeart/2018/5/layout/IconCircleLabelList"/>
    <dgm:cxn modelId="{3C51F67F-B011-4F2E-8B7D-4D074A9426D1}" srcId="{894517F1-D46E-48E9-A2F6-C702F77C307B}" destId="{65593756-6742-43BD-B204-A2EDCC21DE25}" srcOrd="0" destOrd="0" parTransId="{5F97838B-DB25-47A3-9A19-D5B683B837A3}" sibTransId="{D6F36D5A-DC53-43B1-99BA-62A93FD53A22}"/>
    <dgm:cxn modelId="{3AF1F395-039F-4521-B1AA-2003AF337667}" type="presOf" srcId="{13B2CE25-437B-46A9-A833-CDC4122FA9BA}" destId="{B8643A85-C913-4C95-9B69-1C82A4E0CBDA}" srcOrd="0" destOrd="0" presId="urn:microsoft.com/office/officeart/2018/5/layout/IconCircleLabelList"/>
    <dgm:cxn modelId="{D7507AE3-2C27-4E21-B3AC-6EBA5EDCA87E}" type="presOf" srcId="{894517F1-D46E-48E9-A2F6-C702F77C307B}" destId="{A084CF52-769A-435B-B0BA-78F2FBF5DFD6}" srcOrd="0" destOrd="0" presId="urn:microsoft.com/office/officeart/2018/5/layout/IconCircleLabelList"/>
    <dgm:cxn modelId="{B59239F3-9A8A-4F2D-ABBC-3240822FE5E9}" srcId="{894517F1-D46E-48E9-A2F6-C702F77C307B}" destId="{13B2CE25-437B-46A9-A833-CDC4122FA9BA}" srcOrd="1" destOrd="0" parTransId="{CB4DF7E3-3928-46B5-B5AD-4AF6CEEC034F}" sibTransId="{B7A65C25-7AC0-4C5F-BA59-8E573D90957A}"/>
    <dgm:cxn modelId="{D2744EC1-2FB6-4C66-9ECD-4CFA0DAF16B5}" type="presParOf" srcId="{A084CF52-769A-435B-B0BA-78F2FBF5DFD6}" destId="{8D08B415-1279-4B07-82A6-FA16C9D68EDB}" srcOrd="0" destOrd="0" presId="urn:microsoft.com/office/officeart/2018/5/layout/IconCircleLabelList"/>
    <dgm:cxn modelId="{8F080F28-2FE8-4EEF-9B87-5BDCE6DDE5C4}" type="presParOf" srcId="{8D08B415-1279-4B07-82A6-FA16C9D68EDB}" destId="{781B76D5-D184-4314-800E-9B68F0214D3B}" srcOrd="0" destOrd="0" presId="urn:microsoft.com/office/officeart/2018/5/layout/IconCircleLabelList"/>
    <dgm:cxn modelId="{2BF9FE56-A29E-4A08-A81D-511EF02E8FBB}" type="presParOf" srcId="{8D08B415-1279-4B07-82A6-FA16C9D68EDB}" destId="{3EF547E3-C484-4373-B367-0F2BBED1CE39}" srcOrd="1" destOrd="0" presId="urn:microsoft.com/office/officeart/2018/5/layout/IconCircleLabelList"/>
    <dgm:cxn modelId="{086AC874-6858-4EB5-8877-6F0803589C13}" type="presParOf" srcId="{8D08B415-1279-4B07-82A6-FA16C9D68EDB}" destId="{8FB63CE2-F1FF-42A7-B7EB-9A6797343DE4}" srcOrd="2" destOrd="0" presId="urn:microsoft.com/office/officeart/2018/5/layout/IconCircleLabelList"/>
    <dgm:cxn modelId="{E99D9A71-5F58-426F-A514-B2D436DD610B}" type="presParOf" srcId="{8D08B415-1279-4B07-82A6-FA16C9D68EDB}" destId="{494FB1A3-2534-4D44-BD97-50FD6267E616}" srcOrd="3" destOrd="0" presId="urn:microsoft.com/office/officeart/2018/5/layout/IconCircleLabelList"/>
    <dgm:cxn modelId="{1406CC36-8074-42B2-800A-D4437FF262B5}" type="presParOf" srcId="{A084CF52-769A-435B-B0BA-78F2FBF5DFD6}" destId="{14908B2B-4FA2-41E0-81EB-629BBD483107}" srcOrd="1" destOrd="0" presId="urn:microsoft.com/office/officeart/2018/5/layout/IconCircleLabelList"/>
    <dgm:cxn modelId="{28747F97-37AB-49E9-8775-8813B9DBB816}" type="presParOf" srcId="{A084CF52-769A-435B-B0BA-78F2FBF5DFD6}" destId="{844A167C-7D3C-4215-B841-DCCBD68D7914}" srcOrd="2" destOrd="0" presId="urn:microsoft.com/office/officeart/2018/5/layout/IconCircleLabelList"/>
    <dgm:cxn modelId="{06C23F39-6035-45A3-8B9E-23251D70B026}" type="presParOf" srcId="{844A167C-7D3C-4215-B841-DCCBD68D7914}" destId="{A5413E0D-B73A-4D26-BF4D-67C68A5BCE6E}" srcOrd="0" destOrd="0" presId="urn:microsoft.com/office/officeart/2018/5/layout/IconCircleLabelList"/>
    <dgm:cxn modelId="{9FEC8EBD-F14B-4064-BE07-83B1A74AA9B4}" type="presParOf" srcId="{844A167C-7D3C-4215-B841-DCCBD68D7914}" destId="{11B729CD-029D-44F3-A635-2DE3C1C00686}" srcOrd="1" destOrd="0" presId="urn:microsoft.com/office/officeart/2018/5/layout/IconCircleLabelList"/>
    <dgm:cxn modelId="{B7F8AB36-98E9-4D02-B1E5-307BE5DA3BFA}" type="presParOf" srcId="{844A167C-7D3C-4215-B841-DCCBD68D7914}" destId="{B82508EA-E42C-4959-A19A-9B63953D2E5A}" srcOrd="2" destOrd="0" presId="urn:microsoft.com/office/officeart/2018/5/layout/IconCircleLabelList"/>
    <dgm:cxn modelId="{7CBEE1BB-10EC-4596-A40A-AF45AE6AE4C7}" type="presParOf" srcId="{844A167C-7D3C-4215-B841-DCCBD68D7914}" destId="{B8643A85-C913-4C95-9B69-1C82A4E0CBD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9FB789-6558-4329-8A71-31B2ED39FDE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B9E2ABE-C6B7-4933-BE7C-CABD9BA5E03C}">
      <dgm:prSet/>
      <dgm:spPr/>
      <dgm:t>
        <a:bodyPr/>
        <a:lstStyle/>
        <a:p>
          <a:r>
            <a:rPr lang="en-GB"/>
            <a:t>What is business ethics – looking at a situation – wrong or right addressed. </a:t>
          </a:r>
          <a:endParaRPr lang="en-US"/>
        </a:p>
      </dgm:t>
    </dgm:pt>
    <dgm:pt modelId="{DE866BD1-9D61-4374-8005-7FAD381B8AAA}" type="parTrans" cxnId="{CAF28982-CE31-4F94-9E60-3B2C9DFDC7C4}">
      <dgm:prSet/>
      <dgm:spPr/>
      <dgm:t>
        <a:bodyPr/>
        <a:lstStyle/>
        <a:p>
          <a:endParaRPr lang="en-US"/>
        </a:p>
      </dgm:t>
    </dgm:pt>
    <dgm:pt modelId="{730B387A-F890-488D-AE29-F8FD6CF97F29}" type="sibTrans" cxnId="{CAF28982-CE31-4F94-9E60-3B2C9DFDC7C4}">
      <dgm:prSet/>
      <dgm:spPr/>
      <dgm:t>
        <a:bodyPr/>
        <a:lstStyle/>
        <a:p>
          <a:endParaRPr lang="en-US"/>
        </a:p>
      </dgm:t>
    </dgm:pt>
    <dgm:pt modelId="{576D1932-EF25-4586-AC27-FF1D2D74AE99}">
      <dgm:prSet/>
      <dgm:spPr/>
      <dgm:t>
        <a:bodyPr/>
        <a:lstStyle/>
        <a:p>
          <a:r>
            <a:rPr lang="en-GB"/>
            <a:t>Ethics and law are not the same. </a:t>
          </a:r>
          <a:endParaRPr lang="en-US"/>
        </a:p>
      </dgm:t>
    </dgm:pt>
    <dgm:pt modelId="{33DE6760-6556-4723-AD07-6CBA376470AC}" type="parTrans" cxnId="{3ADD6858-988A-417A-B829-1FCF9061AB10}">
      <dgm:prSet/>
      <dgm:spPr/>
      <dgm:t>
        <a:bodyPr/>
        <a:lstStyle/>
        <a:p>
          <a:endParaRPr lang="en-US"/>
        </a:p>
      </dgm:t>
    </dgm:pt>
    <dgm:pt modelId="{438F1E7E-B2B5-4A0F-8401-E8151F68118E}" type="sibTrans" cxnId="{3ADD6858-988A-417A-B829-1FCF9061AB10}">
      <dgm:prSet/>
      <dgm:spPr/>
      <dgm:t>
        <a:bodyPr/>
        <a:lstStyle/>
        <a:p>
          <a:endParaRPr lang="en-US"/>
        </a:p>
      </dgm:t>
    </dgm:pt>
    <dgm:pt modelId="{0B9CA2EE-8D70-4BBF-9826-13F21513CDFF}">
      <dgm:prSet/>
      <dgm:spPr/>
      <dgm:t>
        <a:bodyPr/>
        <a:lstStyle/>
        <a:p>
          <a:r>
            <a:rPr lang="en-GB"/>
            <a:t>Ethics and Morals are not the same. </a:t>
          </a:r>
          <a:endParaRPr lang="en-US"/>
        </a:p>
      </dgm:t>
    </dgm:pt>
    <dgm:pt modelId="{6F87B13D-F372-4584-911B-59D845405259}" type="parTrans" cxnId="{861FFEC8-ACC7-4DB5-8969-EBD08F47C5E5}">
      <dgm:prSet/>
      <dgm:spPr/>
      <dgm:t>
        <a:bodyPr/>
        <a:lstStyle/>
        <a:p>
          <a:endParaRPr lang="en-US"/>
        </a:p>
      </dgm:t>
    </dgm:pt>
    <dgm:pt modelId="{575033B5-B94C-4737-A305-51E8E27C33CE}" type="sibTrans" cxnId="{861FFEC8-ACC7-4DB5-8969-EBD08F47C5E5}">
      <dgm:prSet/>
      <dgm:spPr/>
      <dgm:t>
        <a:bodyPr/>
        <a:lstStyle/>
        <a:p>
          <a:endParaRPr lang="en-US"/>
        </a:p>
      </dgm:t>
    </dgm:pt>
    <dgm:pt modelId="{8AA12E5F-CCFC-4D88-B732-D3402AAD3749}">
      <dgm:prSet/>
      <dgm:spPr/>
      <dgm:t>
        <a:bodyPr/>
        <a:lstStyle/>
        <a:p>
          <a:r>
            <a:rPr lang="en-GB"/>
            <a:t>Ethics = Application </a:t>
          </a:r>
          <a:endParaRPr lang="en-US"/>
        </a:p>
      </dgm:t>
    </dgm:pt>
    <dgm:pt modelId="{9130CECE-CB0C-4BA8-BE67-D39EBD848DC4}" type="parTrans" cxnId="{B2179311-F663-4B94-9A44-C4BD50284BA4}">
      <dgm:prSet/>
      <dgm:spPr/>
      <dgm:t>
        <a:bodyPr/>
        <a:lstStyle/>
        <a:p>
          <a:endParaRPr lang="en-US"/>
        </a:p>
      </dgm:t>
    </dgm:pt>
    <dgm:pt modelId="{8FAFAA17-638D-4CBF-A4FE-A1E1D0CC2ED3}" type="sibTrans" cxnId="{B2179311-F663-4B94-9A44-C4BD50284BA4}">
      <dgm:prSet/>
      <dgm:spPr/>
      <dgm:t>
        <a:bodyPr/>
        <a:lstStyle/>
        <a:p>
          <a:endParaRPr lang="en-US"/>
        </a:p>
      </dgm:t>
    </dgm:pt>
    <dgm:pt modelId="{A9B39E07-EACD-41F5-B19F-2744F5024A6E}">
      <dgm:prSet/>
      <dgm:spPr/>
      <dgm:t>
        <a:bodyPr/>
        <a:lstStyle/>
        <a:p>
          <a:r>
            <a:rPr lang="en-GB"/>
            <a:t>Morals = Everyone has them.</a:t>
          </a:r>
          <a:endParaRPr lang="en-US"/>
        </a:p>
      </dgm:t>
    </dgm:pt>
    <dgm:pt modelId="{894E3B83-5499-4B44-BAFA-7C2D62A66AEF}" type="parTrans" cxnId="{51E8613C-0259-4E02-AFC5-D2E9741CDA6D}">
      <dgm:prSet/>
      <dgm:spPr/>
      <dgm:t>
        <a:bodyPr/>
        <a:lstStyle/>
        <a:p>
          <a:endParaRPr lang="en-US"/>
        </a:p>
      </dgm:t>
    </dgm:pt>
    <dgm:pt modelId="{C5651ECB-72E0-40FC-AA9E-02301421B2AE}" type="sibTrans" cxnId="{51E8613C-0259-4E02-AFC5-D2E9741CDA6D}">
      <dgm:prSet/>
      <dgm:spPr/>
      <dgm:t>
        <a:bodyPr/>
        <a:lstStyle/>
        <a:p>
          <a:endParaRPr lang="en-US"/>
        </a:p>
      </dgm:t>
    </dgm:pt>
    <dgm:pt modelId="{DF8F13A7-5527-4F54-9B48-C8D145C179F0}" type="pres">
      <dgm:prSet presAssocID="{279FB789-6558-4329-8A71-31B2ED39FDE5}" presName="root" presStyleCnt="0">
        <dgm:presLayoutVars>
          <dgm:dir/>
          <dgm:resizeHandles val="exact"/>
        </dgm:presLayoutVars>
      </dgm:prSet>
      <dgm:spPr/>
    </dgm:pt>
    <dgm:pt modelId="{6CE1AA79-8C49-47AE-A116-E325C67FAA56}" type="pres">
      <dgm:prSet presAssocID="{4B9E2ABE-C6B7-4933-BE7C-CABD9BA5E03C}" presName="compNode" presStyleCnt="0"/>
      <dgm:spPr/>
    </dgm:pt>
    <dgm:pt modelId="{975215CB-0659-4061-9F05-92D2BB9EDAFB}" type="pres">
      <dgm:prSet presAssocID="{4B9E2ABE-C6B7-4933-BE7C-CABD9BA5E03C}" presName="bgRect" presStyleLbl="bgShp" presStyleIdx="0" presStyleCnt="5"/>
      <dgm:spPr/>
    </dgm:pt>
    <dgm:pt modelId="{5AA455F3-9536-4709-9ED7-9091D18FD8E9}" type="pres">
      <dgm:prSet presAssocID="{4B9E2ABE-C6B7-4933-BE7C-CABD9BA5E03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D1F4578E-222E-4E97-87F5-8A216772A8AC}" type="pres">
      <dgm:prSet presAssocID="{4B9E2ABE-C6B7-4933-BE7C-CABD9BA5E03C}" presName="spaceRect" presStyleCnt="0"/>
      <dgm:spPr/>
    </dgm:pt>
    <dgm:pt modelId="{45266DE3-530B-4F2D-8092-EEB632B692AC}" type="pres">
      <dgm:prSet presAssocID="{4B9E2ABE-C6B7-4933-BE7C-CABD9BA5E03C}" presName="parTx" presStyleLbl="revTx" presStyleIdx="0" presStyleCnt="5">
        <dgm:presLayoutVars>
          <dgm:chMax val="0"/>
          <dgm:chPref val="0"/>
        </dgm:presLayoutVars>
      </dgm:prSet>
      <dgm:spPr/>
    </dgm:pt>
    <dgm:pt modelId="{7F972FCE-0EDF-41B6-8BED-BA8C25B05696}" type="pres">
      <dgm:prSet presAssocID="{730B387A-F890-488D-AE29-F8FD6CF97F29}" presName="sibTrans" presStyleCnt="0"/>
      <dgm:spPr/>
    </dgm:pt>
    <dgm:pt modelId="{3FFD8569-516B-4F54-897F-0DFAC164035A}" type="pres">
      <dgm:prSet presAssocID="{576D1932-EF25-4586-AC27-FF1D2D74AE99}" presName="compNode" presStyleCnt="0"/>
      <dgm:spPr/>
    </dgm:pt>
    <dgm:pt modelId="{EBB6E120-A987-47BD-90C7-D2C1ED1B20D5}" type="pres">
      <dgm:prSet presAssocID="{576D1932-EF25-4586-AC27-FF1D2D74AE99}" presName="bgRect" presStyleLbl="bgShp" presStyleIdx="1" presStyleCnt="5"/>
      <dgm:spPr/>
    </dgm:pt>
    <dgm:pt modelId="{21D08A4C-A4F8-4C9B-BD12-FE21D3109083}" type="pres">
      <dgm:prSet presAssocID="{576D1932-EF25-4586-AC27-FF1D2D74AE9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196FA128-0E01-46FA-8818-CF374392E0F1}" type="pres">
      <dgm:prSet presAssocID="{576D1932-EF25-4586-AC27-FF1D2D74AE99}" presName="spaceRect" presStyleCnt="0"/>
      <dgm:spPr/>
    </dgm:pt>
    <dgm:pt modelId="{1AC40038-E441-4E00-885A-84058C25E61D}" type="pres">
      <dgm:prSet presAssocID="{576D1932-EF25-4586-AC27-FF1D2D74AE99}" presName="parTx" presStyleLbl="revTx" presStyleIdx="1" presStyleCnt="5">
        <dgm:presLayoutVars>
          <dgm:chMax val="0"/>
          <dgm:chPref val="0"/>
        </dgm:presLayoutVars>
      </dgm:prSet>
      <dgm:spPr/>
    </dgm:pt>
    <dgm:pt modelId="{68E425C0-E612-4396-8EFC-C01A8E941B6E}" type="pres">
      <dgm:prSet presAssocID="{438F1E7E-B2B5-4A0F-8401-E8151F68118E}" presName="sibTrans" presStyleCnt="0"/>
      <dgm:spPr/>
    </dgm:pt>
    <dgm:pt modelId="{DDFCD481-E4CB-40AC-A9E4-D95838F18226}" type="pres">
      <dgm:prSet presAssocID="{0B9CA2EE-8D70-4BBF-9826-13F21513CDFF}" presName="compNode" presStyleCnt="0"/>
      <dgm:spPr/>
    </dgm:pt>
    <dgm:pt modelId="{AB51CE97-6A5A-4B84-B911-CD49A8EF3E8C}" type="pres">
      <dgm:prSet presAssocID="{0B9CA2EE-8D70-4BBF-9826-13F21513CDFF}" presName="bgRect" presStyleLbl="bgShp" presStyleIdx="2" presStyleCnt="5"/>
      <dgm:spPr/>
    </dgm:pt>
    <dgm:pt modelId="{6160FBBD-2903-49F1-982E-C02CB96C71B3}" type="pres">
      <dgm:prSet presAssocID="{0B9CA2EE-8D70-4BBF-9826-13F21513CDF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Hand with Plant"/>
        </a:ext>
      </dgm:extLst>
    </dgm:pt>
    <dgm:pt modelId="{4EAA6D6E-366A-4375-8A2B-102213D66E84}" type="pres">
      <dgm:prSet presAssocID="{0B9CA2EE-8D70-4BBF-9826-13F21513CDFF}" presName="spaceRect" presStyleCnt="0"/>
      <dgm:spPr/>
    </dgm:pt>
    <dgm:pt modelId="{674437DF-9710-4776-A152-EA47676189BB}" type="pres">
      <dgm:prSet presAssocID="{0B9CA2EE-8D70-4BBF-9826-13F21513CDFF}" presName="parTx" presStyleLbl="revTx" presStyleIdx="2" presStyleCnt="5">
        <dgm:presLayoutVars>
          <dgm:chMax val="0"/>
          <dgm:chPref val="0"/>
        </dgm:presLayoutVars>
      </dgm:prSet>
      <dgm:spPr/>
    </dgm:pt>
    <dgm:pt modelId="{88F23D12-7D31-4FDB-8EC3-8A072C0F38AD}" type="pres">
      <dgm:prSet presAssocID="{575033B5-B94C-4737-A305-51E8E27C33CE}" presName="sibTrans" presStyleCnt="0"/>
      <dgm:spPr/>
    </dgm:pt>
    <dgm:pt modelId="{620F8959-087F-4881-9ACD-595576871EEC}" type="pres">
      <dgm:prSet presAssocID="{8AA12E5F-CCFC-4D88-B732-D3402AAD3749}" presName="compNode" presStyleCnt="0"/>
      <dgm:spPr/>
    </dgm:pt>
    <dgm:pt modelId="{8E32F72B-898B-43FA-99D4-D1E5E1BD725E}" type="pres">
      <dgm:prSet presAssocID="{8AA12E5F-CCFC-4D88-B732-D3402AAD3749}" presName="bgRect" presStyleLbl="bgShp" presStyleIdx="3" presStyleCnt="5"/>
      <dgm:spPr/>
    </dgm:pt>
    <dgm:pt modelId="{71C28F05-03C8-449E-8BC4-9410AA78081C}" type="pres">
      <dgm:prSet presAssocID="{8AA12E5F-CCFC-4D88-B732-D3402AAD374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258DF11B-1D01-4B68-81D9-49D9BFF4D9E7}" type="pres">
      <dgm:prSet presAssocID="{8AA12E5F-CCFC-4D88-B732-D3402AAD3749}" presName="spaceRect" presStyleCnt="0"/>
      <dgm:spPr/>
    </dgm:pt>
    <dgm:pt modelId="{538A6297-8C12-479B-BBA7-7891741FCF12}" type="pres">
      <dgm:prSet presAssocID="{8AA12E5F-CCFC-4D88-B732-D3402AAD3749}" presName="parTx" presStyleLbl="revTx" presStyleIdx="3" presStyleCnt="5">
        <dgm:presLayoutVars>
          <dgm:chMax val="0"/>
          <dgm:chPref val="0"/>
        </dgm:presLayoutVars>
      </dgm:prSet>
      <dgm:spPr/>
    </dgm:pt>
    <dgm:pt modelId="{65E658FF-0661-4C58-BC58-8CF7CCD406A6}" type="pres">
      <dgm:prSet presAssocID="{8FAFAA17-638D-4CBF-A4FE-A1E1D0CC2ED3}" presName="sibTrans" presStyleCnt="0"/>
      <dgm:spPr/>
    </dgm:pt>
    <dgm:pt modelId="{F87D3FA1-C678-4124-940D-84CC7EFB6340}" type="pres">
      <dgm:prSet presAssocID="{A9B39E07-EACD-41F5-B19F-2744F5024A6E}" presName="compNode" presStyleCnt="0"/>
      <dgm:spPr/>
    </dgm:pt>
    <dgm:pt modelId="{7E40E084-B820-400F-84AC-CB79D48C9C13}" type="pres">
      <dgm:prSet presAssocID="{A9B39E07-EACD-41F5-B19F-2744F5024A6E}" presName="bgRect" presStyleLbl="bgShp" presStyleIdx="4" presStyleCnt="5"/>
      <dgm:spPr/>
    </dgm:pt>
    <dgm:pt modelId="{7F83BD2B-7B63-44A1-B537-784EFBBCB0F4}" type="pres">
      <dgm:prSet presAssocID="{A9B39E07-EACD-41F5-B19F-2744F5024A6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ustomer Review"/>
        </a:ext>
      </dgm:extLst>
    </dgm:pt>
    <dgm:pt modelId="{ECC28086-F890-4612-AC50-64885FFB26CA}" type="pres">
      <dgm:prSet presAssocID="{A9B39E07-EACD-41F5-B19F-2744F5024A6E}" presName="spaceRect" presStyleCnt="0"/>
      <dgm:spPr/>
    </dgm:pt>
    <dgm:pt modelId="{BF19A115-F3FC-4744-BABE-497CE2E68AFC}" type="pres">
      <dgm:prSet presAssocID="{A9B39E07-EACD-41F5-B19F-2744F5024A6E}" presName="parTx" presStyleLbl="revTx" presStyleIdx="4" presStyleCnt="5">
        <dgm:presLayoutVars>
          <dgm:chMax val="0"/>
          <dgm:chPref val="0"/>
        </dgm:presLayoutVars>
      </dgm:prSet>
      <dgm:spPr/>
    </dgm:pt>
  </dgm:ptLst>
  <dgm:cxnLst>
    <dgm:cxn modelId="{B2179311-F663-4B94-9A44-C4BD50284BA4}" srcId="{279FB789-6558-4329-8A71-31B2ED39FDE5}" destId="{8AA12E5F-CCFC-4D88-B732-D3402AAD3749}" srcOrd="3" destOrd="0" parTransId="{9130CECE-CB0C-4BA8-BE67-D39EBD848DC4}" sibTransId="{8FAFAA17-638D-4CBF-A4FE-A1E1D0CC2ED3}"/>
    <dgm:cxn modelId="{BEC08E2E-49BE-4612-B798-A1DE2514DABB}" type="presOf" srcId="{4B9E2ABE-C6B7-4933-BE7C-CABD9BA5E03C}" destId="{45266DE3-530B-4F2D-8092-EEB632B692AC}" srcOrd="0" destOrd="0" presId="urn:microsoft.com/office/officeart/2018/2/layout/IconVerticalSolidList"/>
    <dgm:cxn modelId="{51E8613C-0259-4E02-AFC5-D2E9741CDA6D}" srcId="{279FB789-6558-4329-8A71-31B2ED39FDE5}" destId="{A9B39E07-EACD-41F5-B19F-2744F5024A6E}" srcOrd="4" destOrd="0" parTransId="{894E3B83-5499-4B44-BAFA-7C2D62A66AEF}" sibTransId="{C5651ECB-72E0-40FC-AA9E-02301421B2AE}"/>
    <dgm:cxn modelId="{05E3456B-876B-4EF1-A430-E69C80FF7793}" type="presOf" srcId="{A9B39E07-EACD-41F5-B19F-2744F5024A6E}" destId="{BF19A115-F3FC-4744-BABE-497CE2E68AFC}" srcOrd="0" destOrd="0" presId="urn:microsoft.com/office/officeart/2018/2/layout/IconVerticalSolidList"/>
    <dgm:cxn modelId="{D1E3AB73-08F0-4518-9EEB-B21060003B9A}" type="presOf" srcId="{8AA12E5F-CCFC-4D88-B732-D3402AAD3749}" destId="{538A6297-8C12-479B-BBA7-7891741FCF12}" srcOrd="0" destOrd="0" presId="urn:microsoft.com/office/officeart/2018/2/layout/IconVerticalSolidList"/>
    <dgm:cxn modelId="{3ADD6858-988A-417A-B829-1FCF9061AB10}" srcId="{279FB789-6558-4329-8A71-31B2ED39FDE5}" destId="{576D1932-EF25-4586-AC27-FF1D2D74AE99}" srcOrd="1" destOrd="0" parTransId="{33DE6760-6556-4723-AD07-6CBA376470AC}" sibTransId="{438F1E7E-B2B5-4A0F-8401-E8151F68118E}"/>
    <dgm:cxn modelId="{CAF28982-CE31-4F94-9E60-3B2C9DFDC7C4}" srcId="{279FB789-6558-4329-8A71-31B2ED39FDE5}" destId="{4B9E2ABE-C6B7-4933-BE7C-CABD9BA5E03C}" srcOrd="0" destOrd="0" parTransId="{DE866BD1-9D61-4374-8005-7FAD381B8AAA}" sibTransId="{730B387A-F890-488D-AE29-F8FD6CF97F29}"/>
    <dgm:cxn modelId="{08F8DDAE-3170-46B2-9E4A-88310AD59740}" type="presOf" srcId="{279FB789-6558-4329-8A71-31B2ED39FDE5}" destId="{DF8F13A7-5527-4F54-9B48-C8D145C179F0}" srcOrd="0" destOrd="0" presId="urn:microsoft.com/office/officeart/2018/2/layout/IconVerticalSolidList"/>
    <dgm:cxn modelId="{ECAC99B7-4FBF-4CAB-A328-82075A3430EF}" type="presOf" srcId="{0B9CA2EE-8D70-4BBF-9826-13F21513CDFF}" destId="{674437DF-9710-4776-A152-EA47676189BB}" srcOrd="0" destOrd="0" presId="urn:microsoft.com/office/officeart/2018/2/layout/IconVerticalSolidList"/>
    <dgm:cxn modelId="{861FFEC8-ACC7-4DB5-8969-EBD08F47C5E5}" srcId="{279FB789-6558-4329-8A71-31B2ED39FDE5}" destId="{0B9CA2EE-8D70-4BBF-9826-13F21513CDFF}" srcOrd="2" destOrd="0" parTransId="{6F87B13D-F372-4584-911B-59D845405259}" sibTransId="{575033B5-B94C-4737-A305-51E8E27C33CE}"/>
    <dgm:cxn modelId="{051797F8-0912-4959-A62E-37FFCC7D30E7}" type="presOf" srcId="{576D1932-EF25-4586-AC27-FF1D2D74AE99}" destId="{1AC40038-E441-4E00-885A-84058C25E61D}" srcOrd="0" destOrd="0" presId="urn:microsoft.com/office/officeart/2018/2/layout/IconVerticalSolidList"/>
    <dgm:cxn modelId="{D59860DF-F019-42AB-9E50-D3EE3F8CA37A}" type="presParOf" srcId="{DF8F13A7-5527-4F54-9B48-C8D145C179F0}" destId="{6CE1AA79-8C49-47AE-A116-E325C67FAA56}" srcOrd="0" destOrd="0" presId="urn:microsoft.com/office/officeart/2018/2/layout/IconVerticalSolidList"/>
    <dgm:cxn modelId="{80997D04-276D-4C13-ADA4-310FF0A3D3F2}" type="presParOf" srcId="{6CE1AA79-8C49-47AE-A116-E325C67FAA56}" destId="{975215CB-0659-4061-9F05-92D2BB9EDAFB}" srcOrd="0" destOrd="0" presId="urn:microsoft.com/office/officeart/2018/2/layout/IconVerticalSolidList"/>
    <dgm:cxn modelId="{8719686A-0D6C-4391-8FA4-381F7B1A151B}" type="presParOf" srcId="{6CE1AA79-8C49-47AE-A116-E325C67FAA56}" destId="{5AA455F3-9536-4709-9ED7-9091D18FD8E9}" srcOrd="1" destOrd="0" presId="urn:microsoft.com/office/officeart/2018/2/layout/IconVerticalSolidList"/>
    <dgm:cxn modelId="{39154406-529A-46E7-BD21-73F66C55F89A}" type="presParOf" srcId="{6CE1AA79-8C49-47AE-A116-E325C67FAA56}" destId="{D1F4578E-222E-4E97-87F5-8A216772A8AC}" srcOrd="2" destOrd="0" presId="urn:microsoft.com/office/officeart/2018/2/layout/IconVerticalSolidList"/>
    <dgm:cxn modelId="{8F6BB2C7-339B-409B-8C86-06047F57EFCE}" type="presParOf" srcId="{6CE1AA79-8C49-47AE-A116-E325C67FAA56}" destId="{45266DE3-530B-4F2D-8092-EEB632B692AC}" srcOrd="3" destOrd="0" presId="urn:microsoft.com/office/officeart/2018/2/layout/IconVerticalSolidList"/>
    <dgm:cxn modelId="{3FFF1DEF-1FED-465A-9D73-0FC988EFD4BE}" type="presParOf" srcId="{DF8F13A7-5527-4F54-9B48-C8D145C179F0}" destId="{7F972FCE-0EDF-41B6-8BED-BA8C25B05696}" srcOrd="1" destOrd="0" presId="urn:microsoft.com/office/officeart/2018/2/layout/IconVerticalSolidList"/>
    <dgm:cxn modelId="{0DEBF77F-BF9F-4769-94CF-79A4EFB68401}" type="presParOf" srcId="{DF8F13A7-5527-4F54-9B48-C8D145C179F0}" destId="{3FFD8569-516B-4F54-897F-0DFAC164035A}" srcOrd="2" destOrd="0" presId="urn:microsoft.com/office/officeart/2018/2/layout/IconVerticalSolidList"/>
    <dgm:cxn modelId="{ABF55CDE-C7A7-4250-8763-186D695D1742}" type="presParOf" srcId="{3FFD8569-516B-4F54-897F-0DFAC164035A}" destId="{EBB6E120-A987-47BD-90C7-D2C1ED1B20D5}" srcOrd="0" destOrd="0" presId="urn:microsoft.com/office/officeart/2018/2/layout/IconVerticalSolidList"/>
    <dgm:cxn modelId="{61B2F226-BBA1-47B5-B038-E13023182013}" type="presParOf" srcId="{3FFD8569-516B-4F54-897F-0DFAC164035A}" destId="{21D08A4C-A4F8-4C9B-BD12-FE21D3109083}" srcOrd="1" destOrd="0" presId="urn:microsoft.com/office/officeart/2018/2/layout/IconVerticalSolidList"/>
    <dgm:cxn modelId="{A4D24496-29F0-4D3E-8FFB-E1A3CC2959B8}" type="presParOf" srcId="{3FFD8569-516B-4F54-897F-0DFAC164035A}" destId="{196FA128-0E01-46FA-8818-CF374392E0F1}" srcOrd="2" destOrd="0" presId="urn:microsoft.com/office/officeart/2018/2/layout/IconVerticalSolidList"/>
    <dgm:cxn modelId="{7967CD84-F8C6-49E7-99FD-30F576010FB4}" type="presParOf" srcId="{3FFD8569-516B-4F54-897F-0DFAC164035A}" destId="{1AC40038-E441-4E00-885A-84058C25E61D}" srcOrd="3" destOrd="0" presId="urn:microsoft.com/office/officeart/2018/2/layout/IconVerticalSolidList"/>
    <dgm:cxn modelId="{B51FE2C8-C7B3-4A95-B433-F94102317B5D}" type="presParOf" srcId="{DF8F13A7-5527-4F54-9B48-C8D145C179F0}" destId="{68E425C0-E612-4396-8EFC-C01A8E941B6E}" srcOrd="3" destOrd="0" presId="urn:microsoft.com/office/officeart/2018/2/layout/IconVerticalSolidList"/>
    <dgm:cxn modelId="{46E01B92-0FA2-4A48-A341-8FF8ACE3CBFD}" type="presParOf" srcId="{DF8F13A7-5527-4F54-9B48-C8D145C179F0}" destId="{DDFCD481-E4CB-40AC-A9E4-D95838F18226}" srcOrd="4" destOrd="0" presId="urn:microsoft.com/office/officeart/2018/2/layout/IconVerticalSolidList"/>
    <dgm:cxn modelId="{002554C3-8BA3-49CF-8A1B-6587E2B77F0F}" type="presParOf" srcId="{DDFCD481-E4CB-40AC-A9E4-D95838F18226}" destId="{AB51CE97-6A5A-4B84-B911-CD49A8EF3E8C}" srcOrd="0" destOrd="0" presId="urn:microsoft.com/office/officeart/2018/2/layout/IconVerticalSolidList"/>
    <dgm:cxn modelId="{90BD4550-91F6-4383-995F-CC043892E022}" type="presParOf" srcId="{DDFCD481-E4CB-40AC-A9E4-D95838F18226}" destId="{6160FBBD-2903-49F1-982E-C02CB96C71B3}" srcOrd="1" destOrd="0" presId="urn:microsoft.com/office/officeart/2018/2/layout/IconVerticalSolidList"/>
    <dgm:cxn modelId="{507EB74D-85FA-43F8-9179-5CB1760AA569}" type="presParOf" srcId="{DDFCD481-E4CB-40AC-A9E4-D95838F18226}" destId="{4EAA6D6E-366A-4375-8A2B-102213D66E84}" srcOrd="2" destOrd="0" presId="urn:microsoft.com/office/officeart/2018/2/layout/IconVerticalSolidList"/>
    <dgm:cxn modelId="{B38F705D-D685-46FA-AB8D-F9A3B6083C27}" type="presParOf" srcId="{DDFCD481-E4CB-40AC-A9E4-D95838F18226}" destId="{674437DF-9710-4776-A152-EA47676189BB}" srcOrd="3" destOrd="0" presId="urn:microsoft.com/office/officeart/2018/2/layout/IconVerticalSolidList"/>
    <dgm:cxn modelId="{0468572F-54BD-45DD-8D63-70525BF4A013}" type="presParOf" srcId="{DF8F13A7-5527-4F54-9B48-C8D145C179F0}" destId="{88F23D12-7D31-4FDB-8EC3-8A072C0F38AD}" srcOrd="5" destOrd="0" presId="urn:microsoft.com/office/officeart/2018/2/layout/IconVerticalSolidList"/>
    <dgm:cxn modelId="{E5E750DA-0E65-494D-ADDC-690125A9A1CF}" type="presParOf" srcId="{DF8F13A7-5527-4F54-9B48-C8D145C179F0}" destId="{620F8959-087F-4881-9ACD-595576871EEC}" srcOrd="6" destOrd="0" presId="urn:microsoft.com/office/officeart/2018/2/layout/IconVerticalSolidList"/>
    <dgm:cxn modelId="{A616DC2D-B512-4648-869C-39C31FFAF438}" type="presParOf" srcId="{620F8959-087F-4881-9ACD-595576871EEC}" destId="{8E32F72B-898B-43FA-99D4-D1E5E1BD725E}" srcOrd="0" destOrd="0" presId="urn:microsoft.com/office/officeart/2018/2/layout/IconVerticalSolidList"/>
    <dgm:cxn modelId="{9FAF018E-E026-45DB-A832-2982AD649EA3}" type="presParOf" srcId="{620F8959-087F-4881-9ACD-595576871EEC}" destId="{71C28F05-03C8-449E-8BC4-9410AA78081C}" srcOrd="1" destOrd="0" presId="urn:microsoft.com/office/officeart/2018/2/layout/IconVerticalSolidList"/>
    <dgm:cxn modelId="{E7448B21-99E3-4484-8705-F3970F692605}" type="presParOf" srcId="{620F8959-087F-4881-9ACD-595576871EEC}" destId="{258DF11B-1D01-4B68-81D9-49D9BFF4D9E7}" srcOrd="2" destOrd="0" presId="urn:microsoft.com/office/officeart/2018/2/layout/IconVerticalSolidList"/>
    <dgm:cxn modelId="{99F7B858-5E6C-45BF-9917-A8FD6D875C26}" type="presParOf" srcId="{620F8959-087F-4881-9ACD-595576871EEC}" destId="{538A6297-8C12-479B-BBA7-7891741FCF12}" srcOrd="3" destOrd="0" presId="urn:microsoft.com/office/officeart/2018/2/layout/IconVerticalSolidList"/>
    <dgm:cxn modelId="{CD7ECF5B-695A-40B9-BC9D-61283D3E0B5A}" type="presParOf" srcId="{DF8F13A7-5527-4F54-9B48-C8D145C179F0}" destId="{65E658FF-0661-4C58-BC58-8CF7CCD406A6}" srcOrd="7" destOrd="0" presId="urn:microsoft.com/office/officeart/2018/2/layout/IconVerticalSolidList"/>
    <dgm:cxn modelId="{6159798C-C17F-4B93-9CC6-9BCDF3AAF233}" type="presParOf" srcId="{DF8F13A7-5527-4F54-9B48-C8D145C179F0}" destId="{F87D3FA1-C678-4124-940D-84CC7EFB6340}" srcOrd="8" destOrd="0" presId="urn:microsoft.com/office/officeart/2018/2/layout/IconVerticalSolidList"/>
    <dgm:cxn modelId="{45822A05-E849-4BAD-8031-978CFB849B2A}" type="presParOf" srcId="{F87D3FA1-C678-4124-940D-84CC7EFB6340}" destId="{7E40E084-B820-400F-84AC-CB79D48C9C13}" srcOrd="0" destOrd="0" presId="urn:microsoft.com/office/officeart/2018/2/layout/IconVerticalSolidList"/>
    <dgm:cxn modelId="{A64097AB-86B6-4150-AEE3-3C9068B16249}" type="presParOf" srcId="{F87D3FA1-C678-4124-940D-84CC7EFB6340}" destId="{7F83BD2B-7B63-44A1-B537-784EFBBCB0F4}" srcOrd="1" destOrd="0" presId="urn:microsoft.com/office/officeart/2018/2/layout/IconVerticalSolidList"/>
    <dgm:cxn modelId="{7282DF4D-43D5-4950-9D7D-BF00931C167F}" type="presParOf" srcId="{F87D3FA1-C678-4124-940D-84CC7EFB6340}" destId="{ECC28086-F890-4612-AC50-64885FFB26CA}" srcOrd="2" destOrd="0" presId="urn:microsoft.com/office/officeart/2018/2/layout/IconVerticalSolidList"/>
    <dgm:cxn modelId="{E2760CC7-54AA-4872-841C-46D09C98BE37}" type="presParOf" srcId="{F87D3FA1-C678-4124-940D-84CC7EFB6340}" destId="{BF19A115-F3FC-4744-BABE-497CE2E68AFC}"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362E15-E3E7-44E7-BA7D-CAB03D4A2440}" type="doc">
      <dgm:prSet loTypeId="urn:microsoft.com/office/officeart/2005/8/layout/vList2" loCatId="list" qsTypeId="urn:microsoft.com/office/officeart/2005/8/quickstyle/simple2" qsCatId="simple" csTypeId="urn:microsoft.com/office/officeart/2005/8/colors/colorful5" csCatId="colorful"/>
      <dgm:spPr/>
      <dgm:t>
        <a:bodyPr/>
        <a:lstStyle/>
        <a:p>
          <a:endParaRPr lang="en-US"/>
        </a:p>
      </dgm:t>
    </dgm:pt>
    <dgm:pt modelId="{30208C84-F021-40FA-AF79-BCADFD87E091}">
      <dgm:prSet/>
      <dgm:spPr/>
      <dgm:t>
        <a:bodyPr/>
        <a:lstStyle/>
        <a:p>
          <a:r>
            <a:rPr lang="en-GB"/>
            <a:t>We all have different morals. </a:t>
          </a:r>
          <a:endParaRPr lang="en-US"/>
        </a:p>
      </dgm:t>
    </dgm:pt>
    <dgm:pt modelId="{BC52B663-C993-4508-BAE4-6F22518E0FE3}" type="parTrans" cxnId="{59D9B5C7-5023-472E-B807-18E68765B5F2}">
      <dgm:prSet/>
      <dgm:spPr/>
      <dgm:t>
        <a:bodyPr/>
        <a:lstStyle/>
        <a:p>
          <a:endParaRPr lang="en-US"/>
        </a:p>
      </dgm:t>
    </dgm:pt>
    <dgm:pt modelId="{0D5627C4-0058-4510-A924-5F4B3834BB7C}" type="sibTrans" cxnId="{59D9B5C7-5023-472E-B807-18E68765B5F2}">
      <dgm:prSet/>
      <dgm:spPr/>
      <dgm:t>
        <a:bodyPr/>
        <a:lstStyle/>
        <a:p>
          <a:endParaRPr lang="en-US"/>
        </a:p>
      </dgm:t>
    </dgm:pt>
    <dgm:pt modelId="{D93B0137-4EB5-48E8-9F8A-BD2B51B2864E}">
      <dgm:prSet/>
      <dgm:spPr/>
      <dgm:t>
        <a:bodyPr/>
        <a:lstStyle/>
        <a:p>
          <a:r>
            <a:rPr lang="en-GB"/>
            <a:t>What morals do you have? </a:t>
          </a:r>
          <a:endParaRPr lang="en-US"/>
        </a:p>
      </dgm:t>
    </dgm:pt>
    <dgm:pt modelId="{F6C0419B-DADE-4947-8600-302770A04056}" type="parTrans" cxnId="{BC45F700-2BEE-472F-8563-E6849398C7C9}">
      <dgm:prSet/>
      <dgm:spPr/>
      <dgm:t>
        <a:bodyPr/>
        <a:lstStyle/>
        <a:p>
          <a:endParaRPr lang="en-US"/>
        </a:p>
      </dgm:t>
    </dgm:pt>
    <dgm:pt modelId="{81B59A65-1817-40BB-BC7D-D64716F12DC0}" type="sibTrans" cxnId="{BC45F700-2BEE-472F-8563-E6849398C7C9}">
      <dgm:prSet/>
      <dgm:spPr/>
      <dgm:t>
        <a:bodyPr/>
        <a:lstStyle/>
        <a:p>
          <a:endParaRPr lang="en-US"/>
        </a:p>
      </dgm:t>
    </dgm:pt>
    <dgm:pt modelId="{0070758D-A9EC-4C54-9D32-E6040FBA25D2}">
      <dgm:prSet/>
      <dgm:spPr/>
      <dgm:t>
        <a:bodyPr/>
        <a:lstStyle/>
        <a:p>
          <a:r>
            <a:rPr lang="en-GB"/>
            <a:t>Do our morals change as we get older?</a:t>
          </a:r>
          <a:endParaRPr lang="en-US"/>
        </a:p>
      </dgm:t>
    </dgm:pt>
    <dgm:pt modelId="{5A0D73A2-DDB4-424A-8D29-3DFD19E423BA}" type="parTrans" cxnId="{7421B428-8FED-43CE-936C-B2A4CB5872BC}">
      <dgm:prSet/>
      <dgm:spPr/>
      <dgm:t>
        <a:bodyPr/>
        <a:lstStyle/>
        <a:p>
          <a:endParaRPr lang="en-US"/>
        </a:p>
      </dgm:t>
    </dgm:pt>
    <dgm:pt modelId="{23227890-695D-4201-BD09-9E688D166EF0}" type="sibTrans" cxnId="{7421B428-8FED-43CE-936C-B2A4CB5872BC}">
      <dgm:prSet/>
      <dgm:spPr/>
      <dgm:t>
        <a:bodyPr/>
        <a:lstStyle/>
        <a:p>
          <a:endParaRPr lang="en-US"/>
        </a:p>
      </dgm:t>
    </dgm:pt>
    <dgm:pt modelId="{54402816-6389-4E04-B566-AADB2D45555F}" type="pres">
      <dgm:prSet presAssocID="{4E362E15-E3E7-44E7-BA7D-CAB03D4A2440}" presName="linear" presStyleCnt="0">
        <dgm:presLayoutVars>
          <dgm:animLvl val="lvl"/>
          <dgm:resizeHandles val="exact"/>
        </dgm:presLayoutVars>
      </dgm:prSet>
      <dgm:spPr/>
    </dgm:pt>
    <dgm:pt modelId="{83B65D77-055B-4CEB-BD60-28CF29EA4F1D}" type="pres">
      <dgm:prSet presAssocID="{30208C84-F021-40FA-AF79-BCADFD87E091}" presName="parentText" presStyleLbl="node1" presStyleIdx="0" presStyleCnt="3">
        <dgm:presLayoutVars>
          <dgm:chMax val="0"/>
          <dgm:bulletEnabled val="1"/>
        </dgm:presLayoutVars>
      </dgm:prSet>
      <dgm:spPr/>
    </dgm:pt>
    <dgm:pt modelId="{7CEC152F-EE6B-4BF9-9C36-646669CFF9E9}" type="pres">
      <dgm:prSet presAssocID="{0D5627C4-0058-4510-A924-5F4B3834BB7C}" presName="spacer" presStyleCnt="0"/>
      <dgm:spPr/>
    </dgm:pt>
    <dgm:pt modelId="{7EC5073E-5439-4F47-9A5D-255483743D4C}" type="pres">
      <dgm:prSet presAssocID="{D93B0137-4EB5-48E8-9F8A-BD2B51B2864E}" presName="parentText" presStyleLbl="node1" presStyleIdx="1" presStyleCnt="3">
        <dgm:presLayoutVars>
          <dgm:chMax val="0"/>
          <dgm:bulletEnabled val="1"/>
        </dgm:presLayoutVars>
      </dgm:prSet>
      <dgm:spPr/>
    </dgm:pt>
    <dgm:pt modelId="{DEB050EE-89F8-4502-986E-6468224704DB}" type="pres">
      <dgm:prSet presAssocID="{81B59A65-1817-40BB-BC7D-D64716F12DC0}" presName="spacer" presStyleCnt="0"/>
      <dgm:spPr/>
    </dgm:pt>
    <dgm:pt modelId="{7B520E05-DA48-4398-AC48-F2C6BA0EA079}" type="pres">
      <dgm:prSet presAssocID="{0070758D-A9EC-4C54-9D32-E6040FBA25D2}" presName="parentText" presStyleLbl="node1" presStyleIdx="2" presStyleCnt="3">
        <dgm:presLayoutVars>
          <dgm:chMax val="0"/>
          <dgm:bulletEnabled val="1"/>
        </dgm:presLayoutVars>
      </dgm:prSet>
      <dgm:spPr/>
    </dgm:pt>
  </dgm:ptLst>
  <dgm:cxnLst>
    <dgm:cxn modelId="{BC45F700-2BEE-472F-8563-E6849398C7C9}" srcId="{4E362E15-E3E7-44E7-BA7D-CAB03D4A2440}" destId="{D93B0137-4EB5-48E8-9F8A-BD2B51B2864E}" srcOrd="1" destOrd="0" parTransId="{F6C0419B-DADE-4947-8600-302770A04056}" sibTransId="{81B59A65-1817-40BB-BC7D-D64716F12DC0}"/>
    <dgm:cxn modelId="{7421B428-8FED-43CE-936C-B2A4CB5872BC}" srcId="{4E362E15-E3E7-44E7-BA7D-CAB03D4A2440}" destId="{0070758D-A9EC-4C54-9D32-E6040FBA25D2}" srcOrd="2" destOrd="0" parTransId="{5A0D73A2-DDB4-424A-8D29-3DFD19E423BA}" sibTransId="{23227890-695D-4201-BD09-9E688D166EF0}"/>
    <dgm:cxn modelId="{1325D8AC-53BA-4E80-B397-A39B0BA721A4}" type="presOf" srcId="{30208C84-F021-40FA-AF79-BCADFD87E091}" destId="{83B65D77-055B-4CEB-BD60-28CF29EA4F1D}" srcOrd="0" destOrd="0" presId="urn:microsoft.com/office/officeart/2005/8/layout/vList2"/>
    <dgm:cxn modelId="{59D9B5C7-5023-472E-B807-18E68765B5F2}" srcId="{4E362E15-E3E7-44E7-BA7D-CAB03D4A2440}" destId="{30208C84-F021-40FA-AF79-BCADFD87E091}" srcOrd="0" destOrd="0" parTransId="{BC52B663-C993-4508-BAE4-6F22518E0FE3}" sibTransId="{0D5627C4-0058-4510-A924-5F4B3834BB7C}"/>
    <dgm:cxn modelId="{264CABDA-EDDE-47F0-B9A6-C97E3E6BF683}" type="presOf" srcId="{D93B0137-4EB5-48E8-9F8A-BD2B51B2864E}" destId="{7EC5073E-5439-4F47-9A5D-255483743D4C}" srcOrd="0" destOrd="0" presId="urn:microsoft.com/office/officeart/2005/8/layout/vList2"/>
    <dgm:cxn modelId="{D47C8DDE-E841-4061-B2B8-472427E7404F}" type="presOf" srcId="{4E362E15-E3E7-44E7-BA7D-CAB03D4A2440}" destId="{54402816-6389-4E04-B566-AADB2D45555F}" srcOrd="0" destOrd="0" presId="urn:microsoft.com/office/officeart/2005/8/layout/vList2"/>
    <dgm:cxn modelId="{D05AFFE2-B99B-4773-9D7C-97AC5C19FE65}" type="presOf" srcId="{0070758D-A9EC-4C54-9D32-E6040FBA25D2}" destId="{7B520E05-DA48-4398-AC48-F2C6BA0EA079}" srcOrd="0" destOrd="0" presId="urn:microsoft.com/office/officeart/2005/8/layout/vList2"/>
    <dgm:cxn modelId="{F6EF338C-6B1C-4C72-BC3F-4799CE1D4D89}" type="presParOf" srcId="{54402816-6389-4E04-B566-AADB2D45555F}" destId="{83B65D77-055B-4CEB-BD60-28CF29EA4F1D}" srcOrd="0" destOrd="0" presId="urn:microsoft.com/office/officeart/2005/8/layout/vList2"/>
    <dgm:cxn modelId="{1C1BD0C8-0D3B-4A82-B5A6-F14936D622AC}" type="presParOf" srcId="{54402816-6389-4E04-B566-AADB2D45555F}" destId="{7CEC152F-EE6B-4BF9-9C36-646669CFF9E9}" srcOrd="1" destOrd="0" presId="urn:microsoft.com/office/officeart/2005/8/layout/vList2"/>
    <dgm:cxn modelId="{2713723F-BFBD-4FE0-B9CD-4356E0DBF3A4}" type="presParOf" srcId="{54402816-6389-4E04-B566-AADB2D45555F}" destId="{7EC5073E-5439-4F47-9A5D-255483743D4C}" srcOrd="2" destOrd="0" presId="urn:microsoft.com/office/officeart/2005/8/layout/vList2"/>
    <dgm:cxn modelId="{4B427156-5935-44A4-AE18-45AB1D38D7B9}" type="presParOf" srcId="{54402816-6389-4E04-B566-AADB2D45555F}" destId="{DEB050EE-89F8-4502-986E-6468224704DB}" srcOrd="3" destOrd="0" presId="urn:microsoft.com/office/officeart/2005/8/layout/vList2"/>
    <dgm:cxn modelId="{8E06AB3A-0B2D-49DD-B574-02D348B99C8D}" type="presParOf" srcId="{54402816-6389-4E04-B566-AADB2D45555F}" destId="{7B520E05-DA48-4398-AC48-F2C6BA0EA07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6F7C53C-DAF3-4259-BF0F-9EE4419B355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E219A61-74BB-48D0-976C-8707A2BFF046}">
      <dgm:prSet/>
      <dgm:spPr/>
      <dgm:t>
        <a:bodyPr/>
        <a:lstStyle/>
        <a:p>
          <a:r>
            <a:rPr lang="en-GB"/>
            <a:t>We consider things such as will it have a bad effect on others, is there choice? </a:t>
          </a:r>
          <a:endParaRPr lang="en-US"/>
        </a:p>
      </dgm:t>
    </dgm:pt>
    <dgm:pt modelId="{3305EBF6-8915-4713-B5B0-02AB3035F1C5}" type="parTrans" cxnId="{7AEAAD3C-094B-42DE-9124-7073C11CF373}">
      <dgm:prSet/>
      <dgm:spPr/>
      <dgm:t>
        <a:bodyPr/>
        <a:lstStyle/>
        <a:p>
          <a:endParaRPr lang="en-US"/>
        </a:p>
      </dgm:t>
    </dgm:pt>
    <dgm:pt modelId="{2740931F-2AB1-4ACD-9A92-052E5A367807}" type="sibTrans" cxnId="{7AEAAD3C-094B-42DE-9124-7073C11CF373}">
      <dgm:prSet/>
      <dgm:spPr/>
      <dgm:t>
        <a:bodyPr/>
        <a:lstStyle/>
        <a:p>
          <a:endParaRPr lang="en-US"/>
        </a:p>
      </dgm:t>
    </dgm:pt>
    <dgm:pt modelId="{27B73C0B-C11A-4562-A63B-012AEE432869}">
      <dgm:prSet/>
      <dgm:spPr/>
      <dgm:t>
        <a:bodyPr/>
        <a:lstStyle/>
        <a:p>
          <a:r>
            <a:rPr lang="en-GB"/>
            <a:t>Includes legal standards. </a:t>
          </a:r>
          <a:endParaRPr lang="en-US"/>
        </a:p>
      </dgm:t>
    </dgm:pt>
    <dgm:pt modelId="{011794BE-391B-44E5-A39B-DDDFFAD04D63}" type="parTrans" cxnId="{DE853D92-6137-4B31-83A3-277EC37C6791}">
      <dgm:prSet/>
      <dgm:spPr/>
      <dgm:t>
        <a:bodyPr/>
        <a:lstStyle/>
        <a:p>
          <a:endParaRPr lang="en-US"/>
        </a:p>
      </dgm:t>
    </dgm:pt>
    <dgm:pt modelId="{4901A6FF-50E3-496F-956A-AB0E9D0D6FAA}" type="sibTrans" cxnId="{DE853D92-6137-4B31-83A3-277EC37C6791}">
      <dgm:prSet/>
      <dgm:spPr/>
      <dgm:t>
        <a:bodyPr/>
        <a:lstStyle/>
        <a:p>
          <a:endParaRPr lang="en-US"/>
        </a:p>
      </dgm:t>
    </dgm:pt>
    <dgm:pt modelId="{B8D17E7B-837C-4CD7-B8B4-C13E306361D9}">
      <dgm:prSet/>
      <dgm:spPr/>
      <dgm:t>
        <a:bodyPr/>
        <a:lstStyle/>
        <a:p>
          <a:r>
            <a:rPr lang="en-GB"/>
            <a:t>But can be rigid. </a:t>
          </a:r>
          <a:endParaRPr lang="en-US"/>
        </a:p>
      </dgm:t>
    </dgm:pt>
    <dgm:pt modelId="{6E7B41DC-1882-4FC4-B90F-95EA608AAD81}" type="parTrans" cxnId="{9E2B48C3-458E-4A66-A1CB-FA5FF800BBF6}">
      <dgm:prSet/>
      <dgm:spPr/>
      <dgm:t>
        <a:bodyPr/>
        <a:lstStyle/>
        <a:p>
          <a:endParaRPr lang="en-US"/>
        </a:p>
      </dgm:t>
    </dgm:pt>
    <dgm:pt modelId="{1E65C2DE-8A88-48AF-A578-F2768E831653}" type="sibTrans" cxnId="{9E2B48C3-458E-4A66-A1CB-FA5FF800BBF6}">
      <dgm:prSet/>
      <dgm:spPr/>
      <dgm:t>
        <a:bodyPr/>
        <a:lstStyle/>
        <a:p>
          <a:endParaRPr lang="en-US"/>
        </a:p>
      </dgm:t>
    </dgm:pt>
    <dgm:pt modelId="{24EBD8C8-27D1-43D0-BCFE-788D4E4CE908}">
      <dgm:prSet/>
      <dgm:spPr/>
      <dgm:t>
        <a:bodyPr/>
        <a:lstStyle/>
        <a:p>
          <a:r>
            <a:rPr lang="en-GB" dirty="0"/>
            <a:t>It is the employer who decides ethics and employees have to follow them. </a:t>
          </a:r>
          <a:endParaRPr lang="en-US" dirty="0"/>
        </a:p>
      </dgm:t>
    </dgm:pt>
    <dgm:pt modelId="{ECAFDC13-709E-4956-A964-7EB4A7C575CA}" type="parTrans" cxnId="{C2187701-9E30-495D-A842-C11D7CB417DB}">
      <dgm:prSet/>
      <dgm:spPr/>
      <dgm:t>
        <a:bodyPr/>
        <a:lstStyle/>
        <a:p>
          <a:endParaRPr lang="en-US"/>
        </a:p>
      </dgm:t>
    </dgm:pt>
    <dgm:pt modelId="{F447135A-AE39-4A14-8DBE-14AD22A79F76}" type="sibTrans" cxnId="{C2187701-9E30-495D-A842-C11D7CB417DB}">
      <dgm:prSet/>
      <dgm:spPr/>
      <dgm:t>
        <a:bodyPr/>
        <a:lstStyle/>
        <a:p>
          <a:endParaRPr lang="en-US"/>
        </a:p>
      </dgm:t>
    </dgm:pt>
    <dgm:pt modelId="{8A0DB03A-9313-43BF-BA22-8DB9CF5EF645}">
      <dgm:prSet/>
      <dgm:spPr/>
      <dgm:t>
        <a:bodyPr/>
        <a:lstStyle/>
        <a:p>
          <a:r>
            <a:rPr lang="en-GB"/>
            <a:t>There are some theories – normative and descriptive. </a:t>
          </a:r>
          <a:endParaRPr lang="en-US"/>
        </a:p>
      </dgm:t>
    </dgm:pt>
    <dgm:pt modelId="{56F252B7-E476-4B4B-9E2A-569C676251A4}" type="parTrans" cxnId="{3B30F33C-40D0-4CA3-A6B9-76B6092AEE0A}">
      <dgm:prSet/>
      <dgm:spPr/>
      <dgm:t>
        <a:bodyPr/>
        <a:lstStyle/>
        <a:p>
          <a:endParaRPr lang="en-US"/>
        </a:p>
      </dgm:t>
    </dgm:pt>
    <dgm:pt modelId="{66C481C7-7AAF-48F9-AA51-FFDB79AD8712}" type="sibTrans" cxnId="{3B30F33C-40D0-4CA3-A6B9-76B6092AEE0A}">
      <dgm:prSet/>
      <dgm:spPr/>
      <dgm:t>
        <a:bodyPr/>
        <a:lstStyle/>
        <a:p>
          <a:endParaRPr lang="en-US"/>
        </a:p>
      </dgm:t>
    </dgm:pt>
    <dgm:pt modelId="{301F980C-8840-48D0-9085-46227875A3A9}" type="pres">
      <dgm:prSet presAssocID="{96F7C53C-DAF3-4259-BF0F-9EE4419B355E}" presName="root" presStyleCnt="0">
        <dgm:presLayoutVars>
          <dgm:dir/>
          <dgm:resizeHandles val="exact"/>
        </dgm:presLayoutVars>
      </dgm:prSet>
      <dgm:spPr/>
    </dgm:pt>
    <dgm:pt modelId="{3AFBBC64-0287-4F02-BDDC-969E31C7B7AA}" type="pres">
      <dgm:prSet presAssocID="{DE219A61-74BB-48D0-976C-8707A2BFF046}" presName="compNode" presStyleCnt="0"/>
      <dgm:spPr/>
    </dgm:pt>
    <dgm:pt modelId="{D4E991E3-3841-40BD-A189-EB9655FD83E3}" type="pres">
      <dgm:prSet presAssocID="{DE219A61-74BB-48D0-976C-8707A2BFF046}" presName="bgRect" presStyleLbl="bgShp" presStyleIdx="0" presStyleCnt="5"/>
      <dgm:spPr/>
    </dgm:pt>
    <dgm:pt modelId="{43BC61C7-6EFB-4D60-85E9-0A47E2CC4032}" type="pres">
      <dgm:prSet presAssocID="{DE219A61-74BB-48D0-976C-8707A2BFF04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E6E2E35F-C8A9-47C6-BD61-0D988889E790}" type="pres">
      <dgm:prSet presAssocID="{DE219A61-74BB-48D0-976C-8707A2BFF046}" presName="spaceRect" presStyleCnt="0"/>
      <dgm:spPr/>
    </dgm:pt>
    <dgm:pt modelId="{0126D928-E7DB-4D8E-A4CC-E808BCA34008}" type="pres">
      <dgm:prSet presAssocID="{DE219A61-74BB-48D0-976C-8707A2BFF046}" presName="parTx" presStyleLbl="revTx" presStyleIdx="0" presStyleCnt="5">
        <dgm:presLayoutVars>
          <dgm:chMax val="0"/>
          <dgm:chPref val="0"/>
        </dgm:presLayoutVars>
      </dgm:prSet>
      <dgm:spPr/>
    </dgm:pt>
    <dgm:pt modelId="{4A4D3224-9BCE-4C73-A6E8-D5D3ADB37FA4}" type="pres">
      <dgm:prSet presAssocID="{2740931F-2AB1-4ACD-9A92-052E5A367807}" presName="sibTrans" presStyleCnt="0"/>
      <dgm:spPr/>
    </dgm:pt>
    <dgm:pt modelId="{1BF7A0BC-679B-418A-8DBC-58B72DFFB635}" type="pres">
      <dgm:prSet presAssocID="{27B73C0B-C11A-4562-A63B-012AEE432869}" presName="compNode" presStyleCnt="0"/>
      <dgm:spPr/>
    </dgm:pt>
    <dgm:pt modelId="{25942CED-574C-4A39-91BB-91E532FB9400}" type="pres">
      <dgm:prSet presAssocID="{27B73C0B-C11A-4562-A63B-012AEE432869}" presName="bgRect" presStyleLbl="bgShp" presStyleIdx="1" presStyleCnt="5"/>
      <dgm:spPr/>
    </dgm:pt>
    <dgm:pt modelId="{1B583C76-B5FC-4CA2-87F8-F8061F46CB21}" type="pres">
      <dgm:prSet presAssocID="{27B73C0B-C11A-4562-A63B-012AEE43286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mily"/>
        </a:ext>
      </dgm:extLst>
    </dgm:pt>
    <dgm:pt modelId="{CE3EAA80-D6ED-45AA-AD1D-9B0BFE97E5EB}" type="pres">
      <dgm:prSet presAssocID="{27B73C0B-C11A-4562-A63B-012AEE432869}" presName="spaceRect" presStyleCnt="0"/>
      <dgm:spPr/>
    </dgm:pt>
    <dgm:pt modelId="{55CCF1BE-00C8-436B-9CDE-FCF964188F8E}" type="pres">
      <dgm:prSet presAssocID="{27B73C0B-C11A-4562-A63B-012AEE432869}" presName="parTx" presStyleLbl="revTx" presStyleIdx="1" presStyleCnt="5">
        <dgm:presLayoutVars>
          <dgm:chMax val="0"/>
          <dgm:chPref val="0"/>
        </dgm:presLayoutVars>
      </dgm:prSet>
      <dgm:spPr/>
    </dgm:pt>
    <dgm:pt modelId="{D110FD96-D000-47D5-9355-A2C73F154B04}" type="pres">
      <dgm:prSet presAssocID="{4901A6FF-50E3-496F-956A-AB0E9D0D6FAA}" presName="sibTrans" presStyleCnt="0"/>
      <dgm:spPr/>
    </dgm:pt>
    <dgm:pt modelId="{AEF5277A-C0BC-4D6A-B52E-BB086848BB57}" type="pres">
      <dgm:prSet presAssocID="{B8D17E7B-837C-4CD7-B8B4-C13E306361D9}" presName="compNode" presStyleCnt="0"/>
      <dgm:spPr/>
    </dgm:pt>
    <dgm:pt modelId="{AE4A7FB5-D10D-402D-9A17-87C581375D99}" type="pres">
      <dgm:prSet presAssocID="{B8D17E7B-837C-4CD7-B8B4-C13E306361D9}" presName="bgRect" presStyleLbl="bgShp" presStyleIdx="2" presStyleCnt="5"/>
      <dgm:spPr/>
    </dgm:pt>
    <dgm:pt modelId="{C132F1F5-9ABE-4FD4-B0CE-6F3C728298C1}" type="pres">
      <dgm:prSet presAssocID="{B8D17E7B-837C-4CD7-B8B4-C13E306361D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apes"/>
        </a:ext>
      </dgm:extLst>
    </dgm:pt>
    <dgm:pt modelId="{6AED5D86-4060-4F43-88AD-88848371AC31}" type="pres">
      <dgm:prSet presAssocID="{B8D17E7B-837C-4CD7-B8B4-C13E306361D9}" presName="spaceRect" presStyleCnt="0"/>
      <dgm:spPr/>
    </dgm:pt>
    <dgm:pt modelId="{2D44C148-B151-4DEE-868B-48B055062015}" type="pres">
      <dgm:prSet presAssocID="{B8D17E7B-837C-4CD7-B8B4-C13E306361D9}" presName="parTx" presStyleLbl="revTx" presStyleIdx="2" presStyleCnt="5">
        <dgm:presLayoutVars>
          <dgm:chMax val="0"/>
          <dgm:chPref val="0"/>
        </dgm:presLayoutVars>
      </dgm:prSet>
      <dgm:spPr/>
    </dgm:pt>
    <dgm:pt modelId="{F64F3642-40C1-434B-9986-4F3F8A630954}" type="pres">
      <dgm:prSet presAssocID="{1E65C2DE-8A88-48AF-A578-F2768E831653}" presName="sibTrans" presStyleCnt="0"/>
      <dgm:spPr/>
    </dgm:pt>
    <dgm:pt modelId="{C19E0A5D-AE52-47BC-BE7B-20E6098F1B8D}" type="pres">
      <dgm:prSet presAssocID="{24EBD8C8-27D1-43D0-BCFE-788D4E4CE908}" presName="compNode" presStyleCnt="0"/>
      <dgm:spPr/>
    </dgm:pt>
    <dgm:pt modelId="{F4A5F350-C6CF-4CCD-88AB-A558E7806B3C}" type="pres">
      <dgm:prSet presAssocID="{24EBD8C8-27D1-43D0-BCFE-788D4E4CE908}" presName="bgRect" presStyleLbl="bgShp" presStyleIdx="3" presStyleCnt="5"/>
      <dgm:spPr/>
    </dgm:pt>
    <dgm:pt modelId="{7200F59B-DBFA-4E3E-AA4B-E14C02C815D1}" type="pres">
      <dgm:prSet presAssocID="{24EBD8C8-27D1-43D0-BCFE-788D4E4CE9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nboarding"/>
        </a:ext>
      </dgm:extLst>
    </dgm:pt>
    <dgm:pt modelId="{2F2A1844-DB41-4EE4-B233-6A5CCDC13D7E}" type="pres">
      <dgm:prSet presAssocID="{24EBD8C8-27D1-43D0-BCFE-788D4E4CE908}" presName="spaceRect" presStyleCnt="0"/>
      <dgm:spPr/>
    </dgm:pt>
    <dgm:pt modelId="{10FD8AB9-351E-4F7E-894E-3810CD0EC5C5}" type="pres">
      <dgm:prSet presAssocID="{24EBD8C8-27D1-43D0-BCFE-788D4E4CE908}" presName="parTx" presStyleLbl="revTx" presStyleIdx="3" presStyleCnt="5">
        <dgm:presLayoutVars>
          <dgm:chMax val="0"/>
          <dgm:chPref val="0"/>
        </dgm:presLayoutVars>
      </dgm:prSet>
      <dgm:spPr/>
    </dgm:pt>
    <dgm:pt modelId="{9EAC114F-D721-42EA-85CB-E798C3869AF3}" type="pres">
      <dgm:prSet presAssocID="{F447135A-AE39-4A14-8DBE-14AD22A79F76}" presName="sibTrans" presStyleCnt="0"/>
      <dgm:spPr/>
    </dgm:pt>
    <dgm:pt modelId="{9C883AC6-0C02-4A75-ABD6-717D2B398AD2}" type="pres">
      <dgm:prSet presAssocID="{8A0DB03A-9313-43BF-BA22-8DB9CF5EF645}" presName="compNode" presStyleCnt="0"/>
      <dgm:spPr/>
    </dgm:pt>
    <dgm:pt modelId="{4FB8CC78-A538-4171-AC2F-B2EF37191DD8}" type="pres">
      <dgm:prSet presAssocID="{8A0DB03A-9313-43BF-BA22-8DB9CF5EF645}" presName="bgRect" presStyleLbl="bgShp" presStyleIdx="4" presStyleCnt="5"/>
      <dgm:spPr/>
    </dgm:pt>
    <dgm:pt modelId="{7D107584-FA66-4696-97F9-9D4B5ECEB850}" type="pres">
      <dgm:prSet presAssocID="{8A0DB03A-9313-43BF-BA22-8DB9CF5EF64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Footer"/>
        </a:ext>
      </dgm:extLst>
    </dgm:pt>
    <dgm:pt modelId="{1EEC5F34-3F80-4A45-987B-A1DEB9CCF85E}" type="pres">
      <dgm:prSet presAssocID="{8A0DB03A-9313-43BF-BA22-8DB9CF5EF645}" presName="spaceRect" presStyleCnt="0"/>
      <dgm:spPr/>
    </dgm:pt>
    <dgm:pt modelId="{C26E6D45-AD62-46D2-BB06-93B889AF6970}" type="pres">
      <dgm:prSet presAssocID="{8A0DB03A-9313-43BF-BA22-8DB9CF5EF645}" presName="parTx" presStyleLbl="revTx" presStyleIdx="4" presStyleCnt="5">
        <dgm:presLayoutVars>
          <dgm:chMax val="0"/>
          <dgm:chPref val="0"/>
        </dgm:presLayoutVars>
      </dgm:prSet>
      <dgm:spPr/>
    </dgm:pt>
  </dgm:ptLst>
  <dgm:cxnLst>
    <dgm:cxn modelId="{C2187701-9E30-495D-A842-C11D7CB417DB}" srcId="{96F7C53C-DAF3-4259-BF0F-9EE4419B355E}" destId="{24EBD8C8-27D1-43D0-BCFE-788D4E4CE908}" srcOrd="3" destOrd="0" parTransId="{ECAFDC13-709E-4956-A964-7EB4A7C575CA}" sibTransId="{F447135A-AE39-4A14-8DBE-14AD22A79F76}"/>
    <dgm:cxn modelId="{54D82A0D-E898-452D-AB24-A4D6B38BEB25}" type="presOf" srcId="{8A0DB03A-9313-43BF-BA22-8DB9CF5EF645}" destId="{C26E6D45-AD62-46D2-BB06-93B889AF6970}" srcOrd="0" destOrd="0" presId="urn:microsoft.com/office/officeart/2018/2/layout/IconVerticalSolidList"/>
    <dgm:cxn modelId="{7AEAAD3C-094B-42DE-9124-7073C11CF373}" srcId="{96F7C53C-DAF3-4259-BF0F-9EE4419B355E}" destId="{DE219A61-74BB-48D0-976C-8707A2BFF046}" srcOrd="0" destOrd="0" parTransId="{3305EBF6-8915-4713-B5B0-02AB3035F1C5}" sibTransId="{2740931F-2AB1-4ACD-9A92-052E5A367807}"/>
    <dgm:cxn modelId="{3B30F33C-40D0-4CA3-A6B9-76B6092AEE0A}" srcId="{96F7C53C-DAF3-4259-BF0F-9EE4419B355E}" destId="{8A0DB03A-9313-43BF-BA22-8DB9CF5EF645}" srcOrd="4" destOrd="0" parTransId="{56F252B7-E476-4B4B-9E2A-569C676251A4}" sibTransId="{66C481C7-7AAF-48F9-AA51-FFDB79AD8712}"/>
    <dgm:cxn modelId="{6930CF57-9BF3-45A4-B622-70326169E9BB}" type="presOf" srcId="{96F7C53C-DAF3-4259-BF0F-9EE4419B355E}" destId="{301F980C-8840-48D0-9085-46227875A3A9}" srcOrd="0" destOrd="0" presId="urn:microsoft.com/office/officeart/2018/2/layout/IconVerticalSolidList"/>
    <dgm:cxn modelId="{DE853D92-6137-4B31-83A3-277EC37C6791}" srcId="{96F7C53C-DAF3-4259-BF0F-9EE4419B355E}" destId="{27B73C0B-C11A-4562-A63B-012AEE432869}" srcOrd="1" destOrd="0" parTransId="{011794BE-391B-44E5-A39B-DDDFFAD04D63}" sibTransId="{4901A6FF-50E3-496F-956A-AB0E9D0D6FAA}"/>
    <dgm:cxn modelId="{342DE99C-B1FE-4273-9FBD-8A3C97AD3AFF}" type="presOf" srcId="{DE219A61-74BB-48D0-976C-8707A2BFF046}" destId="{0126D928-E7DB-4D8E-A4CC-E808BCA34008}" srcOrd="0" destOrd="0" presId="urn:microsoft.com/office/officeart/2018/2/layout/IconVerticalSolidList"/>
    <dgm:cxn modelId="{251372BB-C68E-4728-A577-00768D8BB7AC}" type="presOf" srcId="{27B73C0B-C11A-4562-A63B-012AEE432869}" destId="{55CCF1BE-00C8-436B-9CDE-FCF964188F8E}" srcOrd="0" destOrd="0" presId="urn:microsoft.com/office/officeart/2018/2/layout/IconVerticalSolidList"/>
    <dgm:cxn modelId="{9E2B48C3-458E-4A66-A1CB-FA5FF800BBF6}" srcId="{96F7C53C-DAF3-4259-BF0F-9EE4419B355E}" destId="{B8D17E7B-837C-4CD7-B8B4-C13E306361D9}" srcOrd="2" destOrd="0" parTransId="{6E7B41DC-1882-4FC4-B90F-95EA608AAD81}" sibTransId="{1E65C2DE-8A88-48AF-A578-F2768E831653}"/>
    <dgm:cxn modelId="{BEFAAADE-3F1F-433A-965A-DE5164C3CFE0}" type="presOf" srcId="{B8D17E7B-837C-4CD7-B8B4-C13E306361D9}" destId="{2D44C148-B151-4DEE-868B-48B055062015}" srcOrd="0" destOrd="0" presId="urn:microsoft.com/office/officeart/2018/2/layout/IconVerticalSolidList"/>
    <dgm:cxn modelId="{CC8516F8-BAAC-4513-8D23-AC7AF482A0F3}" type="presOf" srcId="{24EBD8C8-27D1-43D0-BCFE-788D4E4CE908}" destId="{10FD8AB9-351E-4F7E-894E-3810CD0EC5C5}" srcOrd="0" destOrd="0" presId="urn:microsoft.com/office/officeart/2018/2/layout/IconVerticalSolidList"/>
    <dgm:cxn modelId="{4D4CA87C-2978-414B-BD39-0857CDB8C3D4}" type="presParOf" srcId="{301F980C-8840-48D0-9085-46227875A3A9}" destId="{3AFBBC64-0287-4F02-BDDC-969E31C7B7AA}" srcOrd="0" destOrd="0" presId="urn:microsoft.com/office/officeart/2018/2/layout/IconVerticalSolidList"/>
    <dgm:cxn modelId="{D0281AAB-52EC-445F-93EF-39CC54C12202}" type="presParOf" srcId="{3AFBBC64-0287-4F02-BDDC-969E31C7B7AA}" destId="{D4E991E3-3841-40BD-A189-EB9655FD83E3}" srcOrd="0" destOrd="0" presId="urn:microsoft.com/office/officeart/2018/2/layout/IconVerticalSolidList"/>
    <dgm:cxn modelId="{BB9F1B2F-240F-4068-9870-AF7CA408AB5F}" type="presParOf" srcId="{3AFBBC64-0287-4F02-BDDC-969E31C7B7AA}" destId="{43BC61C7-6EFB-4D60-85E9-0A47E2CC4032}" srcOrd="1" destOrd="0" presId="urn:microsoft.com/office/officeart/2018/2/layout/IconVerticalSolidList"/>
    <dgm:cxn modelId="{164B438A-7790-420E-A9B0-94AD36DC5FC8}" type="presParOf" srcId="{3AFBBC64-0287-4F02-BDDC-969E31C7B7AA}" destId="{E6E2E35F-C8A9-47C6-BD61-0D988889E790}" srcOrd="2" destOrd="0" presId="urn:microsoft.com/office/officeart/2018/2/layout/IconVerticalSolidList"/>
    <dgm:cxn modelId="{9AB03804-334D-49FC-A2A1-C30545A7B4C8}" type="presParOf" srcId="{3AFBBC64-0287-4F02-BDDC-969E31C7B7AA}" destId="{0126D928-E7DB-4D8E-A4CC-E808BCA34008}" srcOrd="3" destOrd="0" presId="urn:microsoft.com/office/officeart/2018/2/layout/IconVerticalSolidList"/>
    <dgm:cxn modelId="{03C6A072-1E06-4B4D-8BBF-E1B0AE9BD08B}" type="presParOf" srcId="{301F980C-8840-48D0-9085-46227875A3A9}" destId="{4A4D3224-9BCE-4C73-A6E8-D5D3ADB37FA4}" srcOrd="1" destOrd="0" presId="urn:microsoft.com/office/officeart/2018/2/layout/IconVerticalSolidList"/>
    <dgm:cxn modelId="{651BD024-E25B-43AC-A76B-4F955F92274A}" type="presParOf" srcId="{301F980C-8840-48D0-9085-46227875A3A9}" destId="{1BF7A0BC-679B-418A-8DBC-58B72DFFB635}" srcOrd="2" destOrd="0" presId="urn:microsoft.com/office/officeart/2018/2/layout/IconVerticalSolidList"/>
    <dgm:cxn modelId="{30B97179-258C-49D3-B366-BEB0C0A15D0F}" type="presParOf" srcId="{1BF7A0BC-679B-418A-8DBC-58B72DFFB635}" destId="{25942CED-574C-4A39-91BB-91E532FB9400}" srcOrd="0" destOrd="0" presId="urn:microsoft.com/office/officeart/2018/2/layout/IconVerticalSolidList"/>
    <dgm:cxn modelId="{EB7B31BE-2E26-473A-8478-616264D9DA74}" type="presParOf" srcId="{1BF7A0BC-679B-418A-8DBC-58B72DFFB635}" destId="{1B583C76-B5FC-4CA2-87F8-F8061F46CB21}" srcOrd="1" destOrd="0" presId="urn:microsoft.com/office/officeart/2018/2/layout/IconVerticalSolidList"/>
    <dgm:cxn modelId="{12216681-AC1C-4A20-8C19-8B4DFD534C50}" type="presParOf" srcId="{1BF7A0BC-679B-418A-8DBC-58B72DFFB635}" destId="{CE3EAA80-D6ED-45AA-AD1D-9B0BFE97E5EB}" srcOrd="2" destOrd="0" presId="urn:microsoft.com/office/officeart/2018/2/layout/IconVerticalSolidList"/>
    <dgm:cxn modelId="{FEE0FBB3-7780-4606-B61B-1614BE9F74CF}" type="presParOf" srcId="{1BF7A0BC-679B-418A-8DBC-58B72DFFB635}" destId="{55CCF1BE-00C8-436B-9CDE-FCF964188F8E}" srcOrd="3" destOrd="0" presId="urn:microsoft.com/office/officeart/2018/2/layout/IconVerticalSolidList"/>
    <dgm:cxn modelId="{3416042C-1F84-4FF5-9350-5DECAE155AAE}" type="presParOf" srcId="{301F980C-8840-48D0-9085-46227875A3A9}" destId="{D110FD96-D000-47D5-9355-A2C73F154B04}" srcOrd="3" destOrd="0" presId="urn:microsoft.com/office/officeart/2018/2/layout/IconVerticalSolidList"/>
    <dgm:cxn modelId="{C8A2DDC0-3EC4-4514-9FA4-F49A832AC263}" type="presParOf" srcId="{301F980C-8840-48D0-9085-46227875A3A9}" destId="{AEF5277A-C0BC-4D6A-B52E-BB086848BB57}" srcOrd="4" destOrd="0" presId="urn:microsoft.com/office/officeart/2018/2/layout/IconVerticalSolidList"/>
    <dgm:cxn modelId="{728D0079-B8C5-43E0-865B-B1D5F0C6D7D6}" type="presParOf" srcId="{AEF5277A-C0BC-4D6A-B52E-BB086848BB57}" destId="{AE4A7FB5-D10D-402D-9A17-87C581375D99}" srcOrd="0" destOrd="0" presId="urn:microsoft.com/office/officeart/2018/2/layout/IconVerticalSolidList"/>
    <dgm:cxn modelId="{0E1F3438-E6E1-44F1-A486-32DF7AB61633}" type="presParOf" srcId="{AEF5277A-C0BC-4D6A-B52E-BB086848BB57}" destId="{C132F1F5-9ABE-4FD4-B0CE-6F3C728298C1}" srcOrd="1" destOrd="0" presId="urn:microsoft.com/office/officeart/2018/2/layout/IconVerticalSolidList"/>
    <dgm:cxn modelId="{1B0573FB-8541-4D07-A41B-13D24088D6C0}" type="presParOf" srcId="{AEF5277A-C0BC-4D6A-B52E-BB086848BB57}" destId="{6AED5D86-4060-4F43-88AD-88848371AC31}" srcOrd="2" destOrd="0" presId="urn:microsoft.com/office/officeart/2018/2/layout/IconVerticalSolidList"/>
    <dgm:cxn modelId="{740165B3-6931-4E99-9007-98EE69500EBA}" type="presParOf" srcId="{AEF5277A-C0BC-4D6A-B52E-BB086848BB57}" destId="{2D44C148-B151-4DEE-868B-48B055062015}" srcOrd="3" destOrd="0" presId="urn:microsoft.com/office/officeart/2018/2/layout/IconVerticalSolidList"/>
    <dgm:cxn modelId="{4F6F4CE9-5F19-4190-81D6-E39749AE0B80}" type="presParOf" srcId="{301F980C-8840-48D0-9085-46227875A3A9}" destId="{F64F3642-40C1-434B-9986-4F3F8A630954}" srcOrd="5" destOrd="0" presId="urn:microsoft.com/office/officeart/2018/2/layout/IconVerticalSolidList"/>
    <dgm:cxn modelId="{E1CFC1F7-5105-47C9-B2CC-9881BF3DC8F7}" type="presParOf" srcId="{301F980C-8840-48D0-9085-46227875A3A9}" destId="{C19E0A5D-AE52-47BC-BE7B-20E6098F1B8D}" srcOrd="6" destOrd="0" presId="urn:microsoft.com/office/officeart/2018/2/layout/IconVerticalSolidList"/>
    <dgm:cxn modelId="{58B7C135-C981-4F7E-A196-AB3BD641D790}" type="presParOf" srcId="{C19E0A5D-AE52-47BC-BE7B-20E6098F1B8D}" destId="{F4A5F350-C6CF-4CCD-88AB-A558E7806B3C}" srcOrd="0" destOrd="0" presId="urn:microsoft.com/office/officeart/2018/2/layout/IconVerticalSolidList"/>
    <dgm:cxn modelId="{D4E3C077-25ED-4559-A920-75FE4FDFB2D7}" type="presParOf" srcId="{C19E0A5D-AE52-47BC-BE7B-20E6098F1B8D}" destId="{7200F59B-DBFA-4E3E-AA4B-E14C02C815D1}" srcOrd="1" destOrd="0" presId="urn:microsoft.com/office/officeart/2018/2/layout/IconVerticalSolidList"/>
    <dgm:cxn modelId="{1C81436E-FDE3-49A2-A30D-1D6220B0F99C}" type="presParOf" srcId="{C19E0A5D-AE52-47BC-BE7B-20E6098F1B8D}" destId="{2F2A1844-DB41-4EE4-B233-6A5CCDC13D7E}" srcOrd="2" destOrd="0" presId="urn:microsoft.com/office/officeart/2018/2/layout/IconVerticalSolidList"/>
    <dgm:cxn modelId="{CCD8A64B-E631-4B47-9816-9FDA7C174C38}" type="presParOf" srcId="{C19E0A5D-AE52-47BC-BE7B-20E6098F1B8D}" destId="{10FD8AB9-351E-4F7E-894E-3810CD0EC5C5}" srcOrd="3" destOrd="0" presId="urn:microsoft.com/office/officeart/2018/2/layout/IconVerticalSolidList"/>
    <dgm:cxn modelId="{ACE892CE-C5F7-4B73-86A7-A8B80D8F0317}" type="presParOf" srcId="{301F980C-8840-48D0-9085-46227875A3A9}" destId="{9EAC114F-D721-42EA-85CB-E798C3869AF3}" srcOrd="7" destOrd="0" presId="urn:microsoft.com/office/officeart/2018/2/layout/IconVerticalSolidList"/>
    <dgm:cxn modelId="{9EC0EE69-3FAA-45AA-A4BB-FB16E9F8CF14}" type="presParOf" srcId="{301F980C-8840-48D0-9085-46227875A3A9}" destId="{9C883AC6-0C02-4A75-ABD6-717D2B398AD2}" srcOrd="8" destOrd="0" presId="urn:microsoft.com/office/officeart/2018/2/layout/IconVerticalSolidList"/>
    <dgm:cxn modelId="{E63010F5-B036-499E-B96D-702A29569221}" type="presParOf" srcId="{9C883AC6-0C02-4A75-ABD6-717D2B398AD2}" destId="{4FB8CC78-A538-4171-AC2F-B2EF37191DD8}" srcOrd="0" destOrd="0" presId="urn:microsoft.com/office/officeart/2018/2/layout/IconVerticalSolidList"/>
    <dgm:cxn modelId="{BADC85F6-9AFE-45ED-9E53-9B229E2609F6}" type="presParOf" srcId="{9C883AC6-0C02-4A75-ABD6-717D2B398AD2}" destId="{7D107584-FA66-4696-97F9-9D4B5ECEB850}" srcOrd="1" destOrd="0" presId="urn:microsoft.com/office/officeart/2018/2/layout/IconVerticalSolidList"/>
    <dgm:cxn modelId="{34F0B1CE-BD59-4A77-95EC-1BCF99B9592F}" type="presParOf" srcId="{9C883AC6-0C02-4A75-ABD6-717D2B398AD2}" destId="{1EEC5F34-3F80-4A45-987B-A1DEB9CCF85E}" srcOrd="2" destOrd="0" presId="urn:microsoft.com/office/officeart/2018/2/layout/IconVerticalSolidList"/>
    <dgm:cxn modelId="{5BF77435-F2E8-4E30-9A49-99AE9E683CA3}" type="presParOf" srcId="{9C883AC6-0C02-4A75-ABD6-717D2B398AD2}" destId="{C26E6D45-AD62-46D2-BB06-93B889AF69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A0C0B4B-48B6-4F0B-9CF1-C189F9E86BCB}"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AB46F885-8E8E-475A-BCE1-B508A5808EF5}">
      <dgm:prSet/>
      <dgm:spPr/>
      <dgm:t>
        <a:bodyPr/>
        <a:lstStyle/>
        <a:p>
          <a:r>
            <a:rPr lang="en-GB"/>
            <a:t>Create a code of conduct. </a:t>
          </a:r>
          <a:endParaRPr lang="en-US"/>
        </a:p>
      </dgm:t>
    </dgm:pt>
    <dgm:pt modelId="{F548EE10-52D1-448E-922C-D52980E654A5}" type="parTrans" cxnId="{94F3D8DF-6F2E-4011-9BFC-006BB29A1A0B}">
      <dgm:prSet/>
      <dgm:spPr/>
      <dgm:t>
        <a:bodyPr/>
        <a:lstStyle/>
        <a:p>
          <a:endParaRPr lang="en-US"/>
        </a:p>
      </dgm:t>
    </dgm:pt>
    <dgm:pt modelId="{2A460395-3A95-4E8C-B9A7-AA6E08064ED8}" type="sibTrans" cxnId="{94F3D8DF-6F2E-4011-9BFC-006BB29A1A0B}">
      <dgm:prSet/>
      <dgm:spPr/>
      <dgm:t>
        <a:bodyPr/>
        <a:lstStyle/>
        <a:p>
          <a:endParaRPr lang="en-US"/>
        </a:p>
      </dgm:t>
    </dgm:pt>
    <dgm:pt modelId="{39B22AAA-A53A-4742-880B-267C63A0CD88}">
      <dgm:prSet/>
      <dgm:spPr/>
      <dgm:t>
        <a:bodyPr/>
        <a:lstStyle/>
        <a:p>
          <a:r>
            <a:rPr lang="en-GB"/>
            <a:t>With a procedure attached – reporting, auditing and much more. </a:t>
          </a:r>
          <a:endParaRPr lang="en-US"/>
        </a:p>
      </dgm:t>
    </dgm:pt>
    <dgm:pt modelId="{F0D73A6B-64D5-4CE7-831F-24FE99D3E5A6}" type="parTrans" cxnId="{5C799208-0559-4DBF-8689-BCB6E8DF90A0}">
      <dgm:prSet/>
      <dgm:spPr/>
      <dgm:t>
        <a:bodyPr/>
        <a:lstStyle/>
        <a:p>
          <a:endParaRPr lang="en-US"/>
        </a:p>
      </dgm:t>
    </dgm:pt>
    <dgm:pt modelId="{229D7BA9-3B8F-417F-B561-D6CB8B08C9F5}" type="sibTrans" cxnId="{5C799208-0559-4DBF-8689-BCB6E8DF90A0}">
      <dgm:prSet/>
      <dgm:spPr/>
      <dgm:t>
        <a:bodyPr/>
        <a:lstStyle/>
        <a:p>
          <a:endParaRPr lang="en-US"/>
        </a:p>
      </dgm:t>
    </dgm:pt>
    <dgm:pt modelId="{A4059F7A-E98C-4693-A87A-BA8CB06D3414}">
      <dgm:prSet/>
      <dgm:spPr/>
      <dgm:t>
        <a:bodyPr/>
        <a:lstStyle/>
        <a:p>
          <a:r>
            <a:rPr lang="en-GB"/>
            <a:t>Accountability and leading by example are key. </a:t>
          </a:r>
          <a:endParaRPr lang="en-US"/>
        </a:p>
      </dgm:t>
    </dgm:pt>
    <dgm:pt modelId="{26897E5F-E2EE-4FEE-9693-DACEAF4253A3}" type="parTrans" cxnId="{CCB26988-D6CB-48B1-892C-65D232A0E656}">
      <dgm:prSet/>
      <dgm:spPr/>
      <dgm:t>
        <a:bodyPr/>
        <a:lstStyle/>
        <a:p>
          <a:endParaRPr lang="en-US"/>
        </a:p>
      </dgm:t>
    </dgm:pt>
    <dgm:pt modelId="{4E94073E-3C5B-40FE-825E-A6AB5044E7EF}" type="sibTrans" cxnId="{CCB26988-D6CB-48B1-892C-65D232A0E656}">
      <dgm:prSet/>
      <dgm:spPr/>
      <dgm:t>
        <a:bodyPr/>
        <a:lstStyle/>
        <a:p>
          <a:endParaRPr lang="en-US"/>
        </a:p>
      </dgm:t>
    </dgm:pt>
    <dgm:pt modelId="{C1634B74-1E12-4A3B-AB62-D67852BDC641}" type="pres">
      <dgm:prSet presAssocID="{6A0C0B4B-48B6-4F0B-9CF1-C189F9E86BCB}" presName="hierChild1" presStyleCnt="0">
        <dgm:presLayoutVars>
          <dgm:chPref val="1"/>
          <dgm:dir/>
          <dgm:animOne val="branch"/>
          <dgm:animLvl val="lvl"/>
          <dgm:resizeHandles/>
        </dgm:presLayoutVars>
      </dgm:prSet>
      <dgm:spPr/>
    </dgm:pt>
    <dgm:pt modelId="{15BB486B-10C0-4621-ADDB-E4864F93CE7F}" type="pres">
      <dgm:prSet presAssocID="{AB46F885-8E8E-475A-BCE1-B508A5808EF5}" presName="hierRoot1" presStyleCnt="0"/>
      <dgm:spPr/>
    </dgm:pt>
    <dgm:pt modelId="{CCDB0E39-9177-422C-92B7-3064CDA2B8A8}" type="pres">
      <dgm:prSet presAssocID="{AB46F885-8E8E-475A-BCE1-B508A5808EF5}" presName="composite" presStyleCnt="0"/>
      <dgm:spPr/>
    </dgm:pt>
    <dgm:pt modelId="{D8F42529-D769-4F60-B97B-4ACB1B1B8E24}" type="pres">
      <dgm:prSet presAssocID="{AB46F885-8E8E-475A-BCE1-B508A5808EF5}" presName="background" presStyleLbl="node0" presStyleIdx="0" presStyleCnt="3"/>
      <dgm:spPr/>
    </dgm:pt>
    <dgm:pt modelId="{EB201248-525C-47C9-BB8E-2D46A5DC15DC}" type="pres">
      <dgm:prSet presAssocID="{AB46F885-8E8E-475A-BCE1-B508A5808EF5}" presName="text" presStyleLbl="fgAcc0" presStyleIdx="0" presStyleCnt="3">
        <dgm:presLayoutVars>
          <dgm:chPref val="3"/>
        </dgm:presLayoutVars>
      </dgm:prSet>
      <dgm:spPr/>
    </dgm:pt>
    <dgm:pt modelId="{ED429EE2-A407-4FA5-A921-751E23375520}" type="pres">
      <dgm:prSet presAssocID="{AB46F885-8E8E-475A-BCE1-B508A5808EF5}" presName="hierChild2" presStyleCnt="0"/>
      <dgm:spPr/>
    </dgm:pt>
    <dgm:pt modelId="{F6951BE7-CD95-4EB3-8AB9-64B78D2D1AC3}" type="pres">
      <dgm:prSet presAssocID="{39B22AAA-A53A-4742-880B-267C63A0CD88}" presName="hierRoot1" presStyleCnt="0"/>
      <dgm:spPr/>
    </dgm:pt>
    <dgm:pt modelId="{B2A199D5-9DFE-484B-B7F6-9FDF9164F65F}" type="pres">
      <dgm:prSet presAssocID="{39B22AAA-A53A-4742-880B-267C63A0CD88}" presName="composite" presStyleCnt="0"/>
      <dgm:spPr/>
    </dgm:pt>
    <dgm:pt modelId="{D3411A1C-F2C3-45FC-B76E-AAEA82FFAB44}" type="pres">
      <dgm:prSet presAssocID="{39B22AAA-A53A-4742-880B-267C63A0CD88}" presName="background" presStyleLbl="node0" presStyleIdx="1" presStyleCnt="3"/>
      <dgm:spPr/>
    </dgm:pt>
    <dgm:pt modelId="{91CD12C2-B338-475B-BDAB-E209CFAEE1F0}" type="pres">
      <dgm:prSet presAssocID="{39B22AAA-A53A-4742-880B-267C63A0CD88}" presName="text" presStyleLbl="fgAcc0" presStyleIdx="1" presStyleCnt="3">
        <dgm:presLayoutVars>
          <dgm:chPref val="3"/>
        </dgm:presLayoutVars>
      </dgm:prSet>
      <dgm:spPr/>
    </dgm:pt>
    <dgm:pt modelId="{7C50C951-3CD1-42AE-B26D-61C4BA2F6EBF}" type="pres">
      <dgm:prSet presAssocID="{39B22AAA-A53A-4742-880B-267C63A0CD88}" presName="hierChild2" presStyleCnt="0"/>
      <dgm:spPr/>
    </dgm:pt>
    <dgm:pt modelId="{7840BDBA-105B-4D11-83A3-512CF728D930}" type="pres">
      <dgm:prSet presAssocID="{A4059F7A-E98C-4693-A87A-BA8CB06D3414}" presName="hierRoot1" presStyleCnt="0"/>
      <dgm:spPr/>
    </dgm:pt>
    <dgm:pt modelId="{0080489C-ECAD-4299-9272-DF920FD6CDB8}" type="pres">
      <dgm:prSet presAssocID="{A4059F7A-E98C-4693-A87A-BA8CB06D3414}" presName="composite" presStyleCnt="0"/>
      <dgm:spPr/>
    </dgm:pt>
    <dgm:pt modelId="{2B84DB24-EEEC-46EE-829E-81DCCF56ADA7}" type="pres">
      <dgm:prSet presAssocID="{A4059F7A-E98C-4693-A87A-BA8CB06D3414}" presName="background" presStyleLbl="node0" presStyleIdx="2" presStyleCnt="3"/>
      <dgm:spPr/>
    </dgm:pt>
    <dgm:pt modelId="{DFDC8A0A-91B5-4D61-9E29-4508514E99DD}" type="pres">
      <dgm:prSet presAssocID="{A4059F7A-E98C-4693-A87A-BA8CB06D3414}" presName="text" presStyleLbl="fgAcc0" presStyleIdx="2" presStyleCnt="3">
        <dgm:presLayoutVars>
          <dgm:chPref val="3"/>
        </dgm:presLayoutVars>
      </dgm:prSet>
      <dgm:spPr/>
    </dgm:pt>
    <dgm:pt modelId="{CE1B1A78-B439-4699-9B41-AAF318E1EDC8}" type="pres">
      <dgm:prSet presAssocID="{A4059F7A-E98C-4693-A87A-BA8CB06D3414}" presName="hierChild2" presStyleCnt="0"/>
      <dgm:spPr/>
    </dgm:pt>
  </dgm:ptLst>
  <dgm:cxnLst>
    <dgm:cxn modelId="{5C799208-0559-4DBF-8689-BCB6E8DF90A0}" srcId="{6A0C0B4B-48B6-4F0B-9CF1-C189F9E86BCB}" destId="{39B22AAA-A53A-4742-880B-267C63A0CD88}" srcOrd="1" destOrd="0" parTransId="{F0D73A6B-64D5-4CE7-831F-24FE99D3E5A6}" sibTransId="{229D7BA9-3B8F-417F-B561-D6CB8B08C9F5}"/>
    <dgm:cxn modelId="{6E840132-71B5-4E9C-A6DF-7B0B99574BFD}" type="presOf" srcId="{A4059F7A-E98C-4693-A87A-BA8CB06D3414}" destId="{DFDC8A0A-91B5-4D61-9E29-4508514E99DD}" srcOrd="0" destOrd="0" presId="urn:microsoft.com/office/officeart/2005/8/layout/hierarchy1"/>
    <dgm:cxn modelId="{0D662646-678D-4B8F-944A-2E2A66113E05}" type="presOf" srcId="{6A0C0B4B-48B6-4F0B-9CF1-C189F9E86BCB}" destId="{C1634B74-1E12-4A3B-AB62-D67852BDC641}" srcOrd="0" destOrd="0" presId="urn:microsoft.com/office/officeart/2005/8/layout/hierarchy1"/>
    <dgm:cxn modelId="{CCB26988-D6CB-48B1-892C-65D232A0E656}" srcId="{6A0C0B4B-48B6-4F0B-9CF1-C189F9E86BCB}" destId="{A4059F7A-E98C-4693-A87A-BA8CB06D3414}" srcOrd="2" destOrd="0" parTransId="{26897E5F-E2EE-4FEE-9693-DACEAF4253A3}" sibTransId="{4E94073E-3C5B-40FE-825E-A6AB5044E7EF}"/>
    <dgm:cxn modelId="{D28E8198-A902-4B60-8047-DBC80A10C0E2}" type="presOf" srcId="{AB46F885-8E8E-475A-BCE1-B508A5808EF5}" destId="{EB201248-525C-47C9-BB8E-2D46A5DC15DC}" srcOrd="0" destOrd="0" presId="urn:microsoft.com/office/officeart/2005/8/layout/hierarchy1"/>
    <dgm:cxn modelId="{57D2DFCC-74A4-45EB-AE06-0212C1F7ED28}" type="presOf" srcId="{39B22AAA-A53A-4742-880B-267C63A0CD88}" destId="{91CD12C2-B338-475B-BDAB-E209CFAEE1F0}" srcOrd="0" destOrd="0" presId="urn:microsoft.com/office/officeart/2005/8/layout/hierarchy1"/>
    <dgm:cxn modelId="{94F3D8DF-6F2E-4011-9BFC-006BB29A1A0B}" srcId="{6A0C0B4B-48B6-4F0B-9CF1-C189F9E86BCB}" destId="{AB46F885-8E8E-475A-BCE1-B508A5808EF5}" srcOrd="0" destOrd="0" parTransId="{F548EE10-52D1-448E-922C-D52980E654A5}" sibTransId="{2A460395-3A95-4E8C-B9A7-AA6E08064ED8}"/>
    <dgm:cxn modelId="{1AD11E95-4894-4D3A-A233-BCE6DF77C5E4}" type="presParOf" srcId="{C1634B74-1E12-4A3B-AB62-D67852BDC641}" destId="{15BB486B-10C0-4621-ADDB-E4864F93CE7F}" srcOrd="0" destOrd="0" presId="urn:microsoft.com/office/officeart/2005/8/layout/hierarchy1"/>
    <dgm:cxn modelId="{A887097E-7406-4947-AA3E-605C0C9AC9CC}" type="presParOf" srcId="{15BB486B-10C0-4621-ADDB-E4864F93CE7F}" destId="{CCDB0E39-9177-422C-92B7-3064CDA2B8A8}" srcOrd="0" destOrd="0" presId="urn:microsoft.com/office/officeart/2005/8/layout/hierarchy1"/>
    <dgm:cxn modelId="{CB8A1FA1-49F6-46E6-82B7-721CA690E968}" type="presParOf" srcId="{CCDB0E39-9177-422C-92B7-3064CDA2B8A8}" destId="{D8F42529-D769-4F60-B97B-4ACB1B1B8E24}" srcOrd="0" destOrd="0" presId="urn:microsoft.com/office/officeart/2005/8/layout/hierarchy1"/>
    <dgm:cxn modelId="{68B86D5E-9DFE-4274-A305-539F6316F2D3}" type="presParOf" srcId="{CCDB0E39-9177-422C-92B7-3064CDA2B8A8}" destId="{EB201248-525C-47C9-BB8E-2D46A5DC15DC}" srcOrd="1" destOrd="0" presId="urn:microsoft.com/office/officeart/2005/8/layout/hierarchy1"/>
    <dgm:cxn modelId="{6334008B-856E-4D76-B3D4-DDDF62D1DC39}" type="presParOf" srcId="{15BB486B-10C0-4621-ADDB-E4864F93CE7F}" destId="{ED429EE2-A407-4FA5-A921-751E23375520}" srcOrd="1" destOrd="0" presId="urn:microsoft.com/office/officeart/2005/8/layout/hierarchy1"/>
    <dgm:cxn modelId="{469B341B-93B1-4497-9F63-3D8220B40643}" type="presParOf" srcId="{C1634B74-1E12-4A3B-AB62-D67852BDC641}" destId="{F6951BE7-CD95-4EB3-8AB9-64B78D2D1AC3}" srcOrd="1" destOrd="0" presId="urn:microsoft.com/office/officeart/2005/8/layout/hierarchy1"/>
    <dgm:cxn modelId="{2471416E-6B25-4D3C-A459-F88A4F4A6F1E}" type="presParOf" srcId="{F6951BE7-CD95-4EB3-8AB9-64B78D2D1AC3}" destId="{B2A199D5-9DFE-484B-B7F6-9FDF9164F65F}" srcOrd="0" destOrd="0" presId="urn:microsoft.com/office/officeart/2005/8/layout/hierarchy1"/>
    <dgm:cxn modelId="{FCD80324-B7ED-4F6D-904E-F19370A0C177}" type="presParOf" srcId="{B2A199D5-9DFE-484B-B7F6-9FDF9164F65F}" destId="{D3411A1C-F2C3-45FC-B76E-AAEA82FFAB44}" srcOrd="0" destOrd="0" presId="urn:microsoft.com/office/officeart/2005/8/layout/hierarchy1"/>
    <dgm:cxn modelId="{26F5FF50-2D6F-4870-931E-27784BB0D30A}" type="presParOf" srcId="{B2A199D5-9DFE-484B-B7F6-9FDF9164F65F}" destId="{91CD12C2-B338-475B-BDAB-E209CFAEE1F0}" srcOrd="1" destOrd="0" presId="urn:microsoft.com/office/officeart/2005/8/layout/hierarchy1"/>
    <dgm:cxn modelId="{D76F74AF-2CA6-4714-8CB7-213A4D38ADCF}" type="presParOf" srcId="{F6951BE7-CD95-4EB3-8AB9-64B78D2D1AC3}" destId="{7C50C951-3CD1-42AE-B26D-61C4BA2F6EBF}" srcOrd="1" destOrd="0" presId="urn:microsoft.com/office/officeart/2005/8/layout/hierarchy1"/>
    <dgm:cxn modelId="{93B86D84-C749-41F3-9B70-78FEFD45D1B6}" type="presParOf" srcId="{C1634B74-1E12-4A3B-AB62-D67852BDC641}" destId="{7840BDBA-105B-4D11-83A3-512CF728D930}" srcOrd="2" destOrd="0" presId="urn:microsoft.com/office/officeart/2005/8/layout/hierarchy1"/>
    <dgm:cxn modelId="{F35594D4-A6C6-4A09-8529-0700DCF69948}" type="presParOf" srcId="{7840BDBA-105B-4D11-83A3-512CF728D930}" destId="{0080489C-ECAD-4299-9272-DF920FD6CDB8}" srcOrd="0" destOrd="0" presId="urn:microsoft.com/office/officeart/2005/8/layout/hierarchy1"/>
    <dgm:cxn modelId="{2598601C-F7E8-4564-ADD5-50A31F814BFA}" type="presParOf" srcId="{0080489C-ECAD-4299-9272-DF920FD6CDB8}" destId="{2B84DB24-EEEC-46EE-829E-81DCCF56ADA7}" srcOrd="0" destOrd="0" presId="urn:microsoft.com/office/officeart/2005/8/layout/hierarchy1"/>
    <dgm:cxn modelId="{4125521E-1521-4C09-9552-14570363FB88}" type="presParOf" srcId="{0080489C-ECAD-4299-9272-DF920FD6CDB8}" destId="{DFDC8A0A-91B5-4D61-9E29-4508514E99DD}" srcOrd="1" destOrd="0" presId="urn:microsoft.com/office/officeart/2005/8/layout/hierarchy1"/>
    <dgm:cxn modelId="{3FDA1153-AF0D-49BC-B131-AC930F4CDBC0}" type="presParOf" srcId="{7840BDBA-105B-4D11-83A3-512CF728D930}" destId="{CE1B1A78-B439-4699-9B41-AAF318E1EDC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134888B-8A07-43E3-BE22-1B0B9CA0910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C5AEBF-8AAB-4160-BED0-FCFA229CDB7B}">
      <dgm:prSet/>
      <dgm:spPr/>
      <dgm:t>
        <a:bodyPr/>
        <a:lstStyle/>
        <a:p>
          <a:r>
            <a:rPr lang="en-GB"/>
            <a:t>Most likely to arise in supply-chain management and purchasing. </a:t>
          </a:r>
          <a:endParaRPr lang="en-US"/>
        </a:p>
      </dgm:t>
    </dgm:pt>
    <dgm:pt modelId="{73FB22B8-AE42-4D19-9FD9-8D69DCD3B13C}" type="parTrans" cxnId="{2C1B58DC-8BFC-4B8B-8473-0C929727761F}">
      <dgm:prSet/>
      <dgm:spPr/>
      <dgm:t>
        <a:bodyPr/>
        <a:lstStyle/>
        <a:p>
          <a:endParaRPr lang="en-US"/>
        </a:p>
      </dgm:t>
    </dgm:pt>
    <dgm:pt modelId="{2F59BD05-95D8-413A-8E5F-A54D572C4F0D}" type="sibTrans" cxnId="{2C1B58DC-8BFC-4B8B-8473-0C929727761F}">
      <dgm:prSet/>
      <dgm:spPr/>
      <dgm:t>
        <a:bodyPr/>
        <a:lstStyle/>
        <a:p>
          <a:endParaRPr lang="en-US"/>
        </a:p>
      </dgm:t>
    </dgm:pt>
    <dgm:pt modelId="{370C4859-664B-46E9-A328-38E8AC55D9D2}">
      <dgm:prSet/>
      <dgm:spPr/>
      <dgm:t>
        <a:bodyPr/>
        <a:lstStyle/>
        <a:p>
          <a:r>
            <a:rPr lang="en-GB"/>
            <a:t>Occurs when a decision needs to be made as to whose interests to advance. </a:t>
          </a:r>
          <a:endParaRPr lang="en-US"/>
        </a:p>
      </dgm:t>
    </dgm:pt>
    <dgm:pt modelId="{0EAD111E-91EB-4B8E-905F-48DA833B8E97}" type="parTrans" cxnId="{6B704AAE-87EF-4E36-AD73-AF0DACB42EA2}">
      <dgm:prSet/>
      <dgm:spPr/>
      <dgm:t>
        <a:bodyPr/>
        <a:lstStyle/>
        <a:p>
          <a:endParaRPr lang="en-US"/>
        </a:p>
      </dgm:t>
    </dgm:pt>
    <dgm:pt modelId="{C340FEF0-5E9E-4D18-A1E0-2BD4DB5B1695}" type="sibTrans" cxnId="{6B704AAE-87EF-4E36-AD73-AF0DACB42EA2}">
      <dgm:prSet/>
      <dgm:spPr/>
      <dgm:t>
        <a:bodyPr/>
        <a:lstStyle/>
        <a:p>
          <a:endParaRPr lang="en-US"/>
        </a:p>
      </dgm:t>
    </dgm:pt>
    <dgm:pt modelId="{31B124CA-C08F-408C-AD81-7773F687D915}">
      <dgm:prSet/>
      <dgm:spPr/>
      <dgm:t>
        <a:bodyPr/>
        <a:lstStyle/>
        <a:p>
          <a:r>
            <a:rPr lang="en-GB"/>
            <a:t>Includes an explicit obligation to act. </a:t>
          </a:r>
          <a:endParaRPr lang="en-US"/>
        </a:p>
      </dgm:t>
    </dgm:pt>
    <dgm:pt modelId="{62CF7A34-2DFF-4328-BF57-75D252D79BCE}" type="parTrans" cxnId="{58F23750-2380-4A91-9508-B2BB141C8A51}">
      <dgm:prSet/>
      <dgm:spPr/>
      <dgm:t>
        <a:bodyPr/>
        <a:lstStyle/>
        <a:p>
          <a:endParaRPr lang="en-US"/>
        </a:p>
      </dgm:t>
    </dgm:pt>
    <dgm:pt modelId="{6D24C09F-29E1-442C-996C-8824D9D0F397}" type="sibTrans" cxnId="{58F23750-2380-4A91-9508-B2BB141C8A51}">
      <dgm:prSet/>
      <dgm:spPr/>
      <dgm:t>
        <a:bodyPr/>
        <a:lstStyle/>
        <a:p>
          <a:endParaRPr lang="en-US"/>
        </a:p>
      </dgm:t>
    </dgm:pt>
    <dgm:pt modelId="{16B20D70-648A-42E2-AF75-954DE06765BA}" type="pres">
      <dgm:prSet presAssocID="{C134888B-8A07-43E3-BE22-1B0B9CA09108}" presName="root" presStyleCnt="0">
        <dgm:presLayoutVars>
          <dgm:dir/>
          <dgm:resizeHandles val="exact"/>
        </dgm:presLayoutVars>
      </dgm:prSet>
      <dgm:spPr/>
    </dgm:pt>
    <dgm:pt modelId="{B6161404-CFD6-41D8-AC0F-7B5C23E5C561}" type="pres">
      <dgm:prSet presAssocID="{D2C5AEBF-8AAB-4160-BED0-FCFA229CDB7B}" presName="compNode" presStyleCnt="0"/>
      <dgm:spPr/>
    </dgm:pt>
    <dgm:pt modelId="{0B6E49BE-96D7-40F5-820E-32038828DB67}" type="pres">
      <dgm:prSet presAssocID="{D2C5AEBF-8AAB-4160-BED0-FCFA229CDB7B}" presName="bgRect" presStyleLbl="bgShp" presStyleIdx="0" presStyleCnt="3"/>
      <dgm:spPr/>
    </dgm:pt>
    <dgm:pt modelId="{58D09D3F-5008-4C93-9F31-9BEA2A83C5E9}" type="pres">
      <dgm:prSet presAssocID="{D2C5AEBF-8AAB-4160-BED0-FCFA229CDB7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330F9305-7482-4887-9E58-4C558D75590B}" type="pres">
      <dgm:prSet presAssocID="{D2C5AEBF-8AAB-4160-BED0-FCFA229CDB7B}" presName="spaceRect" presStyleCnt="0"/>
      <dgm:spPr/>
    </dgm:pt>
    <dgm:pt modelId="{64DA381B-74FF-45B2-9DC1-F0FEBC76E25D}" type="pres">
      <dgm:prSet presAssocID="{D2C5AEBF-8AAB-4160-BED0-FCFA229CDB7B}" presName="parTx" presStyleLbl="revTx" presStyleIdx="0" presStyleCnt="3">
        <dgm:presLayoutVars>
          <dgm:chMax val="0"/>
          <dgm:chPref val="0"/>
        </dgm:presLayoutVars>
      </dgm:prSet>
      <dgm:spPr/>
    </dgm:pt>
    <dgm:pt modelId="{2AF23234-B5FE-40A5-916B-0DD33B905F9F}" type="pres">
      <dgm:prSet presAssocID="{2F59BD05-95D8-413A-8E5F-A54D572C4F0D}" presName="sibTrans" presStyleCnt="0"/>
      <dgm:spPr/>
    </dgm:pt>
    <dgm:pt modelId="{6F7DE769-A1E7-4510-8A82-094BC735D88B}" type="pres">
      <dgm:prSet presAssocID="{370C4859-664B-46E9-A328-38E8AC55D9D2}" presName="compNode" presStyleCnt="0"/>
      <dgm:spPr/>
    </dgm:pt>
    <dgm:pt modelId="{BB57D3A4-6942-457E-ACA9-E9FB42F6B99A}" type="pres">
      <dgm:prSet presAssocID="{370C4859-664B-46E9-A328-38E8AC55D9D2}" presName="bgRect" presStyleLbl="bgShp" presStyleIdx="1" presStyleCnt="3"/>
      <dgm:spPr/>
    </dgm:pt>
    <dgm:pt modelId="{D92E9DF3-655F-4CCA-B1E0-A45351956A70}" type="pres">
      <dgm:prSet presAssocID="{370C4859-664B-46E9-A328-38E8AC55D9D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93AC1C8F-3913-45CA-AAFB-B2E53B7C3860}" type="pres">
      <dgm:prSet presAssocID="{370C4859-664B-46E9-A328-38E8AC55D9D2}" presName="spaceRect" presStyleCnt="0"/>
      <dgm:spPr/>
    </dgm:pt>
    <dgm:pt modelId="{AF65D94D-AFBD-4BB5-BAC8-995549063892}" type="pres">
      <dgm:prSet presAssocID="{370C4859-664B-46E9-A328-38E8AC55D9D2}" presName="parTx" presStyleLbl="revTx" presStyleIdx="1" presStyleCnt="3">
        <dgm:presLayoutVars>
          <dgm:chMax val="0"/>
          <dgm:chPref val="0"/>
        </dgm:presLayoutVars>
      </dgm:prSet>
      <dgm:spPr/>
    </dgm:pt>
    <dgm:pt modelId="{B6283F3A-9E07-45D7-BACD-CD9B9F0B7E6A}" type="pres">
      <dgm:prSet presAssocID="{C340FEF0-5E9E-4D18-A1E0-2BD4DB5B1695}" presName="sibTrans" presStyleCnt="0"/>
      <dgm:spPr/>
    </dgm:pt>
    <dgm:pt modelId="{7CAC77AD-D878-4C31-9C5B-2FA9A779DC41}" type="pres">
      <dgm:prSet presAssocID="{31B124CA-C08F-408C-AD81-7773F687D915}" presName="compNode" presStyleCnt="0"/>
      <dgm:spPr/>
    </dgm:pt>
    <dgm:pt modelId="{7A181245-9CDE-4F39-BD12-7223446DEC3D}" type="pres">
      <dgm:prSet presAssocID="{31B124CA-C08F-408C-AD81-7773F687D915}" presName="bgRect" presStyleLbl="bgShp" presStyleIdx="2" presStyleCnt="3"/>
      <dgm:spPr/>
    </dgm:pt>
    <dgm:pt modelId="{144E06DF-B0CF-482A-95A0-CA6C370505C8}" type="pres">
      <dgm:prSet presAssocID="{31B124CA-C08F-408C-AD81-7773F687D91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D5E53A8D-D05C-410F-BA80-E008C34B0B58}" type="pres">
      <dgm:prSet presAssocID="{31B124CA-C08F-408C-AD81-7773F687D915}" presName="spaceRect" presStyleCnt="0"/>
      <dgm:spPr/>
    </dgm:pt>
    <dgm:pt modelId="{A7C0B6FC-6EB2-4AF4-96E6-21DA8CEDD6F6}" type="pres">
      <dgm:prSet presAssocID="{31B124CA-C08F-408C-AD81-7773F687D915}" presName="parTx" presStyleLbl="revTx" presStyleIdx="2" presStyleCnt="3">
        <dgm:presLayoutVars>
          <dgm:chMax val="0"/>
          <dgm:chPref val="0"/>
        </dgm:presLayoutVars>
      </dgm:prSet>
      <dgm:spPr/>
    </dgm:pt>
  </dgm:ptLst>
  <dgm:cxnLst>
    <dgm:cxn modelId="{DD100A39-F032-4914-AA45-0A564BE79D03}" type="presOf" srcId="{370C4859-664B-46E9-A328-38E8AC55D9D2}" destId="{AF65D94D-AFBD-4BB5-BAC8-995549063892}" srcOrd="0" destOrd="0" presId="urn:microsoft.com/office/officeart/2018/2/layout/IconVerticalSolidList"/>
    <dgm:cxn modelId="{58F23750-2380-4A91-9508-B2BB141C8A51}" srcId="{C134888B-8A07-43E3-BE22-1B0B9CA09108}" destId="{31B124CA-C08F-408C-AD81-7773F687D915}" srcOrd="2" destOrd="0" parTransId="{62CF7A34-2DFF-4328-BF57-75D252D79BCE}" sibTransId="{6D24C09F-29E1-442C-996C-8824D9D0F397}"/>
    <dgm:cxn modelId="{6B704AAE-87EF-4E36-AD73-AF0DACB42EA2}" srcId="{C134888B-8A07-43E3-BE22-1B0B9CA09108}" destId="{370C4859-664B-46E9-A328-38E8AC55D9D2}" srcOrd="1" destOrd="0" parTransId="{0EAD111E-91EB-4B8E-905F-48DA833B8E97}" sibTransId="{C340FEF0-5E9E-4D18-A1E0-2BD4DB5B1695}"/>
    <dgm:cxn modelId="{2C1B58DC-8BFC-4B8B-8473-0C929727761F}" srcId="{C134888B-8A07-43E3-BE22-1B0B9CA09108}" destId="{D2C5AEBF-8AAB-4160-BED0-FCFA229CDB7B}" srcOrd="0" destOrd="0" parTransId="{73FB22B8-AE42-4D19-9FD9-8D69DCD3B13C}" sibTransId="{2F59BD05-95D8-413A-8E5F-A54D572C4F0D}"/>
    <dgm:cxn modelId="{CA0D07E5-1B55-44FD-B0C8-7D70077BBDDF}" type="presOf" srcId="{D2C5AEBF-8AAB-4160-BED0-FCFA229CDB7B}" destId="{64DA381B-74FF-45B2-9DC1-F0FEBC76E25D}" srcOrd="0" destOrd="0" presId="urn:microsoft.com/office/officeart/2018/2/layout/IconVerticalSolidList"/>
    <dgm:cxn modelId="{AC4438F3-2C4D-4355-8EBF-580190DC3FFF}" type="presOf" srcId="{31B124CA-C08F-408C-AD81-7773F687D915}" destId="{A7C0B6FC-6EB2-4AF4-96E6-21DA8CEDD6F6}" srcOrd="0" destOrd="0" presId="urn:microsoft.com/office/officeart/2018/2/layout/IconVerticalSolidList"/>
    <dgm:cxn modelId="{3A20E4F5-9023-4791-A40D-D2857C41DA5C}" type="presOf" srcId="{C134888B-8A07-43E3-BE22-1B0B9CA09108}" destId="{16B20D70-648A-42E2-AF75-954DE06765BA}" srcOrd="0" destOrd="0" presId="urn:microsoft.com/office/officeart/2018/2/layout/IconVerticalSolidList"/>
    <dgm:cxn modelId="{15B5A158-FC52-45C6-AE64-A07D440A5E64}" type="presParOf" srcId="{16B20D70-648A-42E2-AF75-954DE06765BA}" destId="{B6161404-CFD6-41D8-AC0F-7B5C23E5C561}" srcOrd="0" destOrd="0" presId="urn:microsoft.com/office/officeart/2018/2/layout/IconVerticalSolidList"/>
    <dgm:cxn modelId="{E91E25C3-334C-46E0-B295-A2E5D8F437C2}" type="presParOf" srcId="{B6161404-CFD6-41D8-AC0F-7B5C23E5C561}" destId="{0B6E49BE-96D7-40F5-820E-32038828DB67}" srcOrd="0" destOrd="0" presId="urn:microsoft.com/office/officeart/2018/2/layout/IconVerticalSolidList"/>
    <dgm:cxn modelId="{D15B1826-12A3-4B17-8574-070D2A5FFCE4}" type="presParOf" srcId="{B6161404-CFD6-41D8-AC0F-7B5C23E5C561}" destId="{58D09D3F-5008-4C93-9F31-9BEA2A83C5E9}" srcOrd="1" destOrd="0" presId="urn:microsoft.com/office/officeart/2018/2/layout/IconVerticalSolidList"/>
    <dgm:cxn modelId="{5A4A674F-AB31-4831-9337-2A0A3272E285}" type="presParOf" srcId="{B6161404-CFD6-41D8-AC0F-7B5C23E5C561}" destId="{330F9305-7482-4887-9E58-4C558D75590B}" srcOrd="2" destOrd="0" presId="urn:microsoft.com/office/officeart/2018/2/layout/IconVerticalSolidList"/>
    <dgm:cxn modelId="{15A5C79D-52D4-4D0B-8259-A1EE6FABB35F}" type="presParOf" srcId="{B6161404-CFD6-41D8-AC0F-7B5C23E5C561}" destId="{64DA381B-74FF-45B2-9DC1-F0FEBC76E25D}" srcOrd="3" destOrd="0" presId="urn:microsoft.com/office/officeart/2018/2/layout/IconVerticalSolidList"/>
    <dgm:cxn modelId="{F8431FFE-2AFF-4CFA-A557-285BD3CE101F}" type="presParOf" srcId="{16B20D70-648A-42E2-AF75-954DE06765BA}" destId="{2AF23234-B5FE-40A5-916B-0DD33B905F9F}" srcOrd="1" destOrd="0" presId="urn:microsoft.com/office/officeart/2018/2/layout/IconVerticalSolidList"/>
    <dgm:cxn modelId="{043EC9D4-F3B7-4098-A1CE-53DD1121940E}" type="presParOf" srcId="{16B20D70-648A-42E2-AF75-954DE06765BA}" destId="{6F7DE769-A1E7-4510-8A82-094BC735D88B}" srcOrd="2" destOrd="0" presId="urn:microsoft.com/office/officeart/2018/2/layout/IconVerticalSolidList"/>
    <dgm:cxn modelId="{FDA9B6F4-22AC-4305-9A07-763E000E7C22}" type="presParOf" srcId="{6F7DE769-A1E7-4510-8A82-094BC735D88B}" destId="{BB57D3A4-6942-457E-ACA9-E9FB42F6B99A}" srcOrd="0" destOrd="0" presId="urn:microsoft.com/office/officeart/2018/2/layout/IconVerticalSolidList"/>
    <dgm:cxn modelId="{23C6FA47-80BD-40CB-BEED-E19E188CF20E}" type="presParOf" srcId="{6F7DE769-A1E7-4510-8A82-094BC735D88B}" destId="{D92E9DF3-655F-4CCA-B1E0-A45351956A70}" srcOrd="1" destOrd="0" presId="urn:microsoft.com/office/officeart/2018/2/layout/IconVerticalSolidList"/>
    <dgm:cxn modelId="{A812EC36-BC52-43E1-84D5-18DE69B18E5E}" type="presParOf" srcId="{6F7DE769-A1E7-4510-8A82-094BC735D88B}" destId="{93AC1C8F-3913-45CA-AAFB-B2E53B7C3860}" srcOrd="2" destOrd="0" presId="urn:microsoft.com/office/officeart/2018/2/layout/IconVerticalSolidList"/>
    <dgm:cxn modelId="{F23C1EEF-B4B2-43C2-A93C-9F25F838ED18}" type="presParOf" srcId="{6F7DE769-A1E7-4510-8A82-094BC735D88B}" destId="{AF65D94D-AFBD-4BB5-BAC8-995549063892}" srcOrd="3" destOrd="0" presId="urn:microsoft.com/office/officeart/2018/2/layout/IconVerticalSolidList"/>
    <dgm:cxn modelId="{98F27A62-8EBF-4246-8FB6-AEC06B8E12BD}" type="presParOf" srcId="{16B20D70-648A-42E2-AF75-954DE06765BA}" destId="{B6283F3A-9E07-45D7-BACD-CD9B9F0B7E6A}" srcOrd="3" destOrd="0" presId="urn:microsoft.com/office/officeart/2018/2/layout/IconVerticalSolidList"/>
    <dgm:cxn modelId="{027C0DEF-4F0C-47FE-809F-5D56A869E614}" type="presParOf" srcId="{16B20D70-648A-42E2-AF75-954DE06765BA}" destId="{7CAC77AD-D878-4C31-9C5B-2FA9A779DC41}" srcOrd="4" destOrd="0" presId="urn:microsoft.com/office/officeart/2018/2/layout/IconVerticalSolidList"/>
    <dgm:cxn modelId="{59E19E7A-F84E-4EB7-93A5-55FCEDB4996B}" type="presParOf" srcId="{7CAC77AD-D878-4C31-9C5B-2FA9A779DC41}" destId="{7A181245-9CDE-4F39-BD12-7223446DEC3D}" srcOrd="0" destOrd="0" presId="urn:microsoft.com/office/officeart/2018/2/layout/IconVerticalSolidList"/>
    <dgm:cxn modelId="{81AC4B73-D20A-48BD-8870-7E465D747AE8}" type="presParOf" srcId="{7CAC77AD-D878-4C31-9C5B-2FA9A779DC41}" destId="{144E06DF-B0CF-482A-95A0-CA6C370505C8}" srcOrd="1" destOrd="0" presId="urn:microsoft.com/office/officeart/2018/2/layout/IconVerticalSolidList"/>
    <dgm:cxn modelId="{C85A1601-1EBB-4A51-942E-08E8737CD742}" type="presParOf" srcId="{7CAC77AD-D878-4C31-9C5B-2FA9A779DC41}" destId="{D5E53A8D-D05C-410F-BA80-E008C34B0B58}" srcOrd="2" destOrd="0" presId="urn:microsoft.com/office/officeart/2018/2/layout/IconVerticalSolidList"/>
    <dgm:cxn modelId="{960B0340-7869-472B-B69D-9E52CE1ACE8D}" type="presParOf" srcId="{7CAC77AD-D878-4C31-9C5B-2FA9A779DC41}" destId="{A7C0B6FC-6EB2-4AF4-96E6-21DA8CEDD6F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34FCC72-517D-46EC-9644-BFDC139A787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782BBA7-6506-4B6F-94C8-7A278D0489E1}">
      <dgm:prSet/>
      <dgm:spPr/>
      <dgm:t>
        <a:bodyPr/>
        <a:lstStyle/>
        <a:p>
          <a:pPr>
            <a:defRPr cap="all"/>
          </a:pPr>
          <a:r>
            <a:rPr lang="en-GB"/>
            <a:t>Pricing – An ethical concern. </a:t>
          </a:r>
          <a:endParaRPr lang="en-US"/>
        </a:p>
      </dgm:t>
    </dgm:pt>
    <dgm:pt modelId="{368F1896-1287-4984-8BD6-F9BD3A4AD96D}" type="parTrans" cxnId="{6C3645DA-E3EC-43D4-A16D-883685594B2E}">
      <dgm:prSet/>
      <dgm:spPr/>
      <dgm:t>
        <a:bodyPr/>
        <a:lstStyle/>
        <a:p>
          <a:endParaRPr lang="en-US"/>
        </a:p>
      </dgm:t>
    </dgm:pt>
    <dgm:pt modelId="{FAA0B1FE-565E-4D1B-BB6D-9629EE93C877}" type="sibTrans" cxnId="{6C3645DA-E3EC-43D4-A16D-883685594B2E}">
      <dgm:prSet/>
      <dgm:spPr/>
      <dgm:t>
        <a:bodyPr/>
        <a:lstStyle/>
        <a:p>
          <a:endParaRPr lang="en-US"/>
        </a:p>
      </dgm:t>
    </dgm:pt>
    <dgm:pt modelId="{ED522A80-007D-40C6-A081-E2B5292EFBBF}">
      <dgm:prSet/>
      <dgm:spPr/>
      <dgm:t>
        <a:bodyPr/>
        <a:lstStyle/>
        <a:p>
          <a:pPr>
            <a:defRPr cap="all"/>
          </a:pPr>
          <a:r>
            <a:rPr lang="en-GB"/>
            <a:t>Excessive pricing – this may depend on a number of factors. </a:t>
          </a:r>
          <a:endParaRPr lang="en-US"/>
        </a:p>
      </dgm:t>
    </dgm:pt>
    <dgm:pt modelId="{6EB4F2F3-7968-43C3-8EA4-38307F3C70AD}" type="parTrans" cxnId="{F0C43DD9-9EA6-44BA-900E-352AF8625DB3}">
      <dgm:prSet/>
      <dgm:spPr/>
      <dgm:t>
        <a:bodyPr/>
        <a:lstStyle/>
        <a:p>
          <a:endParaRPr lang="en-US"/>
        </a:p>
      </dgm:t>
    </dgm:pt>
    <dgm:pt modelId="{E0B27804-74D3-473A-919E-B7A0F4DAF67D}" type="sibTrans" cxnId="{F0C43DD9-9EA6-44BA-900E-352AF8625DB3}">
      <dgm:prSet/>
      <dgm:spPr/>
      <dgm:t>
        <a:bodyPr/>
        <a:lstStyle/>
        <a:p>
          <a:endParaRPr lang="en-US"/>
        </a:p>
      </dgm:t>
    </dgm:pt>
    <dgm:pt modelId="{5A9E887E-1576-4514-BB34-592749B5CAA2}">
      <dgm:prSet/>
      <dgm:spPr/>
      <dgm:t>
        <a:bodyPr/>
        <a:lstStyle/>
        <a:p>
          <a:pPr>
            <a:defRPr cap="all"/>
          </a:pPr>
          <a:r>
            <a:rPr lang="en-GB"/>
            <a:t>Deceptive Pricing – True price is not shown. </a:t>
          </a:r>
          <a:endParaRPr lang="en-US"/>
        </a:p>
      </dgm:t>
    </dgm:pt>
    <dgm:pt modelId="{EC893FBF-F638-42B1-AB8F-58000567EF33}" type="parTrans" cxnId="{2DA90A70-7982-4192-8D0D-D2D8D6A09743}">
      <dgm:prSet/>
      <dgm:spPr/>
      <dgm:t>
        <a:bodyPr/>
        <a:lstStyle/>
        <a:p>
          <a:endParaRPr lang="en-US"/>
        </a:p>
      </dgm:t>
    </dgm:pt>
    <dgm:pt modelId="{7ABEAD03-A5AF-49BA-B291-FEC23A2259F5}" type="sibTrans" cxnId="{2DA90A70-7982-4192-8D0D-D2D8D6A09743}">
      <dgm:prSet/>
      <dgm:spPr/>
      <dgm:t>
        <a:bodyPr/>
        <a:lstStyle/>
        <a:p>
          <a:endParaRPr lang="en-US"/>
        </a:p>
      </dgm:t>
    </dgm:pt>
    <dgm:pt modelId="{E2B16EA7-679E-4E71-9705-F2B7CF2FE38E}" type="pres">
      <dgm:prSet presAssocID="{634FCC72-517D-46EC-9644-BFDC139A787A}" presName="root" presStyleCnt="0">
        <dgm:presLayoutVars>
          <dgm:dir/>
          <dgm:resizeHandles val="exact"/>
        </dgm:presLayoutVars>
      </dgm:prSet>
      <dgm:spPr/>
    </dgm:pt>
    <dgm:pt modelId="{A01C39D7-D6D6-4309-AC5A-F906DBA9D14C}" type="pres">
      <dgm:prSet presAssocID="{8782BBA7-6506-4B6F-94C8-7A278D0489E1}" presName="compNode" presStyleCnt="0"/>
      <dgm:spPr/>
    </dgm:pt>
    <dgm:pt modelId="{8C6D2ADE-B8A4-4EA5-BCC9-E0B902A12D31}" type="pres">
      <dgm:prSet presAssocID="{8782BBA7-6506-4B6F-94C8-7A278D0489E1}" presName="iconBgRect" presStyleLbl="bgShp" presStyleIdx="0" presStyleCnt="3"/>
      <dgm:spPr>
        <a:prstGeom prst="round2DiagRect">
          <a:avLst>
            <a:gd name="adj1" fmla="val 29727"/>
            <a:gd name="adj2" fmla="val 0"/>
          </a:avLst>
        </a:prstGeom>
      </dgm:spPr>
    </dgm:pt>
    <dgm:pt modelId="{A3DA2C31-D736-416A-BAF5-8C170B1CE3AD}" type="pres">
      <dgm:prSet presAssocID="{8782BBA7-6506-4B6F-94C8-7A278D0489E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F01F1B81-E869-48E0-8DDD-DAE7F7974D4D}" type="pres">
      <dgm:prSet presAssocID="{8782BBA7-6506-4B6F-94C8-7A278D0489E1}" presName="spaceRect" presStyleCnt="0"/>
      <dgm:spPr/>
    </dgm:pt>
    <dgm:pt modelId="{7BE27217-39BC-49E9-946E-3E62AAA9BC03}" type="pres">
      <dgm:prSet presAssocID="{8782BBA7-6506-4B6F-94C8-7A278D0489E1}" presName="textRect" presStyleLbl="revTx" presStyleIdx="0" presStyleCnt="3">
        <dgm:presLayoutVars>
          <dgm:chMax val="1"/>
          <dgm:chPref val="1"/>
        </dgm:presLayoutVars>
      </dgm:prSet>
      <dgm:spPr/>
    </dgm:pt>
    <dgm:pt modelId="{C0EDB6F0-82BB-45C1-86DF-B8BFBFF51B02}" type="pres">
      <dgm:prSet presAssocID="{FAA0B1FE-565E-4D1B-BB6D-9629EE93C877}" presName="sibTrans" presStyleCnt="0"/>
      <dgm:spPr/>
    </dgm:pt>
    <dgm:pt modelId="{BC1CCEE8-D548-4BF0-B4E9-E4DC602D5E6C}" type="pres">
      <dgm:prSet presAssocID="{ED522A80-007D-40C6-A081-E2B5292EFBBF}" presName="compNode" presStyleCnt="0"/>
      <dgm:spPr/>
    </dgm:pt>
    <dgm:pt modelId="{1937DDDC-672E-4765-B68E-2B15FECAE0D0}" type="pres">
      <dgm:prSet presAssocID="{ED522A80-007D-40C6-A081-E2B5292EFBBF}" presName="iconBgRect" presStyleLbl="bgShp" presStyleIdx="1" presStyleCnt="3"/>
      <dgm:spPr>
        <a:prstGeom prst="round2DiagRect">
          <a:avLst>
            <a:gd name="adj1" fmla="val 29727"/>
            <a:gd name="adj2" fmla="val 0"/>
          </a:avLst>
        </a:prstGeom>
      </dgm:spPr>
    </dgm:pt>
    <dgm:pt modelId="{9CDD8E94-355B-4844-A873-766686330D7A}" type="pres">
      <dgm:prSet presAssocID="{ED522A80-007D-40C6-A081-E2B5292EFBB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C94B0350-0659-4466-AD85-3DD8183FFFAD}" type="pres">
      <dgm:prSet presAssocID="{ED522A80-007D-40C6-A081-E2B5292EFBBF}" presName="spaceRect" presStyleCnt="0"/>
      <dgm:spPr/>
    </dgm:pt>
    <dgm:pt modelId="{057158A7-4357-497B-844B-CB36C88BEC35}" type="pres">
      <dgm:prSet presAssocID="{ED522A80-007D-40C6-A081-E2B5292EFBBF}" presName="textRect" presStyleLbl="revTx" presStyleIdx="1" presStyleCnt="3">
        <dgm:presLayoutVars>
          <dgm:chMax val="1"/>
          <dgm:chPref val="1"/>
        </dgm:presLayoutVars>
      </dgm:prSet>
      <dgm:spPr/>
    </dgm:pt>
    <dgm:pt modelId="{7B38F175-DD97-4142-BCC6-02D0DCED995C}" type="pres">
      <dgm:prSet presAssocID="{E0B27804-74D3-473A-919E-B7A0F4DAF67D}" presName="sibTrans" presStyleCnt="0"/>
      <dgm:spPr/>
    </dgm:pt>
    <dgm:pt modelId="{E5FBA31F-0649-4D58-94A5-AEDEAC1B49FD}" type="pres">
      <dgm:prSet presAssocID="{5A9E887E-1576-4514-BB34-592749B5CAA2}" presName="compNode" presStyleCnt="0"/>
      <dgm:spPr/>
    </dgm:pt>
    <dgm:pt modelId="{2FCACC70-E57F-4B76-9CD3-6A843B83B639}" type="pres">
      <dgm:prSet presAssocID="{5A9E887E-1576-4514-BB34-592749B5CAA2}" presName="iconBgRect" presStyleLbl="bgShp" presStyleIdx="2" presStyleCnt="3"/>
      <dgm:spPr>
        <a:prstGeom prst="round2DiagRect">
          <a:avLst>
            <a:gd name="adj1" fmla="val 29727"/>
            <a:gd name="adj2" fmla="val 0"/>
          </a:avLst>
        </a:prstGeom>
      </dgm:spPr>
    </dgm:pt>
    <dgm:pt modelId="{CA266BE2-6C11-49BB-A0E0-3E6800B12C6B}" type="pres">
      <dgm:prSet presAssocID="{5A9E887E-1576-4514-BB34-592749B5CA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und"/>
        </a:ext>
      </dgm:extLst>
    </dgm:pt>
    <dgm:pt modelId="{B126EB2F-47D2-49A0-9960-5ACF1724EC15}" type="pres">
      <dgm:prSet presAssocID="{5A9E887E-1576-4514-BB34-592749B5CAA2}" presName="spaceRect" presStyleCnt="0"/>
      <dgm:spPr/>
    </dgm:pt>
    <dgm:pt modelId="{3E3114C8-7849-4B22-B428-9683796A7CD5}" type="pres">
      <dgm:prSet presAssocID="{5A9E887E-1576-4514-BB34-592749B5CAA2}" presName="textRect" presStyleLbl="revTx" presStyleIdx="2" presStyleCnt="3">
        <dgm:presLayoutVars>
          <dgm:chMax val="1"/>
          <dgm:chPref val="1"/>
        </dgm:presLayoutVars>
      </dgm:prSet>
      <dgm:spPr/>
    </dgm:pt>
  </dgm:ptLst>
  <dgm:cxnLst>
    <dgm:cxn modelId="{2DA90A70-7982-4192-8D0D-D2D8D6A09743}" srcId="{634FCC72-517D-46EC-9644-BFDC139A787A}" destId="{5A9E887E-1576-4514-BB34-592749B5CAA2}" srcOrd="2" destOrd="0" parTransId="{EC893FBF-F638-42B1-AB8F-58000567EF33}" sibTransId="{7ABEAD03-A5AF-49BA-B291-FEC23A2259F5}"/>
    <dgm:cxn modelId="{FD81729C-0887-47F7-AE3B-D638C22070A6}" type="presOf" srcId="{8782BBA7-6506-4B6F-94C8-7A278D0489E1}" destId="{7BE27217-39BC-49E9-946E-3E62AAA9BC03}" srcOrd="0" destOrd="0" presId="urn:microsoft.com/office/officeart/2018/5/layout/IconLeafLabelList"/>
    <dgm:cxn modelId="{EB28F9C0-5387-4491-BA91-CE86E3F65C98}" type="presOf" srcId="{ED522A80-007D-40C6-A081-E2B5292EFBBF}" destId="{057158A7-4357-497B-844B-CB36C88BEC35}" srcOrd="0" destOrd="0" presId="urn:microsoft.com/office/officeart/2018/5/layout/IconLeafLabelList"/>
    <dgm:cxn modelId="{AB5BFFC7-124D-44C4-B9D1-C35380334CA8}" type="presOf" srcId="{5A9E887E-1576-4514-BB34-592749B5CAA2}" destId="{3E3114C8-7849-4B22-B428-9683796A7CD5}" srcOrd="0" destOrd="0" presId="urn:microsoft.com/office/officeart/2018/5/layout/IconLeafLabelList"/>
    <dgm:cxn modelId="{9AD5B1D3-F0ED-4D8B-8295-753D2F5946C8}" type="presOf" srcId="{634FCC72-517D-46EC-9644-BFDC139A787A}" destId="{E2B16EA7-679E-4E71-9705-F2B7CF2FE38E}" srcOrd="0" destOrd="0" presId="urn:microsoft.com/office/officeart/2018/5/layout/IconLeafLabelList"/>
    <dgm:cxn modelId="{F0C43DD9-9EA6-44BA-900E-352AF8625DB3}" srcId="{634FCC72-517D-46EC-9644-BFDC139A787A}" destId="{ED522A80-007D-40C6-A081-E2B5292EFBBF}" srcOrd="1" destOrd="0" parTransId="{6EB4F2F3-7968-43C3-8EA4-38307F3C70AD}" sibTransId="{E0B27804-74D3-473A-919E-B7A0F4DAF67D}"/>
    <dgm:cxn modelId="{6C3645DA-E3EC-43D4-A16D-883685594B2E}" srcId="{634FCC72-517D-46EC-9644-BFDC139A787A}" destId="{8782BBA7-6506-4B6F-94C8-7A278D0489E1}" srcOrd="0" destOrd="0" parTransId="{368F1896-1287-4984-8BD6-F9BD3A4AD96D}" sibTransId="{FAA0B1FE-565E-4D1B-BB6D-9629EE93C877}"/>
    <dgm:cxn modelId="{B10F080C-3188-4DD8-A9C0-E9998A2399AF}" type="presParOf" srcId="{E2B16EA7-679E-4E71-9705-F2B7CF2FE38E}" destId="{A01C39D7-D6D6-4309-AC5A-F906DBA9D14C}" srcOrd="0" destOrd="0" presId="urn:microsoft.com/office/officeart/2018/5/layout/IconLeafLabelList"/>
    <dgm:cxn modelId="{3BC5F415-7C97-4A41-B4DD-BDA7412E7550}" type="presParOf" srcId="{A01C39D7-D6D6-4309-AC5A-F906DBA9D14C}" destId="{8C6D2ADE-B8A4-4EA5-BCC9-E0B902A12D31}" srcOrd="0" destOrd="0" presId="urn:microsoft.com/office/officeart/2018/5/layout/IconLeafLabelList"/>
    <dgm:cxn modelId="{DC16B679-6B93-4699-9D24-643116BAA4B7}" type="presParOf" srcId="{A01C39D7-D6D6-4309-AC5A-F906DBA9D14C}" destId="{A3DA2C31-D736-416A-BAF5-8C170B1CE3AD}" srcOrd="1" destOrd="0" presId="urn:microsoft.com/office/officeart/2018/5/layout/IconLeafLabelList"/>
    <dgm:cxn modelId="{A35B3C90-5EA8-4BF9-BB44-8C0A34C7A608}" type="presParOf" srcId="{A01C39D7-D6D6-4309-AC5A-F906DBA9D14C}" destId="{F01F1B81-E869-48E0-8DDD-DAE7F7974D4D}" srcOrd="2" destOrd="0" presId="urn:microsoft.com/office/officeart/2018/5/layout/IconLeafLabelList"/>
    <dgm:cxn modelId="{FF75038D-8215-47BA-8724-6CBFDB6C828A}" type="presParOf" srcId="{A01C39D7-D6D6-4309-AC5A-F906DBA9D14C}" destId="{7BE27217-39BC-49E9-946E-3E62AAA9BC03}" srcOrd="3" destOrd="0" presId="urn:microsoft.com/office/officeart/2018/5/layout/IconLeafLabelList"/>
    <dgm:cxn modelId="{EA28A972-77D0-4DC8-A17D-601032EC2214}" type="presParOf" srcId="{E2B16EA7-679E-4E71-9705-F2B7CF2FE38E}" destId="{C0EDB6F0-82BB-45C1-86DF-B8BFBFF51B02}" srcOrd="1" destOrd="0" presId="urn:microsoft.com/office/officeart/2018/5/layout/IconLeafLabelList"/>
    <dgm:cxn modelId="{5CE3C8F9-8363-40D9-8E7F-5C96EADE4C1B}" type="presParOf" srcId="{E2B16EA7-679E-4E71-9705-F2B7CF2FE38E}" destId="{BC1CCEE8-D548-4BF0-B4E9-E4DC602D5E6C}" srcOrd="2" destOrd="0" presId="urn:microsoft.com/office/officeart/2018/5/layout/IconLeafLabelList"/>
    <dgm:cxn modelId="{C845D0D6-1D41-41C6-8D13-C145488B74C2}" type="presParOf" srcId="{BC1CCEE8-D548-4BF0-B4E9-E4DC602D5E6C}" destId="{1937DDDC-672E-4765-B68E-2B15FECAE0D0}" srcOrd="0" destOrd="0" presId="urn:microsoft.com/office/officeart/2018/5/layout/IconLeafLabelList"/>
    <dgm:cxn modelId="{F7CDF348-3099-4A1E-9AB0-68B6A727AC00}" type="presParOf" srcId="{BC1CCEE8-D548-4BF0-B4E9-E4DC602D5E6C}" destId="{9CDD8E94-355B-4844-A873-766686330D7A}" srcOrd="1" destOrd="0" presId="urn:microsoft.com/office/officeart/2018/5/layout/IconLeafLabelList"/>
    <dgm:cxn modelId="{4BBB839B-CEAF-46F6-8EE4-D383D757F296}" type="presParOf" srcId="{BC1CCEE8-D548-4BF0-B4E9-E4DC602D5E6C}" destId="{C94B0350-0659-4466-AD85-3DD8183FFFAD}" srcOrd="2" destOrd="0" presId="urn:microsoft.com/office/officeart/2018/5/layout/IconLeafLabelList"/>
    <dgm:cxn modelId="{A88AF163-5A22-4312-B958-E34F2FD083D0}" type="presParOf" srcId="{BC1CCEE8-D548-4BF0-B4E9-E4DC602D5E6C}" destId="{057158A7-4357-497B-844B-CB36C88BEC35}" srcOrd="3" destOrd="0" presId="urn:microsoft.com/office/officeart/2018/5/layout/IconLeafLabelList"/>
    <dgm:cxn modelId="{CF2522CB-2797-4552-BF31-9C97374D2995}" type="presParOf" srcId="{E2B16EA7-679E-4E71-9705-F2B7CF2FE38E}" destId="{7B38F175-DD97-4142-BCC6-02D0DCED995C}" srcOrd="3" destOrd="0" presId="urn:microsoft.com/office/officeart/2018/5/layout/IconLeafLabelList"/>
    <dgm:cxn modelId="{0C4EDD4E-AF9D-495C-9381-7F9B3F149A4C}" type="presParOf" srcId="{E2B16EA7-679E-4E71-9705-F2B7CF2FE38E}" destId="{E5FBA31F-0649-4D58-94A5-AEDEAC1B49FD}" srcOrd="4" destOrd="0" presId="urn:microsoft.com/office/officeart/2018/5/layout/IconLeafLabelList"/>
    <dgm:cxn modelId="{E5791C52-B11B-4657-A4F5-CD901B236546}" type="presParOf" srcId="{E5FBA31F-0649-4D58-94A5-AEDEAC1B49FD}" destId="{2FCACC70-E57F-4B76-9CD3-6A843B83B639}" srcOrd="0" destOrd="0" presId="urn:microsoft.com/office/officeart/2018/5/layout/IconLeafLabelList"/>
    <dgm:cxn modelId="{D59B9B2A-8847-494E-AE60-D95D2A09D641}" type="presParOf" srcId="{E5FBA31F-0649-4D58-94A5-AEDEAC1B49FD}" destId="{CA266BE2-6C11-49BB-A0E0-3E6800B12C6B}" srcOrd="1" destOrd="0" presId="urn:microsoft.com/office/officeart/2018/5/layout/IconLeafLabelList"/>
    <dgm:cxn modelId="{DCD4EFFB-9198-4C01-A466-D8ADA92B034B}" type="presParOf" srcId="{E5FBA31F-0649-4D58-94A5-AEDEAC1B49FD}" destId="{B126EB2F-47D2-49A0-9960-5ACF1724EC15}" srcOrd="2" destOrd="0" presId="urn:microsoft.com/office/officeart/2018/5/layout/IconLeafLabelList"/>
    <dgm:cxn modelId="{63ACEF48-AE6D-42E3-839B-B0CBB1E23163}" type="presParOf" srcId="{E5FBA31F-0649-4D58-94A5-AEDEAC1B49FD}" destId="{3E3114C8-7849-4B22-B428-9683796A7CD5}"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AEE901D-8192-4BF9-A416-114D276D4B62}"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48ECD6A-F0FE-4F88-AA1C-B976E8EDE5A4}">
      <dgm:prSet/>
      <dgm:spPr/>
      <dgm:t>
        <a:bodyPr/>
        <a:lstStyle/>
        <a:p>
          <a:r>
            <a:rPr lang="en-GB"/>
            <a:t>Compared to Victorian workhouse. </a:t>
          </a:r>
          <a:endParaRPr lang="en-US"/>
        </a:p>
      </dgm:t>
    </dgm:pt>
    <dgm:pt modelId="{5A0F21D7-8881-49C7-A1CA-DDD7D7C08C52}" type="parTrans" cxnId="{DBAA590A-A1A0-4AB9-AF14-BFCCD501CC16}">
      <dgm:prSet/>
      <dgm:spPr/>
      <dgm:t>
        <a:bodyPr/>
        <a:lstStyle/>
        <a:p>
          <a:endParaRPr lang="en-US"/>
        </a:p>
      </dgm:t>
    </dgm:pt>
    <dgm:pt modelId="{1980E72A-A7D9-4329-B6CC-A0B9ABC0501E}" type="sibTrans" cxnId="{DBAA590A-A1A0-4AB9-AF14-BFCCD501CC16}">
      <dgm:prSet/>
      <dgm:spPr/>
      <dgm:t>
        <a:bodyPr/>
        <a:lstStyle/>
        <a:p>
          <a:endParaRPr lang="en-US"/>
        </a:p>
      </dgm:t>
    </dgm:pt>
    <dgm:pt modelId="{38D44730-961A-4959-9BCE-78374C5C3A5B}">
      <dgm:prSet/>
      <dgm:spPr/>
      <dgm:t>
        <a:bodyPr/>
        <a:lstStyle/>
        <a:p>
          <a:r>
            <a:rPr lang="en-GB"/>
            <a:t>Bad working conditions. </a:t>
          </a:r>
          <a:endParaRPr lang="en-US"/>
        </a:p>
      </dgm:t>
    </dgm:pt>
    <dgm:pt modelId="{B9A16505-BA84-484F-8EFF-E3795266DE5F}" type="parTrans" cxnId="{FEBDCAE7-0BD7-4D6D-9175-0E89FE898F6F}">
      <dgm:prSet/>
      <dgm:spPr/>
      <dgm:t>
        <a:bodyPr/>
        <a:lstStyle/>
        <a:p>
          <a:endParaRPr lang="en-US"/>
        </a:p>
      </dgm:t>
    </dgm:pt>
    <dgm:pt modelId="{123B926E-9400-4EA7-A064-19B981A4A91A}" type="sibTrans" cxnId="{FEBDCAE7-0BD7-4D6D-9175-0E89FE898F6F}">
      <dgm:prSet/>
      <dgm:spPr/>
      <dgm:t>
        <a:bodyPr/>
        <a:lstStyle/>
        <a:p>
          <a:endParaRPr lang="en-US"/>
        </a:p>
      </dgm:t>
    </dgm:pt>
    <dgm:pt modelId="{46C0D392-7A96-48EF-9B25-DD1C77883F0B}">
      <dgm:prSet/>
      <dgm:spPr/>
      <dgm:t>
        <a:bodyPr/>
        <a:lstStyle/>
        <a:p>
          <a:r>
            <a:rPr lang="en-GB"/>
            <a:t>Harsh penalties – 1 minute late docking wages. </a:t>
          </a:r>
          <a:endParaRPr lang="en-US"/>
        </a:p>
      </dgm:t>
    </dgm:pt>
    <dgm:pt modelId="{9728AA1E-53B1-4F62-933F-071B03CC028B}" type="parTrans" cxnId="{B25C427B-A779-45B4-8396-31D106A4862E}">
      <dgm:prSet/>
      <dgm:spPr/>
      <dgm:t>
        <a:bodyPr/>
        <a:lstStyle/>
        <a:p>
          <a:endParaRPr lang="en-US"/>
        </a:p>
      </dgm:t>
    </dgm:pt>
    <dgm:pt modelId="{73668584-A891-46F2-BD94-36AAE025563E}" type="sibTrans" cxnId="{B25C427B-A779-45B4-8396-31D106A4862E}">
      <dgm:prSet/>
      <dgm:spPr/>
      <dgm:t>
        <a:bodyPr/>
        <a:lstStyle/>
        <a:p>
          <a:endParaRPr lang="en-US"/>
        </a:p>
      </dgm:t>
    </dgm:pt>
    <dgm:pt modelId="{F80E9CBC-3291-48AB-8B28-F27A051AB3EC}" type="pres">
      <dgm:prSet presAssocID="{2AEE901D-8192-4BF9-A416-114D276D4B62}" presName="hierChild1" presStyleCnt="0">
        <dgm:presLayoutVars>
          <dgm:chPref val="1"/>
          <dgm:dir/>
          <dgm:animOne val="branch"/>
          <dgm:animLvl val="lvl"/>
          <dgm:resizeHandles/>
        </dgm:presLayoutVars>
      </dgm:prSet>
      <dgm:spPr/>
    </dgm:pt>
    <dgm:pt modelId="{B7992E67-17B7-4F5F-93F0-A72E32583D69}" type="pres">
      <dgm:prSet presAssocID="{648ECD6A-F0FE-4F88-AA1C-B976E8EDE5A4}" presName="hierRoot1" presStyleCnt="0"/>
      <dgm:spPr/>
    </dgm:pt>
    <dgm:pt modelId="{5BC6F194-FBD7-46F6-82F4-693C3921EBB3}" type="pres">
      <dgm:prSet presAssocID="{648ECD6A-F0FE-4F88-AA1C-B976E8EDE5A4}" presName="composite" presStyleCnt="0"/>
      <dgm:spPr/>
    </dgm:pt>
    <dgm:pt modelId="{E8514324-506A-466E-935E-8FF12EB5ED1A}" type="pres">
      <dgm:prSet presAssocID="{648ECD6A-F0FE-4F88-AA1C-B976E8EDE5A4}" presName="background" presStyleLbl="node0" presStyleIdx="0" presStyleCnt="3"/>
      <dgm:spPr/>
    </dgm:pt>
    <dgm:pt modelId="{20264895-BFDF-43DE-AEE9-BBA306707970}" type="pres">
      <dgm:prSet presAssocID="{648ECD6A-F0FE-4F88-AA1C-B976E8EDE5A4}" presName="text" presStyleLbl="fgAcc0" presStyleIdx="0" presStyleCnt="3">
        <dgm:presLayoutVars>
          <dgm:chPref val="3"/>
        </dgm:presLayoutVars>
      </dgm:prSet>
      <dgm:spPr/>
    </dgm:pt>
    <dgm:pt modelId="{6BB18DC1-C2EA-4254-995B-C8994AB9926A}" type="pres">
      <dgm:prSet presAssocID="{648ECD6A-F0FE-4F88-AA1C-B976E8EDE5A4}" presName="hierChild2" presStyleCnt="0"/>
      <dgm:spPr/>
    </dgm:pt>
    <dgm:pt modelId="{331DB00A-FEBF-43CF-9D75-D9EA171B8D00}" type="pres">
      <dgm:prSet presAssocID="{38D44730-961A-4959-9BCE-78374C5C3A5B}" presName="hierRoot1" presStyleCnt="0"/>
      <dgm:spPr/>
    </dgm:pt>
    <dgm:pt modelId="{65D9B95E-55E0-4336-95EE-C291CD766BDD}" type="pres">
      <dgm:prSet presAssocID="{38D44730-961A-4959-9BCE-78374C5C3A5B}" presName="composite" presStyleCnt="0"/>
      <dgm:spPr/>
    </dgm:pt>
    <dgm:pt modelId="{9919129E-96C4-41B7-BFFB-FDB953477B7C}" type="pres">
      <dgm:prSet presAssocID="{38D44730-961A-4959-9BCE-78374C5C3A5B}" presName="background" presStyleLbl="node0" presStyleIdx="1" presStyleCnt="3"/>
      <dgm:spPr/>
    </dgm:pt>
    <dgm:pt modelId="{5DE0346E-B0D6-4F01-A7BD-8150837DE2AF}" type="pres">
      <dgm:prSet presAssocID="{38D44730-961A-4959-9BCE-78374C5C3A5B}" presName="text" presStyleLbl="fgAcc0" presStyleIdx="1" presStyleCnt="3">
        <dgm:presLayoutVars>
          <dgm:chPref val="3"/>
        </dgm:presLayoutVars>
      </dgm:prSet>
      <dgm:spPr/>
    </dgm:pt>
    <dgm:pt modelId="{5540EDC9-4D75-4EAC-9AC7-72A669C48584}" type="pres">
      <dgm:prSet presAssocID="{38D44730-961A-4959-9BCE-78374C5C3A5B}" presName="hierChild2" presStyleCnt="0"/>
      <dgm:spPr/>
    </dgm:pt>
    <dgm:pt modelId="{49F24888-0E9A-4327-BFB3-36BDF1677BD8}" type="pres">
      <dgm:prSet presAssocID="{46C0D392-7A96-48EF-9B25-DD1C77883F0B}" presName="hierRoot1" presStyleCnt="0"/>
      <dgm:spPr/>
    </dgm:pt>
    <dgm:pt modelId="{CC8FBD82-A0F1-4C78-8A87-05EB07AB07B5}" type="pres">
      <dgm:prSet presAssocID="{46C0D392-7A96-48EF-9B25-DD1C77883F0B}" presName="composite" presStyleCnt="0"/>
      <dgm:spPr/>
    </dgm:pt>
    <dgm:pt modelId="{FD988BC5-FAFA-45E1-AAD4-420C9729B232}" type="pres">
      <dgm:prSet presAssocID="{46C0D392-7A96-48EF-9B25-DD1C77883F0B}" presName="background" presStyleLbl="node0" presStyleIdx="2" presStyleCnt="3"/>
      <dgm:spPr/>
    </dgm:pt>
    <dgm:pt modelId="{A29CB90E-B599-47AB-92DB-DE88855E2BE0}" type="pres">
      <dgm:prSet presAssocID="{46C0D392-7A96-48EF-9B25-DD1C77883F0B}" presName="text" presStyleLbl="fgAcc0" presStyleIdx="2" presStyleCnt="3">
        <dgm:presLayoutVars>
          <dgm:chPref val="3"/>
        </dgm:presLayoutVars>
      </dgm:prSet>
      <dgm:spPr/>
    </dgm:pt>
    <dgm:pt modelId="{A5B1C2F7-C7F1-4770-A534-2572AE58E918}" type="pres">
      <dgm:prSet presAssocID="{46C0D392-7A96-48EF-9B25-DD1C77883F0B}" presName="hierChild2" presStyleCnt="0"/>
      <dgm:spPr/>
    </dgm:pt>
  </dgm:ptLst>
  <dgm:cxnLst>
    <dgm:cxn modelId="{DBAA590A-A1A0-4AB9-AF14-BFCCD501CC16}" srcId="{2AEE901D-8192-4BF9-A416-114D276D4B62}" destId="{648ECD6A-F0FE-4F88-AA1C-B976E8EDE5A4}" srcOrd="0" destOrd="0" parTransId="{5A0F21D7-8881-49C7-A1CA-DDD7D7C08C52}" sibTransId="{1980E72A-A7D9-4329-B6CC-A0B9ABC0501E}"/>
    <dgm:cxn modelId="{86993114-EAB1-44ED-B0C8-6A5320922CAE}" type="presOf" srcId="{648ECD6A-F0FE-4F88-AA1C-B976E8EDE5A4}" destId="{20264895-BFDF-43DE-AEE9-BBA306707970}" srcOrd="0" destOrd="0" presId="urn:microsoft.com/office/officeart/2005/8/layout/hierarchy1"/>
    <dgm:cxn modelId="{1F9E3B1F-7A72-4786-A05C-C46CFDBEB9A2}" type="presOf" srcId="{46C0D392-7A96-48EF-9B25-DD1C77883F0B}" destId="{A29CB90E-B599-47AB-92DB-DE88855E2BE0}" srcOrd="0" destOrd="0" presId="urn:microsoft.com/office/officeart/2005/8/layout/hierarchy1"/>
    <dgm:cxn modelId="{B18DB25A-3C63-41A8-97E2-8132BB446ABF}" type="presOf" srcId="{38D44730-961A-4959-9BCE-78374C5C3A5B}" destId="{5DE0346E-B0D6-4F01-A7BD-8150837DE2AF}" srcOrd="0" destOrd="0" presId="urn:microsoft.com/office/officeart/2005/8/layout/hierarchy1"/>
    <dgm:cxn modelId="{B25C427B-A779-45B4-8396-31D106A4862E}" srcId="{2AEE901D-8192-4BF9-A416-114D276D4B62}" destId="{46C0D392-7A96-48EF-9B25-DD1C77883F0B}" srcOrd="2" destOrd="0" parTransId="{9728AA1E-53B1-4F62-933F-071B03CC028B}" sibTransId="{73668584-A891-46F2-BD94-36AAE025563E}"/>
    <dgm:cxn modelId="{37F49B8B-4ACC-4761-AADC-1587FA174FEF}" type="presOf" srcId="{2AEE901D-8192-4BF9-A416-114D276D4B62}" destId="{F80E9CBC-3291-48AB-8B28-F27A051AB3EC}" srcOrd="0" destOrd="0" presId="urn:microsoft.com/office/officeart/2005/8/layout/hierarchy1"/>
    <dgm:cxn modelId="{FEBDCAE7-0BD7-4D6D-9175-0E89FE898F6F}" srcId="{2AEE901D-8192-4BF9-A416-114D276D4B62}" destId="{38D44730-961A-4959-9BCE-78374C5C3A5B}" srcOrd="1" destOrd="0" parTransId="{B9A16505-BA84-484F-8EFF-E3795266DE5F}" sibTransId="{123B926E-9400-4EA7-A064-19B981A4A91A}"/>
    <dgm:cxn modelId="{A2976B98-9AA1-4827-B2FB-CA2F797CB60D}" type="presParOf" srcId="{F80E9CBC-3291-48AB-8B28-F27A051AB3EC}" destId="{B7992E67-17B7-4F5F-93F0-A72E32583D69}" srcOrd="0" destOrd="0" presId="urn:microsoft.com/office/officeart/2005/8/layout/hierarchy1"/>
    <dgm:cxn modelId="{ED3DA145-C8DF-4C45-BE6A-FCD56BA4E3C5}" type="presParOf" srcId="{B7992E67-17B7-4F5F-93F0-A72E32583D69}" destId="{5BC6F194-FBD7-46F6-82F4-693C3921EBB3}" srcOrd="0" destOrd="0" presId="urn:microsoft.com/office/officeart/2005/8/layout/hierarchy1"/>
    <dgm:cxn modelId="{36AAB2C2-7FF6-43F1-A269-3D948876DD9B}" type="presParOf" srcId="{5BC6F194-FBD7-46F6-82F4-693C3921EBB3}" destId="{E8514324-506A-466E-935E-8FF12EB5ED1A}" srcOrd="0" destOrd="0" presId="urn:microsoft.com/office/officeart/2005/8/layout/hierarchy1"/>
    <dgm:cxn modelId="{864F4F89-A59F-4ECB-8A9A-52991597E281}" type="presParOf" srcId="{5BC6F194-FBD7-46F6-82F4-693C3921EBB3}" destId="{20264895-BFDF-43DE-AEE9-BBA306707970}" srcOrd="1" destOrd="0" presId="urn:microsoft.com/office/officeart/2005/8/layout/hierarchy1"/>
    <dgm:cxn modelId="{98E41E7D-AA30-46E3-8907-572E1933EAE7}" type="presParOf" srcId="{B7992E67-17B7-4F5F-93F0-A72E32583D69}" destId="{6BB18DC1-C2EA-4254-995B-C8994AB9926A}" srcOrd="1" destOrd="0" presId="urn:microsoft.com/office/officeart/2005/8/layout/hierarchy1"/>
    <dgm:cxn modelId="{06F36176-1EED-4EF3-A99E-1500DDF14BB1}" type="presParOf" srcId="{F80E9CBC-3291-48AB-8B28-F27A051AB3EC}" destId="{331DB00A-FEBF-43CF-9D75-D9EA171B8D00}" srcOrd="1" destOrd="0" presId="urn:microsoft.com/office/officeart/2005/8/layout/hierarchy1"/>
    <dgm:cxn modelId="{5EA1FAC4-2EC3-4CA8-BB22-3D08595B0C15}" type="presParOf" srcId="{331DB00A-FEBF-43CF-9D75-D9EA171B8D00}" destId="{65D9B95E-55E0-4336-95EE-C291CD766BDD}" srcOrd="0" destOrd="0" presId="urn:microsoft.com/office/officeart/2005/8/layout/hierarchy1"/>
    <dgm:cxn modelId="{B8450E69-1D83-4F5E-A124-D36BD29D76BC}" type="presParOf" srcId="{65D9B95E-55E0-4336-95EE-C291CD766BDD}" destId="{9919129E-96C4-41B7-BFFB-FDB953477B7C}" srcOrd="0" destOrd="0" presId="urn:microsoft.com/office/officeart/2005/8/layout/hierarchy1"/>
    <dgm:cxn modelId="{A66A6F90-4FB8-4ECF-9D93-B06429CE3BE2}" type="presParOf" srcId="{65D9B95E-55E0-4336-95EE-C291CD766BDD}" destId="{5DE0346E-B0D6-4F01-A7BD-8150837DE2AF}" srcOrd="1" destOrd="0" presId="urn:microsoft.com/office/officeart/2005/8/layout/hierarchy1"/>
    <dgm:cxn modelId="{4271B5EB-8986-409B-9A77-9034158962F4}" type="presParOf" srcId="{331DB00A-FEBF-43CF-9D75-D9EA171B8D00}" destId="{5540EDC9-4D75-4EAC-9AC7-72A669C48584}" srcOrd="1" destOrd="0" presId="urn:microsoft.com/office/officeart/2005/8/layout/hierarchy1"/>
    <dgm:cxn modelId="{E0BD7916-E26A-4C06-809F-547970B1848E}" type="presParOf" srcId="{F80E9CBC-3291-48AB-8B28-F27A051AB3EC}" destId="{49F24888-0E9A-4327-BFB3-36BDF1677BD8}" srcOrd="2" destOrd="0" presId="urn:microsoft.com/office/officeart/2005/8/layout/hierarchy1"/>
    <dgm:cxn modelId="{5A8C0B8F-BA0A-492B-95DC-CB93EF8F4072}" type="presParOf" srcId="{49F24888-0E9A-4327-BFB3-36BDF1677BD8}" destId="{CC8FBD82-A0F1-4C78-8A87-05EB07AB07B5}" srcOrd="0" destOrd="0" presId="urn:microsoft.com/office/officeart/2005/8/layout/hierarchy1"/>
    <dgm:cxn modelId="{21F02AA0-5737-4BEA-94D1-7C02F71844B0}" type="presParOf" srcId="{CC8FBD82-A0F1-4C78-8A87-05EB07AB07B5}" destId="{FD988BC5-FAFA-45E1-AAD4-420C9729B232}" srcOrd="0" destOrd="0" presId="urn:microsoft.com/office/officeart/2005/8/layout/hierarchy1"/>
    <dgm:cxn modelId="{7ABDBE54-42C2-4F2F-8C74-BAA65A6DBB94}" type="presParOf" srcId="{CC8FBD82-A0F1-4C78-8A87-05EB07AB07B5}" destId="{A29CB90E-B599-47AB-92DB-DE88855E2BE0}" srcOrd="1" destOrd="0" presId="urn:microsoft.com/office/officeart/2005/8/layout/hierarchy1"/>
    <dgm:cxn modelId="{200B0C4C-6917-4D92-8DA9-6A07488C9151}" type="presParOf" srcId="{49F24888-0E9A-4327-BFB3-36BDF1677BD8}" destId="{A5B1C2F7-C7F1-4770-A534-2572AE58E91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79897FA-C489-49E8-B90F-D1B3345844D6}"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F9190804-F757-4BB7-A425-8EFD395998E1}">
      <dgm:prSet/>
      <dgm:spPr/>
      <dgm:t>
        <a:bodyPr/>
        <a:lstStyle/>
        <a:p>
          <a:r>
            <a:rPr lang="en-GB"/>
            <a:t>Research and find some examples of Business Ethics. </a:t>
          </a:r>
          <a:endParaRPr lang="en-US"/>
        </a:p>
      </dgm:t>
    </dgm:pt>
    <dgm:pt modelId="{F85C84BE-DDA5-4DC9-8D8D-89EB733DAED7}" type="parTrans" cxnId="{5ED6AFE3-39B2-431D-B5C9-7708D7790A2B}">
      <dgm:prSet/>
      <dgm:spPr/>
      <dgm:t>
        <a:bodyPr/>
        <a:lstStyle/>
        <a:p>
          <a:endParaRPr lang="en-US"/>
        </a:p>
      </dgm:t>
    </dgm:pt>
    <dgm:pt modelId="{E2E36F11-44FF-4F73-A447-20A7724DDA2B}" type="sibTrans" cxnId="{5ED6AFE3-39B2-431D-B5C9-7708D7790A2B}">
      <dgm:prSet/>
      <dgm:spPr/>
      <dgm:t>
        <a:bodyPr/>
        <a:lstStyle/>
        <a:p>
          <a:endParaRPr lang="en-US"/>
        </a:p>
      </dgm:t>
    </dgm:pt>
    <dgm:pt modelId="{CE059E93-AAE1-4CC1-AA60-B5E0AE5E4D5A}">
      <dgm:prSet/>
      <dgm:spPr/>
      <dgm:t>
        <a:bodyPr/>
        <a:lstStyle/>
        <a:p>
          <a:r>
            <a:rPr lang="en-GB"/>
            <a:t>They must be Uk based. </a:t>
          </a:r>
          <a:endParaRPr lang="en-US"/>
        </a:p>
      </dgm:t>
    </dgm:pt>
    <dgm:pt modelId="{F6462B6E-705C-4843-992D-EAE7236866A5}" type="parTrans" cxnId="{273610B5-537C-4FE7-99F5-600355B0B98A}">
      <dgm:prSet/>
      <dgm:spPr/>
      <dgm:t>
        <a:bodyPr/>
        <a:lstStyle/>
        <a:p>
          <a:endParaRPr lang="en-US"/>
        </a:p>
      </dgm:t>
    </dgm:pt>
    <dgm:pt modelId="{618B48E1-BE28-4666-91D6-A694B13D4AD5}" type="sibTrans" cxnId="{273610B5-537C-4FE7-99F5-600355B0B98A}">
      <dgm:prSet/>
      <dgm:spPr/>
      <dgm:t>
        <a:bodyPr/>
        <a:lstStyle/>
        <a:p>
          <a:endParaRPr lang="en-US"/>
        </a:p>
      </dgm:t>
    </dgm:pt>
    <dgm:pt modelId="{B6523D90-F217-4D15-95ED-B4FBE15A5143}">
      <dgm:prSet/>
      <dgm:spPr/>
      <dgm:t>
        <a:bodyPr/>
        <a:lstStyle/>
        <a:p>
          <a:r>
            <a:rPr lang="en-GB"/>
            <a:t>Then we will feedback!</a:t>
          </a:r>
          <a:endParaRPr lang="en-US"/>
        </a:p>
      </dgm:t>
    </dgm:pt>
    <dgm:pt modelId="{CDC86D4E-924F-46BD-AC07-817E79AB5299}" type="parTrans" cxnId="{239B5007-5D3F-4B7E-A907-726CE1C94F6F}">
      <dgm:prSet/>
      <dgm:spPr/>
      <dgm:t>
        <a:bodyPr/>
        <a:lstStyle/>
        <a:p>
          <a:endParaRPr lang="en-US"/>
        </a:p>
      </dgm:t>
    </dgm:pt>
    <dgm:pt modelId="{06920BC1-6458-4B1F-9C2B-418EC63B7C95}" type="sibTrans" cxnId="{239B5007-5D3F-4B7E-A907-726CE1C94F6F}">
      <dgm:prSet/>
      <dgm:spPr/>
      <dgm:t>
        <a:bodyPr/>
        <a:lstStyle/>
        <a:p>
          <a:endParaRPr lang="en-US"/>
        </a:p>
      </dgm:t>
    </dgm:pt>
    <dgm:pt modelId="{3CB0A972-F5D7-4D71-ACB2-E439D75D084A}" type="pres">
      <dgm:prSet presAssocID="{579897FA-C489-49E8-B90F-D1B3345844D6}" presName="hierChild1" presStyleCnt="0">
        <dgm:presLayoutVars>
          <dgm:chPref val="1"/>
          <dgm:dir/>
          <dgm:animOne val="branch"/>
          <dgm:animLvl val="lvl"/>
          <dgm:resizeHandles/>
        </dgm:presLayoutVars>
      </dgm:prSet>
      <dgm:spPr/>
    </dgm:pt>
    <dgm:pt modelId="{F01609DF-F190-4361-9A31-7D35B1D08A2E}" type="pres">
      <dgm:prSet presAssocID="{F9190804-F757-4BB7-A425-8EFD395998E1}" presName="hierRoot1" presStyleCnt="0"/>
      <dgm:spPr/>
    </dgm:pt>
    <dgm:pt modelId="{5FF0357D-A158-486E-BB48-40F71B2106AC}" type="pres">
      <dgm:prSet presAssocID="{F9190804-F757-4BB7-A425-8EFD395998E1}" presName="composite" presStyleCnt="0"/>
      <dgm:spPr/>
    </dgm:pt>
    <dgm:pt modelId="{17463D13-C4BD-490C-8D86-D25920EDF50F}" type="pres">
      <dgm:prSet presAssocID="{F9190804-F757-4BB7-A425-8EFD395998E1}" presName="background" presStyleLbl="node0" presStyleIdx="0" presStyleCnt="3"/>
      <dgm:spPr/>
    </dgm:pt>
    <dgm:pt modelId="{C418833F-0C13-4296-89BB-5FF5A82A3826}" type="pres">
      <dgm:prSet presAssocID="{F9190804-F757-4BB7-A425-8EFD395998E1}" presName="text" presStyleLbl="fgAcc0" presStyleIdx="0" presStyleCnt="3">
        <dgm:presLayoutVars>
          <dgm:chPref val="3"/>
        </dgm:presLayoutVars>
      </dgm:prSet>
      <dgm:spPr/>
    </dgm:pt>
    <dgm:pt modelId="{6ACC0904-50CE-423B-B3A9-07243CB14C28}" type="pres">
      <dgm:prSet presAssocID="{F9190804-F757-4BB7-A425-8EFD395998E1}" presName="hierChild2" presStyleCnt="0"/>
      <dgm:spPr/>
    </dgm:pt>
    <dgm:pt modelId="{6655087A-BC8F-475E-A685-612F1068C34D}" type="pres">
      <dgm:prSet presAssocID="{CE059E93-AAE1-4CC1-AA60-B5E0AE5E4D5A}" presName="hierRoot1" presStyleCnt="0"/>
      <dgm:spPr/>
    </dgm:pt>
    <dgm:pt modelId="{C6F0F153-1C7F-44D3-B850-24035F9ECF62}" type="pres">
      <dgm:prSet presAssocID="{CE059E93-AAE1-4CC1-AA60-B5E0AE5E4D5A}" presName="composite" presStyleCnt="0"/>
      <dgm:spPr/>
    </dgm:pt>
    <dgm:pt modelId="{724DFB81-0DDC-4285-B5A1-6E90C0960626}" type="pres">
      <dgm:prSet presAssocID="{CE059E93-AAE1-4CC1-AA60-B5E0AE5E4D5A}" presName="background" presStyleLbl="node0" presStyleIdx="1" presStyleCnt="3"/>
      <dgm:spPr/>
    </dgm:pt>
    <dgm:pt modelId="{44BBC597-D811-4C83-880A-B2DFC4B4671D}" type="pres">
      <dgm:prSet presAssocID="{CE059E93-AAE1-4CC1-AA60-B5E0AE5E4D5A}" presName="text" presStyleLbl="fgAcc0" presStyleIdx="1" presStyleCnt="3">
        <dgm:presLayoutVars>
          <dgm:chPref val="3"/>
        </dgm:presLayoutVars>
      </dgm:prSet>
      <dgm:spPr/>
    </dgm:pt>
    <dgm:pt modelId="{684B0424-5B3F-4761-B70D-87C5C93B6851}" type="pres">
      <dgm:prSet presAssocID="{CE059E93-AAE1-4CC1-AA60-B5E0AE5E4D5A}" presName="hierChild2" presStyleCnt="0"/>
      <dgm:spPr/>
    </dgm:pt>
    <dgm:pt modelId="{C9CB698E-3197-4C65-8E7F-D454D1E2DC41}" type="pres">
      <dgm:prSet presAssocID="{B6523D90-F217-4D15-95ED-B4FBE15A5143}" presName="hierRoot1" presStyleCnt="0"/>
      <dgm:spPr/>
    </dgm:pt>
    <dgm:pt modelId="{E924A2A3-C37C-40E1-AFC9-7978FF485C54}" type="pres">
      <dgm:prSet presAssocID="{B6523D90-F217-4D15-95ED-B4FBE15A5143}" presName="composite" presStyleCnt="0"/>
      <dgm:spPr/>
    </dgm:pt>
    <dgm:pt modelId="{95958FB5-8AFB-40F8-AF16-1255195CA7F4}" type="pres">
      <dgm:prSet presAssocID="{B6523D90-F217-4D15-95ED-B4FBE15A5143}" presName="background" presStyleLbl="node0" presStyleIdx="2" presStyleCnt="3"/>
      <dgm:spPr/>
    </dgm:pt>
    <dgm:pt modelId="{C777B13D-E2FF-4536-B1B3-D32EFF2394D9}" type="pres">
      <dgm:prSet presAssocID="{B6523D90-F217-4D15-95ED-B4FBE15A5143}" presName="text" presStyleLbl="fgAcc0" presStyleIdx="2" presStyleCnt="3">
        <dgm:presLayoutVars>
          <dgm:chPref val="3"/>
        </dgm:presLayoutVars>
      </dgm:prSet>
      <dgm:spPr/>
    </dgm:pt>
    <dgm:pt modelId="{9B34A1A3-42A9-4651-B307-2FA9A57DF5D4}" type="pres">
      <dgm:prSet presAssocID="{B6523D90-F217-4D15-95ED-B4FBE15A5143}" presName="hierChild2" presStyleCnt="0"/>
      <dgm:spPr/>
    </dgm:pt>
  </dgm:ptLst>
  <dgm:cxnLst>
    <dgm:cxn modelId="{239B5007-5D3F-4B7E-A907-726CE1C94F6F}" srcId="{579897FA-C489-49E8-B90F-D1B3345844D6}" destId="{B6523D90-F217-4D15-95ED-B4FBE15A5143}" srcOrd="2" destOrd="0" parTransId="{CDC86D4E-924F-46BD-AC07-817E79AB5299}" sibTransId="{06920BC1-6458-4B1F-9C2B-418EC63B7C95}"/>
    <dgm:cxn modelId="{11BEAA69-A2CE-4613-8374-76B516407631}" type="presOf" srcId="{F9190804-F757-4BB7-A425-8EFD395998E1}" destId="{C418833F-0C13-4296-89BB-5FF5A82A3826}" srcOrd="0" destOrd="0" presId="urn:microsoft.com/office/officeart/2005/8/layout/hierarchy1"/>
    <dgm:cxn modelId="{273610B5-537C-4FE7-99F5-600355B0B98A}" srcId="{579897FA-C489-49E8-B90F-D1B3345844D6}" destId="{CE059E93-AAE1-4CC1-AA60-B5E0AE5E4D5A}" srcOrd="1" destOrd="0" parTransId="{F6462B6E-705C-4843-992D-EAE7236866A5}" sibTransId="{618B48E1-BE28-4666-91D6-A694B13D4AD5}"/>
    <dgm:cxn modelId="{157B5DCC-4504-4CD6-9034-C939A6C48072}" type="presOf" srcId="{579897FA-C489-49E8-B90F-D1B3345844D6}" destId="{3CB0A972-F5D7-4D71-ACB2-E439D75D084A}" srcOrd="0" destOrd="0" presId="urn:microsoft.com/office/officeart/2005/8/layout/hierarchy1"/>
    <dgm:cxn modelId="{52A0A8CD-D66B-4327-B318-722CE308D08D}" type="presOf" srcId="{B6523D90-F217-4D15-95ED-B4FBE15A5143}" destId="{C777B13D-E2FF-4536-B1B3-D32EFF2394D9}" srcOrd="0" destOrd="0" presId="urn:microsoft.com/office/officeart/2005/8/layout/hierarchy1"/>
    <dgm:cxn modelId="{5ED6AFE3-39B2-431D-B5C9-7708D7790A2B}" srcId="{579897FA-C489-49E8-B90F-D1B3345844D6}" destId="{F9190804-F757-4BB7-A425-8EFD395998E1}" srcOrd="0" destOrd="0" parTransId="{F85C84BE-DDA5-4DC9-8D8D-89EB733DAED7}" sibTransId="{E2E36F11-44FF-4F73-A447-20A7724DDA2B}"/>
    <dgm:cxn modelId="{0947AFE8-ED69-4168-A90E-035D68D903FA}" type="presOf" srcId="{CE059E93-AAE1-4CC1-AA60-B5E0AE5E4D5A}" destId="{44BBC597-D811-4C83-880A-B2DFC4B4671D}" srcOrd="0" destOrd="0" presId="urn:microsoft.com/office/officeart/2005/8/layout/hierarchy1"/>
    <dgm:cxn modelId="{BE7A3690-8A96-4797-9DB8-E735ED7A1F65}" type="presParOf" srcId="{3CB0A972-F5D7-4D71-ACB2-E439D75D084A}" destId="{F01609DF-F190-4361-9A31-7D35B1D08A2E}" srcOrd="0" destOrd="0" presId="urn:microsoft.com/office/officeart/2005/8/layout/hierarchy1"/>
    <dgm:cxn modelId="{803213F3-D42D-4E68-9E0E-CA2B8155C3BF}" type="presParOf" srcId="{F01609DF-F190-4361-9A31-7D35B1D08A2E}" destId="{5FF0357D-A158-486E-BB48-40F71B2106AC}" srcOrd="0" destOrd="0" presId="urn:microsoft.com/office/officeart/2005/8/layout/hierarchy1"/>
    <dgm:cxn modelId="{A91F0723-818E-4215-8EB4-B6CF94BA7DCD}" type="presParOf" srcId="{5FF0357D-A158-486E-BB48-40F71B2106AC}" destId="{17463D13-C4BD-490C-8D86-D25920EDF50F}" srcOrd="0" destOrd="0" presId="urn:microsoft.com/office/officeart/2005/8/layout/hierarchy1"/>
    <dgm:cxn modelId="{EE1BB017-3040-40C3-99C3-47C001F71341}" type="presParOf" srcId="{5FF0357D-A158-486E-BB48-40F71B2106AC}" destId="{C418833F-0C13-4296-89BB-5FF5A82A3826}" srcOrd="1" destOrd="0" presId="urn:microsoft.com/office/officeart/2005/8/layout/hierarchy1"/>
    <dgm:cxn modelId="{7FD037B0-9F9E-4377-8535-727D81D2BC8D}" type="presParOf" srcId="{F01609DF-F190-4361-9A31-7D35B1D08A2E}" destId="{6ACC0904-50CE-423B-B3A9-07243CB14C28}" srcOrd="1" destOrd="0" presId="urn:microsoft.com/office/officeart/2005/8/layout/hierarchy1"/>
    <dgm:cxn modelId="{0714F2BD-5AFE-4B6B-8701-D44C63043CA5}" type="presParOf" srcId="{3CB0A972-F5D7-4D71-ACB2-E439D75D084A}" destId="{6655087A-BC8F-475E-A685-612F1068C34D}" srcOrd="1" destOrd="0" presId="urn:microsoft.com/office/officeart/2005/8/layout/hierarchy1"/>
    <dgm:cxn modelId="{4E0D1110-E905-43B4-9742-56B42EB2711D}" type="presParOf" srcId="{6655087A-BC8F-475E-A685-612F1068C34D}" destId="{C6F0F153-1C7F-44D3-B850-24035F9ECF62}" srcOrd="0" destOrd="0" presId="urn:microsoft.com/office/officeart/2005/8/layout/hierarchy1"/>
    <dgm:cxn modelId="{7C84ED41-657C-4ED1-9F8F-DF25FA7D9560}" type="presParOf" srcId="{C6F0F153-1C7F-44D3-B850-24035F9ECF62}" destId="{724DFB81-0DDC-4285-B5A1-6E90C0960626}" srcOrd="0" destOrd="0" presId="urn:microsoft.com/office/officeart/2005/8/layout/hierarchy1"/>
    <dgm:cxn modelId="{C4CD5AF4-41B3-418B-BA9C-9AEE79BB3C7A}" type="presParOf" srcId="{C6F0F153-1C7F-44D3-B850-24035F9ECF62}" destId="{44BBC597-D811-4C83-880A-B2DFC4B4671D}" srcOrd="1" destOrd="0" presId="urn:microsoft.com/office/officeart/2005/8/layout/hierarchy1"/>
    <dgm:cxn modelId="{4C51B521-9755-470B-A5AA-CD93EA135996}" type="presParOf" srcId="{6655087A-BC8F-475E-A685-612F1068C34D}" destId="{684B0424-5B3F-4761-B70D-87C5C93B6851}" srcOrd="1" destOrd="0" presId="urn:microsoft.com/office/officeart/2005/8/layout/hierarchy1"/>
    <dgm:cxn modelId="{DA9B7994-6D45-465A-A326-31F2232726D9}" type="presParOf" srcId="{3CB0A972-F5D7-4D71-ACB2-E439D75D084A}" destId="{C9CB698E-3197-4C65-8E7F-D454D1E2DC41}" srcOrd="2" destOrd="0" presId="urn:microsoft.com/office/officeart/2005/8/layout/hierarchy1"/>
    <dgm:cxn modelId="{534A7465-31C4-4020-9293-AC2BBE1D003B}" type="presParOf" srcId="{C9CB698E-3197-4C65-8E7F-D454D1E2DC41}" destId="{E924A2A3-C37C-40E1-AFC9-7978FF485C54}" srcOrd="0" destOrd="0" presId="urn:microsoft.com/office/officeart/2005/8/layout/hierarchy1"/>
    <dgm:cxn modelId="{ADB20607-A5A5-433B-A04A-BB517B04A198}" type="presParOf" srcId="{E924A2A3-C37C-40E1-AFC9-7978FF485C54}" destId="{95958FB5-8AFB-40F8-AF16-1255195CA7F4}" srcOrd="0" destOrd="0" presId="urn:microsoft.com/office/officeart/2005/8/layout/hierarchy1"/>
    <dgm:cxn modelId="{DD5A2C0A-09D6-4025-89E0-DBC6A6D38BC1}" type="presParOf" srcId="{E924A2A3-C37C-40E1-AFC9-7978FF485C54}" destId="{C777B13D-E2FF-4536-B1B3-D32EFF2394D9}" srcOrd="1" destOrd="0" presId="urn:microsoft.com/office/officeart/2005/8/layout/hierarchy1"/>
    <dgm:cxn modelId="{B474C1BE-55FD-4376-9509-1EAB3848C569}" type="presParOf" srcId="{C9CB698E-3197-4C65-8E7F-D454D1E2DC41}" destId="{9B34A1A3-42A9-4651-B307-2FA9A57DF5D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1428EF1-49D1-44A0-8CBD-4369EB0A998C}" type="doc">
      <dgm:prSet loTypeId="urn:microsoft.com/office/officeart/2016/7/layout/BasicLinearProcessNumbered" loCatId="process" qsTypeId="urn:microsoft.com/office/officeart/2005/8/quickstyle/simple4" qsCatId="simple" csTypeId="urn:microsoft.com/office/officeart/2005/8/colors/colorful5" csCatId="colorful"/>
      <dgm:spPr/>
      <dgm:t>
        <a:bodyPr/>
        <a:lstStyle/>
        <a:p>
          <a:endParaRPr lang="en-US"/>
        </a:p>
      </dgm:t>
    </dgm:pt>
    <dgm:pt modelId="{43A4D259-57F2-4CEA-BE97-74C9A5757B02}">
      <dgm:prSet/>
      <dgm:spPr/>
      <dgm:t>
        <a:bodyPr/>
        <a:lstStyle/>
        <a:p>
          <a:r>
            <a:rPr lang="en-GB"/>
            <a:t>You do not need to include any sort of introduction on any question. </a:t>
          </a:r>
          <a:endParaRPr lang="en-US"/>
        </a:p>
      </dgm:t>
    </dgm:pt>
    <dgm:pt modelId="{FD5AEBDF-E73A-47CD-BAB4-74DFC260DC9C}" type="parTrans" cxnId="{18165BDD-37DB-420F-B826-49BC4787043C}">
      <dgm:prSet/>
      <dgm:spPr/>
      <dgm:t>
        <a:bodyPr/>
        <a:lstStyle/>
        <a:p>
          <a:endParaRPr lang="en-US"/>
        </a:p>
      </dgm:t>
    </dgm:pt>
    <dgm:pt modelId="{E4C2F7CE-769E-4D18-A3D1-01EAB8BD1A25}" type="sibTrans" cxnId="{18165BDD-37DB-420F-B826-49BC4787043C}">
      <dgm:prSet phldrT="1" phldr="0"/>
      <dgm:spPr/>
      <dgm:t>
        <a:bodyPr/>
        <a:lstStyle/>
        <a:p>
          <a:r>
            <a:rPr lang="en-US"/>
            <a:t>1</a:t>
          </a:r>
        </a:p>
      </dgm:t>
    </dgm:pt>
    <dgm:pt modelId="{AD752A45-332A-4EC4-A588-553FFF1CE35B}">
      <dgm:prSet/>
      <dgm:spPr/>
      <dgm:t>
        <a:bodyPr/>
        <a:lstStyle/>
        <a:p>
          <a:r>
            <a:rPr lang="en-GB"/>
            <a:t>It is best to have a closing statement on all questions. </a:t>
          </a:r>
          <a:endParaRPr lang="en-US"/>
        </a:p>
      </dgm:t>
    </dgm:pt>
    <dgm:pt modelId="{143F9EE3-CFA9-406E-BBCC-18FB6984D334}" type="parTrans" cxnId="{502721EB-9769-495A-9396-F2B57437A313}">
      <dgm:prSet/>
      <dgm:spPr/>
      <dgm:t>
        <a:bodyPr/>
        <a:lstStyle/>
        <a:p>
          <a:endParaRPr lang="en-US"/>
        </a:p>
      </dgm:t>
    </dgm:pt>
    <dgm:pt modelId="{20BB730E-04BC-4B40-A59B-476C701771A9}" type="sibTrans" cxnId="{502721EB-9769-495A-9396-F2B57437A313}">
      <dgm:prSet phldrT="2" phldr="0"/>
      <dgm:spPr/>
      <dgm:t>
        <a:bodyPr/>
        <a:lstStyle/>
        <a:p>
          <a:r>
            <a:rPr lang="en-US"/>
            <a:t>2</a:t>
          </a:r>
        </a:p>
      </dgm:t>
    </dgm:pt>
    <dgm:pt modelId="{98DC5BD8-E32A-4240-9AE4-104BDE9DF7B6}">
      <dgm:prSet/>
      <dgm:spPr/>
      <dgm:t>
        <a:bodyPr/>
        <a:lstStyle/>
        <a:p>
          <a:r>
            <a:rPr lang="en-GB"/>
            <a:t>All answers to the questions will be different. </a:t>
          </a:r>
          <a:endParaRPr lang="en-US"/>
        </a:p>
      </dgm:t>
    </dgm:pt>
    <dgm:pt modelId="{2CECC9DF-08F6-414C-9D44-A50F02D5F074}" type="parTrans" cxnId="{1DD367C4-15FF-41CF-879B-5A057152EDE3}">
      <dgm:prSet/>
      <dgm:spPr/>
      <dgm:t>
        <a:bodyPr/>
        <a:lstStyle/>
        <a:p>
          <a:endParaRPr lang="en-US"/>
        </a:p>
      </dgm:t>
    </dgm:pt>
    <dgm:pt modelId="{065D7F8E-B66D-49EF-9927-92FBB4C955E5}" type="sibTrans" cxnId="{1DD367C4-15FF-41CF-879B-5A057152EDE3}">
      <dgm:prSet phldrT="3" phldr="0"/>
      <dgm:spPr/>
      <dgm:t>
        <a:bodyPr/>
        <a:lstStyle/>
        <a:p>
          <a:r>
            <a:rPr lang="en-US"/>
            <a:t>3</a:t>
          </a:r>
        </a:p>
      </dgm:t>
    </dgm:pt>
    <dgm:pt modelId="{AC0DD17C-347C-4943-A385-E4ED95BB3A9A}">
      <dgm:prSet/>
      <dgm:spPr/>
      <dgm:t>
        <a:bodyPr/>
        <a:lstStyle/>
        <a:p>
          <a:r>
            <a:rPr lang="en-GB"/>
            <a:t>Draft session 5the June 2025 from 9am – 12pm.</a:t>
          </a:r>
          <a:endParaRPr lang="en-US"/>
        </a:p>
      </dgm:t>
    </dgm:pt>
    <dgm:pt modelId="{75628862-E299-4435-A425-9992AE1AD3C7}" type="parTrans" cxnId="{BAAB699F-20C0-4A82-AC30-D42D872A5158}">
      <dgm:prSet/>
      <dgm:spPr/>
      <dgm:t>
        <a:bodyPr/>
        <a:lstStyle/>
        <a:p>
          <a:endParaRPr lang="en-US"/>
        </a:p>
      </dgm:t>
    </dgm:pt>
    <dgm:pt modelId="{655A41CC-DABC-4502-B920-AC009E5AB55D}" type="sibTrans" cxnId="{BAAB699F-20C0-4A82-AC30-D42D872A5158}">
      <dgm:prSet phldrT="4" phldr="0"/>
      <dgm:spPr/>
      <dgm:t>
        <a:bodyPr/>
        <a:lstStyle/>
        <a:p>
          <a:r>
            <a:rPr lang="en-US"/>
            <a:t>4</a:t>
          </a:r>
        </a:p>
      </dgm:t>
    </dgm:pt>
    <dgm:pt modelId="{900052CE-9F39-4B35-BC4C-14E2187D65AA}" type="pres">
      <dgm:prSet presAssocID="{91428EF1-49D1-44A0-8CBD-4369EB0A998C}" presName="Name0" presStyleCnt="0">
        <dgm:presLayoutVars>
          <dgm:animLvl val="lvl"/>
          <dgm:resizeHandles val="exact"/>
        </dgm:presLayoutVars>
      </dgm:prSet>
      <dgm:spPr/>
    </dgm:pt>
    <dgm:pt modelId="{05D32A8B-4C44-47F9-9452-38074E7A1986}" type="pres">
      <dgm:prSet presAssocID="{43A4D259-57F2-4CEA-BE97-74C9A5757B02}" presName="compositeNode" presStyleCnt="0">
        <dgm:presLayoutVars>
          <dgm:bulletEnabled val="1"/>
        </dgm:presLayoutVars>
      </dgm:prSet>
      <dgm:spPr/>
    </dgm:pt>
    <dgm:pt modelId="{FD040A14-3622-4BCD-8E9F-5DA0EF4A3808}" type="pres">
      <dgm:prSet presAssocID="{43A4D259-57F2-4CEA-BE97-74C9A5757B02}" presName="bgRect" presStyleLbl="bgAccFollowNode1" presStyleIdx="0" presStyleCnt="4"/>
      <dgm:spPr/>
    </dgm:pt>
    <dgm:pt modelId="{8C892380-A8F2-4869-A99B-E63692BA5129}" type="pres">
      <dgm:prSet presAssocID="{E4C2F7CE-769E-4D18-A3D1-01EAB8BD1A25}" presName="sibTransNodeCircle" presStyleLbl="alignNode1" presStyleIdx="0" presStyleCnt="8">
        <dgm:presLayoutVars>
          <dgm:chMax val="0"/>
          <dgm:bulletEnabled/>
        </dgm:presLayoutVars>
      </dgm:prSet>
      <dgm:spPr/>
    </dgm:pt>
    <dgm:pt modelId="{D752ED09-3555-40E0-8542-BE183750A318}" type="pres">
      <dgm:prSet presAssocID="{43A4D259-57F2-4CEA-BE97-74C9A5757B02}" presName="bottomLine" presStyleLbl="alignNode1" presStyleIdx="1" presStyleCnt="8">
        <dgm:presLayoutVars/>
      </dgm:prSet>
      <dgm:spPr/>
    </dgm:pt>
    <dgm:pt modelId="{F062573B-8230-4969-A32D-EF0D6A970D6F}" type="pres">
      <dgm:prSet presAssocID="{43A4D259-57F2-4CEA-BE97-74C9A5757B02}" presName="nodeText" presStyleLbl="bgAccFollowNode1" presStyleIdx="0" presStyleCnt="4">
        <dgm:presLayoutVars>
          <dgm:bulletEnabled val="1"/>
        </dgm:presLayoutVars>
      </dgm:prSet>
      <dgm:spPr/>
    </dgm:pt>
    <dgm:pt modelId="{448B615C-09D7-4366-A41E-AE7D8E9A35C6}" type="pres">
      <dgm:prSet presAssocID="{E4C2F7CE-769E-4D18-A3D1-01EAB8BD1A25}" presName="sibTrans" presStyleCnt="0"/>
      <dgm:spPr/>
    </dgm:pt>
    <dgm:pt modelId="{8F907C40-32EE-43AD-9259-135ABBEE55E1}" type="pres">
      <dgm:prSet presAssocID="{AD752A45-332A-4EC4-A588-553FFF1CE35B}" presName="compositeNode" presStyleCnt="0">
        <dgm:presLayoutVars>
          <dgm:bulletEnabled val="1"/>
        </dgm:presLayoutVars>
      </dgm:prSet>
      <dgm:spPr/>
    </dgm:pt>
    <dgm:pt modelId="{D9481DBF-221A-46D0-BDD9-A1FD37244047}" type="pres">
      <dgm:prSet presAssocID="{AD752A45-332A-4EC4-A588-553FFF1CE35B}" presName="bgRect" presStyleLbl="bgAccFollowNode1" presStyleIdx="1" presStyleCnt="4"/>
      <dgm:spPr/>
    </dgm:pt>
    <dgm:pt modelId="{318E00A6-252F-4789-883B-4A9E7AE3CCA1}" type="pres">
      <dgm:prSet presAssocID="{20BB730E-04BC-4B40-A59B-476C701771A9}" presName="sibTransNodeCircle" presStyleLbl="alignNode1" presStyleIdx="2" presStyleCnt="8">
        <dgm:presLayoutVars>
          <dgm:chMax val="0"/>
          <dgm:bulletEnabled/>
        </dgm:presLayoutVars>
      </dgm:prSet>
      <dgm:spPr/>
    </dgm:pt>
    <dgm:pt modelId="{C1988B8D-C993-4A3E-9982-728376ED7653}" type="pres">
      <dgm:prSet presAssocID="{AD752A45-332A-4EC4-A588-553FFF1CE35B}" presName="bottomLine" presStyleLbl="alignNode1" presStyleIdx="3" presStyleCnt="8">
        <dgm:presLayoutVars/>
      </dgm:prSet>
      <dgm:spPr/>
    </dgm:pt>
    <dgm:pt modelId="{CFF2C6D3-4301-4DE4-BDE6-6621F02A1721}" type="pres">
      <dgm:prSet presAssocID="{AD752A45-332A-4EC4-A588-553FFF1CE35B}" presName="nodeText" presStyleLbl="bgAccFollowNode1" presStyleIdx="1" presStyleCnt="4">
        <dgm:presLayoutVars>
          <dgm:bulletEnabled val="1"/>
        </dgm:presLayoutVars>
      </dgm:prSet>
      <dgm:spPr/>
    </dgm:pt>
    <dgm:pt modelId="{B2021A26-F8F6-4D1B-8A23-3C7E2F8128DB}" type="pres">
      <dgm:prSet presAssocID="{20BB730E-04BC-4B40-A59B-476C701771A9}" presName="sibTrans" presStyleCnt="0"/>
      <dgm:spPr/>
    </dgm:pt>
    <dgm:pt modelId="{9729C155-97EE-4C0B-BA44-40CBD40F4103}" type="pres">
      <dgm:prSet presAssocID="{98DC5BD8-E32A-4240-9AE4-104BDE9DF7B6}" presName="compositeNode" presStyleCnt="0">
        <dgm:presLayoutVars>
          <dgm:bulletEnabled val="1"/>
        </dgm:presLayoutVars>
      </dgm:prSet>
      <dgm:spPr/>
    </dgm:pt>
    <dgm:pt modelId="{9E214DF8-0EEA-49AC-B6F7-C65077ECA530}" type="pres">
      <dgm:prSet presAssocID="{98DC5BD8-E32A-4240-9AE4-104BDE9DF7B6}" presName="bgRect" presStyleLbl="bgAccFollowNode1" presStyleIdx="2" presStyleCnt="4"/>
      <dgm:spPr/>
    </dgm:pt>
    <dgm:pt modelId="{4B7AE875-40E0-4A58-9616-83F2179031B9}" type="pres">
      <dgm:prSet presAssocID="{065D7F8E-B66D-49EF-9927-92FBB4C955E5}" presName="sibTransNodeCircle" presStyleLbl="alignNode1" presStyleIdx="4" presStyleCnt="8">
        <dgm:presLayoutVars>
          <dgm:chMax val="0"/>
          <dgm:bulletEnabled/>
        </dgm:presLayoutVars>
      </dgm:prSet>
      <dgm:spPr/>
    </dgm:pt>
    <dgm:pt modelId="{593ECDF9-E7E0-4E94-8303-A73BA7942FC3}" type="pres">
      <dgm:prSet presAssocID="{98DC5BD8-E32A-4240-9AE4-104BDE9DF7B6}" presName="bottomLine" presStyleLbl="alignNode1" presStyleIdx="5" presStyleCnt="8">
        <dgm:presLayoutVars/>
      </dgm:prSet>
      <dgm:spPr/>
    </dgm:pt>
    <dgm:pt modelId="{A33A1A26-5721-475C-A406-1F72D0DA93A2}" type="pres">
      <dgm:prSet presAssocID="{98DC5BD8-E32A-4240-9AE4-104BDE9DF7B6}" presName="nodeText" presStyleLbl="bgAccFollowNode1" presStyleIdx="2" presStyleCnt="4">
        <dgm:presLayoutVars>
          <dgm:bulletEnabled val="1"/>
        </dgm:presLayoutVars>
      </dgm:prSet>
      <dgm:spPr/>
    </dgm:pt>
    <dgm:pt modelId="{8F4F849B-4A66-41D5-9488-5CABF4DDA9C9}" type="pres">
      <dgm:prSet presAssocID="{065D7F8E-B66D-49EF-9927-92FBB4C955E5}" presName="sibTrans" presStyleCnt="0"/>
      <dgm:spPr/>
    </dgm:pt>
    <dgm:pt modelId="{99941783-61C0-4D8D-8376-B2E467A95C96}" type="pres">
      <dgm:prSet presAssocID="{AC0DD17C-347C-4943-A385-E4ED95BB3A9A}" presName="compositeNode" presStyleCnt="0">
        <dgm:presLayoutVars>
          <dgm:bulletEnabled val="1"/>
        </dgm:presLayoutVars>
      </dgm:prSet>
      <dgm:spPr/>
    </dgm:pt>
    <dgm:pt modelId="{23E4644F-70FA-4EB7-A504-24FEA5DA7254}" type="pres">
      <dgm:prSet presAssocID="{AC0DD17C-347C-4943-A385-E4ED95BB3A9A}" presName="bgRect" presStyleLbl="bgAccFollowNode1" presStyleIdx="3" presStyleCnt="4"/>
      <dgm:spPr/>
    </dgm:pt>
    <dgm:pt modelId="{6D2E7F88-A900-42FE-8DA8-8B9BE1D1AF66}" type="pres">
      <dgm:prSet presAssocID="{655A41CC-DABC-4502-B920-AC009E5AB55D}" presName="sibTransNodeCircle" presStyleLbl="alignNode1" presStyleIdx="6" presStyleCnt="8">
        <dgm:presLayoutVars>
          <dgm:chMax val="0"/>
          <dgm:bulletEnabled/>
        </dgm:presLayoutVars>
      </dgm:prSet>
      <dgm:spPr/>
    </dgm:pt>
    <dgm:pt modelId="{43D34698-AA7E-4F19-9AB8-BB94BE8A0383}" type="pres">
      <dgm:prSet presAssocID="{AC0DD17C-347C-4943-A385-E4ED95BB3A9A}" presName="bottomLine" presStyleLbl="alignNode1" presStyleIdx="7" presStyleCnt="8">
        <dgm:presLayoutVars/>
      </dgm:prSet>
      <dgm:spPr/>
    </dgm:pt>
    <dgm:pt modelId="{1EB6E72A-DBD0-421E-82C2-8CEBF557A6CD}" type="pres">
      <dgm:prSet presAssocID="{AC0DD17C-347C-4943-A385-E4ED95BB3A9A}" presName="nodeText" presStyleLbl="bgAccFollowNode1" presStyleIdx="3" presStyleCnt="4">
        <dgm:presLayoutVars>
          <dgm:bulletEnabled val="1"/>
        </dgm:presLayoutVars>
      </dgm:prSet>
      <dgm:spPr/>
    </dgm:pt>
  </dgm:ptLst>
  <dgm:cxnLst>
    <dgm:cxn modelId="{7FE12805-55EA-434D-A515-D637B47F4310}" type="presOf" srcId="{AD752A45-332A-4EC4-A588-553FFF1CE35B}" destId="{D9481DBF-221A-46D0-BDD9-A1FD37244047}" srcOrd="0" destOrd="0" presId="urn:microsoft.com/office/officeart/2016/7/layout/BasicLinearProcessNumbered"/>
    <dgm:cxn modelId="{32B8E81B-7E34-4C90-8D24-7423E9F70465}" type="presOf" srcId="{655A41CC-DABC-4502-B920-AC009E5AB55D}" destId="{6D2E7F88-A900-42FE-8DA8-8B9BE1D1AF66}" srcOrd="0" destOrd="0" presId="urn:microsoft.com/office/officeart/2016/7/layout/BasicLinearProcessNumbered"/>
    <dgm:cxn modelId="{B13C2B22-BD13-4233-B9FA-2607BE9D97E1}" type="presOf" srcId="{20BB730E-04BC-4B40-A59B-476C701771A9}" destId="{318E00A6-252F-4789-883B-4A9E7AE3CCA1}" srcOrd="0" destOrd="0" presId="urn:microsoft.com/office/officeart/2016/7/layout/BasicLinearProcessNumbered"/>
    <dgm:cxn modelId="{FA85CE22-75B1-4A49-B1E0-66F6FE8FC765}" type="presOf" srcId="{98DC5BD8-E32A-4240-9AE4-104BDE9DF7B6}" destId="{9E214DF8-0EEA-49AC-B6F7-C65077ECA530}" srcOrd="0" destOrd="0" presId="urn:microsoft.com/office/officeart/2016/7/layout/BasicLinearProcessNumbered"/>
    <dgm:cxn modelId="{EFBC023D-59D0-49A0-99AD-9B1DE2AB929F}" type="presOf" srcId="{43A4D259-57F2-4CEA-BE97-74C9A5757B02}" destId="{FD040A14-3622-4BCD-8E9F-5DA0EF4A3808}" srcOrd="0" destOrd="0" presId="urn:microsoft.com/office/officeart/2016/7/layout/BasicLinearProcessNumbered"/>
    <dgm:cxn modelId="{AF7D6B68-8B30-497A-B6AB-86D48657FD20}" type="presOf" srcId="{AC0DD17C-347C-4943-A385-E4ED95BB3A9A}" destId="{1EB6E72A-DBD0-421E-82C2-8CEBF557A6CD}" srcOrd="1" destOrd="0" presId="urn:microsoft.com/office/officeart/2016/7/layout/BasicLinearProcessNumbered"/>
    <dgm:cxn modelId="{D614827F-42A9-48D5-A417-9DF6F9365CBF}" type="presOf" srcId="{065D7F8E-B66D-49EF-9927-92FBB4C955E5}" destId="{4B7AE875-40E0-4A58-9616-83F2179031B9}" srcOrd="0" destOrd="0" presId="urn:microsoft.com/office/officeart/2016/7/layout/BasicLinearProcessNumbered"/>
    <dgm:cxn modelId="{BAAB699F-20C0-4A82-AC30-D42D872A5158}" srcId="{91428EF1-49D1-44A0-8CBD-4369EB0A998C}" destId="{AC0DD17C-347C-4943-A385-E4ED95BB3A9A}" srcOrd="3" destOrd="0" parTransId="{75628862-E299-4435-A425-9992AE1AD3C7}" sibTransId="{655A41CC-DABC-4502-B920-AC009E5AB55D}"/>
    <dgm:cxn modelId="{DE2CB2A6-D6E2-4013-AF4D-670BD7C5D5E3}" type="presOf" srcId="{91428EF1-49D1-44A0-8CBD-4369EB0A998C}" destId="{900052CE-9F39-4B35-BC4C-14E2187D65AA}" srcOrd="0" destOrd="0" presId="urn:microsoft.com/office/officeart/2016/7/layout/BasicLinearProcessNumbered"/>
    <dgm:cxn modelId="{478E6EB2-2FED-4CFE-9F84-31AD8629E58A}" type="presOf" srcId="{98DC5BD8-E32A-4240-9AE4-104BDE9DF7B6}" destId="{A33A1A26-5721-475C-A406-1F72D0DA93A2}" srcOrd="1" destOrd="0" presId="urn:microsoft.com/office/officeart/2016/7/layout/BasicLinearProcessNumbered"/>
    <dgm:cxn modelId="{FE9223BD-E9F2-4016-ACF7-83182D64FF44}" type="presOf" srcId="{AC0DD17C-347C-4943-A385-E4ED95BB3A9A}" destId="{23E4644F-70FA-4EB7-A504-24FEA5DA7254}" srcOrd="0" destOrd="0" presId="urn:microsoft.com/office/officeart/2016/7/layout/BasicLinearProcessNumbered"/>
    <dgm:cxn modelId="{1DD367C4-15FF-41CF-879B-5A057152EDE3}" srcId="{91428EF1-49D1-44A0-8CBD-4369EB0A998C}" destId="{98DC5BD8-E32A-4240-9AE4-104BDE9DF7B6}" srcOrd="2" destOrd="0" parTransId="{2CECC9DF-08F6-414C-9D44-A50F02D5F074}" sibTransId="{065D7F8E-B66D-49EF-9927-92FBB4C955E5}"/>
    <dgm:cxn modelId="{01F0B8CE-D68C-4AB6-85F7-5432B70D1713}" type="presOf" srcId="{AD752A45-332A-4EC4-A588-553FFF1CE35B}" destId="{CFF2C6D3-4301-4DE4-BDE6-6621F02A1721}" srcOrd="1" destOrd="0" presId="urn:microsoft.com/office/officeart/2016/7/layout/BasicLinearProcessNumbered"/>
    <dgm:cxn modelId="{18165BDD-37DB-420F-B826-49BC4787043C}" srcId="{91428EF1-49D1-44A0-8CBD-4369EB0A998C}" destId="{43A4D259-57F2-4CEA-BE97-74C9A5757B02}" srcOrd="0" destOrd="0" parTransId="{FD5AEBDF-E73A-47CD-BAB4-74DFC260DC9C}" sibTransId="{E4C2F7CE-769E-4D18-A3D1-01EAB8BD1A25}"/>
    <dgm:cxn modelId="{502721EB-9769-495A-9396-F2B57437A313}" srcId="{91428EF1-49D1-44A0-8CBD-4369EB0A998C}" destId="{AD752A45-332A-4EC4-A588-553FFF1CE35B}" srcOrd="1" destOrd="0" parTransId="{143F9EE3-CFA9-406E-BBCC-18FB6984D334}" sibTransId="{20BB730E-04BC-4B40-A59B-476C701771A9}"/>
    <dgm:cxn modelId="{2B21E3F2-9753-42A4-AFF9-433DD25A778E}" type="presOf" srcId="{E4C2F7CE-769E-4D18-A3D1-01EAB8BD1A25}" destId="{8C892380-A8F2-4869-A99B-E63692BA5129}" srcOrd="0" destOrd="0" presId="urn:microsoft.com/office/officeart/2016/7/layout/BasicLinearProcessNumbered"/>
    <dgm:cxn modelId="{49E9ECF8-8684-4197-90BA-DF4DBE981DE7}" type="presOf" srcId="{43A4D259-57F2-4CEA-BE97-74C9A5757B02}" destId="{F062573B-8230-4969-A32D-EF0D6A970D6F}" srcOrd="1" destOrd="0" presId="urn:microsoft.com/office/officeart/2016/7/layout/BasicLinearProcessNumbered"/>
    <dgm:cxn modelId="{1BB30600-CE15-464A-8B3B-85AE5D75ECFD}" type="presParOf" srcId="{900052CE-9F39-4B35-BC4C-14E2187D65AA}" destId="{05D32A8B-4C44-47F9-9452-38074E7A1986}" srcOrd="0" destOrd="0" presId="urn:microsoft.com/office/officeart/2016/7/layout/BasicLinearProcessNumbered"/>
    <dgm:cxn modelId="{EC14EF32-BAF5-4371-A8B9-2B6DB7F8436E}" type="presParOf" srcId="{05D32A8B-4C44-47F9-9452-38074E7A1986}" destId="{FD040A14-3622-4BCD-8E9F-5DA0EF4A3808}" srcOrd="0" destOrd="0" presId="urn:microsoft.com/office/officeart/2016/7/layout/BasicLinearProcessNumbered"/>
    <dgm:cxn modelId="{352133EB-2960-43D1-9BC4-D43193FC9506}" type="presParOf" srcId="{05D32A8B-4C44-47F9-9452-38074E7A1986}" destId="{8C892380-A8F2-4869-A99B-E63692BA5129}" srcOrd="1" destOrd="0" presId="urn:microsoft.com/office/officeart/2016/7/layout/BasicLinearProcessNumbered"/>
    <dgm:cxn modelId="{1328C89F-7A67-4872-A088-A224632E9952}" type="presParOf" srcId="{05D32A8B-4C44-47F9-9452-38074E7A1986}" destId="{D752ED09-3555-40E0-8542-BE183750A318}" srcOrd="2" destOrd="0" presId="urn:microsoft.com/office/officeart/2016/7/layout/BasicLinearProcessNumbered"/>
    <dgm:cxn modelId="{CF4A2F17-972E-40FF-877A-23AFEFBDD9C9}" type="presParOf" srcId="{05D32A8B-4C44-47F9-9452-38074E7A1986}" destId="{F062573B-8230-4969-A32D-EF0D6A970D6F}" srcOrd="3" destOrd="0" presId="urn:microsoft.com/office/officeart/2016/7/layout/BasicLinearProcessNumbered"/>
    <dgm:cxn modelId="{D060024B-9633-4CF2-9CD0-FA8A8703A366}" type="presParOf" srcId="{900052CE-9F39-4B35-BC4C-14E2187D65AA}" destId="{448B615C-09D7-4366-A41E-AE7D8E9A35C6}" srcOrd="1" destOrd="0" presId="urn:microsoft.com/office/officeart/2016/7/layout/BasicLinearProcessNumbered"/>
    <dgm:cxn modelId="{D0D0F607-9CD5-4413-9530-5311D2D21777}" type="presParOf" srcId="{900052CE-9F39-4B35-BC4C-14E2187D65AA}" destId="{8F907C40-32EE-43AD-9259-135ABBEE55E1}" srcOrd="2" destOrd="0" presId="urn:microsoft.com/office/officeart/2016/7/layout/BasicLinearProcessNumbered"/>
    <dgm:cxn modelId="{97A28204-8CC6-4419-B915-3DB872790D67}" type="presParOf" srcId="{8F907C40-32EE-43AD-9259-135ABBEE55E1}" destId="{D9481DBF-221A-46D0-BDD9-A1FD37244047}" srcOrd="0" destOrd="0" presId="urn:microsoft.com/office/officeart/2016/7/layout/BasicLinearProcessNumbered"/>
    <dgm:cxn modelId="{48B5B30D-01C4-4626-A9FB-57745A61F6EC}" type="presParOf" srcId="{8F907C40-32EE-43AD-9259-135ABBEE55E1}" destId="{318E00A6-252F-4789-883B-4A9E7AE3CCA1}" srcOrd="1" destOrd="0" presId="urn:microsoft.com/office/officeart/2016/7/layout/BasicLinearProcessNumbered"/>
    <dgm:cxn modelId="{31E341F3-96C0-4261-821A-3A126B6CC3B8}" type="presParOf" srcId="{8F907C40-32EE-43AD-9259-135ABBEE55E1}" destId="{C1988B8D-C993-4A3E-9982-728376ED7653}" srcOrd="2" destOrd="0" presId="urn:microsoft.com/office/officeart/2016/7/layout/BasicLinearProcessNumbered"/>
    <dgm:cxn modelId="{9838E7EB-14A5-4C25-B3EB-411A4BFD11C2}" type="presParOf" srcId="{8F907C40-32EE-43AD-9259-135ABBEE55E1}" destId="{CFF2C6D3-4301-4DE4-BDE6-6621F02A1721}" srcOrd="3" destOrd="0" presId="urn:microsoft.com/office/officeart/2016/7/layout/BasicLinearProcessNumbered"/>
    <dgm:cxn modelId="{0E017AE7-53DC-4DA6-932F-B4E06ED254BB}" type="presParOf" srcId="{900052CE-9F39-4B35-BC4C-14E2187D65AA}" destId="{B2021A26-F8F6-4D1B-8A23-3C7E2F8128DB}" srcOrd="3" destOrd="0" presId="urn:microsoft.com/office/officeart/2016/7/layout/BasicLinearProcessNumbered"/>
    <dgm:cxn modelId="{AC90B3C1-DB3A-4161-AFB2-4B5DA59C31B6}" type="presParOf" srcId="{900052CE-9F39-4B35-BC4C-14E2187D65AA}" destId="{9729C155-97EE-4C0B-BA44-40CBD40F4103}" srcOrd="4" destOrd="0" presId="urn:microsoft.com/office/officeart/2016/7/layout/BasicLinearProcessNumbered"/>
    <dgm:cxn modelId="{EBB35A0B-7FB9-4666-8069-FFAE406C427B}" type="presParOf" srcId="{9729C155-97EE-4C0B-BA44-40CBD40F4103}" destId="{9E214DF8-0EEA-49AC-B6F7-C65077ECA530}" srcOrd="0" destOrd="0" presId="urn:microsoft.com/office/officeart/2016/7/layout/BasicLinearProcessNumbered"/>
    <dgm:cxn modelId="{5D5DD177-E15D-4FFD-9203-11AFA77F56E8}" type="presParOf" srcId="{9729C155-97EE-4C0B-BA44-40CBD40F4103}" destId="{4B7AE875-40E0-4A58-9616-83F2179031B9}" srcOrd="1" destOrd="0" presId="urn:microsoft.com/office/officeart/2016/7/layout/BasicLinearProcessNumbered"/>
    <dgm:cxn modelId="{B1572866-FD64-48AE-9D6A-D6CAACAA9614}" type="presParOf" srcId="{9729C155-97EE-4C0B-BA44-40CBD40F4103}" destId="{593ECDF9-E7E0-4E94-8303-A73BA7942FC3}" srcOrd="2" destOrd="0" presId="urn:microsoft.com/office/officeart/2016/7/layout/BasicLinearProcessNumbered"/>
    <dgm:cxn modelId="{1F059B1E-ABA5-4DAA-950D-FB2400F13A50}" type="presParOf" srcId="{9729C155-97EE-4C0B-BA44-40CBD40F4103}" destId="{A33A1A26-5721-475C-A406-1F72D0DA93A2}" srcOrd="3" destOrd="0" presId="urn:microsoft.com/office/officeart/2016/7/layout/BasicLinearProcessNumbered"/>
    <dgm:cxn modelId="{425AAD4A-816F-42C1-9D10-36E6940AE024}" type="presParOf" srcId="{900052CE-9F39-4B35-BC4C-14E2187D65AA}" destId="{8F4F849B-4A66-41D5-9488-5CABF4DDA9C9}" srcOrd="5" destOrd="0" presId="urn:microsoft.com/office/officeart/2016/7/layout/BasicLinearProcessNumbered"/>
    <dgm:cxn modelId="{E0D48A5D-77F1-40B2-BBAA-E229DCFEF512}" type="presParOf" srcId="{900052CE-9F39-4B35-BC4C-14E2187D65AA}" destId="{99941783-61C0-4D8D-8376-B2E467A95C96}" srcOrd="6" destOrd="0" presId="urn:microsoft.com/office/officeart/2016/7/layout/BasicLinearProcessNumbered"/>
    <dgm:cxn modelId="{5B4D25CB-2110-4B5D-9619-84AC1F9D21CF}" type="presParOf" srcId="{99941783-61C0-4D8D-8376-B2E467A95C96}" destId="{23E4644F-70FA-4EB7-A504-24FEA5DA7254}" srcOrd="0" destOrd="0" presId="urn:microsoft.com/office/officeart/2016/7/layout/BasicLinearProcessNumbered"/>
    <dgm:cxn modelId="{E8B3AFAC-6D15-4811-AD3E-8CDE8FE40827}" type="presParOf" srcId="{99941783-61C0-4D8D-8376-B2E467A95C96}" destId="{6D2E7F88-A900-42FE-8DA8-8B9BE1D1AF66}" srcOrd="1" destOrd="0" presId="urn:microsoft.com/office/officeart/2016/7/layout/BasicLinearProcessNumbered"/>
    <dgm:cxn modelId="{6E277CB4-F03A-4386-BDA7-0C07101DBAC9}" type="presParOf" srcId="{99941783-61C0-4D8D-8376-B2E467A95C96}" destId="{43D34698-AA7E-4F19-9AB8-BB94BE8A0383}" srcOrd="2" destOrd="0" presId="urn:microsoft.com/office/officeart/2016/7/layout/BasicLinearProcessNumbered"/>
    <dgm:cxn modelId="{F662DA23-0210-4EF7-B105-BF70A5A47896}" type="presParOf" srcId="{99941783-61C0-4D8D-8376-B2E467A95C96}" destId="{1EB6E72A-DBD0-421E-82C2-8CEBF557A6CD}"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C47BF89-E084-41DD-81A6-530845373BD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BD754FC-4C07-423A-ABC0-6583E89EDD69}">
      <dgm:prSet/>
      <dgm:spPr/>
      <dgm:t>
        <a:bodyPr/>
        <a:lstStyle/>
        <a:p>
          <a:pPr>
            <a:defRPr cap="all"/>
          </a:pPr>
          <a:r>
            <a:rPr lang="en-GB"/>
            <a:t>Exporting and the process </a:t>
          </a:r>
          <a:endParaRPr lang="en-US"/>
        </a:p>
      </dgm:t>
    </dgm:pt>
    <dgm:pt modelId="{FAAAD83F-5030-4410-A8CE-0326FCD6D838}" type="parTrans" cxnId="{B26FDF73-531A-4291-B132-492B3D2CB8A9}">
      <dgm:prSet/>
      <dgm:spPr/>
      <dgm:t>
        <a:bodyPr/>
        <a:lstStyle/>
        <a:p>
          <a:endParaRPr lang="en-US"/>
        </a:p>
      </dgm:t>
    </dgm:pt>
    <dgm:pt modelId="{4D35BE6D-7C50-4BD4-B154-C44582654224}" type="sibTrans" cxnId="{B26FDF73-531A-4291-B132-492B3D2CB8A9}">
      <dgm:prSet/>
      <dgm:spPr/>
      <dgm:t>
        <a:bodyPr/>
        <a:lstStyle/>
        <a:p>
          <a:endParaRPr lang="en-US"/>
        </a:p>
      </dgm:t>
    </dgm:pt>
    <dgm:pt modelId="{414F0930-8F3A-44B8-B244-1580DD042704}">
      <dgm:prSet/>
      <dgm:spPr/>
      <dgm:t>
        <a:bodyPr/>
        <a:lstStyle/>
        <a:p>
          <a:pPr>
            <a:defRPr cap="all"/>
          </a:pPr>
          <a:r>
            <a:rPr lang="en-GB"/>
            <a:t>Business ethics, morals and the law. </a:t>
          </a:r>
          <a:endParaRPr lang="en-US"/>
        </a:p>
      </dgm:t>
    </dgm:pt>
    <dgm:pt modelId="{4C05A615-F142-42AE-9BDC-1B52D2202BE6}" type="parTrans" cxnId="{F000D5F1-3E31-43C1-8999-E6D0EBA64B8E}">
      <dgm:prSet/>
      <dgm:spPr/>
      <dgm:t>
        <a:bodyPr/>
        <a:lstStyle/>
        <a:p>
          <a:endParaRPr lang="en-US"/>
        </a:p>
      </dgm:t>
    </dgm:pt>
    <dgm:pt modelId="{86D089D1-495E-446F-940C-79CDA69054AA}" type="sibTrans" cxnId="{F000D5F1-3E31-43C1-8999-E6D0EBA64B8E}">
      <dgm:prSet/>
      <dgm:spPr/>
      <dgm:t>
        <a:bodyPr/>
        <a:lstStyle/>
        <a:p>
          <a:endParaRPr lang="en-US"/>
        </a:p>
      </dgm:t>
    </dgm:pt>
    <dgm:pt modelId="{F978D872-3E51-43F4-9145-2D079A3AB810}">
      <dgm:prSet/>
      <dgm:spPr/>
      <dgm:t>
        <a:bodyPr/>
        <a:lstStyle/>
        <a:p>
          <a:pPr>
            <a:defRPr cap="all"/>
          </a:pPr>
          <a:r>
            <a:rPr lang="en-GB"/>
            <a:t>Module evaluation form!</a:t>
          </a:r>
          <a:endParaRPr lang="en-US"/>
        </a:p>
      </dgm:t>
    </dgm:pt>
    <dgm:pt modelId="{F962D3B4-55F2-4682-AA7A-CCDEF25573EB}" type="parTrans" cxnId="{35103AE9-285B-4B44-96CD-18F5183A62FE}">
      <dgm:prSet/>
      <dgm:spPr/>
      <dgm:t>
        <a:bodyPr/>
        <a:lstStyle/>
        <a:p>
          <a:endParaRPr lang="en-US"/>
        </a:p>
      </dgm:t>
    </dgm:pt>
    <dgm:pt modelId="{952EEA84-138D-40EC-8B6C-85891F3B9E33}" type="sibTrans" cxnId="{35103AE9-285B-4B44-96CD-18F5183A62FE}">
      <dgm:prSet/>
      <dgm:spPr/>
      <dgm:t>
        <a:bodyPr/>
        <a:lstStyle/>
        <a:p>
          <a:endParaRPr lang="en-US"/>
        </a:p>
      </dgm:t>
    </dgm:pt>
    <dgm:pt modelId="{9AE3D467-DAB6-4995-A7BC-A82B90395E34}" type="pres">
      <dgm:prSet presAssocID="{0C47BF89-E084-41DD-81A6-530845373BDC}" presName="root" presStyleCnt="0">
        <dgm:presLayoutVars>
          <dgm:dir/>
          <dgm:resizeHandles val="exact"/>
        </dgm:presLayoutVars>
      </dgm:prSet>
      <dgm:spPr/>
    </dgm:pt>
    <dgm:pt modelId="{714F80EB-3060-425C-96B0-59148DFEEB53}" type="pres">
      <dgm:prSet presAssocID="{7BD754FC-4C07-423A-ABC0-6583E89EDD69}" presName="compNode" presStyleCnt="0"/>
      <dgm:spPr/>
    </dgm:pt>
    <dgm:pt modelId="{32FB21ED-FA5F-4AD2-92ED-6B0128E1E2B7}" type="pres">
      <dgm:prSet presAssocID="{7BD754FC-4C07-423A-ABC0-6583E89EDD69}" presName="iconBgRect" presStyleLbl="bgShp" presStyleIdx="0" presStyleCnt="3"/>
      <dgm:spPr>
        <a:prstGeom prst="round2DiagRect">
          <a:avLst>
            <a:gd name="adj1" fmla="val 29727"/>
            <a:gd name="adj2" fmla="val 0"/>
          </a:avLst>
        </a:prstGeom>
      </dgm:spPr>
    </dgm:pt>
    <dgm:pt modelId="{987154CA-45D4-4457-93E4-6F141DBC577B}" type="pres">
      <dgm:prSet presAssocID="{7BD754FC-4C07-423A-ABC0-6583E89EDD6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a:ext>
      </dgm:extLst>
    </dgm:pt>
    <dgm:pt modelId="{93C1CDEC-0FD8-4871-AE6B-88E47E8A9068}" type="pres">
      <dgm:prSet presAssocID="{7BD754FC-4C07-423A-ABC0-6583E89EDD69}" presName="spaceRect" presStyleCnt="0"/>
      <dgm:spPr/>
    </dgm:pt>
    <dgm:pt modelId="{CFC220A7-53D0-4BAF-A33C-14CF24B96890}" type="pres">
      <dgm:prSet presAssocID="{7BD754FC-4C07-423A-ABC0-6583E89EDD69}" presName="textRect" presStyleLbl="revTx" presStyleIdx="0" presStyleCnt="3">
        <dgm:presLayoutVars>
          <dgm:chMax val="1"/>
          <dgm:chPref val="1"/>
        </dgm:presLayoutVars>
      </dgm:prSet>
      <dgm:spPr/>
    </dgm:pt>
    <dgm:pt modelId="{3BC7A3A0-FB03-4B4B-B26A-346999E5F6D8}" type="pres">
      <dgm:prSet presAssocID="{4D35BE6D-7C50-4BD4-B154-C44582654224}" presName="sibTrans" presStyleCnt="0"/>
      <dgm:spPr/>
    </dgm:pt>
    <dgm:pt modelId="{A879658C-F4D5-4BEF-97F0-E7333FCF983C}" type="pres">
      <dgm:prSet presAssocID="{414F0930-8F3A-44B8-B244-1580DD042704}" presName="compNode" presStyleCnt="0"/>
      <dgm:spPr/>
    </dgm:pt>
    <dgm:pt modelId="{E2E29F3A-C33F-47E8-A3A7-CAE8A3F75CBA}" type="pres">
      <dgm:prSet presAssocID="{414F0930-8F3A-44B8-B244-1580DD042704}" presName="iconBgRect" presStyleLbl="bgShp" presStyleIdx="1" presStyleCnt="3"/>
      <dgm:spPr>
        <a:prstGeom prst="round2DiagRect">
          <a:avLst>
            <a:gd name="adj1" fmla="val 29727"/>
            <a:gd name="adj2" fmla="val 0"/>
          </a:avLst>
        </a:prstGeom>
      </dgm:spPr>
    </dgm:pt>
    <dgm:pt modelId="{156BF58C-5FEF-49A4-8338-2902CD767AA3}" type="pres">
      <dgm:prSet presAssocID="{414F0930-8F3A-44B8-B244-1580DD04270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BE730779-B2A1-4211-997D-0EB47334728D}" type="pres">
      <dgm:prSet presAssocID="{414F0930-8F3A-44B8-B244-1580DD042704}" presName="spaceRect" presStyleCnt="0"/>
      <dgm:spPr/>
    </dgm:pt>
    <dgm:pt modelId="{B311B9B0-4529-46FB-B26C-7CAE27E3404B}" type="pres">
      <dgm:prSet presAssocID="{414F0930-8F3A-44B8-B244-1580DD042704}" presName="textRect" presStyleLbl="revTx" presStyleIdx="1" presStyleCnt="3">
        <dgm:presLayoutVars>
          <dgm:chMax val="1"/>
          <dgm:chPref val="1"/>
        </dgm:presLayoutVars>
      </dgm:prSet>
      <dgm:spPr/>
    </dgm:pt>
    <dgm:pt modelId="{ADFA47D2-3C1F-4455-9A54-3B054B3BE041}" type="pres">
      <dgm:prSet presAssocID="{86D089D1-495E-446F-940C-79CDA69054AA}" presName="sibTrans" presStyleCnt="0"/>
      <dgm:spPr/>
    </dgm:pt>
    <dgm:pt modelId="{D03A0471-4E34-4114-A6C1-9DBC5A6C7F36}" type="pres">
      <dgm:prSet presAssocID="{F978D872-3E51-43F4-9145-2D079A3AB810}" presName="compNode" presStyleCnt="0"/>
      <dgm:spPr/>
    </dgm:pt>
    <dgm:pt modelId="{B3ADA1D9-CD70-416D-9A91-CFFE8EDBD984}" type="pres">
      <dgm:prSet presAssocID="{F978D872-3E51-43F4-9145-2D079A3AB810}" presName="iconBgRect" presStyleLbl="bgShp" presStyleIdx="2" presStyleCnt="3"/>
      <dgm:spPr>
        <a:prstGeom prst="round2DiagRect">
          <a:avLst>
            <a:gd name="adj1" fmla="val 29727"/>
            <a:gd name="adj2" fmla="val 0"/>
          </a:avLst>
        </a:prstGeom>
      </dgm:spPr>
    </dgm:pt>
    <dgm:pt modelId="{C6474A86-6229-4D55-9433-D4E24FDF4532}" type="pres">
      <dgm:prSet presAssocID="{F978D872-3E51-43F4-9145-2D079A3AB81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5D4FBA1A-0F46-4E7F-B191-99DF9512FF60}" type="pres">
      <dgm:prSet presAssocID="{F978D872-3E51-43F4-9145-2D079A3AB810}" presName="spaceRect" presStyleCnt="0"/>
      <dgm:spPr/>
    </dgm:pt>
    <dgm:pt modelId="{6E982445-CEB8-43BF-83F4-7B8FD7C4DCBA}" type="pres">
      <dgm:prSet presAssocID="{F978D872-3E51-43F4-9145-2D079A3AB810}" presName="textRect" presStyleLbl="revTx" presStyleIdx="2" presStyleCnt="3">
        <dgm:presLayoutVars>
          <dgm:chMax val="1"/>
          <dgm:chPref val="1"/>
        </dgm:presLayoutVars>
      </dgm:prSet>
      <dgm:spPr/>
    </dgm:pt>
  </dgm:ptLst>
  <dgm:cxnLst>
    <dgm:cxn modelId="{E8B69526-43AF-421F-8509-CCD7FE505E17}" type="presOf" srcId="{7BD754FC-4C07-423A-ABC0-6583E89EDD69}" destId="{CFC220A7-53D0-4BAF-A33C-14CF24B96890}" srcOrd="0" destOrd="0" presId="urn:microsoft.com/office/officeart/2018/5/layout/IconLeafLabelList"/>
    <dgm:cxn modelId="{4376A35C-9FD0-407A-A660-079D762327CE}" type="presOf" srcId="{0C47BF89-E084-41DD-81A6-530845373BDC}" destId="{9AE3D467-DAB6-4995-A7BC-A82B90395E34}" srcOrd="0" destOrd="0" presId="urn:microsoft.com/office/officeart/2018/5/layout/IconLeafLabelList"/>
    <dgm:cxn modelId="{B26FDF73-531A-4291-B132-492B3D2CB8A9}" srcId="{0C47BF89-E084-41DD-81A6-530845373BDC}" destId="{7BD754FC-4C07-423A-ABC0-6583E89EDD69}" srcOrd="0" destOrd="0" parTransId="{FAAAD83F-5030-4410-A8CE-0326FCD6D838}" sibTransId="{4D35BE6D-7C50-4BD4-B154-C44582654224}"/>
    <dgm:cxn modelId="{9292A7A1-4AF1-4928-9575-8C03783EC27E}" type="presOf" srcId="{F978D872-3E51-43F4-9145-2D079A3AB810}" destId="{6E982445-CEB8-43BF-83F4-7B8FD7C4DCBA}" srcOrd="0" destOrd="0" presId="urn:microsoft.com/office/officeart/2018/5/layout/IconLeafLabelList"/>
    <dgm:cxn modelId="{874F43C0-C919-408A-9323-CCEED93446F3}" type="presOf" srcId="{414F0930-8F3A-44B8-B244-1580DD042704}" destId="{B311B9B0-4529-46FB-B26C-7CAE27E3404B}" srcOrd="0" destOrd="0" presId="urn:microsoft.com/office/officeart/2018/5/layout/IconLeafLabelList"/>
    <dgm:cxn modelId="{35103AE9-285B-4B44-96CD-18F5183A62FE}" srcId="{0C47BF89-E084-41DD-81A6-530845373BDC}" destId="{F978D872-3E51-43F4-9145-2D079A3AB810}" srcOrd="2" destOrd="0" parTransId="{F962D3B4-55F2-4682-AA7A-CCDEF25573EB}" sibTransId="{952EEA84-138D-40EC-8B6C-85891F3B9E33}"/>
    <dgm:cxn modelId="{F000D5F1-3E31-43C1-8999-E6D0EBA64B8E}" srcId="{0C47BF89-E084-41DD-81A6-530845373BDC}" destId="{414F0930-8F3A-44B8-B244-1580DD042704}" srcOrd="1" destOrd="0" parTransId="{4C05A615-F142-42AE-9BDC-1B52D2202BE6}" sibTransId="{86D089D1-495E-446F-940C-79CDA69054AA}"/>
    <dgm:cxn modelId="{9DDBAC5E-C787-468F-9A20-5F5DAAD749B3}" type="presParOf" srcId="{9AE3D467-DAB6-4995-A7BC-A82B90395E34}" destId="{714F80EB-3060-425C-96B0-59148DFEEB53}" srcOrd="0" destOrd="0" presId="urn:microsoft.com/office/officeart/2018/5/layout/IconLeafLabelList"/>
    <dgm:cxn modelId="{48D2CDBD-5144-4A61-AB2D-824002B253F9}" type="presParOf" srcId="{714F80EB-3060-425C-96B0-59148DFEEB53}" destId="{32FB21ED-FA5F-4AD2-92ED-6B0128E1E2B7}" srcOrd="0" destOrd="0" presId="urn:microsoft.com/office/officeart/2018/5/layout/IconLeafLabelList"/>
    <dgm:cxn modelId="{5843FCBC-59F0-4218-B824-89430FB0AA95}" type="presParOf" srcId="{714F80EB-3060-425C-96B0-59148DFEEB53}" destId="{987154CA-45D4-4457-93E4-6F141DBC577B}" srcOrd="1" destOrd="0" presId="urn:microsoft.com/office/officeart/2018/5/layout/IconLeafLabelList"/>
    <dgm:cxn modelId="{5D4BBDE3-718D-46F0-BB2E-49A8E243677F}" type="presParOf" srcId="{714F80EB-3060-425C-96B0-59148DFEEB53}" destId="{93C1CDEC-0FD8-4871-AE6B-88E47E8A9068}" srcOrd="2" destOrd="0" presId="urn:microsoft.com/office/officeart/2018/5/layout/IconLeafLabelList"/>
    <dgm:cxn modelId="{1EBFF6F7-7FF7-40CC-8F11-9AA36301D30C}" type="presParOf" srcId="{714F80EB-3060-425C-96B0-59148DFEEB53}" destId="{CFC220A7-53D0-4BAF-A33C-14CF24B96890}" srcOrd="3" destOrd="0" presId="urn:microsoft.com/office/officeart/2018/5/layout/IconLeafLabelList"/>
    <dgm:cxn modelId="{200749D1-4F98-4130-AE21-E27985E4FAC2}" type="presParOf" srcId="{9AE3D467-DAB6-4995-A7BC-A82B90395E34}" destId="{3BC7A3A0-FB03-4B4B-B26A-346999E5F6D8}" srcOrd="1" destOrd="0" presId="urn:microsoft.com/office/officeart/2018/5/layout/IconLeafLabelList"/>
    <dgm:cxn modelId="{3E063610-4396-4AA8-9F82-5706E9EA7649}" type="presParOf" srcId="{9AE3D467-DAB6-4995-A7BC-A82B90395E34}" destId="{A879658C-F4D5-4BEF-97F0-E7333FCF983C}" srcOrd="2" destOrd="0" presId="urn:microsoft.com/office/officeart/2018/5/layout/IconLeafLabelList"/>
    <dgm:cxn modelId="{33C5B73A-6FF3-4E37-A3A5-716FEA9764C4}" type="presParOf" srcId="{A879658C-F4D5-4BEF-97F0-E7333FCF983C}" destId="{E2E29F3A-C33F-47E8-A3A7-CAE8A3F75CBA}" srcOrd="0" destOrd="0" presId="urn:microsoft.com/office/officeart/2018/5/layout/IconLeafLabelList"/>
    <dgm:cxn modelId="{C164C36F-C1FF-4DE7-90BA-9F5CD60B800D}" type="presParOf" srcId="{A879658C-F4D5-4BEF-97F0-E7333FCF983C}" destId="{156BF58C-5FEF-49A4-8338-2902CD767AA3}" srcOrd="1" destOrd="0" presId="urn:microsoft.com/office/officeart/2018/5/layout/IconLeafLabelList"/>
    <dgm:cxn modelId="{26174A1D-5F42-4C57-AC72-40E4CF140CEC}" type="presParOf" srcId="{A879658C-F4D5-4BEF-97F0-E7333FCF983C}" destId="{BE730779-B2A1-4211-997D-0EB47334728D}" srcOrd="2" destOrd="0" presId="urn:microsoft.com/office/officeart/2018/5/layout/IconLeafLabelList"/>
    <dgm:cxn modelId="{B6580791-1BC3-4ED2-81E9-81A0779FD8EC}" type="presParOf" srcId="{A879658C-F4D5-4BEF-97F0-E7333FCF983C}" destId="{B311B9B0-4529-46FB-B26C-7CAE27E3404B}" srcOrd="3" destOrd="0" presId="urn:microsoft.com/office/officeart/2018/5/layout/IconLeafLabelList"/>
    <dgm:cxn modelId="{64FA5679-E3F5-4C30-B6A3-846B4166FFFA}" type="presParOf" srcId="{9AE3D467-DAB6-4995-A7BC-A82B90395E34}" destId="{ADFA47D2-3C1F-4455-9A54-3B054B3BE041}" srcOrd="3" destOrd="0" presId="urn:microsoft.com/office/officeart/2018/5/layout/IconLeafLabelList"/>
    <dgm:cxn modelId="{0C64D072-E094-47CB-A831-AC06A58CD606}" type="presParOf" srcId="{9AE3D467-DAB6-4995-A7BC-A82B90395E34}" destId="{D03A0471-4E34-4114-A6C1-9DBC5A6C7F36}" srcOrd="4" destOrd="0" presId="urn:microsoft.com/office/officeart/2018/5/layout/IconLeafLabelList"/>
    <dgm:cxn modelId="{243528E3-1895-4A82-8C3F-E8501CBA1CC8}" type="presParOf" srcId="{D03A0471-4E34-4114-A6C1-9DBC5A6C7F36}" destId="{B3ADA1D9-CD70-416D-9A91-CFFE8EDBD984}" srcOrd="0" destOrd="0" presId="urn:microsoft.com/office/officeart/2018/5/layout/IconLeafLabelList"/>
    <dgm:cxn modelId="{F7242AD9-36D2-480D-9C93-A872A91C5758}" type="presParOf" srcId="{D03A0471-4E34-4114-A6C1-9DBC5A6C7F36}" destId="{C6474A86-6229-4D55-9433-D4E24FDF4532}" srcOrd="1" destOrd="0" presId="urn:microsoft.com/office/officeart/2018/5/layout/IconLeafLabelList"/>
    <dgm:cxn modelId="{EC7E66D8-560E-4B2F-A334-79FA1853B750}" type="presParOf" srcId="{D03A0471-4E34-4114-A6C1-9DBC5A6C7F36}" destId="{5D4FBA1A-0F46-4E7F-B191-99DF9512FF60}" srcOrd="2" destOrd="0" presId="urn:microsoft.com/office/officeart/2018/5/layout/IconLeafLabelList"/>
    <dgm:cxn modelId="{1E37C3F4-11DE-41FA-A6FD-A79D6FE1FC95}" type="presParOf" srcId="{D03A0471-4E34-4114-A6C1-9DBC5A6C7F36}" destId="{6E982445-CEB8-43BF-83F4-7B8FD7C4DCB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12D4D-031D-49E7-ABF9-7490B2DD83AE}">
      <dsp:nvSpPr>
        <dsp:cNvPr id="0" name=""/>
        <dsp:cNvSpPr/>
      </dsp:nvSpPr>
      <dsp:spPr>
        <a:xfrm>
          <a:off x="0" y="572"/>
          <a:ext cx="5906327" cy="1338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80887-5DB2-4920-B0DC-898B5926854A}">
      <dsp:nvSpPr>
        <dsp:cNvPr id="0" name=""/>
        <dsp:cNvSpPr/>
      </dsp:nvSpPr>
      <dsp:spPr>
        <a:xfrm>
          <a:off x="404961" y="301782"/>
          <a:ext cx="736292" cy="7362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043A38C-9E92-4EFC-AD8E-BCEEBA0797A5}">
      <dsp:nvSpPr>
        <dsp:cNvPr id="0" name=""/>
        <dsp:cNvSpPr/>
      </dsp:nvSpPr>
      <dsp:spPr>
        <a:xfrm>
          <a:off x="1546215" y="572"/>
          <a:ext cx="4360112" cy="1338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681" tIns="141681" rIns="141681" bIns="141681" numCol="1" spcCol="1270" anchor="ctr" anchorCtr="0">
          <a:noAutofit/>
        </a:bodyPr>
        <a:lstStyle/>
        <a:p>
          <a:pPr marL="0" lvl="0" indent="0" algn="l" defTabSz="1111250">
            <a:lnSpc>
              <a:spcPct val="90000"/>
            </a:lnSpc>
            <a:spcBef>
              <a:spcPct val="0"/>
            </a:spcBef>
            <a:spcAft>
              <a:spcPct val="35000"/>
            </a:spcAft>
            <a:buNone/>
          </a:pPr>
          <a:r>
            <a:rPr lang="en-GB" sz="2500" kern="1200"/>
            <a:t>Start the process – EORI number </a:t>
          </a:r>
          <a:endParaRPr lang="en-US" sz="2500" kern="1200"/>
        </a:p>
      </dsp:txBody>
      <dsp:txXfrm>
        <a:off x="1546215" y="572"/>
        <a:ext cx="4360112" cy="1338714"/>
      </dsp:txXfrm>
    </dsp:sp>
    <dsp:sp modelId="{EBFAAA48-76BE-46A9-BF15-2AD9743434F6}">
      <dsp:nvSpPr>
        <dsp:cNvPr id="0" name=""/>
        <dsp:cNvSpPr/>
      </dsp:nvSpPr>
      <dsp:spPr>
        <a:xfrm>
          <a:off x="0" y="1673965"/>
          <a:ext cx="5906327" cy="1338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BF844-F2FC-4AA9-ADCF-49F260751D79}">
      <dsp:nvSpPr>
        <dsp:cNvPr id="0" name=""/>
        <dsp:cNvSpPr/>
      </dsp:nvSpPr>
      <dsp:spPr>
        <a:xfrm>
          <a:off x="404961" y="1975176"/>
          <a:ext cx="736292" cy="7362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CA6BDD-5420-4FD8-917E-FCD05B2FD847}">
      <dsp:nvSpPr>
        <dsp:cNvPr id="0" name=""/>
        <dsp:cNvSpPr/>
      </dsp:nvSpPr>
      <dsp:spPr>
        <a:xfrm>
          <a:off x="1546215" y="1673965"/>
          <a:ext cx="4360112" cy="1338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681" tIns="141681" rIns="141681" bIns="141681" numCol="1" spcCol="1270" anchor="ctr" anchorCtr="0">
          <a:noAutofit/>
        </a:bodyPr>
        <a:lstStyle/>
        <a:p>
          <a:pPr marL="0" lvl="0" indent="0" algn="l" defTabSz="1111250">
            <a:lnSpc>
              <a:spcPct val="90000"/>
            </a:lnSpc>
            <a:spcBef>
              <a:spcPct val="0"/>
            </a:spcBef>
            <a:spcAft>
              <a:spcPct val="35000"/>
            </a:spcAft>
            <a:buNone/>
          </a:pPr>
          <a:r>
            <a:rPr lang="en-GB" sz="2500" kern="1200"/>
            <a:t>Do you remember what it should start with?</a:t>
          </a:r>
          <a:endParaRPr lang="en-US" sz="2500" kern="1200"/>
        </a:p>
      </dsp:txBody>
      <dsp:txXfrm>
        <a:off x="1546215" y="1673965"/>
        <a:ext cx="4360112" cy="1338714"/>
      </dsp:txXfrm>
    </dsp:sp>
    <dsp:sp modelId="{CF55EB1B-E1EC-42C7-8740-AB9A12203027}">
      <dsp:nvSpPr>
        <dsp:cNvPr id="0" name=""/>
        <dsp:cNvSpPr/>
      </dsp:nvSpPr>
      <dsp:spPr>
        <a:xfrm>
          <a:off x="0" y="3347358"/>
          <a:ext cx="5906327" cy="1338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F62FDA-A718-4947-865F-4CD9B39B3916}">
      <dsp:nvSpPr>
        <dsp:cNvPr id="0" name=""/>
        <dsp:cNvSpPr/>
      </dsp:nvSpPr>
      <dsp:spPr>
        <a:xfrm>
          <a:off x="404961" y="3648569"/>
          <a:ext cx="736292" cy="7362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AB9B6E-2651-4EFF-A263-C6EE6E31E208}">
      <dsp:nvSpPr>
        <dsp:cNvPr id="0" name=""/>
        <dsp:cNvSpPr/>
      </dsp:nvSpPr>
      <dsp:spPr>
        <a:xfrm>
          <a:off x="1546215" y="3347358"/>
          <a:ext cx="4360112" cy="1338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681" tIns="141681" rIns="141681" bIns="141681" numCol="1" spcCol="1270" anchor="ctr" anchorCtr="0">
          <a:noAutofit/>
        </a:bodyPr>
        <a:lstStyle/>
        <a:p>
          <a:pPr marL="0" lvl="0" indent="0" algn="l" defTabSz="1111250">
            <a:lnSpc>
              <a:spcPct val="90000"/>
            </a:lnSpc>
            <a:spcBef>
              <a:spcPct val="0"/>
            </a:spcBef>
            <a:spcAft>
              <a:spcPct val="35000"/>
            </a:spcAft>
            <a:buNone/>
          </a:pPr>
          <a:r>
            <a:rPr lang="en-GB" sz="2500" kern="1200"/>
            <a:t>You also need to check if you need to register for VAT.</a:t>
          </a:r>
          <a:endParaRPr lang="en-US" sz="2500" kern="1200"/>
        </a:p>
      </dsp:txBody>
      <dsp:txXfrm>
        <a:off x="1546215" y="3347358"/>
        <a:ext cx="4360112" cy="13387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26A2C-FD7C-4D40-89D8-564EACC795EA}">
      <dsp:nvSpPr>
        <dsp:cNvPr id="0" name=""/>
        <dsp:cNvSpPr/>
      </dsp:nvSpPr>
      <dsp:spPr>
        <a:xfrm>
          <a:off x="218794" y="34739"/>
          <a:ext cx="1339248" cy="1339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F4036E-6D67-4645-80E2-5B61B23300C6}">
      <dsp:nvSpPr>
        <dsp:cNvPr id="0" name=""/>
        <dsp:cNvSpPr/>
      </dsp:nvSpPr>
      <dsp:spPr>
        <a:xfrm>
          <a:off x="500036" y="315982"/>
          <a:ext cx="776764" cy="7767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4A0601-977F-419B-B691-0E6A0A90E08A}">
      <dsp:nvSpPr>
        <dsp:cNvPr id="0" name=""/>
        <dsp:cNvSpPr/>
      </dsp:nvSpPr>
      <dsp:spPr>
        <a:xfrm>
          <a:off x="1845025"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Check the other can import. </a:t>
          </a:r>
          <a:endParaRPr lang="en-US" sz="2400" kern="1200"/>
        </a:p>
      </dsp:txBody>
      <dsp:txXfrm>
        <a:off x="1845025" y="34739"/>
        <a:ext cx="3156800" cy="1339248"/>
      </dsp:txXfrm>
    </dsp:sp>
    <dsp:sp modelId="{4EC83A8F-C35E-4061-B017-F40179F43850}">
      <dsp:nvSpPr>
        <dsp:cNvPr id="0" name=""/>
        <dsp:cNvSpPr/>
      </dsp:nvSpPr>
      <dsp:spPr>
        <a:xfrm>
          <a:off x="5551874" y="34739"/>
          <a:ext cx="1339248" cy="1339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E09FCE-0DF7-4C9C-910C-5948AF7ACA9F}">
      <dsp:nvSpPr>
        <dsp:cNvPr id="0" name=""/>
        <dsp:cNvSpPr/>
      </dsp:nvSpPr>
      <dsp:spPr>
        <a:xfrm>
          <a:off x="5833116" y="315982"/>
          <a:ext cx="776764" cy="7767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4BBD6D-8B20-4DB4-8D8A-A44128916008}">
      <dsp:nvSpPr>
        <dsp:cNvPr id="0" name=""/>
        <dsp:cNvSpPr/>
      </dsp:nvSpPr>
      <dsp:spPr>
        <a:xfrm>
          <a:off x="7178104" y="34739"/>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Who is going to declare and transport?</a:t>
          </a:r>
          <a:endParaRPr lang="en-US" sz="2400" kern="1200"/>
        </a:p>
      </dsp:txBody>
      <dsp:txXfrm>
        <a:off x="7178104" y="34739"/>
        <a:ext cx="3156800" cy="1339248"/>
      </dsp:txXfrm>
    </dsp:sp>
    <dsp:sp modelId="{2F554434-212F-4013-AEA2-811D2DBA8E60}">
      <dsp:nvSpPr>
        <dsp:cNvPr id="0" name=""/>
        <dsp:cNvSpPr/>
      </dsp:nvSpPr>
      <dsp:spPr>
        <a:xfrm>
          <a:off x="218794" y="1936827"/>
          <a:ext cx="1339248" cy="1339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942ED-ACB4-43E8-9CF7-F05A5841C7A1}">
      <dsp:nvSpPr>
        <dsp:cNvPr id="0" name=""/>
        <dsp:cNvSpPr/>
      </dsp:nvSpPr>
      <dsp:spPr>
        <a:xfrm>
          <a:off x="500036" y="2218069"/>
          <a:ext cx="776764" cy="7767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0C2487-8469-4670-87D7-9575BDCF955B}">
      <dsp:nvSpPr>
        <dsp:cNvPr id="0" name=""/>
        <dsp:cNvSpPr/>
      </dsp:nvSpPr>
      <dsp:spPr>
        <a:xfrm>
          <a:off x="1845025"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Classifying goods. </a:t>
          </a:r>
          <a:endParaRPr lang="en-US" sz="2400" kern="1200"/>
        </a:p>
      </dsp:txBody>
      <dsp:txXfrm>
        <a:off x="1845025" y="1936827"/>
        <a:ext cx="3156800" cy="1339248"/>
      </dsp:txXfrm>
    </dsp:sp>
    <dsp:sp modelId="{1CD1E9A1-180E-4F59-981A-331C589682AE}">
      <dsp:nvSpPr>
        <dsp:cNvPr id="0" name=""/>
        <dsp:cNvSpPr/>
      </dsp:nvSpPr>
      <dsp:spPr>
        <a:xfrm>
          <a:off x="5551874" y="1936827"/>
          <a:ext cx="1339248" cy="13392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7BD7C-71BF-4988-9C7D-C60E27A3B07F}">
      <dsp:nvSpPr>
        <dsp:cNvPr id="0" name=""/>
        <dsp:cNvSpPr/>
      </dsp:nvSpPr>
      <dsp:spPr>
        <a:xfrm>
          <a:off x="5833116" y="2218069"/>
          <a:ext cx="776764" cy="7767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279697-DC23-4DBA-A865-7BEA1C077B96}">
      <dsp:nvSpPr>
        <dsp:cNvPr id="0" name=""/>
        <dsp:cNvSpPr/>
      </dsp:nvSpPr>
      <dsp:spPr>
        <a:xfrm>
          <a:off x="7178104" y="1936827"/>
          <a:ext cx="3156800" cy="1339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Documentation. </a:t>
          </a:r>
          <a:endParaRPr lang="en-US" sz="2400" kern="1200"/>
        </a:p>
      </dsp:txBody>
      <dsp:txXfrm>
        <a:off x="7178104" y="1936827"/>
        <a:ext cx="3156800" cy="13392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1B76D5-D184-4314-800E-9B68F0214D3B}">
      <dsp:nvSpPr>
        <dsp:cNvPr id="0" name=""/>
        <dsp:cNvSpPr/>
      </dsp:nvSpPr>
      <dsp:spPr>
        <a:xfrm>
          <a:off x="2415271" y="12907"/>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F547E3-C484-4373-B367-0F2BBED1CE39}">
      <dsp:nvSpPr>
        <dsp:cNvPr id="0" name=""/>
        <dsp:cNvSpPr/>
      </dsp:nvSpPr>
      <dsp:spPr>
        <a:xfrm>
          <a:off x="2832084" y="42972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4FB1A3-2534-4D44-BD97-50FD6267E616}">
      <dsp:nvSpPr>
        <dsp:cNvPr id="0" name=""/>
        <dsp:cNvSpPr/>
      </dsp:nvSpPr>
      <dsp:spPr>
        <a:xfrm>
          <a:off x="1790053" y="257790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Good through customs </a:t>
          </a:r>
          <a:endParaRPr lang="en-US" sz="2600" kern="1200"/>
        </a:p>
      </dsp:txBody>
      <dsp:txXfrm>
        <a:off x="1790053" y="2577908"/>
        <a:ext cx="3206250" cy="720000"/>
      </dsp:txXfrm>
    </dsp:sp>
    <dsp:sp modelId="{A5413E0D-B73A-4D26-BF4D-67C68A5BCE6E}">
      <dsp:nvSpPr>
        <dsp:cNvPr id="0" name=""/>
        <dsp:cNvSpPr/>
      </dsp:nvSpPr>
      <dsp:spPr>
        <a:xfrm>
          <a:off x="6182615" y="12907"/>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B729CD-029D-44F3-A635-2DE3C1C00686}">
      <dsp:nvSpPr>
        <dsp:cNvPr id="0" name=""/>
        <dsp:cNvSpPr/>
      </dsp:nvSpPr>
      <dsp:spPr>
        <a:xfrm>
          <a:off x="6599428" y="42972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643A85-C913-4C95-9B69-1C82A4E0CBDA}">
      <dsp:nvSpPr>
        <dsp:cNvPr id="0" name=""/>
        <dsp:cNvSpPr/>
      </dsp:nvSpPr>
      <dsp:spPr>
        <a:xfrm>
          <a:off x="5557396" y="257790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defRPr cap="all"/>
          </a:pPr>
          <a:r>
            <a:rPr lang="en-GB" sz="2600" kern="1200"/>
            <a:t>Records. </a:t>
          </a:r>
          <a:endParaRPr lang="en-US" sz="2600" kern="1200"/>
        </a:p>
      </dsp:txBody>
      <dsp:txXfrm>
        <a:off x="5557396" y="2577908"/>
        <a:ext cx="3206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215CB-0659-4061-9F05-92D2BB9EDAFB}">
      <dsp:nvSpPr>
        <dsp:cNvPr id="0" name=""/>
        <dsp:cNvSpPr/>
      </dsp:nvSpPr>
      <dsp:spPr>
        <a:xfrm>
          <a:off x="0" y="3661"/>
          <a:ext cx="5906327" cy="77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A455F3-9536-4709-9ED7-9091D18FD8E9}">
      <dsp:nvSpPr>
        <dsp:cNvPr id="0" name=""/>
        <dsp:cNvSpPr/>
      </dsp:nvSpPr>
      <dsp:spPr>
        <a:xfrm>
          <a:off x="235915" y="179136"/>
          <a:ext cx="428937" cy="428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266DE3-530B-4F2D-8092-EEB632B692AC}">
      <dsp:nvSpPr>
        <dsp:cNvPr id="0" name=""/>
        <dsp:cNvSpPr/>
      </dsp:nvSpPr>
      <dsp:spPr>
        <a:xfrm>
          <a:off x="900769" y="3661"/>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a:t>What is business ethics – looking at a situation – wrong or right addressed. </a:t>
          </a:r>
          <a:endParaRPr lang="en-US" sz="1900" kern="1200"/>
        </a:p>
      </dsp:txBody>
      <dsp:txXfrm>
        <a:off x="900769" y="3661"/>
        <a:ext cx="5005558" cy="779887"/>
      </dsp:txXfrm>
    </dsp:sp>
    <dsp:sp modelId="{EBB6E120-A987-47BD-90C7-D2C1ED1B20D5}">
      <dsp:nvSpPr>
        <dsp:cNvPr id="0" name=""/>
        <dsp:cNvSpPr/>
      </dsp:nvSpPr>
      <dsp:spPr>
        <a:xfrm>
          <a:off x="0" y="978520"/>
          <a:ext cx="5906327" cy="77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D08A4C-A4F8-4C9B-BD12-FE21D3109083}">
      <dsp:nvSpPr>
        <dsp:cNvPr id="0" name=""/>
        <dsp:cNvSpPr/>
      </dsp:nvSpPr>
      <dsp:spPr>
        <a:xfrm>
          <a:off x="235915" y="1153994"/>
          <a:ext cx="428937" cy="428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AC40038-E441-4E00-885A-84058C25E61D}">
      <dsp:nvSpPr>
        <dsp:cNvPr id="0" name=""/>
        <dsp:cNvSpPr/>
      </dsp:nvSpPr>
      <dsp:spPr>
        <a:xfrm>
          <a:off x="900769" y="978520"/>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a:t>Ethics and law are not the same. </a:t>
          </a:r>
          <a:endParaRPr lang="en-US" sz="1900" kern="1200"/>
        </a:p>
      </dsp:txBody>
      <dsp:txXfrm>
        <a:off x="900769" y="978520"/>
        <a:ext cx="5005558" cy="779887"/>
      </dsp:txXfrm>
    </dsp:sp>
    <dsp:sp modelId="{AB51CE97-6A5A-4B84-B911-CD49A8EF3E8C}">
      <dsp:nvSpPr>
        <dsp:cNvPr id="0" name=""/>
        <dsp:cNvSpPr/>
      </dsp:nvSpPr>
      <dsp:spPr>
        <a:xfrm>
          <a:off x="0" y="1953378"/>
          <a:ext cx="5906327" cy="77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60FBBD-2903-49F1-982E-C02CB96C71B3}">
      <dsp:nvSpPr>
        <dsp:cNvPr id="0" name=""/>
        <dsp:cNvSpPr/>
      </dsp:nvSpPr>
      <dsp:spPr>
        <a:xfrm>
          <a:off x="235915" y="2128853"/>
          <a:ext cx="428937" cy="428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4437DF-9710-4776-A152-EA47676189BB}">
      <dsp:nvSpPr>
        <dsp:cNvPr id="0" name=""/>
        <dsp:cNvSpPr/>
      </dsp:nvSpPr>
      <dsp:spPr>
        <a:xfrm>
          <a:off x="900769" y="1953378"/>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a:t>Ethics and Morals are not the same. </a:t>
          </a:r>
          <a:endParaRPr lang="en-US" sz="1900" kern="1200"/>
        </a:p>
      </dsp:txBody>
      <dsp:txXfrm>
        <a:off x="900769" y="1953378"/>
        <a:ext cx="5005558" cy="779887"/>
      </dsp:txXfrm>
    </dsp:sp>
    <dsp:sp modelId="{8E32F72B-898B-43FA-99D4-D1E5E1BD725E}">
      <dsp:nvSpPr>
        <dsp:cNvPr id="0" name=""/>
        <dsp:cNvSpPr/>
      </dsp:nvSpPr>
      <dsp:spPr>
        <a:xfrm>
          <a:off x="0" y="2928237"/>
          <a:ext cx="5906327" cy="77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C28F05-03C8-449E-8BC4-9410AA78081C}">
      <dsp:nvSpPr>
        <dsp:cNvPr id="0" name=""/>
        <dsp:cNvSpPr/>
      </dsp:nvSpPr>
      <dsp:spPr>
        <a:xfrm>
          <a:off x="235915" y="3103712"/>
          <a:ext cx="428937" cy="4289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8A6297-8C12-479B-BBA7-7891741FCF12}">
      <dsp:nvSpPr>
        <dsp:cNvPr id="0" name=""/>
        <dsp:cNvSpPr/>
      </dsp:nvSpPr>
      <dsp:spPr>
        <a:xfrm>
          <a:off x="900769" y="2928237"/>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a:t>Ethics = Application </a:t>
          </a:r>
          <a:endParaRPr lang="en-US" sz="1900" kern="1200"/>
        </a:p>
      </dsp:txBody>
      <dsp:txXfrm>
        <a:off x="900769" y="2928237"/>
        <a:ext cx="5005558" cy="779887"/>
      </dsp:txXfrm>
    </dsp:sp>
    <dsp:sp modelId="{7E40E084-B820-400F-84AC-CB79D48C9C13}">
      <dsp:nvSpPr>
        <dsp:cNvPr id="0" name=""/>
        <dsp:cNvSpPr/>
      </dsp:nvSpPr>
      <dsp:spPr>
        <a:xfrm>
          <a:off x="0" y="3903096"/>
          <a:ext cx="5906327" cy="7798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83BD2B-7B63-44A1-B537-784EFBBCB0F4}">
      <dsp:nvSpPr>
        <dsp:cNvPr id="0" name=""/>
        <dsp:cNvSpPr/>
      </dsp:nvSpPr>
      <dsp:spPr>
        <a:xfrm>
          <a:off x="235915" y="4078571"/>
          <a:ext cx="428937" cy="4289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19A115-F3FC-4744-BABE-497CE2E68AFC}">
      <dsp:nvSpPr>
        <dsp:cNvPr id="0" name=""/>
        <dsp:cNvSpPr/>
      </dsp:nvSpPr>
      <dsp:spPr>
        <a:xfrm>
          <a:off x="900769" y="3903096"/>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a:t>Morals = Everyone has them.</a:t>
          </a:r>
          <a:endParaRPr lang="en-US" sz="1900" kern="1200"/>
        </a:p>
      </dsp:txBody>
      <dsp:txXfrm>
        <a:off x="900769" y="3903096"/>
        <a:ext cx="5005558" cy="7798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65D77-055B-4CEB-BD60-28CF29EA4F1D}">
      <dsp:nvSpPr>
        <dsp:cNvPr id="0" name=""/>
        <dsp:cNvSpPr/>
      </dsp:nvSpPr>
      <dsp:spPr>
        <a:xfrm>
          <a:off x="0" y="28972"/>
          <a:ext cx="5906327" cy="147186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We all have different morals. </a:t>
          </a:r>
          <a:endParaRPr lang="en-US" sz="3700" kern="1200"/>
        </a:p>
      </dsp:txBody>
      <dsp:txXfrm>
        <a:off x="71850" y="100822"/>
        <a:ext cx="5762627" cy="1328160"/>
      </dsp:txXfrm>
    </dsp:sp>
    <dsp:sp modelId="{7EC5073E-5439-4F47-9A5D-255483743D4C}">
      <dsp:nvSpPr>
        <dsp:cNvPr id="0" name=""/>
        <dsp:cNvSpPr/>
      </dsp:nvSpPr>
      <dsp:spPr>
        <a:xfrm>
          <a:off x="0" y="1607392"/>
          <a:ext cx="5906327" cy="1471860"/>
        </a:xfrm>
        <a:prstGeom prst="roundRect">
          <a:avLst/>
        </a:prstGeom>
        <a:solidFill>
          <a:schemeClr val="accent5">
            <a:hueOff val="10398092"/>
            <a:satOff val="-284"/>
            <a:lumOff val="-1569"/>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What morals do you have? </a:t>
          </a:r>
          <a:endParaRPr lang="en-US" sz="3700" kern="1200"/>
        </a:p>
      </dsp:txBody>
      <dsp:txXfrm>
        <a:off x="71850" y="1679242"/>
        <a:ext cx="5762627" cy="1328160"/>
      </dsp:txXfrm>
    </dsp:sp>
    <dsp:sp modelId="{7B520E05-DA48-4398-AC48-F2C6BA0EA079}">
      <dsp:nvSpPr>
        <dsp:cNvPr id="0" name=""/>
        <dsp:cNvSpPr/>
      </dsp:nvSpPr>
      <dsp:spPr>
        <a:xfrm>
          <a:off x="0" y="3185812"/>
          <a:ext cx="5906327" cy="1471860"/>
        </a:xfrm>
        <a:prstGeom prst="roundRect">
          <a:avLst/>
        </a:prstGeom>
        <a:solidFill>
          <a:schemeClr val="accent5">
            <a:hueOff val="20796183"/>
            <a:satOff val="-568"/>
            <a:lumOff val="-3138"/>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Do our morals change as we get older?</a:t>
          </a:r>
          <a:endParaRPr lang="en-US" sz="3700" kern="1200"/>
        </a:p>
      </dsp:txBody>
      <dsp:txXfrm>
        <a:off x="71850" y="3257662"/>
        <a:ext cx="5762627" cy="13281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E991E3-3841-40BD-A189-EB9655FD83E3}">
      <dsp:nvSpPr>
        <dsp:cNvPr id="0" name=""/>
        <dsp:cNvSpPr/>
      </dsp:nvSpPr>
      <dsp:spPr>
        <a:xfrm>
          <a:off x="0" y="3661"/>
          <a:ext cx="5906327" cy="7798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BC61C7-6EFB-4D60-85E9-0A47E2CC4032}">
      <dsp:nvSpPr>
        <dsp:cNvPr id="0" name=""/>
        <dsp:cNvSpPr/>
      </dsp:nvSpPr>
      <dsp:spPr>
        <a:xfrm>
          <a:off x="235915" y="179136"/>
          <a:ext cx="428937" cy="428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26D928-E7DB-4D8E-A4CC-E808BCA34008}">
      <dsp:nvSpPr>
        <dsp:cNvPr id="0" name=""/>
        <dsp:cNvSpPr/>
      </dsp:nvSpPr>
      <dsp:spPr>
        <a:xfrm>
          <a:off x="900769" y="3661"/>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a:t>We consider things such as will it have a bad effect on others, is there choice? </a:t>
          </a:r>
          <a:endParaRPr lang="en-US" sz="1900" kern="1200"/>
        </a:p>
      </dsp:txBody>
      <dsp:txXfrm>
        <a:off x="900769" y="3661"/>
        <a:ext cx="5005558" cy="779887"/>
      </dsp:txXfrm>
    </dsp:sp>
    <dsp:sp modelId="{25942CED-574C-4A39-91BB-91E532FB9400}">
      <dsp:nvSpPr>
        <dsp:cNvPr id="0" name=""/>
        <dsp:cNvSpPr/>
      </dsp:nvSpPr>
      <dsp:spPr>
        <a:xfrm>
          <a:off x="0" y="978520"/>
          <a:ext cx="5906327" cy="7798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583C76-B5FC-4CA2-87F8-F8061F46CB21}">
      <dsp:nvSpPr>
        <dsp:cNvPr id="0" name=""/>
        <dsp:cNvSpPr/>
      </dsp:nvSpPr>
      <dsp:spPr>
        <a:xfrm>
          <a:off x="235915" y="1153994"/>
          <a:ext cx="428937" cy="428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CCF1BE-00C8-436B-9CDE-FCF964188F8E}">
      <dsp:nvSpPr>
        <dsp:cNvPr id="0" name=""/>
        <dsp:cNvSpPr/>
      </dsp:nvSpPr>
      <dsp:spPr>
        <a:xfrm>
          <a:off x="900769" y="978520"/>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a:t>Includes legal standards. </a:t>
          </a:r>
          <a:endParaRPr lang="en-US" sz="1900" kern="1200"/>
        </a:p>
      </dsp:txBody>
      <dsp:txXfrm>
        <a:off x="900769" y="978520"/>
        <a:ext cx="5005558" cy="779887"/>
      </dsp:txXfrm>
    </dsp:sp>
    <dsp:sp modelId="{AE4A7FB5-D10D-402D-9A17-87C581375D99}">
      <dsp:nvSpPr>
        <dsp:cNvPr id="0" name=""/>
        <dsp:cNvSpPr/>
      </dsp:nvSpPr>
      <dsp:spPr>
        <a:xfrm>
          <a:off x="0" y="1953378"/>
          <a:ext cx="5906327" cy="7798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32F1F5-9ABE-4FD4-B0CE-6F3C728298C1}">
      <dsp:nvSpPr>
        <dsp:cNvPr id="0" name=""/>
        <dsp:cNvSpPr/>
      </dsp:nvSpPr>
      <dsp:spPr>
        <a:xfrm>
          <a:off x="235915" y="2128853"/>
          <a:ext cx="428937" cy="4289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44C148-B151-4DEE-868B-48B055062015}">
      <dsp:nvSpPr>
        <dsp:cNvPr id="0" name=""/>
        <dsp:cNvSpPr/>
      </dsp:nvSpPr>
      <dsp:spPr>
        <a:xfrm>
          <a:off x="900769" y="1953378"/>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a:t>But can be rigid. </a:t>
          </a:r>
          <a:endParaRPr lang="en-US" sz="1900" kern="1200"/>
        </a:p>
      </dsp:txBody>
      <dsp:txXfrm>
        <a:off x="900769" y="1953378"/>
        <a:ext cx="5005558" cy="779887"/>
      </dsp:txXfrm>
    </dsp:sp>
    <dsp:sp modelId="{F4A5F350-C6CF-4CCD-88AB-A558E7806B3C}">
      <dsp:nvSpPr>
        <dsp:cNvPr id="0" name=""/>
        <dsp:cNvSpPr/>
      </dsp:nvSpPr>
      <dsp:spPr>
        <a:xfrm>
          <a:off x="0" y="2928237"/>
          <a:ext cx="5906327" cy="77988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00F59B-DBFA-4E3E-AA4B-E14C02C815D1}">
      <dsp:nvSpPr>
        <dsp:cNvPr id="0" name=""/>
        <dsp:cNvSpPr/>
      </dsp:nvSpPr>
      <dsp:spPr>
        <a:xfrm>
          <a:off x="235915" y="3103712"/>
          <a:ext cx="428937" cy="42893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FD8AB9-351E-4F7E-894E-3810CD0EC5C5}">
      <dsp:nvSpPr>
        <dsp:cNvPr id="0" name=""/>
        <dsp:cNvSpPr/>
      </dsp:nvSpPr>
      <dsp:spPr>
        <a:xfrm>
          <a:off x="900769" y="2928237"/>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dirty="0"/>
            <a:t>It is the employer who decides ethics and employees have to follow them. </a:t>
          </a:r>
          <a:endParaRPr lang="en-US" sz="1900" kern="1200" dirty="0"/>
        </a:p>
      </dsp:txBody>
      <dsp:txXfrm>
        <a:off x="900769" y="2928237"/>
        <a:ext cx="5005558" cy="779887"/>
      </dsp:txXfrm>
    </dsp:sp>
    <dsp:sp modelId="{4FB8CC78-A538-4171-AC2F-B2EF37191DD8}">
      <dsp:nvSpPr>
        <dsp:cNvPr id="0" name=""/>
        <dsp:cNvSpPr/>
      </dsp:nvSpPr>
      <dsp:spPr>
        <a:xfrm>
          <a:off x="0" y="3903096"/>
          <a:ext cx="5906327" cy="779887"/>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107584-FA66-4696-97F9-9D4B5ECEB850}">
      <dsp:nvSpPr>
        <dsp:cNvPr id="0" name=""/>
        <dsp:cNvSpPr/>
      </dsp:nvSpPr>
      <dsp:spPr>
        <a:xfrm>
          <a:off x="235915" y="4078571"/>
          <a:ext cx="428937" cy="42893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6E6D45-AD62-46D2-BB06-93B889AF6970}">
      <dsp:nvSpPr>
        <dsp:cNvPr id="0" name=""/>
        <dsp:cNvSpPr/>
      </dsp:nvSpPr>
      <dsp:spPr>
        <a:xfrm>
          <a:off x="900769" y="3903096"/>
          <a:ext cx="5005558" cy="7798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2538" tIns="82538" rIns="82538" bIns="82538" numCol="1" spcCol="1270" anchor="ctr" anchorCtr="0">
          <a:noAutofit/>
        </a:bodyPr>
        <a:lstStyle/>
        <a:p>
          <a:pPr marL="0" lvl="0" indent="0" algn="l" defTabSz="844550">
            <a:lnSpc>
              <a:spcPct val="90000"/>
            </a:lnSpc>
            <a:spcBef>
              <a:spcPct val="0"/>
            </a:spcBef>
            <a:spcAft>
              <a:spcPct val="35000"/>
            </a:spcAft>
            <a:buNone/>
          </a:pPr>
          <a:r>
            <a:rPr lang="en-GB" sz="1900" kern="1200"/>
            <a:t>There are some theories – normative and descriptive. </a:t>
          </a:r>
          <a:endParaRPr lang="en-US" sz="1900" kern="1200"/>
        </a:p>
      </dsp:txBody>
      <dsp:txXfrm>
        <a:off x="900769" y="3903096"/>
        <a:ext cx="5005558" cy="7798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42529-D769-4F60-B97B-4ACB1B1B8E24}">
      <dsp:nvSpPr>
        <dsp:cNvPr id="0" name=""/>
        <dsp:cNvSpPr/>
      </dsp:nvSpPr>
      <dsp:spPr>
        <a:xfrm>
          <a:off x="0" y="583301"/>
          <a:ext cx="2968228" cy="18848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EB201248-525C-47C9-BB8E-2D46A5DC15DC}">
      <dsp:nvSpPr>
        <dsp:cNvPr id="0" name=""/>
        <dsp:cNvSpPr/>
      </dsp:nvSpPr>
      <dsp:spPr>
        <a:xfrm>
          <a:off x="329803" y="896614"/>
          <a:ext cx="2968228" cy="188482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Create a code of conduct. </a:t>
          </a:r>
          <a:endParaRPr lang="en-US" sz="2300" kern="1200"/>
        </a:p>
      </dsp:txBody>
      <dsp:txXfrm>
        <a:off x="385008" y="951819"/>
        <a:ext cx="2857818" cy="1774414"/>
      </dsp:txXfrm>
    </dsp:sp>
    <dsp:sp modelId="{D3411A1C-F2C3-45FC-B76E-AAEA82FFAB44}">
      <dsp:nvSpPr>
        <dsp:cNvPr id="0" name=""/>
        <dsp:cNvSpPr/>
      </dsp:nvSpPr>
      <dsp:spPr>
        <a:xfrm>
          <a:off x="3627834" y="583301"/>
          <a:ext cx="2968228" cy="18848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91CD12C2-B338-475B-BDAB-E209CFAEE1F0}">
      <dsp:nvSpPr>
        <dsp:cNvPr id="0" name=""/>
        <dsp:cNvSpPr/>
      </dsp:nvSpPr>
      <dsp:spPr>
        <a:xfrm>
          <a:off x="3957637" y="896614"/>
          <a:ext cx="2968228" cy="188482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With a procedure attached – reporting, auditing and much more. </a:t>
          </a:r>
          <a:endParaRPr lang="en-US" sz="2300" kern="1200"/>
        </a:p>
      </dsp:txBody>
      <dsp:txXfrm>
        <a:off x="4012842" y="951819"/>
        <a:ext cx="2857818" cy="1774414"/>
      </dsp:txXfrm>
    </dsp:sp>
    <dsp:sp modelId="{2B84DB24-EEEC-46EE-829E-81DCCF56ADA7}">
      <dsp:nvSpPr>
        <dsp:cNvPr id="0" name=""/>
        <dsp:cNvSpPr/>
      </dsp:nvSpPr>
      <dsp:spPr>
        <a:xfrm>
          <a:off x="7255668" y="583301"/>
          <a:ext cx="2968228" cy="1884824"/>
        </a:xfrm>
        <a:prstGeom prst="roundRect">
          <a:avLst>
            <a:gd name="adj" fmla="val 10000"/>
          </a:avLst>
        </a:prstGeom>
        <a:blipFill rotWithShape="1">
          <a:blip xmlns:r="http://schemas.openxmlformats.org/officeDocument/2006/relationships" r:embed="rId1">
            <a:duotone>
              <a:schemeClr val="accent1">
                <a:hueOff val="0"/>
                <a:satOff val="0"/>
                <a:lumOff val="0"/>
                <a:alphaOff val="0"/>
                <a:tint val="98000"/>
                <a:lumMod val="102000"/>
              </a:schemeClr>
              <a:schemeClr val="accent1">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sp>
    <dsp:sp modelId="{DFDC8A0A-91B5-4D61-9E29-4508514E99DD}">
      <dsp:nvSpPr>
        <dsp:cNvPr id="0" name=""/>
        <dsp:cNvSpPr/>
      </dsp:nvSpPr>
      <dsp:spPr>
        <a:xfrm>
          <a:off x="7585471" y="896614"/>
          <a:ext cx="2968228" cy="188482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Accountability and leading by example are key. </a:t>
          </a:r>
          <a:endParaRPr lang="en-US" sz="2300" kern="1200"/>
        </a:p>
      </dsp:txBody>
      <dsp:txXfrm>
        <a:off x="7640676" y="951819"/>
        <a:ext cx="2857818" cy="177441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E49BE-96D7-40F5-820E-32038828DB67}">
      <dsp:nvSpPr>
        <dsp:cNvPr id="0" name=""/>
        <dsp:cNvSpPr/>
      </dsp:nvSpPr>
      <dsp:spPr>
        <a:xfrm>
          <a:off x="0" y="572"/>
          <a:ext cx="5906327" cy="1338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09D3F-5008-4C93-9F31-9BEA2A83C5E9}">
      <dsp:nvSpPr>
        <dsp:cNvPr id="0" name=""/>
        <dsp:cNvSpPr/>
      </dsp:nvSpPr>
      <dsp:spPr>
        <a:xfrm>
          <a:off x="404961" y="301782"/>
          <a:ext cx="736292" cy="7362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DA381B-74FF-45B2-9DC1-F0FEBC76E25D}">
      <dsp:nvSpPr>
        <dsp:cNvPr id="0" name=""/>
        <dsp:cNvSpPr/>
      </dsp:nvSpPr>
      <dsp:spPr>
        <a:xfrm>
          <a:off x="1546215" y="572"/>
          <a:ext cx="4360112" cy="1338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681" tIns="141681" rIns="141681" bIns="141681" numCol="1" spcCol="1270" anchor="ctr" anchorCtr="0">
          <a:noAutofit/>
        </a:bodyPr>
        <a:lstStyle/>
        <a:p>
          <a:pPr marL="0" lvl="0" indent="0" algn="l" defTabSz="1022350">
            <a:lnSpc>
              <a:spcPct val="90000"/>
            </a:lnSpc>
            <a:spcBef>
              <a:spcPct val="0"/>
            </a:spcBef>
            <a:spcAft>
              <a:spcPct val="35000"/>
            </a:spcAft>
            <a:buNone/>
          </a:pPr>
          <a:r>
            <a:rPr lang="en-GB" sz="2300" kern="1200"/>
            <a:t>Most likely to arise in supply-chain management and purchasing. </a:t>
          </a:r>
          <a:endParaRPr lang="en-US" sz="2300" kern="1200"/>
        </a:p>
      </dsp:txBody>
      <dsp:txXfrm>
        <a:off x="1546215" y="572"/>
        <a:ext cx="4360112" cy="1338714"/>
      </dsp:txXfrm>
    </dsp:sp>
    <dsp:sp modelId="{BB57D3A4-6942-457E-ACA9-E9FB42F6B99A}">
      <dsp:nvSpPr>
        <dsp:cNvPr id="0" name=""/>
        <dsp:cNvSpPr/>
      </dsp:nvSpPr>
      <dsp:spPr>
        <a:xfrm>
          <a:off x="0" y="1673965"/>
          <a:ext cx="5906327" cy="1338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2E9DF3-655F-4CCA-B1E0-A45351956A70}">
      <dsp:nvSpPr>
        <dsp:cNvPr id="0" name=""/>
        <dsp:cNvSpPr/>
      </dsp:nvSpPr>
      <dsp:spPr>
        <a:xfrm>
          <a:off x="404961" y="1975176"/>
          <a:ext cx="736292" cy="7362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F65D94D-AFBD-4BB5-BAC8-995549063892}">
      <dsp:nvSpPr>
        <dsp:cNvPr id="0" name=""/>
        <dsp:cNvSpPr/>
      </dsp:nvSpPr>
      <dsp:spPr>
        <a:xfrm>
          <a:off x="1546215" y="1673965"/>
          <a:ext cx="4360112" cy="1338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681" tIns="141681" rIns="141681" bIns="141681" numCol="1" spcCol="1270" anchor="ctr" anchorCtr="0">
          <a:noAutofit/>
        </a:bodyPr>
        <a:lstStyle/>
        <a:p>
          <a:pPr marL="0" lvl="0" indent="0" algn="l" defTabSz="1022350">
            <a:lnSpc>
              <a:spcPct val="90000"/>
            </a:lnSpc>
            <a:spcBef>
              <a:spcPct val="0"/>
            </a:spcBef>
            <a:spcAft>
              <a:spcPct val="35000"/>
            </a:spcAft>
            <a:buNone/>
          </a:pPr>
          <a:r>
            <a:rPr lang="en-GB" sz="2300" kern="1200"/>
            <a:t>Occurs when a decision needs to be made as to whose interests to advance. </a:t>
          </a:r>
          <a:endParaRPr lang="en-US" sz="2300" kern="1200"/>
        </a:p>
      </dsp:txBody>
      <dsp:txXfrm>
        <a:off x="1546215" y="1673965"/>
        <a:ext cx="4360112" cy="1338714"/>
      </dsp:txXfrm>
    </dsp:sp>
    <dsp:sp modelId="{7A181245-9CDE-4F39-BD12-7223446DEC3D}">
      <dsp:nvSpPr>
        <dsp:cNvPr id="0" name=""/>
        <dsp:cNvSpPr/>
      </dsp:nvSpPr>
      <dsp:spPr>
        <a:xfrm>
          <a:off x="0" y="3347358"/>
          <a:ext cx="5906327" cy="133871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4E06DF-B0CF-482A-95A0-CA6C370505C8}">
      <dsp:nvSpPr>
        <dsp:cNvPr id="0" name=""/>
        <dsp:cNvSpPr/>
      </dsp:nvSpPr>
      <dsp:spPr>
        <a:xfrm>
          <a:off x="404961" y="3648569"/>
          <a:ext cx="736292" cy="7362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7C0B6FC-6EB2-4AF4-96E6-21DA8CEDD6F6}">
      <dsp:nvSpPr>
        <dsp:cNvPr id="0" name=""/>
        <dsp:cNvSpPr/>
      </dsp:nvSpPr>
      <dsp:spPr>
        <a:xfrm>
          <a:off x="1546215" y="3347358"/>
          <a:ext cx="4360112" cy="13387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1681" tIns="141681" rIns="141681" bIns="141681" numCol="1" spcCol="1270" anchor="ctr" anchorCtr="0">
          <a:noAutofit/>
        </a:bodyPr>
        <a:lstStyle/>
        <a:p>
          <a:pPr marL="0" lvl="0" indent="0" algn="l" defTabSz="1022350">
            <a:lnSpc>
              <a:spcPct val="90000"/>
            </a:lnSpc>
            <a:spcBef>
              <a:spcPct val="0"/>
            </a:spcBef>
            <a:spcAft>
              <a:spcPct val="35000"/>
            </a:spcAft>
            <a:buNone/>
          </a:pPr>
          <a:r>
            <a:rPr lang="en-GB" sz="2300" kern="1200"/>
            <a:t>Includes an explicit obligation to act. </a:t>
          </a:r>
          <a:endParaRPr lang="en-US" sz="2300" kern="1200"/>
        </a:p>
      </dsp:txBody>
      <dsp:txXfrm>
        <a:off x="1546215" y="3347358"/>
        <a:ext cx="4360112" cy="133871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6D2ADE-B8A4-4EA5-BCC9-E0B902A12D31}">
      <dsp:nvSpPr>
        <dsp:cNvPr id="0" name=""/>
        <dsp:cNvSpPr/>
      </dsp:nvSpPr>
      <dsp:spPr>
        <a:xfrm>
          <a:off x="614850" y="35407"/>
          <a:ext cx="1921500" cy="19215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DA2C31-D736-416A-BAF5-8C170B1CE3AD}">
      <dsp:nvSpPr>
        <dsp:cNvPr id="0" name=""/>
        <dsp:cNvSpPr/>
      </dsp:nvSpPr>
      <dsp:spPr>
        <a:xfrm>
          <a:off x="1024350" y="444907"/>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BE27217-39BC-49E9-946E-3E62AAA9BC03}">
      <dsp:nvSpPr>
        <dsp:cNvPr id="0" name=""/>
        <dsp:cNvSpPr/>
      </dsp:nvSpPr>
      <dsp:spPr>
        <a:xfrm>
          <a:off x="60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Pricing – An ethical concern. </a:t>
          </a:r>
          <a:endParaRPr lang="en-US" sz="1700" kern="1200"/>
        </a:p>
      </dsp:txBody>
      <dsp:txXfrm>
        <a:off x="600" y="2555408"/>
        <a:ext cx="3150000" cy="720000"/>
      </dsp:txXfrm>
    </dsp:sp>
    <dsp:sp modelId="{1937DDDC-672E-4765-B68E-2B15FECAE0D0}">
      <dsp:nvSpPr>
        <dsp:cNvPr id="0" name=""/>
        <dsp:cNvSpPr/>
      </dsp:nvSpPr>
      <dsp:spPr>
        <a:xfrm>
          <a:off x="4316100" y="35407"/>
          <a:ext cx="1921500" cy="19215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DD8E94-355B-4844-A873-766686330D7A}">
      <dsp:nvSpPr>
        <dsp:cNvPr id="0" name=""/>
        <dsp:cNvSpPr/>
      </dsp:nvSpPr>
      <dsp:spPr>
        <a:xfrm>
          <a:off x="4725600" y="444907"/>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7158A7-4357-497B-844B-CB36C88BEC35}">
      <dsp:nvSpPr>
        <dsp:cNvPr id="0" name=""/>
        <dsp:cNvSpPr/>
      </dsp:nvSpPr>
      <dsp:spPr>
        <a:xfrm>
          <a:off x="370185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Excessive pricing – this may depend on a number of factors. </a:t>
          </a:r>
          <a:endParaRPr lang="en-US" sz="1700" kern="1200"/>
        </a:p>
      </dsp:txBody>
      <dsp:txXfrm>
        <a:off x="3701850" y="2555408"/>
        <a:ext cx="3150000" cy="720000"/>
      </dsp:txXfrm>
    </dsp:sp>
    <dsp:sp modelId="{2FCACC70-E57F-4B76-9CD3-6A843B83B639}">
      <dsp:nvSpPr>
        <dsp:cNvPr id="0" name=""/>
        <dsp:cNvSpPr/>
      </dsp:nvSpPr>
      <dsp:spPr>
        <a:xfrm>
          <a:off x="8017350" y="35407"/>
          <a:ext cx="1921500" cy="19215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266BE2-6C11-49BB-A0E0-3E6800B12C6B}">
      <dsp:nvSpPr>
        <dsp:cNvPr id="0" name=""/>
        <dsp:cNvSpPr/>
      </dsp:nvSpPr>
      <dsp:spPr>
        <a:xfrm>
          <a:off x="8426850" y="444907"/>
          <a:ext cx="1102500" cy="1102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E3114C8-7849-4B22-B428-9683796A7CD5}">
      <dsp:nvSpPr>
        <dsp:cNvPr id="0" name=""/>
        <dsp:cNvSpPr/>
      </dsp:nvSpPr>
      <dsp:spPr>
        <a:xfrm>
          <a:off x="740310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Deceptive Pricing – True price is not shown. </a:t>
          </a:r>
          <a:endParaRPr lang="en-US" sz="1700" kern="1200"/>
        </a:p>
      </dsp:txBody>
      <dsp:txXfrm>
        <a:off x="7403100" y="2555408"/>
        <a:ext cx="315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14324-506A-466E-935E-8FF12EB5ED1A}">
      <dsp:nvSpPr>
        <dsp:cNvPr id="0" name=""/>
        <dsp:cNvSpPr/>
      </dsp:nvSpPr>
      <dsp:spPr>
        <a:xfrm>
          <a:off x="0" y="719095"/>
          <a:ext cx="2968473" cy="188498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264895-BFDF-43DE-AEE9-BBA306707970}">
      <dsp:nvSpPr>
        <dsp:cNvPr id="0" name=""/>
        <dsp:cNvSpPr/>
      </dsp:nvSpPr>
      <dsp:spPr>
        <a:xfrm>
          <a:off x="329830" y="1032434"/>
          <a:ext cx="2968473" cy="188498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Compared to Victorian workhouse. </a:t>
          </a:r>
          <a:endParaRPr lang="en-US" sz="2700" kern="1200"/>
        </a:p>
      </dsp:txBody>
      <dsp:txXfrm>
        <a:off x="385039" y="1087643"/>
        <a:ext cx="2858055" cy="1774562"/>
      </dsp:txXfrm>
    </dsp:sp>
    <dsp:sp modelId="{9919129E-96C4-41B7-BFFB-FDB953477B7C}">
      <dsp:nvSpPr>
        <dsp:cNvPr id="0" name=""/>
        <dsp:cNvSpPr/>
      </dsp:nvSpPr>
      <dsp:spPr>
        <a:xfrm>
          <a:off x="3628134" y="719095"/>
          <a:ext cx="2968473" cy="188498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E0346E-B0D6-4F01-A7BD-8150837DE2AF}">
      <dsp:nvSpPr>
        <dsp:cNvPr id="0" name=""/>
        <dsp:cNvSpPr/>
      </dsp:nvSpPr>
      <dsp:spPr>
        <a:xfrm>
          <a:off x="3957965" y="1032434"/>
          <a:ext cx="2968473" cy="188498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Bad working conditions. </a:t>
          </a:r>
          <a:endParaRPr lang="en-US" sz="2700" kern="1200"/>
        </a:p>
      </dsp:txBody>
      <dsp:txXfrm>
        <a:off x="4013174" y="1087643"/>
        <a:ext cx="2858055" cy="1774562"/>
      </dsp:txXfrm>
    </dsp:sp>
    <dsp:sp modelId="{FD988BC5-FAFA-45E1-AAD4-420C9729B232}">
      <dsp:nvSpPr>
        <dsp:cNvPr id="0" name=""/>
        <dsp:cNvSpPr/>
      </dsp:nvSpPr>
      <dsp:spPr>
        <a:xfrm>
          <a:off x="7256269" y="719095"/>
          <a:ext cx="2968473" cy="188498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9CB90E-B599-47AB-92DB-DE88855E2BE0}">
      <dsp:nvSpPr>
        <dsp:cNvPr id="0" name=""/>
        <dsp:cNvSpPr/>
      </dsp:nvSpPr>
      <dsp:spPr>
        <a:xfrm>
          <a:off x="7586100" y="1032434"/>
          <a:ext cx="2968473" cy="188498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Harsh penalties – 1 minute late docking wages. </a:t>
          </a:r>
          <a:endParaRPr lang="en-US" sz="2700" kern="1200"/>
        </a:p>
      </dsp:txBody>
      <dsp:txXfrm>
        <a:off x="7641309" y="1087643"/>
        <a:ext cx="2858055" cy="17745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463D13-C4BD-490C-8D86-D25920EDF50F}">
      <dsp:nvSpPr>
        <dsp:cNvPr id="0" name=""/>
        <dsp:cNvSpPr/>
      </dsp:nvSpPr>
      <dsp:spPr>
        <a:xfrm>
          <a:off x="0" y="556339"/>
          <a:ext cx="2968228" cy="188482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418833F-0C13-4296-89BB-5FF5A82A3826}">
      <dsp:nvSpPr>
        <dsp:cNvPr id="0" name=""/>
        <dsp:cNvSpPr/>
      </dsp:nvSpPr>
      <dsp:spPr>
        <a:xfrm>
          <a:off x="329803" y="869652"/>
          <a:ext cx="2968228" cy="188482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Research and find some examples of Business Ethics. </a:t>
          </a:r>
          <a:endParaRPr lang="en-US" sz="2700" kern="1200"/>
        </a:p>
      </dsp:txBody>
      <dsp:txXfrm>
        <a:off x="385008" y="924857"/>
        <a:ext cx="2857818" cy="1774414"/>
      </dsp:txXfrm>
    </dsp:sp>
    <dsp:sp modelId="{724DFB81-0DDC-4285-B5A1-6E90C0960626}">
      <dsp:nvSpPr>
        <dsp:cNvPr id="0" name=""/>
        <dsp:cNvSpPr/>
      </dsp:nvSpPr>
      <dsp:spPr>
        <a:xfrm>
          <a:off x="3627834" y="556339"/>
          <a:ext cx="2968228" cy="188482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4BBC597-D811-4C83-880A-B2DFC4B4671D}">
      <dsp:nvSpPr>
        <dsp:cNvPr id="0" name=""/>
        <dsp:cNvSpPr/>
      </dsp:nvSpPr>
      <dsp:spPr>
        <a:xfrm>
          <a:off x="3957637" y="869652"/>
          <a:ext cx="2968228" cy="188482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They must be Uk based. </a:t>
          </a:r>
          <a:endParaRPr lang="en-US" sz="2700" kern="1200"/>
        </a:p>
      </dsp:txBody>
      <dsp:txXfrm>
        <a:off x="4012842" y="924857"/>
        <a:ext cx="2857818" cy="1774414"/>
      </dsp:txXfrm>
    </dsp:sp>
    <dsp:sp modelId="{95958FB5-8AFB-40F8-AF16-1255195CA7F4}">
      <dsp:nvSpPr>
        <dsp:cNvPr id="0" name=""/>
        <dsp:cNvSpPr/>
      </dsp:nvSpPr>
      <dsp:spPr>
        <a:xfrm>
          <a:off x="7255668" y="556339"/>
          <a:ext cx="2968228" cy="1884824"/>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777B13D-E2FF-4536-B1B3-D32EFF2394D9}">
      <dsp:nvSpPr>
        <dsp:cNvPr id="0" name=""/>
        <dsp:cNvSpPr/>
      </dsp:nvSpPr>
      <dsp:spPr>
        <a:xfrm>
          <a:off x="7585471" y="869652"/>
          <a:ext cx="2968228" cy="188482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Then we will feedback!</a:t>
          </a:r>
          <a:endParaRPr lang="en-US" sz="2700" kern="1200"/>
        </a:p>
      </dsp:txBody>
      <dsp:txXfrm>
        <a:off x="7640676" y="924857"/>
        <a:ext cx="2857818" cy="177441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40A14-3622-4BCD-8E9F-5DA0EF4A3808}">
      <dsp:nvSpPr>
        <dsp:cNvPr id="0" name=""/>
        <dsp:cNvSpPr/>
      </dsp:nvSpPr>
      <dsp:spPr>
        <a:xfrm>
          <a:off x="3091" y="0"/>
          <a:ext cx="2452910" cy="3364741"/>
        </a:xfrm>
        <a:prstGeom prst="rect">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1238" tIns="330200" rIns="191238" bIns="330200" numCol="1" spcCol="1270" anchor="t" anchorCtr="0">
          <a:noAutofit/>
        </a:bodyPr>
        <a:lstStyle/>
        <a:p>
          <a:pPr marL="0" lvl="0" indent="0" algn="l" defTabSz="844550">
            <a:lnSpc>
              <a:spcPct val="90000"/>
            </a:lnSpc>
            <a:spcBef>
              <a:spcPct val="0"/>
            </a:spcBef>
            <a:spcAft>
              <a:spcPct val="35000"/>
            </a:spcAft>
            <a:buNone/>
          </a:pPr>
          <a:r>
            <a:rPr lang="en-GB" sz="1900" kern="1200"/>
            <a:t>You do not need to include any sort of introduction on any question. </a:t>
          </a:r>
          <a:endParaRPr lang="en-US" sz="1900" kern="1200"/>
        </a:p>
      </dsp:txBody>
      <dsp:txXfrm>
        <a:off x="3091" y="1278601"/>
        <a:ext cx="2452910" cy="2018844"/>
      </dsp:txXfrm>
    </dsp:sp>
    <dsp:sp modelId="{8C892380-A8F2-4869-A99B-E63692BA5129}">
      <dsp:nvSpPr>
        <dsp:cNvPr id="0" name=""/>
        <dsp:cNvSpPr/>
      </dsp:nvSpPr>
      <dsp:spPr>
        <a:xfrm>
          <a:off x="724836" y="336474"/>
          <a:ext cx="1009422" cy="1009422"/>
        </a:xfrm>
        <a:prstGeom prst="ellipse">
          <a:avLst/>
        </a:prstGeom>
        <a:blipFill rotWithShape="1">
          <a:blip xmlns:r="http://schemas.openxmlformats.org/officeDocument/2006/relationships" r:embed="rId1">
            <a:duotone>
              <a:schemeClr val="accent5">
                <a:hueOff val="0"/>
                <a:satOff val="0"/>
                <a:lumOff val="0"/>
                <a:alphaOff val="0"/>
                <a:tint val="98000"/>
                <a:lumMod val="102000"/>
              </a:schemeClr>
              <a:schemeClr val="accent5">
                <a:hueOff val="0"/>
                <a:satOff val="0"/>
                <a:lumOff val="0"/>
                <a:alphaOff val="0"/>
                <a:shade val="98000"/>
                <a:lumMod val="98000"/>
              </a:schemeClr>
            </a:duotone>
          </a:blip>
          <a:tile tx="0" ty="0" sx="100000" sy="100000" flip="none" algn="tl"/>
        </a:blipFill>
        <a:ln w="9525" cap="rnd"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8698" tIns="12700" rIns="7869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72662" y="484300"/>
        <a:ext cx="713770" cy="713770"/>
      </dsp:txXfrm>
    </dsp:sp>
    <dsp:sp modelId="{D752ED09-3555-40E0-8542-BE183750A318}">
      <dsp:nvSpPr>
        <dsp:cNvPr id="0" name=""/>
        <dsp:cNvSpPr/>
      </dsp:nvSpPr>
      <dsp:spPr>
        <a:xfrm>
          <a:off x="3091" y="3364669"/>
          <a:ext cx="2452910" cy="72"/>
        </a:xfrm>
        <a:prstGeom prst="rect">
          <a:avLst/>
        </a:prstGeom>
        <a:blipFill rotWithShape="1">
          <a:blip xmlns:r="http://schemas.openxmlformats.org/officeDocument/2006/relationships" r:embed="rId1">
            <a:duotone>
              <a:schemeClr val="accent5">
                <a:hueOff val="2970883"/>
                <a:satOff val="-81"/>
                <a:lumOff val="-448"/>
                <a:alphaOff val="0"/>
                <a:tint val="98000"/>
                <a:lumMod val="102000"/>
              </a:schemeClr>
              <a:schemeClr val="accent5">
                <a:hueOff val="2970883"/>
                <a:satOff val="-81"/>
                <a:lumOff val="-448"/>
                <a:alphaOff val="0"/>
                <a:shade val="98000"/>
                <a:lumMod val="98000"/>
              </a:schemeClr>
            </a:duotone>
          </a:blip>
          <a:tile tx="0" ty="0" sx="100000" sy="100000" flip="none" algn="tl"/>
        </a:blipFill>
        <a:ln w="9525" cap="rnd" cmpd="sng" algn="ctr">
          <a:solidFill>
            <a:schemeClr val="accent5">
              <a:hueOff val="2970883"/>
              <a:satOff val="-81"/>
              <a:lumOff val="-44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9481DBF-221A-46D0-BDD9-A1FD37244047}">
      <dsp:nvSpPr>
        <dsp:cNvPr id="0" name=""/>
        <dsp:cNvSpPr/>
      </dsp:nvSpPr>
      <dsp:spPr>
        <a:xfrm>
          <a:off x="2701293" y="0"/>
          <a:ext cx="2452910" cy="3364741"/>
        </a:xfrm>
        <a:prstGeom prst="rect">
          <a:avLst/>
        </a:prstGeom>
        <a:solidFill>
          <a:schemeClr val="accent5">
            <a:tint val="40000"/>
            <a:alpha val="90000"/>
            <a:hueOff val="7043453"/>
            <a:satOff val="-540"/>
            <a:lumOff val="-172"/>
            <a:alphaOff val="0"/>
          </a:schemeClr>
        </a:solidFill>
        <a:ln w="9525" cap="rnd" cmpd="sng" algn="ctr">
          <a:solidFill>
            <a:schemeClr val="accent5">
              <a:tint val="40000"/>
              <a:alpha val="90000"/>
              <a:hueOff val="7043453"/>
              <a:satOff val="-540"/>
              <a:lumOff val="-17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1238" tIns="330200" rIns="191238" bIns="330200" numCol="1" spcCol="1270" anchor="t" anchorCtr="0">
          <a:noAutofit/>
        </a:bodyPr>
        <a:lstStyle/>
        <a:p>
          <a:pPr marL="0" lvl="0" indent="0" algn="l" defTabSz="844550">
            <a:lnSpc>
              <a:spcPct val="90000"/>
            </a:lnSpc>
            <a:spcBef>
              <a:spcPct val="0"/>
            </a:spcBef>
            <a:spcAft>
              <a:spcPct val="35000"/>
            </a:spcAft>
            <a:buNone/>
          </a:pPr>
          <a:r>
            <a:rPr lang="en-GB" sz="1900" kern="1200"/>
            <a:t>It is best to have a closing statement on all questions. </a:t>
          </a:r>
          <a:endParaRPr lang="en-US" sz="1900" kern="1200"/>
        </a:p>
      </dsp:txBody>
      <dsp:txXfrm>
        <a:off x="2701293" y="1278601"/>
        <a:ext cx="2452910" cy="2018844"/>
      </dsp:txXfrm>
    </dsp:sp>
    <dsp:sp modelId="{318E00A6-252F-4789-883B-4A9E7AE3CCA1}">
      <dsp:nvSpPr>
        <dsp:cNvPr id="0" name=""/>
        <dsp:cNvSpPr/>
      </dsp:nvSpPr>
      <dsp:spPr>
        <a:xfrm>
          <a:off x="3423037" y="336474"/>
          <a:ext cx="1009422" cy="1009422"/>
        </a:xfrm>
        <a:prstGeom prst="ellipse">
          <a:avLst/>
        </a:prstGeom>
        <a:blipFill rotWithShape="1">
          <a:blip xmlns:r="http://schemas.openxmlformats.org/officeDocument/2006/relationships" r:embed="rId1">
            <a:duotone>
              <a:schemeClr val="accent5">
                <a:hueOff val="5941767"/>
                <a:satOff val="-162"/>
                <a:lumOff val="-897"/>
                <a:alphaOff val="0"/>
                <a:tint val="98000"/>
                <a:lumMod val="102000"/>
              </a:schemeClr>
              <a:schemeClr val="accent5">
                <a:hueOff val="5941767"/>
                <a:satOff val="-162"/>
                <a:lumOff val="-897"/>
                <a:alphaOff val="0"/>
                <a:shade val="98000"/>
                <a:lumMod val="98000"/>
              </a:schemeClr>
            </a:duotone>
          </a:blip>
          <a:tile tx="0" ty="0" sx="100000" sy="100000" flip="none" algn="tl"/>
        </a:blipFill>
        <a:ln w="9525" cap="rnd" cmpd="sng" algn="ctr">
          <a:solidFill>
            <a:schemeClr val="accent5">
              <a:hueOff val="5941767"/>
              <a:satOff val="-162"/>
              <a:lumOff val="-897"/>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8698" tIns="12700" rIns="7869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70863" y="484300"/>
        <a:ext cx="713770" cy="713770"/>
      </dsp:txXfrm>
    </dsp:sp>
    <dsp:sp modelId="{C1988B8D-C993-4A3E-9982-728376ED7653}">
      <dsp:nvSpPr>
        <dsp:cNvPr id="0" name=""/>
        <dsp:cNvSpPr/>
      </dsp:nvSpPr>
      <dsp:spPr>
        <a:xfrm>
          <a:off x="2701293" y="3364669"/>
          <a:ext cx="2452910" cy="72"/>
        </a:xfrm>
        <a:prstGeom prst="rect">
          <a:avLst/>
        </a:prstGeom>
        <a:blipFill rotWithShape="1">
          <a:blip xmlns:r="http://schemas.openxmlformats.org/officeDocument/2006/relationships" r:embed="rId1">
            <a:duotone>
              <a:schemeClr val="accent5">
                <a:hueOff val="8912650"/>
                <a:satOff val="-243"/>
                <a:lumOff val="-1345"/>
                <a:alphaOff val="0"/>
                <a:tint val="98000"/>
                <a:lumMod val="102000"/>
              </a:schemeClr>
              <a:schemeClr val="accent5">
                <a:hueOff val="8912650"/>
                <a:satOff val="-243"/>
                <a:lumOff val="-1345"/>
                <a:alphaOff val="0"/>
                <a:shade val="98000"/>
                <a:lumMod val="98000"/>
              </a:schemeClr>
            </a:duotone>
          </a:blip>
          <a:tile tx="0" ty="0" sx="100000" sy="100000" flip="none" algn="tl"/>
        </a:blipFill>
        <a:ln w="9525" cap="rnd" cmpd="sng" algn="ctr">
          <a:solidFill>
            <a:schemeClr val="accent5">
              <a:hueOff val="8912650"/>
              <a:satOff val="-243"/>
              <a:lumOff val="-134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E214DF8-0EEA-49AC-B6F7-C65077ECA530}">
      <dsp:nvSpPr>
        <dsp:cNvPr id="0" name=""/>
        <dsp:cNvSpPr/>
      </dsp:nvSpPr>
      <dsp:spPr>
        <a:xfrm>
          <a:off x="5399495" y="0"/>
          <a:ext cx="2452910" cy="3364741"/>
        </a:xfrm>
        <a:prstGeom prst="rect">
          <a:avLst/>
        </a:prstGeom>
        <a:solidFill>
          <a:schemeClr val="accent5">
            <a:tint val="40000"/>
            <a:alpha val="90000"/>
            <a:hueOff val="14086906"/>
            <a:satOff val="-1079"/>
            <a:lumOff val="-343"/>
            <a:alphaOff val="0"/>
          </a:schemeClr>
        </a:solidFill>
        <a:ln w="9525" cap="rnd" cmpd="sng" algn="ctr">
          <a:solidFill>
            <a:schemeClr val="accent5">
              <a:tint val="40000"/>
              <a:alpha val="90000"/>
              <a:hueOff val="14086906"/>
              <a:satOff val="-1079"/>
              <a:lumOff val="-34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1238" tIns="330200" rIns="191238" bIns="330200" numCol="1" spcCol="1270" anchor="t" anchorCtr="0">
          <a:noAutofit/>
        </a:bodyPr>
        <a:lstStyle/>
        <a:p>
          <a:pPr marL="0" lvl="0" indent="0" algn="l" defTabSz="844550">
            <a:lnSpc>
              <a:spcPct val="90000"/>
            </a:lnSpc>
            <a:spcBef>
              <a:spcPct val="0"/>
            </a:spcBef>
            <a:spcAft>
              <a:spcPct val="35000"/>
            </a:spcAft>
            <a:buNone/>
          </a:pPr>
          <a:r>
            <a:rPr lang="en-GB" sz="1900" kern="1200"/>
            <a:t>All answers to the questions will be different. </a:t>
          </a:r>
          <a:endParaRPr lang="en-US" sz="1900" kern="1200"/>
        </a:p>
      </dsp:txBody>
      <dsp:txXfrm>
        <a:off x="5399495" y="1278601"/>
        <a:ext cx="2452910" cy="2018844"/>
      </dsp:txXfrm>
    </dsp:sp>
    <dsp:sp modelId="{4B7AE875-40E0-4A58-9616-83F2179031B9}">
      <dsp:nvSpPr>
        <dsp:cNvPr id="0" name=""/>
        <dsp:cNvSpPr/>
      </dsp:nvSpPr>
      <dsp:spPr>
        <a:xfrm>
          <a:off x="6121239" y="336474"/>
          <a:ext cx="1009422" cy="1009422"/>
        </a:xfrm>
        <a:prstGeom prst="ellipse">
          <a:avLst/>
        </a:prstGeom>
        <a:blipFill rotWithShape="1">
          <a:blip xmlns:r="http://schemas.openxmlformats.org/officeDocument/2006/relationships" r:embed="rId1">
            <a:duotone>
              <a:schemeClr val="accent5">
                <a:hueOff val="11883534"/>
                <a:satOff val="-325"/>
                <a:lumOff val="-1793"/>
                <a:alphaOff val="0"/>
                <a:tint val="98000"/>
                <a:lumMod val="102000"/>
              </a:schemeClr>
              <a:schemeClr val="accent5">
                <a:hueOff val="11883534"/>
                <a:satOff val="-325"/>
                <a:lumOff val="-1793"/>
                <a:alphaOff val="0"/>
                <a:shade val="98000"/>
                <a:lumMod val="98000"/>
              </a:schemeClr>
            </a:duotone>
          </a:blip>
          <a:tile tx="0" ty="0" sx="100000" sy="100000" flip="none" algn="tl"/>
        </a:blipFill>
        <a:ln w="9525" cap="rnd" cmpd="sng" algn="ctr">
          <a:solidFill>
            <a:schemeClr val="accent5">
              <a:hueOff val="11883534"/>
              <a:satOff val="-325"/>
              <a:lumOff val="-1793"/>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8698" tIns="12700" rIns="7869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69065" y="484300"/>
        <a:ext cx="713770" cy="713770"/>
      </dsp:txXfrm>
    </dsp:sp>
    <dsp:sp modelId="{593ECDF9-E7E0-4E94-8303-A73BA7942FC3}">
      <dsp:nvSpPr>
        <dsp:cNvPr id="0" name=""/>
        <dsp:cNvSpPr/>
      </dsp:nvSpPr>
      <dsp:spPr>
        <a:xfrm>
          <a:off x="5399495" y="3364669"/>
          <a:ext cx="2452910" cy="72"/>
        </a:xfrm>
        <a:prstGeom prst="rect">
          <a:avLst/>
        </a:prstGeom>
        <a:blipFill rotWithShape="1">
          <a:blip xmlns:r="http://schemas.openxmlformats.org/officeDocument/2006/relationships" r:embed="rId1">
            <a:duotone>
              <a:schemeClr val="accent5">
                <a:hueOff val="14854417"/>
                <a:satOff val="-406"/>
                <a:lumOff val="-2241"/>
                <a:alphaOff val="0"/>
                <a:tint val="98000"/>
                <a:lumMod val="102000"/>
              </a:schemeClr>
              <a:schemeClr val="accent5">
                <a:hueOff val="14854417"/>
                <a:satOff val="-406"/>
                <a:lumOff val="-2241"/>
                <a:alphaOff val="0"/>
                <a:shade val="98000"/>
                <a:lumMod val="98000"/>
              </a:schemeClr>
            </a:duotone>
          </a:blip>
          <a:tile tx="0" ty="0" sx="100000" sy="100000" flip="none" algn="tl"/>
        </a:blipFill>
        <a:ln w="9525" cap="rnd" cmpd="sng" algn="ctr">
          <a:solidFill>
            <a:schemeClr val="accent5">
              <a:hueOff val="14854417"/>
              <a:satOff val="-406"/>
              <a:lumOff val="-2241"/>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3E4644F-70FA-4EB7-A504-24FEA5DA7254}">
      <dsp:nvSpPr>
        <dsp:cNvPr id="0" name=""/>
        <dsp:cNvSpPr/>
      </dsp:nvSpPr>
      <dsp:spPr>
        <a:xfrm>
          <a:off x="8097697" y="0"/>
          <a:ext cx="2452910" cy="3364741"/>
        </a:xfrm>
        <a:prstGeom prst="rect">
          <a:avLst/>
        </a:prstGeom>
        <a:solidFill>
          <a:schemeClr val="accent5">
            <a:tint val="40000"/>
            <a:alpha val="90000"/>
            <a:hueOff val="21130358"/>
            <a:satOff val="-1619"/>
            <a:lumOff val="-515"/>
            <a:alphaOff val="0"/>
          </a:schemeClr>
        </a:solidFill>
        <a:ln w="9525" cap="rnd" cmpd="sng" algn="ctr">
          <a:solidFill>
            <a:schemeClr val="accent5">
              <a:tint val="40000"/>
              <a:alpha val="90000"/>
              <a:hueOff val="21130358"/>
              <a:satOff val="-1619"/>
              <a:lumOff val="-51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91238" tIns="330200" rIns="191238" bIns="330200" numCol="1" spcCol="1270" anchor="t" anchorCtr="0">
          <a:noAutofit/>
        </a:bodyPr>
        <a:lstStyle/>
        <a:p>
          <a:pPr marL="0" lvl="0" indent="0" algn="l" defTabSz="844550">
            <a:lnSpc>
              <a:spcPct val="90000"/>
            </a:lnSpc>
            <a:spcBef>
              <a:spcPct val="0"/>
            </a:spcBef>
            <a:spcAft>
              <a:spcPct val="35000"/>
            </a:spcAft>
            <a:buNone/>
          </a:pPr>
          <a:r>
            <a:rPr lang="en-GB" sz="1900" kern="1200"/>
            <a:t>Draft session 5the June 2025 from 9am – 12pm.</a:t>
          </a:r>
          <a:endParaRPr lang="en-US" sz="1900" kern="1200"/>
        </a:p>
      </dsp:txBody>
      <dsp:txXfrm>
        <a:off x="8097697" y="1278601"/>
        <a:ext cx="2452910" cy="2018844"/>
      </dsp:txXfrm>
    </dsp:sp>
    <dsp:sp modelId="{6D2E7F88-A900-42FE-8DA8-8B9BE1D1AF66}">
      <dsp:nvSpPr>
        <dsp:cNvPr id="0" name=""/>
        <dsp:cNvSpPr/>
      </dsp:nvSpPr>
      <dsp:spPr>
        <a:xfrm>
          <a:off x="8819441" y="336474"/>
          <a:ext cx="1009422" cy="1009422"/>
        </a:xfrm>
        <a:prstGeom prst="ellipse">
          <a:avLst/>
        </a:prstGeom>
        <a:blipFill rotWithShape="1">
          <a:blip xmlns:r="http://schemas.openxmlformats.org/officeDocument/2006/relationships" r:embed="rId1">
            <a:duotone>
              <a:schemeClr val="accent5">
                <a:hueOff val="17825301"/>
                <a:satOff val="-487"/>
                <a:lumOff val="-2690"/>
                <a:alphaOff val="0"/>
                <a:tint val="98000"/>
                <a:lumMod val="102000"/>
              </a:schemeClr>
              <a:schemeClr val="accent5">
                <a:hueOff val="17825301"/>
                <a:satOff val="-487"/>
                <a:lumOff val="-2690"/>
                <a:alphaOff val="0"/>
                <a:shade val="98000"/>
                <a:lumMod val="98000"/>
              </a:schemeClr>
            </a:duotone>
          </a:blip>
          <a:tile tx="0" ty="0" sx="100000" sy="100000" flip="none" algn="tl"/>
        </a:blipFill>
        <a:ln w="9525" cap="rnd" cmpd="sng" algn="ctr">
          <a:solidFill>
            <a:schemeClr val="accent5">
              <a:hueOff val="17825301"/>
              <a:satOff val="-487"/>
              <a:lumOff val="-269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8698" tIns="12700" rIns="7869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67267" y="484300"/>
        <a:ext cx="713770" cy="713770"/>
      </dsp:txXfrm>
    </dsp:sp>
    <dsp:sp modelId="{43D34698-AA7E-4F19-9AB8-BB94BE8A0383}">
      <dsp:nvSpPr>
        <dsp:cNvPr id="0" name=""/>
        <dsp:cNvSpPr/>
      </dsp:nvSpPr>
      <dsp:spPr>
        <a:xfrm>
          <a:off x="8097697" y="3364669"/>
          <a:ext cx="2452910" cy="72"/>
        </a:xfrm>
        <a:prstGeom prst="rect">
          <a:avLst/>
        </a:prstGeom>
        <a:blipFill rotWithShape="1">
          <a:blip xmlns:r="http://schemas.openxmlformats.org/officeDocument/2006/relationships" r:embed="rId1">
            <a:duotone>
              <a:schemeClr val="accent5">
                <a:hueOff val="20796183"/>
                <a:satOff val="-568"/>
                <a:lumOff val="-3138"/>
                <a:alphaOff val="0"/>
                <a:tint val="98000"/>
                <a:lumMod val="102000"/>
              </a:schemeClr>
              <a:schemeClr val="accent5">
                <a:hueOff val="20796183"/>
                <a:satOff val="-568"/>
                <a:lumOff val="-3138"/>
                <a:alphaOff val="0"/>
                <a:shade val="98000"/>
                <a:lumMod val="98000"/>
              </a:schemeClr>
            </a:duotone>
          </a:blip>
          <a:tile tx="0" ty="0" sx="100000" sy="100000" flip="none" algn="tl"/>
        </a:blipFill>
        <a:ln w="9525" cap="rnd" cmpd="sng" algn="ctr">
          <a:solidFill>
            <a:schemeClr val="accent5">
              <a:hueOff val="20796183"/>
              <a:satOff val="-568"/>
              <a:lumOff val="-3138"/>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FB21ED-FA5F-4AD2-92ED-6B0128E1E2B7}">
      <dsp:nvSpPr>
        <dsp:cNvPr id="0" name=""/>
        <dsp:cNvSpPr/>
      </dsp:nvSpPr>
      <dsp:spPr>
        <a:xfrm>
          <a:off x="614850" y="35407"/>
          <a:ext cx="1921500" cy="19215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7154CA-45D4-4457-93E4-6F141DBC577B}">
      <dsp:nvSpPr>
        <dsp:cNvPr id="0" name=""/>
        <dsp:cNvSpPr/>
      </dsp:nvSpPr>
      <dsp:spPr>
        <a:xfrm>
          <a:off x="1024350" y="444907"/>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C220A7-53D0-4BAF-A33C-14CF24B96890}">
      <dsp:nvSpPr>
        <dsp:cNvPr id="0" name=""/>
        <dsp:cNvSpPr/>
      </dsp:nvSpPr>
      <dsp:spPr>
        <a:xfrm>
          <a:off x="60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Exporting and the process </a:t>
          </a:r>
          <a:endParaRPr lang="en-US" sz="2200" kern="1200"/>
        </a:p>
      </dsp:txBody>
      <dsp:txXfrm>
        <a:off x="600" y="2555408"/>
        <a:ext cx="3150000" cy="720000"/>
      </dsp:txXfrm>
    </dsp:sp>
    <dsp:sp modelId="{E2E29F3A-C33F-47E8-A3A7-CAE8A3F75CBA}">
      <dsp:nvSpPr>
        <dsp:cNvPr id="0" name=""/>
        <dsp:cNvSpPr/>
      </dsp:nvSpPr>
      <dsp:spPr>
        <a:xfrm>
          <a:off x="4316100" y="35407"/>
          <a:ext cx="1921500" cy="19215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6BF58C-5FEF-49A4-8338-2902CD767AA3}">
      <dsp:nvSpPr>
        <dsp:cNvPr id="0" name=""/>
        <dsp:cNvSpPr/>
      </dsp:nvSpPr>
      <dsp:spPr>
        <a:xfrm>
          <a:off x="4725600" y="444907"/>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11B9B0-4529-46FB-B26C-7CAE27E3404B}">
      <dsp:nvSpPr>
        <dsp:cNvPr id="0" name=""/>
        <dsp:cNvSpPr/>
      </dsp:nvSpPr>
      <dsp:spPr>
        <a:xfrm>
          <a:off x="370185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Business ethics, morals and the law. </a:t>
          </a:r>
          <a:endParaRPr lang="en-US" sz="2200" kern="1200"/>
        </a:p>
      </dsp:txBody>
      <dsp:txXfrm>
        <a:off x="3701850" y="2555408"/>
        <a:ext cx="3150000" cy="720000"/>
      </dsp:txXfrm>
    </dsp:sp>
    <dsp:sp modelId="{B3ADA1D9-CD70-416D-9A91-CFFE8EDBD984}">
      <dsp:nvSpPr>
        <dsp:cNvPr id="0" name=""/>
        <dsp:cNvSpPr/>
      </dsp:nvSpPr>
      <dsp:spPr>
        <a:xfrm>
          <a:off x="8017350" y="35407"/>
          <a:ext cx="1921500" cy="19215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474A86-6229-4D55-9433-D4E24FDF4532}">
      <dsp:nvSpPr>
        <dsp:cNvPr id="0" name=""/>
        <dsp:cNvSpPr/>
      </dsp:nvSpPr>
      <dsp:spPr>
        <a:xfrm>
          <a:off x="8426850" y="444907"/>
          <a:ext cx="1102500" cy="1102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982445-CEB8-43BF-83F4-7B8FD7C4DCBA}">
      <dsp:nvSpPr>
        <dsp:cNvPr id="0" name=""/>
        <dsp:cNvSpPr/>
      </dsp:nvSpPr>
      <dsp:spPr>
        <a:xfrm>
          <a:off x="7403100" y="2555408"/>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cap="all"/>
          </a:pPr>
          <a:r>
            <a:rPr lang="en-GB" sz="2200" kern="1200"/>
            <a:t>Module evaluation form!</a:t>
          </a:r>
          <a:endParaRPr lang="en-US" sz="2200" kern="1200"/>
        </a:p>
      </dsp:txBody>
      <dsp:txXfrm>
        <a:off x="7403100" y="2555408"/>
        <a:ext cx="315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0860-0B97-4719-BE89-7C47ABB51BD6}" type="datetimeFigureOut">
              <a:rPr lang="en-GB" smtClean="0"/>
              <a:t>29/05/2025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D8A453-7AE5-4D96-9CAD-A56CFF84D821}" type="slidenum">
              <a:rPr lang="en-GB" smtClean="0"/>
              <a:t>‹#›</a:t>
            </a:fld>
            <a:endParaRPr lang="en-GB"/>
          </a:p>
        </p:txBody>
      </p:sp>
    </p:spTree>
    <p:extLst>
      <p:ext uri="{BB962C8B-B14F-4D97-AF65-F5344CB8AC3E}">
        <p14:creationId xmlns:p14="http://schemas.microsoft.com/office/powerpoint/2010/main" val="1723993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are ethics important? – Business Malpractice can cause harm/ Ethical Violations continue. </a:t>
            </a:r>
          </a:p>
          <a:p>
            <a:endParaRPr lang="en-GB" dirty="0"/>
          </a:p>
          <a:p>
            <a:r>
              <a:rPr lang="en-GB" dirty="0"/>
              <a:t>Important – Globalisation important factor. </a:t>
            </a:r>
          </a:p>
          <a:p>
            <a:endParaRPr lang="en-GB" dirty="0"/>
          </a:p>
          <a:p>
            <a:r>
              <a:rPr lang="en-GB" dirty="0"/>
              <a:t>Business ethics are different in different parts of the world. </a:t>
            </a:r>
          </a:p>
        </p:txBody>
      </p:sp>
      <p:sp>
        <p:nvSpPr>
          <p:cNvPr id="4" name="Slide Number Placeholder 3"/>
          <p:cNvSpPr>
            <a:spLocks noGrp="1"/>
          </p:cNvSpPr>
          <p:nvPr>
            <p:ph type="sldNum" sz="quarter" idx="5"/>
          </p:nvPr>
        </p:nvSpPr>
        <p:spPr/>
        <p:txBody>
          <a:bodyPr/>
          <a:lstStyle/>
          <a:p>
            <a:fld id="{4FD8A453-7AE5-4D96-9CAD-A56CFF84D821}" type="slidenum">
              <a:rPr lang="en-GB" smtClean="0"/>
              <a:t>10</a:t>
            </a:fld>
            <a:endParaRPr lang="en-GB"/>
          </a:p>
        </p:txBody>
      </p:sp>
    </p:spTree>
    <p:extLst>
      <p:ext uri="{BB962C8B-B14F-4D97-AF65-F5344CB8AC3E}">
        <p14:creationId xmlns:p14="http://schemas.microsoft.com/office/powerpoint/2010/main" val="3502979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legislation in place to protect from discrimination. </a:t>
            </a:r>
          </a:p>
        </p:txBody>
      </p:sp>
      <p:sp>
        <p:nvSpPr>
          <p:cNvPr id="4" name="Slide Number Placeholder 3"/>
          <p:cNvSpPr>
            <a:spLocks noGrp="1"/>
          </p:cNvSpPr>
          <p:nvPr>
            <p:ph type="sldNum" sz="quarter" idx="5"/>
          </p:nvPr>
        </p:nvSpPr>
        <p:spPr/>
        <p:txBody>
          <a:bodyPr/>
          <a:lstStyle/>
          <a:p>
            <a:fld id="{4FD8A453-7AE5-4D96-9CAD-A56CFF84D821}" type="slidenum">
              <a:rPr lang="en-GB" smtClean="0"/>
              <a:t>24</a:t>
            </a:fld>
            <a:endParaRPr lang="en-GB"/>
          </a:p>
        </p:txBody>
      </p:sp>
    </p:spTree>
    <p:extLst>
      <p:ext uri="{BB962C8B-B14F-4D97-AF65-F5344CB8AC3E}">
        <p14:creationId xmlns:p14="http://schemas.microsoft.com/office/powerpoint/2010/main" val="4025716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D8A453-7AE5-4D96-9CAD-A56CFF84D821}" type="slidenum">
              <a:rPr lang="en-GB" smtClean="0"/>
              <a:t>32</a:t>
            </a:fld>
            <a:endParaRPr lang="en-GB"/>
          </a:p>
        </p:txBody>
      </p:sp>
    </p:spTree>
    <p:extLst>
      <p:ext uri="{BB962C8B-B14F-4D97-AF65-F5344CB8AC3E}">
        <p14:creationId xmlns:p14="http://schemas.microsoft.com/office/powerpoint/2010/main" val="1730843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5/29/2025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5/29/2025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5/29/2025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5/29/2025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5/29/2025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5/29/2025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5/29/2025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5/29/2025</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5/29/2025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5/29/2025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5/29/2025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5/29/2025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5/29/2025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05/29/2025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447881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5/29/2025</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 id="2147483667" r:id="rId15"/>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18" Type="http://schemas.openxmlformats.org/officeDocument/2006/relationships/slideLayout" Target="../slideLayouts/slideLayout15.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tags" Target="../tags/tag17.xml"/><Relationship Id="rId2" Type="http://schemas.openxmlformats.org/officeDocument/2006/relationships/tags" Target="../tags/tag2.xml"/><Relationship Id="rId16" Type="http://schemas.openxmlformats.org/officeDocument/2006/relationships/tags" Target="../tags/tag16.xml"/><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tags" Target="../tags/tag15.xml"/><Relationship Id="rId10" Type="http://schemas.openxmlformats.org/officeDocument/2006/relationships/tags" Target="../tags/tag10.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13.xml.rels><?xml version="1.0" encoding="UTF-8" standalone="yes"?>
<Relationships xmlns="http://schemas.openxmlformats.org/package/2006/relationships"><Relationship Id="rId8" Type="http://schemas.openxmlformats.org/officeDocument/2006/relationships/tags" Target="../tags/tag25.xml"/><Relationship Id="rId13" Type="http://schemas.openxmlformats.org/officeDocument/2006/relationships/tags" Target="../tags/tag30.xml"/><Relationship Id="rId18" Type="http://schemas.openxmlformats.org/officeDocument/2006/relationships/slideLayout" Target="../slideLayouts/slideLayout15.xml"/><Relationship Id="rId3" Type="http://schemas.openxmlformats.org/officeDocument/2006/relationships/tags" Target="../tags/tag20.xml"/><Relationship Id="rId7" Type="http://schemas.openxmlformats.org/officeDocument/2006/relationships/tags" Target="../tags/tag24.xml"/><Relationship Id="rId12" Type="http://schemas.openxmlformats.org/officeDocument/2006/relationships/tags" Target="../tags/tag29.xml"/><Relationship Id="rId17" Type="http://schemas.openxmlformats.org/officeDocument/2006/relationships/tags" Target="../tags/tag34.xml"/><Relationship Id="rId2" Type="http://schemas.openxmlformats.org/officeDocument/2006/relationships/tags" Target="../tags/tag19.xml"/><Relationship Id="rId16" Type="http://schemas.openxmlformats.org/officeDocument/2006/relationships/tags" Target="../tags/tag33.xml"/><Relationship Id="rId1" Type="http://schemas.openxmlformats.org/officeDocument/2006/relationships/tags" Target="../tags/tag18.xml"/><Relationship Id="rId6" Type="http://schemas.openxmlformats.org/officeDocument/2006/relationships/tags" Target="../tags/tag23.xml"/><Relationship Id="rId11" Type="http://schemas.openxmlformats.org/officeDocument/2006/relationships/tags" Target="../tags/tag28.xml"/><Relationship Id="rId5" Type="http://schemas.openxmlformats.org/officeDocument/2006/relationships/tags" Target="../tags/tag22.xml"/><Relationship Id="rId15" Type="http://schemas.openxmlformats.org/officeDocument/2006/relationships/tags" Target="../tags/tag32.xml"/><Relationship Id="rId10" Type="http://schemas.openxmlformats.org/officeDocument/2006/relationships/tags" Target="../tags/tag27.xml"/><Relationship Id="rId4" Type="http://schemas.openxmlformats.org/officeDocument/2006/relationships/tags" Target="../tags/tag21.xml"/><Relationship Id="rId9" Type="http://schemas.openxmlformats.org/officeDocument/2006/relationships/tags" Target="../tags/tag26.xml"/><Relationship Id="rId14" Type="http://schemas.openxmlformats.org/officeDocument/2006/relationships/tags" Target="../tags/tag31.xml"/></Relationships>
</file>

<file path=ppt/slides/_rels/slide14.xml.rels><?xml version="1.0" encoding="UTF-8" standalone="yes"?>
<Relationships xmlns="http://schemas.openxmlformats.org/package/2006/relationships"><Relationship Id="rId8" Type="http://schemas.openxmlformats.org/officeDocument/2006/relationships/tags" Target="../tags/tag42.xml"/><Relationship Id="rId13" Type="http://schemas.openxmlformats.org/officeDocument/2006/relationships/tags" Target="../tags/tag47.xml"/><Relationship Id="rId18" Type="http://schemas.openxmlformats.org/officeDocument/2006/relationships/slideLayout" Target="../slideLayouts/slideLayout15.xml"/><Relationship Id="rId3" Type="http://schemas.openxmlformats.org/officeDocument/2006/relationships/tags" Target="../tags/tag37.xml"/><Relationship Id="rId7" Type="http://schemas.openxmlformats.org/officeDocument/2006/relationships/tags" Target="../tags/tag41.xml"/><Relationship Id="rId12" Type="http://schemas.openxmlformats.org/officeDocument/2006/relationships/tags" Target="../tags/tag46.xml"/><Relationship Id="rId17" Type="http://schemas.openxmlformats.org/officeDocument/2006/relationships/tags" Target="../tags/tag51.xml"/><Relationship Id="rId2" Type="http://schemas.openxmlformats.org/officeDocument/2006/relationships/tags" Target="../tags/tag36.xml"/><Relationship Id="rId16" Type="http://schemas.openxmlformats.org/officeDocument/2006/relationships/tags" Target="../tags/tag50.xml"/><Relationship Id="rId1" Type="http://schemas.openxmlformats.org/officeDocument/2006/relationships/tags" Target="../tags/tag35.xml"/><Relationship Id="rId6" Type="http://schemas.openxmlformats.org/officeDocument/2006/relationships/tags" Target="../tags/tag40.xml"/><Relationship Id="rId11" Type="http://schemas.openxmlformats.org/officeDocument/2006/relationships/tags" Target="../tags/tag45.xml"/><Relationship Id="rId5" Type="http://schemas.openxmlformats.org/officeDocument/2006/relationships/tags" Target="../tags/tag39.xml"/><Relationship Id="rId15" Type="http://schemas.openxmlformats.org/officeDocument/2006/relationships/tags" Target="../tags/tag49.xml"/><Relationship Id="rId10" Type="http://schemas.openxmlformats.org/officeDocument/2006/relationships/tags" Target="../tags/tag44.xml"/><Relationship Id="rId4" Type="http://schemas.openxmlformats.org/officeDocument/2006/relationships/tags" Target="../tags/tag38.xml"/><Relationship Id="rId9" Type="http://schemas.openxmlformats.org/officeDocument/2006/relationships/tags" Target="../tags/tag43.xml"/><Relationship Id="rId14" Type="http://schemas.openxmlformats.org/officeDocument/2006/relationships/tags" Target="../tags/tag48.xml"/></Relationships>
</file>

<file path=ppt/slides/_rels/slide15.xml.rels><?xml version="1.0" encoding="UTF-8" standalone="yes"?>
<Relationships xmlns="http://schemas.openxmlformats.org/package/2006/relationships"><Relationship Id="rId8" Type="http://schemas.openxmlformats.org/officeDocument/2006/relationships/tags" Target="../tags/tag59.xml"/><Relationship Id="rId13" Type="http://schemas.openxmlformats.org/officeDocument/2006/relationships/tags" Target="../tags/tag64.xml"/><Relationship Id="rId18" Type="http://schemas.openxmlformats.org/officeDocument/2006/relationships/slideLayout" Target="../slideLayouts/slideLayout15.xml"/><Relationship Id="rId3" Type="http://schemas.openxmlformats.org/officeDocument/2006/relationships/tags" Target="../tags/tag54.xml"/><Relationship Id="rId7" Type="http://schemas.openxmlformats.org/officeDocument/2006/relationships/tags" Target="../tags/tag58.xml"/><Relationship Id="rId12" Type="http://schemas.openxmlformats.org/officeDocument/2006/relationships/tags" Target="../tags/tag63.xml"/><Relationship Id="rId17" Type="http://schemas.openxmlformats.org/officeDocument/2006/relationships/tags" Target="../tags/tag68.xml"/><Relationship Id="rId2" Type="http://schemas.openxmlformats.org/officeDocument/2006/relationships/tags" Target="../tags/tag53.xml"/><Relationship Id="rId16" Type="http://schemas.openxmlformats.org/officeDocument/2006/relationships/tags" Target="../tags/tag67.xml"/><Relationship Id="rId1" Type="http://schemas.openxmlformats.org/officeDocument/2006/relationships/tags" Target="../tags/tag52.xml"/><Relationship Id="rId6" Type="http://schemas.openxmlformats.org/officeDocument/2006/relationships/tags" Target="../tags/tag57.xml"/><Relationship Id="rId11" Type="http://schemas.openxmlformats.org/officeDocument/2006/relationships/tags" Target="../tags/tag62.xml"/><Relationship Id="rId5" Type="http://schemas.openxmlformats.org/officeDocument/2006/relationships/tags" Target="../tags/tag56.xml"/><Relationship Id="rId15" Type="http://schemas.openxmlformats.org/officeDocument/2006/relationships/tags" Target="../tags/tag66.xml"/><Relationship Id="rId10" Type="http://schemas.openxmlformats.org/officeDocument/2006/relationships/tags" Target="../tags/tag61.xml"/><Relationship Id="rId4" Type="http://schemas.openxmlformats.org/officeDocument/2006/relationships/tags" Target="../tags/tag55.xml"/><Relationship Id="rId9" Type="http://schemas.openxmlformats.org/officeDocument/2006/relationships/tags" Target="../tags/tag60.xml"/><Relationship Id="rId14" Type="http://schemas.openxmlformats.org/officeDocument/2006/relationships/tags" Target="../tags/tag65.xml"/></Relationships>
</file>

<file path=ppt/slides/_rels/slide1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57.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69.jpe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ww.wikicorporates.org/wiki/Category:Retail_Industry" TargetMode="External"/><Relationship Id="rId3" Type="http://schemas.openxmlformats.org/officeDocument/2006/relationships/diagramLayout" Target="../diagrams/layout10.xml"/><Relationship Id="rId7" Type="http://schemas.openxmlformats.org/officeDocument/2006/relationships/image" Target="../media/image70.png"/><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7.xml.rels><?xml version="1.0" encoding="UTF-8" standalone="yes"?>
<Relationships xmlns="http://schemas.openxmlformats.org/package/2006/relationships"><Relationship Id="rId2" Type="http://schemas.openxmlformats.org/officeDocument/2006/relationships/image" Target="../media/image71.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9.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4.svg"/><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erial view of container ship">
            <a:extLst>
              <a:ext uri="{FF2B5EF4-FFF2-40B4-BE49-F238E27FC236}">
                <a16:creationId xmlns:a16="http://schemas.microsoft.com/office/drawing/2014/main" id="{86690C10-28B8-C916-5556-05E60899309D}"/>
              </a:ext>
            </a:extLst>
          </p:cNvPr>
          <p:cNvPicPr>
            <a:picLocks noChangeAspect="1"/>
          </p:cNvPicPr>
          <p:nvPr/>
        </p:nvPicPr>
        <p:blipFill>
          <a:blip r:embed="rId2">
            <a:duotone>
              <a:schemeClr val="bg2">
                <a:shade val="45000"/>
                <a:satMod val="135000"/>
              </a:schemeClr>
              <a:prstClr val="white"/>
            </a:duotone>
            <a:alphaModFix amt="40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5117A20-E5E1-975C-2AC0-A6D1A53D78AF}"/>
              </a:ext>
            </a:extLst>
          </p:cNvPr>
          <p:cNvSpPr>
            <a:spLocks noGrp="1"/>
          </p:cNvSpPr>
          <p:nvPr>
            <p:ph type="ctrTitle"/>
          </p:nvPr>
        </p:nvSpPr>
        <p:spPr>
          <a:xfrm>
            <a:off x="810001" y="1449147"/>
            <a:ext cx="10572000" cy="3732453"/>
          </a:xfrm>
        </p:spPr>
        <p:txBody>
          <a:bodyPr>
            <a:normAutofit/>
          </a:bodyPr>
          <a:lstStyle/>
          <a:p>
            <a:r>
              <a:rPr lang="en-GB" i="1" u="sng"/>
              <a:t>Export and Business Ethics</a:t>
            </a:r>
          </a:p>
        </p:txBody>
      </p:sp>
      <p:sp>
        <p:nvSpPr>
          <p:cNvPr id="3" name="Subtitle 2">
            <a:extLst>
              <a:ext uri="{FF2B5EF4-FFF2-40B4-BE49-F238E27FC236}">
                <a16:creationId xmlns:a16="http://schemas.microsoft.com/office/drawing/2014/main" id="{7EE533C0-998D-BEE1-A9F6-43860CD44AD1}"/>
              </a:ext>
            </a:extLst>
          </p:cNvPr>
          <p:cNvSpPr>
            <a:spLocks noGrp="1"/>
          </p:cNvSpPr>
          <p:nvPr>
            <p:ph type="subTitle" idx="1"/>
          </p:nvPr>
        </p:nvSpPr>
        <p:spPr>
          <a:xfrm>
            <a:off x="810001" y="5280847"/>
            <a:ext cx="10572000" cy="434974"/>
          </a:xfrm>
        </p:spPr>
        <p:txBody>
          <a:bodyPr>
            <a:normAutofit/>
          </a:bodyPr>
          <a:lstStyle/>
          <a:p>
            <a:r>
              <a:rPr lang="en-GB"/>
              <a:t>By Zita Draper </a:t>
            </a:r>
          </a:p>
        </p:txBody>
      </p:sp>
    </p:spTree>
    <p:extLst>
      <p:ext uri="{BB962C8B-B14F-4D97-AF65-F5344CB8AC3E}">
        <p14:creationId xmlns:p14="http://schemas.microsoft.com/office/powerpoint/2010/main" val="1121695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BA3AE5-0FB8-4948-A421-5CEE1A5E8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9">
            <a:extLst>
              <a:ext uri="{FF2B5EF4-FFF2-40B4-BE49-F238E27FC236}">
                <a16:creationId xmlns:a16="http://schemas.microsoft.com/office/drawing/2014/main" id="{615FFFBF-F0D2-4BB8-BB9E-3ADC47E3B6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E2ED0-C49B-F0E4-7300-5DBA3D7BA75C}"/>
              </a:ext>
            </a:extLst>
          </p:cNvPr>
          <p:cNvSpPr>
            <a:spLocks noGrp="1"/>
          </p:cNvSpPr>
          <p:nvPr>
            <p:ph type="title"/>
          </p:nvPr>
        </p:nvSpPr>
        <p:spPr>
          <a:xfrm>
            <a:off x="810000" y="447188"/>
            <a:ext cx="5039035" cy="1559412"/>
          </a:xfrm>
        </p:spPr>
        <p:txBody>
          <a:bodyPr>
            <a:normAutofit/>
          </a:bodyPr>
          <a:lstStyle/>
          <a:p>
            <a:r>
              <a:rPr lang="en-GB" i="1" u="sng"/>
              <a:t>Content </a:t>
            </a:r>
          </a:p>
        </p:txBody>
      </p:sp>
      <p:sp>
        <p:nvSpPr>
          <p:cNvPr id="3" name="Content Placeholder 2">
            <a:extLst>
              <a:ext uri="{FF2B5EF4-FFF2-40B4-BE49-F238E27FC236}">
                <a16:creationId xmlns:a16="http://schemas.microsoft.com/office/drawing/2014/main" id="{1BC88B26-CAA5-5B10-98B1-304F389125BC}"/>
              </a:ext>
            </a:extLst>
          </p:cNvPr>
          <p:cNvSpPr>
            <a:spLocks noGrp="1"/>
          </p:cNvSpPr>
          <p:nvPr>
            <p:ph idx="1"/>
          </p:nvPr>
        </p:nvSpPr>
        <p:spPr>
          <a:xfrm>
            <a:off x="818712" y="2413000"/>
            <a:ext cx="5016259" cy="3632200"/>
          </a:xfrm>
        </p:spPr>
        <p:txBody>
          <a:bodyPr>
            <a:normAutofit/>
          </a:bodyPr>
          <a:lstStyle/>
          <a:p>
            <a:r>
              <a:rPr lang="en-GB">
                <a:solidFill>
                  <a:srgbClr val="FFFFFF"/>
                </a:solidFill>
              </a:rPr>
              <a:t>Aims and Learning Objectives </a:t>
            </a:r>
          </a:p>
          <a:p>
            <a:r>
              <a:rPr lang="en-GB">
                <a:solidFill>
                  <a:srgbClr val="FFFFFF"/>
                </a:solidFill>
              </a:rPr>
              <a:t>Export the process </a:t>
            </a:r>
          </a:p>
          <a:p>
            <a:r>
              <a:rPr lang="en-GB">
                <a:solidFill>
                  <a:srgbClr val="FFFFFF"/>
                </a:solidFill>
              </a:rPr>
              <a:t>Business Ethics </a:t>
            </a:r>
          </a:p>
          <a:p>
            <a:r>
              <a:rPr lang="en-GB">
                <a:solidFill>
                  <a:srgbClr val="FFFFFF"/>
                </a:solidFill>
              </a:rPr>
              <a:t>Activity </a:t>
            </a:r>
          </a:p>
          <a:p>
            <a:r>
              <a:rPr lang="en-GB">
                <a:solidFill>
                  <a:srgbClr val="FFFFFF"/>
                </a:solidFill>
              </a:rPr>
              <a:t>Summary </a:t>
            </a:r>
          </a:p>
          <a:p>
            <a:r>
              <a:rPr lang="en-GB">
                <a:solidFill>
                  <a:srgbClr val="FFFFFF"/>
                </a:solidFill>
              </a:rPr>
              <a:t>Thank you!</a:t>
            </a:r>
          </a:p>
        </p:txBody>
      </p:sp>
      <p:sp>
        <p:nvSpPr>
          <p:cNvPr id="14" name="Rounded Rectangle 17">
            <a:extLst>
              <a:ext uri="{FF2B5EF4-FFF2-40B4-BE49-F238E27FC236}">
                <a16:creationId xmlns:a16="http://schemas.microsoft.com/office/drawing/2014/main" id="{FD056B7E-FBD7-4858-966D-9C4DEDA7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28932" y="958640"/>
            <a:ext cx="4419604" cy="4945244"/>
          </a:xfrm>
          <a:prstGeom prst="roundRect">
            <a:avLst>
              <a:gd name="adj" fmla="val 3513"/>
            </a:avLst>
          </a:prstGeom>
          <a:solidFill>
            <a:schemeClr val="bg1"/>
          </a:solidFill>
          <a:ln>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ooks outline">
            <a:extLst>
              <a:ext uri="{FF2B5EF4-FFF2-40B4-BE49-F238E27FC236}">
                <a16:creationId xmlns:a16="http://schemas.microsoft.com/office/drawing/2014/main" id="{ABFDAC13-AE3B-808C-7D89-D69ADACF2FA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410517" y="1507610"/>
            <a:ext cx="3832042" cy="3832042"/>
          </a:xfrm>
          <a:prstGeom prst="rect">
            <a:avLst/>
          </a:prstGeom>
        </p:spPr>
      </p:pic>
    </p:spTree>
    <p:extLst>
      <p:ext uri="{BB962C8B-B14F-4D97-AF65-F5344CB8AC3E}">
        <p14:creationId xmlns:p14="http://schemas.microsoft.com/office/powerpoint/2010/main" val="4322637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D8780-C72B-7915-71B4-C04CA3D1D0D7}"/>
              </a:ext>
            </a:extLst>
          </p:cNvPr>
          <p:cNvSpPr>
            <a:spLocks noGrp="1"/>
          </p:cNvSpPr>
          <p:nvPr>
            <p:ph type="title"/>
          </p:nvPr>
        </p:nvSpPr>
        <p:spPr>
          <a:xfrm>
            <a:off x="810000" y="447188"/>
            <a:ext cx="10571998" cy="970450"/>
          </a:xfrm>
        </p:spPr>
        <p:txBody>
          <a:bodyPr>
            <a:normAutofit/>
          </a:bodyPr>
          <a:lstStyle/>
          <a:p>
            <a:r>
              <a:rPr lang="en-GB" i="1" u="sng"/>
              <a:t>Aims and Learning Objectives </a:t>
            </a:r>
          </a:p>
        </p:txBody>
      </p:sp>
      <p:pic>
        <p:nvPicPr>
          <p:cNvPr id="5" name="Graphic 4" descr="Bullseye outline">
            <a:extLst>
              <a:ext uri="{FF2B5EF4-FFF2-40B4-BE49-F238E27FC236}">
                <a16:creationId xmlns:a16="http://schemas.microsoft.com/office/drawing/2014/main" id="{CAF08B81-12F9-90FE-9E15-65D1FD35174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0438" y="2814638"/>
            <a:ext cx="2913062" cy="2913062"/>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A74870C1-BE8F-9B1E-EEC9-C7EC7037BF5A}"/>
              </a:ext>
            </a:extLst>
          </p:cNvPr>
          <p:cNvSpPr>
            <a:spLocks noGrp="1"/>
          </p:cNvSpPr>
          <p:nvPr>
            <p:ph idx="1"/>
          </p:nvPr>
        </p:nvSpPr>
        <p:spPr>
          <a:xfrm>
            <a:off x="4330699" y="2413000"/>
            <a:ext cx="7052733" cy="3632200"/>
          </a:xfrm>
        </p:spPr>
        <p:txBody>
          <a:bodyPr>
            <a:normAutofit/>
          </a:bodyPr>
          <a:lstStyle/>
          <a:p>
            <a:r>
              <a:rPr lang="en-GB" dirty="0"/>
              <a:t>The aim of today’s session is to discuss the export process and business ethics. </a:t>
            </a:r>
          </a:p>
          <a:p>
            <a:endParaRPr lang="en-GB" dirty="0"/>
          </a:p>
          <a:p>
            <a:r>
              <a:rPr lang="en-GB" dirty="0"/>
              <a:t>By the end of today’s session students should be able to demonstrate their understanding of the export process and business ethics. </a:t>
            </a:r>
          </a:p>
        </p:txBody>
      </p:sp>
    </p:spTree>
    <p:extLst>
      <p:ext uri="{BB962C8B-B14F-4D97-AF65-F5344CB8AC3E}">
        <p14:creationId xmlns:p14="http://schemas.microsoft.com/office/powerpoint/2010/main" val="3152019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Boxes and roller conveyor">
            <a:extLst>
              <a:ext uri="{FF2B5EF4-FFF2-40B4-BE49-F238E27FC236}">
                <a16:creationId xmlns:a16="http://schemas.microsoft.com/office/drawing/2014/main" id="{C86E12EF-D431-2A96-D529-0461A2107B4C}"/>
              </a:ext>
            </a:extLst>
          </p:cNvPr>
          <p:cNvPicPr>
            <a:picLocks noChangeAspect="1"/>
          </p:cNvPicPr>
          <p:nvPr/>
        </p:nvPicPr>
        <p:blipFill>
          <a:blip r:embed="rId2">
            <a:alphaModFix amt="40000"/>
          </a:blip>
          <a:srcRect t="5285" b="19715"/>
          <a:stretch>
            <a:fillRect/>
          </a:stretch>
        </p:blipFill>
        <p:spPr>
          <a:xfrm>
            <a:off x="20" y="10"/>
            <a:ext cx="12191980" cy="6857990"/>
          </a:xfrm>
          <a:prstGeom prst="rect">
            <a:avLst/>
          </a:prstGeom>
        </p:spPr>
      </p:pic>
      <p:sp>
        <p:nvSpPr>
          <p:cNvPr id="4" name="Title 3">
            <a:extLst>
              <a:ext uri="{FF2B5EF4-FFF2-40B4-BE49-F238E27FC236}">
                <a16:creationId xmlns:a16="http://schemas.microsoft.com/office/drawing/2014/main" id="{4B40270A-DB04-34E4-9D2D-FFCE909498E8}"/>
              </a:ext>
            </a:extLst>
          </p:cNvPr>
          <p:cNvSpPr>
            <a:spLocks noGrp="1"/>
          </p:cNvSpPr>
          <p:nvPr>
            <p:ph type="ctrTitle"/>
          </p:nvPr>
        </p:nvSpPr>
        <p:spPr>
          <a:xfrm>
            <a:off x="810001" y="1449147"/>
            <a:ext cx="10572000" cy="3732453"/>
          </a:xfrm>
        </p:spPr>
        <p:txBody>
          <a:bodyPr>
            <a:normAutofit/>
          </a:bodyPr>
          <a:lstStyle/>
          <a:p>
            <a:r>
              <a:rPr lang="en-GB" i="1" u="sng"/>
              <a:t>Exporting the process </a:t>
            </a:r>
          </a:p>
        </p:txBody>
      </p:sp>
    </p:spTree>
    <p:extLst>
      <p:ext uri="{BB962C8B-B14F-4D97-AF65-F5344CB8AC3E}">
        <p14:creationId xmlns:p14="http://schemas.microsoft.com/office/powerpoint/2010/main" val="3051978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6DC53-2521-A23C-824E-DF5495F430C3}"/>
              </a:ext>
            </a:extLst>
          </p:cNvPr>
          <p:cNvSpPr>
            <a:spLocks noGrp="1"/>
          </p:cNvSpPr>
          <p:nvPr>
            <p:ph type="title"/>
          </p:nvPr>
        </p:nvSpPr>
        <p:spPr>
          <a:xfrm>
            <a:off x="810000" y="447188"/>
            <a:ext cx="10571998" cy="970450"/>
          </a:xfrm>
        </p:spPr>
        <p:txBody>
          <a:bodyPr>
            <a:normAutofit/>
          </a:bodyPr>
          <a:lstStyle/>
          <a:p>
            <a:r>
              <a:rPr lang="en-GB" i="1" u="sng"/>
              <a:t>Where do I start?</a:t>
            </a:r>
          </a:p>
        </p:txBody>
      </p:sp>
      <p:sp>
        <p:nvSpPr>
          <p:cNvPr id="3" name="Content Placeholder 2">
            <a:extLst>
              <a:ext uri="{FF2B5EF4-FFF2-40B4-BE49-F238E27FC236}">
                <a16:creationId xmlns:a16="http://schemas.microsoft.com/office/drawing/2014/main" id="{E97058F7-58C1-08DA-504F-5860CD290369}"/>
              </a:ext>
            </a:extLst>
          </p:cNvPr>
          <p:cNvSpPr>
            <a:spLocks noGrp="1"/>
          </p:cNvSpPr>
          <p:nvPr>
            <p:ph idx="1"/>
          </p:nvPr>
        </p:nvSpPr>
        <p:spPr>
          <a:xfrm>
            <a:off x="818713" y="2413000"/>
            <a:ext cx="3835583" cy="3632200"/>
          </a:xfrm>
        </p:spPr>
        <p:txBody>
          <a:bodyPr>
            <a:normAutofit/>
          </a:bodyPr>
          <a:lstStyle/>
          <a:p>
            <a:r>
              <a:rPr lang="en-GB" sz="1600"/>
              <a:t>Process if moving goods to Uk permanently. </a:t>
            </a:r>
          </a:p>
          <a:p>
            <a:endParaRPr lang="en-GB" sz="1600"/>
          </a:p>
          <a:p>
            <a:r>
              <a:rPr lang="en-GB" sz="1600"/>
              <a:t>Requirement to check – customs duties and procedures. </a:t>
            </a:r>
          </a:p>
          <a:p>
            <a:endParaRPr lang="en-GB" sz="1600"/>
          </a:p>
          <a:p>
            <a:r>
              <a:rPr lang="en-GB" sz="1600"/>
              <a:t>Apply for any needed licenses.</a:t>
            </a:r>
          </a:p>
        </p:txBody>
      </p:sp>
      <p:pic>
        <p:nvPicPr>
          <p:cNvPr id="5" name="Graphic 4" descr="Bunting outline">
            <a:extLst>
              <a:ext uri="{FF2B5EF4-FFF2-40B4-BE49-F238E27FC236}">
                <a16:creationId xmlns:a16="http://schemas.microsoft.com/office/drawing/2014/main" id="{BC9AB097-CE2E-E3E6-F68A-9B2B7C4D998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82356" y="2413000"/>
            <a:ext cx="3716338" cy="3716338"/>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1533524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167D742-BE75-D27C-2166-6A7AECCA4918}"/>
              </a:ext>
            </a:extLst>
          </p:cNvPr>
          <p:cNvSpPr>
            <a:spLocks noGrp="1"/>
          </p:cNvSpPr>
          <p:nvPr>
            <p:ph type="title"/>
          </p:nvPr>
        </p:nvSpPr>
        <p:spPr>
          <a:xfrm>
            <a:off x="556591" y="1741714"/>
            <a:ext cx="3518452" cy="4117749"/>
          </a:xfrm>
        </p:spPr>
        <p:txBody>
          <a:bodyPr anchor="t">
            <a:normAutofit/>
          </a:bodyPr>
          <a:lstStyle/>
          <a:p>
            <a:r>
              <a:rPr lang="en-GB" i="1" u="sng"/>
              <a:t>Next!</a:t>
            </a:r>
          </a:p>
        </p:txBody>
      </p:sp>
      <p:graphicFrame>
        <p:nvGraphicFramePr>
          <p:cNvPr id="5" name="Content Placeholder 2">
            <a:extLst>
              <a:ext uri="{FF2B5EF4-FFF2-40B4-BE49-F238E27FC236}">
                <a16:creationId xmlns:a16="http://schemas.microsoft.com/office/drawing/2014/main" id="{5310D765-32B3-8EB1-CEEE-D227A9BDCCF5}"/>
              </a:ext>
            </a:extLst>
          </p:cNvPr>
          <p:cNvGraphicFramePr>
            <a:graphicFrameLocks noGrp="1"/>
          </p:cNvGraphicFramePr>
          <p:nvPr>
            <p:ph idx="1"/>
            <p:extLst>
              <p:ext uri="{D42A27DB-BD31-4B8C-83A1-F6EECF244321}">
                <p14:modId xmlns:p14="http://schemas.microsoft.com/office/powerpoint/2010/main" val="3224906968"/>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837091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829C0-B34E-09D5-0661-3D7703FCE711}"/>
              </a:ext>
            </a:extLst>
          </p:cNvPr>
          <p:cNvSpPr>
            <a:spLocks noGrp="1"/>
          </p:cNvSpPr>
          <p:nvPr>
            <p:ph type="title"/>
          </p:nvPr>
        </p:nvSpPr>
        <p:spPr>
          <a:xfrm>
            <a:off x="810000" y="447188"/>
            <a:ext cx="10571998" cy="970450"/>
          </a:xfrm>
        </p:spPr>
        <p:txBody>
          <a:bodyPr>
            <a:normAutofit/>
          </a:bodyPr>
          <a:lstStyle/>
          <a:p>
            <a:r>
              <a:rPr lang="en-GB" i="1" u="sng"/>
              <a:t>Next!</a:t>
            </a:r>
          </a:p>
        </p:txBody>
      </p:sp>
      <p:graphicFrame>
        <p:nvGraphicFramePr>
          <p:cNvPr id="5" name="Content Placeholder 2">
            <a:extLst>
              <a:ext uri="{FF2B5EF4-FFF2-40B4-BE49-F238E27FC236}">
                <a16:creationId xmlns:a16="http://schemas.microsoft.com/office/drawing/2014/main" id="{9DEA0C0A-D74D-A494-534E-3D3D81A38928}"/>
              </a:ext>
            </a:extLst>
          </p:cNvPr>
          <p:cNvGraphicFramePr>
            <a:graphicFrameLocks noGrp="1"/>
          </p:cNvGraphicFramePr>
          <p:nvPr>
            <p:ph idx="1"/>
            <p:extLst>
              <p:ext uri="{D42A27DB-BD31-4B8C-83A1-F6EECF244321}">
                <p14:modId xmlns:p14="http://schemas.microsoft.com/office/powerpoint/2010/main" val="4141950199"/>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9590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06385-068C-4F3C-24FB-9EFA9A7E842A}"/>
              </a:ext>
            </a:extLst>
          </p:cNvPr>
          <p:cNvSpPr>
            <a:spLocks noGrp="1"/>
          </p:cNvSpPr>
          <p:nvPr>
            <p:ph type="title"/>
          </p:nvPr>
        </p:nvSpPr>
        <p:spPr>
          <a:xfrm>
            <a:off x="810000" y="447188"/>
            <a:ext cx="10571998" cy="970450"/>
          </a:xfrm>
        </p:spPr>
        <p:txBody>
          <a:bodyPr>
            <a:normAutofit/>
          </a:bodyPr>
          <a:lstStyle/>
          <a:p>
            <a:r>
              <a:rPr lang="en-GB" i="1" u="sng"/>
              <a:t>Next!</a:t>
            </a:r>
          </a:p>
        </p:txBody>
      </p:sp>
      <p:graphicFrame>
        <p:nvGraphicFramePr>
          <p:cNvPr id="5" name="Content Placeholder 2">
            <a:extLst>
              <a:ext uri="{FF2B5EF4-FFF2-40B4-BE49-F238E27FC236}">
                <a16:creationId xmlns:a16="http://schemas.microsoft.com/office/drawing/2014/main" id="{43CC2316-4AF3-968A-9F6C-24E607161932}"/>
              </a:ext>
            </a:extLst>
          </p:cNvPr>
          <p:cNvGraphicFramePr>
            <a:graphicFrameLocks noGrp="1"/>
          </p:cNvGraphicFramePr>
          <p:nvPr>
            <p:ph idx="1"/>
            <p:extLst>
              <p:ext uri="{D42A27DB-BD31-4B8C-83A1-F6EECF244321}">
                <p14:modId xmlns:p14="http://schemas.microsoft.com/office/powerpoint/2010/main" val="4244040855"/>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1777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holding a puzzle piece">
            <a:extLst>
              <a:ext uri="{FF2B5EF4-FFF2-40B4-BE49-F238E27FC236}">
                <a16:creationId xmlns:a16="http://schemas.microsoft.com/office/drawing/2014/main" id="{57F7B7C9-2DB4-C44B-51DF-18F9B9A4CB03}"/>
              </a:ext>
            </a:extLst>
          </p:cNvPr>
          <p:cNvPicPr>
            <a:picLocks noChangeAspect="1"/>
          </p:cNvPicPr>
          <p:nvPr/>
        </p:nvPicPr>
        <p:blipFill>
          <a:blip r:embed="rId2">
            <a:alphaModFix amt="40000"/>
          </a:blip>
          <a:srcRect t="16974"/>
          <a:stretch>
            <a:fillRect/>
          </a:stretch>
        </p:blipFill>
        <p:spPr>
          <a:xfrm>
            <a:off x="20" y="10"/>
            <a:ext cx="12191980" cy="6857990"/>
          </a:xfrm>
          <a:prstGeom prst="rect">
            <a:avLst/>
          </a:prstGeom>
        </p:spPr>
      </p:pic>
      <p:sp>
        <p:nvSpPr>
          <p:cNvPr id="4" name="Title 3">
            <a:extLst>
              <a:ext uri="{FF2B5EF4-FFF2-40B4-BE49-F238E27FC236}">
                <a16:creationId xmlns:a16="http://schemas.microsoft.com/office/drawing/2014/main" id="{B8713957-DFC9-F840-1EAD-9FEA5748205D}"/>
              </a:ext>
            </a:extLst>
          </p:cNvPr>
          <p:cNvSpPr>
            <a:spLocks noGrp="1"/>
          </p:cNvSpPr>
          <p:nvPr>
            <p:ph type="ctrTitle"/>
          </p:nvPr>
        </p:nvSpPr>
        <p:spPr>
          <a:xfrm>
            <a:off x="810001" y="1449147"/>
            <a:ext cx="10572000" cy="3732453"/>
          </a:xfrm>
        </p:spPr>
        <p:txBody>
          <a:bodyPr>
            <a:normAutofit/>
          </a:bodyPr>
          <a:lstStyle/>
          <a:p>
            <a:r>
              <a:rPr lang="en-GB" i="1" u="sng"/>
              <a:t>Business Ethics!</a:t>
            </a:r>
          </a:p>
        </p:txBody>
      </p:sp>
    </p:spTree>
    <p:extLst>
      <p:ext uri="{BB962C8B-B14F-4D97-AF65-F5344CB8AC3E}">
        <p14:creationId xmlns:p14="http://schemas.microsoft.com/office/powerpoint/2010/main" val="1841574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D5A3FE-0070-F364-E7AD-8C216C03504E}"/>
              </a:ext>
            </a:extLst>
          </p:cNvPr>
          <p:cNvSpPr>
            <a:spLocks noGrp="1"/>
          </p:cNvSpPr>
          <p:nvPr>
            <p:ph type="title"/>
          </p:nvPr>
        </p:nvSpPr>
        <p:spPr>
          <a:xfrm>
            <a:off x="559276" y="2791800"/>
            <a:ext cx="3518452" cy="948392"/>
          </a:xfrm>
        </p:spPr>
        <p:txBody>
          <a:bodyPr anchor="t">
            <a:normAutofit/>
          </a:bodyPr>
          <a:lstStyle/>
          <a:p>
            <a:r>
              <a:rPr lang="en-GB" i="1" u="sng" dirty="0"/>
              <a:t>Definition</a:t>
            </a:r>
          </a:p>
        </p:txBody>
      </p:sp>
      <p:graphicFrame>
        <p:nvGraphicFramePr>
          <p:cNvPr id="5" name="Content Placeholder 2">
            <a:extLst>
              <a:ext uri="{FF2B5EF4-FFF2-40B4-BE49-F238E27FC236}">
                <a16:creationId xmlns:a16="http://schemas.microsoft.com/office/drawing/2014/main" id="{2C5EFDCD-61DB-037C-A4E3-FF3F73F7F438}"/>
              </a:ext>
            </a:extLst>
          </p:cNvPr>
          <p:cNvGraphicFramePr>
            <a:graphicFrameLocks noGrp="1"/>
          </p:cNvGraphicFramePr>
          <p:nvPr>
            <p:ph idx="1"/>
            <p:extLst>
              <p:ext uri="{D42A27DB-BD31-4B8C-83A1-F6EECF244321}">
                <p14:modId xmlns:p14="http://schemas.microsoft.com/office/powerpoint/2010/main" val="2719131542"/>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34435416"/>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8A403A-79C1-CC41-1F56-6DBD00780267}"/>
              </a:ext>
            </a:extLst>
          </p:cNvPr>
          <p:cNvSpPr>
            <a:spLocks noGrp="1"/>
          </p:cNvSpPr>
          <p:nvPr>
            <p:ph type="title"/>
          </p:nvPr>
        </p:nvSpPr>
        <p:spPr>
          <a:xfrm>
            <a:off x="556591" y="1741714"/>
            <a:ext cx="3518452" cy="4117749"/>
          </a:xfrm>
        </p:spPr>
        <p:txBody>
          <a:bodyPr anchor="t">
            <a:normAutofit/>
          </a:bodyPr>
          <a:lstStyle/>
          <a:p>
            <a:r>
              <a:rPr lang="en-GB" i="1" u="sng"/>
              <a:t>Continued</a:t>
            </a:r>
          </a:p>
        </p:txBody>
      </p:sp>
      <p:graphicFrame>
        <p:nvGraphicFramePr>
          <p:cNvPr id="5" name="Content Placeholder 2">
            <a:extLst>
              <a:ext uri="{FF2B5EF4-FFF2-40B4-BE49-F238E27FC236}">
                <a16:creationId xmlns:a16="http://schemas.microsoft.com/office/drawing/2014/main" id="{5894E216-15A8-A1AB-A286-AB47A851408E}"/>
              </a:ext>
            </a:extLst>
          </p:cNvPr>
          <p:cNvGraphicFramePr>
            <a:graphicFrameLocks noGrp="1"/>
          </p:cNvGraphicFramePr>
          <p:nvPr>
            <p:ph idx="1"/>
            <p:extLst>
              <p:ext uri="{D42A27DB-BD31-4B8C-83A1-F6EECF244321}">
                <p14:modId xmlns:p14="http://schemas.microsoft.com/office/powerpoint/2010/main" val="2225936456"/>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449955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p:txBody>
          <a:bodyPr/>
          <a:lstStyle/>
          <a:p>
            <a:r>
              <a:rPr lang="en-GB"/>
              <a:t>What morals do you have?</a:t>
            </a:r>
            <a:endParaRPr lang="en-FI"/>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dirty="0"/>
          </a:p>
        </p:txBody>
      </p:sp>
      <p:sp>
        <p:nvSpPr>
          <p:cNvPr id="6" name="Rectangle 5">
            <a:extLst>
              <a:ext uri="{FF2B5EF4-FFF2-40B4-BE49-F238E27FC236}">
                <a16:creationId xmlns:a16="http://schemas.microsoft.com/office/drawing/2014/main" id="{6D7F7CD5-3FCD-C7F7-C116-CBEA4917023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19568D6C-5C84-4315-B7C6-9909DEA09958}"/>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a:t>
            </a:r>
          </a:p>
        </p:txBody>
      </p:sp>
      <p:sp>
        <p:nvSpPr>
          <p:cNvPr id="11" name="Rectangle: Rounded Corners 10">
            <a:extLst>
              <a:ext uri="{FF2B5EF4-FFF2-40B4-BE49-F238E27FC236}">
                <a16:creationId xmlns:a16="http://schemas.microsoft.com/office/drawing/2014/main" id="{6B636C34-6B57-4FB9-99CB-669B5CE799D3}"/>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Rectangle: Top Corners Snipped 11">
            <a:extLst>
              <a:ext uri="{FF2B5EF4-FFF2-40B4-BE49-F238E27FC236}">
                <a16:creationId xmlns:a16="http://schemas.microsoft.com/office/drawing/2014/main" id="{14D12A79-A2F0-465A-B990-1179E47DC198}"/>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576968A8-988D-4FA6-B62C-58B5317D7C82}"/>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0E952E2B-2352-4663-AED6-66C3F2B5907F}"/>
              </a:ext>
            </a:extLst>
          </p:cNvPr>
          <p:cNvSpPr/>
          <p:nvPr>
            <p:custDataLst>
              <p:tags r:id="rId14"/>
            </p:custDataLst>
          </p:nvPr>
        </p:nvSpPr>
        <p:spPr>
          <a:xfrm>
            <a:off x="11341100" y="6007100"/>
            <a:ext cx="762000" cy="762000"/>
          </a:xfrm>
          <a:prstGeom prst="ellipse">
            <a:avLst/>
          </a:prstGeom>
          <a:solidFill>
            <a:srgbClr val="00C6BB">
              <a:alpha val="0"/>
              <a:alpha val="0"/>
              <a:alpha val="0"/>
              <a:alpha val="0"/>
            </a:srgbClr>
          </a:solidFill>
          <a:ln w="15875" cap="rnd" cmpd="sng" algn="ctr">
            <a:solidFill>
              <a:srgbClr val="00C6BB">
                <a:shade val="15000"/>
                <a:alpha val="0"/>
                <a:alpha val="0"/>
                <a:alpha val="0"/>
                <a:alpha val="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4F39B73D-262F-4DFF-922E-F542BF874D55}"/>
              </a:ext>
            </a:extLst>
          </p:cNvPr>
          <p:cNvSpPr txBox="1"/>
          <p:nvPr>
            <p:custDataLst>
              <p:tags r:id="rId15"/>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E50EA8F1-850A-4EE4-B8E0-9DC963B1C9EC}"/>
              </a:ext>
            </a:extLst>
          </p:cNvPr>
          <p:cNvSpPr txBox="1"/>
          <p:nvPr>
            <p:custDataLst>
              <p:tags r:id="rId16"/>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108-555-355</a:t>
            </a:r>
            <a:endParaRPr lang="en-GB"/>
          </a:p>
        </p:txBody>
      </p:sp>
      <p:sp>
        <p:nvSpPr>
          <p:cNvPr id="17" name="Rectangle 16">
            <a:extLst>
              <a:ext uri="{FF2B5EF4-FFF2-40B4-BE49-F238E27FC236}">
                <a16:creationId xmlns:a16="http://schemas.microsoft.com/office/drawing/2014/main" id="{22145FAE-5EAB-4622-856E-3D898C1DA572}"/>
              </a:ext>
            </a:extLst>
          </p:cNvPr>
          <p:cNvSpPr/>
          <p:nvPr>
            <p:custDataLst>
              <p:tags r:id="rId17"/>
            </p:custDataLst>
          </p:nvPr>
        </p:nvSpPr>
        <p:spPr>
          <a:xfrm>
            <a:off x="838200" y="1790700"/>
            <a:ext cx="10515600" cy="4419600"/>
          </a:xfrm>
          <a:prstGeom prst="rect">
            <a:avLst/>
          </a:prstGeom>
          <a:solidFill>
            <a:srgbClr val="00C6BB">
              <a:alpha val="0"/>
            </a:srgbClr>
          </a:solidFill>
          <a:ln w="12700" cap="rnd"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p:txBody>
          <a:bodyPr/>
          <a:lstStyle/>
          <a:p>
            <a:r>
              <a:rPr lang="en-GB"/>
              <a:t>What morals do you have?</a:t>
            </a:r>
            <a:endParaRPr lang="en-FI"/>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dirty="0"/>
          </a:p>
        </p:txBody>
      </p:sp>
      <p:sp>
        <p:nvSpPr>
          <p:cNvPr id="6" name="Rectangle 5">
            <a:extLst>
              <a:ext uri="{FF2B5EF4-FFF2-40B4-BE49-F238E27FC236}">
                <a16:creationId xmlns:a16="http://schemas.microsoft.com/office/drawing/2014/main" id="{6D7F7CD5-3FCD-C7F7-C116-CBEA4917023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3A4FC957-D7B6-4921-8A0A-B04CD95D80ED}"/>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a:t>
            </a:r>
          </a:p>
        </p:txBody>
      </p:sp>
      <p:sp>
        <p:nvSpPr>
          <p:cNvPr id="11" name="Rectangle: Rounded Corners 10">
            <a:extLst>
              <a:ext uri="{FF2B5EF4-FFF2-40B4-BE49-F238E27FC236}">
                <a16:creationId xmlns:a16="http://schemas.microsoft.com/office/drawing/2014/main" id="{04265E4D-6DCF-40B2-86B9-DD985DD7B8C4}"/>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12" name="Rectangle: Top Corners Snipped 11">
            <a:extLst>
              <a:ext uri="{FF2B5EF4-FFF2-40B4-BE49-F238E27FC236}">
                <a16:creationId xmlns:a16="http://schemas.microsoft.com/office/drawing/2014/main" id="{AB5C90E2-BEEF-4FE2-807F-20AFAB22348C}"/>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D7253852-3BEB-49DB-98DD-B7E1909A69D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7AA3C702-4FCC-4C9D-9905-366B0BF817FF}"/>
              </a:ext>
            </a:extLst>
          </p:cNvPr>
          <p:cNvSpPr txBox="1"/>
          <p:nvPr>
            <p:custDataLst>
              <p:tags r:id="rId14"/>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30F73B1F-C507-487E-8D35-2BD224875768}"/>
              </a:ext>
            </a:extLst>
          </p:cNvPr>
          <p:cNvSpPr txBox="1"/>
          <p:nvPr>
            <p:custDataLst>
              <p:tags r:id="rId15"/>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108-555-355</a:t>
            </a:r>
            <a:endParaRPr lang="en-GB"/>
          </a:p>
        </p:txBody>
      </p:sp>
      <p:sp>
        <p:nvSpPr>
          <p:cNvPr id="16" name="Rectangle 15">
            <a:extLst>
              <a:ext uri="{FF2B5EF4-FFF2-40B4-BE49-F238E27FC236}">
                <a16:creationId xmlns:a16="http://schemas.microsoft.com/office/drawing/2014/main" id="{858C671F-629E-48EE-8DDE-58E42489B6DC}"/>
              </a:ext>
            </a:extLst>
          </p:cNvPr>
          <p:cNvSpPr/>
          <p:nvPr>
            <p:custDataLst>
              <p:tags r:id="rId16"/>
            </p:custDataLst>
          </p:nvPr>
        </p:nvSpPr>
        <p:spPr>
          <a:xfrm>
            <a:off x="838200" y="1790700"/>
            <a:ext cx="10515600" cy="4419600"/>
          </a:xfrm>
          <a:prstGeom prst="rect">
            <a:avLst/>
          </a:prstGeom>
          <a:solidFill>
            <a:srgbClr val="00C6BB">
              <a:alpha val="0"/>
            </a:srgbClr>
          </a:solidFill>
          <a:ln w="12700" cap="rnd"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6A770D0C-0282-466F-BE76-C46028AF5ECB}"/>
              </a:ext>
            </a:extLst>
          </p:cNvPr>
          <p:cNvSpPr/>
          <p:nvPr>
            <p:custDataLst>
              <p:tags r:id="rId17"/>
            </p:custDataLst>
          </p:nvPr>
        </p:nvSpPr>
        <p:spPr>
          <a:xfrm>
            <a:off x="0" y="5486400"/>
            <a:ext cx="12192000" cy="1219200"/>
          </a:xfrm>
          <a:prstGeom prst="rect">
            <a:avLst/>
          </a:prstGeom>
          <a:solidFill>
            <a:srgbClr val="666666">
              <a:alpha val="40000"/>
              <a:alpha val="0"/>
            </a:srgbClr>
          </a:solidFill>
          <a:ln w="12700" cap="rnd" cmpd="sng" algn="ctr">
            <a:solidFill>
              <a:srgbClr val="808080">
                <a:alpha val="40000"/>
                <a:alpha val="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040232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p:txBody>
          <a:bodyPr/>
          <a:lstStyle/>
          <a:p>
            <a:r>
              <a:rPr lang="en-GB"/>
              <a:t>Do our morals change as we get older? Where do our morals come from?</a:t>
            </a:r>
            <a:endParaRPr lang="en-FI"/>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dirty="0"/>
          </a:p>
        </p:txBody>
      </p:sp>
      <p:sp>
        <p:nvSpPr>
          <p:cNvPr id="6" name="Rectangle 5">
            <a:extLst>
              <a:ext uri="{FF2B5EF4-FFF2-40B4-BE49-F238E27FC236}">
                <a16:creationId xmlns:a16="http://schemas.microsoft.com/office/drawing/2014/main" id="{6D7F7CD5-3FCD-C7F7-C116-CBEA4917023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A7EDBBBC-4D89-42B0-82AC-256EBFD1ACCB}"/>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3/3</a:t>
            </a:r>
          </a:p>
        </p:txBody>
      </p:sp>
      <p:sp>
        <p:nvSpPr>
          <p:cNvPr id="11" name="Rectangle: Rounded Corners 10">
            <a:extLst>
              <a:ext uri="{FF2B5EF4-FFF2-40B4-BE49-F238E27FC236}">
                <a16:creationId xmlns:a16="http://schemas.microsoft.com/office/drawing/2014/main" id="{8CBDDBFF-2219-4AD1-ACE5-2DCB73C77440}"/>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Rectangle: Top Corners Snipped 11">
            <a:extLst>
              <a:ext uri="{FF2B5EF4-FFF2-40B4-BE49-F238E27FC236}">
                <a16:creationId xmlns:a16="http://schemas.microsoft.com/office/drawing/2014/main" id="{695D5CC5-9013-4A30-91EF-2707EB169AA5}"/>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88E4C0AC-B3EF-453F-B54A-CEB4790F81B0}"/>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13F7F7D6-2FFA-4950-8206-CB14EAC065D0}"/>
              </a:ext>
            </a:extLst>
          </p:cNvPr>
          <p:cNvSpPr/>
          <p:nvPr>
            <p:custDataLst>
              <p:tags r:id="rId14"/>
            </p:custDataLst>
          </p:nvPr>
        </p:nvSpPr>
        <p:spPr>
          <a:xfrm>
            <a:off x="11341100" y="6007100"/>
            <a:ext cx="762000" cy="762000"/>
          </a:xfrm>
          <a:prstGeom prst="ellipse">
            <a:avLst/>
          </a:prstGeom>
          <a:solidFill>
            <a:srgbClr val="00C6BB">
              <a:alpha val="0"/>
              <a:alpha val="0"/>
              <a:alpha val="0"/>
              <a:alpha val="0"/>
            </a:srgbClr>
          </a:solidFill>
          <a:ln w="15875" cap="rnd" cmpd="sng" algn="ctr">
            <a:solidFill>
              <a:srgbClr val="00C6BB">
                <a:shade val="15000"/>
                <a:alpha val="0"/>
                <a:alpha val="0"/>
                <a:alpha val="0"/>
                <a:alpha val="0"/>
              </a:srgbClr>
            </a:solidFill>
            <a:prstDash val="solid"/>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DBC5F6CF-8A96-43FC-8168-F715C7E58633}"/>
              </a:ext>
            </a:extLst>
          </p:cNvPr>
          <p:cNvSpPr txBox="1"/>
          <p:nvPr>
            <p:custDataLst>
              <p:tags r:id="rId15"/>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B5A631EF-9825-4205-941F-448DA4D6BFE7}"/>
              </a:ext>
            </a:extLst>
          </p:cNvPr>
          <p:cNvSpPr txBox="1"/>
          <p:nvPr>
            <p:custDataLst>
              <p:tags r:id="rId16"/>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108-555-355</a:t>
            </a:r>
            <a:endParaRPr lang="en-GB"/>
          </a:p>
        </p:txBody>
      </p:sp>
      <p:sp>
        <p:nvSpPr>
          <p:cNvPr id="17" name="Rectangle 16">
            <a:extLst>
              <a:ext uri="{FF2B5EF4-FFF2-40B4-BE49-F238E27FC236}">
                <a16:creationId xmlns:a16="http://schemas.microsoft.com/office/drawing/2014/main" id="{8D119DB5-BD0C-4EFB-84FF-A64AB76B52BA}"/>
              </a:ext>
            </a:extLst>
          </p:cNvPr>
          <p:cNvSpPr/>
          <p:nvPr>
            <p:custDataLst>
              <p:tags r:id="rId17"/>
            </p:custDataLst>
          </p:nvPr>
        </p:nvSpPr>
        <p:spPr>
          <a:xfrm>
            <a:off x="838200" y="1790700"/>
            <a:ext cx="10515600" cy="4419600"/>
          </a:xfrm>
          <a:prstGeom prst="rect">
            <a:avLst/>
          </a:prstGeom>
          <a:solidFill>
            <a:srgbClr val="00C6BB">
              <a:alpha val="0"/>
            </a:srgbClr>
          </a:solidFill>
          <a:ln w="12700" cap="rnd"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28616601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p:txBody>
          <a:bodyPr/>
          <a:lstStyle/>
          <a:p>
            <a:r>
              <a:rPr lang="en-GB"/>
              <a:t>Do our morals change as we get older? Where do our morals come from?</a:t>
            </a:r>
            <a:endParaRPr lang="en-FI"/>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Rectangle 3">
            <a:extLst>
              <a:ext uri="{FF2B5EF4-FFF2-40B4-BE49-F238E27FC236}">
                <a16:creationId xmlns:a16="http://schemas.microsoft.com/office/drawing/2014/main" id="{2027D873-2C0C-2FAE-C285-94FF890F42D0}"/>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dirty="0"/>
          </a:p>
        </p:txBody>
      </p:sp>
      <p:sp>
        <p:nvSpPr>
          <p:cNvPr id="6" name="Rectangle 5">
            <a:extLst>
              <a:ext uri="{FF2B5EF4-FFF2-40B4-BE49-F238E27FC236}">
                <a16:creationId xmlns:a16="http://schemas.microsoft.com/office/drawing/2014/main" id="{6D7F7CD5-3FCD-C7F7-C116-CBEA4917023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62E5E4E0-860A-45A8-97EE-22C51A8CF4BD}"/>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3</a:t>
            </a:r>
          </a:p>
        </p:txBody>
      </p:sp>
      <p:sp>
        <p:nvSpPr>
          <p:cNvPr id="11" name="Rectangle: Rounded Corners 10">
            <a:extLst>
              <a:ext uri="{FF2B5EF4-FFF2-40B4-BE49-F238E27FC236}">
                <a16:creationId xmlns:a16="http://schemas.microsoft.com/office/drawing/2014/main" id="{B26AC0BE-37EE-4A38-AE79-8038B748CCFF}"/>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Showing Results</a:t>
            </a:r>
          </a:p>
        </p:txBody>
      </p:sp>
      <p:sp>
        <p:nvSpPr>
          <p:cNvPr id="12" name="Rectangle: Top Corners Snipped 11">
            <a:extLst>
              <a:ext uri="{FF2B5EF4-FFF2-40B4-BE49-F238E27FC236}">
                <a16:creationId xmlns:a16="http://schemas.microsoft.com/office/drawing/2014/main" id="{735D8B66-C88B-4A46-B66A-12F2C7CEA9B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EA5B588C-6087-4FF2-8BC5-5E3B4D78C41C}"/>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8A9CDCAF-93CE-4F3E-9E77-DDD36E5AA011}"/>
              </a:ext>
            </a:extLst>
          </p:cNvPr>
          <p:cNvSpPr txBox="1"/>
          <p:nvPr>
            <p:custDataLst>
              <p:tags r:id="rId14"/>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4C8A442D-F20E-4C8A-ADBA-68FD919DCBAA}"/>
              </a:ext>
            </a:extLst>
          </p:cNvPr>
          <p:cNvSpPr txBox="1"/>
          <p:nvPr>
            <p:custDataLst>
              <p:tags r:id="rId15"/>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108-555-355</a:t>
            </a:r>
            <a:endParaRPr lang="en-GB"/>
          </a:p>
        </p:txBody>
      </p:sp>
      <p:sp>
        <p:nvSpPr>
          <p:cNvPr id="16" name="Rectangle 15">
            <a:extLst>
              <a:ext uri="{FF2B5EF4-FFF2-40B4-BE49-F238E27FC236}">
                <a16:creationId xmlns:a16="http://schemas.microsoft.com/office/drawing/2014/main" id="{7BFDFE51-1D4A-43A4-93E1-F0D39D9CE45F}"/>
              </a:ext>
            </a:extLst>
          </p:cNvPr>
          <p:cNvSpPr/>
          <p:nvPr>
            <p:custDataLst>
              <p:tags r:id="rId16"/>
            </p:custDataLst>
          </p:nvPr>
        </p:nvSpPr>
        <p:spPr>
          <a:xfrm>
            <a:off x="838200" y="1790700"/>
            <a:ext cx="10515600" cy="4419600"/>
          </a:xfrm>
          <a:prstGeom prst="rect">
            <a:avLst/>
          </a:prstGeom>
          <a:solidFill>
            <a:srgbClr val="00C6BB">
              <a:alpha val="0"/>
            </a:srgbClr>
          </a:solidFill>
          <a:ln w="12700" cap="rnd" cmpd="sng" algn="ctr">
            <a:no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605EB7D3-B403-46A3-8EDB-1CEC43E60E75}"/>
              </a:ext>
            </a:extLst>
          </p:cNvPr>
          <p:cNvSpPr/>
          <p:nvPr>
            <p:custDataLst>
              <p:tags r:id="rId17"/>
            </p:custDataLst>
          </p:nvPr>
        </p:nvSpPr>
        <p:spPr>
          <a:xfrm>
            <a:off x="0" y="5486400"/>
            <a:ext cx="12192000" cy="1219200"/>
          </a:xfrm>
          <a:prstGeom prst="rect">
            <a:avLst/>
          </a:prstGeom>
          <a:solidFill>
            <a:srgbClr val="666666">
              <a:alpha val="40000"/>
              <a:alpha val="0"/>
            </a:srgbClr>
          </a:solidFill>
          <a:ln w="12700" cap="rnd" cmpd="sng" algn="ctr">
            <a:solidFill>
              <a:srgbClr val="808080">
                <a:alpha val="40000"/>
                <a:alpha val="0"/>
              </a:srgbClr>
            </a:solidFill>
            <a:prstDash val="dash"/>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2110762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838693CC-F07C-9F95-1C0F-01F60A6E336C}"/>
              </a:ext>
            </a:extLst>
          </p:cNvPr>
          <p:cNvPicPr>
            <a:picLocks noChangeAspect="1"/>
          </p:cNvPicPr>
          <p:nvPr/>
        </p:nvPicPr>
        <p:blipFill>
          <a:blip r:embed="rId2">
            <a:alphaModFix amt="40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A5F1018-AA6A-28ED-121C-4D2410A5D59F}"/>
              </a:ext>
            </a:extLst>
          </p:cNvPr>
          <p:cNvSpPr>
            <a:spLocks noGrp="1"/>
          </p:cNvSpPr>
          <p:nvPr>
            <p:ph type="title"/>
          </p:nvPr>
        </p:nvSpPr>
        <p:spPr>
          <a:xfrm>
            <a:off x="810001" y="1449147"/>
            <a:ext cx="10572000" cy="3732453"/>
          </a:xfrm>
        </p:spPr>
        <p:txBody>
          <a:bodyPr vert="horz" lIns="91440" tIns="45720" rIns="91440" bIns="45720" rtlCol="0" anchor="b">
            <a:normAutofit/>
          </a:bodyPr>
          <a:lstStyle/>
          <a:p>
            <a:r>
              <a:rPr lang="en-US" sz="5400"/>
              <a:t>Question!</a:t>
            </a:r>
          </a:p>
        </p:txBody>
      </p:sp>
      <p:sp>
        <p:nvSpPr>
          <p:cNvPr id="3" name="Content Placeholder 2">
            <a:extLst>
              <a:ext uri="{FF2B5EF4-FFF2-40B4-BE49-F238E27FC236}">
                <a16:creationId xmlns:a16="http://schemas.microsoft.com/office/drawing/2014/main" id="{0F1BF151-AE7F-E7F0-8CFD-0D1B79303ADD}"/>
              </a:ext>
            </a:extLst>
          </p:cNvPr>
          <p:cNvSpPr>
            <a:spLocks noGrp="1"/>
          </p:cNvSpPr>
          <p:nvPr>
            <p:ph idx="1"/>
          </p:nvPr>
        </p:nvSpPr>
        <p:spPr>
          <a:xfrm>
            <a:off x="810001" y="5280847"/>
            <a:ext cx="10572000" cy="434974"/>
          </a:xfrm>
        </p:spPr>
        <p:txBody>
          <a:bodyPr vert="horz" lIns="91440" tIns="45720" rIns="91440" bIns="45720" rtlCol="0" anchor="t">
            <a:normAutofit/>
          </a:bodyPr>
          <a:lstStyle/>
          <a:p>
            <a:pPr marL="0" indent="0">
              <a:buNone/>
            </a:pPr>
            <a:r>
              <a:rPr lang="en-US"/>
              <a:t>Where do our morals come from?</a:t>
            </a:r>
          </a:p>
        </p:txBody>
      </p:sp>
    </p:spTree>
    <p:extLst>
      <p:ext uri="{BB962C8B-B14F-4D97-AF65-F5344CB8AC3E}">
        <p14:creationId xmlns:p14="http://schemas.microsoft.com/office/powerpoint/2010/main" val="640092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10BFC1C-857A-BEDF-953E-C7562DEB0C5A}"/>
              </a:ext>
            </a:extLst>
          </p:cNvPr>
          <p:cNvSpPr>
            <a:spLocks noGrp="1"/>
          </p:cNvSpPr>
          <p:nvPr>
            <p:ph type="title"/>
          </p:nvPr>
        </p:nvSpPr>
        <p:spPr>
          <a:xfrm>
            <a:off x="556591" y="1741714"/>
            <a:ext cx="3518452" cy="4117749"/>
          </a:xfrm>
        </p:spPr>
        <p:txBody>
          <a:bodyPr anchor="t">
            <a:normAutofit/>
          </a:bodyPr>
          <a:lstStyle/>
          <a:p>
            <a:r>
              <a:rPr lang="en-GB" i="1" u="sng"/>
              <a:t>Continued</a:t>
            </a:r>
          </a:p>
        </p:txBody>
      </p:sp>
      <p:graphicFrame>
        <p:nvGraphicFramePr>
          <p:cNvPr id="5" name="Content Placeholder 2">
            <a:extLst>
              <a:ext uri="{FF2B5EF4-FFF2-40B4-BE49-F238E27FC236}">
                <a16:creationId xmlns:a16="http://schemas.microsoft.com/office/drawing/2014/main" id="{F9AE96E5-B0E2-CC81-78E2-6FAC9D090990}"/>
              </a:ext>
            </a:extLst>
          </p:cNvPr>
          <p:cNvGraphicFramePr>
            <a:graphicFrameLocks noGrp="1"/>
          </p:cNvGraphicFramePr>
          <p:nvPr>
            <p:ph idx="1"/>
            <p:extLst>
              <p:ext uri="{D42A27DB-BD31-4B8C-83A1-F6EECF244321}">
                <p14:modId xmlns:p14="http://schemas.microsoft.com/office/powerpoint/2010/main" val="2733765511"/>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7129011"/>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08956-B80E-2E6D-7B1C-2C0712CB7311}"/>
              </a:ext>
            </a:extLst>
          </p:cNvPr>
          <p:cNvSpPr>
            <a:spLocks noGrp="1"/>
          </p:cNvSpPr>
          <p:nvPr>
            <p:ph type="title"/>
          </p:nvPr>
        </p:nvSpPr>
        <p:spPr>
          <a:xfrm>
            <a:off x="810000" y="447188"/>
            <a:ext cx="10571998" cy="970450"/>
          </a:xfrm>
        </p:spPr>
        <p:txBody>
          <a:bodyPr>
            <a:normAutofit/>
          </a:bodyPr>
          <a:lstStyle/>
          <a:p>
            <a:r>
              <a:rPr lang="en-GB" i="1" u="sng"/>
              <a:t>How do you implement them?</a:t>
            </a:r>
          </a:p>
        </p:txBody>
      </p:sp>
      <p:graphicFrame>
        <p:nvGraphicFramePr>
          <p:cNvPr id="5" name="Content Placeholder 2">
            <a:extLst>
              <a:ext uri="{FF2B5EF4-FFF2-40B4-BE49-F238E27FC236}">
                <a16:creationId xmlns:a16="http://schemas.microsoft.com/office/drawing/2014/main" id="{4540CED3-2A6D-7536-F8F6-E59908ADFB94}"/>
              </a:ext>
            </a:extLst>
          </p:cNvPr>
          <p:cNvGraphicFramePr>
            <a:graphicFrameLocks noGrp="1"/>
          </p:cNvGraphicFramePr>
          <p:nvPr>
            <p:ph idx="1"/>
            <p:extLst>
              <p:ext uri="{D42A27DB-BD31-4B8C-83A1-F6EECF244321}">
                <p14:modId xmlns:p14="http://schemas.microsoft.com/office/powerpoint/2010/main" val="2402430893"/>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6381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closeup of a key and a keyhole">
            <a:extLst>
              <a:ext uri="{FF2B5EF4-FFF2-40B4-BE49-F238E27FC236}">
                <a16:creationId xmlns:a16="http://schemas.microsoft.com/office/drawing/2014/main" id="{09736662-C89F-6DE5-1767-DE35B2FD0177}"/>
              </a:ext>
            </a:extLst>
          </p:cNvPr>
          <p:cNvPicPr>
            <a:picLocks noChangeAspect="1"/>
          </p:cNvPicPr>
          <p:nvPr/>
        </p:nvPicPr>
        <p:blipFill>
          <a:blip r:embed="rId2">
            <a:duotone>
              <a:schemeClr val="accent1">
                <a:shade val="45000"/>
                <a:satMod val="135000"/>
              </a:schemeClr>
              <a:prstClr val="white"/>
            </a:duotone>
          </a:blip>
          <a:srcRect l="40904"/>
          <a:stretch>
            <a:fillRect/>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EC945-B848-273F-6EED-717F74E5FB9C}"/>
              </a:ext>
            </a:extLst>
          </p:cNvPr>
          <p:cNvSpPr>
            <a:spLocks noGrp="1"/>
          </p:cNvSpPr>
          <p:nvPr>
            <p:ph type="title"/>
          </p:nvPr>
        </p:nvSpPr>
        <p:spPr>
          <a:xfrm>
            <a:off x="810000" y="447188"/>
            <a:ext cx="5070100" cy="1559412"/>
          </a:xfrm>
        </p:spPr>
        <p:txBody>
          <a:bodyPr>
            <a:normAutofit/>
          </a:bodyPr>
          <a:lstStyle/>
          <a:p>
            <a:r>
              <a:rPr lang="en-GB" i="1" u="sng"/>
              <a:t>Key elements </a:t>
            </a:r>
          </a:p>
        </p:txBody>
      </p:sp>
      <p:sp>
        <p:nvSpPr>
          <p:cNvPr id="3" name="Content Placeholder 2">
            <a:extLst>
              <a:ext uri="{FF2B5EF4-FFF2-40B4-BE49-F238E27FC236}">
                <a16:creationId xmlns:a16="http://schemas.microsoft.com/office/drawing/2014/main" id="{F5FBDA24-9999-1C68-E218-21EF6AB95F3D}"/>
              </a:ext>
            </a:extLst>
          </p:cNvPr>
          <p:cNvSpPr>
            <a:spLocks noGrp="1"/>
          </p:cNvSpPr>
          <p:nvPr>
            <p:ph idx="1"/>
          </p:nvPr>
        </p:nvSpPr>
        <p:spPr>
          <a:xfrm>
            <a:off x="818712" y="2413000"/>
            <a:ext cx="5055923" cy="3632200"/>
          </a:xfrm>
        </p:spPr>
        <p:txBody>
          <a:bodyPr>
            <a:normAutofit/>
          </a:bodyPr>
          <a:lstStyle/>
          <a:p>
            <a:r>
              <a:rPr lang="en-GB" dirty="0"/>
              <a:t>Discrimination – protection </a:t>
            </a:r>
          </a:p>
          <a:p>
            <a:r>
              <a:rPr lang="en-GB" dirty="0"/>
              <a:t>Social Responsibility – CSR. </a:t>
            </a:r>
          </a:p>
          <a:p>
            <a:r>
              <a:rPr lang="en-GB" dirty="0"/>
              <a:t>Law Compliance. </a:t>
            </a:r>
          </a:p>
          <a:p>
            <a:r>
              <a:rPr lang="en-GB" dirty="0"/>
              <a:t>Fairness </a:t>
            </a:r>
          </a:p>
          <a:p>
            <a:r>
              <a:rPr lang="en-GB" dirty="0"/>
              <a:t>Respect </a:t>
            </a:r>
          </a:p>
          <a:p>
            <a:r>
              <a:rPr lang="en-GB" dirty="0"/>
              <a:t>Integrity. </a:t>
            </a:r>
          </a:p>
        </p:txBody>
      </p:sp>
    </p:spTree>
    <p:extLst>
      <p:ext uri="{BB962C8B-B14F-4D97-AF65-F5344CB8AC3E}">
        <p14:creationId xmlns:p14="http://schemas.microsoft.com/office/powerpoint/2010/main" val="3805393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F0CDA0-1C48-02FD-AF99-B99E71FAF6CC}"/>
              </a:ext>
            </a:extLst>
          </p:cNvPr>
          <p:cNvSpPr>
            <a:spLocks noGrp="1"/>
          </p:cNvSpPr>
          <p:nvPr>
            <p:ph type="ctrTitle"/>
          </p:nvPr>
        </p:nvSpPr>
        <p:spPr>
          <a:xfrm>
            <a:off x="1280559" y="1286935"/>
            <a:ext cx="9638153" cy="2668377"/>
          </a:xfrm>
          <a:effectLst/>
        </p:spPr>
        <p:txBody>
          <a:bodyPr>
            <a:normAutofit/>
          </a:bodyPr>
          <a:lstStyle/>
          <a:p>
            <a:pPr algn="ctr"/>
            <a:r>
              <a:rPr lang="en-GB">
                <a:solidFill>
                  <a:schemeClr val="tx1"/>
                </a:solidFill>
              </a:rPr>
              <a:t>Let’s take a look at some examples!</a:t>
            </a:r>
          </a:p>
        </p:txBody>
      </p:sp>
    </p:spTree>
    <p:extLst>
      <p:ext uri="{BB962C8B-B14F-4D97-AF65-F5344CB8AC3E}">
        <p14:creationId xmlns:p14="http://schemas.microsoft.com/office/powerpoint/2010/main" val="3106169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029944-D871-E586-EEA8-16FE49DFECCD}"/>
              </a:ext>
            </a:extLst>
          </p:cNvPr>
          <p:cNvSpPr>
            <a:spLocks noGrp="1"/>
          </p:cNvSpPr>
          <p:nvPr>
            <p:ph type="title"/>
          </p:nvPr>
        </p:nvSpPr>
        <p:spPr>
          <a:xfrm>
            <a:off x="451515" y="1734857"/>
            <a:ext cx="3765483" cy="3388287"/>
          </a:xfrm>
        </p:spPr>
        <p:txBody>
          <a:bodyPr anchor="ctr">
            <a:normAutofit/>
          </a:bodyPr>
          <a:lstStyle/>
          <a:p>
            <a:r>
              <a:rPr lang="en-GB" i="1" u="sng"/>
              <a:t>Suppliers </a:t>
            </a:r>
          </a:p>
        </p:txBody>
      </p:sp>
      <p:sp>
        <p:nvSpPr>
          <p:cNvPr id="3" name="Content Placeholder 2">
            <a:extLst>
              <a:ext uri="{FF2B5EF4-FFF2-40B4-BE49-F238E27FC236}">
                <a16:creationId xmlns:a16="http://schemas.microsoft.com/office/drawing/2014/main" id="{56DBAEF9-A499-8AAB-1257-A56890107C0C}"/>
              </a:ext>
            </a:extLst>
          </p:cNvPr>
          <p:cNvSpPr>
            <a:spLocks noGrp="1"/>
          </p:cNvSpPr>
          <p:nvPr>
            <p:ph idx="1"/>
          </p:nvPr>
        </p:nvSpPr>
        <p:spPr>
          <a:xfrm>
            <a:off x="6008068" y="978993"/>
            <a:ext cx="5365218" cy="4900014"/>
          </a:xfrm>
          <a:effectLst/>
        </p:spPr>
        <p:txBody>
          <a:bodyPr>
            <a:normAutofit/>
          </a:bodyPr>
          <a:lstStyle/>
          <a:p>
            <a:r>
              <a:rPr lang="en-GB" dirty="0"/>
              <a:t>Preferential treatment – one of the main issues faced. </a:t>
            </a:r>
          </a:p>
          <a:p>
            <a:endParaRPr lang="en-GB" dirty="0"/>
          </a:p>
          <a:p>
            <a:r>
              <a:rPr lang="en-GB" dirty="0"/>
              <a:t>How to fix? – Procedural Justice – Looking at the process. </a:t>
            </a:r>
          </a:p>
          <a:p>
            <a:endParaRPr lang="en-GB" dirty="0"/>
          </a:p>
          <a:p>
            <a:r>
              <a:rPr lang="en-GB" dirty="0"/>
              <a:t>What about conflicts of interest?  </a:t>
            </a:r>
          </a:p>
        </p:txBody>
      </p:sp>
    </p:spTree>
    <p:extLst>
      <p:ext uri="{BB962C8B-B14F-4D97-AF65-F5344CB8AC3E}">
        <p14:creationId xmlns:p14="http://schemas.microsoft.com/office/powerpoint/2010/main" val="40650412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630C7C-7F17-BB25-FA42-10E3D6A9EEED}"/>
              </a:ext>
            </a:extLst>
          </p:cNvPr>
          <p:cNvSpPr>
            <a:spLocks noGrp="1"/>
          </p:cNvSpPr>
          <p:nvPr>
            <p:ph type="title"/>
          </p:nvPr>
        </p:nvSpPr>
        <p:spPr>
          <a:xfrm>
            <a:off x="556591" y="1741715"/>
            <a:ext cx="3518452" cy="1803798"/>
          </a:xfrm>
        </p:spPr>
        <p:txBody>
          <a:bodyPr anchor="t">
            <a:normAutofit/>
          </a:bodyPr>
          <a:lstStyle/>
          <a:p>
            <a:pPr algn="ctr"/>
            <a:r>
              <a:rPr lang="en-GB" i="1" u="sng" dirty="0"/>
              <a:t>Conflict of interest</a:t>
            </a:r>
          </a:p>
        </p:txBody>
      </p:sp>
      <p:graphicFrame>
        <p:nvGraphicFramePr>
          <p:cNvPr id="5" name="Content Placeholder 2">
            <a:extLst>
              <a:ext uri="{FF2B5EF4-FFF2-40B4-BE49-F238E27FC236}">
                <a16:creationId xmlns:a16="http://schemas.microsoft.com/office/drawing/2014/main" id="{20D77C71-9B8D-D640-1F41-0BCFB987430F}"/>
              </a:ext>
            </a:extLst>
          </p:cNvPr>
          <p:cNvGraphicFramePr>
            <a:graphicFrameLocks noGrp="1"/>
          </p:cNvGraphicFramePr>
          <p:nvPr>
            <p:ph idx="1"/>
            <p:extLst>
              <p:ext uri="{D42A27DB-BD31-4B8C-83A1-F6EECF244321}">
                <p14:modId xmlns:p14="http://schemas.microsoft.com/office/powerpoint/2010/main" val="1762230866"/>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29745465"/>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Hand holding blue gift">
            <a:extLst>
              <a:ext uri="{FF2B5EF4-FFF2-40B4-BE49-F238E27FC236}">
                <a16:creationId xmlns:a16="http://schemas.microsoft.com/office/drawing/2014/main" id="{5E89A731-51B1-3336-7AC4-C861236F57CA}"/>
              </a:ext>
            </a:extLst>
          </p:cNvPr>
          <p:cNvPicPr>
            <a:picLocks noChangeAspect="1"/>
          </p:cNvPicPr>
          <p:nvPr/>
        </p:nvPicPr>
        <p:blipFill>
          <a:blip r:embed="rId2"/>
          <a:srcRect l="9091" t="23391"/>
          <a:stretch>
            <a:fillRect/>
          </a:stretch>
        </p:blipFill>
        <p:spPr>
          <a:xfrm>
            <a:off x="20" y="10"/>
            <a:ext cx="12191980" cy="6857989"/>
          </a:xfrm>
          <a:prstGeom prst="rect">
            <a:avLst/>
          </a:prstGeom>
        </p:spPr>
      </p:pic>
      <p:sp>
        <p:nvSpPr>
          <p:cNvPr id="10" name="Freeform 6">
            <a:extLst>
              <a:ext uri="{FF2B5EF4-FFF2-40B4-BE49-F238E27FC236}">
                <a16:creationId xmlns:a16="http://schemas.microsoft.com/office/drawing/2014/main" id="{28F489B8-B6E6-485E-9CB6-3C90A4D84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06897" y="336390"/>
            <a:ext cx="6332416" cy="5838454"/>
          </a:xfrm>
          <a:custGeom>
            <a:avLst/>
            <a:gdLst/>
            <a:ahLst/>
            <a:cxnLst/>
            <a:rect l="l" t="t" r="r" b="b"/>
            <a:pathLst>
              <a:path w="6332416" h="5838454">
                <a:moveTo>
                  <a:pt x="63624" y="0"/>
                </a:moveTo>
                <a:lnTo>
                  <a:pt x="82337" y="0"/>
                </a:lnTo>
                <a:lnTo>
                  <a:pt x="6250080" y="0"/>
                </a:lnTo>
                <a:lnTo>
                  <a:pt x="6268793" y="0"/>
                </a:lnTo>
                <a:lnTo>
                  <a:pt x="6283763" y="5614"/>
                </a:lnTo>
                <a:lnTo>
                  <a:pt x="6294991" y="11228"/>
                </a:lnTo>
                <a:lnTo>
                  <a:pt x="6309961" y="16842"/>
                </a:lnTo>
                <a:lnTo>
                  <a:pt x="6317446" y="28069"/>
                </a:lnTo>
                <a:lnTo>
                  <a:pt x="6324931" y="36490"/>
                </a:lnTo>
                <a:lnTo>
                  <a:pt x="6332416" y="47718"/>
                </a:lnTo>
                <a:lnTo>
                  <a:pt x="6332416" y="61752"/>
                </a:lnTo>
                <a:lnTo>
                  <a:pt x="6332416" y="2646984"/>
                </a:lnTo>
                <a:lnTo>
                  <a:pt x="6332416" y="2661018"/>
                </a:lnTo>
                <a:lnTo>
                  <a:pt x="6332416" y="2913585"/>
                </a:lnTo>
                <a:lnTo>
                  <a:pt x="6332416" y="2927620"/>
                </a:lnTo>
                <a:lnTo>
                  <a:pt x="6332416" y="5512851"/>
                </a:lnTo>
                <a:lnTo>
                  <a:pt x="6332416" y="5526886"/>
                </a:lnTo>
                <a:lnTo>
                  <a:pt x="6324931" y="5538114"/>
                </a:lnTo>
                <a:lnTo>
                  <a:pt x="6317446" y="5546534"/>
                </a:lnTo>
                <a:lnTo>
                  <a:pt x="6309961" y="5557762"/>
                </a:lnTo>
                <a:lnTo>
                  <a:pt x="6294991" y="5563376"/>
                </a:lnTo>
                <a:lnTo>
                  <a:pt x="6283763" y="5568990"/>
                </a:lnTo>
                <a:lnTo>
                  <a:pt x="6268793" y="5574604"/>
                </a:lnTo>
                <a:lnTo>
                  <a:pt x="6250080" y="5574604"/>
                </a:lnTo>
                <a:lnTo>
                  <a:pt x="1657955" y="5574604"/>
                </a:lnTo>
                <a:lnTo>
                  <a:pt x="1328610" y="5821613"/>
                </a:lnTo>
                <a:lnTo>
                  <a:pt x="1317382" y="5827227"/>
                </a:lnTo>
                <a:lnTo>
                  <a:pt x="1302412" y="5832840"/>
                </a:lnTo>
                <a:lnTo>
                  <a:pt x="1287442" y="5838454"/>
                </a:lnTo>
                <a:lnTo>
                  <a:pt x="1272472" y="5838454"/>
                </a:lnTo>
                <a:lnTo>
                  <a:pt x="1257501" y="5838454"/>
                </a:lnTo>
                <a:lnTo>
                  <a:pt x="1242531" y="5832840"/>
                </a:lnTo>
                <a:lnTo>
                  <a:pt x="1227561" y="5827227"/>
                </a:lnTo>
                <a:lnTo>
                  <a:pt x="1216333" y="5821613"/>
                </a:lnTo>
                <a:lnTo>
                  <a:pt x="886988" y="5574604"/>
                </a:lnTo>
                <a:lnTo>
                  <a:pt x="82337" y="5574604"/>
                </a:lnTo>
                <a:lnTo>
                  <a:pt x="63624" y="5574604"/>
                </a:lnTo>
                <a:lnTo>
                  <a:pt x="48654" y="5568990"/>
                </a:lnTo>
                <a:lnTo>
                  <a:pt x="37426" y="5563376"/>
                </a:lnTo>
                <a:lnTo>
                  <a:pt x="22456" y="5557762"/>
                </a:lnTo>
                <a:lnTo>
                  <a:pt x="14971" y="5546534"/>
                </a:lnTo>
                <a:lnTo>
                  <a:pt x="7485" y="5538114"/>
                </a:lnTo>
                <a:lnTo>
                  <a:pt x="0" y="5526886"/>
                </a:lnTo>
                <a:lnTo>
                  <a:pt x="0" y="5512851"/>
                </a:lnTo>
                <a:lnTo>
                  <a:pt x="0" y="2927620"/>
                </a:lnTo>
                <a:lnTo>
                  <a:pt x="0" y="2913585"/>
                </a:lnTo>
                <a:lnTo>
                  <a:pt x="0" y="2661018"/>
                </a:lnTo>
                <a:lnTo>
                  <a:pt x="0" y="2646984"/>
                </a:lnTo>
                <a:lnTo>
                  <a:pt x="0" y="61752"/>
                </a:lnTo>
                <a:lnTo>
                  <a:pt x="0" y="47718"/>
                </a:lnTo>
                <a:lnTo>
                  <a:pt x="7485" y="36490"/>
                </a:lnTo>
                <a:lnTo>
                  <a:pt x="14971" y="28069"/>
                </a:lnTo>
                <a:lnTo>
                  <a:pt x="22456" y="16842"/>
                </a:lnTo>
                <a:lnTo>
                  <a:pt x="37426" y="11228"/>
                </a:lnTo>
                <a:lnTo>
                  <a:pt x="48654" y="5614"/>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D604343-D8CE-634E-D7A0-C4DAFC120693}"/>
              </a:ext>
            </a:extLst>
          </p:cNvPr>
          <p:cNvSpPr>
            <a:spLocks noGrp="1"/>
          </p:cNvSpPr>
          <p:nvPr>
            <p:ph type="title"/>
          </p:nvPr>
        </p:nvSpPr>
        <p:spPr>
          <a:xfrm>
            <a:off x="5723468" y="651932"/>
            <a:ext cx="5706532" cy="1354667"/>
          </a:xfrm>
        </p:spPr>
        <p:txBody>
          <a:bodyPr>
            <a:normAutofit/>
          </a:bodyPr>
          <a:lstStyle/>
          <a:p>
            <a:r>
              <a:rPr lang="en-GB" i="1" u="sng"/>
              <a:t>Gifts and Bribes</a:t>
            </a:r>
          </a:p>
        </p:txBody>
      </p:sp>
      <p:sp>
        <p:nvSpPr>
          <p:cNvPr id="3" name="Content Placeholder 2">
            <a:extLst>
              <a:ext uri="{FF2B5EF4-FFF2-40B4-BE49-F238E27FC236}">
                <a16:creationId xmlns:a16="http://schemas.microsoft.com/office/drawing/2014/main" id="{579B1A38-50E0-2D7A-4EDE-663029CE138B}"/>
              </a:ext>
            </a:extLst>
          </p:cNvPr>
          <p:cNvSpPr>
            <a:spLocks noGrp="1"/>
          </p:cNvSpPr>
          <p:nvPr>
            <p:ph idx="1"/>
          </p:nvPr>
        </p:nvSpPr>
        <p:spPr>
          <a:xfrm>
            <a:off x="5723467" y="2116667"/>
            <a:ext cx="5706533" cy="3496733"/>
          </a:xfrm>
        </p:spPr>
        <p:txBody>
          <a:bodyPr>
            <a:normAutofit/>
          </a:bodyPr>
          <a:lstStyle/>
          <a:p>
            <a:r>
              <a:rPr lang="en-GB" dirty="0"/>
              <a:t>Offered from a salesperson. </a:t>
            </a:r>
          </a:p>
          <a:p>
            <a:r>
              <a:rPr lang="en-GB" dirty="0"/>
              <a:t>Can be for a range of reasons good and bad. </a:t>
            </a:r>
          </a:p>
          <a:p>
            <a:r>
              <a:rPr lang="en-GB" dirty="0"/>
              <a:t>Need to draw a line between the two. </a:t>
            </a:r>
          </a:p>
          <a:p>
            <a:r>
              <a:rPr lang="en-GB" dirty="0"/>
              <a:t>To decide we look at; </a:t>
            </a:r>
          </a:p>
          <a:p>
            <a:r>
              <a:rPr lang="en-GB" dirty="0"/>
              <a:t>1. Intention </a:t>
            </a:r>
          </a:p>
          <a:p>
            <a:r>
              <a:rPr lang="en-GB" dirty="0"/>
              <a:t>2. Impact</a:t>
            </a:r>
          </a:p>
          <a:p>
            <a:r>
              <a:rPr lang="en-GB" dirty="0"/>
              <a:t>3.Perception</a:t>
            </a:r>
          </a:p>
        </p:txBody>
      </p:sp>
    </p:spTree>
    <p:extLst>
      <p:ext uri="{BB962C8B-B14F-4D97-AF65-F5344CB8AC3E}">
        <p14:creationId xmlns:p14="http://schemas.microsoft.com/office/powerpoint/2010/main" val="2092360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6B6F308E-C20F-2EA7-31A5-CDA1EBD1AB49}"/>
              </a:ext>
            </a:extLst>
          </p:cNvPr>
          <p:cNvPicPr>
            <a:picLocks noChangeAspect="1"/>
          </p:cNvPicPr>
          <p:nvPr/>
        </p:nvPicPr>
        <p:blipFill>
          <a:blip r:embed="rId3">
            <a:duotone>
              <a:schemeClr val="accent1">
                <a:shade val="45000"/>
                <a:satMod val="135000"/>
              </a:schemeClr>
              <a:prstClr val="white"/>
            </a:duotone>
          </a:blip>
          <a:srcRect l="22713" r="18857"/>
          <a:stretch>
            <a:fillRect/>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A9AA8-B9A1-6C30-8A96-21C7F45D250D}"/>
              </a:ext>
            </a:extLst>
          </p:cNvPr>
          <p:cNvSpPr>
            <a:spLocks noGrp="1"/>
          </p:cNvSpPr>
          <p:nvPr>
            <p:ph type="title"/>
          </p:nvPr>
        </p:nvSpPr>
        <p:spPr>
          <a:xfrm>
            <a:off x="810000" y="447188"/>
            <a:ext cx="5070100" cy="1559412"/>
          </a:xfrm>
        </p:spPr>
        <p:txBody>
          <a:bodyPr>
            <a:normAutofit/>
          </a:bodyPr>
          <a:lstStyle/>
          <a:p>
            <a:r>
              <a:rPr lang="en-GB" i="1" u="sng"/>
              <a:t>Employees </a:t>
            </a:r>
          </a:p>
        </p:txBody>
      </p:sp>
      <p:sp>
        <p:nvSpPr>
          <p:cNvPr id="3" name="Content Placeholder 2">
            <a:extLst>
              <a:ext uri="{FF2B5EF4-FFF2-40B4-BE49-F238E27FC236}">
                <a16:creationId xmlns:a16="http://schemas.microsoft.com/office/drawing/2014/main" id="{7D06BE99-7378-3F5B-E70C-7336DEDE5173}"/>
              </a:ext>
            </a:extLst>
          </p:cNvPr>
          <p:cNvSpPr>
            <a:spLocks noGrp="1"/>
          </p:cNvSpPr>
          <p:nvPr>
            <p:ph idx="1"/>
          </p:nvPr>
        </p:nvSpPr>
        <p:spPr>
          <a:xfrm>
            <a:off x="818712" y="2413000"/>
            <a:ext cx="5055923" cy="3632200"/>
          </a:xfrm>
        </p:spPr>
        <p:txBody>
          <a:bodyPr>
            <a:normAutofit/>
          </a:bodyPr>
          <a:lstStyle/>
          <a:p>
            <a:r>
              <a:rPr lang="en-GB" dirty="0"/>
              <a:t>Discrimination – </a:t>
            </a:r>
          </a:p>
          <a:p>
            <a:endParaRPr lang="en-GB" dirty="0"/>
          </a:p>
          <a:p>
            <a:r>
              <a:rPr lang="en-GB" dirty="0"/>
              <a:t>Equality Act 2010 – Protects from discrimination, harassment, victimisation. </a:t>
            </a:r>
          </a:p>
          <a:p>
            <a:endParaRPr lang="en-GB" dirty="0"/>
          </a:p>
          <a:p>
            <a:r>
              <a:rPr lang="en-GB" dirty="0"/>
              <a:t>9 protect characteristics. </a:t>
            </a:r>
          </a:p>
          <a:p>
            <a:endParaRPr lang="en-GB" dirty="0"/>
          </a:p>
          <a:p>
            <a:r>
              <a:rPr lang="en-GB" dirty="0"/>
              <a:t>Public sector duty. </a:t>
            </a:r>
          </a:p>
          <a:p>
            <a:endParaRPr lang="en-GB" dirty="0"/>
          </a:p>
        </p:txBody>
      </p:sp>
    </p:spTree>
    <p:extLst>
      <p:ext uri="{BB962C8B-B14F-4D97-AF65-F5344CB8AC3E}">
        <p14:creationId xmlns:p14="http://schemas.microsoft.com/office/powerpoint/2010/main" val="32736358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olorful carved figures of humans">
            <a:extLst>
              <a:ext uri="{FF2B5EF4-FFF2-40B4-BE49-F238E27FC236}">
                <a16:creationId xmlns:a16="http://schemas.microsoft.com/office/drawing/2014/main" id="{E335EF45-802D-8275-A3DB-E90F66084F3A}"/>
              </a:ext>
            </a:extLst>
          </p:cNvPr>
          <p:cNvPicPr>
            <a:picLocks noChangeAspect="1"/>
          </p:cNvPicPr>
          <p:nvPr/>
        </p:nvPicPr>
        <p:blipFill>
          <a:blip r:embed="rId2">
            <a:duotone>
              <a:schemeClr val="accent1">
                <a:shade val="45000"/>
                <a:satMod val="135000"/>
              </a:schemeClr>
              <a:prstClr val="white"/>
            </a:duotone>
          </a:blip>
          <a:srcRect l="18458" r="18225" b="-1"/>
          <a:stretch>
            <a:fillRect/>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E9610-1AB4-00E3-DD7C-EAB4AB341C7D}"/>
              </a:ext>
            </a:extLst>
          </p:cNvPr>
          <p:cNvSpPr>
            <a:spLocks noGrp="1"/>
          </p:cNvSpPr>
          <p:nvPr>
            <p:ph type="title"/>
          </p:nvPr>
        </p:nvSpPr>
        <p:spPr>
          <a:xfrm>
            <a:off x="810000" y="447188"/>
            <a:ext cx="5070100" cy="1559412"/>
          </a:xfrm>
        </p:spPr>
        <p:txBody>
          <a:bodyPr>
            <a:normAutofit/>
          </a:bodyPr>
          <a:lstStyle/>
          <a:p>
            <a:r>
              <a:rPr lang="en-GB" i="1" u="sng"/>
              <a:t>Let’s look at some forms!</a:t>
            </a:r>
          </a:p>
        </p:txBody>
      </p:sp>
      <p:sp>
        <p:nvSpPr>
          <p:cNvPr id="3" name="Content Placeholder 2">
            <a:extLst>
              <a:ext uri="{FF2B5EF4-FFF2-40B4-BE49-F238E27FC236}">
                <a16:creationId xmlns:a16="http://schemas.microsoft.com/office/drawing/2014/main" id="{EEBABB5E-A3E0-60E7-F509-FB0E94A7808F}"/>
              </a:ext>
            </a:extLst>
          </p:cNvPr>
          <p:cNvSpPr>
            <a:spLocks noGrp="1"/>
          </p:cNvSpPr>
          <p:nvPr>
            <p:ph idx="1"/>
          </p:nvPr>
        </p:nvSpPr>
        <p:spPr>
          <a:xfrm>
            <a:off x="818712" y="2413000"/>
            <a:ext cx="5055923" cy="3632200"/>
          </a:xfrm>
        </p:spPr>
        <p:txBody>
          <a:bodyPr>
            <a:normAutofit/>
          </a:bodyPr>
          <a:lstStyle/>
          <a:p>
            <a:r>
              <a:rPr lang="en-GB" b="1" dirty="0"/>
              <a:t>Age Discrimination- </a:t>
            </a:r>
            <a:r>
              <a:rPr lang="en-GB" dirty="0"/>
              <a:t>Discrimination based on age. For example, older people may be overlooked for higher positions in a company. Not employing someone Soley based on their age. Differential treatment. </a:t>
            </a:r>
          </a:p>
          <a:p>
            <a:pPr marL="0" indent="0">
              <a:buNone/>
            </a:pPr>
            <a:endParaRPr lang="en-GB" dirty="0"/>
          </a:p>
          <a:p>
            <a:endParaRPr lang="en-GB" dirty="0"/>
          </a:p>
          <a:p>
            <a:r>
              <a:rPr lang="en-GB" b="1" dirty="0"/>
              <a:t>Racial Discrimination </a:t>
            </a:r>
            <a:r>
              <a:rPr lang="en-GB" dirty="0"/>
              <a:t>– Discrimination based on race. For example, not hiring someone based on their ethnicity. </a:t>
            </a:r>
          </a:p>
        </p:txBody>
      </p:sp>
    </p:spTree>
    <p:extLst>
      <p:ext uri="{BB962C8B-B14F-4D97-AF65-F5344CB8AC3E}">
        <p14:creationId xmlns:p14="http://schemas.microsoft.com/office/powerpoint/2010/main" val="37982394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3D rendering of game pieces tied together with a rope">
            <a:extLst>
              <a:ext uri="{FF2B5EF4-FFF2-40B4-BE49-F238E27FC236}">
                <a16:creationId xmlns:a16="http://schemas.microsoft.com/office/drawing/2014/main" id="{81DC920D-3B13-265E-EF5A-46CA371A1EBC}"/>
              </a:ext>
            </a:extLst>
          </p:cNvPr>
          <p:cNvPicPr>
            <a:picLocks noChangeAspect="1"/>
          </p:cNvPicPr>
          <p:nvPr/>
        </p:nvPicPr>
        <p:blipFill>
          <a:blip r:embed="rId2">
            <a:duotone>
              <a:schemeClr val="accent1">
                <a:shade val="45000"/>
                <a:satMod val="135000"/>
              </a:schemeClr>
              <a:prstClr val="white"/>
            </a:duotone>
          </a:blip>
          <a:srcRect l="3589" r="29761"/>
          <a:stretch>
            <a:fillRect/>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F8E82-AE14-9037-FAAC-A291708B073D}"/>
              </a:ext>
            </a:extLst>
          </p:cNvPr>
          <p:cNvSpPr>
            <a:spLocks noGrp="1"/>
          </p:cNvSpPr>
          <p:nvPr>
            <p:ph type="title"/>
          </p:nvPr>
        </p:nvSpPr>
        <p:spPr>
          <a:xfrm>
            <a:off x="810000" y="447188"/>
            <a:ext cx="5070100" cy="1559412"/>
          </a:xfrm>
        </p:spPr>
        <p:txBody>
          <a:bodyPr>
            <a:normAutofit/>
          </a:bodyPr>
          <a:lstStyle/>
          <a:p>
            <a:r>
              <a:rPr lang="en-GB" i="1" u="sng"/>
              <a:t>Continued</a:t>
            </a:r>
          </a:p>
        </p:txBody>
      </p:sp>
      <p:sp>
        <p:nvSpPr>
          <p:cNvPr id="3" name="Content Placeholder 2">
            <a:extLst>
              <a:ext uri="{FF2B5EF4-FFF2-40B4-BE49-F238E27FC236}">
                <a16:creationId xmlns:a16="http://schemas.microsoft.com/office/drawing/2014/main" id="{FBFA37E4-755B-F66C-FE13-452EB281E49E}"/>
              </a:ext>
            </a:extLst>
          </p:cNvPr>
          <p:cNvSpPr>
            <a:spLocks noGrp="1"/>
          </p:cNvSpPr>
          <p:nvPr>
            <p:ph idx="1"/>
          </p:nvPr>
        </p:nvSpPr>
        <p:spPr>
          <a:xfrm>
            <a:off x="818712" y="2413000"/>
            <a:ext cx="5055923" cy="3632200"/>
          </a:xfrm>
        </p:spPr>
        <p:txBody>
          <a:bodyPr>
            <a:normAutofit/>
          </a:bodyPr>
          <a:lstStyle/>
          <a:p>
            <a:pPr>
              <a:lnSpc>
                <a:spcPct val="90000"/>
              </a:lnSpc>
            </a:pPr>
            <a:r>
              <a:rPr lang="en-GB" sz="1500" dirty="0"/>
              <a:t>Ethical considerations – Some discrimination practices are embedded in the company</a:t>
            </a:r>
          </a:p>
          <a:p>
            <a:pPr>
              <a:lnSpc>
                <a:spcPct val="90000"/>
              </a:lnSpc>
            </a:pPr>
            <a:endParaRPr lang="en-GB" sz="1500" dirty="0"/>
          </a:p>
          <a:p>
            <a:pPr>
              <a:lnSpc>
                <a:spcPct val="90000"/>
              </a:lnSpc>
            </a:pPr>
            <a:r>
              <a:rPr lang="en-GB" sz="1500" dirty="0"/>
              <a:t>Equal opportunities/ affirmative action programmes. </a:t>
            </a:r>
          </a:p>
          <a:p>
            <a:pPr>
              <a:lnSpc>
                <a:spcPct val="90000"/>
              </a:lnSpc>
            </a:pPr>
            <a:endParaRPr lang="en-GB" sz="1500" dirty="0"/>
          </a:p>
          <a:p>
            <a:pPr>
              <a:lnSpc>
                <a:spcPct val="90000"/>
              </a:lnSpc>
            </a:pPr>
            <a:r>
              <a:rPr lang="en-GB" sz="1500" dirty="0"/>
              <a:t>Making advert available and accessible to all. </a:t>
            </a:r>
          </a:p>
          <a:p>
            <a:pPr>
              <a:lnSpc>
                <a:spcPct val="90000"/>
              </a:lnSpc>
            </a:pPr>
            <a:endParaRPr lang="en-GB" sz="1500" dirty="0"/>
          </a:p>
          <a:p>
            <a:pPr>
              <a:lnSpc>
                <a:spcPct val="90000"/>
              </a:lnSpc>
            </a:pPr>
            <a:r>
              <a:rPr lang="en-GB" sz="1500" dirty="0"/>
              <a:t>Affirmative action – targeting those underrepresented groups.</a:t>
            </a:r>
          </a:p>
        </p:txBody>
      </p:sp>
    </p:spTree>
    <p:extLst>
      <p:ext uri="{BB962C8B-B14F-4D97-AF65-F5344CB8AC3E}">
        <p14:creationId xmlns:p14="http://schemas.microsoft.com/office/powerpoint/2010/main" val="1891742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D0E08-A13D-254A-30A9-59D89C1553ED}"/>
              </a:ext>
            </a:extLst>
          </p:cNvPr>
          <p:cNvSpPr>
            <a:spLocks noGrp="1"/>
          </p:cNvSpPr>
          <p:nvPr>
            <p:ph type="title"/>
          </p:nvPr>
        </p:nvSpPr>
        <p:spPr>
          <a:xfrm>
            <a:off x="810000" y="447188"/>
            <a:ext cx="10571998" cy="970450"/>
          </a:xfrm>
        </p:spPr>
        <p:txBody>
          <a:bodyPr>
            <a:normAutofit/>
          </a:bodyPr>
          <a:lstStyle/>
          <a:p>
            <a:pPr algn="ctr"/>
            <a:r>
              <a:rPr lang="en-GB" sz="4800" u="sng" dirty="0"/>
              <a:t>Consumers </a:t>
            </a:r>
          </a:p>
        </p:txBody>
      </p:sp>
      <p:graphicFrame>
        <p:nvGraphicFramePr>
          <p:cNvPr id="7" name="Content Placeholder 2">
            <a:extLst>
              <a:ext uri="{FF2B5EF4-FFF2-40B4-BE49-F238E27FC236}">
                <a16:creationId xmlns:a16="http://schemas.microsoft.com/office/drawing/2014/main" id="{B2617713-960B-82CE-27F0-01A4A54ECEDB}"/>
              </a:ext>
            </a:extLst>
          </p:cNvPr>
          <p:cNvGraphicFramePr>
            <a:graphicFrameLocks noGrp="1"/>
          </p:cNvGraphicFramePr>
          <p:nvPr>
            <p:ph idx="1"/>
            <p:extLst>
              <p:ext uri="{D42A27DB-BD31-4B8C-83A1-F6EECF244321}">
                <p14:modId xmlns:p14="http://schemas.microsoft.com/office/powerpoint/2010/main" val="1479532760"/>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30924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eedling growing on a tree trunk">
            <a:extLst>
              <a:ext uri="{FF2B5EF4-FFF2-40B4-BE49-F238E27FC236}">
                <a16:creationId xmlns:a16="http://schemas.microsoft.com/office/drawing/2014/main" id="{686DAED2-C467-8E06-FBCB-97693EB6788E}"/>
              </a:ext>
            </a:extLst>
          </p:cNvPr>
          <p:cNvPicPr>
            <a:picLocks noChangeAspect="1"/>
          </p:cNvPicPr>
          <p:nvPr/>
        </p:nvPicPr>
        <p:blipFill>
          <a:blip r:embed="rId2">
            <a:alphaModFix amt="40000"/>
          </a:blip>
          <a:srcRect t="4706" b="12268"/>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0DA9440-EB73-049E-1137-482112F3326C}"/>
              </a:ext>
            </a:extLst>
          </p:cNvPr>
          <p:cNvSpPr>
            <a:spLocks noGrp="1"/>
          </p:cNvSpPr>
          <p:nvPr>
            <p:ph type="title"/>
          </p:nvPr>
        </p:nvSpPr>
        <p:spPr>
          <a:xfrm>
            <a:off x="810001" y="1449147"/>
            <a:ext cx="10572000" cy="3732453"/>
          </a:xfrm>
        </p:spPr>
        <p:txBody>
          <a:bodyPr vert="horz" lIns="91440" tIns="45720" rIns="91440" bIns="45720" rtlCol="0" anchor="b">
            <a:normAutofit/>
          </a:bodyPr>
          <a:lstStyle/>
          <a:p>
            <a:r>
              <a:rPr lang="en-US" sz="5400" i="1" u="sng"/>
              <a:t>Environmental Sustainability </a:t>
            </a:r>
          </a:p>
        </p:txBody>
      </p:sp>
    </p:spTree>
    <p:extLst>
      <p:ext uri="{BB962C8B-B14F-4D97-AF65-F5344CB8AC3E}">
        <p14:creationId xmlns:p14="http://schemas.microsoft.com/office/powerpoint/2010/main" val="6172919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126C3-B9EE-B425-64D6-765C2547F2B8}"/>
              </a:ext>
            </a:extLst>
          </p:cNvPr>
          <p:cNvSpPr>
            <a:spLocks noGrp="1"/>
          </p:cNvSpPr>
          <p:nvPr>
            <p:ph type="title"/>
          </p:nvPr>
        </p:nvSpPr>
        <p:spPr/>
        <p:txBody>
          <a:bodyPr/>
          <a:lstStyle/>
          <a:p>
            <a:pPr algn="ctr"/>
            <a:r>
              <a:rPr lang="en-GB" sz="4800" i="1" u="sng" dirty="0"/>
              <a:t>There’s more!</a:t>
            </a:r>
          </a:p>
        </p:txBody>
      </p:sp>
      <p:sp>
        <p:nvSpPr>
          <p:cNvPr id="3" name="Content Placeholder 2">
            <a:extLst>
              <a:ext uri="{FF2B5EF4-FFF2-40B4-BE49-F238E27FC236}">
                <a16:creationId xmlns:a16="http://schemas.microsoft.com/office/drawing/2014/main" id="{8D40F4A8-C789-7FD9-864E-9DA322225820}"/>
              </a:ext>
            </a:extLst>
          </p:cNvPr>
          <p:cNvSpPr>
            <a:spLocks noGrp="1"/>
          </p:cNvSpPr>
          <p:nvPr>
            <p:ph idx="1"/>
          </p:nvPr>
        </p:nvSpPr>
        <p:spPr/>
        <p:txBody>
          <a:bodyPr/>
          <a:lstStyle/>
          <a:p>
            <a:r>
              <a:rPr lang="en-GB" dirty="0"/>
              <a:t>There is a lot more to consider in relation to ethics, much of which we will not have time to cover in this module. </a:t>
            </a:r>
          </a:p>
          <a:p>
            <a:endParaRPr lang="en-GB" dirty="0"/>
          </a:p>
          <a:p>
            <a:r>
              <a:rPr lang="en-GB" dirty="0"/>
              <a:t>But to note, elements such as sustainability and much more are key and important.</a:t>
            </a:r>
          </a:p>
        </p:txBody>
      </p:sp>
    </p:spTree>
    <p:extLst>
      <p:ext uri="{BB962C8B-B14F-4D97-AF65-F5344CB8AC3E}">
        <p14:creationId xmlns:p14="http://schemas.microsoft.com/office/powerpoint/2010/main" val="25426357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ticky notes with question marks">
            <a:extLst>
              <a:ext uri="{FF2B5EF4-FFF2-40B4-BE49-F238E27FC236}">
                <a16:creationId xmlns:a16="http://schemas.microsoft.com/office/drawing/2014/main" id="{069AAF43-A538-1766-ED18-1CCE43EB8343}"/>
              </a:ext>
            </a:extLst>
          </p:cNvPr>
          <p:cNvPicPr>
            <a:picLocks noChangeAspect="1"/>
          </p:cNvPicPr>
          <p:nvPr/>
        </p:nvPicPr>
        <p:blipFill>
          <a:blip r:embed="rId2">
            <a:alphaModFix amt="40000"/>
          </a:blip>
          <a:srcRect t="10162" b="5569"/>
          <a:stretch>
            <a:fillRect/>
          </a:stretch>
        </p:blipFill>
        <p:spPr>
          <a:xfrm>
            <a:off x="20" y="10"/>
            <a:ext cx="12191980" cy="6857990"/>
          </a:xfrm>
          <a:prstGeom prst="rect">
            <a:avLst/>
          </a:prstGeom>
        </p:spPr>
      </p:pic>
      <p:sp>
        <p:nvSpPr>
          <p:cNvPr id="4" name="Title 3">
            <a:extLst>
              <a:ext uri="{FF2B5EF4-FFF2-40B4-BE49-F238E27FC236}">
                <a16:creationId xmlns:a16="http://schemas.microsoft.com/office/drawing/2014/main" id="{0DD443AE-D008-B7BC-FF3F-E5B38D88A906}"/>
              </a:ext>
            </a:extLst>
          </p:cNvPr>
          <p:cNvSpPr>
            <a:spLocks noGrp="1"/>
          </p:cNvSpPr>
          <p:nvPr>
            <p:ph type="ctrTitle"/>
          </p:nvPr>
        </p:nvSpPr>
        <p:spPr>
          <a:xfrm>
            <a:off x="810001" y="1449147"/>
            <a:ext cx="10572000" cy="3732453"/>
          </a:xfrm>
        </p:spPr>
        <p:txBody>
          <a:bodyPr>
            <a:normAutofit/>
          </a:bodyPr>
          <a:lstStyle/>
          <a:p>
            <a:r>
              <a:rPr lang="en-GB" u="sng"/>
              <a:t>Let’s look at some scenario Questions!</a:t>
            </a:r>
          </a:p>
        </p:txBody>
      </p:sp>
    </p:spTree>
    <p:extLst>
      <p:ext uri="{BB962C8B-B14F-4D97-AF65-F5344CB8AC3E}">
        <p14:creationId xmlns:p14="http://schemas.microsoft.com/office/powerpoint/2010/main" val="2551257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9" name="Rectangle 18">
            <a:extLst>
              <a:ext uri="{FF2B5EF4-FFF2-40B4-BE49-F238E27FC236}">
                <a16:creationId xmlns:a16="http://schemas.microsoft.com/office/drawing/2014/main" id="{F1E0D4A3-ECB8-4689-ABDB-9CE848CE83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854772B-9C8F-4037-89E0-3A45208AB3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1576408"/>
            <a:ext cx="10917814" cy="4638125"/>
          </a:xfrm>
          <a:custGeom>
            <a:avLst/>
            <a:gdLst>
              <a:gd name="connsiteX0" fmla="*/ 5441025 w 10917814"/>
              <a:gd name="connsiteY0" fmla="*/ 0 h 4638125"/>
              <a:gd name="connsiteX1" fmla="*/ 5453725 w 10917814"/>
              <a:gd name="connsiteY1" fmla="*/ 0 h 4638125"/>
              <a:gd name="connsiteX2" fmla="*/ 5464308 w 10917814"/>
              <a:gd name="connsiteY2" fmla="*/ 0 h 4638125"/>
              <a:gd name="connsiteX3" fmla="*/ 5477009 w 10917814"/>
              <a:gd name="connsiteY3" fmla="*/ 4762 h 4638125"/>
              <a:gd name="connsiteX4" fmla="*/ 5489708 w 10917814"/>
              <a:gd name="connsiteY4" fmla="*/ 9525 h 4638125"/>
              <a:gd name="connsiteX5" fmla="*/ 5498175 w 10917814"/>
              <a:gd name="connsiteY5" fmla="*/ 12700 h 4638125"/>
              <a:gd name="connsiteX6" fmla="*/ 5865801 w 10917814"/>
              <a:gd name="connsiteY6" fmla="*/ 288419 h 4638125"/>
              <a:gd name="connsiteX7" fmla="*/ 10765009 w 10917814"/>
              <a:gd name="connsiteY7" fmla="*/ 288419 h 4638125"/>
              <a:gd name="connsiteX8" fmla="*/ 10917814 w 10917814"/>
              <a:gd name="connsiteY8" fmla="*/ 441224 h 4638125"/>
              <a:gd name="connsiteX9" fmla="*/ 10917814 w 10917814"/>
              <a:gd name="connsiteY9" fmla="*/ 4485320 h 4638125"/>
              <a:gd name="connsiteX10" fmla="*/ 10765009 w 10917814"/>
              <a:gd name="connsiteY10" fmla="*/ 4638125 h 4638125"/>
              <a:gd name="connsiteX11" fmla="*/ 152805 w 10917814"/>
              <a:gd name="connsiteY11" fmla="*/ 4638125 h 4638125"/>
              <a:gd name="connsiteX12" fmla="*/ 0 w 10917814"/>
              <a:gd name="connsiteY12" fmla="*/ 4485320 h 4638125"/>
              <a:gd name="connsiteX13" fmla="*/ 0 w 10917814"/>
              <a:gd name="connsiteY13" fmla="*/ 441224 h 4638125"/>
              <a:gd name="connsiteX14" fmla="*/ 152805 w 10917814"/>
              <a:gd name="connsiteY14" fmla="*/ 288419 h 4638125"/>
              <a:gd name="connsiteX15" fmla="*/ 5041650 w 10917814"/>
              <a:gd name="connsiteY15" fmla="*/ 288419 h 4638125"/>
              <a:gd name="connsiteX16" fmla="*/ 5409275 w 10917814"/>
              <a:gd name="connsiteY16" fmla="*/ 12700 h 4638125"/>
              <a:gd name="connsiteX17" fmla="*/ 5417742 w 10917814"/>
              <a:gd name="connsiteY17" fmla="*/ 9525 h 4638125"/>
              <a:gd name="connsiteX18" fmla="*/ 5430442 w 10917814"/>
              <a:gd name="connsiteY18" fmla="*/ 4762 h 463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917814" h="4638125">
                <a:moveTo>
                  <a:pt x="5441025" y="0"/>
                </a:moveTo>
                <a:lnTo>
                  <a:pt x="5453725" y="0"/>
                </a:lnTo>
                <a:lnTo>
                  <a:pt x="5464308" y="0"/>
                </a:lnTo>
                <a:lnTo>
                  <a:pt x="5477009" y="4762"/>
                </a:lnTo>
                <a:lnTo>
                  <a:pt x="5489708" y="9525"/>
                </a:lnTo>
                <a:lnTo>
                  <a:pt x="5498175" y="12700"/>
                </a:lnTo>
                <a:lnTo>
                  <a:pt x="5865801" y="288419"/>
                </a:lnTo>
                <a:lnTo>
                  <a:pt x="10765009" y="288419"/>
                </a:lnTo>
                <a:cubicBezTo>
                  <a:pt x="10849401" y="288419"/>
                  <a:pt x="10917814" y="356832"/>
                  <a:pt x="10917814" y="441224"/>
                </a:cubicBezTo>
                <a:lnTo>
                  <a:pt x="10917814" y="4485320"/>
                </a:lnTo>
                <a:cubicBezTo>
                  <a:pt x="10917814" y="4569712"/>
                  <a:pt x="10849401" y="4638125"/>
                  <a:pt x="10765009" y="4638125"/>
                </a:cubicBezTo>
                <a:lnTo>
                  <a:pt x="152805" y="4638125"/>
                </a:lnTo>
                <a:cubicBezTo>
                  <a:pt x="68413" y="4638125"/>
                  <a:pt x="0" y="4569712"/>
                  <a:pt x="0" y="4485320"/>
                </a:cubicBezTo>
                <a:lnTo>
                  <a:pt x="0" y="441224"/>
                </a:lnTo>
                <a:cubicBezTo>
                  <a:pt x="0" y="356832"/>
                  <a:pt x="68413" y="288419"/>
                  <a:pt x="152805" y="288419"/>
                </a:cubicBezTo>
                <a:lnTo>
                  <a:pt x="5041650" y="288419"/>
                </a:lnTo>
                <a:lnTo>
                  <a:pt x="5409275" y="12700"/>
                </a:lnTo>
                <a:lnTo>
                  <a:pt x="5417742" y="9525"/>
                </a:lnTo>
                <a:lnTo>
                  <a:pt x="5430442" y="4762"/>
                </a:lnTo>
                <a:close/>
              </a:path>
            </a:pathLst>
          </a:custGeom>
          <a:noFill/>
          <a:ln w="1905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423B5D75-1AF3-83CC-3079-21808C94A91D}"/>
              </a:ext>
            </a:extLst>
          </p:cNvPr>
          <p:cNvSpPr>
            <a:spLocks noGrp="1"/>
          </p:cNvSpPr>
          <p:nvPr>
            <p:ph idx="4294967295"/>
          </p:nvPr>
        </p:nvSpPr>
        <p:spPr>
          <a:xfrm>
            <a:off x="1115732" y="2222287"/>
            <a:ext cx="9966953" cy="3636511"/>
          </a:xfrm>
          <a:effectLst/>
        </p:spPr>
        <p:txBody>
          <a:bodyPr vert="horz" lIns="91440" tIns="45720" rIns="91440" bIns="45720" rtlCol="0" anchor="ctr">
            <a:normAutofit/>
          </a:bodyPr>
          <a:lstStyle/>
          <a:p>
            <a:r>
              <a:rPr lang="en-US" b="0" i="0">
                <a:effectLst/>
              </a:rPr>
              <a:t>Tech Innovators Inc. is a rapidly growing technology company known for its cutting-edge products and innovative solutions. However, the company has a culture of long working hours and high expectations, which has led to significant stress and burnout among employees.</a:t>
            </a:r>
          </a:p>
          <a:p>
            <a:pPr marL="0" indent="0"/>
            <a:endParaRPr lang="en-US"/>
          </a:p>
        </p:txBody>
      </p:sp>
    </p:spTree>
    <p:extLst>
      <p:ext uri="{BB962C8B-B14F-4D97-AF65-F5344CB8AC3E}">
        <p14:creationId xmlns:p14="http://schemas.microsoft.com/office/powerpoint/2010/main" val="31508369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EE457FF-670E-4EC1-ACD4-1173DA9A7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874F1482-69C3-47D5-95FE-67C0FA2DF8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F85AFF-D251-613E-4533-308FCF8C8015}"/>
              </a:ext>
            </a:extLst>
          </p:cNvPr>
          <p:cNvSpPr>
            <a:spLocks noGrp="1"/>
          </p:cNvSpPr>
          <p:nvPr>
            <p:ph idx="4294967295"/>
          </p:nvPr>
        </p:nvSpPr>
        <p:spPr>
          <a:xfrm>
            <a:off x="0" y="1"/>
            <a:ext cx="12261954" cy="6153462"/>
          </a:xfrm>
          <a:effectLst/>
        </p:spPr>
        <p:txBody>
          <a:bodyPr vert="horz" lIns="91440" tIns="45720" rIns="91440" bIns="45720" rtlCol="0" anchor="ctr">
            <a:normAutofit/>
          </a:bodyPr>
          <a:lstStyle/>
          <a:p>
            <a:pPr>
              <a:lnSpc>
                <a:spcPct val="90000"/>
              </a:lnSpc>
            </a:pPr>
            <a:r>
              <a:rPr lang="en-US" sz="1400" b="1" i="0" dirty="0">
                <a:effectLst/>
              </a:rPr>
              <a:t>Alex:</a:t>
            </a:r>
            <a:r>
              <a:rPr lang="en-US" sz="1400" b="0" i="0" dirty="0">
                <a:effectLst/>
              </a:rPr>
              <a:t> A talented software engineer who has been with the company for three years.</a:t>
            </a:r>
          </a:p>
          <a:p>
            <a:pPr>
              <a:lnSpc>
                <a:spcPct val="90000"/>
              </a:lnSpc>
            </a:pPr>
            <a:r>
              <a:rPr lang="en-US" sz="1400" b="1" i="0" dirty="0">
                <a:effectLst/>
              </a:rPr>
              <a:t>Jordan:</a:t>
            </a:r>
            <a:r>
              <a:rPr lang="en-US" sz="1400" b="0" i="0" dirty="0">
                <a:effectLst/>
              </a:rPr>
              <a:t> The manager of Alex's team, known for pushing employees to meet tight deadlines.</a:t>
            </a:r>
          </a:p>
          <a:p>
            <a:pPr>
              <a:lnSpc>
                <a:spcPct val="90000"/>
              </a:lnSpc>
            </a:pPr>
            <a:r>
              <a:rPr lang="en-US" sz="1400" b="1" i="0" dirty="0">
                <a:effectLst/>
              </a:rPr>
              <a:t>Sam:</a:t>
            </a:r>
            <a:r>
              <a:rPr lang="en-US" sz="1400" b="0" i="0" dirty="0">
                <a:effectLst/>
              </a:rPr>
              <a:t> The HR director who is concerned about the increasing number of employee complaints regarding work-life balance.</a:t>
            </a:r>
          </a:p>
          <a:p>
            <a:pPr>
              <a:lnSpc>
                <a:spcPct val="90000"/>
              </a:lnSpc>
            </a:pPr>
            <a:r>
              <a:rPr lang="en-US" sz="1400" b="0" i="0" dirty="0">
                <a:effectLst/>
              </a:rPr>
              <a:t>Alex has been working on a critical project for the past six months, often staying late and working weekends to meet the demanding deadlines set by Jordan. Despite Alex's dedication, the constant pressure has started to affect their health and personal life. Alex's family has noticed the change and is worried about the impact on their well-being.</a:t>
            </a:r>
          </a:p>
          <a:p>
            <a:pPr>
              <a:lnSpc>
                <a:spcPct val="90000"/>
              </a:lnSpc>
            </a:pPr>
            <a:r>
              <a:rPr lang="en-US" sz="1400" b="0" i="0" dirty="0">
                <a:effectLst/>
              </a:rPr>
              <a:t>One day, Alex decides to speak to Jordan about the possibility of reducing the workload and implementing more flexible working hours. Jordan, however, dismisses the concerns, emphasizing the importance of meeting the company's goals and maintaining productivity. Feeling unheard and undervalued, Alex considers leaving the company.</a:t>
            </a:r>
          </a:p>
          <a:p>
            <a:pPr>
              <a:lnSpc>
                <a:spcPct val="90000"/>
              </a:lnSpc>
            </a:pPr>
            <a:r>
              <a:rPr lang="en-US" sz="1400" b="0" i="0" dirty="0">
                <a:effectLst/>
              </a:rPr>
              <a:t>Meanwhile, Sam, the HR director, has received multiple complaints from employees about the poor work-life balance at Tech Innovators Inc. Sam decides to investigate further and discovers that the company's high turnover rate is directly linked to the demanding work culture. Sam brings this issue to the attention of the executive team, highlighting the ethical implications and the long-term impact on employee well-being and company reputation.</a:t>
            </a:r>
          </a:p>
          <a:p>
            <a:pPr>
              <a:lnSpc>
                <a:spcPct val="90000"/>
              </a:lnSpc>
            </a:pPr>
            <a:r>
              <a:rPr lang="en-US" sz="1400" b="1" i="0" dirty="0">
                <a:effectLst/>
              </a:rPr>
              <a:t>Identify the Unethical Behaviors</a:t>
            </a:r>
            <a:endParaRPr lang="en-US" sz="1400" b="0" i="0" dirty="0">
              <a:effectLst/>
            </a:endParaRPr>
          </a:p>
          <a:p>
            <a:pPr>
              <a:lnSpc>
                <a:spcPct val="90000"/>
              </a:lnSpc>
            </a:pPr>
            <a:r>
              <a:rPr lang="en-US" sz="1400" b="1" i="0" dirty="0">
                <a:effectLst/>
              </a:rPr>
              <a:t>Identify the key issues:</a:t>
            </a:r>
            <a:r>
              <a:rPr lang="en-US" sz="1400" b="0" i="0" dirty="0">
                <a:effectLst/>
              </a:rPr>
              <a:t> What are the main problems in this scenario related to work-life balance?</a:t>
            </a:r>
          </a:p>
          <a:p>
            <a:pPr>
              <a:lnSpc>
                <a:spcPct val="90000"/>
              </a:lnSpc>
            </a:pPr>
            <a:r>
              <a:rPr lang="en-US" sz="1400" b="1" i="0" dirty="0">
                <a:effectLst/>
              </a:rPr>
              <a:t>Analyze the characters' actions:</a:t>
            </a:r>
            <a:r>
              <a:rPr lang="en-US" sz="1400" b="0" i="0" dirty="0">
                <a:effectLst/>
              </a:rPr>
              <a:t> What actions taken by Jordan and the executive team could be considered unethical?</a:t>
            </a:r>
          </a:p>
          <a:p>
            <a:pPr>
              <a:lnSpc>
                <a:spcPct val="90000"/>
              </a:lnSpc>
            </a:pPr>
            <a:r>
              <a:rPr lang="en-US" sz="1400" b="1" i="0" dirty="0">
                <a:effectLst/>
              </a:rPr>
              <a:t>Consider the consequences:</a:t>
            </a:r>
            <a:r>
              <a:rPr lang="en-US" sz="1400" b="0" i="0" dirty="0">
                <a:effectLst/>
              </a:rPr>
              <a:t> How do these actions affect Alex and other employees at Tech Innovators Inc.?</a:t>
            </a:r>
          </a:p>
          <a:p>
            <a:pPr>
              <a:lnSpc>
                <a:spcPct val="90000"/>
              </a:lnSpc>
            </a:pPr>
            <a:r>
              <a:rPr lang="en-US" sz="1400" b="1" i="0" dirty="0">
                <a:effectLst/>
              </a:rPr>
              <a:t>Propose solutions:</a:t>
            </a:r>
            <a:r>
              <a:rPr lang="en-US" sz="1400" b="0" i="0" dirty="0">
                <a:effectLst/>
              </a:rPr>
              <a:t> What steps could the company take to address these unethical behaviors and improve the work environment?</a:t>
            </a:r>
          </a:p>
          <a:p>
            <a:pPr>
              <a:lnSpc>
                <a:spcPct val="90000"/>
              </a:lnSpc>
            </a:pPr>
            <a:endParaRPr lang="en-US" sz="1000" dirty="0"/>
          </a:p>
        </p:txBody>
      </p:sp>
      <p:sp>
        <p:nvSpPr>
          <p:cNvPr id="12" name="Freeform: Shape 11">
            <a:extLst>
              <a:ext uri="{FF2B5EF4-FFF2-40B4-BE49-F238E27FC236}">
                <a16:creationId xmlns:a16="http://schemas.microsoft.com/office/drawing/2014/main" id="{41CA5367-149E-428C-B4D8-C1ECC9EAF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0800000">
            <a:off x="0" y="5388384"/>
            <a:ext cx="12192000" cy="1469616"/>
          </a:xfrm>
          <a:custGeom>
            <a:avLst/>
            <a:gdLst>
              <a:gd name="connsiteX0" fmla="*/ 6113881 w 12192000"/>
              <a:gd name="connsiteY0" fmla="*/ 1469616 h 1469616"/>
              <a:gd name="connsiteX1" fmla="*/ 6101181 w 12192000"/>
              <a:gd name="connsiteY1" fmla="*/ 1469616 h 1469616"/>
              <a:gd name="connsiteX2" fmla="*/ 6090598 w 12192000"/>
              <a:gd name="connsiteY2" fmla="*/ 1469616 h 1469616"/>
              <a:gd name="connsiteX3" fmla="*/ 6077897 w 12192000"/>
              <a:gd name="connsiteY3" fmla="*/ 1464854 h 1469616"/>
              <a:gd name="connsiteX4" fmla="*/ 6065198 w 12192000"/>
              <a:gd name="connsiteY4" fmla="*/ 1460091 h 1469616"/>
              <a:gd name="connsiteX5" fmla="*/ 6056731 w 12192000"/>
              <a:gd name="connsiteY5" fmla="*/ 1456916 h 1469616"/>
              <a:gd name="connsiteX6" fmla="*/ 5678033 w 12192000"/>
              <a:gd name="connsiteY6" fmla="*/ 1172892 h 1469616"/>
              <a:gd name="connsiteX7" fmla="*/ 0 w 12192000"/>
              <a:gd name="connsiteY7" fmla="*/ 1172892 h 1469616"/>
              <a:gd name="connsiteX8" fmla="*/ 0 w 12192000"/>
              <a:gd name="connsiteY8" fmla="*/ 1162370 h 1469616"/>
              <a:gd name="connsiteX9" fmla="*/ 0 w 12192000"/>
              <a:gd name="connsiteY9" fmla="*/ 403347 h 1469616"/>
              <a:gd name="connsiteX10" fmla="*/ 0 w 12192000"/>
              <a:gd name="connsiteY10" fmla="*/ 0 h 1469616"/>
              <a:gd name="connsiteX11" fmla="*/ 12192000 w 12192000"/>
              <a:gd name="connsiteY11" fmla="*/ 0 h 1469616"/>
              <a:gd name="connsiteX12" fmla="*/ 12192000 w 12192000"/>
              <a:gd name="connsiteY12" fmla="*/ 403347 h 1469616"/>
              <a:gd name="connsiteX13" fmla="*/ 12192000 w 12192000"/>
              <a:gd name="connsiteY13" fmla="*/ 1162370 h 1469616"/>
              <a:gd name="connsiteX14" fmla="*/ 12192000 w 12192000"/>
              <a:gd name="connsiteY14" fmla="*/ 1172892 h 1469616"/>
              <a:gd name="connsiteX15" fmla="*/ 6524330 w 12192000"/>
              <a:gd name="connsiteY15" fmla="*/ 1172892 h 1469616"/>
              <a:gd name="connsiteX16" fmla="*/ 6145631 w 12192000"/>
              <a:gd name="connsiteY16" fmla="*/ 1456916 h 1469616"/>
              <a:gd name="connsiteX17" fmla="*/ 6137163 w 12192000"/>
              <a:gd name="connsiteY17" fmla="*/ 1460091 h 1469616"/>
              <a:gd name="connsiteX18" fmla="*/ 6124463 w 12192000"/>
              <a:gd name="connsiteY18" fmla="*/ 1464854 h 1469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1469616">
                <a:moveTo>
                  <a:pt x="6113881" y="1469616"/>
                </a:moveTo>
                <a:lnTo>
                  <a:pt x="6101181" y="1469616"/>
                </a:lnTo>
                <a:lnTo>
                  <a:pt x="6090598" y="1469616"/>
                </a:lnTo>
                <a:lnTo>
                  <a:pt x="6077897" y="1464854"/>
                </a:lnTo>
                <a:lnTo>
                  <a:pt x="6065198" y="1460091"/>
                </a:lnTo>
                <a:lnTo>
                  <a:pt x="6056731" y="1456916"/>
                </a:lnTo>
                <a:lnTo>
                  <a:pt x="5678033" y="1172892"/>
                </a:lnTo>
                <a:lnTo>
                  <a:pt x="0" y="1172892"/>
                </a:lnTo>
                <a:lnTo>
                  <a:pt x="0" y="1162370"/>
                </a:lnTo>
                <a:lnTo>
                  <a:pt x="0" y="403347"/>
                </a:lnTo>
                <a:lnTo>
                  <a:pt x="0" y="0"/>
                </a:lnTo>
                <a:lnTo>
                  <a:pt x="12192000" y="0"/>
                </a:lnTo>
                <a:lnTo>
                  <a:pt x="12192000" y="403347"/>
                </a:lnTo>
                <a:lnTo>
                  <a:pt x="12192000" y="1162370"/>
                </a:lnTo>
                <a:lnTo>
                  <a:pt x="12192000" y="1172892"/>
                </a:lnTo>
                <a:lnTo>
                  <a:pt x="6524330" y="1172892"/>
                </a:lnTo>
                <a:lnTo>
                  <a:pt x="6145631" y="1456916"/>
                </a:lnTo>
                <a:lnTo>
                  <a:pt x="6137163" y="1460091"/>
                </a:lnTo>
                <a:lnTo>
                  <a:pt x="6124463" y="1464854"/>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697434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omplex math formulas on a blackboard">
            <a:extLst>
              <a:ext uri="{FF2B5EF4-FFF2-40B4-BE49-F238E27FC236}">
                <a16:creationId xmlns:a16="http://schemas.microsoft.com/office/drawing/2014/main" id="{85A1B568-D873-73D5-31FC-8129027DC32D}"/>
              </a:ext>
            </a:extLst>
          </p:cNvPr>
          <p:cNvPicPr>
            <a:picLocks noChangeAspect="1"/>
          </p:cNvPicPr>
          <p:nvPr/>
        </p:nvPicPr>
        <p:blipFill>
          <a:blip r:embed="rId2">
            <a:alphaModFix amt="40000"/>
          </a:blip>
          <a:srcRect t="18208" b="473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07CA5C4-78D9-94EE-2601-FD6CC18C2DC0}"/>
              </a:ext>
            </a:extLst>
          </p:cNvPr>
          <p:cNvSpPr>
            <a:spLocks noGrp="1"/>
          </p:cNvSpPr>
          <p:nvPr>
            <p:ph type="title"/>
          </p:nvPr>
        </p:nvSpPr>
        <p:spPr>
          <a:xfrm>
            <a:off x="810001" y="1449147"/>
            <a:ext cx="10572000" cy="3732453"/>
          </a:xfrm>
        </p:spPr>
        <p:txBody>
          <a:bodyPr vert="horz" lIns="91440" tIns="45720" rIns="91440" bIns="45720" rtlCol="0" anchor="b">
            <a:normAutofit/>
          </a:bodyPr>
          <a:lstStyle/>
          <a:p>
            <a:pPr algn="l"/>
            <a:r>
              <a:rPr lang="en-US" sz="5400" i="1" u="sng"/>
              <a:t>Some examples </a:t>
            </a:r>
          </a:p>
        </p:txBody>
      </p:sp>
    </p:spTree>
    <p:extLst>
      <p:ext uri="{BB962C8B-B14F-4D97-AF65-F5344CB8AC3E}">
        <p14:creationId xmlns:p14="http://schemas.microsoft.com/office/powerpoint/2010/main" val="18641701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F053A6F-458A-EAAD-3780-B506624633FD}"/>
              </a:ext>
            </a:extLst>
          </p:cNvPr>
          <p:cNvSpPr>
            <a:spLocks noGrp="1"/>
          </p:cNvSpPr>
          <p:nvPr>
            <p:ph type="title"/>
          </p:nvPr>
        </p:nvSpPr>
        <p:spPr>
          <a:xfrm>
            <a:off x="451515" y="1734857"/>
            <a:ext cx="3765483" cy="3388287"/>
          </a:xfrm>
        </p:spPr>
        <p:txBody>
          <a:bodyPr anchor="ctr">
            <a:normAutofit/>
          </a:bodyPr>
          <a:lstStyle/>
          <a:p>
            <a:r>
              <a:rPr lang="en-GB" i="1" u="sng"/>
              <a:t>British Home Stores Scandal </a:t>
            </a:r>
          </a:p>
        </p:txBody>
      </p:sp>
      <p:sp>
        <p:nvSpPr>
          <p:cNvPr id="3" name="Content Placeholder 2">
            <a:extLst>
              <a:ext uri="{FF2B5EF4-FFF2-40B4-BE49-F238E27FC236}">
                <a16:creationId xmlns:a16="http://schemas.microsoft.com/office/drawing/2014/main" id="{0C115D33-ED53-7DCD-F87A-F4CD9D77F8A4}"/>
              </a:ext>
            </a:extLst>
          </p:cNvPr>
          <p:cNvSpPr>
            <a:spLocks noGrp="1"/>
          </p:cNvSpPr>
          <p:nvPr>
            <p:ph idx="1"/>
          </p:nvPr>
        </p:nvSpPr>
        <p:spPr>
          <a:xfrm>
            <a:off x="6008068" y="978993"/>
            <a:ext cx="5365218" cy="4900014"/>
          </a:xfrm>
          <a:effectLst/>
        </p:spPr>
        <p:txBody>
          <a:bodyPr>
            <a:normAutofit/>
          </a:bodyPr>
          <a:lstStyle/>
          <a:p>
            <a:r>
              <a:rPr lang="en-GB" dirty="0"/>
              <a:t>Research this scandal. </a:t>
            </a:r>
          </a:p>
          <a:p>
            <a:endParaRPr lang="en-GB" dirty="0"/>
          </a:p>
          <a:p>
            <a:r>
              <a:rPr lang="en-GB" dirty="0"/>
              <a:t>What are your thoughts? </a:t>
            </a:r>
          </a:p>
          <a:p>
            <a:endParaRPr lang="en-GB" dirty="0"/>
          </a:p>
          <a:p>
            <a:r>
              <a:rPr lang="en-GB" dirty="0"/>
              <a:t>Feedback to the class. </a:t>
            </a:r>
          </a:p>
        </p:txBody>
      </p:sp>
    </p:spTree>
    <p:extLst>
      <p:ext uri="{BB962C8B-B14F-4D97-AF65-F5344CB8AC3E}">
        <p14:creationId xmlns:p14="http://schemas.microsoft.com/office/powerpoint/2010/main" val="28384183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46935-12DC-DF6F-EECC-46C13A02DFE6}"/>
              </a:ext>
            </a:extLst>
          </p:cNvPr>
          <p:cNvSpPr>
            <a:spLocks noGrp="1"/>
          </p:cNvSpPr>
          <p:nvPr>
            <p:ph type="title"/>
          </p:nvPr>
        </p:nvSpPr>
        <p:spPr/>
        <p:txBody>
          <a:bodyPr/>
          <a:lstStyle/>
          <a:p>
            <a:pPr algn="ctr"/>
            <a:r>
              <a:rPr lang="en-GB" sz="4800" i="1" u="sng" dirty="0"/>
              <a:t>Sports direct working conditions </a:t>
            </a:r>
          </a:p>
        </p:txBody>
      </p:sp>
      <p:graphicFrame>
        <p:nvGraphicFramePr>
          <p:cNvPr id="10" name="Content Placeholder 2">
            <a:extLst>
              <a:ext uri="{FF2B5EF4-FFF2-40B4-BE49-F238E27FC236}">
                <a16:creationId xmlns:a16="http://schemas.microsoft.com/office/drawing/2014/main" id="{31F52CAA-1858-52B8-47EE-4660F25FD154}"/>
              </a:ext>
            </a:extLst>
          </p:cNvPr>
          <p:cNvGraphicFramePr>
            <a:graphicFrameLocks noGrp="1"/>
          </p:cNvGraphicFramePr>
          <p:nvPr>
            <p:ph idx="1"/>
          </p:nvPr>
        </p:nvGraphicFramePr>
        <p:xfrm>
          <a:off x="818712" y="2222287"/>
          <a:ext cx="10554574" cy="3636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A blue and red text&#10;&#10;AI-generated content may be incorrect.">
            <a:extLst>
              <a:ext uri="{FF2B5EF4-FFF2-40B4-BE49-F238E27FC236}">
                <a16:creationId xmlns:a16="http://schemas.microsoft.com/office/drawing/2014/main" id="{644F46F3-AAA8-CD0F-8181-048ACF4C4617}"/>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9615084" y="6001288"/>
            <a:ext cx="2285714" cy="819048"/>
          </a:xfrm>
          <a:prstGeom prst="rect">
            <a:avLst/>
          </a:prstGeom>
        </p:spPr>
      </p:pic>
    </p:spTree>
    <p:extLst>
      <p:ext uri="{BB962C8B-B14F-4D97-AF65-F5344CB8AC3E}">
        <p14:creationId xmlns:p14="http://schemas.microsoft.com/office/powerpoint/2010/main" val="6724940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E6AE-7F31-3139-E5A2-1274C636017D}"/>
              </a:ext>
            </a:extLst>
          </p:cNvPr>
          <p:cNvSpPr>
            <a:spLocks noGrp="1"/>
          </p:cNvSpPr>
          <p:nvPr>
            <p:ph type="title"/>
          </p:nvPr>
        </p:nvSpPr>
        <p:spPr>
          <a:xfrm>
            <a:off x="810000" y="447188"/>
            <a:ext cx="10571998" cy="970450"/>
          </a:xfrm>
        </p:spPr>
        <p:txBody>
          <a:bodyPr>
            <a:normAutofit/>
          </a:bodyPr>
          <a:lstStyle/>
          <a:p>
            <a:r>
              <a:rPr lang="en-GB" i="1" u="sng"/>
              <a:t>Activity</a:t>
            </a:r>
          </a:p>
        </p:txBody>
      </p:sp>
      <p:graphicFrame>
        <p:nvGraphicFramePr>
          <p:cNvPr id="5" name="Content Placeholder 2">
            <a:extLst>
              <a:ext uri="{FF2B5EF4-FFF2-40B4-BE49-F238E27FC236}">
                <a16:creationId xmlns:a16="http://schemas.microsoft.com/office/drawing/2014/main" id="{170E1A01-4CEF-952E-D605-E124DD9F9C25}"/>
              </a:ext>
            </a:extLst>
          </p:cNvPr>
          <p:cNvGraphicFramePr>
            <a:graphicFrameLocks noGrp="1"/>
          </p:cNvGraphicFramePr>
          <p:nvPr>
            <p:ph idx="1"/>
            <p:extLst>
              <p:ext uri="{D42A27DB-BD31-4B8C-83A1-F6EECF244321}">
                <p14:modId xmlns:p14="http://schemas.microsoft.com/office/powerpoint/2010/main" val="1189619818"/>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65294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047A07-72EC-41BC-A55F-C264F639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gle view of white stairs">
            <a:extLst>
              <a:ext uri="{FF2B5EF4-FFF2-40B4-BE49-F238E27FC236}">
                <a16:creationId xmlns:a16="http://schemas.microsoft.com/office/drawing/2014/main" id="{B3008839-B833-160D-D258-BACA8734D68E}"/>
              </a:ext>
            </a:extLst>
          </p:cNvPr>
          <p:cNvPicPr>
            <a:picLocks noChangeAspect="1"/>
          </p:cNvPicPr>
          <p:nvPr/>
        </p:nvPicPr>
        <p:blipFill>
          <a:blip r:embed="rId2">
            <a:duotone>
              <a:schemeClr val="bg2">
                <a:shade val="45000"/>
                <a:satMod val="135000"/>
              </a:schemeClr>
              <a:prstClr val="white"/>
            </a:duotone>
            <a:alphaModFix amt="40000"/>
          </a:blip>
          <a:srcRect t="12984" b="1789"/>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A6DF48A-3980-4310-4305-A93AE6B4982E}"/>
              </a:ext>
            </a:extLst>
          </p:cNvPr>
          <p:cNvSpPr>
            <a:spLocks noGrp="1"/>
          </p:cNvSpPr>
          <p:nvPr>
            <p:ph type="ctrTitle"/>
          </p:nvPr>
        </p:nvSpPr>
        <p:spPr>
          <a:xfrm>
            <a:off x="810001" y="1449147"/>
            <a:ext cx="10572000" cy="3732453"/>
          </a:xfrm>
        </p:spPr>
        <p:txBody>
          <a:bodyPr>
            <a:normAutofit/>
          </a:bodyPr>
          <a:lstStyle/>
          <a:p>
            <a:r>
              <a:rPr lang="en-GB" i="1" u="sng"/>
              <a:t>Assessment </a:t>
            </a:r>
          </a:p>
        </p:txBody>
      </p:sp>
      <p:sp>
        <p:nvSpPr>
          <p:cNvPr id="3" name="Content Placeholder 2">
            <a:extLst>
              <a:ext uri="{FF2B5EF4-FFF2-40B4-BE49-F238E27FC236}">
                <a16:creationId xmlns:a16="http://schemas.microsoft.com/office/drawing/2014/main" id="{9555A5DE-B527-8CE8-E01E-29FE1F200414}"/>
              </a:ext>
            </a:extLst>
          </p:cNvPr>
          <p:cNvSpPr>
            <a:spLocks noGrp="1"/>
          </p:cNvSpPr>
          <p:nvPr>
            <p:ph type="subTitle" idx="1"/>
          </p:nvPr>
        </p:nvSpPr>
        <p:spPr>
          <a:xfrm>
            <a:off x="810001" y="5280847"/>
            <a:ext cx="10572000" cy="434974"/>
          </a:xfrm>
        </p:spPr>
        <p:txBody>
          <a:bodyPr>
            <a:normAutofit/>
          </a:bodyPr>
          <a:lstStyle/>
          <a:p>
            <a:r>
              <a:rPr lang="en-GB" dirty="0"/>
              <a:t>Let’s take a look at your assignment brief……………</a:t>
            </a:r>
          </a:p>
        </p:txBody>
      </p:sp>
    </p:spTree>
    <p:extLst>
      <p:ext uri="{BB962C8B-B14F-4D97-AF65-F5344CB8AC3E}">
        <p14:creationId xmlns:p14="http://schemas.microsoft.com/office/powerpoint/2010/main" val="1352914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72624-AD69-87AA-2B95-C9D3E446E3AC}"/>
              </a:ext>
            </a:extLst>
          </p:cNvPr>
          <p:cNvSpPr>
            <a:spLocks noGrp="1"/>
          </p:cNvSpPr>
          <p:nvPr>
            <p:ph type="title"/>
          </p:nvPr>
        </p:nvSpPr>
        <p:spPr>
          <a:xfrm>
            <a:off x="810000" y="447188"/>
            <a:ext cx="10571998" cy="970450"/>
          </a:xfrm>
        </p:spPr>
        <p:txBody>
          <a:bodyPr>
            <a:normAutofit/>
          </a:bodyPr>
          <a:lstStyle/>
          <a:p>
            <a:r>
              <a:rPr lang="en-GB" i="1" u="sng"/>
              <a:t>Tips </a:t>
            </a:r>
          </a:p>
        </p:txBody>
      </p:sp>
      <p:graphicFrame>
        <p:nvGraphicFramePr>
          <p:cNvPr id="5" name="Content Placeholder 2">
            <a:extLst>
              <a:ext uri="{FF2B5EF4-FFF2-40B4-BE49-F238E27FC236}">
                <a16:creationId xmlns:a16="http://schemas.microsoft.com/office/drawing/2014/main" id="{BDBE4C67-EF86-C5CB-943B-D45473C73E9F}"/>
              </a:ext>
            </a:extLst>
          </p:cNvPr>
          <p:cNvGraphicFramePr>
            <a:graphicFrameLocks noGrp="1"/>
          </p:cNvGraphicFramePr>
          <p:nvPr>
            <p:ph idx="1"/>
            <p:extLst>
              <p:ext uri="{D42A27DB-BD31-4B8C-83A1-F6EECF244321}">
                <p14:modId xmlns:p14="http://schemas.microsoft.com/office/powerpoint/2010/main" val="1596267498"/>
              </p:ext>
            </p:extLst>
          </p:nvPr>
        </p:nvGraphicFramePr>
        <p:xfrm>
          <a:off x="819150" y="2494722"/>
          <a:ext cx="10553700" cy="33647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458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Colorful envelopes">
            <a:extLst>
              <a:ext uri="{FF2B5EF4-FFF2-40B4-BE49-F238E27FC236}">
                <a16:creationId xmlns:a16="http://schemas.microsoft.com/office/drawing/2014/main" id="{EB692772-9282-E128-85D2-CAF07D4F34AE}"/>
              </a:ext>
            </a:extLst>
          </p:cNvPr>
          <p:cNvPicPr>
            <a:picLocks noChangeAspect="1"/>
          </p:cNvPicPr>
          <p:nvPr/>
        </p:nvPicPr>
        <p:blipFill>
          <a:blip r:embed="rId2">
            <a:duotone>
              <a:schemeClr val="accent1">
                <a:shade val="45000"/>
                <a:satMod val="135000"/>
              </a:schemeClr>
              <a:prstClr val="white"/>
            </a:duotone>
          </a:blip>
          <a:srcRect l="21175" r="19506" b="-2"/>
          <a:stretch>
            <a:fillRect/>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CB502B-B7A0-6C45-4E75-1609E149472D}"/>
              </a:ext>
            </a:extLst>
          </p:cNvPr>
          <p:cNvSpPr>
            <a:spLocks noGrp="1"/>
          </p:cNvSpPr>
          <p:nvPr>
            <p:ph type="title"/>
          </p:nvPr>
        </p:nvSpPr>
        <p:spPr>
          <a:xfrm>
            <a:off x="810000" y="447188"/>
            <a:ext cx="5070100" cy="1559412"/>
          </a:xfrm>
        </p:spPr>
        <p:txBody>
          <a:bodyPr>
            <a:normAutofit/>
          </a:bodyPr>
          <a:lstStyle/>
          <a:p>
            <a:r>
              <a:rPr lang="en-GB" u="sng"/>
              <a:t>More…..</a:t>
            </a:r>
          </a:p>
        </p:txBody>
      </p:sp>
      <p:sp>
        <p:nvSpPr>
          <p:cNvPr id="3" name="Content Placeholder 2">
            <a:extLst>
              <a:ext uri="{FF2B5EF4-FFF2-40B4-BE49-F238E27FC236}">
                <a16:creationId xmlns:a16="http://schemas.microsoft.com/office/drawing/2014/main" id="{31C54946-E6DF-B2BB-D4FF-126C76BEE940}"/>
              </a:ext>
            </a:extLst>
          </p:cNvPr>
          <p:cNvSpPr>
            <a:spLocks noGrp="1"/>
          </p:cNvSpPr>
          <p:nvPr>
            <p:ph idx="1"/>
          </p:nvPr>
        </p:nvSpPr>
        <p:spPr>
          <a:xfrm>
            <a:off x="818712" y="2413000"/>
            <a:ext cx="5055923" cy="3632200"/>
          </a:xfrm>
        </p:spPr>
        <p:txBody>
          <a:bodyPr>
            <a:normAutofit/>
          </a:bodyPr>
          <a:lstStyle/>
          <a:p>
            <a:r>
              <a:rPr lang="en-GB" dirty="0"/>
              <a:t>I am on annual leave from tomorrow until the 5</a:t>
            </a:r>
            <a:r>
              <a:rPr lang="en-GB" baseline="30000" dirty="0"/>
              <a:t>th</a:t>
            </a:r>
            <a:r>
              <a:rPr lang="en-GB" dirty="0"/>
              <a:t> of June. </a:t>
            </a:r>
          </a:p>
          <a:p>
            <a:endParaRPr lang="en-GB" dirty="0"/>
          </a:p>
          <a:p>
            <a:r>
              <a:rPr lang="en-GB" dirty="0"/>
              <a:t>Any emails will not be read in my absence. </a:t>
            </a:r>
          </a:p>
          <a:p>
            <a:endParaRPr lang="en-GB" dirty="0"/>
          </a:p>
          <a:p>
            <a:r>
              <a:rPr lang="en-GB" dirty="0"/>
              <a:t>Ensure you are proof reading your work before submitting and check your referencing. </a:t>
            </a:r>
          </a:p>
          <a:p>
            <a:endParaRPr lang="en-GB" dirty="0"/>
          </a:p>
          <a:p>
            <a:pPr marL="0" indent="0">
              <a:buNone/>
            </a:pPr>
            <a:endParaRPr lang="en-GB" dirty="0"/>
          </a:p>
        </p:txBody>
      </p:sp>
    </p:spTree>
    <p:extLst>
      <p:ext uri="{BB962C8B-B14F-4D97-AF65-F5344CB8AC3E}">
        <p14:creationId xmlns:p14="http://schemas.microsoft.com/office/powerpoint/2010/main" val="16504128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0E72C-807F-E152-5B15-5459C0010C5C}"/>
              </a:ext>
            </a:extLst>
          </p:cNvPr>
          <p:cNvSpPr>
            <a:spLocks noGrp="1"/>
          </p:cNvSpPr>
          <p:nvPr>
            <p:ph type="title"/>
          </p:nvPr>
        </p:nvSpPr>
        <p:spPr>
          <a:xfrm>
            <a:off x="810000" y="447188"/>
            <a:ext cx="10571998" cy="970450"/>
          </a:xfrm>
        </p:spPr>
        <p:txBody>
          <a:bodyPr>
            <a:normAutofit/>
          </a:bodyPr>
          <a:lstStyle/>
          <a:p>
            <a:pPr algn="ctr"/>
            <a:r>
              <a:rPr lang="en-GB" sz="4800" i="1" u="sng" dirty="0"/>
              <a:t>More….</a:t>
            </a:r>
          </a:p>
        </p:txBody>
      </p:sp>
      <p:sp>
        <p:nvSpPr>
          <p:cNvPr id="8" name="Content Placeholder 2">
            <a:extLst>
              <a:ext uri="{FF2B5EF4-FFF2-40B4-BE49-F238E27FC236}">
                <a16:creationId xmlns:a16="http://schemas.microsoft.com/office/drawing/2014/main" id="{FF5BD12F-F164-F695-442F-573C115D8CF7}"/>
              </a:ext>
            </a:extLst>
          </p:cNvPr>
          <p:cNvSpPr>
            <a:spLocks noGrp="1"/>
          </p:cNvSpPr>
          <p:nvPr>
            <p:ph idx="1"/>
          </p:nvPr>
        </p:nvSpPr>
        <p:spPr>
          <a:xfrm>
            <a:off x="818713" y="2413000"/>
            <a:ext cx="7199220" cy="3632200"/>
          </a:xfrm>
        </p:spPr>
        <p:txBody>
          <a:bodyPr>
            <a:normAutofit/>
          </a:bodyPr>
          <a:lstStyle/>
          <a:p>
            <a:pPr>
              <a:lnSpc>
                <a:spcPct val="90000"/>
              </a:lnSpc>
            </a:pPr>
            <a:r>
              <a:rPr lang="en-GB"/>
              <a:t>AI is not permitted in any form for this assessment. </a:t>
            </a:r>
          </a:p>
          <a:p>
            <a:pPr>
              <a:lnSpc>
                <a:spcPct val="90000"/>
              </a:lnSpc>
            </a:pPr>
            <a:endParaRPr lang="en-GB"/>
          </a:p>
          <a:p>
            <a:pPr>
              <a:lnSpc>
                <a:spcPct val="90000"/>
              </a:lnSpc>
            </a:pPr>
            <a:r>
              <a:rPr lang="en-GB"/>
              <a:t>If I do suspect AI, I will email you and we will have a chat about it. </a:t>
            </a:r>
          </a:p>
          <a:p>
            <a:pPr>
              <a:lnSpc>
                <a:spcPct val="90000"/>
              </a:lnSpc>
            </a:pPr>
            <a:endParaRPr lang="en-GB"/>
          </a:p>
          <a:p>
            <a:pPr>
              <a:lnSpc>
                <a:spcPct val="90000"/>
              </a:lnSpc>
            </a:pPr>
            <a:r>
              <a:rPr lang="en-GB"/>
              <a:t>The turn it in link is available on Moodle for when you are able to submit. </a:t>
            </a:r>
          </a:p>
          <a:p>
            <a:pPr>
              <a:lnSpc>
                <a:spcPct val="90000"/>
              </a:lnSpc>
            </a:pPr>
            <a:endParaRPr lang="en-GB"/>
          </a:p>
          <a:p>
            <a:pPr>
              <a:lnSpc>
                <a:spcPct val="90000"/>
              </a:lnSpc>
            </a:pPr>
            <a:r>
              <a:rPr lang="en-GB"/>
              <a:t>Please note that the link is one submission only – if you would like to resubmitted you will need to email me and I will delete your submission. </a:t>
            </a:r>
          </a:p>
        </p:txBody>
      </p:sp>
      <p:pic>
        <p:nvPicPr>
          <p:cNvPr id="7" name="Graphic 6" descr="Chat Bubble">
            <a:extLst>
              <a:ext uri="{FF2B5EF4-FFF2-40B4-BE49-F238E27FC236}">
                <a16:creationId xmlns:a16="http://schemas.microsoft.com/office/drawing/2014/main" id="{22E4B08F-8D67-6E2A-7B47-164F00D8C1D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66138" y="2814638"/>
            <a:ext cx="2913062" cy="2913062"/>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32095894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98939-7EA4-EB64-769E-BB9058D5DB1F}"/>
              </a:ext>
            </a:extLst>
          </p:cNvPr>
          <p:cNvSpPr>
            <a:spLocks noGrp="1"/>
          </p:cNvSpPr>
          <p:nvPr>
            <p:ph type="title"/>
          </p:nvPr>
        </p:nvSpPr>
        <p:spPr>
          <a:xfrm>
            <a:off x="810000" y="447188"/>
            <a:ext cx="10571998" cy="970450"/>
          </a:xfrm>
        </p:spPr>
        <p:txBody>
          <a:bodyPr>
            <a:normAutofit fontScale="90000"/>
          </a:bodyPr>
          <a:lstStyle/>
          <a:p>
            <a:pPr algn="ctr"/>
            <a:r>
              <a:rPr lang="en-GB" sz="6000" i="1" u="sng" dirty="0"/>
              <a:t>Summary</a:t>
            </a:r>
          </a:p>
        </p:txBody>
      </p:sp>
      <p:graphicFrame>
        <p:nvGraphicFramePr>
          <p:cNvPr id="5" name="Content Placeholder 2">
            <a:extLst>
              <a:ext uri="{FF2B5EF4-FFF2-40B4-BE49-F238E27FC236}">
                <a16:creationId xmlns:a16="http://schemas.microsoft.com/office/drawing/2014/main" id="{41456681-0356-88FC-5E16-8AA2AFD82A03}"/>
              </a:ext>
            </a:extLst>
          </p:cNvPr>
          <p:cNvGraphicFramePr>
            <a:graphicFrameLocks noGrp="1"/>
          </p:cNvGraphicFramePr>
          <p:nvPr>
            <p:ph idx="1"/>
            <p:extLst>
              <p:ext uri="{D42A27DB-BD31-4B8C-83A1-F6EECF244321}">
                <p14:modId xmlns:p14="http://schemas.microsoft.com/office/powerpoint/2010/main" val="2778463058"/>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759585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1DCC7BA-3740-47E1-91B9-62693813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4CEFA49-6B2F-4FE6-B6AF-31D49E68C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40086" y="40084"/>
            <a:ext cx="6858002" cy="6777832"/>
          </a:xfrm>
          <a:custGeom>
            <a:avLst/>
            <a:gdLst>
              <a:gd name="connsiteX0" fmla="*/ 6858001 w 6858002"/>
              <a:gd name="connsiteY0" fmla="*/ 4666984 h 6777832"/>
              <a:gd name="connsiteX1" fmla="*/ 3829243 w 6858002"/>
              <a:gd name="connsiteY1" fmla="*/ 6654602 h 6777832"/>
              <a:gd name="connsiteX2" fmla="*/ 3827370 w 6858002"/>
              <a:gd name="connsiteY2" fmla="*/ 6656146 h 6777832"/>
              <a:gd name="connsiteX3" fmla="*/ 3824584 w 6858002"/>
              <a:gd name="connsiteY3" fmla="*/ 6657658 h 6777832"/>
              <a:gd name="connsiteX4" fmla="*/ 3798694 w 6858002"/>
              <a:gd name="connsiteY4" fmla="*/ 6674649 h 6777832"/>
              <a:gd name="connsiteX5" fmla="*/ 3785012 w 6858002"/>
              <a:gd name="connsiteY5" fmla="*/ 6679138 h 6777832"/>
              <a:gd name="connsiteX6" fmla="*/ 3706340 w 6858002"/>
              <a:gd name="connsiteY6" fmla="*/ 6721839 h 6777832"/>
              <a:gd name="connsiteX7" fmla="*/ 3428999 w 6858002"/>
              <a:gd name="connsiteY7" fmla="*/ 6777832 h 6777832"/>
              <a:gd name="connsiteX8" fmla="*/ 3151659 w 6858002"/>
              <a:gd name="connsiteY8" fmla="*/ 6721839 h 6777832"/>
              <a:gd name="connsiteX9" fmla="*/ 3072997 w 6858002"/>
              <a:gd name="connsiteY9" fmla="*/ 6679143 h 6777832"/>
              <a:gd name="connsiteX10" fmla="*/ 3059299 w 6858002"/>
              <a:gd name="connsiteY10" fmla="*/ 6674649 h 6777832"/>
              <a:gd name="connsiteX11" fmla="*/ 3033384 w 6858002"/>
              <a:gd name="connsiteY11" fmla="*/ 6657642 h 6777832"/>
              <a:gd name="connsiteX12" fmla="*/ 3030628 w 6858002"/>
              <a:gd name="connsiteY12" fmla="*/ 6656146 h 6777832"/>
              <a:gd name="connsiteX13" fmla="*/ 3028776 w 6858002"/>
              <a:gd name="connsiteY13" fmla="*/ 6654618 h 6777832"/>
              <a:gd name="connsiteX14" fmla="*/ 1 w 6858002"/>
              <a:gd name="connsiteY14" fmla="*/ 4666984 h 6777832"/>
              <a:gd name="connsiteX15" fmla="*/ 6858002 w 6858002"/>
              <a:gd name="connsiteY15" fmla="*/ 0 h 6777832"/>
              <a:gd name="connsiteX16" fmla="*/ 6858002 w 6858002"/>
              <a:gd name="connsiteY16" fmla="*/ 1570616 h 6777832"/>
              <a:gd name="connsiteX17" fmla="*/ 6858001 w 6858002"/>
              <a:gd name="connsiteY17" fmla="*/ 1570616 h 6777832"/>
              <a:gd name="connsiteX18" fmla="*/ 6858001 w 6858002"/>
              <a:gd name="connsiteY18" fmla="*/ 4666983 h 6777832"/>
              <a:gd name="connsiteX19" fmla="*/ 0 w 6858002"/>
              <a:gd name="connsiteY19" fmla="*/ 4666983 h 6777832"/>
              <a:gd name="connsiteX20" fmla="*/ 0 w 6858002"/>
              <a:gd name="connsiteY20" fmla="*/ 595217 h 6777832"/>
              <a:gd name="connsiteX21" fmla="*/ 1 w 6858002"/>
              <a:gd name="connsiteY21" fmla="*/ 595217 h 6777832"/>
              <a:gd name="connsiteX22" fmla="*/ 1 w 6858002"/>
              <a:gd name="connsiteY22" fmla="*/ 0 h 67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2" h="6777832">
                <a:moveTo>
                  <a:pt x="6858001" y="4666984"/>
                </a:moveTo>
                <a:lnTo>
                  <a:pt x="3829243" y="6654602"/>
                </a:lnTo>
                <a:lnTo>
                  <a:pt x="3827370" y="6656146"/>
                </a:lnTo>
                <a:lnTo>
                  <a:pt x="3824584" y="6657658"/>
                </a:lnTo>
                <a:lnTo>
                  <a:pt x="3798694" y="6674649"/>
                </a:lnTo>
                <a:lnTo>
                  <a:pt x="3785012" y="6679138"/>
                </a:lnTo>
                <a:lnTo>
                  <a:pt x="3706340" y="6721839"/>
                </a:lnTo>
                <a:cubicBezTo>
                  <a:pt x="3621097" y="6757894"/>
                  <a:pt x="3527376" y="6777832"/>
                  <a:pt x="3428999" y="6777832"/>
                </a:cubicBezTo>
                <a:cubicBezTo>
                  <a:pt x="3330622" y="6777832"/>
                  <a:pt x="3236902" y="6757894"/>
                  <a:pt x="3151659" y="6721839"/>
                </a:cubicBezTo>
                <a:lnTo>
                  <a:pt x="3072997" y="6679143"/>
                </a:lnTo>
                <a:lnTo>
                  <a:pt x="3059299" y="6674649"/>
                </a:lnTo>
                <a:lnTo>
                  <a:pt x="3033384" y="6657642"/>
                </a:lnTo>
                <a:lnTo>
                  <a:pt x="3030628" y="6656146"/>
                </a:lnTo>
                <a:lnTo>
                  <a:pt x="3028776" y="6654618"/>
                </a:lnTo>
                <a:lnTo>
                  <a:pt x="1" y="4666984"/>
                </a:lnTo>
                <a:close/>
                <a:moveTo>
                  <a:pt x="6858002" y="0"/>
                </a:moveTo>
                <a:lnTo>
                  <a:pt x="6858002" y="1570616"/>
                </a:lnTo>
                <a:lnTo>
                  <a:pt x="6858001" y="1570616"/>
                </a:lnTo>
                <a:lnTo>
                  <a:pt x="6858001" y="4666983"/>
                </a:lnTo>
                <a:lnTo>
                  <a:pt x="0" y="4666983"/>
                </a:lnTo>
                <a:lnTo>
                  <a:pt x="0" y="595217"/>
                </a:lnTo>
                <a:lnTo>
                  <a:pt x="1" y="595217"/>
                </a:lnTo>
                <a:lnTo>
                  <a:pt x="1"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Title 3">
            <a:extLst>
              <a:ext uri="{FF2B5EF4-FFF2-40B4-BE49-F238E27FC236}">
                <a16:creationId xmlns:a16="http://schemas.microsoft.com/office/drawing/2014/main" id="{9C3BA37A-DB35-E5DF-BA43-2C1396C3EC4F}"/>
              </a:ext>
            </a:extLst>
          </p:cNvPr>
          <p:cNvSpPr>
            <a:spLocks noGrp="1"/>
          </p:cNvSpPr>
          <p:nvPr>
            <p:ph type="ctrTitle"/>
          </p:nvPr>
        </p:nvSpPr>
        <p:spPr>
          <a:xfrm>
            <a:off x="451514" y="947607"/>
            <a:ext cx="4389427" cy="4962786"/>
          </a:xfrm>
        </p:spPr>
        <p:txBody>
          <a:bodyPr anchor="ctr">
            <a:normAutofit/>
          </a:bodyPr>
          <a:lstStyle/>
          <a:p>
            <a:r>
              <a:rPr lang="en-GB"/>
              <a:t>Thank you!</a:t>
            </a:r>
            <a:endParaRPr lang="en-GB" dirty="0"/>
          </a:p>
        </p:txBody>
      </p:sp>
      <p:sp>
        <p:nvSpPr>
          <p:cNvPr id="5" name="Subtitle 4">
            <a:extLst>
              <a:ext uri="{FF2B5EF4-FFF2-40B4-BE49-F238E27FC236}">
                <a16:creationId xmlns:a16="http://schemas.microsoft.com/office/drawing/2014/main" id="{5483F20D-D3DD-8685-9E40-924C1DF1F0E1}"/>
              </a:ext>
            </a:extLst>
          </p:cNvPr>
          <p:cNvSpPr>
            <a:spLocks noGrp="1"/>
          </p:cNvSpPr>
          <p:nvPr>
            <p:ph type="subTitle" idx="1"/>
          </p:nvPr>
        </p:nvSpPr>
        <p:spPr>
          <a:xfrm>
            <a:off x="7229345" y="947607"/>
            <a:ext cx="4152655" cy="4962785"/>
          </a:xfrm>
          <a:effectLst/>
        </p:spPr>
        <p:txBody>
          <a:bodyPr anchor="ctr">
            <a:normAutofit/>
          </a:bodyPr>
          <a:lstStyle/>
          <a:p>
            <a:r>
              <a:rPr lang="en-GB" sz="2800" dirty="0"/>
              <a:t>It has been a pleasure to teach you this semester, have a lovely summer and if you have any questions, please do not hesitate to contact me!</a:t>
            </a:r>
          </a:p>
        </p:txBody>
      </p:sp>
    </p:spTree>
    <p:extLst>
      <p:ext uri="{BB962C8B-B14F-4D97-AF65-F5344CB8AC3E}">
        <p14:creationId xmlns:p14="http://schemas.microsoft.com/office/powerpoint/2010/main" val="104729652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POLL" val="{&quot;id&quot;:&quot;4879941&quot;,&quot;questionSettings&quot;:{},&quot;alias&quot;:&quot;&quot;,&quot;wordCloudQuestion&quot;:true,&quot;resultFormat&quot;:&quot;WORD_CLOUD2&quot;,&quot;text&quot;:&quot;&lt;p&gt;What morals do you have?&lt;/p&gt;&quot;,&quot;@type&quot;:&quot;OpenTextQuestion&quot;,&quot;correctAnswers&quot;:[],&quot;image&quot;:null}"/>
  <p:tag name="VEVOX.ORIGIN.SESSION.ID" val="750703"/>
  <p:tag name="VEVOX.ORIGIN.QUESTION.ID" val="4879941"/>
  <p:tag name="VEVOX.QUESTIONSLIDEID" val="308#1635377456/833269209"/>
  <p:tag name="VEVOX.SLIDEFORMAT.VERSION" val="1.016"/>
  <p:tag name="VEVOX.ACCENTCATCHERS" val="[&quot;6&quot;,&quot;4&quot;,&quot;5&quot;,&quot;7&quot;,&quot;8&quot;,&quot;9&quot;]"/>
  <p:tag name="VEVOX.HASRESULTS" val="true"/>
</p:tagLst>
</file>

<file path=ppt/tags/tag2.xml><?xml version="1.0" encoding="utf-8"?>
<p:tagLst xmlns:a="http://schemas.openxmlformats.org/drawingml/2006/main" xmlns:r="http://schemas.openxmlformats.org/officeDocument/2006/relationships" xmlns:p="http://schemas.openxmlformats.org/presentationml/2006/main">
  <p:tag name="VEVOX.QUESTION" val="&lt;p&gt;What morals do you have?&lt;/p&gt;"/>
</p:tagLst>
</file>

<file path=ppt/tags/tag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xml><?xml version="1.0" encoding="utf-8"?>
<p:tagLst xmlns:a="http://schemas.openxmlformats.org/drawingml/2006/main" xmlns:r="http://schemas.openxmlformats.org/officeDocument/2006/relationships" xmlns:p="http://schemas.openxmlformats.org/presentationml/2006/main">
  <p:tag name="VEVOX.ACCENTCOPY" val="2"/>
</p:tagLst>
</file>

<file path=ppt/tags/tag5.xml><?xml version="1.0" encoding="utf-8"?>
<p:tagLst xmlns:a="http://schemas.openxmlformats.org/drawingml/2006/main" xmlns:r="http://schemas.openxmlformats.org/officeDocument/2006/relationships" xmlns:p="http://schemas.openxmlformats.org/presentationml/2006/main">
  <p:tag name="VEVOX.ACCENTCOPY" val="3"/>
</p:tagLst>
</file>

<file path=ppt/tags/tag6.xml><?xml version="1.0" encoding="utf-8"?>
<p:tagLst xmlns:a="http://schemas.openxmlformats.org/drawingml/2006/main" xmlns:r="http://schemas.openxmlformats.org/officeDocument/2006/relationships" xmlns:p="http://schemas.openxmlformats.org/presentationml/2006/main">
  <p:tag name="VEVOX.ACCENTCOPY" val="1"/>
</p:tagLst>
</file>

<file path=ppt/tags/tag7.xml><?xml version="1.0" encoding="utf-8"?>
<p:tagLst xmlns:a="http://schemas.openxmlformats.org/drawingml/2006/main" xmlns:r="http://schemas.openxmlformats.org/officeDocument/2006/relationships" xmlns:p="http://schemas.openxmlformats.org/presentationml/2006/main">
  <p:tag name="VEVOX.ACCENTCOPY" val="4"/>
</p:tagLst>
</file>

<file path=ppt/tags/tag8.xml><?xml version="1.0" encoding="utf-8"?>
<p:tagLst xmlns:a="http://schemas.openxmlformats.org/drawingml/2006/main" xmlns:r="http://schemas.openxmlformats.org/officeDocument/2006/relationships" xmlns:p="http://schemas.openxmlformats.org/presentationml/2006/main">
  <p:tag name="VEVOX.ACCENTCOPY" val="5"/>
</p:tagLst>
</file>

<file path=ppt/tags/tag9.xml><?xml version="1.0" encoding="utf-8"?>
<p:tagLst xmlns:a="http://schemas.openxmlformats.org/drawingml/2006/main" xmlns:r="http://schemas.openxmlformats.org/officeDocument/2006/relationships" xmlns:p="http://schemas.openxmlformats.org/presentationml/2006/main">
  <p:tag name="VEVOX.ACCENTCOPY" val="6"/>
</p:tagLst>
</file>

<file path=ppt/tags/tag1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7.xml><?xml version="1.0" encoding="utf-8"?>
<p:tagLst xmlns:a="http://schemas.openxmlformats.org/drawingml/2006/main" xmlns:r="http://schemas.openxmlformats.org/officeDocument/2006/relationships" xmlns:p="http://schemas.openxmlformats.org/presentationml/2006/main">
  <p:tag name="VEVOX.NEWWC.CONTENT" val="X"/>
</p:tagLst>
</file>

<file path=ppt/tags/tag18.xml><?xml version="1.0" encoding="utf-8"?>
<p:tagLst xmlns:a="http://schemas.openxmlformats.org/drawingml/2006/main" xmlns:r="http://schemas.openxmlformats.org/officeDocument/2006/relationships" xmlns:p="http://schemas.openxmlformats.org/presentationml/2006/main">
  <p:tag name="VEVOX.RESULT" val="{&quot;id&quot;:&quot;4879941&quot;,&quot;questionSettings&quot;:{},&quot;alias&quot;:&quot;&quot;,&quot;wordCloudQuestion&quot;:true,&quot;resultFormat&quot;:&quot;WORD_CLOUD2&quot;,&quot;text&quot;:&quot;&lt;p&gt;What morals do you have?&lt;/p&gt;&quot;,&quot;@type&quot;:&quot;OpenTextQuestion&quot;,&quot;correctAnswers&quot;:[],&quot;image&quot;:null}"/>
  <p:tag name="VEVOX.QUESTIONSLIDEID" val="308#1635377456/833269209"/>
  <p:tag name="VEVOX.SLIDEFORMAT.VERSION" val="1.016"/>
  <p:tag name="VEVOX.ACCENTCATCHERS" val="[&quot;6&quot;,&quot;4&quot;,&quot;5&quot;,&quot;7&quot;,&quot;8&quot;,&quot;9&quot;]"/>
  <p:tag name="VEVOX.HASRESULTS" val="true"/>
</p:tagLst>
</file>

<file path=ppt/tags/tag19.xml><?xml version="1.0" encoding="utf-8"?>
<p:tagLst xmlns:a="http://schemas.openxmlformats.org/drawingml/2006/main" xmlns:r="http://schemas.openxmlformats.org/officeDocument/2006/relationships" xmlns:p="http://schemas.openxmlformats.org/presentationml/2006/main">
  <p:tag name="VEVOX.QUESTION" val="&lt;p&gt;What morals do you have?&lt;/p&gt;"/>
</p:tagLst>
</file>

<file path=ppt/tags/tag20.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1.xml><?xml version="1.0" encoding="utf-8"?>
<p:tagLst xmlns:a="http://schemas.openxmlformats.org/drawingml/2006/main" xmlns:r="http://schemas.openxmlformats.org/officeDocument/2006/relationships" xmlns:p="http://schemas.openxmlformats.org/presentationml/2006/main">
  <p:tag name="VEVOX.ACCENTCOPY" val="2"/>
</p:tagLst>
</file>

<file path=ppt/tags/tag22.xml><?xml version="1.0" encoding="utf-8"?>
<p:tagLst xmlns:a="http://schemas.openxmlformats.org/drawingml/2006/main" xmlns:r="http://schemas.openxmlformats.org/officeDocument/2006/relationships" xmlns:p="http://schemas.openxmlformats.org/presentationml/2006/main">
  <p:tag name="VEVOX.ACCENTCOPY" val="3"/>
</p:tagLst>
</file>

<file path=ppt/tags/tag23.xml><?xml version="1.0" encoding="utf-8"?>
<p:tagLst xmlns:a="http://schemas.openxmlformats.org/drawingml/2006/main" xmlns:r="http://schemas.openxmlformats.org/officeDocument/2006/relationships" xmlns:p="http://schemas.openxmlformats.org/presentationml/2006/main">
  <p:tag name="VEVOX.ACCENTCOPY" val="1"/>
</p:tagLst>
</file>

<file path=ppt/tags/tag24.xml><?xml version="1.0" encoding="utf-8"?>
<p:tagLst xmlns:a="http://schemas.openxmlformats.org/drawingml/2006/main" xmlns:r="http://schemas.openxmlformats.org/officeDocument/2006/relationships" xmlns:p="http://schemas.openxmlformats.org/presentationml/2006/main">
  <p:tag name="VEVOX.ACCENTCOPY" val="4"/>
</p:tagLst>
</file>

<file path=ppt/tags/tag25.xml><?xml version="1.0" encoding="utf-8"?>
<p:tagLst xmlns:a="http://schemas.openxmlformats.org/drawingml/2006/main" xmlns:r="http://schemas.openxmlformats.org/officeDocument/2006/relationships" xmlns:p="http://schemas.openxmlformats.org/presentationml/2006/main">
  <p:tag name="VEVOX.ACCENTCOPY" val="5"/>
</p:tagLst>
</file>

<file path=ppt/tags/tag26.xml><?xml version="1.0" encoding="utf-8"?>
<p:tagLst xmlns:a="http://schemas.openxmlformats.org/drawingml/2006/main" xmlns:r="http://schemas.openxmlformats.org/officeDocument/2006/relationships" xmlns:p="http://schemas.openxmlformats.org/presentationml/2006/main">
  <p:tag name="VEVOX.ACCENTCOPY" val="6"/>
</p:tagLst>
</file>

<file path=ppt/tags/tag27.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8.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9.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0.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1.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2.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3.xml><?xml version="1.0" encoding="utf-8"?>
<p:tagLst xmlns:a="http://schemas.openxmlformats.org/drawingml/2006/main" xmlns:r="http://schemas.openxmlformats.org/officeDocument/2006/relationships" xmlns:p="http://schemas.openxmlformats.org/presentationml/2006/main">
  <p:tag name="VEVOX.NEWWC.CONTENT" val="X"/>
</p:tagLst>
</file>

<file path=ppt/tags/tag3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35.xml><?xml version="1.0" encoding="utf-8"?>
<p:tagLst xmlns:a="http://schemas.openxmlformats.org/drawingml/2006/main" xmlns:r="http://schemas.openxmlformats.org/officeDocument/2006/relationships" xmlns:p="http://schemas.openxmlformats.org/presentationml/2006/main">
  <p:tag name="VEVOX.POLL" val="{&quot;id&quot;:&quot;4879942&quot;,&quot;questionSettings&quot;:{},&quot;alias&quot;:&quot;&quot;,&quot;wordCloudQuestion&quot;:true,&quot;resultFormat&quot;:&quot;WORD_CLOUD2&quot;,&quot;text&quot;:&quot;&lt;p&gt;Do our morals change as we get older? Where do our morals come from?&lt;/p&gt;&quot;,&quot;@type&quot;:&quot;OpenTextQuestion&quot;,&quot;correctAnswers&quot;:[],&quot;image&quot;:null}"/>
  <p:tag name="VEVOX.ORIGIN.SESSION.ID" val="750703"/>
  <p:tag name="VEVOX.ORIGIN.QUESTION.ID" val="4879942"/>
  <p:tag name="VEVOX.QUESTIONSLIDEID" val="310#2861660166/243669955"/>
  <p:tag name="VEVOX.SLIDEFORMAT.VERSION" val="1.016"/>
  <p:tag name="VEVOX.ACCENTCATCHERS" val="[&quot;6&quot;,&quot;4&quot;,&quot;5&quot;,&quot;7&quot;,&quot;8&quot;,&quot;9&quot;]"/>
  <p:tag name="VEVOX.HASRESULTS" val="true"/>
</p:tagLst>
</file>

<file path=ppt/tags/tag36.xml><?xml version="1.0" encoding="utf-8"?>
<p:tagLst xmlns:a="http://schemas.openxmlformats.org/drawingml/2006/main" xmlns:r="http://schemas.openxmlformats.org/officeDocument/2006/relationships" xmlns:p="http://schemas.openxmlformats.org/presentationml/2006/main">
  <p:tag name="VEVOX.QUESTION" val="&lt;p&gt;Do our morals change as we get older? Where do our morals come from?&lt;/p&gt;"/>
</p:tagLst>
</file>

<file path=ppt/tags/tag3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8.xml><?xml version="1.0" encoding="utf-8"?>
<p:tagLst xmlns:a="http://schemas.openxmlformats.org/drawingml/2006/main" xmlns:r="http://schemas.openxmlformats.org/officeDocument/2006/relationships" xmlns:p="http://schemas.openxmlformats.org/presentationml/2006/main">
  <p:tag name="VEVOX.ACCENTCOPY" val="2"/>
</p:tagLst>
</file>

<file path=ppt/tags/tag39.xml><?xml version="1.0" encoding="utf-8"?>
<p:tagLst xmlns:a="http://schemas.openxmlformats.org/drawingml/2006/main" xmlns:r="http://schemas.openxmlformats.org/officeDocument/2006/relationships" xmlns:p="http://schemas.openxmlformats.org/presentationml/2006/main">
  <p:tag name="VEVOX.ACCENTCOPY" val="3"/>
</p:tagLst>
</file>

<file path=ppt/tags/tag40.xml><?xml version="1.0" encoding="utf-8"?>
<p:tagLst xmlns:a="http://schemas.openxmlformats.org/drawingml/2006/main" xmlns:r="http://schemas.openxmlformats.org/officeDocument/2006/relationships" xmlns:p="http://schemas.openxmlformats.org/presentationml/2006/main">
  <p:tag name="VEVOX.ACCENTCOPY" val="1"/>
</p:tagLst>
</file>

<file path=ppt/tags/tag41.xml><?xml version="1.0" encoding="utf-8"?>
<p:tagLst xmlns:a="http://schemas.openxmlformats.org/drawingml/2006/main" xmlns:r="http://schemas.openxmlformats.org/officeDocument/2006/relationships" xmlns:p="http://schemas.openxmlformats.org/presentationml/2006/main">
  <p:tag name="VEVOX.ACCENTCOPY" val="4"/>
</p:tagLst>
</file>

<file path=ppt/tags/tag42.xml><?xml version="1.0" encoding="utf-8"?>
<p:tagLst xmlns:a="http://schemas.openxmlformats.org/drawingml/2006/main" xmlns:r="http://schemas.openxmlformats.org/officeDocument/2006/relationships" xmlns:p="http://schemas.openxmlformats.org/presentationml/2006/main">
  <p:tag name="VEVOX.ACCENTCOPY" val="5"/>
</p:tagLst>
</file>

<file path=ppt/tags/tag43.xml><?xml version="1.0" encoding="utf-8"?>
<p:tagLst xmlns:a="http://schemas.openxmlformats.org/drawingml/2006/main" xmlns:r="http://schemas.openxmlformats.org/officeDocument/2006/relationships" xmlns:p="http://schemas.openxmlformats.org/presentationml/2006/main">
  <p:tag name="VEVOX.ACCENTCOPY" val="6"/>
</p:tagLst>
</file>

<file path=ppt/tags/tag4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48.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4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5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51.xml><?xml version="1.0" encoding="utf-8"?>
<p:tagLst xmlns:a="http://schemas.openxmlformats.org/drawingml/2006/main" xmlns:r="http://schemas.openxmlformats.org/officeDocument/2006/relationships" xmlns:p="http://schemas.openxmlformats.org/presentationml/2006/main">
  <p:tag name="VEVOX.NEWWC.CONTENT" val="X"/>
</p:tagLst>
</file>

<file path=ppt/tags/tag52.xml><?xml version="1.0" encoding="utf-8"?>
<p:tagLst xmlns:a="http://schemas.openxmlformats.org/drawingml/2006/main" xmlns:r="http://schemas.openxmlformats.org/officeDocument/2006/relationships" xmlns:p="http://schemas.openxmlformats.org/presentationml/2006/main">
  <p:tag name="VEVOX.RESULT" val="{&quot;id&quot;:&quot;4879942&quot;,&quot;questionSettings&quot;:{},&quot;alias&quot;:&quot;&quot;,&quot;wordCloudQuestion&quot;:true,&quot;resultFormat&quot;:&quot;WORD_CLOUD2&quot;,&quot;text&quot;:&quot;&lt;p&gt;Do our morals change as we get older? Where do our morals come from?&lt;/p&gt;&quot;,&quot;@type&quot;:&quot;OpenTextQuestion&quot;,&quot;correctAnswers&quot;:[],&quot;image&quot;:null}"/>
  <p:tag name="VEVOX.QUESTIONSLIDEID" val="310#2861660166/243669955"/>
  <p:tag name="VEVOX.SLIDEFORMAT.VERSION" val="1.016"/>
  <p:tag name="VEVOX.ACCENTCATCHERS" val="[&quot;6&quot;,&quot;4&quot;,&quot;5&quot;,&quot;7&quot;,&quot;8&quot;,&quot;9&quot;]"/>
  <p:tag name="VEVOX.HASRESULTS" val="true"/>
</p:tagLst>
</file>

<file path=ppt/tags/tag53.xml><?xml version="1.0" encoding="utf-8"?>
<p:tagLst xmlns:a="http://schemas.openxmlformats.org/drawingml/2006/main" xmlns:r="http://schemas.openxmlformats.org/officeDocument/2006/relationships" xmlns:p="http://schemas.openxmlformats.org/presentationml/2006/main">
  <p:tag name="VEVOX.QUESTION" val="&lt;p&gt;Do our morals change as we get older? Where do our morals come from?&lt;/p&gt;"/>
</p:tagLst>
</file>

<file path=ppt/tags/tag5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5.xml><?xml version="1.0" encoding="utf-8"?>
<p:tagLst xmlns:a="http://schemas.openxmlformats.org/drawingml/2006/main" xmlns:r="http://schemas.openxmlformats.org/officeDocument/2006/relationships" xmlns:p="http://schemas.openxmlformats.org/presentationml/2006/main">
  <p:tag name="VEVOX.ACCENTCOPY" val="2"/>
</p:tagLst>
</file>

<file path=ppt/tags/tag56.xml><?xml version="1.0" encoding="utf-8"?>
<p:tagLst xmlns:a="http://schemas.openxmlformats.org/drawingml/2006/main" xmlns:r="http://schemas.openxmlformats.org/officeDocument/2006/relationships" xmlns:p="http://schemas.openxmlformats.org/presentationml/2006/main">
  <p:tag name="VEVOX.ACCENTCOPY" val="3"/>
</p:tagLst>
</file>

<file path=ppt/tags/tag57.xml><?xml version="1.0" encoding="utf-8"?>
<p:tagLst xmlns:a="http://schemas.openxmlformats.org/drawingml/2006/main" xmlns:r="http://schemas.openxmlformats.org/officeDocument/2006/relationships" xmlns:p="http://schemas.openxmlformats.org/presentationml/2006/main">
  <p:tag name="VEVOX.ACCENTCOPY" val="1"/>
</p:tagLst>
</file>

<file path=ppt/tags/tag58.xml><?xml version="1.0" encoding="utf-8"?>
<p:tagLst xmlns:a="http://schemas.openxmlformats.org/drawingml/2006/main" xmlns:r="http://schemas.openxmlformats.org/officeDocument/2006/relationships" xmlns:p="http://schemas.openxmlformats.org/presentationml/2006/main">
  <p:tag name="VEVOX.ACCENTCOPY" val="4"/>
</p:tagLst>
</file>

<file path=ppt/tags/tag59.xml><?xml version="1.0" encoding="utf-8"?>
<p:tagLst xmlns:a="http://schemas.openxmlformats.org/drawingml/2006/main" xmlns:r="http://schemas.openxmlformats.org/officeDocument/2006/relationships" xmlns:p="http://schemas.openxmlformats.org/presentationml/2006/main">
  <p:tag name="VEVOX.ACCENTCOPY" val="5"/>
</p:tagLst>
</file>

<file path=ppt/tags/tag60.xml><?xml version="1.0" encoding="utf-8"?>
<p:tagLst xmlns:a="http://schemas.openxmlformats.org/drawingml/2006/main" xmlns:r="http://schemas.openxmlformats.org/officeDocument/2006/relationships" xmlns:p="http://schemas.openxmlformats.org/presentationml/2006/main">
  <p:tag name="VEVOX.ACCENTCOPY" val="6"/>
</p:tagLst>
</file>

<file path=ppt/tags/tag61.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62.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63.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64.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6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6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67.xml><?xml version="1.0" encoding="utf-8"?>
<p:tagLst xmlns:a="http://schemas.openxmlformats.org/drawingml/2006/main" xmlns:r="http://schemas.openxmlformats.org/officeDocument/2006/relationships" xmlns:p="http://schemas.openxmlformats.org/presentationml/2006/main">
  <p:tag name="VEVOX.NEWWC.CONTENT" val="X"/>
</p:tagLst>
</file>

<file path=ppt/tags/tag68.xml><?xml version="1.0" encoding="utf-8"?>
<p:tagLst xmlns:a="http://schemas.openxmlformats.org/drawingml/2006/main" xmlns:r="http://schemas.openxmlformats.org/officeDocument/2006/relationships" xmlns:p="http://schemas.openxmlformats.org/presentationml/2006/main">
  <p:tag name="VEVOX.RESULT.PLACEHOLDER" val="0"/>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26180C2-4A7B-4FCF-AC82-B428092F4EEF}">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Quotable</Template>
  <TotalTime>0</TotalTime>
  <Words>1436</Words>
  <Application>Microsoft Office PowerPoint</Application>
  <PresentationFormat>Widescreen</PresentationFormat>
  <Paragraphs>199</Paragraphs>
  <Slides>42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Aptos</vt:lpstr>
      <vt:lpstr>Arial</vt:lpstr>
      <vt:lpstr>Century Gothic</vt:lpstr>
      <vt:lpstr>Wingdings 2</vt:lpstr>
      <vt:lpstr>Quotable</vt:lpstr>
      <vt:lpstr>Export and Business Ethics</vt:lpstr>
      <vt:lpstr>Content </vt:lpstr>
      <vt:lpstr>Aims and Learning Objectives </vt:lpstr>
      <vt:lpstr>Exporting the process </vt:lpstr>
      <vt:lpstr>Where do I start?</vt:lpstr>
      <vt:lpstr>Next!</vt:lpstr>
      <vt:lpstr>Next!</vt:lpstr>
      <vt:lpstr>Next!</vt:lpstr>
      <vt:lpstr>Business Ethics!</vt:lpstr>
      <vt:lpstr>Definition</vt:lpstr>
      <vt:lpstr>Continued</vt:lpstr>
      <vt:lpstr>What morals do you have?</vt:lpstr>
      <vt:lpstr>What morals do you have?</vt:lpstr>
      <vt:lpstr>Do our morals change as we get older? Where do our morals come from?</vt:lpstr>
      <vt:lpstr>Do our morals change as we get older? Where do our morals come from?</vt:lpstr>
      <vt:lpstr>Question!</vt:lpstr>
      <vt:lpstr>Continued</vt:lpstr>
      <vt:lpstr>How do you implement them?</vt:lpstr>
      <vt:lpstr>Key elements </vt:lpstr>
      <vt:lpstr>Let’s take a look at some examples!</vt:lpstr>
      <vt:lpstr>Suppliers </vt:lpstr>
      <vt:lpstr>Conflict of interest</vt:lpstr>
      <vt:lpstr>Gifts and Bribes</vt:lpstr>
      <vt:lpstr>Employees </vt:lpstr>
      <vt:lpstr>Let’s look at some forms!</vt:lpstr>
      <vt:lpstr>Continued</vt:lpstr>
      <vt:lpstr>Consumers </vt:lpstr>
      <vt:lpstr>Environmental Sustainability </vt:lpstr>
      <vt:lpstr>There’s more!</vt:lpstr>
      <vt:lpstr>Let’s look at some scenario Questions!</vt:lpstr>
      <vt:lpstr>PowerPoint Presentation</vt:lpstr>
      <vt:lpstr>PowerPoint Presentation</vt:lpstr>
      <vt:lpstr>Some examples </vt:lpstr>
      <vt:lpstr>British Home Stores Scandal </vt:lpstr>
      <vt:lpstr>Sports direct working conditions </vt:lpstr>
      <vt:lpstr>Activity</vt:lpstr>
      <vt:lpstr>Assessment </vt:lpstr>
      <vt:lpstr>Tips </vt:lpstr>
      <vt:lpstr>More…..</vt:lpstr>
      <vt:lpstr>More….</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5</cp:revision>
  <dcterms:created xsi:type="dcterms:W3CDTF">2025-05-27T17:11:59Z</dcterms:created>
  <dcterms:modified xsi:type="dcterms:W3CDTF">2025-05-29T12:50:21Z</dcterms:modified>
</cp:coreProperties>
</file>