
<file path=[Content_Types].xml><?xml version="1.0" encoding="utf-8"?>
<Types xmlns="http://schemas.openxmlformats.org/package/2006/content-types">
  <Default Extension="bin" ContentType="audio/unknown"/>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webm" ContentType="video/webm"/>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41"/>
  </p:notesMasterIdLst>
  <p:sldIdLst>
    <p:sldId id="1119" r:id="rId4"/>
    <p:sldId id="1143" r:id="rId5"/>
    <p:sldId id="1111" r:id="rId6"/>
    <p:sldId id="1140" r:id="rId7"/>
    <p:sldId id="1149" r:id="rId8"/>
    <p:sldId id="1129" r:id="rId9"/>
    <p:sldId id="1136" r:id="rId10"/>
    <p:sldId id="1150" r:id="rId11"/>
    <p:sldId id="385" r:id="rId12"/>
    <p:sldId id="388" r:id="rId13"/>
    <p:sldId id="369" r:id="rId14"/>
    <p:sldId id="389" r:id="rId15"/>
    <p:sldId id="370" r:id="rId16"/>
    <p:sldId id="390" r:id="rId17"/>
    <p:sldId id="374" r:id="rId18"/>
    <p:sldId id="371" r:id="rId19"/>
    <p:sldId id="377" r:id="rId20"/>
    <p:sldId id="1153" r:id="rId21"/>
    <p:sldId id="1152" r:id="rId22"/>
    <p:sldId id="1144" r:id="rId23"/>
    <p:sldId id="1128" r:id="rId24"/>
    <p:sldId id="1134" r:id="rId25"/>
    <p:sldId id="1139" r:id="rId26"/>
    <p:sldId id="1121" r:id="rId27"/>
    <p:sldId id="1133" r:id="rId28"/>
    <p:sldId id="1138" r:id="rId29"/>
    <p:sldId id="1131" r:id="rId30"/>
    <p:sldId id="1029" r:id="rId31"/>
    <p:sldId id="1148" r:id="rId32"/>
    <p:sldId id="1090" r:id="rId33"/>
    <p:sldId id="1147" r:id="rId34"/>
    <p:sldId id="1114" r:id="rId35"/>
    <p:sldId id="1137" r:id="rId36"/>
    <p:sldId id="1142" r:id="rId37"/>
    <p:sldId id="1145" r:id="rId38"/>
    <p:sldId id="344" r:id="rId39"/>
    <p:sldId id="34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3CDE2"/>
    <a:srgbClr val="DB2461"/>
    <a:srgbClr val="5CB7E3"/>
    <a:srgbClr val="FF5F5E"/>
    <a:srgbClr val="F3E0FD"/>
    <a:srgbClr val="FFCAF7"/>
    <a:srgbClr val="EAE9EC"/>
    <a:srgbClr val="E4E4E4"/>
    <a:srgbClr val="F4F2F5"/>
    <a:srgbClr val="FCFB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088C3D-CC32-4A72-9A54-ACABFC7CD00F}" v="1" dt="2026-02-26T12:31:25.9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282"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6/11/relationships/changesInfo" Target="changesInfos/changesInfo1.xml"/><Relationship Id="rId20" Type="http://schemas.openxmlformats.org/officeDocument/2006/relationships/slide" Target="slides/slide17.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S::heddwen.davies@uwtsd.ac.uk::b3b4628a-d1d7-4a79-b47e-b6ca4059bab0" providerId="AD" clId="Web-{4A06313E-36BA-06ED-5833-27A2C0AC3654}"/>
    <pc:docChg chg="modSld">
      <pc:chgData name="Heddwen Davies" userId="S::heddwen.davies@uwtsd.ac.uk::b3b4628a-d1d7-4a79-b47e-b6ca4059bab0" providerId="AD" clId="Web-{4A06313E-36BA-06ED-5833-27A2C0AC3654}" dt="2026-02-23T08:47:58.749" v="56" actId="20577"/>
      <pc:docMkLst>
        <pc:docMk/>
      </pc:docMkLst>
      <pc:sldChg chg="modSp">
        <pc:chgData name="Heddwen Davies" userId="S::heddwen.davies@uwtsd.ac.uk::b3b4628a-d1d7-4a79-b47e-b6ca4059bab0" providerId="AD" clId="Web-{4A06313E-36BA-06ED-5833-27A2C0AC3654}" dt="2026-02-23T08:45:34.683" v="37" actId="20577"/>
        <pc:sldMkLst>
          <pc:docMk/>
          <pc:sldMk cId="0" sldId="385"/>
        </pc:sldMkLst>
        <pc:spChg chg="mod">
          <ac:chgData name="Heddwen Davies" userId="S::heddwen.davies@uwtsd.ac.uk::b3b4628a-d1d7-4a79-b47e-b6ca4059bab0" providerId="AD" clId="Web-{4A06313E-36BA-06ED-5833-27A2C0AC3654}" dt="2026-02-23T08:45:34.683" v="37" actId="20577"/>
          <ac:spMkLst>
            <pc:docMk/>
            <pc:sldMk cId="0" sldId="385"/>
            <ac:spMk id="2" creationId="{FACAC10F-4F45-E5FE-BD7A-87B809C7E480}"/>
          </ac:spMkLst>
        </pc:spChg>
        <pc:spChg chg="mod">
          <ac:chgData name="Heddwen Davies" userId="S::heddwen.davies@uwtsd.ac.uk::b3b4628a-d1d7-4a79-b47e-b6ca4059bab0" providerId="AD" clId="Web-{4A06313E-36BA-06ED-5833-27A2C0AC3654}" dt="2026-02-23T08:45:15.073" v="30" actId="20577"/>
          <ac:spMkLst>
            <pc:docMk/>
            <pc:sldMk cId="0" sldId="385"/>
            <ac:spMk id="47106" creationId="{64E616FD-3995-D39C-81CF-573994C6692E}"/>
          </ac:spMkLst>
        </pc:spChg>
      </pc:sldChg>
      <pc:sldChg chg="addSp delSp modSp">
        <pc:chgData name="Heddwen Davies" userId="S::heddwen.davies@uwtsd.ac.uk::b3b4628a-d1d7-4a79-b47e-b6ca4059bab0" providerId="AD" clId="Web-{4A06313E-36BA-06ED-5833-27A2C0AC3654}" dt="2026-02-23T08:46:43.497" v="45" actId="1076"/>
        <pc:sldMkLst>
          <pc:docMk/>
          <pc:sldMk cId="3370721501" sldId="1136"/>
        </pc:sldMkLst>
        <pc:spChg chg="mod">
          <ac:chgData name="Heddwen Davies" userId="S::heddwen.davies@uwtsd.ac.uk::b3b4628a-d1d7-4a79-b47e-b6ca4059bab0" providerId="AD" clId="Web-{4A06313E-36BA-06ED-5833-27A2C0AC3654}" dt="2026-02-23T08:46:43.497" v="45" actId="1076"/>
          <ac:spMkLst>
            <pc:docMk/>
            <pc:sldMk cId="3370721501" sldId="1136"/>
            <ac:spMk id="10" creationId="{7D2D6A8A-FC45-2B9E-C57F-231C042F0E4A}"/>
          </ac:spMkLst>
        </pc:spChg>
      </pc:sldChg>
      <pc:sldChg chg="addSp delSp modSp">
        <pc:chgData name="Heddwen Davies" userId="S::heddwen.davies@uwtsd.ac.uk::b3b4628a-d1d7-4a79-b47e-b6ca4059bab0" providerId="AD" clId="Web-{4A06313E-36BA-06ED-5833-27A2C0AC3654}" dt="2026-02-23T08:47:06.701" v="52" actId="20577"/>
        <pc:sldMkLst>
          <pc:docMk/>
          <pc:sldMk cId="684797699" sldId="1150"/>
        </pc:sldMkLst>
        <pc:spChg chg="mod">
          <ac:chgData name="Heddwen Davies" userId="S::heddwen.davies@uwtsd.ac.uk::b3b4628a-d1d7-4a79-b47e-b6ca4059bab0" providerId="AD" clId="Web-{4A06313E-36BA-06ED-5833-27A2C0AC3654}" dt="2026-02-23T08:47:06.701" v="52" actId="20577"/>
          <ac:spMkLst>
            <pc:docMk/>
            <pc:sldMk cId="684797699" sldId="1150"/>
            <ac:spMk id="10" creationId="{4A7EAA14-258A-D70B-95F4-0F263FCD9341}"/>
          </ac:spMkLst>
        </pc:spChg>
      </pc:sldChg>
      <pc:sldChg chg="modSp">
        <pc:chgData name="Heddwen Davies" userId="S::heddwen.davies@uwtsd.ac.uk::b3b4628a-d1d7-4a79-b47e-b6ca4059bab0" providerId="AD" clId="Web-{4A06313E-36BA-06ED-5833-27A2C0AC3654}" dt="2026-02-23T08:47:58.749" v="56" actId="20577"/>
        <pc:sldMkLst>
          <pc:docMk/>
          <pc:sldMk cId="679749342" sldId="1153"/>
        </pc:sldMkLst>
        <pc:spChg chg="mod">
          <ac:chgData name="Heddwen Davies" userId="S::heddwen.davies@uwtsd.ac.uk::b3b4628a-d1d7-4a79-b47e-b6ca4059bab0" providerId="AD" clId="Web-{4A06313E-36BA-06ED-5833-27A2C0AC3654}" dt="2026-02-23T08:47:58.749" v="56" actId="20577"/>
          <ac:spMkLst>
            <pc:docMk/>
            <pc:sldMk cId="679749342" sldId="1153"/>
            <ac:spMk id="4" creationId="{F0868583-9689-F613-FE35-325F150FFDE2}"/>
          </ac:spMkLst>
        </pc:spChg>
      </pc:sldChg>
    </pc:docChg>
  </pc:docChgLst>
  <pc:docChgLst>
    <pc:chgData name="Heddwen Davies" userId="S::heddwen.davies@uwtsd.ac.uk::b3b4628a-d1d7-4a79-b47e-b6ca4059bab0" providerId="AD" clId="Web-{EF4EB9BD-E37B-689C-3C24-4AE92BD59E59}"/>
    <pc:docChg chg="modSld">
      <pc:chgData name="Heddwen Davies" userId="S::heddwen.davies@uwtsd.ac.uk::b3b4628a-d1d7-4a79-b47e-b6ca4059bab0" providerId="AD" clId="Web-{EF4EB9BD-E37B-689C-3C24-4AE92BD59E59}" dt="2026-02-23T10:26:25.419" v="3" actId="14100"/>
      <pc:docMkLst>
        <pc:docMk/>
      </pc:docMkLst>
      <pc:sldChg chg="modSp">
        <pc:chgData name="Heddwen Davies" userId="S::heddwen.davies@uwtsd.ac.uk::b3b4628a-d1d7-4a79-b47e-b6ca4059bab0" providerId="AD" clId="Web-{EF4EB9BD-E37B-689C-3C24-4AE92BD59E59}" dt="2026-02-23T10:26:25.419" v="3" actId="14100"/>
        <pc:sldMkLst>
          <pc:docMk/>
          <pc:sldMk cId="303142835" sldId="1152"/>
        </pc:sldMkLst>
        <pc:picChg chg="mod">
          <ac:chgData name="Heddwen Davies" userId="S::heddwen.davies@uwtsd.ac.uk::b3b4628a-d1d7-4a79-b47e-b6ca4059bab0" providerId="AD" clId="Web-{EF4EB9BD-E37B-689C-3C24-4AE92BD59E59}" dt="2026-02-23T10:26:25.419" v="3" actId="14100"/>
          <ac:picMkLst>
            <pc:docMk/>
            <pc:sldMk cId="303142835" sldId="1152"/>
            <ac:picMk id="31" creationId="{51FD8B98-2A6C-2935-B19C-8F23FA7AB994}"/>
          </ac:picMkLst>
        </pc:picChg>
      </pc:sldChg>
    </pc:docChg>
  </pc:docChgLst>
  <pc:docChgLst>
    <pc:chgData name="Heddwen Davies" userId="S::heddwen.davies@uwtsd.ac.uk::b3b4628a-d1d7-4a79-b47e-b6ca4059bab0" providerId="AD" clId="Web-{DA4029F9-E5B8-9EDC-2142-930BA4B20880}"/>
    <pc:docChg chg="modSld">
      <pc:chgData name="Heddwen Davies" userId="S::heddwen.davies@uwtsd.ac.uk::b3b4628a-d1d7-4a79-b47e-b6ca4059bab0" providerId="AD" clId="Web-{DA4029F9-E5B8-9EDC-2142-930BA4B20880}" dt="2026-02-17T10:22:04.085" v="12"/>
      <pc:docMkLst>
        <pc:docMk/>
      </pc:docMkLst>
      <pc:sldChg chg="addSp delSp modSp">
        <pc:chgData name="Heddwen Davies" userId="S::heddwen.davies@uwtsd.ac.uk::b3b4628a-d1d7-4a79-b47e-b6ca4059bab0" providerId="AD" clId="Web-{DA4029F9-E5B8-9EDC-2142-930BA4B20880}" dt="2026-02-17T10:22:04.085" v="12"/>
        <pc:sldMkLst>
          <pc:docMk/>
          <pc:sldMk cId="3370721501" sldId="1136"/>
        </pc:sldMkLst>
      </pc:sldChg>
      <pc:sldChg chg="mod modShow">
        <pc:chgData name="Heddwen Davies" userId="S::heddwen.davies@uwtsd.ac.uk::b3b4628a-d1d7-4a79-b47e-b6ca4059bab0" providerId="AD" clId="Web-{DA4029F9-E5B8-9EDC-2142-930BA4B20880}" dt="2026-02-17T10:13:54.626" v="10"/>
        <pc:sldMkLst>
          <pc:docMk/>
          <pc:sldMk cId="3840942423" sldId="1139"/>
        </pc:sldMkLst>
      </pc:sldChg>
      <pc:sldChg chg="modSp addAnim delAnim modAnim">
        <pc:chgData name="Heddwen Davies" userId="S::heddwen.davies@uwtsd.ac.uk::b3b4628a-d1d7-4a79-b47e-b6ca4059bab0" providerId="AD" clId="Web-{DA4029F9-E5B8-9EDC-2142-930BA4B20880}" dt="2026-02-17T10:11:54.300" v="9"/>
        <pc:sldMkLst>
          <pc:docMk/>
          <pc:sldMk cId="3398609410" sldId="1143"/>
        </pc:sldMkLst>
        <pc:spChg chg="mod">
          <ac:chgData name="Heddwen Davies" userId="S::heddwen.davies@uwtsd.ac.uk::b3b4628a-d1d7-4a79-b47e-b6ca4059bab0" providerId="AD" clId="Web-{DA4029F9-E5B8-9EDC-2142-930BA4B20880}" dt="2026-02-17T10:11:45.300" v="8" actId="20577"/>
          <ac:spMkLst>
            <pc:docMk/>
            <pc:sldMk cId="3398609410" sldId="1143"/>
            <ac:spMk id="5" creationId="{EB9812B4-3D08-2A9D-F2D1-8D5AADA23AFD}"/>
          </ac:spMkLst>
        </pc:spChg>
      </pc:sldChg>
    </pc:docChg>
  </pc:docChgLst>
  <pc:docChgLst>
    <pc:chgData name="Heddwen Davies" userId="S::heddwen.davies@uwtsd.ac.uk::b3b4628a-d1d7-4a79-b47e-b6ca4059bab0" providerId="AD" clId="Web-{E4885A2A-60B6-3523-6128-C07618784F2D}"/>
    <pc:docChg chg="addSld delSld modSld sldOrd">
      <pc:chgData name="Heddwen Davies" userId="S::heddwen.davies@uwtsd.ac.uk::b3b4628a-d1d7-4a79-b47e-b6ca4059bab0" providerId="AD" clId="Web-{E4885A2A-60B6-3523-6128-C07618784F2D}" dt="2026-02-17T12:06:36.946" v="432" actId="20577"/>
      <pc:docMkLst>
        <pc:docMk/>
      </pc:docMkLst>
      <pc:sldChg chg="mod modShow">
        <pc:chgData name="Heddwen Davies" userId="S::heddwen.davies@uwtsd.ac.uk::b3b4628a-d1d7-4a79-b47e-b6ca4059bab0" providerId="AD" clId="Web-{E4885A2A-60B6-3523-6128-C07618784F2D}" dt="2026-02-17T11:58:03.965" v="101"/>
        <pc:sldMkLst>
          <pc:docMk/>
          <pc:sldMk cId="2538427135" sldId="1121"/>
        </pc:sldMkLst>
      </pc:sldChg>
      <pc:sldChg chg="mod modShow">
        <pc:chgData name="Heddwen Davies" userId="S::heddwen.davies@uwtsd.ac.uk::b3b4628a-d1d7-4a79-b47e-b6ca4059bab0" providerId="AD" clId="Web-{E4885A2A-60B6-3523-6128-C07618784F2D}" dt="2026-02-17T11:58:06.169" v="102"/>
        <pc:sldMkLst>
          <pc:docMk/>
          <pc:sldMk cId="3529924481" sldId="1133"/>
        </pc:sldMkLst>
      </pc:sldChg>
      <pc:sldChg chg="ord">
        <pc:chgData name="Heddwen Davies" userId="S::heddwen.davies@uwtsd.ac.uk::b3b4628a-d1d7-4a79-b47e-b6ca4059bab0" providerId="AD" clId="Web-{E4885A2A-60B6-3523-6128-C07618784F2D}" dt="2026-02-17T11:58:29.779" v="108"/>
        <pc:sldMkLst>
          <pc:docMk/>
          <pc:sldMk cId="1840208590" sldId="1134"/>
        </pc:sldMkLst>
      </pc:sldChg>
      <pc:sldChg chg="mod modShow">
        <pc:chgData name="Heddwen Davies" userId="S::heddwen.davies@uwtsd.ac.uk::b3b4628a-d1d7-4a79-b47e-b6ca4059bab0" providerId="AD" clId="Web-{E4885A2A-60B6-3523-6128-C07618784F2D}" dt="2026-02-17T12:01:54.145" v="130"/>
        <pc:sldMkLst>
          <pc:docMk/>
          <pc:sldMk cId="274021310" sldId="1137"/>
        </pc:sldMkLst>
      </pc:sldChg>
      <pc:sldChg chg="modSp ord">
        <pc:chgData name="Heddwen Davies" userId="S::heddwen.davies@uwtsd.ac.uk::b3b4628a-d1d7-4a79-b47e-b6ca4059bab0" providerId="AD" clId="Web-{E4885A2A-60B6-3523-6128-C07618784F2D}" dt="2026-02-17T12:06:07.914" v="405" actId="1076"/>
        <pc:sldMkLst>
          <pc:docMk/>
          <pc:sldMk cId="228434279" sldId="1138"/>
        </pc:sldMkLst>
        <pc:spChg chg="mod">
          <ac:chgData name="Heddwen Davies" userId="S::heddwen.davies@uwtsd.ac.uk::b3b4628a-d1d7-4a79-b47e-b6ca4059bab0" providerId="AD" clId="Web-{E4885A2A-60B6-3523-6128-C07618784F2D}" dt="2026-02-17T12:06:07.914" v="405" actId="1076"/>
          <ac:spMkLst>
            <pc:docMk/>
            <pc:sldMk cId="228434279" sldId="1138"/>
            <ac:spMk id="2" creationId="{6DB6F636-C780-5BDF-5F1E-C2CA7BA9AFAC}"/>
          </ac:spMkLst>
        </pc:spChg>
        <pc:spChg chg="mod">
          <ac:chgData name="Heddwen Davies" userId="S::heddwen.davies@uwtsd.ac.uk::b3b4628a-d1d7-4a79-b47e-b6ca4059bab0" providerId="AD" clId="Web-{E4885A2A-60B6-3523-6128-C07618784F2D}" dt="2026-02-17T12:06:04.743" v="404" actId="20577"/>
          <ac:spMkLst>
            <pc:docMk/>
            <pc:sldMk cId="228434279" sldId="1138"/>
            <ac:spMk id="3" creationId="{5F1BEAA0-A30E-D14B-4FD9-7C61930EB18A}"/>
          </ac:spMkLst>
        </pc:spChg>
      </pc:sldChg>
      <pc:sldChg chg="modSp ord">
        <pc:chgData name="Heddwen Davies" userId="S::heddwen.davies@uwtsd.ac.uk::b3b4628a-d1d7-4a79-b47e-b6ca4059bab0" providerId="AD" clId="Web-{E4885A2A-60B6-3523-6128-C07618784F2D}" dt="2026-02-17T12:03:46.616" v="261"/>
        <pc:sldMkLst>
          <pc:docMk/>
          <pc:sldMk cId="3840942423" sldId="1139"/>
        </pc:sldMkLst>
        <pc:spChg chg="mod">
          <ac:chgData name="Heddwen Davies" userId="S::heddwen.davies@uwtsd.ac.uk::b3b4628a-d1d7-4a79-b47e-b6ca4059bab0" providerId="AD" clId="Web-{E4885A2A-60B6-3523-6128-C07618784F2D}" dt="2026-02-17T11:54:15.890" v="98" actId="20577"/>
          <ac:spMkLst>
            <pc:docMk/>
            <pc:sldMk cId="3840942423" sldId="1139"/>
            <ac:spMk id="2" creationId="{B683E127-BFA0-7AA7-39CE-C15DA3522044}"/>
          </ac:spMkLst>
        </pc:spChg>
        <pc:spChg chg="mod">
          <ac:chgData name="Heddwen Davies" userId="S::heddwen.davies@uwtsd.ac.uk::b3b4628a-d1d7-4a79-b47e-b6ca4059bab0" providerId="AD" clId="Web-{E4885A2A-60B6-3523-6128-C07618784F2D}" dt="2026-02-17T11:54:07.030" v="94" actId="20577"/>
          <ac:spMkLst>
            <pc:docMk/>
            <pc:sldMk cId="3840942423" sldId="1139"/>
            <ac:spMk id="8" creationId="{169AFFCC-4802-A102-FC1A-1B8FA2D31050}"/>
          </ac:spMkLst>
        </pc:spChg>
      </pc:sldChg>
      <pc:sldChg chg="ord">
        <pc:chgData name="Heddwen Davies" userId="S::heddwen.davies@uwtsd.ac.uk::b3b4628a-d1d7-4a79-b47e-b6ca4059bab0" providerId="AD" clId="Web-{E4885A2A-60B6-3523-6128-C07618784F2D}" dt="2026-02-17T11:57:46.715" v="100"/>
        <pc:sldMkLst>
          <pc:docMk/>
          <pc:sldMk cId="1948477145" sldId="1142"/>
        </pc:sldMkLst>
      </pc:sldChg>
      <pc:sldChg chg="mod modShow">
        <pc:chgData name="Heddwen Davies" userId="S::heddwen.davies@uwtsd.ac.uk::b3b4628a-d1d7-4a79-b47e-b6ca4059bab0" providerId="AD" clId="Web-{E4885A2A-60B6-3523-6128-C07618784F2D}" dt="2026-02-17T11:57:31.729" v="99"/>
        <pc:sldMkLst>
          <pc:docMk/>
          <pc:sldMk cId="82745582" sldId="1145"/>
        </pc:sldMkLst>
      </pc:sldChg>
      <pc:sldChg chg="ord">
        <pc:chgData name="Heddwen Davies" userId="S::heddwen.davies@uwtsd.ac.uk::b3b4628a-d1d7-4a79-b47e-b6ca4059bab0" providerId="AD" clId="Web-{E4885A2A-60B6-3523-6128-C07618784F2D}" dt="2026-02-17T12:01:39.191" v="129"/>
        <pc:sldMkLst>
          <pc:docMk/>
          <pc:sldMk cId="3652689151" sldId="1147"/>
        </pc:sldMkLst>
      </pc:sldChg>
      <pc:sldChg chg="addSp delSp modSp add replId">
        <pc:chgData name="Heddwen Davies" userId="S::heddwen.davies@uwtsd.ac.uk::b3b4628a-d1d7-4a79-b47e-b6ca4059bab0" providerId="AD" clId="Web-{E4885A2A-60B6-3523-6128-C07618784F2D}" dt="2026-02-17T12:06:36.946" v="432" actId="20577"/>
        <pc:sldMkLst>
          <pc:docMk/>
          <pc:sldMk cId="303142835" sldId="1152"/>
        </pc:sldMkLst>
        <pc:spChg chg="mod">
          <ac:chgData name="Heddwen Davies" userId="S::heddwen.davies@uwtsd.ac.uk::b3b4628a-d1d7-4a79-b47e-b6ca4059bab0" providerId="AD" clId="Web-{E4885A2A-60B6-3523-6128-C07618784F2D}" dt="2026-02-17T12:06:36.946" v="432" actId="20577"/>
          <ac:spMkLst>
            <pc:docMk/>
            <pc:sldMk cId="303142835" sldId="1152"/>
            <ac:spMk id="2" creationId="{A0C28C21-2CFA-A277-FA62-7806BC2F0CF8}"/>
          </ac:spMkLst>
        </pc:spChg>
      </pc:sldChg>
    </pc:docChg>
  </pc:docChgLst>
  <pc:docChgLst>
    <pc:chgData name="Heddwen Davies" userId="S::heddwen.davies@uwtsd.ac.uk::b3b4628a-d1d7-4a79-b47e-b6ca4059bab0" providerId="AD" clId="Web-{5A4F2115-FAAD-9C24-2C8E-4376588F6F84}"/>
    <pc:docChg chg="addSld delSld modSld sldOrd">
      <pc:chgData name="Heddwen Davies" userId="S::heddwen.davies@uwtsd.ac.uk::b3b4628a-d1d7-4a79-b47e-b6ca4059bab0" providerId="AD" clId="Web-{5A4F2115-FAAD-9C24-2C8E-4376588F6F84}" dt="2026-02-17T11:47:20.628" v="932"/>
      <pc:docMkLst>
        <pc:docMk/>
      </pc:docMkLst>
      <pc:sldChg chg="modSp">
        <pc:chgData name="Heddwen Davies" userId="S::heddwen.davies@uwtsd.ac.uk::b3b4628a-d1d7-4a79-b47e-b6ca4059bab0" providerId="AD" clId="Web-{5A4F2115-FAAD-9C24-2C8E-4376588F6F84}" dt="2026-02-17T11:00:53.502" v="195" actId="20577"/>
        <pc:sldMkLst>
          <pc:docMk/>
          <pc:sldMk cId="2012925731" sldId="1029"/>
        </pc:sldMkLst>
        <pc:spChg chg="mod">
          <ac:chgData name="Heddwen Davies" userId="S::heddwen.davies@uwtsd.ac.uk::b3b4628a-d1d7-4a79-b47e-b6ca4059bab0" providerId="AD" clId="Web-{5A4F2115-FAAD-9C24-2C8E-4376588F6F84}" dt="2026-02-17T10:58:14.067" v="74" actId="20577"/>
          <ac:spMkLst>
            <pc:docMk/>
            <pc:sldMk cId="2012925731" sldId="1029"/>
            <ac:spMk id="6" creationId="{C4A2D1E5-4089-C846-B0EB-B69E2A412601}"/>
          </ac:spMkLst>
        </pc:spChg>
        <pc:spChg chg="mod">
          <ac:chgData name="Heddwen Davies" userId="S::heddwen.davies@uwtsd.ac.uk::b3b4628a-d1d7-4a79-b47e-b6ca4059bab0" providerId="AD" clId="Web-{5A4F2115-FAAD-9C24-2C8E-4376588F6F84}" dt="2026-02-17T11:00:53.502" v="195" actId="20577"/>
          <ac:spMkLst>
            <pc:docMk/>
            <pc:sldMk cId="2012925731" sldId="1029"/>
            <ac:spMk id="14" creationId="{720D6E01-D21B-C269-6475-6F447FC0E92A}"/>
          </ac:spMkLst>
        </pc:spChg>
        <pc:spChg chg="mod">
          <ac:chgData name="Heddwen Davies" userId="S::heddwen.davies@uwtsd.ac.uk::b3b4628a-d1d7-4a79-b47e-b6ca4059bab0" providerId="AD" clId="Web-{5A4F2115-FAAD-9C24-2C8E-4376588F6F84}" dt="2026-02-17T11:00:21.250" v="170" actId="20577"/>
          <ac:spMkLst>
            <pc:docMk/>
            <pc:sldMk cId="2012925731" sldId="1029"/>
            <ac:spMk id="17" creationId="{AF9A95AA-3F62-562B-8988-A7D17E09BE09}"/>
          </ac:spMkLst>
        </pc:spChg>
      </pc:sldChg>
      <pc:sldChg chg="modSp modNotes">
        <pc:chgData name="Heddwen Davies" userId="S::heddwen.davies@uwtsd.ac.uk::b3b4628a-d1d7-4a79-b47e-b6ca4059bab0" providerId="AD" clId="Web-{5A4F2115-FAAD-9C24-2C8E-4376588F6F84}" dt="2026-02-17T11:28:01.729" v="364"/>
        <pc:sldMkLst>
          <pc:docMk/>
          <pc:sldMk cId="3112388385" sldId="1111"/>
        </pc:sldMkLst>
        <pc:spChg chg="mod">
          <ac:chgData name="Heddwen Davies" userId="S::heddwen.davies@uwtsd.ac.uk::b3b4628a-d1d7-4a79-b47e-b6ca4059bab0" providerId="AD" clId="Web-{5A4F2115-FAAD-9C24-2C8E-4376588F6F84}" dt="2026-02-17T11:04:54.231" v="212" actId="20577"/>
          <ac:spMkLst>
            <pc:docMk/>
            <pc:sldMk cId="3112388385" sldId="1111"/>
            <ac:spMk id="3" creationId="{C56020AF-5892-9C6F-1B98-E108340889EA}"/>
          </ac:spMkLst>
        </pc:spChg>
      </pc:sldChg>
      <pc:sldChg chg="ord">
        <pc:chgData name="Heddwen Davies" userId="S::heddwen.davies@uwtsd.ac.uk::b3b4628a-d1d7-4a79-b47e-b6ca4059bab0" providerId="AD" clId="Web-{5A4F2115-FAAD-9C24-2C8E-4376588F6F84}" dt="2026-02-17T11:47:20.628" v="932"/>
        <pc:sldMkLst>
          <pc:docMk/>
          <pc:sldMk cId="481186998" sldId="1128"/>
        </pc:sldMkLst>
      </pc:sldChg>
      <pc:sldChg chg="ord">
        <pc:chgData name="Heddwen Davies" userId="S::heddwen.davies@uwtsd.ac.uk::b3b4628a-d1d7-4a79-b47e-b6ca4059bab0" providerId="AD" clId="Web-{5A4F2115-FAAD-9C24-2C8E-4376588F6F84}" dt="2026-02-17T11:19:42.373" v="224"/>
        <pc:sldMkLst>
          <pc:docMk/>
          <pc:sldMk cId="186697262" sldId="1129"/>
        </pc:sldMkLst>
      </pc:sldChg>
      <pc:sldChg chg="modSp ord">
        <pc:chgData name="Heddwen Davies" userId="S::heddwen.davies@uwtsd.ac.uk::b3b4628a-d1d7-4a79-b47e-b6ca4059bab0" providerId="AD" clId="Web-{5A4F2115-FAAD-9C24-2C8E-4376588F6F84}" dt="2026-02-17T11:26:55.931" v="283" actId="20577"/>
        <pc:sldMkLst>
          <pc:docMk/>
          <pc:sldMk cId="3370721501" sldId="1136"/>
        </pc:sldMkLst>
        <pc:spChg chg="mod">
          <ac:chgData name="Heddwen Davies" userId="S::heddwen.davies@uwtsd.ac.uk::b3b4628a-d1d7-4a79-b47e-b6ca4059bab0" providerId="AD" clId="Web-{5A4F2115-FAAD-9C24-2C8E-4376588F6F84}" dt="2026-02-17T11:26:55.931" v="283" actId="20577"/>
          <ac:spMkLst>
            <pc:docMk/>
            <pc:sldMk cId="3370721501" sldId="1136"/>
            <ac:spMk id="10" creationId="{7D2D6A8A-FC45-2B9E-C57F-231C042F0E4A}"/>
          </ac:spMkLst>
        </pc:spChg>
      </pc:sldChg>
      <pc:sldChg chg="addSp modSp ord addAnim">
        <pc:chgData name="Heddwen Davies" userId="S::heddwen.davies@uwtsd.ac.uk::b3b4628a-d1d7-4a79-b47e-b6ca4059bab0" providerId="AD" clId="Web-{5A4F2115-FAAD-9C24-2C8E-4376588F6F84}" dt="2026-02-17T11:34:34.466" v="594" actId="1076"/>
        <pc:sldMkLst>
          <pc:docMk/>
          <pc:sldMk cId="4233011407" sldId="1140"/>
        </pc:sldMkLst>
        <pc:spChg chg="mod">
          <ac:chgData name="Heddwen Davies" userId="S::heddwen.davies@uwtsd.ac.uk::b3b4628a-d1d7-4a79-b47e-b6ca4059bab0" providerId="AD" clId="Web-{5A4F2115-FAAD-9C24-2C8E-4376588F6F84}" dt="2026-02-17T11:33:30.102" v="526" actId="14100"/>
          <ac:spMkLst>
            <pc:docMk/>
            <pc:sldMk cId="4233011407" sldId="1140"/>
            <ac:spMk id="3" creationId="{2C4459B2-C2E8-A7EC-4022-B55D69B5FB52}"/>
          </ac:spMkLst>
        </pc:spChg>
        <pc:spChg chg="add mod">
          <ac:chgData name="Heddwen Davies" userId="S::heddwen.davies@uwtsd.ac.uk::b3b4628a-d1d7-4a79-b47e-b6ca4059bab0" providerId="AD" clId="Web-{5A4F2115-FAAD-9C24-2C8E-4376588F6F84}" dt="2026-02-17T11:34:27.903" v="593" actId="1076"/>
          <ac:spMkLst>
            <pc:docMk/>
            <pc:sldMk cId="4233011407" sldId="1140"/>
            <ac:spMk id="6" creationId="{EBB80245-6662-9A64-14B7-A96361DF42C2}"/>
          </ac:spMkLst>
        </pc:spChg>
        <pc:spChg chg="mod">
          <ac:chgData name="Heddwen Davies" userId="S::heddwen.davies@uwtsd.ac.uk::b3b4628a-d1d7-4a79-b47e-b6ca4059bab0" providerId="AD" clId="Web-{5A4F2115-FAAD-9C24-2C8E-4376588F6F84}" dt="2026-02-17T11:33:50.994" v="530" actId="1076"/>
          <ac:spMkLst>
            <pc:docMk/>
            <pc:sldMk cId="4233011407" sldId="1140"/>
            <ac:spMk id="9" creationId="{FDB87B1B-4F1C-23DB-CEB1-83EEA4C0855F}"/>
          </ac:spMkLst>
        </pc:spChg>
        <pc:spChg chg="mod">
          <ac:chgData name="Heddwen Davies" userId="S::heddwen.davies@uwtsd.ac.uk::b3b4628a-d1d7-4a79-b47e-b6ca4059bab0" providerId="AD" clId="Web-{5A4F2115-FAAD-9C24-2C8E-4376588F6F84}" dt="2026-02-17T11:34:34.466" v="594" actId="1076"/>
          <ac:spMkLst>
            <pc:docMk/>
            <pc:sldMk cId="4233011407" sldId="1140"/>
            <ac:spMk id="10" creationId="{5FACC970-8D98-FD7B-5CF5-1AC5628B5A19}"/>
          </ac:spMkLst>
        </pc:spChg>
        <pc:spChg chg="mod">
          <ac:chgData name="Heddwen Davies" userId="S::heddwen.davies@uwtsd.ac.uk::b3b4628a-d1d7-4a79-b47e-b6ca4059bab0" providerId="AD" clId="Web-{5A4F2115-FAAD-9C24-2C8E-4376588F6F84}" dt="2026-02-17T11:33:27.946" v="525" actId="1076"/>
          <ac:spMkLst>
            <pc:docMk/>
            <pc:sldMk cId="4233011407" sldId="1140"/>
            <ac:spMk id="12" creationId="{0F18E422-2A8F-8B85-7A11-BDD212641912}"/>
          </ac:spMkLst>
        </pc:spChg>
      </pc:sldChg>
      <pc:sldChg chg="ord">
        <pc:chgData name="Heddwen Davies" userId="S::heddwen.davies@uwtsd.ac.uk::b3b4628a-d1d7-4a79-b47e-b6ca4059bab0" providerId="AD" clId="Web-{5A4F2115-FAAD-9C24-2C8E-4376588F6F84}" dt="2026-02-17T11:46:34.596" v="931"/>
        <pc:sldMkLst>
          <pc:docMk/>
          <pc:sldMk cId="4168239263" sldId="1144"/>
        </pc:sldMkLst>
      </pc:sldChg>
      <pc:sldChg chg="addSp delSp modSp addAnim delAnim">
        <pc:chgData name="Heddwen Davies" userId="S::heddwen.davies@uwtsd.ac.uk::b3b4628a-d1d7-4a79-b47e-b6ca4059bab0" providerId="AD" clId="Web-{5A4F2115-FAAD-9C24-2C8E-4376588F6F84}" dt="2026-02-17T11:36:16.472" v="619" actId="14100"/>
        <pc:sldMkLst>
          <pc:docMk/>
          <pc:sldMk cId="3324702361" sldId="1149"/>
        </pc:sldMkLst>
        <pc:spChg chg="mod">
          <ac:chgData name="Heddwen Davies" userId="S::heddwen.davies@uwtsd.ac.uk::b3b4628a-d1d7-4a79-b47e-b6ca4059bab0" providerId="AD" clId="Web-{5A4F2115-FAAD-9C24-2C8E-4376588F6F84}" dt="2026-02-17T11:36:16.472" v="619" actId="14100"/>
          <ac:spMkLst>
            <pc:docMk/>
            <pc:sldMk cId="3324702361" sldId="1149"/>
            <ac:spMk id="5" creationId="{B2349AF7-E140-DAB2-E1B1-59E9D20FDF90}"/>
          </ac:spMkLst>
        </pc:spChg>
        <pc:spChg chg="mod">
          <ac:chgData name="Heddwen Davies" userId="S::heddwen.davies@uwtsd.ac.uk::b3b4628a-d1d7-4a79-b47e-b6ca4059bab0" providerId="AD" clId="Web-{5A4F2115-FAAD-9C24-2C8E-4376588F6F84}" dt="2026-02-17T11:31:53.093" v="434" actId="1076"/>
          <ac:spMkLst>
            <pc:docMk/>
            <pc:sldMk cId="3324702361" sldId="1149"/>
            <ac:spMk id="10" creationId="{3A00C2E8-B5DE-8183-C345-EADFDFDD2344}"/>
          </ac:spMkLst>
        </pc:spChg>
        <pc:spChg chg="add mod">
          <ac:chgData name="Heddwen Davies" userId="S::heddwen.davies@uwtsd.ac.uk::b3b4628a-d1d7-4a79-b47e-b6ca4059bab0" providerId="AD" clId="Web-{5A4F2115-FAAD-9C24-2C8E-4376588F6F84}" dt="2026-02-17T11:35:14.547" v="596" actId="20577"/>
          <ac:spMkLst>
            <pc:docMk/>
            <pc:sldMk cId="3324702361" sldId="1149"/>
            <ac:spMk id="13" creationId="{17C077A0-4096-E586-040E-ECF568410B6F}"/>
          </ac:spMkLst>
        </pc:spChg>
        <pc:picChg chg="mod">
          <ac:chgData name="Heddwen Davies" userId="S::heddwen.davies@uwtsd.ac.uk::b3b4628a-d1d7-4a79-b47e-b6ca4059bab0" providerId="AD" clId="Web-{5A4F2115-FAAD-9C24-2C8E-4376588F6F84}" dt="2026-02-17T11:33:11.069" v="521" actId="1076"/>
          <ac:picMkLst>
            <pc:docMk/>
            <pc:sldMk cId="3324702361" sldId="1149"/>
            <ac:picMk id="8" creationId="{29ADC0A9-6C5D-FB63-73CB-2A81054C5DCD}"/>
          </ac:picMkLst>
        </pc:picChg>
      </pc:sldChg>
      <pc:sldChg chg="modSp add replId">
        <pc:chgData name="Heddwen Davies" userId="S::heddwen.davies@uwtsd.ac.uk::b3b4628a-d1d7-4a79-b47e-b6ca4059bab0" providerId="AD" clId="Web-{5A4F2115-FAAD-9C24-2C8E-4376588F6F84}" dt="2026-02-17T11:45:00.751" v="923" actId="20577"/>
        <pc:sldMkLst>
          <pc:docMk/>
          <pc:sldMk cId="684797699" sldId="1150"/>
        </pc:sldMkLst>
        <pc:spChg chg="mod">
          <ac:chgData name="Heddwen Davies" userId="S::heddwen.davies@uwtsd.ac.uk::b3b4628a-d1d7-4a79-b47e-b6ca4059bab0" providerId="AD" clId="Web-{5A4F2115-FAAD-9C24-2C8E-4376588F6F84}" dt="2026-02-17T11:37:06.818" v="626" actId="20577"/>
          <ac:spMkLst>
            <pc:docMk/>
            <pc:sldMk cId="684797699" sldId="1150"/>
            <ac:spMk id="2" creationId="{A7856C0D-B925-410E-8176-5FD37AEB4931}"/>
          </ac:spMkLst>
        </pc:spChg>
        <pc:spChg chg="mod">
          <ac:chgData name="Heddwen Davies" userId="S::heddwen.davies@uwtsd.ac.uk::b3b4628a-d1d7-4a79-b47e-b6ca4059bab0" providerId="AD" clId="Web-{5A4F2115-FAAD-9C24-2C8E-4376588F6F84}" dt="2026-02-17T11:42:47.686" v="858" actId="20577"/>
          <ac:spMkLst>
            <pc:docMk/>
            <pc:sldMk cId="684797699" sldId="1150"/>
            <ac:spMk id="10" creationId="{4A7EAA14-258A-D70B-95F4-0F263FCD9341}"/>
          </ac:spMkLst>
        </pc:spChg>
      </pc:sldChg>
    </pc:docChg>
  </pc:docChgLst>
  <pc:docChgLst>
    <pc:chgData name="Heddwen Davies" userId="S::heddwen.davies@uwtsd.ac.uk::b3b4628a-d1d7-4a79-b47e-b6ca4059bab0" providerId="AD" clId="Web-{5F8602BC-5D83-65C9-2585-27AF35391156}"/>
    <pc:docChg chg="addSld delSld modSld sldOrd">
      <pc:chgData name="Heddwen Davies" userId="S::heddwen.davies@uwtsd.ac.uk::b3b4628a-d1d7-4a79-b47e-b6ca4059bab0" providerId="AD" clId="Web-{5F8602BC-5D83-65C9-2585-27AF35391156}" dt="2026-02-17T12:33:18.459" v="405"/>
      <pc:docMkLst>
        <pc:docMk/>
      </pc:docMkLst>
      <pc:sldChg chg="add">
        <pc:chgData name="Heddwen Davies" userId="S::heddwen.davies@uwtsd.ac.uk::b3b4628a-d1d7-4a79-b47e-b6ca4059bab0" providerId="AD" clId="Web-{5F8602BC-5D83-65C9-2585-27AF35391156}" dt="2026-02-17T12:21:02.035" v="126"/>
        <pc:sldMkLst>
          <pc:docMk/>
          <pc:sldMk cId="0" sldId="369"/>
        </pc:sldMkLst>
      </pc:sldChg>
      <pc:sldChg chg="add">
        <pc:chgData name="Heddwen Davies" userId="S::heddwen.davies@uwtsd.ac.uk::b3b4628a-d1d7-4a79-b47e-b6ca4059bab0" providerId="AD" clId="Web-{5F8602BC-5D83-65C9-2585-27AF35391156}" dt="2026-02-17T12:21:02.191" v="127"/>
        <pc:sldMkLst>
          <pc:docMk/>
          <pc:sldMk cId="0" sldId="370"/>
        </pc:sldMkLst>
      </pc:sldChg>
      <pc:sldChg chg="modSp add ord">
        <pc:chgData name="Heddwen Davies" userId="S::heddwen.davies@uwtsd.ac.uk::b3b4628a-d1d7-4a79-b47e-b6ca4059bab0" providerId="AD" clId="Web-{5F8602BC-5D83-65C9-2585-27AF35391156}" dt="2026-02-17T12:24:45.448" v="172" actId="20577"/>
        <pc:sldMkLst>
          <pc:docMk/>
          <pc:sldMk cId="0" sldId="371"/>
        </pc:sldMkLst>
        <pc:spChg chg="mod">
          <ac:chgData name="Heddwen Davies" userId="S::heddwen.davies@uwtsd.ac.uk::b3b4628a-d1d7-4a79-b47e-b6ca4059bab0" providerId="AD" clId="Web-{5F8602BC-5D83-65C9-2585-27AF35391156}" dt="2026-02-17T12:24:45.448" v="172" actId="20577"/>
          <ac:spMkLst>
            <pc:docMk/>
            <pc:sldMk cId="0" sldId="371"/>
            <ac:spMk id="176130" creationId="{C5EC1A27-D555-35C1-81CA-745CECA12407}"/>
          </ac:spMkLst>
        </pc:spChg>
        <pc:spChg chg="mod">
          <ac:chgData name="Heddwen Davies" userId="S::heddwen.davies@uwtsd.ac.uk::b3b4628a-d1d7-4a79-b47e-b6ca4059bab0" providerId="AD" clId="Web-{5F8602BC-5D83-65C9-2585-27AF35391156}" dt="2026-02-17T12:24:34.245" v="167" actId="20577"/>
          <ac:spMkLst>
            <pc:docMk/>
            <pc:sldMk cId="0" sldId="371"/>
            <ac:spMk id="176131" creationId="{CECB41BC-A363-8C71-C5BA-999C786F046D}"/>
          </ac:spMkLst>
        </pc:spChg>
      </pc:sldChg>
      <pc:sldChg chg="add ord">
        <pc:chgData name="Heddwen Davies" userId="S::heddwen.davies@uwtsd.ac.uk::b3b4628a-d1d7-4a79-b47e-b6ca4059bab0" providerId="AD" clId="Web-{5F8602BC-5D83-65C9-2585-27AF35391156}" dt="2026-02-17T12:26:11.888" v="186"/>
        <pc:sldMkLst>
          <pc:docMk/>
          <pc:sldMk cId="0" sldId="374"/>
        </pc:sldMkLst>
      </pc:sldChg>
      <pc:sldChg chg="addSp delSp modSp add">
        <pc:chgData name="Heddwen Davies" userId="S::heddwen.davies@uwtsd.ac.uk::b3b4628a-d1d7-4a79-b47e-b6ca4059bab0" providerId="AD" clId="Web-{5F8602BC-5D83-65C9-2585-27AF35391156}" dt="2026-02-17T12:27:36.014" v="215" actId="1076"/>
        <pc:sldMkLst>
          <pc:docMk/>
          <pc:sldMk cId="0" sldId="377"/>
        </pc:sldMkLst>
        <pc:spChg chg="add mod">
          <ac:chgData name="Heddwen Davies" userId="S::heddwen.davies@uwtsd.ac.uk::b3b4628a-d1d7-4a79-b47e-b6ca4059bab0" providerId="AD" clId="Web-{5F8602BC-5D83-65C9-2585-27AF35391156}" dt="2026-02-17T12:26:49.779" v="192" actId="1076"/>
          <ac:spMkLst>
            <pc:docMk/>
            <pc:sldMk cId="0" sldId="377"/>
            <ac:spMk id="3" creationId="{E1492B1E-35CD-BD4A-9207-7FB88E6B45FC}"/>
          </ac:spMkLst>
        </pc:spChg>
        <pc:spChg chg="add mod">
          <ac:chgData name="Heddwen Davies" userId="S::heddwen.davies@uwtsd.ac.uk::b3b4628a-d1d7-4a79-b47e-b6ca4059bab0" providerId="AD" clId="Web-{5F8602BC-5D83-65C9-2585-27AF35391156}" dt="2026-02-17T12:27:04.639" v="196" actId="1076"/>
          <ac:spMkLst>
            <pc:docMk/>
            <pc:sldMk cId="0" sldId="377"/>
            <ac:spMk id="4" creationId="{C0A6F038-46B0-41EC-4B05-571AEC6647E7}"/>
          </ac:spMkLst>
        </pc:spChg>
        <pc:spChg chg="mod">
          <ac:chgData name="Heddwen Davies" userId="S::heddwen.davies@uwtsd.ac.uk::b3b4628a-d1d7-4a79-b47e-b6ca4059bab0" providerId="AD" clId="Web-{5F8602BC-5D83-65C9-2585-27AF35391156}" dt="2026-02-17T12:27:32.327" v="214" actId="20577"/>
          <ac:spMkLst>
            <pc:docMk/>
            <pc:sldMk cId="0" sldId="377"/>
            <ac:spMk id="9218" creationId="{BA64094E-1210-47DA-7D9D-76E4C12E5DA2}"/>
          </ac:spMkLst>
        </pc:spChg>
        <pc:spChg chg="mod">
          <ac:chgData name="Heddwen Davies" userId="S::heddwen.davies@uwtsd.ac.uk::b3b4628a-d1d7-4a79-b47e-b6ca4059bab0" providerId="AD" clId="Web-{5F8602BC-5D83-65C9-2585-27AF35391156}" dt="2026-02-17T12:26:52.748" v="193" actId="1076"/>
          <ac:spMkLst>
            <pc:docMk/>
            <pc:sldMk cId="0" sldId="377"/>
            <ac:spMk id="186375" creationId="{79A67A59-62FA-63F8-58AC-44CF78AE344C}"/>
          </ac:spMkLst>
        </pc:spChg>
        <pc:picChg chg="mod">
          <ac:chgData name="Heddwen Davies" userId="S::heddwen.davies@uwtsd.ac.uk::b3b4628a-d1d7-4a79-b47e-b6ca4059bab0" providerId="AD" clId="Web-{5F8602BC-5D83-65C9-2585-27AF35391156}" dt="2026-02-17T12:27:36.014" v="215" actId="1076"/>
          <ac:picMkLst>
            <pc:docMk/>
            <pc:sldMk cId="0" sldId="377"/>
            <ac:picMk id="52227" creationId="{FB9C59FC-27C1-9959-A08A-8096BB0762A7}"/>
          </ac:picMkLst>
        </pc:picChg>
      </pc:sldChg>
      <pc:sldChg chg="modSp add">
        <pc:chgData name="Heddwen Davies" userId="S::heddwen.davies@uwtsd.ac.uk::b3b4628a-d1d7-4a79-b47e-b6ca4059bab0" providerId="AD" clId="Web-{5F8602BC-5D83-65C9-2585-27AF35391156}" dt="2026-02-17T12:25:50.918" v="185" actId="14100"/>
        <pc:sldMkLst>
          <pc:docMk/>
          <pc:sldMk cId="0" sldId="385"/>
        </pc:sldMkLst>
        <pc:spChg chg="mod">
          <ac:chgData name="Heddwen Davies" userId="S::heddwen.davies@uwtsd.ac.uk::b3b4628a-d1d7-4a79-b47e-b6ca4059bab0" providerId="AD" clId="Web-{5F8602BC-5D83-65C9-2585-27AF35391156}" dt="2026-02-17T12:25:31.449" v="178" actId="1076"/>
          <ac:spMkLst>
            <pc:docMk/>
            <pc:sldMk cId="0" sldId="385"/>
            <ac:spMk id="2" creationId="{FACAC10F-4F45-E5FE-BD7A-87B809C7E480}"/>
          </ac:spMkLst>
        </pc:spChg>
        <pc:spChg chg="mod">
          <ac:chgData name="Heddwen Davies" userId="S::heddwen.davies@uwtsd.ac.uk::b3b4628a-d1d7-4a79-b47e-b6ca4059bab0" providerId="AD" clId="Web-{5F8602BC-5D83-65C9-2585-27AF35391156}" dt="2026-02-17T12:25:50.918" v="185" actId="14100"/>
          <ac:spMkLst>
            <pc:docMk/>
            <pc:sldMk cId="0" sldId="385"/>
            <ac:spMk id="47106" creationId="{64E616FD-3995-D39C-81CF-573994C6692E}"/>
          </ac:spMkLst>
        </pc:spChg>
      </pc:sldChg>
      <pc:sldChg chg="add">
        <pc:chgData name="Heddwen Davies" userId="S::heddwen.davies@uwtsd.ac.uk::b3b4628a-d1d7-4a79-b47e-b6ca4059bab0" providerId="AD" clId="Web-{5F8602BC-5D83-65C9-2585-27AF35391156}" dt="2026-02-17T12:21:46.036" v="131"/>
        <pc:sldMkLst>
          <pc:docMk/>
          <pc:sldMk cId="0" sldId="388"/>
        </pc:sldMkLst>
      </pc:sldChg>
      <pc:sldChg chg="add">
        <pc:chgData name="Heddwen Davies" userId="S::heddwen.davies@uwtsd.ac.uk::b3b4628a-d1d7-4a79-b47e-b6ca4059bab0" providerId="AD" clId="Web-{5F8602BC-5D83-65C9-2585-27AF35391156}" dt="2026-02-17T12:21:46.193" v="132"/>
        <pc:sldMkLst>
          <pc:docMk/>
          <pc:sldMk cId="0" sldId="389"/>
        </pc:sldMkLst>
      </pc:sldChg>
      <pc:sldChg chg="add">
        <pc:chgData name="Heddwen Davies" userId="S::heddwen.davies@uwtsd.ac.uk::b3b4628a-d1d7-4a79-b47e-b6ca4059bab0" providerId="AD" clId="Web-{5F8602BC-5D83-65C9-2585-27AF35391156}" dt="2026-02-17T12:21:46.974" v="133"/>
        <pc:sldMkLst>
          <pc:docMk/>
          <pc:sldMk cId="0" sldId="390"/>
        </pc:sldMkLst>
      </pc:sldChg>
      <pc:sldChg chg="addSp modSp">
        <pc:chgData name="Heddwen Davies" userId="S::heddwen.davies@uwtsd.ac.uk::b3b4628a-d1d7-4a79-b47e-b6ca4059bab0" providerId="AD" clId="Web-{5F8602BC-5D83-65C9-2585-27AF35391156}" dt="2026-02-17T12:09:33.194" v="81"/>
        <pc:sldMkLst>
          <pc:docMk/>
          <pc:sldMk cId="3112388385" sldId="1111"/>
        </pc:sldMkLst>
        <pc:spChg chg="add mod">
          <ac:chgData name="Heddwen Davies" userId="S::heddwen.davies@uwtsd.ac.uk::b3b4628a-d1d7-4a79-b47e-b6ca4059bab0" providerId="AD" clId="Web-{5F8602BC-5D83-65C9-2585-27AF35391156}" dt="2026-02-17T12:09:33.194" v="81"/>
          <ac:spMkLst>
            <pc:docMk/>
            <pc:sldMk cId="3112388385" sldId="1111"/>
            <ac:spMk id="2" creationId="{0D248A75-2154-A228-D174-3FEBA23923B1}"/>
          </ac:spMkLst>
        </pc:spChg>
        <pc:spChg chg="mod">
          <ac:chgData name="Heddwen Davies" userId="S::heddwen.davies@uwtsd.ac.uk::b3b4628a-d1d7-4a79-b47e-b6ca4059bab0" providerId="AD" clId="Web-{5F8602BC-5D83-65C9-2585-27AF35391156}" dt="2026-02-17T12:08:52.912" v="76" actId="14100"/>
          <ac:spMkLst>
            <pc:docMk/>
            <pc:sldMk cId="3112388385" sldId="1111"/>
            <ac:spMk id="3" creationId="{C56020AF-5892-9C6F-1B98-E108340889EA}"/>
          </ac:spMkLst>
        </pc:spChg>
        <pc:spChg chg="mod">
          <ac:chgData name="Heddwen Davies" userId="S::heddwen.davies@uwtsd.ac.uk::b3b4628a-d1d7-4a79-b47e-b6ca4059bab0" providerId="AD" clId="Web-{5F8602BC-5D83-65C9-2585-27AF35391156}" dt="2026-02-17T12:09:22.756" v="80"/>
          <ac:spMkLst>
            <pc:docMk/>
            <pc:sldMk cId="3112388385" sldId="1111"/>
            <ac:spMk id="4" creationId="{14E3C798-5956-2FF2-7D53-65C321AA6BDB}"/>
          </ac:spMkLst>
        </pc:spChg>
      </pc:sldChg>
      <pc:sldChg chg="mod ord modShow">
        <pc:chgData name="Heddwen Davies" userId="S::heddwen.davies@uwtsd.ac.uk::b3b4628a-d1d7-4a79-b47e-b6ca4059bab0" providerId="AD" clId="Web-{5F8602BC-5D83-65C9-2585-27AF35391156}" dt="2026-02-17T12:32:36.441" v="393"/>
        <pc:sldMkLst>
          <pc:docMk/>
          <pc:sldMk cId="2538427135" sldId="1121"/>
        </pc:sldMkLst>
      </pc:sldChg>
      <pc:sldChg chg="mod ord modShow">
        <pc:chgData name="Heddwen Davies" userId="S::heddwen.davies@uwtsd.ac.uk::b3b4628a-d1d7-4a79-b47e-b6ca4059bab0" providerId="AD" clId="Web-{5F8602BC-5D83-65C9-2585-27AF35391156}" dt="2026-02-17T12:33:18.459" v="405"/>
        <pc:sldMkLst>
          <pc:docMk/>
          <pc:sldMk cId="3529924481" sldId="1133"/>
        </pc:sldMkLst>
      </pc:sldChg>
      <pc:sldChg chg="addSp modSp addAnim">
        <pc:chgData name="Heddwen Davies" userId="S::heddwen.davies@uwtsd.ac.uk::b3b4628a-d1d7-4a79-b47e-b6ca4059bab0" providerId="AD" clId="Web-{5F8602BC-5D83-65C9-2585-27AF35391156}" dt="2026-02-17T12:30:37.674" v="382" actId="20577"/>
        <pc:sldMkLst>
          <pc:docMk/>
          <pc:sldMk cId="1840208590" sldId="1134"/>
        </pc:sldMkLst>
        <pc:spChg chg="add mod">
          <ac:chgData name="Heddwen Davies" userId="S::heddwen.davies@uwtsd.ac.uk::b3b4628a-d1d7-4a79-b47e-b6ca4059bab0" providerId="AD" clId="Web-{5F8602BC-5D83-65C9-2585-27AF35391156}" dt="2026-02-17T12:29:00.875" v="273" actId="20577"/>
          <ac:spMkLst>
            <pc:docMk/>
            <pc:sldMk cId="1840208590" sldId="1134"/>
            <ac:spMk id="22" creationId="{EE6C73C8-3835-46B9-DA17-14F48E9A507D}"/>
          </ac:spMkLst>
        </pc:spChg>
        <pc:graphicFrameChg chg="modGraphic">
          <ac:chgData name="Heddwen Davies" userId="S::heddwen.davies@uwtsd.ac.uk::b3b4628a-d1d7-4a79-b47e-b6ca4059bab0" providerId="AD" clId="Web-{5F8602BC-5D83-65C9-2585-27AF35391156}" dt="2026-02-17T12:30:37.674" v="382" actId="20577"/>
          <ac:graphicFrameMkLst>
            <pc:docMk/>
            <pc:sldMk cId="1840208590" sldId="1134"/>
            <ac:graphicFrameMk id="5" creationId="{763FD431-33F7-2AEE-A06B-7D3603D74A25}"/>
          </ac:graphicFrameMkLst>
        </pc:graphicFrameChg>
        <pc:picChg chg="mod">
          <ac:chgData name="Heddwen Davies" userId="S::heddwen.davies@uwtsd.ac.uk::b3b4628a-d1d7-4a79-b47e-b6ca4059bab0" providerId="AD" clId="Web-{5F8602BC-5D83-65C9-2585-27AF35391156}" dt="2026-02-17T12:28:23.125" v="218" actId="1076"/>
          <ac:picMkLst>
            <pc:docMk/>
            <pc:sldMk cId="1840208590" sldId="1134"/>
            <ac:picMk id="20" creationId="{0DBEAF93-47F9-4B06-14BC-6CA93758E470}"/>
          </ac:picMkLst>
        </pc:picChg>
      </pc:sldChg>
      <pc:sldChg chg="modSp">
        <pc:chgData name="Heddwen Davies" userId="S::heddwen.davies@uwtsd.ac.uk::b3b4628a-d1d7-4a79-b47e-b6ca4059bab0" providerId="AD" clId="Web-{5F8602BC-5D83-65C9-2585-27AF35391156}" dt="2026-02-17T12:12:48.979" v="123" actId="20577"/>
        <pc:sldMkLst>
          <pc:docMk/>
          <pc:sldMk cId="3398609410" sldId="1143"/>
        </pc:sldMkLst>
        <pc:spChg chg="mod">
          <ac:chgData name="Heddwen Davies" userId="S::heddwen.davies@uwtsd.ac.uk::b3b4628a-d1d7-4a79-b47e-b6ca4059bab0" providerId="AD" clId="Web-{5F8602BC-5D83-65C9-2585-27AF35391156}" dt="2026-02-17T12:12:48.979" v="123" actId="20577"/>
          <ac:spMkLst>
            <pc:docMk/>
            <pc:sldMk cId="3398609410" sldId="1143"/>
            <ac:spMk id="2" creationId="{72EB148C-AFF6-02CB-B5EC-F9100065F533}"/>
          </ac:spMkLst>
        </pc:spChg>
      </pc:sldChg>
    </pc:docChg>
  </pc:docChgLst>
  <pc:docChgLst>
    <pc:chgData name="Maria Trevino Gonzalez" userId="aa36a5e4-cd30-4109-a581-5f2fc96aeea0" providerId="ADAL" clId="{7C7B4D59-86A3-4B3D-94F3-979EB82E38A9}"/>
    <pc:docChg chg="undo redo custSel addSld delSld modSld sldOrd">
      <pc:chgData name="Maria Trevino Gonzalez" userId="aa36a5e4-cd30-4109-a581-5f2fc96aeea0" providerId="ADAL" clId="{7C7B4D59-86A3-4B3D-94F3-979EB82E38A9}" dt="2026-02-26T12:31:25.918" v="2250" actId="16037"/>
      <pc:docMkLst>
        <pc:docMk/>
      </pc:docMkLst>
      <pc:sldChg chg="modSp mod ord">
        <pc:chgData name="Maria Trevino Gonzalez" userId="aa36a5e4-cd30-4109-a581-5f2fc96aeea0" providerId="ADAL" clId="{7C7B4D59-86A3-4B3D-94F3-979EB82E38A9}" dt="2026-02-17T12:25:47.048" v="2222" actId="1076"/>
        <pc:sldMkLst>
          <pc:docMk/>
          <pc:sldMk cId="0" sldId="369"/>
        </pc:sldMkLst>
        <pc:spChg chg="mod">
          <ac:chgData name="Maria Trevino Gonzalez" userId="aa36a5e4-cd30-4109-a581-5f2fc96aeea0" providerId="ADAL" clId="{7C7B4D59-86A3-4B3D-94F3-979EB82E38A9}" dt="2026-02-17T12:25:47.048" v="2222" actId="1076"/>
          <ac:spMkLst>
            <pc:docMk/>
            <pc:sldMk cId="0" sldId="369"/>
            <ac:spMk id="174082" creationId="{185B4DCF-9233-2412-EED4-9D8A2ED7240F}"/>
          </ac:spMkLst>
        </pc:spChg>
      </pc:sldChg>
      <pc:sldChg chg="modSp mod ord">
        <pc:chgData name="Maria Trevino Gonzalez" userId="aa36a5e4-cd30-4109-a581-5f2fc96aeea0" providerId="ADAL" clId="{7C7B4D59-86A3-4B3D-94F3-979EB82E38A9}" dt="2026-02-17T12:26:27.276" v="2233" actId="1076"/>
        <pc:sldMkLst>
          <pc:docMk/>
          <pc:sldMk cId="0" sldId="370"/>
        </pc:sldMkLst>
        <pc:spChg chg="mod">
          <ac:chgData name="Maria Trevino Gonzalez" userId="aa36a5e4-cd30-4109-a581-5f2fc96aeea0" providerId="ADAL" clId="{7C7B4D59-86A3-4B3D-94F3-979EB82E38A9}" dt="2026-02-17T12:26:27.276" v="2233" actId="1076"/>
          <ac:spMkLst>
            <pc:docMk/>
            <pc:sldMk cId="0" sldId="370"/>
            <ac:spMk id="175106" creationId="{934A29A2-9117-7912-326E-3AE17DA6EEE8}"/>
          </ac:spMkLst>
        </pc:spChg>
      </pc:sldChg>
      <pc:sldChg chg="modSp mod">
        <pc:chgData name="Maria Trevino Gonzalez" userId="aa36a5e4-cd30-4109-a581-5f2fc96aeea0" providerId="ADAL" clId="{7C7B4D59-86A3-4B3D-94F3-979EB82E38A9}" dt="2026-02-17T12:26:41.827" v="2237" actId="2711"/>
        <pc:sldMkLst>
          <pc:docMk/>
          <pc:sldMk cId="0" sldId="374"/>
        </pc:sldMkLst>
        <pc:spChg chg="mod">
          <ac:chgData name="Maria Trevino Gonzalez" userId="aa36a5e4-cd30-4109-a581-5f2fc96aeea0" providerId="ADAL" clId="{7C7B4D59-86A3-4B3D-94F3-979EB82E38A9}" dt="2026-02-17T12:26:41.827" v="2237" actId="2711"/>
          <ac:spMkLst>
            <pc:docMk/>
            <pc:sldMk cId="0" sldId="374"/>
            <ac:spMk id="50177" creationId="{49C92CDC-E9C4-220E-3CD1-5DC693001E07}"/>
          </ac:spMkLst>
        </pc:spChg>
      </pc:sldChg>
      <pc:sldChg chg="addSp modSp mod">
        <pc:chgData name="Maria Trevino Gonzalez" userId="aa36a5e4-cd30-4109-a581-5f2fc96aeea0" providerId="ADAL" clId="{7C7B4D59-86A3-4B3D-94F3-979EB82E38A9}" dt="2026-02-17T12:23:03.233" v="2202" actId="14100"/>
        <pc:sldMkLst>
          <pc:docMk/>
          <pc:sldMk cId="0" sldId="385"/>
        </pc:sldMkLst>
        <pc:spChg chg="mod">
          <ac:chgData name="Maria Trevino Gonzalez" userId="aa36a5e4-cd30-4109-a581-5f2fc96aeea0" providerId="ADAL" clId="{7C7B4D59-86A3-4B3D-94F3-979EB82E38A9}" dt="2026-02-17T12:21:56.767" v="2194" actId="20577"/>
          <ac:spMkLst>
            <pc:docMk/>
            <pc:sldMk cId="0" sldId="385"/>
            <ac:spMk id="2" creationId="{FACAC10F-4F45-E5FE-BD7A-87B809C7E480}"/>
          </ac:spMkLst>
        </pc:spChg>
        <pc:spChg chg="mod">
          <ac:chgData name="Maria Trevino Gonzalez" userId="aa36a5e4-cd30-4109-a581-5f2fc96aeea0" providerId="ADAL" clId="{7C7B4D59-86A3-4B3D-94F3-979EB82E38A9}" dt="2026-02-17T12:23:03.233" v="2202" actId="14100"/>
          <ac:spMkLst>
            <pc:docMk/>
            <pc:sldMk cId="0" sldId="385"/>
            <ac:spMk id="47106" creationId="{64E616FD-3995-D39C-81CF-573994C6692E}"/>
          </ac:spMkLst>
        </pc:spChg>
        <pc:picChg chg="add mod">
          <ac:chgData name="Maria Trevino Gonzalez" userId="aa36a5e4-cd30-4109-a581-5f2fc96aeea0" providerId="ADAL" clId="{7C7B4D59-86A3-4B3D-94F3-979EB82E38A9}" dt="2026-02-17T12:22:58.903" v="2201" actId="1076"/>
          <ac:picMkLst>
            <pc:docMk/>
            <pc:sldMk cId="0" sldId="385"/>
            <ac:picMk id="4" creationId="{43FAE49E-8962-22DA-A56A-5B5CE91081B3}"/>
          </ac:picMkLst>
        </pc:picChg>
      </pc:sldChg>
      <pc:sldChg chg="modSp mod">
        <pc:chgData name="Maria Trevino Gonzalez" userId="aa36a5e4-cd30-4109-a581-5f2fc96aeea0" providerId="ADAL" clId="{7C7B4D59-86A3-4B3D-94F3-979EB82E38A9}" dt="2026-02-17T12:24:20.137" v="2214" actId="1076"/>
        <pc:sldMkLst>
          <pc:docMk/>
          <pc:sldMk cId="0" sldId="388"/>
        </pc:sldMkLst>
        <pc:spChg chg="mod">
          <ac:chgData name="Maria Trevino Gonzalez" userId="aa36a5e4-cd30-4109-a581-5f2fc96aeea0" providerId="ADAL" clId="{7C7B4D59-86A3-4B3D-94F3-979EB82E38A9}" dt="2026-02-17T12:24:20.137" v="2214" actId="1076"/>
          <ac:spMkLst>
            <pc:docMk/>
            <pc:sldMk cId="0" sldId="388"/>
            <ac:spMk id="31745" creationId="{ED740732-59B2-D91C-AD23-3F2BC6B772CC}"/>
          </ac:spMkLst>
        </pc:spChg>
      </pc:sldChg>
      <pc:sldChg chg="modSp mod ord">
        <pc:chgData name="Maria Trevino Gonzalez" userId="aa36a5e4-cd30-4109-a581-5f2fc96aeea0" providerId="ADAL" clId="{7C7B4D59-86A3-4B3D-94F3-979EB82E38A9}" dt="2026-02-17T12:26:16.956" v="2229" actId="1076"/>
        <pc:sldMkLst>
          <pc:docMk/>
          <pc:sldMk cId="0" sldId="389"/>
        </pc:sldMkLst>
        <pc:spChg chg="mod">
          <ac:chgData name="Maria Trevino Gonzalez" userId="aa36a5e4-cd30-4109-a581-5f2fc96aeea0" providerId="ADAL" clId="{7C7B4D59-86A3-4B3D-94F3-979EB82E38A9}" dt="2026-02-17T12:26:16.956" v="2229" actId="1076"/>
          <ac:spMkLst>
            <pc:docMk/>
            <pc:sldMk cId="0" sldId="389"/>
            <ac:spMk id="175106" creationId="{3C425BAC-8473-A5FB-BBAA-A5DB31807509}"/>
          </ac:spMkLst>
        </pc:spChg>
      </pc:sldChg>
      <pc:sldChg chg="modSp mod">
        <pc:chgData name="Maria Trevino Gonzalez" userId="aa36a5e4-cd30-4109-a581-5f2fc96aeea0" providerId="ADAL" clId="{7C7B4D59-86A3-4B3D-94F3-979EB82E38A9}" dt="2026-02-17T12:26:51.608" v="2239" actId="1076"/>
        <pc:sldMkLst>
          <pc:docMk/>
          <pc:sldMk cId="0" sldId="390"/>
        </pc:sldMkLst>
        <pc:spChg chg="mod">
          <ac:chgData name="Maria Trevino Gonzalez" userId="aa36a5e4-cd30-4109-a581-5f2fc96aeea0" providerId="ADAL" clId="{7C7B4D59-86A3-4B3D-94F3-979EB82E38A9}" dt="2026-02-17T12:26:51.608" v="2239" actId="1076"/>
          <ac:spMkLst>
            <pc:docMk/>
            <pc:sldMk cId="0" sldId="390"/>
            <ac:spMk id="33793" creationId="{190D08D3-CDF5-6CAA-DB00-AA8601CCB748}"/>
          </ac:spMkLst>
        </pc:spChg>
      </pc:sldChg>
      <pc:sldChg chg="addSp delSp modSp mod modShow">
        <pc:chgData name="Maria Trevino Gonzalez" userId="aa36a5e4-cd30-4109-a581-5f2fc96aeea0" providerId="ADAL" clId="{7C7B4D59-86A3-4B3D-94F3-979EB82E38A9}" dt="2026-02-17T11:03:21.330" v="1230" actId="729"/>
        <pc:sldMkLst>
          <pc:docMk/>
          <pc:sldMk cId="2012925731" sldId="1029"/>
        </pc:sldMkLst>
        <pc:spChg chg="mod ord">
          <ac:chgData name="Maria Trevino Gonzalez" userId="aa36a5e4-cd30-4109-a581-5f2fc96aeea0" providerId="ADAL" clId="{7C7B4D59-86A3-4B3D-94F3-979EB82E38A9}" dt="2026-02-17T10:44:27.590" v="620" actId="1035"/>
          <ac:spMkLst>
            <pc:docMk/>
            <pc:sldMk cId="2012925731" sldId="1029"/>
            <ac:spMk id="5" creationId="{3308ACFA-681B-F545-A528-BC64F9CACC08}"/>
          </ac:spMkLst>
        </pc:spChg>
        <pc:spChg chg="mod ord">
          <ac:chgData name="Maria Trevino Gonzalez" userId="aa36a5e4-cd30-4109-a581-5f2fc96aeea0" providerId="ADAL" clId="{7C7B4D59-86A3-4B3D-94F3-979EB82E38A9}" dt="2026-02-17T10:56:57.647" v="939" actId="20577"/>
          <ac:spMkLst>
            <pc:docMk/>
            <pc:sldMk cId="2012925731" sldId="1029"/>
            <ac:spMk id="6" creationId="{C4A2D1E5-4089-C846-B0EB-B69E2A412601}"/>
          </ac:spMkLst>
        </pc:spChg>
        <pc:spChg chg="add mod">
          <ac:chgData name="Maria Trevino Gonzalez" userId="aa36a5e4-cd30-4109-a581-5f2fc96aeea0" providerId="ADAL" clId="{7C7B4D59-86A3-4B3D-94F3-979EB82E38A9}" dt="2026-02-17T10:46:06.976" v="637" actId="1076"/>
          <ac:spMkLst>
            <pc:docMk/>
            <pc:sldMk cId="2012925731" sldId="1029"/>
            <ac:spMk id="10" creationId="{28B0C7E4-8C91-67E9-43BC-41513F4DD48E}"/>
          </ac:spMkLst>
        </pc:spChg>
        <pc:spChg chg="add mod">
          <ac:chgData name="Maria Trevino Gonzalez" userId="aa36a5e4-cd30-4109-a581-5f2fc96aeea0" providerId="ADAL" clId="{7C7B4D59-86A3-4B3D-94F3-979EB82E38A9}" dt="2026-02-17T10:58:28.443" v="1079" actId="27636"/>
          <ac:spMkLst>
            <pc:docMk/>
            <pc:sldMk cId="2012925731" sldId="1029"/>
            <ac:spMk id="14" creationId="{720D6E01-D21B-C269-6475-6F447FC0E92A}"/>
          </ac:spMkLst>
        </pc:spChg>
        <pc:spChg chg="add mod">
          <ac:chgData name="Maria Trevino Gonzalez" userId="aa36a5e4-cd30-4109-a581-5f2fc96aeea0" providerId="ADAL" clId="{7C7B4D59-86A3-4B3D-94F3-979EB82E38A9}" dt="2026-02-17T11:02:22.073" v="1229" actId="20577"/>
          <ac:spMkLst>
            <pc:docMk/>
            <pc:sldMk cId="2012925731" sldId="1029"/>
            <ac:spMk id="17" creationId="{AF9A95AA-3F62-562B-8988-A7D17E09BE09}"/>
          </ac:spMkLst>
        </pc:spChg>
        <pc:spChg chg="add mod">
          <ac:chgData name="Maria Trevino Gonzalez" userId="aa36a5e4-cd30-4109-a581-5f2fc96aeea0" providerId="ADAL" clId="{7C7B4D59-86A3-4B3D-94F3-979EB82E38A9}" dt="2026-02-17T11:00:54.892" v="1175" actId="20577"/>
          <ac:spMkLst>
            <pc:docMk/>
            <pc:sldMk cId="2012925731" sldId="1029"/>
            <ac:spMk id="19" creationId="{29C88710-1C63-FF39-06E6-EE28035DA423}"/>
          </ac:spMkLst>
        </pc:spChg>
        <pc:spChg chg="add mod">
          <ac:chgData name="Maria Trevino Gonzalez" userId="aa36a5e4-cd30-4109-a581-5f2fc96aeea0" providerId="ADAL" clId="{7C7B4D59-86A3-4B3D-94F3-979EB82E38A9}" dt="2026-02-17T11:00:48.856" v="1159" actId="1035"/>
          <ac:spMkLst>
            <pc:docMk/>
            <pc:sldMk cId="2012925731" sldId="1029"/>
            <ac:spMk id="20" creationId="{F63C4779-7858-DBA2-7EE9-F405F14D8BC4}"/>
          </ac:spMkLst>
        </pc:spChg>
        <pc:picChg chg="add mod ord">
          <ac:chgData name="Maria Trevino Gonzalez" userId="aa36a5e4-cd30-4109-a581-5f2fc96aeea0" providerId="ADAL" clId="{7C7B4D59-86A3-4B3D-94F3-979EB82E38A9}" dt="2026-02-17T10:44:27.590" v="620" actId="1035"/>
          <ac:picMkLst>
            <pc:docMk/>
            <pc:sldMk cId="2012925731" sldId="1029"/>
            <ac:picMk id="2" creationId="{14F9E5AB-F15F-1864-1267-77ABFBAE7696}"/>
          </ac:picMkLst>
        </pc:picChg>
        <pc:picChg chg="add mod">
          <ac:chgData name="Maria Trevino Gonzalez" userId="aa36a5e4-cd30-4109-a581-5f2fc96aeea0" providerId="ADAL" clId="{7C7B4D59-86A3-4B3D-94F3-979EB82E38A9}" dt="2026-02-17T10:58:18.364" v="1075" actId="1036"/>
          <ac:picMkLst>
            <pc:docMk/>
            <pc:sldMk cId="2012925731" sldId="1029"/>
            <ac:picMk id="7" creationId="{704EA0AB-0A57-6050-8AD4-D703E49FB855}"/>
          </ac:picMkLst>
        </pc:picChg>
        <pc:picChg chg="add mod">
          <ac:chgData name="Maria Trevino Gonzalez" userId="aa36a5e4-cd30-4109-a581-5f2fc96aeea0" providerId="ADAL" clId="{7C7B4D59-86A3-4B3D-94F3-979EB82E38A9}" dt="2026-02-17T11:00:48.856" v="1159" actId="1035"/>
          <ac:picMkLst>
            <pc:docMk/>
            <pc:sldMk cId="2012925731" sldId="1029"/>
            <ac:picMk id="18" creationId="{BB81AB4D-2555-EBE2-AD10-5FE0D4DAB4FF}"/>
          </ac:picMkLst>
        </pc:picChg>
        <pc:picChg chg="add mod">
          <ac:chgData name="Maria Trevino Gonzalez" userId="aa36a5e4-cd30-4109-a581-5f2fc96aeea0" providerId="ADAL" clId="{7C7B4D59-86A3-4B3D-94F3-979EB82E38A9}" dt="2026-02-17T11:00:48.856" v="1159" actId="1035"/>
          <ac:picMkLst>
            <pc:docMk/>
            <pc:sldMk cId="2012925731" sldId="1029"/>
            <ac:picMk id="22" creationId="{4C429C99-48FB-1D2E-792E-C48C9D5675A5}"/>
          </ac:picMkLst>
        </pc:picChg>
      </pc:sldChg>
      <pc:sldChg chg="mod modShow">
        <pc:chgData name="Maria Trevino Gonzalez" userId="aa36a5e4-cd30-4109-a581-5f2fc96aeea0" providerId="ADAL" clId="{7C7B4D59-86A3-4B3D-94F3-979EB82E38A9}" dt="2026-02-17T11:03:30.091" v="1232" actId="729"/>
        <pc:sldMkLst>
          <pc:docMk/>
          <pc:sldMk cId="3539577005" sldId="1090"/>
        </pc:sldMkLst>
      </pc:sldChg>
      <pc:sldChg chg="addSp modSp mod modNotesTx">
        <pc:chgData name="Maria Trevino Gonzalez" userId="aa36a5e4-cd30-4109-a581-5f2fc96aeea0" providerId="ADAL" clId="{7C7B4D59-86A3-4B3D-94F3-979EB82E38A9}" dt="2026-02-19T08:39:08.844" v="2249" actId="20577"/>
        <pc:sldMkLst>
          <pc:docMk/>
          <pc:sldMk cId="3112388385" sldId="1111"/>
        </pc:sldMkLst>
        <pc:spChg chg="mod">
          <ac:chgData name="Maria Trevino Gonzalez" userId="aa36a5e4-cd30-4109-a581-5f2fc96aeea0" providerId="ADAL" clId="{7C7B4D59-86A3-4B3D-94F3-979EB82E38A9}" dt="2026-02-17T11:23:56.061" v="1599" actId="20577"/>
          <ac:spMkLst>
            <pc:docMk/>
            <pc:sldMk cId="3112388385" sldId="1111"/>
            <ac:spMk id="3" creationId="{C56020AF-5892-9C6F-1B98-E108340889EA}"/>
          </ac:spMkLst>
        </pc:spChg>
        <pc:spChg chg="add mod">
          <ac:chgData name="Maria Trevino Gonzalez" userId="aa36a5e4-cd30-4109-a581-5f2fc96aeea0" providerId="ADAL" clId="{7C7B4D59-86A3-4B3D-94F3-979EB82E38A9}" dt="2026-02-17T11:24:16.871" v="1629" actId="20577"/>
          <ac:spMkLst>
            <pc:docMk/>
            <pc:sldMk cId="3112388385" sldId="1111"/>
            <ac:spMk id="4" creationId="{14E3C798-5956-2FF2-7D53-65C321AA6BDB}"/>
          </ac:spMkLst>
        </pc:spChg>
        <pc:spChg chg="mod">
          <ac:chgData name="Maria Trevino Gonzalez" userId="aa36a5e4-cd30-4109-a581-5f2fc96aeea0" providerId="ADAL" clId="{7C7B4D59-86A3-4B3D-94F3-979EB82E38A9}" dt="2026-02-17T10:32:27.536" v="173" actId="113"/>
          <ac:spMkLst>
            <pc:docMk/>
            <pc:sldMk cId="3112388385" sldId="1111"/>
            <ac:spMk id="5" creationId="{ED6B15BA-943F-B7C3-530D-F6C0D8B31796}"/>
          </ac:spMkLst>
        </pc:spChg>
      </pc:sldChg>
      <pc:sldChg chg="modSp mod">
        <pc:chgData name="Maria Trevino Gonzalez" userId="aa36a5e4-cd30-4109-a581-5f2fc96aeea0" providerId="ADAL" clId="{7C7B4D59-86A3-4B3D-94F3-979EB82E38A9}" dt="2026-02-17T10:33:35.585" v="208" actId="14100"/>
        <pc:sldMkLst>
          <pc:docMk/>
          <pc:sldMk cId="139685839" sldId="1119"/>
        </pc:sldMkLst>
        <pc:spChg chg="mod">
          <ac:chgData name="Maria Trevino Gonzalez" userId="aa36a5e4-cd30-4109-a581-5f2fc96aeea0" providerId="ADAL" clId="{7C7B4D59-86A3-4B3D-94F3-979EB82E38A9}" dt="2026-02-17T10:33:35.585" v="208" actId="14100"/>
          <ac:spMkLst>
            <pc:docMk/>
            <pc:sldMk cId="139685839" sldId="1119"/>
            <ac:spMk id="5" creationId="{E4B42C61-4AB7-584A-BDB4-F0866E6834AF}"/>
          </ac:spMkLst>
        </pc:spChg>
      </pc:sldChg>
      <pc:sldChg chg="modSp mod modAnim">
        <pc:chgData name="Maria Trevino Gonzalez" userId="aa36a5e4-cd30-4109-a581-5f2fc96aeea0" providerId="ADAL" clId="{7C7B4D59-86A3-4B3D-94F3-979EB82E38A9}" dt="2026-02-17T10:34:45.213" v="236"/>
        <pc:sldMkLst>
          <pc:docMk/>
          <pc:sldMk cId="481186998" sldId="1128"/>
        </pc:sldMkLst>
        <pc:spChg chg="mod">
          <ac:chgData name="Maria Trevino Gonzalez" userId="aa36a5e4-cd30-4109-a581-5f2fc96aeea0" providerId="ADAL" clId="{7C7B4D59-86A3-4B3D-94F3-979EB82E38A9}" dt="2026-02-17T10:33:01.768" v="174" actId="113"/>
          <ac:spMkLst>
            <pc:docMk/>
            <pc:sldMk cId="481186998" sldId="1128"/>
            <ac:spMk id="2" creationId="{D9499938-7588-EAA3-4255-AC5C5C54BC49}"/>
          </ac:spMkLst>
        </pc:spChg>
      </pc:sldChg>
      <pc:sldChg chg="modSp">
        <pc:chgData name="Maria Trevino Gonzalez" userId="aa36a5e4-cd30-4109-a581-5f2fc96aeea0" providerId="ADAL" clId="{7C7B4D59-86A3-4B3D-94F3-979EB82E38A9}" dt="2026-02-26T12:31:25.918" v="2250" actId="16037"/>
        <pc:sldMkLst>
          <pc:docMk/>
          <pc:sldMk cId="1840208590" sldId="1134"/>
        </pc:sldMkLst>
        <pc:graphicFrameChg chg="mod">
          <ac:chgData name="Maria Trevino Gonzalez" userId="aa36a5e4-cd30-4109-a581-5f2fc96aeea0" providerId="ADAL" clId="{7C7B4D59-86A3-4B3D-94F3-979EB82E38A9}" dt="2026-02-26T12:31:25.918" v="2250" actId="16037"/>
          <ac:graphicFrameMkLst>
            <pc:docMk/>
            <pc:sldMk cId="1840208590" sldId="1134"/>
            <ac:graphicFrameMk id="5" creationId="{763FD431-33F7-2AEE-A06B-7D3603D74A25}"/>
          </ac:graphicFrameMkLst>
        </pc:graphicFrameChg>
      </pc:sldChg>
      <pc:sldChg chg="modSp mod">
        <pc:chgData name="Maria Trevino Gonzalez" userId="aa36a5e4-cd30-4109-a581-5f2fc96aeea0" providerId="ADAL" clId="{7C7B4D59-86A3-4B3D-94F3-979EB82E38A9}" dt="2026-02-17T11:41:10.220" v="2067" actId="20577"/>
        <pc:sldMkLst>
          <pc:docMk/>
          <pc:sldMk cId="3370721501" sldId="1136"/>
        </pc:sldMkLst>
        <pc:spChg chg="mod">
          <ac:chgData name="Maria Trevino Gonzalez" userId="aa36a5e4-cd30-4109-a581-5f2fc96aeea0" providerId="ADAL" clId="{7C7B4D59-86A3-4B3D-94F3-979EB82E38A9}" dt="2026-02-17T11:41:05.057" v="2064" actId="1036"/>
          <ac:spMkLst>
            <pc:docMk/>
            <pc:sldMk cId="3370721501" sldId="1136"/>
            <ac:spMk id="10" creationId="{7D2D6A8A-FC45-2B9E-C57F-231C042F0E4A}"/>
          </ac:spMkLst>
        </pc:spChg>
      </pc:sldChg>
      <pc:sldChg chg="modSp mod">
        <pc:chgData name="Maria Trevino Gonzalez" userId="aa36a5e4-cd30-4109-a581-5f2fc96aeea0" providerId="ADAL" clId="{7C7B4D59-86A3-4B3D-94F3-979EB82E38A9}" dt="2026-02-17T12:00:36.378" v="2079" actId="20577"/>
        <pc:sldMkLst>
          <pc:docMk/>
          <pc:sldMk cId="274021310" sldId="1137"/>
        </pc:sldMkLst>
        <pc:spChg chg="mod">
          <ac:chgData name="Maria Trevino Gonzalez" userId="aa36a5e4-cd30-4109-a581-5f2fc96aeea0" providerId="ADAL" clId="{7C7B4D59-86A3-4B3D-94F3-979EB82E38A9}" dt="2026-02-17T12:00:36.378" v="2079" actId="20577"/>
          <ac:spMkLst>
            <pc:docMk/>
            <pc:sldMk cId="274021310" sldId="1137"/>
            <ac:spMk id="2" creationId="{580A1C89-5FE9-E15E-A1D1-B9A2DDCDE6C1}"/>
          </ac:spMkLst>
        </pc:spChg>
      </pc:sldChg>
      <pc:sldChg chg="addSp delSp modSp mod">
        <pc:chgData name="Maria Trevino Gonzalez" userId="aa36a5e4-cd30-4109-a581-5f2fc96aeea0" providerId="ADAL" clId="{7C7B4D59-86A3-4B3D-94F3-979EB82E38A9}" dt="2026-02-17T12:33:04.023" v="2247" actId="1076"/>
        <pc:sldMkLst>
          <pc:docMk/>
          <pc:sldMk cId="228434279" sldId="1138"/>
        </pc:sldMkLst>
        <pc:picChg chg="add mod">
          <ac:chgData name="Maria Trevino Gonzalez" userId="aa36a5e4-cd30-4109-a581-5f2fc96aeea0" providerId="ADAL" clId="{7C7B4D59-86A3-4B3D-94F3-979EB82E38A9}" dt="2026-02-17T12:33:04.023" v="2247" actId="1076"/>
          <ac:picMkLst>
            <pc:docMk/>
            <pc:sldMk cId="228434279" sldId="1138"/>
            <ac:picMk id="6" creationId="{5A65D5F7-A510-BEC0-A586-A9305A24F9D4}"/>
          </ac:picMkLst>
        </pc:picChg>
      </pc:sldChg>
      <pc:sldChg chg="addSp delSp modSp mod delAnim modAnim">
        <pc:chgData name="Maria Trevino Gonzalez" userId="aa36a5e4-cd30-4109-a581-5f2fc96aeea0" providerId="ADAL" clId="{7C7B4D59-86A3-4B3D-94F3-979EB82E38A9}" dt="2026-02-17T12:11:38.730" v="2151"/>
        <pc:sldMkLst>
          <pc:docMk/>
          <pc:sldMk cId="4233011407" sldId="1140"/>
        </pc:sldMkLst>
        <pc:spChg chg="mod">
          <ac:chgData name="Maria Trevino Gonzalez" userId="aa36a5e4-cd30-4109-a581-5f2fc96aeea0" providerId="ADAL" clId="{7C7B4D59-86A3-4B3D-94F3-979EB82E38A9}" dt="2026-02-17T11:03:51.128" v="1244" actId="1036"/>
          <ac:spMkLst>
            <pc:docMk/>
            <pc:sldMk cId="4233011407" sldId="1140"/>
            <ac:spMk id="2" creationId="{E6166895-419F-7A96-111E-2E23B50DC062}"/>
          </ac:spMkLst>
        </pc:spChg>
        <pc:spChg chg="mod">
          <ac:chgData name="Maria Trevino Gonzalez" userId="aa36a5e4-cd30-4109-a581-5f2fc96aeea0" providerId="ADAL" clId="{7C7B4D59-86A3-4B3D-94F3-979EB82E38A9}" dt="2026-02-17T11:30:28.793" v="1767" actId="27636"/>
          <ac:spMkLst>
            <pc:docMk/>
            <pc:sldMk cId="4233011407" sldId="1140"/>
            <ac:spMk id="3" creationId="{2C4459B2-C2E8-A7EC-4022-B55D69B5FB52}"/>
          </ac:spMkLst>
        </pc:spChg>
        <pc:spChg chg="add mod">
          <ac:chgData name="Maria Trevino Gonzalez" userId="aa36a5e4-cd30-4109-a581-5f2fc96aeea0" providerId="ADAL" clId="{7C7B4D59-86A3-4B3D-94F3-979EB82E38A9}" dt="2026-02-17T11:32:31.544" v="1787" actId="404"/>
          <ac:spMkLst>
            <pc:docMk/>
            <pc:sldMk cId="4233011407" sldId="1140"/>
            <ac:spMk id="9" creationId="{FDB87B1B-4F1C-23DB-CEB1-83EEA4C0855F}"/>
          </ac:spMkLst>
        </pc:spChg>
        <pc:spChg chg="add mod">
          <ac:chgData name="Maria Trevino Gonzalez" userId="aa36a5e4-cd30-4109-a581-5f2fc96aeea0" providerId="ADAL" clId="{7C7B4D59-86A3-4B3D-94F3-979EB82E38A9}" dt="2026-02-17T11:33:42.105" v="1797" actId="1076"/>
          <ac:spMkLst>
            <pc:docMk/>
            <pc:sldMk cId="4233011407" sldId="1140"/>
            <ac:spMk id="10" creationId="{5FACC970-8D98-FD7B-5CF5-1AC5628B5A19}"/>
          </ac:spMkLst>
        </pc:spChg>
        <pc:spChg chg="add mod">
          <ac:chgData name="Maria Trevino Gonzalez" userId="aa36a5e4-cd30-4109-a581-5f2fc96aeea0" providerId="ADAL" clId="{7C7B4D59-86A3-4B3D-94F3-979EB82E38A9}" dt="2026-02-17T11:30:58.828" v="1779" actId="14100"/>
          <ac:spMkLst>
            <pc:docMk/>
            <pc:sldMk cId="4233011407" sldId="1140"/>
            <ac:spMk id="12" creationId="{0F18E422-2A8F-8B85-7A11-BDD212641912}"/>
          </ac:spMkLst>
        </pc:spChg>
        <pc:picChg chg="mod">
          <ac:chgData name="Maria Trevino Gonzalez" userId="aa36a5e4-cd30-4109-a581-5f2fc96aeea0" providerId="ADAL" clId="{7C7B4D59-86A3-4B3D-94F3-979EB82E38A9}" dt="2026-02-17T11:24:47.410" v="1642" actId="1076"/>
          <ac:picMkLst>
            <pc:docMk/>
            <pc:sldMk cId="4233011407" sldId="1140"/>
            <ac:picMk id="7" creationId="{C7392BCD-9E58-7446-9741-96FC343B92EA}"/>
          </ac:picMkLst>
        </pc:picChg>
      </pc:sldChg>
      <pc:sldChg chg="addSp delSp modSp mod modAnim">
        <pc:chgData name="Maria Trevino Gonzalez" userId="aa36a5e4-cd30-4109-a581-5f2fc96aeea0" providerId="ADAL" clId="{7C7B4D59-86A3-4B3D-94F3-979EB82E38A9}" dt="2026-02-17T11:15:31.613" v="1277" actId="20577"/>
        <pc:sldMkLst>
          <pc:docMk/>
          <pc:sldMk cId="3398609410" sldId="1143"/>
        </pc:sldMkLst>
        <pc:spChg chg="mod">
          <ac:chgData name="Maria Trevino Gonzalez" userId="aa36a5e4-cd30-4109-a581-5f2fc96aeea0" providerId="ADAL" clId="{7C7B4D59-86A3-4B3D-94F3-979EB82E38A9}" dt="2026-02-17T11:15:31.613" v="1277" actId="20577"/>
          <ac:spMkLst>
            <pc:docMk/>
            <pc:sldMk cId="3398609410" sldId="1143"/>
            <ac:spMk id="2" creationId="{72EB148C-AFF6-02CB-B5EC-F9100065F533}"/>
          </ac:spMkLst>
        </pc:spChg>
        <pc:spChg chg="mod">
          <ac:chgData name="Maria Trevino Gonzalez" userId="aa36a5e4-cd30-4109-a581-5f2fc96aeea0" providerId="ADAL" clId="{7C7B4D59-86A3-4B3D-94F3-979EB82E38A9}" dt="2026-02-17T10:30:01.833" v="56" actId="1076"/>
          <ac:spMkLst>
            <pc:docMk/>
            <pc:sldMk cId="3398609410" sldId="1143"/>
            <ac:spMk id="3" creationId="{EF1BD99B-C6E8-BF0D-6A20-0032411E2386}"/>
          </ac:spMkLst>
        </pc:spChg>
        <pc:spChg chg="mod">
          <ac:chgData name="Maria Trevino Gonzalez" userId="aa36a5e4-cd30-4109-a581-5f2fc96aeea0" providerId="ADAL" clId="{7C7B4D59-86A3-4B3D-94F3-979EB82E38A9}" dt="2026-02-17T10:31:12.621" v="129" actId="14100"/>
          <ac:spMkLst>
            <pc:docMk/>
            <pc:sldMk cId="3398609410" sldId="1143"/>
            <ac:spMk id="5" creationId="{EB9812B4-3D08-2A9D-F2D1-8D5AADA23AFD}"/>
          </ac:spMkLst>
        </pc:spChg>
        <pc:spChg chg="add mod">
          <ac:chgData name="Maria Trevino Gonzalez" userId="aa36a5e4-cd30-4109-a581-5f2fc96aeea0" providerId="ADAL" clId="{7C7B4D59-86A3-4B3D-94F3-979EB82E38A9}" dt="2026-02-17T10:33:52.904" v="229" actId="1036"/>
          <ac:spMkLst>
            <pc:docMk/>
            <pc:sldMk cId="3398609410" sldId="1143"/>
            <ac:spMk id="12" creationId="{9AC7C303-4A39-DD16-1415-1A46D15D44F7}"/>
          </ac:spMkLst>
        </pc:spChg>
        <pc:spChg chg="add mod">
          <ac:chgData name="Maria Trevino Gonzalez" userId="aa36a5e4-cd30-4109-a581-5f2fc96aeea0" providerId="ADAL" clId="{7C7B4D59-86A3-4B3D-94F3-979EB82E38A9}" dt="2026-02-17T10:34:00.469" v="230" actId="1076"/>
          <ac:spMkLst>
            <pc:docMk/>
            <pc:sldMk cId="3398609410" sldId="1143"/>
            <ac:spMk id="13" creationId="{7898C120-B8D7-FF83-FB4D-B575C8D24A2C}"/>
          </ac:spMkLst>
        </pc:spChg>
        <pc:spChg chg="add mod">
          <ac:chgData name="Maria Trevino Gonzalez" userId="aa36a5e4-cd30-4109-a581-5f2fc96aeea0" providerId="ADAL" clId="{7C7B4D59-86A3-4B3D-94F3-979EB82E38A9}" dt="2026-02-17T10:33:52.904" v="229" actId="1036"/>
          <ac:spMkLst>
            <pc:docMk/>
            <pc:sldMk cId="3398609410" sldId="1143"/>
            <ac:spMk id="14" creationId="{AA86C0FC-FB56-4D8A-8BCA-2AB42276740D}"/>
          </ac:spMkLst>
        </pc:spChg>
        <pc:spChg chg="add mod">
          <ac:chgData name="Maria Trevino Gonzalez" userId="aa36a5e4-cd30-4109-a581-5f2fc96aeea0" providerId="ADAL" clId="{7C7B4D59-86A3-4B3D-94F3-979EB82E38A9}" dt="2026-02-17T10:31:20.905" v="131" actId="1076"/>
          <ac:spMkLst>
            <pc:docMk/>
            <pc:sldMk cId="3398609410" sldId="1143"/>
            <ac:spMk id="15" creationId="{01C8108D-6D40-F243-E88F-6873281A977B}"/>
          </ac:spMkLst>
        </pc:spChg>
      </pc:sldChg>
      <pc:sldChg chg="addSp delSp modSp add mod modShow">
        <pc:chgData name="Maria Trevino Gonzalez" userId="aa36a5e4-cd30-4109-a581-5f2fc96aeea0" providerId="ADAL" clId="{7C7B4D59-86A3-4B3D-94F3-979EB82E38A9}" dt="2026-02-17T11:03:23.846" v="1231" actId="729"/>
        <pc:sldMkLst>
          <pc:docMk/>
          <pc:sldMk cId="1153710737" sldId="1148"/>
        </pc:sldMkLst>
      </pc:sldChg>
      <pc:sldChg chg="modSp add mod modAnim">
        <pc:chgData name="Maria Trevino Gonzalez" userId="aa36a5e4-cd30-4109-a581-5f2fc96aeea0" providerId="ADAL" clId="{7C7B4D59-86A3-4B3D-94F3-979EB82E38A9}" dt="2026-02-17T11:34:45.016" v="1801"/>
        <pc:sldMkLst>
          <pc:docMk/>
          <pc:sldMk cId="3324702361" sldId="1149"/>
        </pc:sldMkLst>
        <pc:spChg chg="mod">
          <ac:chgData name="Maria Trevino Gonzalez" userId="aa36a5e4-cd30-4109-a581-5f2fc96aeea0" providerId="ADAL" clId="{7C7B4D59-86A3-4B3D-94F3-979EB82E38A9}" dt="2026-02-17T11:32:57.592" v="1795" actId="20577"/>
          <ac:spMkLst>
            <pc:docMk/>
            <pc:sldMk cId="3324702361" sldId="1149"/>
            <ac:spMk id="10" creationId="{3A00C2E8-B5DE-8183-C345-EADFDFDD2344}"/>
          </ac:spMkLst>
        </pc:spChg>
        <pc:picChg chg="mod">
          <ac:chgData name="Maria Trevino Gonzalez" userId="aa36a5e4-cd30-4109-a581-5f2fc96aeea0" providerId="ADAL" clId="{7C7B4D59-86A3-4B3D-94F3-979EB82E38A9}" dt="2026-02-17T11:34:33.704" v="1800" actId="1076"/>
          <ac:picMkLst>
            <pc:docMk/>
            <pc:sldMk cId="3324702361" sldId="1149"/>
            <ac:picMk id="8" creationId="{29ADC0A9-6C5D-FB63-73CB-2A81054C5DCD}"/>
          </ac:picMkLst>
        </pc:picChg>
      </pc:sldChg>
      <pc:sldChg chg="addSp delSp modSp mod">
        <pc:chgData name="Maria Trevino Gonzalez" userId="aa36a5e4-cd30-4109-a581-5f2fc96aeea0" providerId="ADAL" clId="{7C7B4D59-86A3-4B3D-94F3-979EB82E38A9}" dt="2026-02-17T12:16:50.406" v="2163" actId="478"/>
        <pc:sldMkLst>
          <pc:docMk/>
          <pc:sldMk cId="684797699" sldId="1150"/>
        </pc:sldMkLst>
      </pc:sldChg>
      <pc:sldChg chg="addSp delSp modSp mod delAnim">
        <pc:chgData name="Maria Trevino Gonzalez" userId="aa36a5e4-cd30-4109-a581-5f2fc96aeea0" providerId="ADAL" clId="{7C7B4D59-86A3-4B3D-94F3-979EB82E38A9}" dt="2026-02-17T12:09:32.161" v="2147" actId="1076"/>
        <pc:sldMkLst>
          <pc:docMk/>
          <pc:sldMk cId="303142835" sldId="1152"/>
        </pc:sldMkLst>
        <pc:spChg chg="add mod">
          <ac:chgData name="Maria Trevino Gonzalez" userId="aa36a5e4-cd30-4109-a581-5f2fc96aeea0" providerId="ADAL" clId="{7C7B4D59-86A3-4B3D-94F3-979EB82E38A9}" dt="2026-02-17T12:04:55.670" v="2096" actId="1076"/>
          <ac:spMkLst>
            <pc:docMk/>
            <pc:sldMk cId="303142835" sldId="1152"/>
            <ac:spMk id="12" creationId="{984C982B-3130-CF52-B9B7-EEE6B3027EFE}"/>
          </ac:spMkLst>
        </pc:spChg>
        <pc:spChg chg="add mod">
          <ac:chgData name="Maria Trevino Gonzalez" userId="aa36a5e4-cd30-4109-a581-5f2fc96aeea0" providerId="ADAL" clId="{7C7B4D59-86A3-4B3D-94F3-979EB82E38A9}" dt="2026-02-17T12:05:00.895" v="2098" actId="1076"/>
          <ac:spMkLst>
            <pc:docMk/>
            <pc:sldMk cId="303142835" sldId="1152"/>
            <ac:spMk id="15" creationId="{864F983D-8C09-7A63-7647-486B91DE75F3}"/>
          </ac:spMkLst>
        </pc:spChg>
        <pc:spChg chg="add mod">
          <ac:chgData name="Maria Trevino Gonzalez" userId="aa36a5e4-cd30-4109-a581-5f2fc96aeea0" providerId="ADAL" clId="{7C7B4D59-86A3-4B3D-94F3-979EB82E38A9}" dt="2026-02-17T12:05:15.804" v="2104" actId="1076"/>
          <ac:spMkLst>
            <pc:docMk/>
            <pc:sldMk cId="303142835" sldId="1152"/>
            <ac:spMk id="18" creationId="{79BBFFDB-86A2-92B4-BB04-DBDFC5EFA821}"/>
          </ac:spMkLst>
        </pc:spChg>
        <pc:spChg chg="add mod">
          <ac:chgData name="Maria Trevino Gonzalez" userId="aa36a5e4-cd30-4109-a581-5f2fc96aeea0" providerId="ADAL" clId="{7C7B4D59-86A3-4B3D-94F3-979EB82E38A9}" dt="2026-02-17T12:08:15.305" v="2126" actId="1076"/>
          <ac:spMkLst>
            <pc:docMk/>
            <pc:sldMk cId="303142835" sldId="1152"/>
            <ac:spMk id="25" creationId="{87385844-BBB6-DA0D-EC8D-73578595789C}"/>
          </ac:spMkLst>
        </pc:spChg>
        <pc:spChg chg="add mod">
          <ac:chgData name="Maria Trevino Gonzalez" userId="aa36a5e4-cd30-4109-a581-5f2fc96aeea0" providerId="ADAL" clId="{7C7B4D59-86A3-4B3D-94F3-979EB82E38A9}" dt="2026-02-17T12:08:42.591" v="2139" actId="14100"/>
          <ac:spMkLst>
            <pc:docMk/>
            <pc:sldMk cId="303142835" sldId="1152"/>
            <ac:spMk id="26" creationId="{6E8B0EF2-EC93-0C2C-B526-536500EF0C74}"/>
          </ac:spMkLst>
        </pc:spChg>
        <pc:spChg chg="add mod">
          <ac:chgData name="Maria Trevino Gonzalez" userId="aa36a5e4-cd30-4109-a581-5f2fc96aeea0" providerId="ADAL" clId="{7C7B4D59-86A3-4B3D-94F3-979EB82E38A9}" dt="2026-02-17T12:09:32.161" v="2147" actId="1076"/>
          <ac:spMkLst>
            <pc:docMk/>
            <pc:sldMk cId="303142835" sldId="1152"/>
            <ac:spMk id="30" creationId="{CC028F5B-8DCF-0DA2-E795-282984CD5324}"/>
          </ac:spMkLst>
        </pc:spChg>
        <pc:picChg chg="add mod">
          <ac:chgData name="Maria Trevino Gonzalez" userId="aa36a5e4-cd30-4109-a581-5f2fc96aeea0" providerId="ADAL" clId="{7C7B4D59-86A3-4B3D-94F3-979EB82E38A9}" dt="2026-02-17T12:03:03.319" v="2083" actId="1076"/>
          <ac:picMkLst>
            <pc:docMk/>
            <pc:sldMk cId="303142835" sldId="1152"/>
            <ac:picMk id="11" creationId="{6FBDD7B1-9DC2-DD2A-3E2A-37F4D659FD45}"/>
          </ac:picMkLst>
        </pc:picChg>
        <pc:picChg chg="add mod">
          <ac:chgData name="Maria Trevino Gonzalez" userId="aa36a5e4-cd30-4109-a581-5f2fc96aeea0" providerId="ADAL" clId="{7C7B4D59-86A3-4B3D-94F3-979EB82E38A9}" dt="2026-02-17T12:05:57.615" v="2106" actId="1076"/>
          <ac:picMkLst>
            <pc:docMk/>
            <pc:sldMk cId="303142835" sldId="1152"/>
            <ac:picMk id="14" creationId="{28EF81EF-9FAE-D91C-BAD6-646B2C48B8F1}"/>
          </ac:picMkLst>
        </pc:picChg>
        <pc:picChg chg="add mod">
          <ac:chgData name="Maria Trevino Gonzalez" userId="aa36a5e4-cd30-4109-a581-5f2fc96aeea0" providerId="ADAL" clId="{7C7B4D59-86A3-4B3D-94F3-979EB82E38A9}" dt="2026-02-17T12:08:00.866" v="2122" actId="1076"/>
          <ac:picMkLst>
            <pc:docMk/>
            <pc:sldMk cId="303142835" sldId="1152"/>
            <ac:picMk id="24" creationId="{A6ED7AAF-D5AD-ADE2-4928-9037889E875A}"/>
          </ac:picMkLst>
        </pc:picChg>
        <pc:picChg chg="add mod">
          <ac:chgData name="Maria Trevino Gonzalez" userId="aa36a5e4-cd30-4109-a581-5f2fc96aeea0" providerId="ADAL" clId="{7C7B4D59-86A3-4B3D-94F3-979EB82E38A9}" dt="2026-02-17T12:09:20.842" v="2143" actId="1076"/>
          <ac:picMkLst>
            <pc:docMk/>
            <pc:sldMk cId="303142835" sldId="1152"/>
            <ac:picMk id="27" creationId="{33885659-24AD-23E4-3D5E-0059EFB832F4}"/>
          </ac:picMkLst>
        </pc:picChg>
      </pc:sldChg>
      <pc:sldChg chg="addSp delSp modSp add mod ord">
        <pc:chgData name="Maria Trevino Gonzalez" userId="aa36a5e4-cd30-4109-a581-5f2fc96aeea0" providerId="ADAL" clId="{7C7B4D59-86A3-4B3D-94F3-979EB82E38A9}" dt="2026-02-17T12:17:10.046" v="2173" actId="403"/>
        <pc:sldMkLst>
          <pc:docMk/>
          <pc:sldMk cId="679749342" sldId="1153"/>
        </pc:sldMkLst>
        <pc:spChg chg="mod">
          <ac:chgData name="Maria Trevino Gonzalez" userId="aa36a5e4-cd30-4109-a581-5f2fc96aeea0" providerId="ADAL" clId="{7C7B4D59-86A3-4B3D-94F3-979EB82E38A9}" dt="2026-02-17T12:16:41.187" v="2161" actId="403"/>
          <ac:spMkLst>
            <pc:docMk/>
            <pc:sldMk cId="679749342" sldId="1153"/>
            <ac:spMk id="3" creationId="{DA7A4F5D-3134-B649-4B4B-FE530B2A31FC}"/>
          </ac:spMkLst>
        </pc:spChg>
        <pc:spChg chg="add mod">
          <ac:chgData name="Maria Trevino Gonzalez" userId="aa36a5e4-cd30-4109-a581-5f2fc96aeea0" providerId="ADAL" clId="{7C7B4D59-86A3-4B3D-94F3-979EB82E38A9}" dt="2026-02-17T12:17:10.046" v="2173" actId="403"/>
          <ac:spMkLst>
            <pc:docMk/>
            <pc:sldMk cId="679749342" sldId="1153"/>
            <ac:spMk id="4" creationId="{F0868583-9689-F613-FE35-325F150FFDE2}"/>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374186-7782-4A12-AE89-963CAD8434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959686-79D1-4A04-9E40-EB9981FC1713}">
      <dgm:prSet/>
      <dgm:spPr/>
      <dgm:t>
        <a:bodyPr/>
        <a:lstStyle/>
        <a:p>
          <a:pPr>
            <a:lnSpc>
              <a:spcPct val="100000"/>
            </a:lnSpc>
          </a:pPr>
          <a:r>
            <a:rPr lang="en-GB" b="1">
              <a:latin typeface="Calibri Light" panose="020F0302020204030204"/>
            </a:rPr>
            <a:t>Hyder / Confidence</a:t>
          </a:r>
          <a:endParaRPr lang="en-US"/>
        </a:p>
      </dgm:t>
    </dgm:pt>
    <dgm:pt modelId="{D88E0A95-A7A8-4C92-B8BD-543F9ADC8838}" type="parTrans" cxnId="{56CD4CBE-BC99-4614-81B5-7B2EC6599EDE}">
      <dgm:prSet/>
      <dgm:spPr/>
      <dgm:t>
        <a:bodyPr/>
        <a:lstStyle/>
        <a:p>
          <a:endParaRPr lang="en-US"/>
        </a:p>
      </dgm:t>
    </dgm:pt>
    <dgm:pt modelId="{DCA6E9E4-85AB-42C9-A2BD-31E89436BA13}" type="sibTrans" cxnId="{56CD4CBE-BC99-4614-81B5-7B2EC6599EDE}">
      <dgm:prSet/>
      <dgm:spPr/>
      <dgm:t>
        <a:bodyPr/>
        <a:lstStyle/>
        <a:p>
          <a:endParaRPr lang="en-US"/>
        </a:p>
      </dgm:t>
    </dgm:pt>
    <dgm:pt modelId="{D9FDC5E5-0FAB-48DF-BD06-4AD437BE217B}">
      <dgm:prSet/>
      <dgm:spPr/>
      <dgm:t>
        <a:bodyPr/>
        <a:lstStyle/>
        <a:p>
          <a:pPr>
            <a:lnSpc>
              <a:spcPct val="100000"/>
            </a:lnSpc>
          </a:pPr>
          <a:r>
            <a:rPr lang="en-GB" b="1">
              <a:latin typeface="Calibri Light" panose="020F0302020204030204"/>
            </a:rPr>
            <a:t>Eglurder / Clarity</a:t>
          </a:r>
          <a:endParaRPr lang="en-US"/>
        </a:p>
      </dgm:t>
    </dgm:pt>
    <dgm:pt modelId="{446D07DF-2050-4A40-A0DF-313D27E2D7F3}" type="parTrans" cxnId="{4F449FFD-BA6A-416D-B876-0CD07712A050}">
      <dgm:prSet/>
      <dgm:spPr/>
      <dgm:t>
        <a:bodyPr/>
        <a:lstStyle/>
        <a:p>
          <a:endParaRPr lang="en-US"/>
        </a:p>
      </dgm:t>
    </dgm:pt>
    <dgm:pt modelId="{BB1CA2B3-9ABA-4148-A17A-516D035C6C04}" type="sibTrans" cxnId="{4F449FFD-BA6A-416D-B876-0CD07712A050}">
      <dgm:prSet/>
      <dgm:spPr/>
      <dgm:t>
        <a:bodyPr/>
        <a:lstStyle/>
        <a:p>
          <a:endParaRPr lang="en-US"/>
        </a:p>
      </dgm:t>
    </dgm:pt>
    <dgm:pt modelId="{7AB25ACD-6C41-4FDE-9F43-1091C74F0B52}">
      <dgm:prSet/>
      <dgm:spPr/>
      <dgm:t>
        <a:bodyPr/>
        <a:lstStyle/>
        <a:p>
          <a:pPr>
            <a:lnSpc>
              <a:spcPct val="100000"/>
            </a:lnSpc>
          </a:pPr>
          <a:r>
            <a:rPr lang="en-GB" err="1">
              <a:latin typeface="Calibri Light" panose="020F0302020204030204"/>
            </a:rPr>
            <a:t>Strwythur</a:t>
          </a:r>
          <a:r>
            <a:rPr lang="en-GB">
              <a:latin typeface="Calibri Light" panose="020F0302020204030204"/>
            </a:rPr>
            <a:t> </a:t>
          </a:r>
          <a:r>
            <a:rPr lang="en-GB" err="1">
              <a:latin typeface="Calibri Light" panose="020F0302020204030204"/>
            </a:rPr>
            <a:t>clir</a:t>
          </a:r>
          <a:r>
            <a:rPr lang="en-GB">
              <a:latin typeface="Calibri Light" panose="020F0302020204030204"/>
            </a:rPr>
            <a:t> / Well-structured</a:t>
          </a:r>
          <a:r>
            <a:rPr lang="en-GB"/>
            <a:t> content</a:t>
          </a:r>
          <a:endParaRPr lang="en-US"/>
        </a:p>
      </dgm:t>
    </dgm:pt>
    <dgm:pt modelId="{C29AF7D9-70C4-414D-A3AE-5A0B28805916}" type="parTrans" cxnId="{EE4F0A10-4189-42AB-BE0A-65FDAB0F350A}">
      <dgm:prSet/>
      <dgm:spPr/>
      <dgm:t>
        <a:bodyPr/>
        <a:lstStyle/>
        <a:p>
          <a:endParaRPr lang="en-US"/>
        </a:p>
      </dgm:t>
    </dgm:pt>
    <dgm:pt modelId="{5B35F48A-B192-4DA1-92AD-93F3BE5F2939}" type="sibTrans" cxnId="{EE4F0A10-4189-42AB-BE0A-65FDAB0F350A}">
      <dgm:prSet/>
      <dgm:spPr/>
      <dgm:t>
        <a:bodyPr/>
        <a:lstStyle/>
        <a:p>
          <a:endParaRPr lang="en-US"/>
        </a:p>
      </dgm:t>
    </dgm:pt>
    <dgm:pt modelId="{DAC89A56-2B2B-4A48-A9F5-F92378FC6CDC}">
      <dgm:prSet/>
      <dgm:spPr/>
      <dgm:t>
        <a:bodyPr/>
        <a:lstStyle/>
        <a:p>
          <a:pPr>
            <a:lnSpc>
              <a:spcPct val="100000"/>
            </a:lnSpc>
          </a:pPr>
          <a:r>
            <a:rPr lang="en-GB" b="1" err="1">
              <a:latin typeface="Calibri Light" panose="020F0302020204030204"/>
            </a:rPr>
            <a:t>Cyswllt</a:t>
          </a:r>
          <a:r>
            <a:rPr lang="en-GB" b="1">
              <a:latin typeface="Calibri Light" panose="020F0302020204030204"/>
            </a:rPr>
            <a:t> </a:t>
          </a:r>
          <a:r>
            <a:rPr lang="en-GB" b="1" err="1">
              <a:latin typeface="Calibri Light" panose="020F0302020204030204"/>
            </a:rPr>
            <a:t>gyda'r</a:t>
          </a:r>
          <a:r>
            <a:rPr lang="en-GB" b="1">
              <a:latin typeface="Calibri Light" panose="020F0302020204030204"/>
            </a:rPr>
            <a:t> </a:t>
          </a:r>
          <a:r>
            <a:rPr lang="en-GB" b="1" err="1">
              <a:latin typeface="Calibri Light" panose="020F0302020204030204"/>
            </a:rPr>
            <a:t>cynulleidfa</a:t>
          </a:r>
          <a:r>
            <a:rPr lang="en-GB" b="1">
              <a:latin typeface="Calibri Light" panose="020F0302020204030204"/>
            </a:rPr>
            <a:t> / Engagement</a:t>
          </a:r>
          <a:r>
            <a:rPr lang="en-GB" b="1"/>
            <a:t> </a:t>
          </a:r>
          <a:r>
            <a:rPr lang="en-GB"/>
            <a:t>with the audience</a:t>
          </a:r>
          <a:endParaRPr lang="en-US"/>
        </a:p>
      </dgm:t>
    </dgm:pt>
    <dgm:pt modelId="{E975A5E8-5600-4744-B6F2-9C40D69EB1EC}" type="parTrans" cxnId="{7ECEEFC9-5D16-4EA1-9685-BAF676743F80}">
      <dgm:prSet/>
      <dgm:spPr/>
      <dgm:t>
        <a:bodyPr/>
        <a:lstStyle/>
        <a:p>
          <a:endParaRPr lang="en-US"/>
        </a:p>
      </dgm:t>
    </dgm:pt>
    <dgm:pt modelId="{21D4663E-86F4-48CE-B031-3EE84C296424}" type="sibTrans" cxnId="{7ECEEFC9-5D16-4EA1-9685-BAF676743F80}">
      <dgm:prSet/>
      <dgm:spPr/>
      <dgm:t>
        <a:bodyPr/>
        <a:lstStyle/>
        <a:p>
          <a:endParaRPr lang="en-US"/>
        </a:p>
      </dgm:t>
    </dgm:pt>
    <dgm:pt modelId="{F985C7A5-4224-44F6-9125-6BA139A66F01}">
      <dgm:prSet/>
      <dgm:spPr/>
      <dgm:t>
        <a:bodyPr/>
        <a:lstStyle/>
        <a:p>
          <a:pPr>
            <a:lnSpc>
              <a:spcPct val="100000"/>
            </a:lnSpc>
          </a:pPr>
          <a:r>
            <a:rPr lang="en-GB" b="1" err="1">
              <a:latin typeface="Calibri Light" panose="020F0302020204030204"/>
            </a:rPr>
            <a:t>Gwreiddioldeb</a:t>
          </a:r>
          <a:r>
            <a:rPr lang="en-GB" b="1">
              <a:latin typeface="Calibri Light" panose="020F0302020204030204"/>
            </a:rPr>
            <a:t> – </a:t>
          </a:r>
          <a:r>
            <a:rPr lang="en-GB" b="1" err="1">
              <a:latin typeface="Calibri Light" panose="020F0302020204030204"/>
            </a:rPr>
            <a:t>ymddyried</a:t>
          </a:r>
          <a:r>
            <a:rPr lang="en-GB" b="1">
              <a:latin typeface="Calibri Light" panose="020F0302020204030204"/>
            </a:rPr>
            <a:t> </a:t>
          </a:r>
          <a:r>
            <a:rPr lang="en-GB" b="1" err="1">
              <a:latin typeface="Calibri Light" panose="020F0302020204030204"/>
            </a:rPr>
            <a:t>ynddoch</a:t>
          </a:r>
          <a:r>
            <a:rPr lang="en-GB" b="1">
              <a:latin typeface="Calibri Light" panose="020F0302020204030204"/>
            </a:rPr>
            <a:t>  / Authenticity</a:t>
          </a:r>
          <a:r>
            <a:rPr lang="en-GB">
              <a:latin typeface="Calibri Light" panose="020F0302020204030204"/>
            </a:rPr>
            <a:t> - </a:t>
          </a:r>
          <a:r>
            <a:rPr lang="en-GB"/>
            <a:t>builds trust and credibility</a:t>
          </a:r>
          <a:endParaRPr lang="en-US"/>
        </a:p>
      </dgm:t>
    </dgm:pt>
    <dgm:pt modelId="{EEF389AD-9DF1-4DF2-9839-838EC4499C04}" type="parTrans" cxnId="{38AD5B1C-EE39-4153-97DB-F1FE1984105E}">
      <dgm:prSet/>
      <dgm:spPr/>
      <dgm:t>
        <a:bodyPr/>
        <a:lstStyle/>
        <a:p>
          <a:endParaRPr lang="en-US"/>
        </a:p>
      </dgm:t>
    </dgm:pt>
    <dgm:pt modelId="{343B76D0-5323-49C5-9D6F-951DA1A09E2D}" type="sibTrans" cxnId="{38AD5B1C-EE39-4153-97DB-F1FE1984105E}">
      <dgm:prSet/>
      <dgm:spPr/>
      <dgm:t>
        <a:bodyPr/>
        <a:lstStyle/>
        <a:p>
          <a:endParaRPr lang="en-US"/>
        </a:p>
      </dgm:t>
    </dgm:pt>
    <dgm:pt modelId="{58C5051C-45B1-4178-92E7-7A511B0A3DB4}">
      <dgm:prSet/>
      <dgm:spPr/>
      <dgm:t>
        <a:bodyPr/>
        <a:lstStyle/>
        <a:p>
          <a:pPr>
            <a:lnSpc>
              <a:spcPct val="100000"/>
            </a:lnSpc>
          </a:pPr>
          <a:r>
            <a:rPr lang="en-GB" b="1" err="1">
              <a:latin typeface="Calibri Light" panose="020F0302020204030204"/>
            </a:rPr>
            <a:t>Angerddol</a:t>
          </a:r>
          <a:r>
            <a:rPr lang="en-GB" b="1">
              <a:latin typeface="Calibri Light" panose="020F0302020204030204"/>
            </a:rPr>
            <a:t> am y </a:t>
          </a:r>
          <a:r>
            <a:rPr lang="en-GB" b="1" err="1">
              <a:latin typeface="Calibri Light" panose="020F0302020204030204"/>
            </a:rPr>
            <a:t>pwnc</a:t>
          </a:r>
          <a:r>
            <a:rPr lang="en-GB" b="1">
              <a:latin typeface="Calibri Light" panose="020F0302020204030204"/>
            </a:rPr>
            <a:t> = </a:t>
          </a:r>
          <a:r>
            <a:rPr lang="en-GB" b="1" err="1">
              <a:latin typeface="Calibri Light" panose="020F0302020204030204"/>
            </a:rPr>
            <a:t>cofiadwy</a:t>
          </a:r>
          <a:r>
            <a:rPr lang="en-GB" b="1">
              <a:latin typeface="Calibri Light" panose="020F0302020204030204"/>
            </a:rPr>
            <a:t> a dylandwad / Passion</a:t>
          </a:r>
          <a:r>
            <a:rPr lang="en-GB" b="1"/>
            <a:t> </a:t>
          </a:r>
          <a:r>
            <a:rPr lang="en-GB"/>
            <a:t>for the topic </a:t>
          </a:r>
          <a:r>
            <a:rPr lang="en-GB">
              <a:latin typeface="Calibri Light" panose="020F0302020204030204"/>
            </a:rPr>
            <a:t>=</a:t>
          </a:r>
          <a:r>
            <a:rPr lang="en-GB"/>
            <a:t> memorable and impactful</a:t>
          </a:r>
          <a:endParaRPr lang="en-US"/>
        </a:p>
      </dgm:t>
    </dgm:pt>
    <dgm:pt modelId="{CF78308D-6AB3-4E00-8992-8681657BD75D}" type="parTrans" cxnId="{B7ECDA5A-20B5-453D-839A-709F323497EB}">
      <dgm:prSet/>
      <dgm:spPr/>
      <dgm:t>
        <a:bodyPr/>
        <a:lstStyle/>
        <a:p>
          <a:endParaRPr lang="en-US"/>
        </a:p>
      </dgm:t>
    </dgm:pt>
    <dgm:pt modelId="{D929911D-0FD8-4CAF-9833-8D2EA6887B87}" type="sibTrans" cxnId="{B7ECDA5A-20B5-453D-839A-709F323497EB}">
      <dgm:prSet/>
      <dgm:spPr/>
      <dgm:t>
        <a:bodyPr/>
        <a:lstStyle/>
        <a:p>
          <a:endParaRPr lang="en-US"/>
        </a:p>
      </dgm:t>
    </dgm:pt>
    <dgm:pt modelId="{7E2F41CB-6106-460B-BABB-3473B629633E}" type="pres">
      <dgm:prSet presAssocID="{87374186-7782-4A12-AE89-963CAD84341C}" presName="root" presStyleCnt="0">
        <dgm:presLayoutVars>
          <dgm:dir/>
          <dgm:resizeHandles val="exact"/>
        </dgm:presLayoutVars>
      </dgm:prSet>
      <dgm:spPr/>
    </dgm:pt>
    <dgm:pt modelId="{E9A617CA-E0B5-4055-82E2-8560CD3042C2}" type="pres">
      <dgm:prSet presAssocID="{A0959686-79D1-4A04-9E40-EB9981FC1713}" presName="compNode" presStyleCnt="0"/>
      <dgm:spPr/>
    </dgm:pt>
    <dgm:pt modelId="{BD84B417-B1C2-4D42-99C4-146306AF4E31}" type="pres">
      <dgm:prSet presAssocID="{A0959686-79D1-4A04-9E40-EB9981FC1713}" presName="bgRect" presStyleLbl="bgShp" presStyleIdx="0" presStyleCnt="6"/>
      <dgm:spPr/>
    </dgm:pt>
    <dgm:pt modelId="{E69EF8CB-1AA3-49F9-B058-752CC0E4BDAC}" type="pres">
      <dgm:prSet presAssocID="{A0959686-79D1-4A04-9E40-EB9981FC171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A3CECF3-3D86-4EC5-8023-C366C5E1C9A2}" type="pres">
      <dgm:prSet presAssocID="{A0959686-79D1-4A04-9E40-EB9981FC1713}" presName="spaceRect" presStyleCnt="0"/>
      <dgm:spPr/>
    </dgm:pt>
    <dgm:pt modelId="{DDBACB5F-BCA2-473C-AD53-632138FE01CD}" type="pres">
      <dgm:prSet presAssocID="{A0959686-79D1-4A04-9E40-EB9981FC1713}" presName="parTx" presStyleLbl="revTx" presStyleIdx="0" presStyleCnt="6">
        <dgm:presLayoutVars>
          <dgm:chMax val="0"/>
          <dgm:chPref val="0"/>
        </dgm:presLayoutVars>
      </dgm:prSet>
      <dgm:spPr/>
    </dgm:pt>
    <dgm:pt modelId="{92816884-1715-4C20-B266-B2D1965ACE2E}" type="pres">
      <dgm:prSet presAssocID="{DCA6E9E4-85AB-42C9-A2BD-31E89436BA13}" presName="sibTrans" presStyleCnt="0"/>
      <dgm:spPr/>
    </dgm:pt>
    <dgm:pt modelId="{53A985E3-CBCD-4924-A36F-3DA6D023F06B}" type="pres">
      <dgm:prSet presAssocID="{D9FDC5E5-0FAB-48DF-BD06-4AD437BE217B}" presName="compNode" presStyleCnt="0"/>
      <dgm:spPr/>
    </dgm:pt>
    <dgm:pt modelId="{64CEE9BD-1E9A-452E-BC26-9C009DF63DB2}" type="pres">
      <dgm:prSet presAssocID="{D9FDC5E5-0FAB-48DF-BD06-4AD437BE217B}" presName="bgRect" presStyleLbl="bgShp" presStyleIdx="1" presStyleCnt="6"/>
      <dgm:spPr/>
    </dgm:pt>
    <dgm:pt modelId="{E36E5989-6985-4407-851A-7A433A19BC8A}" type="pres">
      <dgm:prSet presAssocID="{D9FDC5E5-0FAB-48DF-BD06-4AD437BE217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8874C714-5FDD-4B61-8C86-8AEE4C368722}" type="pres">
      <dgm:prSet presAssocID="{D9FDC5E5-0FAB-48DF-BD06-4AD437BE217B}" presName="spaceRect" presStyleCnt="0"/>
      <dgm:spPr/>
    </dgm:pt>
    <dgm:pt modelId="{843C1F1D-3AB3-4948-8EAE-B3F66FA4F500}" type="pres">
      <dgm:prSet presAssocID="{D9FDC5E5-0FAB-48DF-BD06-4AD437BE217B}" presName="parTx" presStyleLbl="revTx" presStyleIdx="1" presStyleCnt="6">
        <dgm:presLayoutVars>
          <dgm:chMax val="0"/>
          <dgm:chPref val="0"/>
        </dgm:presLayoutVars>
      </dgm:prSet>
      <dgm:spPr/>
    </dgm:pt>
    <dgm:pt modelId="{8DF353D6-AFDA-4B15-AB86-A3FDEB7ACBE0}" type="pres">
      <dgm:prSet presAssocID="{BB1CA2B3-9ABA-4148-A17A-516D035C6C04}" presName="sibTrans" presStyleCnt="0"/>
      <dgm:spPr/>
    </dgm:pt>
    <dgm:pt modelId="{EB01BF88-D275-492C-AD68-54F0C896D669}" type="pres">
      <dgm:prSet presAssocID="{7AB25ACD-6C41-4FDE-9F43-1091C74F0B52}" presName="compNode" presStyleCnt="0"/>
      <dgm:spPr/>
    </dgm:pt>
    <dgm:pt modelId="{0DBCC52D-2245-4887-8C54-39CE6519A756}" type="pres">
      <dgm:prSet presAssocID="{7AB25ACD-6C41-4FDE-9F43-1091C74F0B52}" presName="bgRect" presStyleLbl="bgShp" presStyleIdx="2" presStyleCnt="6"/>
      <dgm:spPr/>
    </dgm:pt>
    <dgm:pt modelId="{1FB2CAA5-C28A-4C0D-B31A-22A3D4D9489A}" type="pres">
      <dgm:prSet presAssocID="{7AB25ACD-6C41-4FDE-9F43-1091C74F0B5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2DD1386-F225-4F4F-8E2A-0CF95032E9AA}" type="pres">
      <dgm:prSet presAssocID="{7AB25ACD-6C41-4FDE-9F43-1091C74F0B52}" presName="spaceRect" presStyleCnt="0"/>
      <dgm:spPr/>
    </dgm:pt>
    <dgm:pt modelId="{EEDB6816-FC8C-4180-8C8A-19A2252156D9}" type="pres">
      <dgm:prSet presAssocID="{7AB25ACD-6C41-4FDE-9F43-1091C74F0B52}" presName="parTx" presStyleLbl="revTx" presStyleIdx="2" presStyleCnt="6">
        <dgm:presLayoutVars>
          <dgm:chMax val="0"/>
          <dgm:chPref val="0"/>
        </dgm:presLayoutVars>
      </dgm:prSet>
      <dgm:spPr/>
    </dgm:pt>
    <dgm:pt modelId="{74ACDA4C-F3B5-4C0B-910D-69821C0FBC15}" type="pres">
      <dgm:prSet presAssocID="{5B35F48A-B192-4DA1-92AD-93F3BE5F2939}" presName="sibTrans" presStyleCnt="0"/>
      <dgm:spPr/>
    </dgm:pt>
    <dgm:pt modelId="{9B55DAB8-51B1-4FF5-8B10-68C7BC533401}" type="pres">
      <dgm:prSet presAssocID="{DAC89A56-2B2B-4A48-A9F5-F92378FC6CDC}" presName="compNode" presStyleCnt="0"/>
      <dgm:spPr/>
    </dgm:pt>
    <dgm:pt modelId="{9FF94D2C-F3DC-4428-9C40-AD8AEF597A15}" type="pres">
      <dgm:prSet presAssocID="{DAC89A56-2B2B-4A48-A9F5-F92378FC6CDC}" presName="bgRect" presStyleLbl="bgShp" presStyleIdx="3" presStyleCnt="6"/>
      <dgm:spPr/>
    </dgm:pt>
    <dgm:pt modelId="{B5B7F269-B7E6-46AE-B62F-852E1A202E24}" type="pres">
      <dgm:prSet presAssocID="{DAC89A56-2B2B-4A48-A9F5-F92378FC6CD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6AC16154-70D4-4DB7-8C8E-8365842F4566}" type="pres">
      <dgm:prSet presAssocID="{DAC89A56-2B2B-4A48-A9F5-F92378FC6CDC}" presName="spaceRect" presStyleCnt="0"/>
      <dgm:spPr/>
    </dgm:pt>
    <dgm:pt modelId="{BF6AB513-F6E3-4405-8359-CB5C47BC8088}" type="pres">
      <dgm:prSet presAssocID="{DAC89A56-2B2B-4A48-A9F5-F92378FC6CDC}" presName="parTx" presStyleLbl="revTx" presStyleIdx="3" presStyleCnt="6">
        <dgm:presLayoutVars>
          <dgm:chMax val="0"/>
          <dgm:chPref val="0"/>
        </dgm:presLayoutVars>
      </dgm:prSet>
      <dgm:spPr/>
    </dgm:pt>
    <dgm:pt modelId="{DF555877-A59E-4A7F-80E4-A5801905EF7A}" type="pres">
      <dgm:prSet presAssocID="{21D4663E-86F4-48CE-B031-3EE84C296424}" presName="sibTrans" presStyleCnt="0"/>
      <dgm:spPr/>
    </dgm:pt>
    <dgm:pt modelId="{BE3D5DD1-B1B9-4636-8115-3DBF25A7B887}" type="pres">
      <dgm:prSet presAssocID="{F985C7A5-4224-44F6-9125-6BA139A66F01}" presName="compNode" presStyleCnt="0"/>
      <dgm:spPr/>
    </dgm:pt>
    <dgm:pt modelId="{5B89AEC2-120B-42B0-A72A-0A3DEFEA264D}" type="pres">
      <dgm:prSet presAssocID="{F985C7A5-4224-44F6-9125-6BA139A66F01}" presName="bgRect" presStyleLbl="bgShp" presStyleIdx="4" presStyleCnt="6"/>
      <dgm:spPr/>
    </dgm:pt>
    <dgm:pt modelId="{5B90BEB0-B9E3-45C9-BCD0-7BC9E0AE7B34}" type="pres">
      <dgm:prSet presAssocID="{F985C7A5-4224-44F6-9125-6BA139A66F0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7F0B5E37-1601-4C58-A2DD-EE1406BBC5EE}" type="pres">
      <dgm:prSet presAssocID="{F985C7A5-4224-44F6-9125-6BA139A66F01}" presName="spaceRect" presStyleCnt="0"/>
      <dgm:spPr/>
    </dgm:pt>
    <dgm:pt modelId="{5F86272F-F30B-4881-9981-88B3B69F321B}" type="pres">
      <dgm:prSet presAssocID="{F985C7A5-4224-44F6-9125-6BA139A66F01}" presName="parTx" presStyleLbl="revTx" presStyleIdx="4" presStyleCnt="6">
        <dgm:presLayoutVars>
          <dgm:chMax val="0"/>
          <dgm:chPref val="0"/>
        </dgm:presLayoutVars>
      </dgm:prSet>
      <dgm:spPr/>
    </dgm:pt>
    <dgm:pt modelId="{FD5DA088-F685-4263-A7CE-39796B48F712}" type="pres">
      <dgm:prSet presAssocID="{343B76D0-5323-49C5-9D6F-951DA1A09E2D}" presName="sibTrans" presStyleCnt="0"/>
      <dgm:spPr/>
    </dgm:pt>
    <dgm:pt modelId="{9D78C2E9-4620-4646-847B-EE5EB80B2F3A}" type="pres">
      <dgm:prSet presAssocID="{58C5051C-45B1-4178-92E7-7A511B0A3DB4}" presName="compNode" presStyleCnt="0"/>
      <dgm:spPr/>
    </dgm:pt>
    <dgm:pt modelId="{027A8E26-5E9E-494E-BAC0-8A309D7CF1A9}" type="pres">
      <dgm:prSet presAssocID="{58C5051C-45B1-4178-92E7-7A511B0A3DB4}" presName="bgRect" presStyleLbl="bgShp" presStyleIdx="5" presStyleCnt="6"/>
      <dgm:spPr/>
    </dgm:pt>
    <dgm:pt modelId="{856B4DA3-ABF9-41EC-B2F3-FDF28822EE86}" type="pres">
      <dgm:prSet presAssocID="{58C5051C-45B1-4178-92E7-7A511B0A3DB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ductor"/>
        </a:ext>
      </dgm:extLst>
    </dgm:pt>
    <dgm:pt modelId="{4F5BED14-5C5B-4CAD-BA98-53CFDB854A73}" type="pres">
      <dgm:prSet presAssocID="{58C5051C-45B1-4178-92E7-7A511B0A3DB4}" presName="spaceRect" presStyleCnt="0"/>
      <dgm:spPr/>
    </dgm:pt>
    <dgm:pt modelId="{8C1E0995-86B4-4CAC-B319-DB0520DCE5CF}" type="pres">
      <dgm:prSet presAssocID="{58C5051C-45B1-4178-92E7-7A511B0A3DB4}" presName="parTx" presStyleLbl="revTx" presStyleIdx="5" presStyleCnt="6">
        <dgm:presLayoutVars>
          <dgm:chMax val="0"/>
          <dgm:chPref val="0"/>
        </dgm:presLayoutVars>
      </dgm:prSet>
      <dgm:spPr/>
    </dgm:pt>
  </dgm:ptLst>
  <dgm:cxnLst>
    <dgm:cxn modelId="{EE4F0A10-4189-42AB-BE0A-65FDAB0F350A}" srcId="{87374186-7782-4A12-AE89-963CAD84341C}" destId="{7AB25ACD-6C41-4FDE-9F43-1091C74F0B52}" srcOrd="2" destOrd="0" parTransId="{C29AF7D9-70C4-414D-A3AE-5A0B28805916}" sibTransId="{5B35F48A-B192-4DA1-92AD-93F3BE5F2939}"/>
    <dgm:cxn modelId="{38AD5B1C-EE39-4153-97DB-F1FE1984105E}" srcId="{87374186-7782-4A12-AE89-963CAD84341C}" destId="{F985C7A5-4224-44F6-9125-6BA139A66F01}" srcOrd="4" destOrd="0" parTransId="{EEF389AD-9DF1-4DF2-9839-838EC4499C04}" sibTransId="{343B76D0-5323-49C5-9D6F-951DA1A09E2D}"/>
    <dgm:cxn modelId="{9EEC342A-64D8-489B-B4E9-DA9E62A544A6}" type="presOf" srcId="{7AB25ACD-6C41-4FDE-9F43-1091C74F0B52}" destId="{EEDB6816-FC8C-4180-8C8A-19A2252156D9}" srcOrd="0" destOrd="0" presId="urn:microsoft.com/office/officeart/2018/2/layout/IconVerticalSolidList"/>
    <dgm:cxn modelId="{5807E32B-390C-4908-8F66-059BCE9EBB6F}" type="presOf" srcId="{87374186-7782-4A12-AE89-963CAD84341C}" destId="{7E2F41CB-6106-460B-BABB-3473B629633E}" srcOrd="0" destOrd="0" presId="urn:microsoft.com/office/officeart/2018/2/layout/IconVerticalSolidList"/>
    <dgm:cxn modelId="{6BC1D862-2FFE-4C38-AC1A-0774C52F74DA}" type="presOf" srcId="{DAC89A56-2B2B-4A48-A9F5-F92378FC6CDC}" destId="{BF6AB513-F6E3-4405-8359-CB5C47BC8088}" srcOrd="0" destOrd="0" presId="urn:microsoft.com/office/officeart/2018/2/layout/IconVerticalSolidList"/>
    <dgm:cxn modelId="{19F0596B-9F7F-4468-B326-0532F7ADBAF8}" type="presOf" srcId="{D9FDC5E5-0FAB-48DF-BD06-4AD437BE217B}" destId="{843C1F1D-3AB3-4948-8EAE-B3F66FA4F500}" srcOrd="0" destOrd="0" presId="urn:microsoft.com/office/officeart/2018/2/layout/IconVerticalSolidList"/>
    <dgm:cxn modelId="{B7ECDA5A-20B5-453D-839A-709F323497EB}" srcId="{87374186-7782-4A12-AE89-963CAD84341C}" destId="{58C5051C-45B1-4178-92E7-7A511B0A3DB4}" srcOrd="5" destOrd="0" parTransId="{CF78308D-6AB3-4E00-8992-8681657BD75D}" sibTransId="{D929911D-0FD8-4CAF-9833-8D2EA6887B87}"/>
    <dgm:cxn modelId="{8FAEFC8C-E96A-47F0-9659-F294A2B4C483}" type="presOf" srcId="{A0959686-79D1-4A04-9E40-EB9981FC1713}" destId="{DDBACB5F-BCA2-473C-AD53-632138FE01CD}" srcOrd="0" destOrd="0" presId="urn:microsoft.com/office/officeart/2018/2/layout/IconVerticalSolidList"/>
    <dgm:cxn modelId="{3CA2108D-7CEB-479D-AF78-C12CA764097C}" type="presOf" srcId="{58C5051C-45B1-4178-92E7-7A511B0A3DB4}" destId="{8C1E0995-86B4-4CAC-B319-DB0520DCE5CF}" srcOrd="0" destOrd="0" presId="urn:microsoft.com/office/officeart/2018/2/layout/IconVerticalSolidList"/>
    <dgm:cxn modelId="{56CD4CBE-BC99-4614-81B5-7B2EC6599EDE}" srcId="{87374186-7782-4A12-AE89-963CAD84341C}" destId="{A0959686-79D1-4A04-9E40-EB9981FC1713}" srcOrd="0" destOrd="0" parTransId="{D88E0A95-A7A8-4C92-B8BD-543F9ADC8838}" sibTransId="{DCA6E9E4-85AB-42C9-A2BD-31E89436BA13}"/>
    <dgm:cxn modelId="{7ECEEFC9-5D16-4EA1-9685-BAF676743F80}" srcId="{87374186-7782-4A12-AE89-963CAD84341C}" destId="{DAC89A56-2B2B-4A48-A9F5-F92378FC6CDC}" srcOrd="3" destOrd="0" parTransId="{E975A5E8-5600-4744-B6F2-9C40D69EB1EC}" sibTransId="{21D4663E-86F4-48CE-B031-3EE84C296424}"/>
    <dgm:cxn modelId="{AE30D0CF-5793-4C95-A86E-0E040C10E03C}" type="presOf" srcId="{F985C7A5-4224-44F6-9125-6BA139A66F01}" destId="{5F86272F-F30B-4881-9981-88B3B69F321B}" srcOrd="0" destOrd="0" presId="urn:microsoft.com/office/officeart/2018/2/layout/IconVerticalSolidList"/>
    <dgm:cxn modelId="{4F449FFD-BA6A-416D-B876-0CD07712A050}" srcId="{87374186-7782-4A12-AE89-963CAD84341C}" destId="{D9FDC5E5-0FAB-48DF-BD06-4AD437BE217B}" srcOrd="1" destOrd="0" parTransId="{446D07DF-2050-4A40-A0DF-313D27E2D7F3}" sibTransId="{BB1CA2B3-9ABA-4148-A17A-516D035C6C04}"/>
    <dgm:cxn modelId="{1A852F07-1635-437F-8B71-247BF9412BA8}" type="presParOf" srcId="{7E2F41CB-6106-460B-BABB-3473B629633E}" destId="{E9A617CA-E0B5-4055-82E2-8560CD3042C2}" srcOrd="0" destOrd="0" presId="urn:microsoft.com/office/officeart/2018/2/layout/IconVerticalSolidList"/>
    <dgm:cxn modelId="{404676A6-69D0-4BA4-8670-22D8846E79FF}" type="presParOf" srcId="{E9A617CA-E0B5-4055-82E2-8560CD3042C2}" destId="{BD84B417-B1C2-4D42-99C4-146306AF4E31}" srcOrd="0" destOrd="0" presId="urn:microsoft.com/office/officeart/2018/2/layout/IconVerticalSolidList"/>
    <dgm:cxn modelId="{55C259CE-92BF-4DE7-8611-490BAF837E97}" type="presParOf" srcId="{E9A617CA-E0B5-4055-82E2-8560CD3042C2}" destId="{E69EF8CB-1AA3-49F9-B058-752CC0E4BDAC}" srcOrd="1" destOrd="0" presId="urn:microsoft.com/office/officeart/2018/2/layout/IconVerticalSolidList"/>
    <dgm:cxn modelId="{5F756A0C-E635-44E4-AC15-83BF4C69E2AA}" type="presParOf" srcId="{E9A617CA-E0B5-4055-82E2-8560CD3042C2}" destId="{2A3CECF3-3D86-4EC5-8023-C366C5E1C9A2}" srcOrd="2" destOrd="0" presId="urn:microsoft.com/office/officeart/2018/2/layout/IconVerticalSolidList"/>
    <dgm:cxn modelId="{2BF807C0-388D-4FCB-A91D-AEF9F1A93204}" type="presParOf" srcId="{E9A617CA-E0B5-4055-82E2-8560CD3042C2}" destId="{DDBACB5F-BCA2-473C-AD53-632138FE01CD}" srcOrd="3" destOrd="0" presId="urn:microsoft.com/office/officeart/2018/2/layout/IconVerticalSolidList"/>
    <dgm:cxn modelId="{D9D0C8E9-D8DA-4363-9744-868689490DBD}" type="presParOf" srcId="{7E2F41CB-6106-460B-BABB-3473B629633E}" destId="{92816884-1715-4C20-B266-B2D1965ACE2E}" srcOrd="1" destOrd="0" presId="urn:microsoft.com/office/officeart/2018/2/layout/IconVerticalSolidList"/>
    <dgm:cxn modelId="{359B2D90-C967-4231-BCF9-62E5C1FDC713}" type="presParOf" srcId="{7E2F41CB-6106-460B-BABB-3473B629633E}" destId="{53A985E3-CBCD-4924-A36F-3DA6D023F06B}" srcOrd="2" destOrd="0" presId="urn:microsoft.com/office/officeart/2018/2/layout/IconVerticalSolidList"/>
    <dgm:cxn modelId="{4CBB294F-D117-476B-9FC8-F9930ED67A21}" type="presParOf" srcId="{53A985E3-CBCD-4924-A36F-3DA6D023F06B}" destId="{64CEE9BD-1E9A-452E-BC26-9C009DF63DB2}" srcOrd="0" destOrd="0" presId="urn:microsoft.com/office/officeart/2018/2/layout/IconVerticalSolidList"/>
    <dgm:cxn modelId="{A3007868-8D3D-4529-8C08-F4E562BFBE86}" type="presParOf" srcId="{53A985E3-CBCD-4924-A36F-3DA6D023F06B}" destId="{E36E5989-6985-4407-851A-7A433A19BC8A}" srcOrd="1" destOrd="0" presId="urn:microsoft.com/office/officeart/2018/2/layout/IconVerticalSolidList"/>
    <dgm:cxn modelId="{943FC6C2-DA26-4A59-9FFE-CC53473B30CC}" type="presParOf" srcId="{53A985E3-CBCD-4924-A36F-3DA6D023F06B}" destId="{8874C714-5FDD-4B61-8C86-8AEE4C368722}" srcOrd="2" destOrd="0" presId="urn:microsoft.com/office/officeart/2018/2/layout/IconVerticalSolidList"/>
    <dgm:cxn modelId="{94DCD21F-C3D1-4846-8BAB-F134739B1365}" type="presParOf" srcId="{53A985E3-CBCD-4924-A36F-3DA6D023F06B}" destId="{843C1F1D-3AB3-4948-8EAE-B3F66FA4F500}" srcOrd="3" destOrd="0" presId="urn:microsoft.com/office/officeart/2018/2/layout/IconVerticalSolidList"/>
    <dgm:cxn modelId="{8E5E4CE7-C4D9-40E8-B451-A9E32E35E672}" type="presParOf" srcId="{7E2F41CB-6106-460B-BABB-3473B629633E}" destId="{8DF353D6-AFDA-4B15-AB86-A3FDEB7ACBE0}" srcOrd="3" destOrd="0" presId="urn:microsoft.com/office/officeart/2018/2/layout/IconVerticalSolidList"/>
    <dgm:cxn modelId="{6D85E691-BDAC-4461-8BC6-90C289D6F9F7}" type="presParOf" srcId="{7E2F41CB-6106-460B-BABB-3473B629633E}" destId="{EB01BF88-D275-492C-AD68-54F0C896D669}" srcOrd="4" destOrd="0" presId="urn:microsoft.com/office/officeart/2018/2/layout/IconVerticalSolidList"/>
    <dgm:cxn modelId="{95E076EE-396E-4118-B0A7-594F8E5C97F0}" type="presParOf" srcId="{EB01BF88-D275-492C-AD68-54F0C896D669}" destId="{0DBCC52D-2245-4887-8C54-39CE6519A756}" srcOrd="0" destOrd="0" presId="urn:microsoft.com/office/officeart/2018/2/layout/IconVerticalSolidList"/>
    <dgm:cxn modelId="{80AF0C4C-3ED7-494F-A6AB-7F0C78DC2D92}" type="presParOf" srcId="{EB01BF88-D275-492C-AD68-54F0C896D669}" destId="{1FB2CAA5-C28A-4C0D-B31A-22A3D4D9489A}" srcOrd="1" destOrd="0" presId="urn:microsoft.com/office/officeart/2018/2/layout/IconVerticalSolidList"/>
    <dgm:cxn modelId="{A176A8D7-EA45-4D5A-A9D3-4AEB3941954D}" type="presParOf" srcId="{EB01BF88-D275-492C-AD68-54F0C896D669}" destId="{22DD1386-F225-4F4F-8E2A-0CF95032E9AA}" srcOrd="2" destOrd="0" presId="urn:microsoft.com/office/officeart/2018/2/layout/IconVerticalSolidList"/>
    <dgm:cxn modelId="{3FC94507-BCCC-4CB9-B070-693D2EFAA851}" type="presParOf" srcId="{EB01BF88-D275-492C-AD68-54F0C896D669}" destId="{EEDB6816-FC8C-4180-8C8A-19A2252156D9}" srcOrd="3" destOrd="0" presId="urn:microsoft.com/office/officeart/2018/2/layout/IconVerticalSolidList"/>
    <dgm:cxn modelId="{6CA041BA-BA10-4789-958C-E37B22EF24D4}" type="presParOf" srcId="{7E2F41CB-6106-460B-BABB-3473B629633E}" destId="{74ACDA4C-F3B5-4C0B-910D-69821C0FBC15}" srcOrd="5" destOrd="0" presId="urn:microsoft.com/office/officeart/2018/2/layout/IconVerticalSolidList"/>
    <dgm:cxn modelId="{9A661908-06BC-43B8-8F68-F3C6E0D830D1}" type="presParOf" srcId="{7E2F41CB-6106-460B-BABB-3473B629633E}" destId="{9B55DAB8-51B1-4FF5-8B10-68C7BC533401}" srcOrd="6" destOrd="0" presId="urn:microsoft.com/office/officeart/2018/2/layout/IconVerticalSolidList"/>
    <dgm:cxn modelId="{678C0B9E-0EC8-49E3-BD61-A222C7FEF1BA}" type="presParOf" srcId="{9B55DAB8-51B1-4FF5-8B10-68C7BC533401}" destId="{9FF94D2C-F3DC-4428-9C40-AD8AEF597A15}" srcOrd="0" destOrd="0" presId="urn:microsoft.com/office/officeart/2018/2/layout/IconVerticalSolidList"/>
    <dgm:cxn modelId="{ABAD5FFE-5075-4892-99BB-89BE9BEB8DED}" type="presParOf" srcId="{9B55DAB8-51B1-4FF5-8B10-68C7BC533401}" destId="{B5B7F269-B7E6-46AE-B62F-852E1A202E24}" srcOrd="1" destOrd="0" presId="urn:microsoft.com/office/officeart/2018/2/layout/IconVerticalSolidList"/>
    <dgm:cxn modelId="{49D9E560-F788-4B34-B842-24999DC0553F}" type="presParOf" srcId="{9B55DAB8-51B1-4FF5-8B10-68C7BC533401}" destId="{6AC16154-70D4-4DB7-8C8E-8365842F4566}" srcOrd="2" destOrd="0" presId="urn:microsoft.com/office/officeart/2018/2/layout/IconVerticalSolidList"/>
    <dgm:cxn modelId="{C2645402-182A-4030-9705-322A3D4199E9}" type="presParOf" srcId="{9B55DAB8-51B1-4FF5-8B10-68C7BC533401}" destId="{BF6AB513-F6E3-4405-8359-CB5C47BC8088}" srcOrd="3" destOrd="0" presId="urn:microsoft.com/office/officeart/2018/2/layout/IconVerticalSolidList"/>
    <dgm:cxn modelId="{47CF333E-0D6A-4292-A40C-BBCF559AD0BB}" type="presParOf" srcId="{7E2F41CB-6106-460B-BABB-3473B629633E}" destId="{DF555877-A59E-4A7F-80E4-A5801905EF7A}" srcOrd="7" destOrd="0" presId="urn:microsoft.com/office/officeart/2018/2/layout/IconVerticalSolidList"/>
    <dgm:cxn modelId="{D5E114C2-1A2B-4B5D-869E-4489C306B980}" type="presParOf" srcId="{7E2F41CB-6106-460B-BABB-3473B629633E}" destId="{BE3D5DD1-B1B9-4636-8115-3DBF25A7B887}" srcOrd="8" destOrd="0" presId="urn:microsoft.com/office/officeart/2018/2/layout/IconVerticalSolidList"/>
    <dgm:cxn modelId="{383E20E7-4F1D-4A38-824A-3CE4B67A1FA7}" type="presParOf" srcId="{BE3D5DD1-B1B9-4636-8115-3DBF25A7B887}" destId="{5B89AEC2-120B-42B0-A72A-0A3DEFEA264D}" srcOrd="0" destOrd="0" presId="urn:microsoft.com/office/officeart/2018/2/layout/IconVerticalSolidList"/>
    <dgm:cxn modelId="{942B0C43-B4FC-4C99-AD28-FBFDFE4EB103}" type="presParOf" srcId="{BE3D5DD1-B1B9-4636-8115-3DBF25A7B887}" destId="{5B90BEB0-B9E3-45C9-BCD0-7BC9E0AE7B34}" srcOrd="1" destOrd="0" presId="urn:microsoft.com/office/officeart/2018/2/layout/IconVerticalSolidList"/>
    <dgm:cxn modelId="{15BD9108-6D41-48D1-8671-C02C54A0128F}" type="presParOf" srcId="{BE3D5DD1-B1B9-4636-8115-3DBF25A7B887}" destId="{7F0B5E37-1601-4C58-A2DD-EE1406BBC5EE}" srcOrd="2" destOrd="0" presId="urn:microsoft.com/office/officeart/2018/2/layout/IconVerticalSolidList"/>
    <dgm:cxn modelId="{D1CF5252-A9C1-461C-8DD1-894838286CEB}" type="presParOf" srcId="{BE3D5DD1-B1B9-4636-8115-3DBF25A7B887}" destId="{5F86272F-F30B-4881-9981-88B3B69F321B}" srcOrd="3" destOrd="0" presId="urn:microsoft.com/office/officeart/2018/2/layout/IconVerticalSolidList"/>
    <dgm:cxn modelId="{EA860669-F7B5-433F-BDDC-C4DBFE422FDA}" type="presParOf" srcId="{7E2F41CB-6106-460B-BABB-3473B629633E}" destId="{FD5DA088-F685-4263-A7CE-39796B48F712}" srcOrd="9" destOrd="0" presId="urn:microsoft.com/office/officeart/2018/2/layout/IconVerticalSolidList"/>
    <dgm:cxn modelId="{62693F46-5931-4756-9C6E-B7F7F1374CC8}" type="presParOf" srcId="{7E2F41CB-6106-460B-BABB-3473B629633E}" destId="{9D78C2E9-4620-4646-847B-EE5EB80B2F3A}" srcOrd="10" destOrd="0" presId="urn:microsoft.com/office/officeart/2018/2/layout/IconVerticalSolidList"/>
    <dgm:cxn modelId="{3D7C2AB2-D4E4-4FF2-B512-3D2881EA3DAF}" type="presParOf" srcId="{9D78C2E9-4620-4646-847B-EE5EB80B2F3A}" destId="{027A8E26-5E9E-494E-BAC0-8A309D7CF1A9}" srcOrd="0" destOrd="0" presId="urn:microsoft.com/office/officeart/2018/2/layout/IconVerticalSolidList"/>
    <dgm:cxn modelId="{EF6FF7A8-DB6A-4105-ABE8-7EDE914AE133}" type="presParOf" srcId="{9D78C2E9-4620-4646-847B-EE5EB80B2F3A}" destId="{856B4DA3-ABF9-41EC-B2F3-FDF28822EE86}" srcOrd="1" destOrd="0" presId="urn:microsoft.com/office/officeart/2018/2/layout/IconVerticalSolidList"/>
    <dgm:cxn modelId="{45209C97-CA63-4109-B158-95611FAA4822}" type="presParOf" srcId="{9D78C2E9-4620-4646-847B-EE5EB80B2F3A}" destId="{4F5BED14-5C5B-4CAD-BA98-53CFDB854A73}" srcOrd="2" destOrd="0" presId="urn:microsoft.com/office/officeart/2018/2/layout/IconVerticalSolidList"/>
    <dgm:cxn modelId="{EBB39178-0C0E-4AE6-AC91-6EAA834CB533}" type="presParOf" srcId="{9D78C2E9-4620-4646-847B-EE5EB80B2F3A}" destId="{8C1E0995-86B4-4CAC-B319-DB0520DCE5C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093D47-981A-4173-A441-B25E73D268B6}"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CEE6BE7C-CDB9-4908-A27B-85CDD38E69F9}">
      <dgm:prSet/>
      <dgm:spPr/>
      <dgm:t>
        <a:bodyPr/>
        <a:lstStyle/>
        <a:p>
          <a:pPr rtl="0"/>
          <a:r>
            <a:rPr lang="en-GB">
              <a:latin typeface="Calibri Light" panose="020F0302020204030204"/>
            </a:rPr>
            <a:t> Effective</a:t>
          </a:r>
          <a:r>
            <a:rPr lang="en-GB"/>
            <a:t> communication is not just about what you say but also how you say </a:t>
          </a:r>
          <a:r>
            <a:rPr lang="en-GB">
              <a:latin typeface="Calibri Light" panose="020F0302020204030204"/>
            </a:rPr>
            <a:t>&amp; present</a:t>
          </a:r>
          <a:r>
            <a:rPr lang="en-GB"/>
            <a:t> it visually</a:t>
          </a:r>
          <a:endParaRPr lang="en-US"/>
        </a:p>
      </dgm:t>
    </dgm:pt>
    <dgm:pt modelId="{54747563-FEC8-4E7F-A66C-7AA6A3ED4459}" type="parTrans" cxnId="{E487A27F-0AAC-4912-B14B-7ADFBE86530B}">
      <dgm:prSet/>
      <dgm:spPr/>
      <dgm:t>
        <a:bodyPr/>
        <a:lstStyle/>
        <a:p>
          <a:endParaRPr lang="en-US"/>
        </a:p>
      </dgm:t>
    </dgm:pt>
    <dgm:pt modelId="{FE9C58F4-1039-4547-A02E-C81276D8C77F}" type="sibTrans" cxnId="{E487A27F-0AAC-4912-B14B-7ADFBE86530B}">
      <dgm:prSet/>
      <dgm:spPr/>
      <dgm:t>
        <a:bodyPr/>
        <a:lstStyle/>
        <a:p>
          <a:endParaRPr lang="en-US"/>
        </a:p>
      </dgm:t>
    </dgm:pt>
    <dgm:pt modelId="{54A27276-5736-485C-99FC-7072E6D22F18}">
      <dgm:prSet/>
      <dgm:spPr/>
      <dgm:t>
        <a:bodyPr/>
        <a:lstStyle/>
        <a:p>
          <a:pPr rtl="0"/>
          <a:r>
            <a:rPr lang="en-GB"/>
            <a:t>Practice and refine your skills</a:t>
          </a:r>
          <a:r>
            <a:rPr lang="en-GB">
              <a:latin typeface="Calibri Light" panose="020F0302020204030204"/>
            </a:rPr>
            <a:t> / </a:t>
          </a:r>
          <a:r>
            <a:rPr lang="en-GB" err="1">
              <a:latin typeface="Calibri Light" panose="020F0302020204030204"/>
            </a:rPr>
            <a:t>Ymarfer</a:t>
          </a:r>
          <a:r>
            <a:rPr lang="en-GB">
              <a:latin typeface="Calibri Light" panose="020F0302020204030204"/>
            </a:rPr>
            <a:t> a </a:t>
          </a:r>
          <a:r>
            <a:rPr lang="en-GB" err="1">
              <a:latin typeface="Calibri Light" panose="020F0302020204030204"/>
            </a:rPr>
            <a:t>mireinio</a:t>
          </a:r>
          <a:r>
            <a:rPr lang="en-GB">
              <a:latin typeface="Calibri Light" panose="020F0302020204030204"/>
            </a:rPr>
            <a:t> </a:t>
          </a:r>
          <a:r>
            <a:rPr lang="en-GB" err="1">
              <a:latin typeface="Calibri Light" panose="020F0302020204030204"/>
            </a:rPr>
            <a:t>eich</a:t>
          </a:r>
          <a:r>
            <a:rPr lang="en-GB">
              <a:latin typeface="Calibri Light" panose="020F0302020204030204"/>
            </a:rPr>
            <a:t> </a:t>
          </a:r>
          <a:r>
            <a:rPr lang="en-GB" err="1">
              <a:latin typeface="Calibri Light" panose="020F0302020204030204"/>
            </a:rPr>
            <a:t>sgiliau</a:t>
          </a:r>
          <a:endParaRPr lang="en-GB"/>
        </a:p>
      </dgm:t>
    </dgm:pt>
    <dgm:pt modelId="{7AB67507-0FF6-4957-9217-D7DC0AF719C4}" type="parTrans" cxnId="{B210FA76-266B-4621-A21C-940019318270}">
      <dgm:prSet/>
      <dgm:spPr/>
      <dgm:t>
        <a:bodyPr/>
        <a:lstStyle/>
        <a:p>
          <a:endParaRPr lang="en-US"/>
        </a:p>
      </dgm:t>
    </dgm:pt>
    <dgm:pt modelId="{570B3A10-13B3-4223-8B72-26EC8A3B39DA}" type="sibTrans" cxnId="{B210FA76-266B-4621-A21C-940019318270}">
      <dgm:prSet/>
      <dgm:spPr/>
      <dgm:t>
        <a:bodyPr/>
        <a:lstStyle/>
        <a:p>
          <a:endParaRPr lang="en-US"/>
        </a:p>
      </dgm:t>
    </dgm:pt>
    <dgm:pt modelId="{9C66B6AA-1E9B-4296-89E2-B7BD43A86427}">
      <dgm:prSet/>
      <dgm:spPr/>
      <dgm:t>
        <a:bodyPr/>
        <a:lstStyle/>
        <a:p>
          <a:pPr rtl="0"/>
          <a:r>
            <a:rPr lang="en-GB"/>
            <a:t>Get feedback</a:t>
          </a:r>
          <a:r>
            <a:rPr lang="en-GB">
              <a:latin typeface="Calibri Light" panose="020F0302020204030204"/>
            </a:rPr>
            <a:t>  / </a:t>
          </a:r>
          <a:r>
            <a:rPr lang="en-GB" dirty="0" err="1">
              <a:latin typeface="Calibri Light" panose="020F0302020204030204"/>
            </a:rPr>
            <a:t>Derbyn</a:t>
          </a:r>
          <a:r>
            <a:rPr lang="en-GB" dirty="0">
              <a:latin typeface="Calibri Light" panose="020F0302020204030204"/>
            </a:rPr>
            <a:t> </a:t>
          </a:r>
          <a:r>
            <a:rPr lang="en-GB" dirty="0" err="1">
              <a:latin typeface="Calibri Light" panose="020F0302020204030204"/>
            </a:rPr>
            <a:t>adborth</a:t>
          </a:r>
          <a:r>
            <a:rPr lang="en-GB" dirty="0">
              <a:latin typeface="Calibri Light" panose="020F0302020204030204"/>
            </a:rPr>
            <a:t> </a:t>
          </a:r>
          <a:endParaRPr lang="en-US" dirty="0"/>
        </a:p>
      </dgm:t>
    </dgm:pt>
    <dgm:pt modelId="{CD4FC48A-E15B-483A-A4A3-584032D6C133}" type="parTrans" cxnId="{2A67EC7F-9A40-466A-8229-CD2FD10BD17A}">
      <dgm:prSet/>
      <dgm:spPr/>
      <dgm:t>
        <a:bodyPr/>
        <a:lstStyle/>
        <a:p>
          <a:endParaRPr lang="en-US"/>
        </a:p>
      </dgm:t>
    </dgm:pt>
    <dgm:pt modelId="{67DFCAA9-336B-4D21-B76C-77193EA3BDE4}" type="sibTrans" cxnId="{2A67EC7F-9A40-466A-8229-CD2FD10BD17A}">
      <dgm:prSet/>
      <dgm:spPr/>
      <dgm:t>
        <a:bodyPr/>
        <a:lstStyle/>
        <a:p>
          <a:endParaRPr lang="en-US"/>
        </a:p>
      </dgm:t>
    </dgm:pt>
    <dgm:pt modelId="{C6BB2504-7AFB-4114-ACB2-574A8CE0373C}">
      <dgm:prSet/>
      <dgm:spPr/>
      <dgm:t>
        <a:bodyPr/>
        <a:lstStyle/>
        <a:p>
          <a:pPr rtl="0"/>
          <a:r>
            <a:rPr lang="en-GB"/>
            <a:t>Embrace your unique style and personality</a:t>
          </a:r>
          <a:r>
            <a:rPr lang="en-GB">
              <a:latin typeface="Calibri Light" panose="020F0302020204030204"/>
            </a:rPr>
            <a:t>! / </a:t>
          </a:r>
          <a:r>
            <a:rPr lang="en-GB" err="1">
              <a:latin typeface="Calibri Light" panose="020F0302020204030204"/>
            </a:rPr>
            <a:t>Cyfloedio</a:t>
          </a:r>
          <a:r>
            <a:rPr lang="en-GB">
              <a:latin typeface="Calibri Light" panose="020F0302020204030204"/>
            </a:rPr>
            <a:t> </a:t>
          </a:r>
          <a:r>
            <a:rPr lang="en-GB" err="1">
              <a:latin typeface="Calibri Light" panose="020F0302020204030204"/>
            </a:rPr>
            <a:t>eich</a:t>
          </a:r>
          <a:r>
            <a:rPr lang="en-GB">
              <a:latin typeface="Calibri Light" panose="020F0302020204030204"/>
            </a:rPr>
            <a:t> </a:t>
          </a:r>
          <a:r>
            <a:rPr lang="en-GB" err="1">
              <a:latin typeface="Calibri Light" panose="020F0302020204030204"/>
            </a:rPr>
            <a:t>steil</a:t>
          </a:r>
          <a:r>
            <a:rPr lang="en-GB">
              <a:latin typeface="Calibri Light" panose="020F0302020204030204"/>
            </a:rPr>
            <a:t> </a:t>
          </a:r>
          <a:r>
            <a:rPr lang="en-GB" err="1">
              <a:latin typeface="Calibri Light" panose="020F0302020204030204"/>
            </a:rPr>
            <a:t>arbennig</a:t>
          </a:r>
          <a:r>
            <a:rPr lang="en-GB">
              <a:latin typeface="Calibri Light" panose="020F0302020204030204"/>
            </a:rPr>
            <a:t> </a:t>
          </a:r>
          <a:r>
            <a:rPr lang="en-GB" err="1">
              <a:latin typeface="Calibri Light" panose="020F0302020204030204"/>
            </a:rPr>
            <a:t>a'ch</a:t>
          </a:r>
          <a:r>
            <a:rPr lang="en-GB">
              <a:latin typeface="Calibri Light" panose="020F0302020204030204"/>
            </a:rPr>
            <a:t> </a:t>
          </a:r>
          <a:r>
            <a:rPr lang="en-GB" err="1">
              <a:latin typeface="Calibri Light" panose="020F0302020204030204"/>
            </a:rPr>
            <a:t>personoliaeth</a:t>
          </a:r>
          <a:r>
            <a:rPr lang="en-GB">
              <a:latin typeface="Calibri Light" panose="020F0302020204030204"/>
            </a:rPr>
            <a:t>!</a:t>
          </a:r>
          <a:endParaRPr lang="en-US"/>
        </a:p>
      </dgm:t>
    </dgm:pt>
    <dgm:pt modelId="{6041DB0B-1F05-45A7-BF52-67797594BD21}" type="parTrans" cxnId="{CDF0170A-A11E-4C83-ADA1-E8B3A01CF3B3}">
      <dgm:prSet/>
      <dgm:spPr/>
      <dgm:t>
        <a:bodyPr/>
        <a:lstStyle/>
        <a:p>
          <a:endParaRPr lang="en-US"/>
        </a:p>
      </dgm:t>
    </dgm:pt>
    <dgm:pt modelId="{FDFC4306-0DAB-4E10-BB58-430B4003E0CF}" type="sibTrans" cxnId="{CDF0170A-A11E-4C83-ADA1-E8B3A01CF3B3}">
      <dgm:prSet/>
      <dgm:spPr/>
      <dgm:t>
        <a:bodyPr/>
        <a:lstStyle/>
        <a:p>
          <a:endParaRPr lang="en-US"/>
        </a:p>
      </dgm:t>
    </dgm:pt>
    <dgm:pt modelId="{B7F5172F-0E84-43D9-8751-DF735FE2BFD9}" type="pres">
      <dgm:prSet presAssocID="{D2093D47-981A-4173-A441-B25E73D268B6}" presName="Name0" presStyleCnt="0">
        <dgm:presLayoutVars>
          <dgm:dir/>
          <dgm:resizeHandles val="exact"/>
        </dgm:presLayoutVars>
      </dgm:prSet>
      <dgm:spPr/>
    </dgm:pt>
    <dgm:pt modelId="{2DDD4DB5-BCFE-4F18-93A6-FC726617295C}" type="pres">
      <dgm:prSet presAssocID="{CEE6BE7C-CDB9-4908-A27B-85CDD38E69F9}" presName="node" presStyleLbl="node1" presStyleIdx="0" presStyleCnt="4">
        <dgm:presLayoutVars>
          <dgm:bulletEnabled val="1"/>
        </dgm:presLayoutVars>
      </dgm:prSet>
      <dgm:spPr/>
    </dgm:pt>
    <dgm:pt modelId="{C3F91DA1-F143-4AE8-8464-EE2A99C8201B}" type="pres">
      <dgm:prSet presAssocID="{FE9C58F4-1039-4547-A02E-C81276D8C77F}" presName="sibTrans" presStyleLbl="sibTrans1D1" presStyleIdx="0" presStyleCnt="3"/>
      <dgm:spPr/>
    </dgm:pt>
    <dgm:pt modelId="{B3BF8DCF-433D-4A9C-A092-B794D3B43725}" type="pres">
      <dgm:prSet presAssocID="{FE9C58F4-1039-4547-A02E-C81276D8C77F}" presName="connectorText" presStyleLbl="sibTrans1D1" presStyleIdx="0" presStyleCnt="3"/>
      <dgm:spPr/>
    </dgm:pt>
    <dgm:pt modelId="{78D46091-00F9-4D0C-9670-A714506DD2B6}" type="pres">
      <dgm:prSet presAssocID="{54A27276-5736-485C-99FC-7072E6D22F18}" presName="node" presStyleLbl="node1" presStyleIdx="1" presStyleCnt="4">
        <dgm:presLayoutVars>
          <dgm:bulletEnabled val="1"/>
        </dgm:presLayoutVars>
      </dgm:prSet>
      <dgm:spPr/>
    </dgm:pt>
    <dgm:pt modelId="{8BB2C0E3-1801-40D2-BCA6-28D01029D0A5}" type="pres">
      <dgm:prSet presAssocID="{570B3A10-13B3-4223-8B72-26EC8A3B39DA}" presName="sibTrans" presStyleLbl="sibTrans1D1" presStyleIdx="1" presStyleCnt="3"/>
      <dgm:spPr/>
    </dgm:pt>
    <dgm:pt modelId="{17182A03-0ED7-4928-BCE3-1DFC6FF7F926}" type="pres">
      <dgm:prSet presAssocID="{570B3A10-13B3-4223-8B72-26EC8A3B39DA}" presName="connectorText" presStyleLbl="sibTrans1D1" presStyleIdx="1" presStyleCnt="3"/>
      <dgm:spPr/>
    </dgm:pt>
    <dgm:pt modelId="{21996EBC-DD3E-4641-8787-E0CF31550B83}" type="pres">
      <dgm:prSet presAssocID="{9C66B6AA-1E9B-4296-89E2-B7BD43A86427}" presName="node" presStyleLbl="node1" presStyleIdx="2" presStyleCnt="4">
        <dgm:presLayoutVars>
          <dgm:bulletEnabled val="1"/>
        </dgm:presLayoutVars>
      </dgm:prSet>
      <dgm:spPr/>
    </dgm:pt>
    <dgm:pt modelId="{EEFEBC23-7341-4B9B-BFD6-595297C39F96}" type="pres">
      <dgm:prSet presAssocID="{67DFCAA9-336B-4D21-B76C-77193EA3BDE4}" presName="sibTrans" presStyleLbl="sibTrans1D1" presStyleIdx="2" presStyleCnt="3"/>
      <dgm:spPr/>
    </dgm:pt>
    <dgm:pt modelId="{17A7906D-6849-4FE2-9AE5-3602D7854D6E}" type="pres">
      <dgm:prSet presAssocID="{67DFCAA9-336B-4D21-B76C-77193EA3BDE4}" presName="connectorText" presStyleLbl="sibTrans1D1" presStyleIdx="2" presStyleCnt="3"/>
      <dgm:spPr/>
    </dgm:pt>
    <dgm:pt modelId="{66ECA70C-77FC-4301-A32E-2B82DAA8ABE1}" type="pres">
      <dgm:prSet presAssocID="{C6BB2504-7AFB-4114-ACB2-574A8CE0373C}" presName="node" presStyleLbl="node1" presStyleIdx="3" presStyleCnt="4">
        <dgm:presLayoutVars>
          <dgm:bulletEnabled val="1"/>
        </dgm:presLayoutVars>
      </dgm:prSet>
      <dgm:spPr/>
    </dgm:pt>
  </dgm:ptLst>
  <dgm:cxnLst>
    <dgm:cxn modelId="{CDF0170A-A11E-4C83-ADA1-E8B3A01CF3B3}" srcId="{D2093D47-981A-4173-A441-B25E73D268B6}" destId="{C6BB2504-7AFB-4114-ACB2-574A8CE0373C}" srcOrd="3" destOrd="0" parTransId="{6041DB0B-1F05-45A7-BF52-67797594BD21}" sibTransId="{FDFC4306-0DAB-4E10-BB58-430B4003E0CF}"/>
    <dgm:cxn modelId="{DFF31115-008D-4B9E-95BC-CE39ABD0E62B}" type="presOf" srcId="{54A27276-5736-485C-99FC-7072E6D22F18}" destId="{78D46091-00F9-4D0C-9670-A714506DD2B6}" srcOrd="0" destOrd="0" presId="urn:microsoft.com/office/officeart/2016/7/layout/RepeatingBendingProcessNew"/>
    <dgm:cxn modelId="{B5D69C19-3282-44B8-935A-FC9A49B4BF9A}" type="presOf" srcId="{C6BB2504-7AFB-4114-ACB2-574A8CE0373C}" destId="{66ECA70C-77FC-4301-A32E-2B82DAA8ABE1}" srcOrd="0" destOrd="0" presId="urn:microsoft.com/office/officeart/2016/7/layout/RepeatingBendingProcessNew"/>
    <dgm:cxn modelId="{AC0ECA2A-9386-4BA8-89F8-30BFCDFCA4EB}" type="presOf" srcId="{67DFCAA9-336B-4D21-B76C-77193EA3BDE4}" destId="{17A7906D-6849-4FE2-9AE5-3602D7854D6E}" srcOrd="1" destOrd="0" presId="urn:microsoft.com/office/officeart/2016/7/layout/RepeatingBendingProcessNew"/>
    <dgm:cxn modelId="{C0D9403C-5ACB-4CDB-AA8F-80887C412DDF}" type="presOf" srcId="{67DFCAA9-336B-4D21-B76C-77193EA3BDE4}" destId="{EEFEBC23-7341-4B9B-BFD6-595297C39F96}" srcOrd="0" destOrd="0" presId="urn:microsoft.com/office/officeart/2016/7/layout/RepeatingBendingProcessNew"/>
    <dgm:cxn modelId="{12E10F69-F5CC-4523-9303-E68488739652}" type="presOf" srcId="{FE9C58F4-1039-4547-A02E-C81276D8C77F}" destId="{C3F91DA1-F143-4AE8-8464-EE2A99C8201B}" srcOrd="0" destOrd="0" presId="urn:microsoft.com/office/officeart/2016/7/layout/RepeatingBendingProcessNew"/>
    <dgm:cxn modelId="{9D38A275-7E9B-40C4-8140-6E1FC9B4B511}" type="presOf" srcId="{570B3A10-13B3-4223-8B72-26EC8A3B39DA}" destId="{17182A03-0ED7-4928-BCE3-1DFC6FF7F926}" srcOrd="1" destOrd="0" presId="urn:microsoft.com/office/officeart/2016/7/layout/RepeatingBendingProcessNew"/>
    <dgm:cxn modelId="{B210FA76-266B-4621-A21C-940019318270}" srcId="{D2093D47-981A-4173-A441-B25E73D268B6}" destId="{54A27276-5736-485C-99FC-7072E6D22F18}" srcOrd="1" destOrd="0" parTransId="{7AB67507-0FF6-4957-9217-D7DC0AF719C4}" sibTransId="{570B3A10-13B3-4223-8B72-26EC8A3B39DA}"/>
    <dgm:cxn modelId="{C881A359-292D-4B1E-BE25-433A2F9C4E6A}" type="presOf" srcId="{9C66B6AA-1E9B-4296-89E2-B7BD43A86427}" destId="{21996EBC-DD3E-4641-8787-E0CF31550B83}" srcOrd="0" destOrd="0" presId="urn:microsoft.com/office/officeart/2016/7/layout/RepeatingBendingProcessNew"/>
    <dgm:cxn modelId="{E487A27F-0AAC-4912-B14B-7ADFBE86530B}" srcId="{D2093D47-981A-4173-A441-B25E73D268B6}" destId="{CEE6BE7C-CDB9-4908-A27B-85CDD38E69F9}" srcOrd="0" destOrd="0" parTransId="{54747563-FEC8-4E7F-A66C-7AA6A3ED4459}" sibTransId="{FE9C58F4-1039-4547-A02E-C81276D8C77F}"/>
    <dgm:cxn modelId="{2A67EC7F-9A40-466A-8229-CD2FD10BD17A}" srcId="{D2093D47-981A-4173-A441-B25E73D268B6}" destId="{9C66B6AA-1E9B-4296-89E2-B7BD43A86427}" srcOrd="2" destOrd="0" parTransId="{CD4FC48A-E15B-483A-A4A3-584032D6C133}" sibTransId="{67DFCAA9-336B-4D21-B76C-77193EA3BDE4}"/>
    <dgm:cxn modelId="{3ED75186-2E70-4DAB-92E6-6CC96D895CA2}" type="presOf" srcId="{CEE6BE7C-CDB9-4908-A27B-85CDD38E69F9}" destId="{2DDD4DB5-BCFE-4F18-93A6-FC726617295C}" srcOrd="0" destOrd="0" presId="urn:microsoft.com/office/officeart/2016/7/layout/RepeatingBendingProcessNew"/>
    <dgm:cxn modelId="{BC772E8C-CA5E-48C1-9260-C6BD38164353}" type="presOf" srcId="{FE9C58F4-1039-4547-A02E-C81276D8C77F}" destId="{B3BF8DCF-433D-4A9C-A092-B794D3B43725}" srcOrd="1" destOrd="0" presId="urn:microsoft.com/office/officeart/2016/7/layout/RepeatingBendingProcessNew"/>
    <dgm:cxn modelId="{76FBADBB-8D09-4F88-9236-61907F155491}" type="presOf" srcId="{570B3A10-13B3-4223-8B72-26EC8A3B39DA}" destId="{8BB2C0E3-1801-40D2-BCA6-28D01029D0A5}" srcOrd="0" destOrd="0" presId="urn:microsoft.com/office/officeart/2016/7/layout/RepeatingBendingProcessNew"/>
    <dgm:cxn modelId="{64EE7ED7-E5D6-4973-BE04-486168E17EC9}" type="presOf" srcId="{D2093D47-981A-4173-A441-B25E73D268B6}" destId="{B7F5172F-0E84-43D9-8751-DF735FE2BFD9}" srcOrd="0" destOrd="0" presId="urn:microsoft.com/office/officeart/2016/7/layout/RepeatingBendingProcessNew"/>
    <dgm:cxn modelId="{58BF8A6E-9374-4FDE-B254-1BC1FBBF73E6}" type="presParOf" srcId="{B7F5172F-0E84-43D9-8751-DF735FE2BFD9}" destId="{2DDD4DB5-BCFE-4F18-93A6-FC726617295C}" srcOrd="0" destOrd="0" presId="urn:microsoft.com/office/officeart/2016/7/layout/RepeatingBendingProcessNew"/>
    <dgm:cxn modelId="{7776F3E7-CEFF-4D0B-B066-02DC6C0C3AE2}" type="presParOf" srcId="{B7F5172F-0E84-43D9-8751-DF735FE2BFD9}" destId="{C3F91DA1-F143-4AE8-8464-EE2A99C8201B}" srcOrd="1" destOrd="0" presId="urn:microsoft.com/office/officeart/2016/7/layout/RepeatingBendingProcessNew"/>
    <dgm:cxn modelId="{26C078F9-437D-4147-91CA-42A61EA8DF15}" type="presParOf" srcId="{C3F91DA1-F143-4AE8-8464-EE2A99C8201B}" destId="{B3BF8DCF-433D-4A9C-A092-B794D3B43725}" srcOrd="0" destOrd="0" presId="urn:microsoft.com/office/officeart/2016/7/layout/RepeatingBendingProcessNew"/>
    <dgm:cxn modelId="{BAC562D3-0827-4143-82A8-200F32194400}" type="presParOf" srcId="{B7F5172F-0E84-43D9-8751-DF735FE2BFD9}" destId="{78D46091-00F9-4D0C-9670-A714506DD2B6}" srcOrd="2" destOrd="0" presId="urn:microsoft.com/office/officeart/2016/7/layout/RepeatingBendingProcessNew"/>
    <dgm:cxn modelId="{F229AAC4-2863-4962-A891-C64562A8DA41}" type="presParOf" srcId="{B7F5172F-0E84-43D9-8751-DF735FE2BFD9}" destId="{8BB2C0E3-1801-40D2-BCA6-28D01029D0A5}" srcOrd="3" destOrd="0" presId="urn:microsoft.com/office/officeart/2016/7/layout/RepeatingBendingProcessNew"/>
    <dgm:cxn modelId="{D9FF57F4-0258-4B7E-8430-C7696081B280}" type="presParOf" srcId="{8BB2C0E3-1801-40D2-BCA6-28D01029D0A5}" destId="{17182A03-0ED7-4928-BCE3-1DFC6FF7F926}" srcOrd="0" destOrd="0" presId="urn:microsoft.com/office/officeart/2016/7/layout/RepeatingBendingProcessNew"/>
    <dgm:cxn modelId="{49930B87-CCCF-4785-BCCD-9B66E2B853B3}" type="presParOf" srcId="{B7F5172F-0E84-43D9-8751-DF735FE2BFD9}" destId="{21996EBC-DD3E-4641-8787-E0CF31550B83}" srcOrd="4" destOrd="0" presId="urn:microsoft.com/office/officeart/2016/7/layout/RepeatingBendingProcessNew"/>
    <dgm:cxn modelId="{64D27B9B-E60F-42B9-9DF8-4AB02EDD895E}" type="presParOf" srcId="{B7F5172F-0E84-43D9-8751-DF735FE2BFD9}" destId="{EEFEBC23-7341-4B9B-BFD6-595297C39F96}" srcOrd="5" destOrd="0" presId="urn:microsoft.com/office/officeart/2016/7/layout/RepeatingBendingProcessNew"/>
    <dgm:cxn modelId="{45D05BE9-D15A-4E3B-B074-9B1DCCF68DB2}" type="presParOf" srcId="{EEFEBC23-7341-4B9B-BFD6-595297C39F96}" destId="{17A7906D-6849-4FE2-9AE5-3602D7854D6E}" srcOrd="0" destOrd="0" presId="urn:microsoft.com/office/officeart/2016/7/layout/RepeatingBendingProcessNew"/>
    <dgm:cxn modelId="{1B29DCCB-472D-47E8-AF8B-CE674F560DA3}" type="presParOf" srcId="{B7F5172F-0E84-43D9-8751-DF735FE2BFD9}" destId="{66ECA70C-77FC-4301-A32E-2B82DAA8ABE1}"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F86FA0-5A67-4542-A4E2-D00643437C3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DD000B8-9B05-4799-AAEB-736197995AF2}">
      <dgm:prSet/>
      <dgm:spPr/>
      <dgm:t>
        <a:bodyPr/>
        <a:lstStyle/>
        <a:p>
          <a:pPr>
            <a:lnSpc>
              <a:spcPct val="100000"/>
            </a:lnSpc>
            <a:defRPr cap="all"/>
          </a:pPr>
          <a:r>
            <a:rPr lang="en-GB">
              <a:latin typeface="Calibri Light" panose="020F0302020204030204"/>
            </a:rPr>
            <a:t>Beth </a:t>
          </a:r>
          <a:r>
            <a:rPr lang="en-GB" err="1">
              <a:latin typeface="Calibri Light" panose="020F0302020204030204"/>
            </a:rPr>
            <a:t>sy'n</a:t>
          </a:r>
          <a:r>
            <a:rPr lang="en-GB">
              <a:latin typeface="Calibri Light" panose="020F0302020204030204"/>
            </a:rPr>
            <a:t> </a:t>
          </a:r>
          <a:r>
            <a:rPr lang="en-GB" err="1">
              <a:latin typeface="Calibri Light" panose="020F0302020204030204"/>
            </a:rPr>
            <a:t>gwneud</a:t>
          </a:r>
          <a:r>
            <a:rPr lang="en-GB">
              <a:latin typeface="Calibri Light" panose="020F0302020204030204"/>
            </a:rPr>
            <a:t> </a:t>
          </a:r>
          <a:r>
            <a:rPr lang="en-GB" err="1">
              <a:latin typeface="Calibri Light" panose="020F0302020204030204"/>
            </a:rPr>
            <a:t>cyflwyniad</a:t>
          </a:r>
          <a:r>
            <a:rPr lang="en-GB">
              <a:latin typeface="Calibri Light" panose="020F0302020204030204"/>
            </a:rPr>
            <a:t> da?  What</a:t>
          </a:r>
          <a:r>
            <a:rPr lang="en-GB"/>
            <a:t> makes a good presentation?</a:t>
          </a:r>
          <a:endParaRPr lang="en-US">
            <a:latin typeface="Calibri Light" panose="020F0302020204030204"/>
          </a:endParaRPr>
        </a:p>
      </dgm:t>
    </dgm:pt>
    <dgm:pt modelId="{71CE011D-84B1-4935-AF72-02F5F4E4EFF6}" type="parTrans" cxnId="{15798C9B-D00E-4E31-B00B-B924F37DA11B}">
      <dgm:prSet/>
      <dgm:spPr/>
      <dgm:t>
        <a:bodyPr/>
        <a:lstStyle/>
        <a:p>
          <a:endParaRPr lang="en-US"/>
        </a:p>
      </dgm:t>
    </dgm:pt>
    <dgm:pt modelId="{137A0552-BB29-46D0-AC91-326F89E7875C}" type="sibTrans" cxnId="{15798C9B-D00E-4E31-B00B-B924F37DA11B}">
      <dgm:prSet/>
      <dgm:spPr/>
      <dgm:t>
        <a:bodyPr/>
        <a:lstStyle/>
        <a:p>
          <a:endParaRPr lang="en-US"/>
        </a:p>
      </dgm:t>
    </dgm:pt>
    <dgm:pt modelId="{CF8A6297-05C7-4B0C-A0C5-5113BD246BB8}">
      <dgm:prSet/>
      <dgm:spPr/>
      <dgm:t>
        <a:bodyPr/>
        <a:lstStyle/>
        <a:p>
          <a:pPr>
            <a:lnSpc>
              <a:spcPct val="100000"/>
            </a:lnSpc>
            <a:defRPr cap="all"/>
          </a:pPr>
          <a:r>
            <a:rPr lang="en-GB">
              <a:latin typeface="Calibri Light" panose="020F0302020204030204"/>
            </a:rPr>
            <a:t>Beth </a:t>
          </a:r>
          <a:r>
            <a:rPr lang="en-GB" err="1">
              <a:latin typeface="Calibri Light" panose="020F0302020204030204"/>
            </a:rPr>
            <a:t>sy'n</a:t>
          </a:r>
          <a:r>
            <a:rPr lang="en-GB">
              <a:latin typeface="Calibri Light" panose="020F0302020204030204"/>
            </a:rPr>
            <a:t> </a:t>
          </a:r>
          <a:r>
            <a:rPr lang="en-GB" err="1">
              <a:latin typeface="Calibri Light" panose="020F0302020204030204"/>
            </a:rPr>
            <a:t>gwneud</a:t>
          </a:r>
          <a:r>
            <a:rPr lang="en-GB">
              <a:latin typeface="Calibri Light" panose="020F0302020204030204"/>
            </a:rPr>
            <a:t> Vlog da? What</a:t>
          </a:r>
          <a:r>
            <a:rPr lang="en-GB"/>
            <a:t> makes a good vlogs?</a:t>
          </a:r>
          <a:endParaRPr lang="en-US"/>
        </a:p>
      </dgm:t>
    </dgm:pt>
    <dgm:pt modelId="{01A3F53F-D869-403B-B6B9-A0F506EEF467}" type="parTrans" cxnId="{64C9A973-BAA6-4F7A-9819-EB3E274A7114}">
      <dgm:prSet/>
      <dgm:spPr/>
      <dgm:t>
        <a:bodyPr/>
        <a:lstStyle/>
        <a:p>
          <a:endParaRPr lang="en-US"/>
        </a:p>
      </dgm:t>
    </dgm:pt>
    <dgm:pt modelId="{D398E02D-36A5-489A-8EB7-072571D37214}" type="sibTrans" cxnId="{64C9A973-BAA6-4F7A-9819-EB3E274A7114}">
      <dgm:prSet/>
      <dgm:spPr/>
      <dgm:t>
        <a:bodyPr/>
        <a:lstStyle/>
        <a:p>
          <a:endParaRPr lang="en-US"/>
        </a:p>
      </dgm:t>
    </dgm:pt>
    <dgm:pt modelId="{10728788-D644-4979-94B3-9612E134F7C2}" type="pres">
      <dgm:prSet presAssocID="{9DF86FA0-5A67-4542-A4E2-D00643437C3D}" presName="root" presStyleCnt="0">
        <dgm:presLayoutVars>
          <dgm:dir/>
          <dgm:resizeHandles val="exact"/>
        </dgm:presLayoutVars>
      </dgm:prSet>
      <dgm:spPr/>
    </dgm:pt>
    <dgm:pt modelId="{299CB4FA-F306-42DA-9DAD-27B350E97C61}" type="pres">
      <dgm:prSet presAssocID="{2DD000B8-9B05-4799-AAEB-736197995AF2}" presName="compNode" presStyleCnt="0"/>
      <dgm:spPr/>
    </dgm:pt>
    <dgm:pt modelId="{24C2D4B6-2216-4140-A16E-E97F1694EAD3}" type="pres">
      <dgm:prSet presAssocID="{2DD000B8-9B05-4799-AAEB-736197995AF2}" presName="iconBgRect" presStyleLbl="bgShp" presStyleIdx="0" presStyleCnt="2"/>
      <dgm:spPr/>
    </dgm:pt>
    <dgm:pt modelId="{C9197613-B90F-472E-84D4-8527CBBC1FB0}" type="pres">
      <dgm:prSet presAssocID="{2DD000B8-9B05-4799-AAEB-736197995AF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Outline"/>
        </a:ext>
      </dgm:extLst>
    </dgm:pt>
    <dgm:pt modelId="{B395F748-C6FF-48AF-AEA6-5E1A79E4C6B7}" type="pres">
      <dgm:prSet presAssocID="{2DD000B8-9B05-4799-AAEB-736197995AF2}" presName="spaceRect" presStyleCnt="0"/>
      <dgm:spPr/>
    </dgm:pt>
    <dgm:pt modelId="{41E3DA60-89AD-4CFB-BB02-2839C049EFBE}" type="pres">
      <dgm:prSet presAssocID="{2DD000B8-9B05-4799-AAEB-736197995AF2}" presName="textRect" presStyleLbl="revTx" presStyleIdx="0" presStyleCnt="2">
        <dgm:presLayoutVars>
          <dgm:chMax val="1"/>
          <dgm:chPref val="1"/>
        </dgm:presLayoutVars>
      </dgm:prSet>
      <dgm:spPr/>
    </dgm:pt>
    <dgm:pt modelId="{06E4DC60-FC4F-4E3F-8C26-5E510659E69E}" type="pres">
      <dgm:prSet presAssocID="{137A0552-BB29-46D0-AC91-326F89E7875C}" presName="sibTrans" presStyleCnt="0"/>
      <dgm:spPr/>
    </dgm:pt>
    <dgm:pt modelId="{A9E3DEF8-0BBD-4CDB-9BE6-3AD9DF933788}" type="pres">
      <dgm:prSet presAssocID="{CF8A6297-05C7-4B0C-A0C5-5113BD246BB8}" presName="compNode" presStyleCnt="0"/>
      <dgm:spPr/>
    </dgm:pt>
    <dgm:pt modelId="{3A72FB57-F10E-49F4-BC74-31465D1A5F8F}" type="pres">
      <dgm:prSet presAssocID="{CF8A6297-05C7-4B0C-A0C5-5113BD246BB8}" presName="iconBgRect" presStyleLbl="bgShp" presStyleIdx="1" presStyleCnt="2"/>
      <dgm:spPr/>
    </dgm:pt>
    <dgm:pt modelId="{DB649A71-B4EF-4233-85B9-9931C3BA1FBF}" type="pres">
      <dgm:prSet presAssocID="{CF8A6297-05C7-4B0C-A0C5-5113BD246BB8}"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with solid fill"/>
        </a:ext>
      </dgm:extLst>
    </dgm:pt>
    <dgm:pt modelId="{368B7482-B923-47D2-BD51-EA2F77D47695}" type="pres">
      <dgm:prSet presAssocID="{CF8A6297-05C7-4B0C-A0C5-5113BD246BB8}" presName="spaceRect" presStyleCnt="0"/>
      <dgm:spPr/>
    </dgm:pt>
    <dgm:pt modelId="{4D079A32-5C13-4806-A345-7B90C493079B}" type="pres">
      <dgm:prSet presAssocID="{CF8A6297-05C7-4B0C-A0C5-5113BD246BB8}" presName="textRect" presStyleLbl="revTx" presStyleIdx="1" presStyleCnt="2">
        <dgm:presLayoutVars>
          <dgm:chMax val="1"/>
          <dgm:chPref val="1"/>
        </dgm:presLayoutVars>
      </dgm:prSet>
      <dgm:spPr/>
    </dgm:pt>
  </dgm:ptLst>
  <dgm:cxnLst>
    <dgm:cxn modelId="{43553340-2736-4C93-98CF-1007C1D5606C}" type="presOf" srcId="{2DD000B8-9B05-4799-AAEB-736197995AF2}" destId="{41E3DA60-89AD-4CFB-BB02-2839C049EFBE}" srcOrd="0" destOrd="0" presId="urn:microsoft.com/office/officeart/2018/5/layout/IconCircleLabelList"/>
    <dgm:cxn modelId="{64C9A973-BAA6-4F7A-9819-EB3E274A7114}" srcId="{9DF86FA0-5A67-4542-A4E2-D00643437C3D}" destId="{CF8A6297-05C7-4B0C-A0C5-5113BD246BB8}" srcOrd="1" destOrd="0" parTransId="{01A3F53F-D869-403B-B6B9-A0F506EEF467}" sibTransId="{D398E02D-36A5-489A-8EB7-072571D37214}"/>
    <dgm:cxn modelId="{15798C9B-D00E-4E31-B00B-B924F37DA11B}" srcId="{9DF86FA0-5A67-4542-A4E2-D00643437C3D}" destId="{2DD000B8-9B05-4799-AAEB-736197995AF2}" srcOrd="0" destOrd="0" parTransId="{71CE011D-84B1-4935-AF72-02F5F4E4EFF6}" sibTransId="{137A0552-BB29-46D0-AC91-326F89E7875C}"/>
    <dgm:cxn modelId="{3C89D0B5-1A42-451C-8A4C-C2536B6010B9}" type="presOf" srcId="{9DF86FA0-5A67-4542-A4E2-D00643437C3D}" destId="{10728788-D644-4979-94B3-9612E134F7C2}" srcOrd="0" destOrd="0" presId="urn:microsoft.com/office/officeart/2018/5/layout/IconCircleLabelList"/>
    <dgm:cxn modelId="{7942FBED-F8FA-4BFB-8E72-B5915845FA16}" type="presOf" srcId="{CF8A6297-05C7-4B0C-A0C5-5113BD246BB8}" destId="{4D079A32-5C13-4806-A345-7B90C493079B}" srcOrd="0" destOrd="0" presId="urn:microsoft.com/office/officeart/2018/5/layout/IconCircleLabelList"/>
    <dgm:cxn modelId="{55F922EA-21D5-4B19-BE4B-7B6F460C4454}" type="presParOf" srcId="{10728788-D644-4979-94B3-9612E134F7C2}" destId="{299CB4FA-F306-42DA-9DAD-27B350E97C61}" srcOrd="0" destOrd="0" presId="urn:microsoft.com/office/officeart/2018/5/layout/IconCircleLabelList"/>
    <dgm:cxn modelId="{A88CAB56-CBE1-4B44-BF83-47C8650F7C7D}" type="presParOf" srcId="{299CB4FA-F306-42DA-9DAD-27B350E97C61}" destId="{24C2D4B6-2216-4140-A16E-E97F1694EAD3}" srcOrd="0" destOrd="0" presId="urn:microsoft.com/office/officeart/2018/5/layout/IconCircleLabelList"/>
    <dgm:cxn modelId="{F11EAB6F-9C15-4F99-BDF0-9591204C3A07}" type="presParOf" srcId="{299CB4FA-F306-42DA-9DAD-27B350E97C61}" destId="{C9197613-B90F-472E-84D4-8527CBBC1FB0}" srcOrd="1" destOrd="0" presId="urn:microsoft.com/office/officeart/2018/5/layout/IconCircleLabelList"/>
    <dgm:cxn modelId="{59906D13-35F3-4860-91C5-813AEBDF0687}" type="presParOf" srcId="{299CB4FA-F306-42DA-9DAD-27B350E97C61}" destId="{B395F748-C6FF-48AF-AEA6-5E1A79E4C6B7}" srcOrd="2" destOrd="0" presId="urn:microsoft.com/office/officeart/2018/5/layout/IconCircleLabelList"/>
    <dgm:cxn modelId="{3F7A7822-8EFA-486C-8200-0D80C2118E27}" type="presParOf" srcId="{299CB4FA-F306-42DA-9DAD-27B350E97C61}" destId="{41E3DA60-89AD-4CFB-BB02-2839C049EFBE}" srcOrd="3" destOrd="0" presId="urn:microsoft.com/office/officeart/2018/5/layout/IconCircleLabelList"/>
    <dgm:cxn modelId="{67065A08-B6B6-4D2E-A927-8F92AFC5C19B}" type="presParOf" srcId="{10728788-D644-4979-94B3-9612E134F7C2}" destId="{06E4DC60-FC4F-4E3F-8C26-5E510659E69E}" srcOrd="1" destOrd="0" presId="urn:microsoft.com/office/officeart/2018/5/layout/IconCircleLabelList"/>
    <dgm:cxn modelId="{B97DF380-D49E-4DA1-8F69-8DE1516602A2}" type="presParOf" srcId="{10728788-D644-4979-94B3-9612E134F7C2}" destId="{A9E3DEF8-0BBD-4CDB-9BE6-3AD9DF933788}" srcOrd="2" destOrd="0" presId="urn:microsoft.com/office/officeart/2018/5/layout/IconCircleLabelList"/>
    <dgm:cxn modelId="{A45B4BC5-A99A-4EFD-8EDF-87856C15C0B9}" type="presParOf" srcId="{A9E3DEF8-0BBD-4CDB-9BE6-3AD9DF933788}" destId="{3A72FB57-F10E-49F4-BC74-31465D1A5F8F}" srcOrd="0" destOrd="0" presId="urn:microsoft.com/office/officeart/2018/5/layout/IconCircleLabelList"/>
    <dgm:cxn modelId="{5591D0F5-6502-418E-B851-259908BA589C}" type="presParOf" srcId="{A9E3DEF8-0BBD-4CDB-9BE6-3AD9DF933788}" destId="{DB649A71-B4EF-4233-85B9-9931C3BA1FBF}" srcOrd="1" destOrd="0" presId="urn:microsoft.com/office/officeart/2018/5/layout/IconCircleLabelList"/>
    <dgm:cxn modelId="{DE5CC875-CE64-48D9-8717-B6DFD220B3B6}" type="presParOf" srcId="{A9E3DEF8-0BBD-4CDB-9BE6-3AD9DF933788}" destId="{368B7482-B923-47D2-BD51-EA2F77D47695}" srcOrd="2" destOrd="0" presId="urn:microsoft.com/office/officeart/2018/5/layout/IconCircleLabelList"/>
    <dgm:cxn modelId="{07CCDB23-53BD-4F31-BA96-1DC2B897F348}" type="presParOf" srcId="{A9E3DEF8-0BBD-4CDB-9BE6-3AD9DF933788}" destId="{4D079A32-5C13-4806-A345-7B90C493079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4B417-B1C2-4D42-99C4-146306AF4E31}">
      <dsp:nvSpPr>
        <dsp:cNvPr id="0" name=""/>
        <dsp:cNvSpPr/>
      </dsp:nvSpPr>
      <dsp:spPr>
        <a:xfrm>
          <a:off x="0" y="2157"/>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EF8CB-1AA3-49F9-B058-752CC0E4BDAC}">
      <dsp:nvSpPr>
        <dsp:cNvPr id="0" name=""/>
        <dsp:cNvSpPr/>
      </dsp:nvSpPr>
      <dsp:spPr>
        <a:xfrm>
          <a:off x="278042" y="208965"/>
          <a:ext cx="505532" cy="5055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ACB5F-BCA2-473C-AD53-632138FE01CD}">
      <dsp:nvSpPr>
        <dsp:cNvPr id="0" name=""/>
        <dsp:cNvSpPr/>
      </dsp:nvSpPr>
      <dsp:spPr>
        <a:xfrm>
          <a:off x="1061617" y="2157"/>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a:latin typeface="Calibri Light" panose="020F0302020204030204"/>
            </a:rPr>
            <a:t>Hyder / Confidence</a:t>
          </a:r>
          <a:endParaRPr lang="en-US" sz="1900" kern="1200"/>
        </a:p>
      </dsp:txBody>
      <dsp:txXfrm>
        <a:off x="1061617" y="2157"/>
        <a:ext cx="6502189" cy="919149"/>
      </dsp:txXfrm>
    </dsp:sp>
    <dsp:sp modelId="{64CEE9BD-1E9A-452E-BC26-9C009DF63DB2}">
      <dsp:nvSpPr>
        <dsp:cNvPr id="0" name=""/>
        <dsp:cNvSpPr/>
      </dsp:nvSpPr>
      <dsp:spPr>
        <a:xfrm>
          <a:off x="0" y="1151093"/>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6E5989-6985-4407-851A-7A433A19BC8A}">
      <dsp:nvSpPr>
        <dsp:cNvPr id="0" name=""/>
        <dsp:cNvSpPr/>
      </dsp:nvSpPr>
      <dsp:spPr>
        <a:xfrm>
          <a:off x="278042" y="1357902"/>
          <a:ext cx="505532" cy="5055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3C1F1D-3AB3-4948-8EAE-B3F66FA4F500}">
      <dsp:nvSpPr>
        <dsp:cNvPr id="0" name=""/>
        <dsp:cNvSpPr/>
      </dsp:nvSpPr>
      <dsp:spPr>
        <a:xfrm>
          <a:off x="1061617" y="1151093"/>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a:latin typeface="Calibri Light" panose="020F0302020204030204"/>
            </a:rPr>
            <a:t>Eglurder / Clarity</a:t>
          </a:r>
          <a:endParaRPr lang="en-US" sz="1900" kern="1200"/>
        </a:p>
      </dsp:txBody>
      <dsp:txXfrm>
        <a:off x="1061617" y="1151093"/>
        <a:ext cx="6502189" cy="919149"/>
      </dsp:txXfrm>
    </dsp:sp>
    <dsp:sp modelId="{0DBCC52D-2245-4887-8C54-39CE6519A756}">
      <dsp:nvSpPr>
        <dsp:cNvPr id="0" name=""/>
        <dsp:cNvSpPr/>
      </dsp:nvSpPr>
      <dsp:spPr>
        <a:xfrm>
          <a:off x="0" y="2300030"/>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B2CAA5-C28A-4C0D-B31A-22A3D4D9489A}">
      <dsp:nvSpPr>
        <dsp:cNvPr id="0" name=""/>
        <dsp:cNvSpPr/>
      </dsp:nvSpPr>
      <dsp:spPr>
        <a:xfrm>
          <a:off x="278042" y="2506839"/>
          <a:ext cx="505532" cy="5055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DB6816-FC8C-4180-8C8A-19A2252156D9}">
      <dsp:nvSpPr>
        <dsp:cNvPr id="0" name=""/>
        <dsp:cNvSpPr/>
      </dsp:nvSpPr>
      <dsp:spPr>
        <a:xfrm>
          <a:off x="1061617" y="2300030"/>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kern="1200" err="1">
              <a:latin typeface="Calibri Light" panose="020F0302020204030204"/>
            </a:rPr>
            <a:t>Strwythur</a:t>
          </a:r>
          <a:r>
            <a:rPr lang="en-GB" sz="1900" kern="1200">
              <a:latin typeface="Calibri Light" panose="020F0302020204030204"/>
            </a:rPr>
            <a:t> </a:t>
          </a:r>
          <a:r>
            <a:rPr lang="en-GB" sz="1900" kern="1200" err="1">
              <a:latin typeface="Calibri Light" panose="020F0302020204030204"/>
            </a:rPr>
            <a:t>clir</a:t>
          </a:r>
          <a:r>
            <a:rPr lang="en-GB" sz="1900" kern="1200">
              <a:latin typeface="Calibri Light" panose="020F0302020204030204"/>
            </a:rPr>
            <a:t> / Well-structured</a:t>
          </a:r>
          <a:r>
            <a:rPr lang="en-GB" sz="1900" kern="1200"/>
            <a:t> content</a:t>
          </a:r>
          <a:endParaRPr lang="en-US" sz="1900" kern="1200"/>
        </a:p>
      </dsp:txBody>
      <dsp:txXfrm>
        <a:off x="1061617" y="2300030"/>
        <a:ext cx="6502189" cy="919149"/>
      </dsp:txXfrm>
    </dsp:sp>
    <dsp:sp modelId="{9FF94D2C-F3DC-4428-9C40-AD8AEF597A15}">
      <dsp:nvSpPr>
        <dsp:cNvPr id="0" name=""/>
        <dsp:cNvSpPr/>
      </dsp:nvSpPr>
      <dsp:spPr>
        <a:xfrm>
          <a:off x="0" y="3448967"/>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7F269-B7E6-46AE-B62F-852E1A202E24}">
      <dsp:nvSpPr>
        <dsp:cNvPr id="0" name=""/>
        <dsp:cNvSpPr/>
      </dsp:nvSpPr>
      <dsp:spPr>
        <a:xfrm>
          <a:off x="278042" y="3655776"/>
          <a:ext cx="505532" cy="5055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6AB513-F6E3-4405-8359-CB5C47BC8088}">
      <dsp:nvSpPr>
        <dsp:cNvPr id="0" name=""/>
        <dsp:cNvSpPr/>
      </dsp:nvSpPr>
      <dsp:spPr>
        <a:xfrm>
          <a:off x="1061617" y="3448967"/>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err="1">
              <a:latin typeface="Calibri Light" panose="020F0302020204030204"/>
            </a:rPr>
            <a:t>Cyswllt</a:t>
          </a:r>
          <a:r>
            <a:rPr lang="en-GB" sz="1900" b="1" kern="1200">
              <a:latin typeface="Calibri Light" panose="020F0302020204030204"/>
            </a:rPr>
            <a:t> </a:t>
          </a:r>
          <a:r>
            <a:rPr lang="en-GB" sz="1900" b="1" kern="1200" err="1">
              <a:latin typeface="Calibri Light" panose="020F0302020204030204"/>
            </a:rPr>
            <a:t>gyda'r</a:t>
          </a:r>
          <a:r>
            <a:rPr lang="en-GB" sz="1900" b="1" kern="1200">
              <a:latin typeface="Calibri Light" panose="020F0302020204030204"/>
            </a:rPr>
            <a:t> </a:t>
          </a:r>
          <a:r>
            <a:rPr lang="en-GB" sz="1900" b="1" kern="1200" err="1">
              <a:latin typeface="Calibri Light" panose="020F0302020204030204"/>
            </a:rPr>
            <a:t>cynulleidfa</a:t>
          </a:r>
          <a:r>
            <a:rPr lang="en-GB" sz="1900" b="1" kern="1200">
              <a:latin typeface="Calibri Light" panose="020F0302020204030204"/>
            </a:rPr>
            <a:t> / Engagement</a:t>
          </a:r>
          <a:r>
            <a:rPr lang="en-GB" sz="1900" b="1" kern="1200"/>
            <a:t> </a:t>
          </a:r>
          <a:r>
            <a:rPr lang="en-GB" sz="1900" kern="1200"/>
            <a:t>with the audience</a:t>
          </a:r>
          <a:endParaRPr lang="en-US" sz="1900" kern="1200"/>
        </a:p>
      </dsp:txBody>
      <dsp:txXfrm>
        <a:off x="1061617" y="3448967"/>
        <a:ext cx="6502189" cy="919149"/>
      </dsp:txXfrm>
    </dsp:sp>
    <dsp:sp modelId="{5B89AEC2-120B-42B0-A72A-0A3DEFEA264D}">
      <dsp:nvSpPr>
        <dsp:cNvPr id="0" name=""/>
        <dsp:cNvSpPr/>
      </dsp:nvSpPr>
      <dsp:spPr>
        <a:xfrm>
          <a:off x="0" y="4597904"/>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90BEB0-B9E3-45C9-BCD0-7BC9E0AE7B34}">
      <dsp:nvSpPr>
        <dsp:cNvPr id="0" name=""/>
        <dsp:cNvSpPr/>
      </dsp:nvSpPr>
      <dsp:spPr>
        <a:xfrm>
          <a:off x="278042" y="4804713"/>
          <a:ext cx="505532" cy="5055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86272F-F30B-4881-9981-88B3B69F321B}">
      <dsp:nvSpPr>
        <dsp:cNvPr id="0" name=""/>
        <dsp:cNvSpPr/>
      </dsp:nvSpPr>
      <dsp:spPr>
        <a:xfrm>
          <a:off x="1061617" y="4597904"/>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err="1">
              <a:latin typeface="Calibri Light" panose="020F0302020204030204"/>
            </a:rPr>
            <a:t>Gwreiddioldeb</a:t>
          </a:r>
          <a:r>
            <a:rPr lang="en-GB" sz="1900" b="1" kern="1200">
              <a:latin typeface="Calibri Light" panose="020F0302020204030204"/>
            </a:rPr>
            <a:t> – </a:t>
          </a:r>
          <a:r>
            <a:rPr lang="en-GB" sz="1900" b="1" kern="1200" err="1">
              <a:latin typeface="Calibri Light" panose="020F0302020204030204"/>
            </a:rPr>
            <a:t>ymddyried</a:t>
          </a:r>
          <a:r>
            <a:rPr lang="en-GB" sz="1900" b="1" kern="1200">
              <a:latin typeface="Calibri Light" panose="020F0302020204030204"/>
            </a:rPr>
            <a:t> </a:t>
          </a:r>
          <a:r>
            <a:rPr lang="en-GB" sz="1900" b="1" kern="1200" err="1">
              <a:latin typeface="Calibri Light" panose="020F0302020204030204"/>
            </a:rPr>
            <a:t>ynddoch</a:t>
          </a:r>
          <a:r>
            <a:rPr lang="en-GB" sz="1900" b="1" kern="1200">
              <a:latin typeface="Calibri Light" panose="020F0302020204030204"/>
            </a:rPr>
            <a:t>  / Authenticity</a:t>
          </a:r>
          <a:r>
            <a:rPr lang="en-GB" sz="1900" kern="1200">
              <a:latin typeface="Calibri Light" panose="020F0302020204030204"/>
            </a:rPr>
            <a:t> - </a:t>
          </a:r>
          <a:r>
            <a:rPr lang="en-GB" sz="1900" kern="1200"/>
            <a:t>builds trust and credibility</a:t>
          </a:r>
          <a:endParaRPr lang="en-US" sz="1900" kern="1200"/>
        </a:p>
      </dsp:txBody>
      <dsp:txXfrm>
        <a:off x="1061617" y="4597904"/>
        <a:ext cx="6502189" cy="919149"/>
      </dsp:txXfrm>
    </dsp:sp>
    <dsp:sp modelId="{027A8E26-5E9E-494E-BAC0-8A309D7CF1A9}">
      <dsp:nvSpPr>
        <dsp:cNvPr id="0" name=""/>
        <dsp:cNvSpPr/>
      </dsp:nvSpPr>
      <dsp:spPr>
        <a:xfrm>
          <a:off x="0" y="5746841"/>
          <a:ext cx="7563807" cy="919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6B4DA3-ABF9-41EC-B2F3-FDF28822EE86}">
      <dsp:nvSpPr>
        <dsp:cNvPr id="0" name=""/>
        <dsp:cNvSpPr/>
      </dsp:nvSpPr>
      <dsp:spPr>
        <a:xfrm>
          <a:off x="278042" y="5953650"/>
          <a:ext cx="505532" cy="50553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1E0995-86B4-4CAC-B319-DB0520DCE5CF}">
      <dsp:nvSpPr>
        <dsp:cNvPr id="0" name=""/>
        <dsp:cNvSpPr/>
      </dsp:nvSpPr>
      <dsp:spPr>
        <a:xfrm>
          <a:off x="1061617" y="5746841"/>
          <a:ext cx="6502189" cy="919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77" tIns="97277" rIns="97277" bIns="97277" numCol="1" spcCol="1270" anchor="ctr" anchorCtr="0">
          <a:noAutofit/>
        </a:bodyPr>
        <a:lstStyle/>
        <a:p>
          <a:pPr marL="0" lvl="0" indent="0" algn="l" defTabSz="844550">
            <a:lnSpc>
              <a:spcPct val="100000"/>
            </a:lnSpc>
            <a:spcBef>
              <a:spcPct val="0"/>
            </a:spcBef>
            <a:spcAft>
              <a:spcPct val="35000"/>
            </a:spcAft>
            <a:buNone/>
          </a:pPr>
          <a:r>
            <a:rPr lang="en-GB" sz="1900" b="1" kern="1200" err="1">
              <a:latin typeface="Calibri Light" panose="020F0302020204030204"/>
            </a:rPr>
            <a:t>Angerddol</a:t>
          </a:r>
          <a:r>
            <a:rPr lang="en-GB" sz="1900" b="1" kern="1200">
              <a:latin typeface="Calibri Light" panose="020F0302020204030204"/>
            </a:rPr>
            <a:t> am y </a:t>
          </a:r>
          <a:r>
            <a:rPr lang="en-GB" sz="1900" b="1" kern="1200" err="1">
              <a:latin typeface="Calibri Light" panose="020F0302020204030204"/>
            </a:rPr>
            <a:t>pwnc</a:t>
          </a:r>
          <a:r>
            <a:rPr lang="en-GB" sz="1900" b="1" kern="1200">
              <a:latin typeface="Calibri Light" panose="020F0302020204030204"/>
            </a:rPr>
            <a:t> = </a:t>
          </a:r>
          <a:r>
            <a:rPr lang="en-GB" sz="1900" b="1" kern="1200" err="1">
              <a:latin typeface="Calibri Light" panose="020F0302020204030204"/>
            </a:rPr>
            <a:t>cofiadwy</a:t>
          </a:r>
          <a:r>
            <a:rPr lang="en-GB" sz="1900" b="1" kern="1200">
              <a:latin typeface="Calibri Light" panose="020F0302020204030204"/>
            </a:rPr>
            <a:t> a dylandwad / Passion</a:t>
          </a:r>
          <a:r>
            <a:rPr lang="en-GB" sz="1900" b="1" kern="1200"/>
            <a:t> </a:t>
          </a:r>
          <a:r>
            <a:rPr lang="en-GB" sz="1900" kern="1200"/>
            <a:t>for the topic </a:t>
          </a:r>
          <a:r>
            <a:rPr lang="en-GB" sz="1900" kern="1200">
              <a:latin typeface="Calibri Light" panose="020F0302020204030204"/>
            </a:rPr>
            <a:t>=</a:t>
          </a:r>
          <a:r>
            <a:rPr lang="en-GB" sz="1900" kern="1200"/>
            <a:t> memorable and impactful</a:t>
          </a:r>
          <a:endParaRPr lang="en-US" sz="1900" kern="1200"/>
        </a:p>
      </dsp:txBody>
      <dsp:txXfrm>
        <a:off x="1061617" y="5746841"/>
        <a:ext cx="6502189" cy="9191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91DA1-F143-4AE8-8464-EE2A99C8201B}">
      <dsp:nvSpPr>
        <dsp:cNvPr id="0" name=""/>
        <dsp:cNvSpPr/>
      </dsp:nvSpPr>
      <dsp:spPr>
        <a:xfrm>
          <a:off x="2852249" y="1527319"/>
          <a:ext cx="625524" cy="91440"/>
        </a:xfrm>
        <a:custGeom>
          <a:avLst/>
          <a:gdLst/>
          <a:ahLst/>
          <a:cxnLst/>
          <a:rect l="0" t="0" r="0" b="0"/>
          <a:pathLst>
            <a:path>
              <a:moveTo>
                <a:pt x="0" y="45720"/>
              </a:moveTo>
              <a:lnTo>
                <a:pt x="62552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08" y="1569759"/>
        <a:ext cx="32806" cy="6561"/>
      </dsp:txXfrm>
    </dsp:sp>
    <dsp:sp modelId="{2DDD4DB5-BCFE-4F18-93A6-FC726617295C}">
      <dsp:nvSpPr>
        <dsp:cNvPr id="0" name=""/>
        <dsp:cNvSpPr/>
      </dsp:nvSpPr>
      <dsp:spPr>
        <a:xfrm>
          <a:off x="1336" y="717225"/>
          <a:ext cx="2852713" cy="17116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 Effective</a:t>
          </a:r>
          <a:r>
            <a:rPr lang="en-GB" sz="2000" kern="1200"/>
            <a:t> communication is not just about what you say but also how you say </a:t>
          </a:r>
          <a:r>
            <a:rPr lang="en-GB" sz="2000" kern="1200">
              <a:latin typeface="Calibri Light" panose="020F0302020204030204"/>
            </a:rPr>
            <a:t>&amp; present</a:t>
          </a:r>
          <a:r>
            <a:rPr lang="en-GB" sz="2000" kern="1200"/>
            <a:t> it visually</a:t>
          </a:r>
          <a:endParaRPr lang="en-US" sz="2000" kern="1200"/>
        </a:p>
      </dsp:txBody>
      <dsp:txXfrm>
        <a:off x="1336" y="717225"/>
        <a:ext cx="2852713" cy="1711628"/>
      </dsp:txXfrm>
    </dsp:sp>
    <dsp:sp modelId="{8BB2C0E3-1801-40D2-BCA6-28D01029D0A5}">
      <dsp:nvSpPr>
        <dsp:cNvPr id="0" name=""/>
        <dsp:cNvSpPr/>
      </dsp:nvSpPr>
      <dsp:spPr>
        <a:xfrm>
          <a:off x="1427693" y="2427053"/>
          <a:ext cx="3508837" cy="625524"/>
        </a:xfrm>
        <a:custGeom>
          <a:avLst/>
          <a:gdLst/>
          <a:ahLst/>
          <a:cxnLst/>
          <a:rect l="0" t="0" r="0" b="0"/>
          <a:pathLst>
            <a:path>
              <a:moveTo>
                <a:pt x="3508837" y="0"/>
              </a:moveTo>
              <a:lnTo>
                <a:pt x="3508837" y="329862"/>
              </a:lnTo>
              <a:lnTo>
                <a:pt x="0" y="329862"/>
              </a:lnTo>
              <a:lnTo>
                <a:pt x="0" y="625524"/>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2870" y="2736535"/>
        <a:ext cx="178482" cy="6561"/>
      </dsp:txXfrm>
    </dsp:sp>
    <dsp:sp modelId="{78D46091-00F9-4D0C-9670-A714506DD2B6}">
      <dsp:nvSpPr>
        <dsp:cNvPr id="0" name=""/>
        <dsp:cNvSpPr/>
      </dsp:nvSpPr>
      <dsp:spPr>
        <a:xfrm>
          <a:off x="3510174" y="717225"/>
          <a:ext cx="2852713" cy="17116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rtl="0">
            <a:lnSpc>
              <a:spcPct val="90000"/>
            </a:lnSpc>
            <a:spcBef>
              <a:spcPct val="0"/>
            </a:spcBef>
            <a:spcAft>
              <a:spcPct val="35000"/>
            </a:spcAft>
            <a:buNone/>
          </a:pPr>
          <a:r>
            <a:rPr lang="en-GB" sz="2000" kern="1200"/>
            <a:t>Practice and refine your skills</a:t>
          </a:r>
          <a:r>
            <a:rPr lang="en-GB" sz="2000" kern="1200">
              <a:latin typeface="Calibri Light" panose="020F0302020204030204"/>
            </a:rPr>
            <a:t> / </a:t>
          </a:r>
          <a:r>
            <a:rPr lang="en-GB" sz="2000" kern="1200" err="1">
              <a:latin typeface="Calibri Light" panose="020F0302020204030204"/>
            </a:rPr>
            <a:t>Ymarfer</a:t>
          </a:r>
          <a:r>
            <a:rPr lang="en-GB" sz="2000" kern="1200">
              <a:latin typeface="Calibri Light" panose="020F0302020204030204"/>
            </a:rPr>
            <a:t> a </a:t>
          </a:r>
          <a:r>
            <a:rPr lang="en-GB" sz="2000" kern="1200" err="1">
              <a:latin typeface="Calibri Light" panose="020F0302020204030204"/>
            </a:rPr>
            <a:t>mireinio</a:t>
          </a:r>
          <a:r>
            <a:rPr lang="en-GB" sz="2000" kern="1200">
              <a:latin typeface="Calibri Light" panose="020F0302020204030204"/>
            </a:rPr>
            <a:t> </a:t>
          </a:r>
          <a:r>
            <a:rPr lang="en-GB" sz="2000" kern="1200" err="1">
              <a:latin typeface="Calibri Light" panose="020F0302020204030204"/>
            </a:rPr>
            <a:t>eich</a:t>
          </a:r>
          <a:r>
            <a:rPr lang="en-GB" sz="2000" kern="1200">
              <a:latin typeface="Calibri Light" panose="020F0302020204030204"/>
            </a:rPr>
            <a:t> </a:t>
          </a:r>
          <a:r>
            <a:rPr lang="en-GB" sz="2000" kern="1200" err="1">
              <a:latin typeface="Calibri Light" panose="020F0302020204030204"/>
            </a:rPr>
            <a:t>sgiliau</a:t>
          </a:r>
          <a:endParaRPr lang="en-GB" sz="2000" kern="1200"/>
        </a:p>
      </dsp:txBody>
      <dsp:txXfrm>
        <a:off x="3510174" y="717225"/>
        <a:ext cx="2852713" cy="1711628"/>
      </dsp:txXfrm>
    </dsp:sp>
    <dsp:sp modelId="{EEFEBC23-7341-4B9B-BFD6-595297C39F96}">
      <dsp:nvSpPr>
        <dsp:cNvPr id="0" name=""/>
        <dsp:cNvSpPr/>
      </dsp:nvSpPr>
      <dsp:spPr>
        <a:xfrm>
          <a:off x="2852249" y="3895072"/>
          <a:ext cx="625524" cy="91440"/>
        </a:xfrm>
        <a:custGeom>
          <a:avLst/>
          <a:gdLst/>
          <a:ahLst/>
          <a:cxnLst/>
          <a:rect l="0" t="0" r="0" b="0"/>
          <a:pathLst>
            <a:path>
              <a:moveTo>
                <a:pt x="0" y="45720"/>
              </a:moveTo>
              <a:lnTo>
                <a:pt x="62552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08" y="3937511"/>
        <a:ext cx="32806" cy="6561"/>
      </dsp:txXfrm>
    </dsp:sp>
    <dsp:sp modelId="{21996EBC-DD3E-4641-8787-E0CF31550B83}">
      <dsp:nvSpPr>
        <dsp:cNvPr id="0" name=""/>
        <dsp:cNvSpPr/>
      </dsp:nvSpPr>
      <dsp:spPr>
        <a:xfrm>
          <a:off x="1336" y="3084978"/>
          <a:ext cx="2852713" cy="17116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rtl="0">
            <a:lnSpc>
              <a:spcPct val="90000"/>
            </a:lnSpc>
            <a:spcBef>
              <a:spcPct val="0"/>
            </a:spcBef>
            <a:spcAft>
              <a:spcPct val="35000"/>
            </a:spcAft>
            <a:buNone/>
          </a:pPr>
          <a:r>
            <a:rPr lang="en-GB" sz="2000" kern="1200"/>
            <a:t>Get feedback</a:t>
          </a:r>
          <a:r>
            <a:rPr lang="en-GB" sz="2000" kern="1200">
              <a:latin typeface="Calibri Light" panose="020F0302020204030204"/>
            </a:rPr>
            <a:t>  / </a:t>
          </a:r>
          <a:r>
            <a:rPr lang="en-GB" sz="2000" kern="1200" dirty="0" err="1">
              <a:latin typeface="Calibri Light" panose="020F0302020204030204"/>
            </a:rPr>
            <a:t>Derbyn</a:t>
          </a:r>
          <a:r>
            <a:rPr lang="en-GB" sz="2000" kern="1200" dirty="0">
              <a:latin typeface="Calibri Light" panose="020F0302020204030204"/>
            </a:rPr>
            <a:t> </a:t>
          </a:r>
          <a:r>
            <a:rPr lang="en-GB" sz="2000" kern="1200" dirty="0" err="1">
              <a:latin typeface="Calibri Light" panose="020F0302020204030204"/>
            </a:rPr>
            <a:t>adborth</a:t>
          </a:r>
          <a:r>
            <a:rPr lang="en-GB" sz="2000" kern="1200" dirty="0">
              <a:latin typeface="Calibri Light" panose="020F0302020204030204"/>
            </a:rPr>
            <a:t> </a:t>
          </a:r>
          <a:endParaRPr lang="en-US" sz="2000" kern="1200" dirty="0"/>
        </a:p>
      </dsp:txBody>
      <dsp:txXfrm>
        <a:off x="1336" y="3084978"/>
        <a:ext cx="2852713" cy="1711628"/>
      </dsp:txXfrm>
    </dsp:sp>
    <dsp:sp modelId="{66ECA70C-77FC-4301-A32E-2B82DAA8ABE1}">
      <dsp:nvSpPr>
        <dsp:cNvPr id="0" name=""/>
        <dsp:cNvSpPr/>
      </dsp:nvSpPr>
      <dsp:spPr>
        <a:xfrm>
          <a:off x="3510174" y="3084978"/>
          <a:ext cx="2852713" cy="17116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85" tIns="146729" rIns="139785" bIns="146729" numCol="1" spcCol="1270" anchor="ctr" anchorCtr="0">
          <a:noAutofit/>
        </a:bodyPr>
        <a:lstStyle/>
        <a:p>
          <a:pPr marL="0" lvl="0" indent="0" algn="ctr" defTabSz="889000" rtl="0">
            <a:lnSpc>
              <a:spcPct val="90000"/>
            </a:lnSpc>
            <a:spcBef>
              <a:spcPct val="0"/>
            </a:spcBef>
            <a:spcAft>
              <a:spcPct val="35000"/>
            </a:spcAft>
            <a:buNone/>
          </a:pPr>
          <a:r>
            <a:rPr lang="en-GB" sz="2000" kern="1200"/>
            <a:t>Embrace your unique style and personality</a:t>
          </a:r>
          <a:r>
            <a:rPr lang="en-GB" sz="2000" kern="1200">
              <a:latin typeface="Calibri Light" panose="020F0302020204030204"/>
            </a:rPr>
            <a:t>! / </a:t>
          </a:r>
          <a:r>
            <a:rPr lang="en-GB" sz="2000" kern="1200" err="1">
              <a:latin typeface="Calibri Light" panose="020F0302020204030204"/>
            </a:rPr>
            <a:t>Cyfloedio</a:t>
          </a:r>
          <a:r>
            <a:rPr lang="en-GB" sz="2000" kern="1200">
              <a:latin typeface="Calibri Light" panose="020F0302020204030204"/>
            </a:rPr>
            <a:t> </a:t>
          </a:r>
          <a:r>
            <a:rPr lang="en-GB" sz="2000" kern="1200" err="1">
              <a:latin typeface="Calibri Light" panose="020F0302020204030204"/>
            </a:rPr>
            <a:t>eich</a:t>
          </a:r>
          <a:r>
            <a:rPr lang="en-GB" sz="2000" kern="1200">
              <a:latin typeface="Calibri Light" panose="020F0302020204030204"/>
            </a:rPr>
            <a:t> </a:t>
          </a:r>
          <a:r>
            <a:rPr lang="en-GB" sz="2000" kern="1200" err="1">
              <a:latin typeface="Calibri Light" panose="020F0302020204030204"/>
            </a:rPr>
            <a:t>steil</a:t>
          </a:r>
          <a:r>
            <a:rPr lang="en-GB" sz="2000" kern="1200">
              <a:latin typeface="Calibri Light" panose="020F0302020204030204"/>
            </a:rPr>
            <a:t> </a:t>
          </a:r>
          <a:r>
            <a:rPr lang="en-GB" sz="2000" kern="1200" err="1">
              <a:latin typeface="Calibri Light" panose="020F0302020204030204"/>
            </a:rPr>
            <a:t>arbennig</a:t>
          </a:r>
          <a:r>
            <a:rPr lang="en-GB" sz="2000" kern="1200">
              <a:latin typeface="Calibri Light" panose="020F0302020204030204"/>
            </a:rPr>
            <a:t> </a:t>
          </a:r>
          <a:r>
            <a:rPr lang="en-GB" sz="2000" kern="1200" err="1">
              <a:latin typeface="Calibri Light" panose="020F0302020204030204"/>
            </a:rPr>
            <a:t>a'ch</a:t>
          </a:r>
          <a:r>
            <a:rPr lang="en-GB" sz="2000" kern="1200">
              <a:latin typeface="Calibri Light" panose="020F0302020204030204"/>
            </a:rPr>
            <a:t> </a:t>
          </a:r>
          <a:r>
            <a:rPr lang="en-GB" sz="2000" kern="1200" err="1">
              <a:latin typeface="Calibri Light" panose="020F0302020204030204"/>
            </a:rPr>
            <a:t>personoliaeth</a:t>
          </a:r>
          <a:r>
            <a:rPr lang="en-GB" sz="2000" kern="1200">
              <a:latin typeface="Calibri Light" panose="020F0302020204030204"/>
            </a:rPr>
            <a:t>!</a:t>
          </a:r>
          <a:endParaRPr lang="en-US" sz="2000" kern="1200"/>
        </a:p>
      </dsp:txBody>
      <dsp:txXfrm>
        <a:off x="3510174" y="3084978"/>
        <a:ext cx="2852713" cy="1711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2D4B6-2216-4140-A16E-E97F1694EAD3}">
      <dsp:nvSpPr>
        <dsp:cNvPr id="0" name=""/>
        <dsp:cNvSpPr/>
      </dsp:nvSpPr>
      <dsp:spPr>
        <a:xfrm>
          <a:off x="2003355" y="76890"/>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97613-B90F-472E-84D4-8527CBBC1FB0}">
      <dsp:nvSpPr>
        <dsp:cNvPr id="0" name=""/>
        <dsp:cNvSpPr/>
      </dsp:nvSpPr>
      <dsp:spPr>
        <a:xfrm>
          <a:off x="2471355" y="544890"/>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E3DA60-89AD-4CFB-BB02-2839C049EFBE}">
      <dsp:nvSpPr>
        <dsp:cNvPr id="0" name=""/>
        <dsp:cNvSpPr/>
      </dsp:nvSpPr>
      <dsp:spPr>
        <a:xfrm>
          <a:off x="1301355" y="295689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latin typeface="Calibri Light" panose="020F0302020204030204"/>
            </a:rPr>
            <a:t>Beth </a:t>
          </a:r>
          <a:r>
            <a:rPr lang="en-GB" sz="1500" kern="1200" err="1">
              <a:latin typeface="Calibri Light" panose="020F0302020204030204"/>
            </a:rPr>
            <a:t>sy'n</a:t>
          </a:r>
          <a:r>
            <a:rPr lang="en-GB" sz="1500" kern="1200">
              <a:latin typeface="Calibri Light" panose="020F0302020204030204"/>
            </a:rPr>
            <a:t> </a:t>
          </a:r>
          <a:r>
            <a:rPr lang="en-GB" sz="1500" kern="1200" err="1">
              <a:latin typeface="Calibri Light" panose="020F0302020204030204"/>
            </a:rPr>
            <a:t>gwneud</a:t>
          </a:r>
          <a:r>
            <a:rPr lang="en-GB" sz="1500" kern="1200">
              <a:latin typeface="Calibri Light" panose="020F0302020204030204"/>
            </a:rPr>
            <a:t> </a:t>
          </a:r>
          <a:r>
            <a:rPr lang="en-GB" sz="1500" kern="1200" err="1">
              <a:latin typeface="Calibri Light" panose="020F0302020204030204"/>
            </a:rPr>
            <a:t>cyflwyniad</a:t>
          </a:r>
          <a:r>
            <a:rPr lang="en-GB" sz="1500" kern="1200">
              <a:latin typeface="Calibri Light" panose="020F0302020204030204"/>
            </a:rPr>
            <a:t> da?  What</a:t>
          </a:r>
          <a:r>
            <a:rPr lang="en-GB" sz="1500" kern="1200"/>
            <a:t> makes a good presentation?</a:t>
          </a:r>
          <a:endParaRPr lang="en-US" sz="1500" kern="1200">
            <a:latin typeface="Calibri Light" panose="020F0302020204030204"/>
          </a:endParaRPr>
        </a:p>
      </dsp:txBody>
      <dsp:txXfrm>
        <a:off x="1301355" y="2956890"/>
        <a:ext cx="3600000" cy="720000"/>
      </dsp:txXfrm>
    </dsp:sp>
    <dsp:sp modelId="{3A72FB57-F10E-49F4-BC74-31465D1A5F8F}">
      <dsp:nvSpPr>
        <dsp:cNvPr id="0" name=""/>
        <dsp:cNvSpPr/>
      </dsp:nvSpPr>
      <dsp:spPr>
        <a:xfrm>
          <a:off x="6233355" y="76890"/>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49A71-B4EF-4233-85B9-9931C3BA1FBF}">
      <dsp:nvSpPr>
        <dsp:cNvPr id="0" name=""/>
        <dsp:cNvSpPr/>
      </dsp:nvSpPr>
      <dsp:spPr>
        <a:xfrm>
          <a:off x="6701355" y="544890"/>
          <a:ext cx="1260000" cy="126000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079A32-5C13-4806-A345-7B90C493079B}">
      <dsp:nvSpPr>
        <dsp:cNvPr id="0" name=""/>
        <dsp:cNvSpPr/>
      </dsp:nvSpPr>
      <dsp:spPr>
        <a:xfrm>
          <a:off x="5531355" y="295689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latin typeface="Calibri Light" panose="020F0302020204030204"/>
            </a:rPr>
            <a:t>Beth </a:t>
          </a:r>
          <a:r>
            <a:rPr lang="en-GB" sz="1500" kern="1200" err="1">
              <a:latin typeface="Calibri Light" panose="020F0302020204030204"/>
            </a:rPr>
            <a:t>sy'n</a:t>
          </a:r>
          <a:r>
            <a:rPr lang="en-GB" sz="1500" kern="1200">
              <a:latin typeface="Calibri Light" panose="020F0302020204030204"/>
            </a:rPr>
            <a:t> </a:t>
          </a:r>
          <a:r>
            <a:rPr lang="en-GB" sz="1500" kern="1200" err="1">
              <a:latin typeface="Calibri Light" panose="020F0302020204030204"/>
            </a:rPr>
            <a:t>gwneud</a:t>
          </a:r>
          <a:r>
            <a:rPr lang="en-GB" sz="1500" kern="1200">
              <a:latin typeface="Calibri Light" panose="020F0302020204030204"/>
            </a:rPr>
            <a:t> Vlog da? What</a:t>
          </a:r>
          <a:r>
            <a:rPr lang="en-GB" sz="1500" kern="1200"/>
            <a:t> makes a good vlogs?</a:t>
          </a:r>
          <a:endParaRPr lang="en-US" sz="1500" kern="1200"/>
        </a:p>
      </dsp:txBody>
      <dsp:txXfrm>
        <a:off x="5531355" y="2956890"/>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931EB0-E7B6-8140-BB6F-2EC770A7F0BF}" type="datetimeFigureOut">
              <a:rPr lang="en-US" smtClean="0"/>
              <a:t>2/26/2026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a:t>
            </a:fld>
            <a:endParaRPr lang="en-US"/>
          </a:p>
        </p:txBody>
      </p:sp>
    </p:spTree>
    <p:extLst>
      <p:ext uri="{BB962C8B-B14F-4D97-AF65-F5344CB8AC3E}">
        <p14:creationId xmlns:p14="http://schemas.microsoft.com/office/powerpoint/2010/main" val="4203591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Explore PPT – show students how to (I)design (ii)include animation (iii) add audio An e-portfolio is a submission that has some inclusion of an electronic nature and which could have more than one component?  i.e. this could be power point with audio recorded to match with the slides. </a:t>
            </a:r>
          </a:p>
          <a:p>
            <a:endParaRPr lang="en-US">
              <a:cs typeface="Calibri"/>
            </a:endParaRPr>
          </a:p>
          <a:p>
            <a:r>
              <a:rPr lang="en-US"/>
              <a:t>Guide the group step by step to open Power Point in their laptops and:</a:t>
            </a:r>
            <a:endParaRPr lang="en-US">
              <a:ea typeface="Calibri"/>
              <a:cs typeface="Calibri"/>
            </a:endParaRPr>
          </a:p>
          <a:p>
            <a:pPr marL="171450" indent="-171450">
              <a:buFont typeface="Arial" panose="020B0604020202020204" pitchFamily="34" charset="0"/>
              <a:buChar char="•"/>
            </a:pPr>
            <a:r>
              <a:rPr lang="en-US">
                <a:cs typeface="Calibri"/>
              </a:rPr>
              <a:t>Start a new presentation (blank or template – show them options)</a:t>
            </a:r>
          </a:p>
          <a:p>
            <a:pPr marL="171450" indent="-171450">
              <a:buFont typeface="Arial" panose="020B0604020202020204" pitchFamily="34" charset="0"/>
              <a:buChar char="•"/>
            </a:pPr>
            <a:r>
              <a:rPr lang="en-US">
                <a:cs typeface="Calibri"/>
              </a:rPr>
              <a:t>Follow the steps to modify slides as needed from the following content.</a:t>
            </a:r>
            <a:endParaRPr lang="en-US">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3</a:t>
            </a:fld>
            <a:endParaRPr lang="en-US"/>
          </a:p>
        </p:txBody>
      </p:sp>
    </p:spTree>
    <p:extLst>
      <p:ext uri="{BB962C8B-B14F-4D97-AF65-F5344CB8AC3E}">
        <p14:creationId xmlns:p14="http://schemas.microsoft.com/office/powerpoint/2010/main" val="3108762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a:t>Simplicity</a:t>
            </a:r>
            <a:r>
              <a:rPr lang="en-GB"/>
              <a:t>: Keep slides simple and uncluttered to avoid overwhelming the audience. Focus on key points and use visuals to complement the message.</a:t>
            </a:r>
            <a:endParaRPr lang="en-US"/>
          </a:p>
          <a:p>
            <a:pPr marL="285750" indent="-285750">
              <a:lnSpc>
                <a:spcPct val="90000"/>
              </a:lnSpc>
              <a:spcBef>
                <a:spcPts val="1000"/>
              </a:spcBef>
              <a:buFont typeface="Arial"/>
              <a:buChar char="•"/>
            </a:pPr>
            <a:r>
              <a:rPr lang="en-GB" b="1"/>
              <a:t>Visual Hierarchy</a:t>
            </a:r>
            <a:r>
              <a:rPr lang="en-GB"/>
              <a:t>: Arrange content with a clear visual hierarchy, highlighting important information and guiding the audience's attention.</a:t>
            </a:r>
          </a:p>
          <a:p>
            <a:pPr marL="285750" indent="-285750">
              <a:lnSpc>
                <a:spcPct val="90000"/>
              </a:lnSpc>
              <a:spcBef>
                <a:spcPts val="1000"/>
              </a:spcBef>
              <a:buFont typeface="Arial"/>
              <a:buChar char="•"/>
            </a:pPr>
            <a:r>
              <a:rPr lang="en-GB" b="1"/>
              <a:t>Consistency</a:t>
            </a:r>
            <a:r>
              <a:rPr lang="en-GB"/>
              <a:t>: Maintain consistency in design elements such as fonts, </a:t>
            </a:r>
            <a:r>
              <a:rPr lang="en-GB" err="1"/>
              <a:t>colors</a:t>
            </a:r>
            <a:r>
              <a:rPr lang="en-GB"/>
              <a:t>, and formatting to create a professional and cohesive presentation.</a:t>
            </a:r>
          </a:p>
          <a:p>
            <a:pPr marL="285750" indent="-285750">
              <a:lnSpc>
                <a:spcPct val="90000"/>
              </a:lnSpc>
              <a:spcBef>
                <a:spcPts val="1000"/>
              </a:spcBef>
              <a:buFont typeface="Arial"/>
              <a:buChar char="•"/>
            </a:pPr>
            <a:r>
              <a:rPr lang="en-GB" b="1"/>
              <a:t>Use of Images</a:t>
            </a:r>
            <a:r>
              <a:rPr lang="en-GB"/>
              <a:t>: Incorporate relevant images to evoke emotions, illustrate concepts, and enhance understanding. Choose high-quality, copyright-free images for maximum impact.</a:t>
            </a:r>
          </a:p>
          <a:p>
            <a:pPr marL="285750" indent="-285750">
              <a:lnSpc>
                <a:spcPct val="90000"/>
              </a:lnSpc>
              <a:spcBef>
                <a:spcPts val="1000"/>
              </a:spcBef>
              <a:buFont typeface="Arial"/>
              <a:buChar char="•"/>
            </a:pPr>
            <a:r>
              <a:rPr lang="en-GB" b="1"/>
              <a:t>Accessibility</a:t>
            </a:r>
            <a:r>
              <a:rPr lang="en-GB"/>
              <a:t>: Ensure visual elements are accessible to all audience members, including those with disabilities, by using appropriate contrast and descriptive alt text.</a:t>
            </a:r>
          </a:p>
          <a:p>
            <a:pPr marL="285750" indent="-285750">
              <a:lnSpc>
                <a:spcPct val="90000"/>
              </a:lnSpc>
              <a:spcBef>
                <a:spcPts val="1000"/>
              </a:spcBef>
              <a:buFont typeface="Arial"/>
              <a:buChar char="•"/>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6</a:t>
            </a:fld>
            <a:endParaRPr lang="en-US"/>
          </a:p>
        </p:txBody>
      </p:sp>
    </p:spTree>
    <p:extLst>
      <p:ext uri="{BB962C8B-B14F-4D97-AF65-F5344CB8AC3E}">
        <p14:creationId xmlns:p14="http://schemas.microsoft.com/office/powerpoint/2010/main" val="1366665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Present name and degree &amp; one element from the list &amp; proposing way of overcoming the element ...</a:t>
            </a:r>
          </a:p>
        </p:txBody>
      </p:sp>
      <p:sp>
        <p:nvSpPr>
          <p:cNvPr id="4" name="Slide Number Placeholder 3"/>
          <p:cNvSpPr>
            <a:spLocks noGrp="1"/>
          </p:cNvSpPr>
          <p:nvPr>
            <p:ph type="sldNum" sz="quarter" idx="5"/>
          </p:nvPr>
        </p:nvSpPr>
        <p:spPr/>
        <p:txBody>
          <a:bodyPr/>
          <a:lstStyle/>
          <a:p>
            <a:fld id="{65EC0940-82A4-3A47-94FF-4665664F4329}" type="slidenum">
              <a:rPr lang="en-US" smtClean="0"/>
              <a:t>20</a:t>
            </a:fld>
            <a:endParaRPr lang="en-US"/>
          </a:p>
        </p:txBody>
      </p:sp>
    </p:spTree>
    <p:extLst>
      <p:ext uri="{BB962C8B-B14F-4D97-AF65-F5344CB8AC3E}">
        <p14:creationId xmlns:p14="http://schemas.microsoft.com/office/powerpoint/2010/main" val="1067577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a:t>Confidence</a:t>
            </a:r>
            <a:r>
              <a:rPr lang="en-GB"/>
              <a:t>: A confident speaker captivates the audience's attention and exudes authority on the subject matter.</a:t>
            </a:r>
          </a:p>
          <a:p>
            <a:pPr marL="285750" indent="-285750">
              <a:lnSpc>
                <a:spcPct val="90000"/>
              </a:lnSpc>
              <a:spcBef>
                <a:spcPts val="1000"/>
              </a:spcBef>
              <a:buFont typeface="Arial"/>
              <a:buChar char="•"/>
            </a:pPr>
            <a:r>
              <a:rPr lang="en-GB" b="1"/>
              <a:t>Clarity</a:t>
            </a:r>
            <a:r>
              <a:rPr lang="en-GB"/>
              <a:t>: Clear articulation and well-structured content ensure the audience understands the message without confusion.</a:t>
            </a:r>
          </a:p>
          <a:p>
            <a:pPr marL="285750" indent="-285750">
              <a:lnSpc>
                <a:spcPct val="90000"/>
              </a:lnSpc>
              <a:spcBef>
                <a:spcPts val="1000"/>
              </a:spcBef>
              <a:buFont typeface="Arial"/>
              <a:buChar char="•"/>
            </a:pPr>
            <a:r>
              <a:rPr lang="en-GB" b="1"/>
              <a:t>Engagement</a:t>
            </a:r>
            <a:r>
              <a:rPr lang="en-GB"/>
              <a:t>: An engaging speaker interacts with the audience, fostering a connection and keeping them invested in the presentation.</a:t>
            </a:r>
          </a:p>
          <a:p>
            <a:pPr marL="285750" indent="-285750">
              <a:lnSpc>
                <a:spcPct val="90000"/>
              </a:lnSpc>
              <a:spcBef>
                <a:spcPts val="1000"/>
              </a:spcBef>
              <a:buFont typeface="Arial"/>
              <a:buChar char="•"/>
            </a:pPr>
            <a:r>
              <a:rPr lang="en-GB" b="1"/>
              <a:t>Authenticity</a:t>
            </a:r>
            <a:r>
              <a:rPr lang="en-GB"/>
              <a:t>: Authenticity builds trust and credibility. A genuine presenter connects with the audience on a personal level.</a:t>
            </a:r>
          </a:p>
          <a:p>
            <a:pPr marL="285750" indent="-285750">
              <a:lnSpc>
                <a:spcPct val="90000"/>
              </a:lnSpc>
              <a:spcBef>
                <a:spcPts val="1000"/>
              </a:spcBef>
              <a:buFont typeface="Arial"/>
              <a:buChar char="•"/>
            </a:pPr>
            <a:r>
              <a:rPr lang="en-GB" b="1"/>
              <a:t>Adaptability</a:t>
            </a:r>
            <a:r>
              <a:rPr lang="en-GB"/>
              <a:t>: Adapting to the audience's needs and feedback ensures the message resonates with diverse listeners.</a:t>
            </a:r>
          </a:p>
          <a:p>
            <a:pPr marL="285750" indent="-285750">
              <a:lnSpc>
                <a:spcPct val="90000"/>
              </a:lnSpc>
              <a:spcBef>
                <a:spcPts val="1000"/>
              </a:spcBef>
              <a:buFont typeface="Arial"/>
              <a:buChar char="•"/>
            </a:pPr>
            <a:r>
              <a:rPr lang="en-GB" b="1"/>
              <a:t>Passion</a:t>
            </a:r>
            <a:r>
              <a:rPr lang="en-GB"/>
              <a:t>: Passion for the topic shines through and inspires the audience, making the presentation memorable and impactful.</a:t>
            </a:r>
          </a:p>
          <a:p>
            <a:pPr marL="285750" indent="-285750">
              <a:lnSpc>
                <a:spcPct val="90000"/>
              </a:lnSpc>
              <a:spcBef>
                <a:spcPts val="1000"/>
              </a:spcBef>
              <a:buFont typeface="Arial"/>
              <a:buChar char="•"/>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21</a:t>
            </a:fld>
            <a:endParaRPr lang="en-US"/>
          </a:p>
        </p:txBody>
      </p:sp>
    </p:spTree>
    <p:extLst>
      <p:ext uri="{BB962C8B-B14F-4D97-AF65-F5344CB8AC3E}">
        <p14:creationId xmlns:p14="http://schemas.microsoft.com/office/powerpoint/2010/main" val="3647275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28</a:t>
            </a:fld>
            <a:endParaRPr lang="en-US"/>
          </a:p>
        </p:txBody>
      </p:sp>
    </p:spTree>
    <p:extLst>
      <p:ext uri="{BB962C8B-B14F-4D97-AF65-F5344CB8AC3E}">
        <p14:creationId xmlns:p14="http://schemas.microsoft.com/office/powerpoint/2010/main" val="2744761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509BA-5F63-C1BD-2134-F8ED31800D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D170B3-5AC4-0610-1BF6-9472BE1879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FE3BB7-4EB5-4C52-7C13-890B1697569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89576D3-5B2E-EF03-D6AF-D6208B60E6AC}"/>
              </a:ext>
            </a:extLst>
          </p:cNvPr>
          <p:cNvSpPr>
            <a:spLocks noGrp="1"/>
          </p:cNvSpPr>
          <p:nvPr>
            <p:ph type="sldNum" sz="quarter" idx="5"/>
          </p:nvPr>
        </p:nvSpPr>
        <p:spPr/>
        <p:txBody>
          <a:bodyPr/>
          <a:lstStyle/>
          <a:p>
            <a:fld id="{65EC0940-82A4-3A47-94FF-4665664F4329}" type="slidenum">
              <a:rPr lang="en-US" smtClean="0"/>
              <a:t>29</a:t>
            </a:fld>
            <a:endParaRPr lang="en-US"/>
          </a:p>
        </p:txBody>
      </p:sp>
    </p:spTree>
    <p:extLst>
      <p:ext uri="{BB962C8B-B14F-4D97-AF65-F5344CB8AC3E}">
        <p14:creationId xmlns:p14="http://schemas.microsoft.com/office/powerpoint/2010/main" val="694040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For all presentations - Distribute your story through your </a:t>
            </a:r>
            <a:r>
              <a:rPr lang="en-US" err="1">
                <a:ea typeface="Calibri"/>
                <a:cs typeface="Calibri"/>
              </a:rPr>
              <a:t>alloted</a:t>
            </a:r>
            <a:r>
              <a:rPr lang="en-US">
                <a:ea typeface="Calibri"/>
                <a:cs typeface="Calibri"/>
              </a:rPr>
              <a:t> time</a:t>
            </a:r>
          </a:p>
          <a:p>
            <a:endParaRPr lang="en-US">
              <a:ea typeface="Calibri"/>
              <a:cs typeface="Calibri"/>
            </a:endParaRPr>
          </a:p>
          <a:p>
            <a:r>
              <a:rPr lang="en-US">
                <a:ea typeface="Calibri"/>
                <a:cs typeface="Calibri"/>
              </a:rPr>
              <a:t>Definition - strategies &amp; pros and cons of the strategies &amp; evaluation of using the strategy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30</a:t>
            </a:fld>
            <a:endParaRPr lang="en-US"/>
          </a:p>
        </p:txBody>
      </p:sp>
    </p:spTree>
    <p:extLst>
      <p:ext uri="{BB962C8B-B14F-4D97-AF65-F5344CB8AC3E}">
        <p14:creationId xmlns:p14="http://schemas.microsoft.com/office/powerpoint/2010/main" val="3821842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EC0940-82A4-3A47-94FF-4665664F4329}" type="slidenum">
              <a:rPr lang="en-US" smtClean="0"/>
              <a:t>33</a:t>
            </a:fld>
            <a:endParaRPr lang="en-US"/>
          </a:p>
        </p:txBody>
      </p:sp>
    </p:spTree>
    <p:extLst>
      <p:ext uri="{BB962C8B-B14F-4D97-AF65-F5344CB8AC3E}">
        <p14:creationId xmlns:p14="http://schemas.microsoft.com/office/powerpoint/2010/main" val="2940936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36</a:t>
            </a:fld>
            <a:endParaRPr lang="en-US"/>
          </a:p>
        </p:txBody>
      </p:sp>
    </p:spTree>
    <p:extLst>
      <p:ext uri="{BB962C8B-B14F-4D97-AF65-F5344CB8AC3E}">
        <p14:creationId xmlns:p14="http://schemas.microsoft.com/office/powerpoint/2010/main" val="2584741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1E2F3F-B754-4B43-9475-3296B25F572D}" type="slidenum">
              <a:rPr lang="en-US" smtClean="0"/>
              <a:pPr/>
              <a:t>37</a:t>
            </a:fld>
            <a:endParaRPr lang="en-US"/>
          </a:p>
        </p:txBody>
      </p:sp>
    </p:spTree>
    <p:extLst>
      <p:ext uri="{BB962C8B-B14F-4D97-AF65-F5344CB8AC3E}">
        <p14:creationId xmlns:p14="http://schemas.microsoft.com/office/powerpoint/2010/main" val="3346437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2/26/2026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14841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5" r:id="rId12"/>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2/26/2026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4"/>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2/26/2026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9.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4.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4.xml"/><Relationship Id="rId4" Type="http://schemas.openxmlformats.org/officeDocument/2006/relationships/image" Target="../media/image10.gif"/></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24.xml"/><Relationship Id="rId4" Type="http://schemas.openxmlformats.org/officeDocument/2006/relationships/image" Target="../media/image13.gif"/></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24.xml"/><Relationship Id="rId5" Type="http://schemas.openxmlformats.org/officeDocument/2006/relationships/hyperlink" Target="https://pixabay.com/photos/library-books-bookshelves-bookcases-1147815/" TargetMode="External"/><Relationship Id="rId4" Type="http://schemas.openxmlformats.org/officeDocument/2006/relationships/image" Target="../media/image13.gif"/></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audio" Target="../media/audio1.bin"/><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24.xml"/><Relationship Id="rId4" Type="http://schemas.openxmlformats.org/officeDocument/2006/relationships/image" Target="../media/image13.gif"/></Relationships>
</file>

<file path=ppt/slides/_rels/slide19.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24.xml"/><Relationship Id="rId7" Type="http://schemas.openxmlformats.org/officeDocument/2006/relationships/image" Target="../media/image21.png"/><Relationship Id="rId2" Type="http://schemas.openxmlformats.org/officeDocument/2006/relationships/video" Target="../media/media1.webm"/><Relationship Id="rId1" Type="http://schemas.microsoft.com/office/2007/relationships/media" Target="../media/media1.webm"/><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png"/><Relationship Id="rId9"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8.jpeg"/><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slideLayout" Target="../slideLayouts/slideLayout24.xml"/><Relationship Id="rId7" Type="http://schemas.openxmlformats.org/officeDocument/2006/relationships/image" Target="../media/image4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hyperlink" Target="https://express.adobe.com/page/sGjUxzLkevyZ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4.xml"/><Relationship Id="rId1" Type="http://schemas.openxmlformats.org/officeDocument/2006/relationships/video" Target="https://www.youtube.com/embed/52Dhed2QwAo?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4.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png"/></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59.png"/></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58.png"/><Relationship Id="rId5" Type="http://schemas.openxmlformats.org/officeDocument/2006/relationships/image" Target="../media/image54.png"/><Relationship Id="rId4" Type="http://schemas.openxmlformats.org/officeDocument/2006/relationships/image" Target="../media/image6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9.png"/><Relationship Id="rId2" Type="http://schemas.openxmlformats.org/officeDocument/2006/relationships/video" Target="../media/media1.webm"/><Relationship Id="rId1" Type="http://schemas.microsoft.com/office/2007/relationships/media" Target="../media/media1.webm"/><Relationship Id="rId6" Type="http://schemas.openxmlformats.org/officeDocument/2006/relationships/image" Target="../media/image18.png"/><Relationship Id="rId5" Type="http://schemas.openxmlformats.org/officeDocument/2006/relationships/image" Target="../media/image61.png"/><Relationship Id="rId4" Type="http://schemas.openxmlformats.org/officeDocument/2006/relationships/notesSlide" Target="../notesSlides/notesSlide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hyperlink" Target="mailto:heddwen.davies@uwtsd.ac.uk" TargetMode="External"/><Relationship Id="rId2" Type="http://schemas.openxmlformats.org/officeDocument/2006/relationships/hyperlink" Target="mailto:m.tgonzalez@uwtsd.ac.uk" TargetMode="Externa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B42C61-4AB7-584A-BDB4-F0866E6834AF}"/>
              </a:ext>
            </a:extLst>
          </p:cNvPr>
          <p:cNvSpPr txBox="1"/>
          <p:nvPr/>
        </p:nvSpPr>
        <p:spPr>
          <a:xfrm>
            <a:off x="1507960" y="1874838"/>
            <a:ext cx="9863258" cy="4247317"/>
          </a:xfrm>
          <a:prstGeom prst="rect">
            <a:avLst/>
          </a:prstGeom>
          <a:noFill/>
        </p:spPr>
        <p:txBody>
          <a:bodyPr wrap="square">
            <a:spAutoFit/>
          </a:bodyPr>
          <a:lstStyle/>
          <a:p>
            <a:pPr algn="ctr"/>
            <a:r>
              <a:rPr lang="en-GB" sz="5400" b="1">
                <a:solidFill>
                  <a:schemeClr val="bg1"/>
                </a:solidFill>
              </a:rPr>
              <a:t>Academic Skills</a:t>
            </a:r>
            <a:br>
              <a:rPr lang="en-GB" sz="5400" b="1">
                <a:solidFill>
                  <a:schemeClr val="bg1"/>
                </a:solidFill>
              </a:rPr>
            </a:br>
            <a:r>
              <a:rPr lang="en-GB" sz="5400" b="1" err="1">
                <a:solidFill>
                  <a:schemeClr val="bg1"/>
                </a:solidFill>
              </a:rPr>
              <a:t>Sgiliau</a:t>
            </a:r>
            <a:r>
              <a:rPr lang="en-GB" sz="5400" b="1">
                <a:solidFill>
                  <a:schemeClr val="bg1"/>
                </a:solidFill>
              </a:rPr>
              <a:t> </a:t>
            </a:r>
            <a:r>
              <a:rPr lang="en-GB" sz="5400" b="1" err="1">
                <a:solidFill>
                  <a:schemeClr val="bg1"/>
                </a:solidFill>
              </a:rPr>
              <a:t>Academaidd</a:t>
            </a:r>
            <a:br>
              <a:rPr lang="en-GB" sz="5400" b="1">
                <a:solidFill>
                  <a:schemeClr val="bg1"/>
                </a:solidFill>
              </a:rPr>
            </a:br>
            <a:br>
              <a:rPr lang="en-GB" sz="5400" b="1">
                <a:solidFill>
                  <a:schemeClr val="bg1"/>
                </a:solidFill>
              </a:rPr>
            </a:br>
            <a:r>
              <a:rPr lang="en-GB" sz="5400" b="1">
                <a:solidFill>
                  <a:schemeClr val="bg1"/>
                </a:solidFill>
              </a:rPr>
              <a:t>Level / </a:t>
            </a:r>
            <a:r>
              <a:rPr lang="en-GB" sz="5400" b="1" err="1">
                <a:solidFill>
                  <a:schemeClr val="bg1"/>
                </a:solidFill>
              </a:rPr>
              <a:t>Lefel</a:t>
            </a:r>
            <a:r>
              <a:rPr lang="en-GB" sz="5400" b="1">
                <a:solidFill>
                  <a:schemeClr val="bg1"/>
                </a:solidFill>
              </a:rPr>
              <a:t>  4</a:t>
            </a:r>
            <a:br>
              <a:rPr lang="en-GB" sz="5400" b="1">
                <a:solidFill>
                  <a:schemeClr val="bg1"/>
                </a:solidFill>
              </a:rPr>
            </a:br>
            <a:r>
              <a:rPr lang="en-GB" sz="5400" b="1">
                <a:solidFill>
                  <a:schemeClr val="bg1"/>
                </a:solidFill>
              </a:rPr>
              <a:t>Study Skills / </a:t>
            </a:r>
            <a:r>
              <a:rPr lang="en-GB" sz="5400" b="1" err="1">
                <a:solidFill>
                  <a:schemeClr val="bg1"/>
                </a:solidFill>
              </a:rPr>
              <a:t>Sgiliau</a:t>
            </a:r>
            <a:r>
              <a:rPr lang="en-GB" sz="5400" b="1">
                <a:solidFill>
                  <a:schemeClr val="bg1"/>
                </a:solidFill>
              </a:rPr>
              <a:t> </a:t>
            </a:r>
            <a:r>
              <a:rPr lang="en-GB" sz="5400" b="1" err="1">
                <a:solidFill>
                  <a:schemeClr val="bg1"/>
                </a:solidFill>
              </a:rPr>
              <a:t>Astudio</a:t>
            </a:r>
            <a:r>
              <a:rPr lang="en-GB" sz="5400" b="1">
                <a:solidFill>
                  <a:schemeClr val="bg1"/>
                </a:solidFill>
              </a:rPr>
              <a:t> </a:t>
            </a:r>
            <a:endParaRPr lang="en-US" sz="5400" b="1"/>
          </a:p>
        </p:txBody>
      </p:sp>
    </p:spTree>
    <p:extLst>
      <p:ext uri="{BB962C8B-B14F-4D97-AF65-F5344CB8AC3E}">
        <p14:creationId xmlns:p14="http://schemas.microsoft.com/office/powerpoint/2010/main" val="1396858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B148C-AFF6-02CB-B5EC-F9100065F533}"/>
              </a:ext>
            </a:extLst>
          </p:cNvPr>
          <p:cNvSpPr>
            <a:spLocks noGrp="1"/>
          </p:cNvSpPr>
          <p:nvPr>
            <p:ph type="title" idx="4294967295"/>
          </p:nvPr>
        </p:nvSpPr>
        <p:spPr>
          <a:xfrm>
            <a:off x="711200" y="-163513"/>
            <a:ext cx="11480800" cy="1325563"/>
          </a:xfrm>
        </p:spPr>
        <p:txBody>
          <a:bodyPr>
            <a:normAutofit/>
          </a:bodyPr>
          <a:lstStyle/>
          <a:p>
            <a:r>
              <a:rPr lang="en-US" sz="5400" b="1">
                <a:solidFill>
                  <a:schemeClr val="bg1"/>
                </a:solidFill>
                <a:ea typeface="Calibri Light"/>
                <a:cs typeface="Calibri Light"/>
              </a:rPr>
              <a:t>Today!                             Heddiw!</a:t>
            </a:r>
          </a:p>
        </p:txBody>
      </p:sp>
      <p:sp>
        <p:nvSpPr>
          <p:cNvPr id="3" name="Content Placeholder 2">
            <a:extLst>
              <a:ext uri="{FF2B5EF4-FFF2-40B4-BE49-F238E27FC236}">
                <a16:creationId xmlns:a16="http://schemas.microsoft.com/office/drawing/2014/main" id="{EF1BD99B-C6E8-BF0D-6A20-0032411E2386}"/>
              </a:ext>
            </a:extLst>
          </p:cNvPr>
          <p:cNvSpPr>
            <a:spLocks noGrp="1"/>
          </p:cNvSpPr>
          <p:nvPr>
            <p:ph idx="4294967295"/>
          </p:nvPr>
        </p:nvSpPr>
        <p:spPr>
          <a:xfrm>
            <a:off x="274293" y="1372749"/>
            <a:ext cx="5099050" cy="1021829"/>
          </a:xfrm>
        </p:spPr>
        <p:txBody>
          <a:bodyPr vert="horz" lIns="91440" tIns="45720" rIns="91440" bIns="45720" rtlCol="0" anchor="t">
            <a:noAutofit/>
          </a:bodyPr>
          <a:lstStyle/>
          <a:p>
            <a:pPr marL="0" indent="0">
              <a:buNone/>
            </a:pPr>
            <a:r>
              <a:rPr lang="en-US" sz="6000">
                <a:ea typeface="Calibri"/>
                <a:cs typeface="Calibri"/>
              </a:rPr>
              <a:t>Tell a story</a:t>
            </a:r>
          </a:p>
        </p:txBody>
      </p:sp>
      <p:sp>
        <p:nvSpPr>
          <p:cNvPr id="5" name="Content Placeholder 2">
            <a:extLst>
              <a:ext uri="{FF2B5EF4-FFF2-40B4-BE49-F238E27FC236}">
                <a16:creationId xmlns:a16="http://schemas.microsoft.com/office/drawing/2014/main" id="{EB9812B4-3D08-2A9D-F2D1-8D5AADA23AFD}"/>
              </a:ext>
            </a:extLst>
          </p:cNvPr>
          <p:cNvSpPr txBox="1">
            <a:spLocks/>
          </p:cNvSpPr>
          <p:nvPr/>
        </p:nvSpPr>
        <p:spPr>
          <a:xfrm>
            <a:off x="6991795" y="1372749"/>
            <a:ext cx="5099154" cy="101557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5400" err="1">
                <a:ea typeface="Calibri"/>
                <a:cs typeface="Calibri"/>
              </a:rPr>
              <a:t>Dweud</a:t>
            </a:r>
            <a:r>
              <a:rPr lang="en-US" sz="5400">
                <a:ea typeface="Calibri"/>
                <a:cs typeface="Calibri"/>
              </a:rPr>
              <a:t> Stori</a:t>
            </a:r>
          </a:p>
        </p:txBody>
      </p:sp>
      <p:pic>
        <p:nvPicPr>
          <p:cNvPr id="4" name="Picture 3" descr="Person doing presentation">
            <a:extLst>
              <a:ext uri="{FF2B5EF4-FFF2-40B4-BE49-F238E27FC236}">
                <a16:creationId xmlns:a16="http://schemas.microsoft.com/office/drawing/2014/main" id="{AA392844-945F-74EB-B8BE-01C875B1AF75}"/>
              </a:ext>
            </a:extLst>
          </p:cNvPr>
          <p:cNvPicPr>
            <a:picLocks noChangeAspect="1"/>
          </p:cNvPicPr>
          <p:nvPr/>
        </p:nvPicPr>
        <p:blipFill>
          <a:blip r:embed="rId2"/>
          <a:srcRect l="12192" r="5438"/>
          <a:stretch/>
        </p:blipFill>
        <p:spPr>
          <a:xfrm>
            <a:off x="5112859" y="4372883"/>
            <a:ext cx="1609870" cy="1323104"/>
          </a:xfrm>
          <a:prstGeom prst="ellipse">
            <a:avLst/>
          </a:prstGeom>
        </p:spPr>
      </p:pic>
      <p:pic>
        <p:nvPicPr>
          <p:cNvPr id="6" name="Picture 5" descr="Person giving presentation">
            <a:extLst>
              <a:ext uri="{FF2B5EF4-FFF2-40B4-BE49-F238E27FC236}">
                <a16:creationId xmlns:a16="http://schemas.microsoft.com/office/drawing/2014/main" id="{C150AC76-AF35-63E5-AEA3-E86A44CDA664}"/>
              </a:ext>
            </a:extLst>
          </p:cNvPr>
          <p:cNvPicPr>
            <a:picLocks noChangeAspect="1"/>
          </p:cNvPicPr>
          <p:nvPr/>
        </p:nvPicPr>
        <p:blipFill>
          <a:blip r:embed="rId3"/>
          <a:srcRect l="72" r="23696" b="-109"/>
          <a:stretch/>
        </p:blipFill>
        <p:spPr>
          <a:xfrm>
            <a:off x="5115339" y="2758043"/>
            <a:ext cx="1663160" cy="1447936"/>
          </a:xfrm>
          <a:prstGeom prst="ellipse">
            <a:avLst/>
          </a:prstGeom>
        </p:spPr>
      </p:pic>
      <p:pic>
        <p:nvPicPr>
          <p:cNvPr id="7" name="Picture 6" descr="Conceptual loading symbol">
            <a:extLst>
              <a:ext uri="{FF2B5EF4-FFF2-40B4-BE49-F238E27FC236}">
                <a16:creationId xmlns:a16="http://schemas.microsoft.com/office/drawing/2014/main" id="{7E3882F9-AF5D-F1BE-7677-B21152578432}"/>
              </a:ext>
            </a:extLst>
          </p:cNvPr>
          <p:cNvPicPr>
            <a:picLocks noChangeAspect="1"/>
          </p:cNvPicPr>
          <p:nvPr/>
        </p:nvPicPr>
        <p:blipFill>
          <a:blip r:embed="rId4"/>
          <a:srcRect l="10217" t="-109" r="9348" b="109"/>
          <a:stretch/>
        </p:blipFill>
        <p:spPr>
          <a:xfrm>
            <a:off x="4936435" y="1109870"/>
            <a:ext cx="1815560" cy="1464372"/>
          </a:xfrm>
          <a:prstGeom prst="ellipse">
            <a:avLst/>
          </a:prstGeom>
        </p:spPr>
      </p:pic>
      <p:sp>
        <p:nvSpPr>
          <p:cNvPr id="12" name="Content Placeholder 2">
            <a:extLst>
              <a:ext uri="{FF2B5EF4-FFF2-40B4-BE49-F238E27FC236}">
                <a16:creationId xmlns:a16="http://schemas.microsoft.com/office/drawing/2014/main" id="{9AC7C303-4A39-DD16-1415-1A46D15D44F7}"/>
              </a:ext>
            </a:extLst>
          </p:cNvPr>
          <p:cNvSpPr txBox="1">
            <a:spLocks/>
          </p:cNvSpPr>
          <p:nvPr/>
        </p:nvSpPr>
        <p:spPr>
          <a:xfrm>
            <a:off x="225965" y="2646589"/>
            <a:ext cx="4801902" cy="167848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6000">
                <a:ea typeface="Calibri"/>
                <a:cs typeface="Calibri"/>
              </a:rPr>
              <a:t>Physical – Own the space</a:t>
            </a:r>
          </a:p>
        </p:txBody>
      </p:sp>
      <p:sp>
        <p:nvSpPr>
          <p:cNvPr id="13" name="Content Placeholder 2">
            <a:extLst>
              <a:ext uri="{FF2B5EF4-FFF2-40B4-BE49-F238E27FC236}">
                <a16:creationId xmlns:a16="http://schemas.microsoft.com/office/drawing/2014/main" id="{7898C120-B8D7-FF83-FB4D-B575C8D24A2C}"/>
              </a:ext>
            </a:extLst>
          </p:cNvPr>
          <p:cNvSpPr txBox="1">
            <a:spLocks/>
          </p:cNvSpPr>
          <p:nvPr/>
        </p:nvSpPr>
        <p:spPr>
          <a:xfrm>
            <a:off x="274293" y="4626875"/>
            <a:ext cx="5099050" cy="112125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6000">
                <a:ea typeface="Calibri"/>
                <a:cs typeface="Calibri"/>
              </a:rPr>
              <a:t>Design</a:t>
            </a:r>
          </a:p>
        </p:txBody>
      </p:sp>
      <p:sp>
        <p:nvSpPr>
          <p:cNvPr id="14" name="Content Placeholder 2">
            <a:extLst>
              <a:ext uri="{FF2B5EF4-FFF2-40B4-BE49-F238E27FC236}">
                <a16:creationId xmlns:a16="http://schemas.microsoft.com/office/drawing/2014/main" id="{AA86C0FC-FB56-4D8A-8BCA-2AB42276740D}"/>
              </a:ext>
            </a:extLst>
          </p:cNvPr>
          <p:cNvSpPr txBox="1">
            <a:spLocks/>
          </p:cNvSpPr>
          <p:nvPr/>
        </p:nvSpPr>
        <p:spPr>
          <a:xfrm>
            <a:off x="7046223" y="2653120"/>
            <a:ext cx="5099154" cy="1528353"/>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5400" err="1">
                <a:ea typeface="Calibri"/>
                <a:cs typeface="Calibri"/>
              </a:rPr>
              <a:t>Corfforol</a:t>
            </a:r>
            <a:r>
              <a:rPr lang="en-US" sz="5400">
                <a:ea typeface="Calibri"/>
                <a:cs typeface="Calibri"/>
              </a:rPr>
              <a:t> – </a:t>
            </a:r>
            <a:r>
              <a:rPr lang="en-US" sz="5400" err="1">
                <a:ea typeface="Calibri"/>
                <a:cs typeface="Calibri"/>
              </a:rPr>
              <a:t>berchen</a:t>
            </a:r>
            <a:r>
              <a:rPr lang="en-US" sz="5400">
                <a:ea typeface="Calibri"/>
                <a:cs typeface="Calibri"/>
              </a:rPr>
              <a:t> y </a:t>
            </a:r>
            <a:r>
              <a:rPr lang="en-US" sz="5400" err="1">
                <a:ea typeface="Calibri"/>
                <a:cs typeface="Calibri"/>
              </a:rPr>
              <a:t>gofod</a:t>
            </a:r>
            <a:r>
              <a:rPr lang="en-US" sz="5400">
                <a:ea typeface="Calibri"/>
                <a:cs typeface="Calibri"/>
              </a:rPr>
              <a:t> </a:t>
            </a:r>
          </a:p>
        </p:txBody>
      </p:sp>
      <p:sp>
        <p:nvSpPr>
          <p:cNvPr id="15" name="Content Placeholder 2">
            <a:extLst>
              <a:ext uri="{FF2B5EF4-FFF2-40B4-BE49-F238E27FC236}">
                <a16:creationId xmlns:a16="http://schemas.microsoft.com/office/drawing/2014/main" id="{01C8108D-6D40-F243-E88F-6873281A977B}"/>
              </a:ext>
            </a:extLst>
          </p:cNvPr>
          <p:cNvSpPr txBox="1">
            <a:spLocks/>
          </p:cNvSpPr>
          <p:nvPr/>
        </p:nvSpPr>
        <p:spPr>
          <a:xfrm>
            <a:off x="7144195" y="4759778"/>
            <a:ext cx="5099154" cy="93620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5400" err="1">
                <a:ea typeface="Calibri"/>
                <a:cs typeface="Calibri"/>
              </a:rPr>
              <a:t>Cynllun</a:t>
            </a:r>
            <a:r>
              <a:rPr lang="en-US" sz="5400">
                <a:ea typeface="Calibri"/>
                <a:cs typeface="Calibri"/>
              </a:rPr>
              <a:t> </a:t>
            </a:r>
          </a:p>
        </p:txBody>
      </p:sp>
    </p:spTree>
    <p:extLst>
      <p:ext uri="{BB962C8B-B14F-4D97-AF65-F5344CB8AC3E}">
        <p14:creationId xmlns:p14="http://schemas.microsoft.com/office/powerpoint/2010/main" val="3398609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xEl>
                                              <p:pRg st="0" end="0"/>
                                            </p:txEl>
                                          </p:spTgt>
                                        </p:tgtEl>
                                        <p:attrNameLst>
                                          <p:attrName>style.visibility</p:attrName>
                                        </p:attrNameLst>
                                      </p:cBhvr>
                                      <p:to>
                                        <p:strVal val="visible"/>
                                      </p:to>
                                    </p:set>
                                    <p:animEffect transition="in" filter="fade">
                                      <p:cBhvr>
                                        <p:cTn id="17" dur="500"/>
                                        <p:tgtEl>
                                          <p:spTgt spid="12">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4">
                                            <p:txEl>
                                              <p:pRg st="0" end="0"/>
                                            </p:txEl>
                                          </p:spTgt>
                                        </p:tgtEl>
                                        <p:attrNameLst>
                                          <p:attrName>style.visibility</p:attrName>
                                        </p:attrNameLst>
                                      </p:cBhvr>
                                      <p:to>
                                        <p:strVal val="visible"/>
                                      </p:to>
                                    </p:set>
                                    <p:animEffect transition="in" filter="fade">
                                      <p:cBhvr>
                                        <p:cTn id="22" dur="500"/>
                                        <p:tgtEl>
                                          <p:spTgt spid="1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animEffect transition="in" filter="fade">
                                      <p:cBhvr>
                                        <p:cTn id="27" dur="500"/>
                                        <p:tgtEl>
                                          <p:spTgt spid="1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txEl>
                                              <p:pRg st="0" end="0"/>
                                            </p:txEl>
                                          </p:spTgt>
                                        </p:tgtEl>
                                        <p:attrNameLst>
                                          <p:attrName>style.visibility</p:attrName>
                                        </p:attrNameLst>
                                      </p:cBhvr>
                                      <p:to>
                                        <p:strVal val="visible"/>
                                      </p:to>
                                    </p:set>
                                    <p:animEffect transition="in" filter="fade">
                                      <p:cBhvr>
                                        <p:cTn id="32"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uiExpand="1" build="p"/>
      <p:bldP spid="12" grpId="0" uiExpand="1" build="p"/>
      <p:bldP spid="13" grpId="0" uiExpand="1" build="p"/>
      <p:bldP spid="14" grpId="0" uiExpand="1" build="p"/>
      <p:bldP spid="15"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020AF-5892-9C6F-1B98-E108340889EA}"/>
              </a:ext>
            </a:extLst>
          </p:cNvPr>
          <p:cNvSpPr>
            <a:spLocks noGrp="1"/>
          </p:cNvSpPr>
          <p:nvPr>
            <p:ph idx="1"/>
          </p:nvPr>
        </p:nvSpPr>
        <p:spPr>
          <a:xfrm>
            <a:off x="162553" y="1049820"/>
            <a:ext cx="11744926" cy="3501291"/>
          </a:xfrm>
        </p:spPr>
        <p:txBody>
          <a:bodyPr vert="horz" lIns="91440" tIns="45720" rIns="91440" bIns="45720" rtlCol="0" anchor="t">
            <a:normAutofit/>
          </a:bodyPr>
          <a:lstStyle/>
          <a:p>
            <a:pPr marL="0" indent="0">
              <a:buNone/>
            </a:pPr>
            <a:r>
              <a:rPr lang="en-GB" sz="2400" err="1">
                <a:ea typeface="+mn-lt"/>
                <a:cs typeface="+mn-lt"/>
              </a:rPr>
              <a:t>Meddalwedd</a:t>
            </a:r>
            <a:r>
              <a:rPr lang="en-GB" sz="2400">
                <a:ea typeface="+mn-lt"/>
                <a:cs typeface="+mn-lt"/>
              </a:rPr>
              <a:t> </a:t>
            </a:r>
            <a:r>
              <a:rPr lang="en-GB" sz="2400" err="1">
                <a:ea typeface="+mn-lt"/>
                <a:cs typeface="+mn-lt"/>
              </a:rPr>
              <a:t>medrwch</a:t>
            </a:r>
            <a:r>
              <a:rPr lang="en-GB" sz="2400">
                <a:ea typeface="+mn-lt"/>
                <a:cs typeface="+mn-lt"/>
              </a:rPr>
              <a:t> </a:t>
            </a:r>
            <a:r>
              <a:rPr lang="en-GB" sz="2400" err="1">
                <a:ea typeface="+mn-lt"/>
                <a:cs typeface="+mn-lt"/>
              </a:rPr>
              <a:t>ddefnyddio</a:t>
            </a:r>
            <a:r>
              <a:rPr lang="en-GB" sz="2400">
                <a:ea typeface="+mn-lt"/>
                <a:cs typeface="+mn-lt"/>
              </a:rPr>
              <a:t> </a:t>
            </a:r>
            <a:r>
              <a:rPr lang="en-GB" sz="2400" err="1">
                <a:ea typeface="+mn-lt"/>
                <a:cs typeface="+mn-lt"/>
              </a:rPr>
              <a:t>ar</a:t>
            </a:r>
            <a:r>
              <a:rPr lang="en-GB" sz="2400">
                <a:ea typeface="+mn-lt"/>
                <a:cs typeface="+mn-lt"/>
              </a:rPr>
              <a:t> </a:t>
            </a:r>
            <a:r>
              <a:rPr lang="en-GB" sz="2400" err="1">
                <a:ea typeface="+mn-lt"/>
                <a:cs typeface="+mn-lt"/>
              </a:rPr>
              <a:t>gyfer</a:t>
            </a:r>
            <a:r>
              <a:rPr lang="en-GB" sz="2400">
                <a:ea typeface="+mn-lt"/>
                <a:cs typeface="+mn-lt"/>
              </a:rPr>
              <a:t> yr </a:t>
            </a:r>
            <a:r>
              <a:rPr lang="en-GB" sz="2400" err="1">
                <a:ea typeface="+mn-lt"/>
                <a:cs typeface="+mn-lt"/>
              </a:rPr>
              <a:t>aseiniad</a:t>
            </a:r>
            <a:r>
              <a:rPr lang="en-GB" sz="2400">
                <a:ea typeface="+mn-lt"/>
                <a:cs typeface="+mn-lt"/>
              </a:rPr>
              <a:t> </a:t>
            </a:r>
            <a:r>
              <a:rPr lang="en-GB" sz="2400" err="1">
                <a:ea typeface="+mn-lt"/>
                <a:cs typeface="+mn-lt"/>
              </a:rPr>
              <a:t>yma</a:t>
            </a:r>
            <a:r>
              <a:rPr lang="en-GB" sz="2400">
                <a:ea typeface="+mn-lt"/>
                <a:cs typeface="+mn-lt"/>
              </a:rPr>
              <a:t>...</a:t>
            </a:r>
            <a:endParaRPr lang="en-GB" sz="2400">
              <a:ea typeface="Calibri"/>
              <a:cs typeface="Calibri"/>
            </a:endParaRPr>
          </a:p>
          <a:p>
            <a:pPr marL="0" indent="0">
              <a:buNone/>
            </a:pPr>
            <a:r>
              <a:rPr lang="en-GB" sz="2400">
                <a:ea typeface="Calibri"/>
                <a:cs typeface="Calibri"/>
              </a:rPr>
              <a:t>Software to use for this assessment could be ...</a:t>
            </a:r>
          </a:p>
          <a:p>
            <a:pPr marL="0" indent="0">
              <a:buNone/>
            </a:pPr>
            <a:endParaRPr lang="en-GB" sz="2400">
              <a:cs typeface="Calibri"/>
            </a:endParaRPr>
          </a:p>
          <a:p>
            <a:pPr marL="0" indent="0" algn="ctr">
              <a:buNone/>
            </a:pPr>
            <a:r>
              <a:rPr lang="en-GB" sz="4800" b="1">
                <a:cs typeface="Calibri"/>
              </a:rPr>
              <a:t>PPT with images, animation and voice overs  </a:t>
            </a:r>
            <a:endParaRPr lang="en-GB" b="1">
              <a:ea typeface="Calibri" panose="020F0502020204030204"/>
              <a:cs typeface="Calibri"/>
            </a:endParaRPr>
          </a:p>
          <a:p>
            <a:pPr marL="0" indent="0" algn="ctr">
              <a:buNone/>
            </a:pPr>
            <a:r>
              <a:rPr lang="en-GB" sz="4800" b="1">
                <a:cs typeface="Calibri"/>
              </a:rPr>
              <a:t>PPT </a:t>
            </a:r>
            <a:r>
              <a:rPr lang="en-GB" sz="4800" b="1" err="1">
                <a:cs typeface="Calibri"/>
              </a:rPr>
              <a:t>gyda</a:t>
            </a:r>
            <a:r>
              <a:rPr lang="en-GB" sz="4800" b="1">
                <a:cs typeface="Calibri"/>
              </a:rPr>
              <a:t> </a:t>
            </a:r>
            <a:r>
              <a:rPr lang="en-GB" sz="4800" b="1" err="1">
                <a:cs typeface="Calibri"/>
              </a:rPr>
              <a:t>lluniau</a:t>
            </a:r>
            <a:r>
              <a:rPr lang="en-GB" sz="4800" b="1">
                <a:cs typeface="Calibri"/>
              </a:rPr>
              <a:t>, </a:t>
            </a:r>
            <a:r>
              <a:rPr lang="en-GB" sz="4800" b="1" err="1">
                <a:cs typeface="Calibri"/>
              </a:rPr>
              <a:t>animeiddio</a:t>
            </a:r>
            <a:r>
              <a:rPr lang="en-GB" sz="4800" b="1">
                <a:cs typeface="Calibri"/>
              </a:rPr>
              <a:t> a </a:t>
            </a:r>
            <a:r>
              <a:rPr lang="en-GB" sz="4800" b="1" err="1">
                <a:cs typeface="Calibri"/>
              </a:rPr>
              <a:t>llais</a:t>
            </a:r>
            <a:r>
              <a:rPr lang="en-GB" sz="4800" b="1">
                <a:cs typeface="Calibri"/>
              </a:rPr>
              <a:t>  </a:t>
            </a:r>
            <a:endParaRPr lang="en-GB" b="1">
              <a:ea typeface="Calibri"/>
              <a:cs typeface="Calibri"/>
            </a:endParaRPr>
          </a:p>
          <a:p>
            <a:endParaRPr lang="en-GB">
              <a:cs typeface="Calibri"/>
            </a:endParaRPr>
          </a:p>
        </p:txBody>
      </p:sp>
      <p:sp>
        <p:nvSpPr>
          <p:cNvPr id="5" name="Title 4">
            <a:extLst>
              <a:ext uri="{FF2B5EF4-FFF2-40B4-BE49-F238E27FC236}">
                <a16:creationId xmlns:a16="http://schemas.microsoft.com/office/drawing/2014/main" id="{ED6B15BA-943F-B7C3-530D-F6C0D8B31796}"/>
              </a:ext>
            </a:extLst>
          </p:cNvPr>
          <p:cNvSpPr>
            <a:spLocks noGrp="1"/>
          </p:cNvSpPr>
          <p:nvPr>
            <p:ph type="title"/>
          </p:nvPr>
        </p:nvSpPr>
        <p:spPr>
          <a:xfrm>
            <a:off x="838200" y="-172965"/>
            <a:ext cx="10515600" cy="1325563"/>
          </a:xfrm>
        </p:spPr>
        <p:txBody>
          <a:bodyPr/>
          <a:lstStyle/>
          <a:p>
            <a:pPr algn="ctr"/>
            <a:r>
              <a:rPr lang="en-GB" sz="3600" b="1" err="1">
                <a:solidFill>
                  <a:schemeClr val="bg1"/>
                </a:solidFill>
              </a:rPr>
              <a:t>Cyflwyniad</a:t>
            </a:r>
            <a:r>
              <a:rPr lang="en-GB" sz="3600" b="1">
                <a:solidFill>
                  <a:schemeClr val="bg1"/>
                </a:solidFill>
              </a:rPr>
              <a:t> </a:t>
            </a:r>
            <a:r>
              <a:rPr lang="en-GB" sz="3600" b="1" err="1">
                <a:solidFill>
                  <a:schemeClr val="bg1"/>
                </a:solidFill>
              </a:rPr>
              <a:t>wedi</a:t>
            </a:r>
            <a:r>
              <a:rPr lang="en-GB" sz="3600" b="1">
                <a:solidFill>
                  <a:schemeClr val="bg1"/>
                </a:solidFill>
              </a:rPr>
              <a:t> </a:t>
            </a:r>
            <a:r>
              <a:rPr lang="en-GB" sz="3600" b="1" err="1">
                <a:solidFill>
                  <a:schemeClr val="bg1"/>
                </a:solidFill>
              </a:rPr>
              <a:t>recordio</a:t>
            </a:r>
            <a:r>
              <a:rPr lang="en-GB" sz="3600" b="1">
                <a:solidFill>
                  <a:schemeClr val="bg1"/>
                </a:solidFill>
              </a:rPr>
              <a:t> </a:t>
            </a:r>
            <a:r>
              <a:rPr lang="en-GB" sz="3600" b="1" err="1">
                <a:solidFill>
                  <a:schemeClr val="bg1"/>
                </a:solidFill>
              </a:rPr>
              <a:t>i</a:t>
            </a:r>
            <a:r>
              <a:rPr lang="en-GB" sz="3600" b="1">
                <a:solidFill>
                  <a:schemeClr val="bg1"/>
                </a:solidFill>
              </a:rPr>
              <a:t> </a:t>
            </a:r>
            <a:r>
              <a:rPr lang="en-GB" sz="3600" b="1" err="1">
                <a:solidFill>
                  <a:schemeClr val="bg1"/>
                </a:solidFill>
              </a:rPr>
              <a:t>greu</a:t>
            </a:r>
            <a:r>
              <a:rPr lang="en-GB" sz="3600" b="1">
                <a:solidFill>
                  <a:schemeClr val="bg1"/>
                </a:solidFill>
              </a:rPr>
              <a:t> e-</a:t>
            </a:r>
            <a:r>
              <a:rPr lang="en-GB" sz="3600" b="1" err="1">
                <a:solidFill>
                  <a:schemeClr val="bg1"/>
                </a:solidFill>
              </a:rPr>
              <a:t>Bortffolio</a:t>
            </a:r>
            <a:br>
              <a:rPr lang="en-GB" sz="3600" b="1"/>
            </a:br>
            <a:r>
              <a:rPr lang="en-GB" sz="3600" b="1">
                <a:solidFill>
                  <a:schemeClr val="bg1"/>
                </a:solidFill>
                <a:ea typeface="Calibri Light"/>
                <a:cs typeface="Calibri Light"/>
              </a:rPr>
              <a:t>Recorded presentation to create an e-portfolio</a:t>
            </a:r>
            <a:endParaRPr lang="en-US" b="1">
              <a:solidFill>
                <a:schemeClr val="bg1"/>
              </a:solidFill>
            </a:endParaRPr>
          </a:p>
        </p:txBody>
      </p:sp>
      <p:sp>
        <p:nvSpPr>
          <p:cNvPr id="4" name="TextBox 3">
            <a:extLst>
              <a:ext uri="{FF2B5EF4-FFF2-40B4-BE49-F238E27FC236}">
                <a16:creationId xmlns:a16="http://schemas.microsoft.com/office/drawing/2014/main" id="{14E3C798-5956-2FF2-7D53-65C321AA6BDB}"/>
              </a:ext>
            </a:extLst>
          </p:cNvPr>
          <p:cNvSpPr txBox="1"/>
          <p:nvPr/>
        </p:nvSpPr>
        <p:spPr>
          <a:xfrm>
            <a:off x="532607" y="4438986"/>
            <a:ext cx="5019253" cy="1200329"/>
          </a:xfrm>
          <a:prstGeom prst="rect">
            <a:avLst/>
          </a:prstGeom>
          <a:solidFill>
            <a:schemeClr val="accent3">
              <a:lumMod val="20000"/>
              <a:lumOff val="80000"/>
            </a:schemeClr>
          </a:solidFill>
        </p:spPr>
        <p:txBody>
          <a:bodyPr wrap="square" lIns="91440" tIns="45720" rIns="91440" bIns="45720" anchor="t">
            <a:spAutoFit/>
          </a:bodyPr>
          <a:lstStyle/>
          <a:p>
            <a:pPr marL="514350" indent="-514350">
              <a:buFont typeface="+mj-lt"/>
              <a:buAutoNum type="arabicPeriod"/>
            </a:pPr>
            <a:r>
              <a:rPr lang="en-US" sz="3600">
                <a:latin typeface="Helvetica"/>
                <a:cs typeface="Helvetica"/>
              </a:rPr>
              <a:t>Open Power Point &amp; choose your </a:t>
            </a:r>
            <a:r>
              <a:rPr lang="en-US" sz="3600" b="1">
                <a:solidFill>
                  <a:schemeClr val="accent2"/>
                </a:solidFill>
                <a:latin typeface="Helvetica"/>
                <a:cs typeface="Helvetica"/>
              </a:rPr>
              <a:t>design</a:t>
            </a:r>
            <a:endParaRPr lang="en-US" sz="3600" b="1">
              <a:solidFill>
                <a:schemeClr val="accent2"/>
              </a:solidFill>
              <a:latin typeface="Helvetica"/>
              <a:ea typeface="Calibri"/>
              <a:cs typeface="Helvetica"/>
            </a:endParaRPr>
          </a:p>
        </p:txBody>
      </p:sp>
      <p:sp>
        <p:nvSpPr>
          <p:cNvPr id="2" name="TextBox 1">
            <a:extLst>
              <a:ext uri="{FF2B5EF4-FFF2-40B4-BE49-F238E27FC236}">
                <a16:creationId xmlns:a16="http://schemas.microsoft.com/office/drawing/2014/main" id="{0D248A75-2154-A228-D174-3FEBA23923B1}"/>
              </a:ext>
            </a:extLst>
          </p:cNvPr>
          <p:cNvSpPr txBox="1"/>
          <p:nvPr/>
        </p:nvSpPr>
        <p:spPr>
          <a:xfrm>
            <a:off x="6098519" y="4438986"/>
            <a:ext cx="5792297" cy="1200329"/>
          </a:xfrm>
          <a:prstGeom prst="rect">
            <a:avLst/>
          </a:prstGeom>
          <a:solidFill>
            <a:schemeClr val="accent5">
              <a:lumMod val="40000"/>
              <a:lumOff val="60000"/>
            </a:schemeClr>
          </a:solidFill>
        </p:spPr>
        <p:txBody>
          <a:bodyPr wrap="square" lIns="91440" tIns="45720" rIns="91440" bIns="45720" anchor="t">
            <a:spAutoFit/>
          </a:bodyPr>
          <a:lstStyle/>
          <a:p>
            <a:pPr marL="514350" indent="-514350">
              <a:buFont typeface="+mj-lt"/>
              <a:buAutoNum type="arabicPeriod"/>
            </a:pPr>
            <a:r>
              <a:rPr lang="en-US" sz="3600" err="1">
                <a:latin typeface="Helvetica"/>
                <a:cs typeface="Helvetica"/>
              </a:rPr>
              <a:t>Agorwch</a:t>
            </a:r>
            <a:r>
              <a:rPr lang="en-US" sz="3600">
                <a:latin typeface="Helvetica"/>
                <a:cs typeface="Helvetica"/>
              </a:rPr>
              <a:t> Power Point a </a:t>
            </a:r>
            <a:r>
              <a:rPr lang="en-US" sz="3600" err="1">
                <a:latin typeface="Helvetica"/>
                <a:cs typeface="Helvetica"/>
              </a:rPr>
              <a:t>dewiswch</a:t>
            </a:r>
            <a:r>
              <a:rPr lang="en-US" sz="3600">
                <a:latin typeface="Helvetica"/>
                <a:cs typeface="Helvetica"/>
              </a:rPr>
              <a:t> </a:t>
            </a:r>
            <a:r>
              <a:rPr lang="en-US" sz="3600" b="1">
                <a:solidFill>
                  <a:schemeClr val="accent2"/>
                </a:solidFill>
                <a:latin typeface="Helvetica"/>
                <a:cs typeface="Helvetica"/>
              </a:rPr>
              <a:t>cynllun</a:t>
            </a:r>
            <a:endParaRPr lang="en-US" sz="3600" b="1">
              <a:solidFill>
                <a:schemeClr val="accent2"/>
              </a:solidFill>
              <a:latin typeface="Helvetica"/>
              <a:ea typeface="Calibri"/>
              <a:cs typeface="Helvetica"/>
            </a:endParaRPr>
          </a:p>
        </p:txBody>
      </p:sp>
    </p:spTree>
    <p:extLst>
      <p:ext uri="{BB962C8B-B14F-4D97-AF65-F5344CB8AC3E}">
        <p14:creationId xmlns:p14="http://schemas.microsoft.com/office/powerpoint/2010/main" val="31123883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66895-419F-7A96-111E-2E23B50DC062}"/>
              </a:ext>
            </a:extLst>
          </p:cNvPr>
          <p:cNvSpPr>
            <a:spLocks noGrp="1"/>
          </p:cNvSpPr>
          <p:nvPr>
            <p:ph type="title"/>
          </p:nvPr>
        </p:nvSpPr>
        <p:spPr>
          <a:xfrm>
            <a:off x="281799" y="-94024"/>
            <a:ext cx="11298476" cy="2024932"/>
          </a:xfrm>
        </p:spPr>
        <p:txBody>
          <a:bodyPr>
            <a:normAutofit/>
          </a:bodyPr>
          <a:lstStyle/>
          <a:p>
            <a:pPr algn="ctr"/>
            <a:r>
              <a:rPr lang="en-US" sz="3600" b="1">
                <a:solidFill>
                  <a:schemeClr val="bg1"/>
                </a:solidFill>
                <a:ea typeface="Calibri Light"/>
                <a:cs typeface="Calibri Light"/>
              </a:rPr>
              <a:t>What are the book-ends for any presentation?</a:t>
            </a:r>
            <a:br>
              <a:rPr lang="en-US" sz="3600" b="1">
                <a:ea typeface="Calibri Light"/>
                <a:cs typeface="Calibri Light"/>
              </a:rPr>
            </a:br>
            <a:r>
              <a:rPr lang="en-US" sz="3600" b="1" i="1">
                <a:ea typeface="Calibri Light"/>
                <a:cs typeface="Calibri Light"/>
              </a:rPr>
              <a:t>Beth </a:t>
            </a:r>
            <a:r>
              <a:rPr lang="en-US" sz="3600" b="1" i="1" err="1">
                <a:ea typeface="Calibri Light"/>
                <a:cs typeface="Calibri Light"/>
              </a:rPr>
              <a:t>ydy</a:t>
            </a:r>
            <a:r>
              <a:rPr lang="en-US" sz="3600" b="1" i="1">
                <a:ea typeface="Calibri Light"/>
                <a:cs typeface="Calibri Light"/>
              </a:rPr>
              <a:t> </a:t>
            </a:r>
            <a:r>
              <a:rPr lang="en-US" sz="3600" b="1" i="1" err="1">
                <a:ea typeface="Calibri Light"/>
                <a:cs typeface="Calibri Light"/>
              </a:rPr>
              <a:t>dechrau</a:t>
            </a:r>
            <a:r>
              <a:rPr lang="en-US" sz="3600" b="1" i="1">
                <a:ea typeface="Calibri Light"/>
                <a:cs typeface="Calibri Light"/>
              </a:rPr>
              <a:t> a </a:t>
            </a:r>
            <a:r>
              <a:rPr lang="en-US" sz="3600" b="1" i="1" err="1">
                <a:ea typeface="Calibri Light"/>
                <a:cs typeface="Calibri Light"/>
              </a:rPr>
              <a:t>diwedd</a:t>
            </a:r>
            <a:r>
              <a:rPr lang="en-US" sz="3600" b="1" i="1">
                <a:ea typeface="Calibri Light"/>
                <a:cs typeface="Calibri Light"/>
              </a:rPr>
              <a:t> </a:t>
            </a:r>
            <a:r>
              <a:rPr lang="en-US" sz="3600" b="1" i="1" err="1">
                <a:ea typeface="Calibri Light"/>
                <a:cs typeface="Calibri Light"/>
              </a:rPr>
              <a:t>unrhyw</a:t>
            </a:r>
            <a:r>
              <a:rPr lang="en-US" sz="3600" b="1" i="1">
                <a:ea typeface="Calibri Light"/>
                <a:cs typeface="Calibri Light"/>
              </a:rPr>
              <a:t> </a:t>
            </a:r>
            <a:r>
              <a:rPr lang="en-US" sz="3600" b="1" i="1" err="1">
                <a:ea typeface="Calibri Light"/>
                <a:cs typeface="Calibri Light"/>
              </a:rPr>
              <a:t>cyflwyniad</a:t>
            </a:r>
            <a:r>
              <a:rPr lang="en-US" sz="3600" b="1" i="1">
                <a:ea typeface="Calibri Light"/>
                <a:cs typeface="Calibri Light"/>
              </a:rPr>
              <a:t>?</a:t>
            </a:r>
          </a:p>
        </p:txBody>
      </p:sp>
      <p:sp>
        <p:nvSpPr>
          <p:cNvPr id="3" name="Content Placeholder 2">
            <a:extLst>
              <a:ext uri="{FF2B5EF4-FFF2-40B4-BE49-F238E27FC236}">
                <a16:creationId xmlns:a16="http://schemas.microsoft.com/office/drawing/2014/main" id="{2C4459B2-C2E8-A7EC-4022-B55D69B5FB52}"/>
              </a:ext>
            </a:extLst>
          </p:cNvPr>
          <p:cNvSpPr>
            <a:spLocks noGrp="1"/>
          </p:cNvSpPr>
          <p:nvPr>
            <p:ph idx="1"/>
          </p:nvPr>
        </p:nvSpPr>
        <p:spPr>
          <a:xfrm>
            <a:off x="2886061" y="1664762"/>
            <a:ext cx="5456858" cy="3091366"/>
          </a:xfrm>
        </p:spPr>
        <p:txBody>
          <a:bodyPr vert="horz" lIns="91440" tIns="45720" rIns="91440" bIns="45720" rtlCol="0" anchor="t">
            <a:normAutofit/>
          </a:bodyPr>
          <a:lstStyle/>
          <a:p>
            <a:pPr marL="0" indent="0">
              <a:buNone/>
            </a:pPr>
            <a:r>
              <a:rPr lang="en-US" i="1">
                <a:ea typeface="Calibri" panose="020F0502020204030204"/>
                <a:cs typeface="Calibri" panose="020F0502020204030204"/>
              </a:rPr>
              <a:t>Tudalen </a:t>
            </a:r>
            <a:r>
              <a:rPr lang="en-US" i="1" err="1">
                <a:ea typeface="Calibri" panose="020F0502020204030204"/>
                <a:cs typeface="Calibri" panose="020F0502020204030204"/>
              </a:rPr>
              <a:t>cyflwyno</a:t>
            </a:r>
            <a:r>
              <a:rPr lang="en-US" i="1">
                <a:ea typeface="Calibri" panose="020F0502020204030204"/>
                <a:cs typeface="Calibri" panose="020F0502020204030204"/>
              </a:rPr>
              <a:t> (cod </a:t>
            </a:r>
            <a:r>
              <a:rPr lang="en-US" i="1" err="1">
                <a:ea typeface="Calibri" panose="020F0502020204030204"/>
                <a:cs typeface="Calibri" panose="020F0502020204030204"/>
              </a:rPr>
              <a:t>modiwl</a:t>
            </a:r>
            <a:r>
              <a:rPr lang="en-US" i="1">
                <a:ea typeface="Calibri" panose="020F0502020204030204"/>
                <a:cs typeface="Calibri" panose="020F0502020204030204"/>
              </a:rPr>
              <a:t>, </a:t>
            </a:r>
            <a:r>
              <a:rPr lang="en-US" i="1" err="1">
                <a:ea typeface="Calibri" panose="020F0502020204030204"/>
                <a:cs typeface="Calibri" panose="020F0502020204030204"/>
              </a:rPr>
              <a:t>rhif</a:t>
            </a:r>
            <a:r>
              <a:rPr lang="en-US" i="1">
                <a:ea typeface="Calibri" panose="020F0502020204030204"/>
                <a:cs typeface="Calibri" panose="020F0502020204030204"/>
              </a:rPr>
              <a:t> </a:t>
            </a:r>
            <a:r>
              <a:rPr lang="en-US" i="1" err="1">
                <a:ea typeface="Calibri" panose="020F0502020204030204"/>
                <a:cs typeface="Calibri" panose="020F0502020204030204"/>
              </a:rPr>
              <a:t>myfyriwr</a:t>
            </a:r>
            <a:r>
              <a:rPr lang="en-US" i="1">
                <a:ea typeface="Calibri" panose="020F0502020204030204"/>
                <a:cs typeface="Calibri" panose="020F0502020204030204"/>
              </a:rPr>
              <a:t> a </a:t>
            </a:r>
            <a:r>
              <a:rPr lang="en-US" i="1" err="1">
                <a:ea typeface="Calibri" panose="020F0502020204030204"/>
                <a:cs typeface="Calibri" panose="020F0502020204030204"/>
              </a:rPr>
              <a:t>theitl</a:t>
            </a:r>
            <a:r>
              <a:rPr lang="en-US" i="1">
                <a:ea typeface="Calibri" panose="020F0502020204030204"/>
                <a:cs typeface="Calibri" panose="020F0502020204030204"/>
              </a:rPr>
              <a:t> yr </a:t>
            </a:r>
            <a:r>
              <a:rPr lang="en-US" i="1" err="1">
                <a:ea typeface="Calibri" panose="020F0502020204030204"/>
                <a:cs typeface="Calibri" panose="020F0502020204030204"/>
              </a:rPr>
              <a:t>aseiniad</a:t>
            </a:r>
            <a:r>
              <a:rPr lang="en-US" i="1">
                <a:ea typeface="Calibri" panose="020F0502020204030204"/>
                <a:cs typeface="Calibri" panose="020F0502020204030204"/>
              </a:rPr>
              <a:t> union </a:t>
            </a:r>
            <a:r>
              <a:rPr lang="en-US" b="1" i="1" err="1">
                <a:ea typeface="Calibri" panose="020F0502020204030204"/>
                <a:cs typeface="Calibri" panose="020F0502020204030204"/>
              </a:rPr>
              <a:t>fel</a:t>
            </a:r>
            <a:r>
              <a:rPr lang="en-US" b="1" i="1">
                <a:ea typeface="Calibri" panose="020F0502020204030204"/>
                <a:cs typeface="Calibri" panose="020F0502020204030204"/>
              </a:rPr>
              <a:t> </a:t>
            </a:r>
            <a:r>
              <a:rPr lang="en-US" b="1" i="1" err="1">
                <a:ea typeface="Calibri" panose="020F0502020204030204"/>
                <a:cs typeface="Calibri" panose="020F0502020204030204"/>
              </a:rPr>
              <a:t>sydd</a:t>
            </a:r>
            <a:r>
              <a:rPr lang="en-US" b="1" i="1">
                <a:ea typeface="Calibri" panose="020F0502020204030204"/>
                <a:cs typeface="Calibri" panose="020F0502020204030204"/>
              </a:rPr>
              <a:t> </a:t>
            </a:r>
            <a:r>
              <a:rPr lang="en-US" b="1" i="1" err="1">
                <a:ea typeface="Calibri" panose="020F0502020204030204"/>
                <a:cs typeface="Calibri" panose="020F0502020204030204"/>
              </a:rPr>
              <a:t>ar</a:t>
            </a:r>
            <a:r>
              <a:rPr lang="en-US" b="1" i="1">
                <a:ea typeface="Calibri" panose="020F0502020204030204"/>
                <a:cs typeface="Calibri" panose="020F0502020204030204"/>
              </a:rPr>
              <a:t> </a:t>
            </a:r>
            <a:r>
              <a:rPr lang="en-US" b="1" i="1" err="1">
                <a:ea typeface="Calibri" panose="020F0502020204030204"/>
                <a:cs typeface="Calibri" panose="020F0502020204030204"/>
              </a:rPr>
              <a:t>daflen</a:t>
            </a:r>
            <a:r>
              <a:rPr lang="en-US" b="1" i="1">
                <a:ea typeface="Calibri" panose="020F0502020204030204"/>
                <a:cs typeface="Calibri" panose="020F0502020204030204"/>
              </a:rPr>
              <a:t> GA36) </a:t>
            </a:r>
            <a:endParaRPr lang="en-US" b="1">
              <a:ea typeface="Calibri"/>
              <a:cs typeface="Calibri"/>
            </a:endParaRPr>
          </a:p>
          <a:p>
            <a:pPr marL="0" indent="0">
              <a:buNone/>
            </a:pPr>
            <a:endParaRPr lang="en-US" b="1" i="1">
              <a:ea typeface="Calibri" panose="020F0502020204030204"/>
              <a:cs typeface="Calibri" panose="020F0502020204030204"/>
            </a:endParaRPr>
          </a:p>
          <a:p>
            <a:pPr marL="0" indent="0">
              <a:buNone/>
            </a:pPr>
            <a:r>
              <a:rPr lang="en-US">
                <a:ea typeface="Calibri" panose="020F0502020204030204"/>
                <a:cs typeface="Calibri" panose="020F0502020204030204"/>
              </a:rPr>
              <a:t>Cover page (module code, student number &amp; assessment title </a:t>
            </a:r>
            <a:r>
              <a:rPr lang="en-US" b="1">
                <a:ea typeface="Calibri" panose="020F0502020204030204"/>
                <a:cs typeface="Calibri" panose="020F0502020204030204"/>
              </a:rPr>
              <a:t>as shown on GA36</a:t>
            </a:r>
            <a:r>
              <a:rPr lang="en-US">
                <a:ea typeface="Calibri" panose="020F0502020204030204"/>
                <a:cs typeface="Calibri" panose="020F0502020204030204"/>
              </a:rPr>
              <a:t>) +</a:t>
            </a:r>
          </a:p>
        </p:txBody>
      </p:sp>
      <p:pic>
        <p:nvPicPr>
          <p:cNvPr id="4" name="Graphic 3" descr="Book with dialogue design">
            <a:extLst>
              <a:ext uri="{FF2B5EF4-FFF2-40B4-BE49-F238E27FC236}">
                <a16:creationId xmlns:a16="http://schemas.microsoft.com/office/drawing/2014/main" id="{C7BC8B78-87AE-7ED1-55A8-6C26387CC2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9843" y="230261"/>
            <a:ext cx="1011569" cy="1482872"/>
          </a:xfrm>
          <a:prstGeom prst="rect">
            <a:avLst/>
          </a:prstGeom>
        </p:spPr>
      </p:pic>
      <p:pic>
        <p:nvPicPr>
          <p:cNvPr id="7" name="Picture 6" descr="A screenshot of a video game&#10;&#10;AI-generated content may be incorrect.">
            <a:extLst>
              <a:ext uri="{FF2B5EF4-FFF2-40B4-BE49-F238E27FC236}">
                <a16:creationId xmlns:a16="http://schemas.microsoft.com/office/drawing/2014/main" id="{C7392BCD-9E58-7446-9741-96FC343B92EA}"/>
              </a:ext>
            </a:extLst>
          </p:cNvPr>
          <p:cNvPicPr>
            <a:picLocks noChangeAspect="1"/>
          </p:cNvPicPr>
          <p:nvPr/>
        </p:nvPicPr>
        <p:blipFill>
          <a:blip r:embed="rId4"/>
          <a:srcRect l="12561" t="16607" r="13110" b="8080"/>
          <a:stretch/>
        </p:blipFill>
        <p:spPr>
          <a:xfrm>
            <a:off x="198157" y="2115813"/>
            <a:ext cx="2540356" cy="1449486"/>
          </a:xfrm>
          <a:prstGeom prst="rect">
            <a:avLst/>
          </a:prstGeom>
        </p:spPr>
      </p:pic>
      <p:sp>
        <p:nvSpPr>
          <p:cNvPr id="9" name="TextBox 8">
            <a:extLst>
              <a:ext uri="{FF2B5EF4-FFF2-40B4-BE49-F238E27FC236}">
                <a16:creationId xmlns:a16="http://schemas.microsoft.com/office/drawing/2014/main" id="{FDB87B1B-4F1C-23DB-CEB1-83EEA4C0855F}"/>
              </a:ext>
            </a:extLst>
          </p:cNvPr>
          <p:cNvSpPr txBox="1"/>
          <p:nvPr/>
        </p:nvSpPr>
        <p:spPr>
          <a:xfrm>
            <a:off x="8260842" y="3222761"/>
            <a:ext cx="2999786" cy="1384995"/>
          </a:xfrm>
          <a:prstGeom prst="rect">
            <a:avLst/>
          </a:prstGeom>
          <a:noFill/>
        </p:spPr>
        <p:txBody>
          <a:bodyPr wrap="square">
            <a:spAutoFit/>
          </a:bodyPr>
          <a:lstStyle/>
          <a:p>
            <a:r>
              <a:rPr lang="en-US" sz="2800">
                <a:latin typeface="Helvetica" panose="020B0604020202020204" pitchFamily="34" charset="0"/>
                <a:cs typeface="Helvetica" panose="020B0604020202020204" pitchFamily="34" charset="0"/>
              </a:rPr>
              <a:t>2. Create the cover on your </a:t>
            </a:r>
            <a:r>
              <a:rPr lang="en-US" sz="2800" b="1">
                <a:solidFill>
                  <a:schemeClr val="accent2"/>
                </a:solidFill>
                <a:latin typeface="Helvetica" panose="020B0604020202020204" pitchFamily="34" charset="0"/>
                <a:cs typeface="Helvetica" panose="020B0604020202020204" pitchFamily="34" charset="0"/>
              </a:rPr>
              <a:t>design</a:t>
            </a:r>
            <a:endParaRPr lang="en-US" sz="2800" b="1">
              <a:solidFill>
                <a:schemeClr val="accent2"/>
              </a:solidFill>
              <a:latin typeface="Helvetica" panose="020B0604020202020204" pitchFamily="34" charset="0"/>
              <a:ea typeface="Calibri"/>
              <a:cs typeface="Helvetica" panose="020B0604020202020204" pitchFamily="34" charset="0"/>
            </a:endParaRPr>
          </a:p>
        </p:txBody>
      </p:sp>
      <p:sp>
        <p:nvSpPr>
          <p:cNvPr id="10" name="TextBox 9">
            <a:extLst>
              <a:ext uri="{FF2B5EF4-FFF2-40B4-BE49-F238E27FC236}">
                <a16:creationId xmlns:a16="http://schemas.microsoft.com/office/drawing/2014/main" id="{5FACC970-8D98-FD7B-5CF5-1AC5628B5A19}"/>
              </a:ext>
            </a:extLst>
          </p:cNvPr>
          <p:cNvSpPr txBox="1"/>
          <p:nvPr/>
        </p:nvSpPr>
        <p:spPr>
          <a:xfrm>
            <a:off x="6747680" y="4819055"/>
            <a:ext cx="4595002" cy="954107"/>
          </a:xfrm>
          <a:prstGeom prst="rect">
            <a:avLst/>
          </a:prstGeom>
          <a:noFill/>
        </p:spPr>
        <p:txBody>
          <a:bodyPr wrap="square">
            <a:spAutoFit/>
          </a:bodyPr>
          <a:lstStyle/>
          <a:p>
            <a:r>
              <a:rPr lang="en-US" sz="2800">
                <a:latin typeface="Helvetica" panose="020B0604020202020204" pitchFamily="34" charset="0"/>
                <a:cs typeface="Helvetica" panose="020B0604020202020204" pitchFamily="34" charset="0"/>
              </a:rPr>
              <a:t>3. Add a slide for your  </a:t>
            </a:r>
            <a:r>
              <a:rPr lang="en-US" sz="2800" b="1">
                <a:solidFill>
                  <a:schemeClr val="accent2"/>
                </a:solidFill>
                <a:latin typeface="Helvetica" panose="020B0604020202020204" pitchFamily="34" charset="0"/>
                <a:cs typeface="Helvetica" panose="020B0604020202020204" pitchFamily="34" charset="0"/>
              </a:rPr>
              <a:t>AI Acknowledgement</a:t>
            </a:r>
            <a:endParaRPr lang="en-US" sz="2800" b="1">
              <a:solidFill>
                <a:schemeClr val="accent2"/>
              </a:solidFill>
              <a:latin typeface="Helvetica" panose="020B0604020202020204" pitchFamily="34" charset="0"/>
              <a:ea typeface="Calibri"/>
              <a:cs typeface="Helvetica" panose="020B0604020202020204" pitchFamily="34" charset="0"/>
            </a:endParaRPr>
          </a:p>
        </p:txBody>
      </p:sp>
      <p:sp>
        <p:nvSpPr>
          <p:cNvPr id="12" name="TextBox 11">
            <a:extLst>
              <a:ext uri="{FF2B5EF4-FFF2-40B4-BE49-F238E27FC236}">
                <a16:creationId xmlns:a16="http://schemas.microsoft.com/office/drawing/2014/main" id="{0F18E422-2A8F-8B85-7A11-BDD212641912}"/>
              </a:ext>
            </a:extLst>
          </p:cNvPr>
          <p:cNvSpPr txBox="1"/>
          <p:nvPr/>
        </p:nvSpPr>
        <p:spPr>
          <a:xfrm>
            <a:off x="1296034" y="4975104"/>
            <a:ext cx="5118507" cy="646331"/>
          </a:xfrm>
          <a:prstGeom prst="rect">
            <a:avLst/>
          </a:prstGeom>
          <a:noFill/>
        </p:spPr>
        <p:txBody>
          <a:bodyPr wrap="square">
            <a:spAutoFit/>
          </a:bodyPr>
          <a:lstStyle/>
          <a:p>
            <a:pPr marL="0" indent="0">
              <a:buNone/>
            </a:pPr>
            <a:r>
              <a:rPr lang="en-US" sz="3600" b="1">
                <a:ea typeface="Calibri" panose="020F0502020204030204"/>
                <a:cs typeface="Calibri" panose="020F0502020204030204"/>
              </a:rPr>
              <a:t> </a:t>
            </a:r>
            <a:r>
              <a:rPr lang="en-US" sz="3600" b="1">
                <a:solidFill>
                  <a:srgbClr val="FF0000"/>
                </a:solidFill>
                <a:ea typeface="Calibri" panose="020F0502020204030204"/>
                <a:cs typeface="Calibri" panose="020F0502020204030204"/>
              </a:rPr>
              <a:t>!!</a:t>
            </a:r>
            <a:r>
              <a:rPr lang="en-US" sz="3600" b="1">
                <a:ea typeface="Calibri" panose="020F0502020204030204"/>
                <a:cs typeface="Calibri" panose="020F0502020204030204"/>
              </a:rPr>
              <a:t> AI Acknowledgement</a:t>
            </a:r>
          </a:p>
        </p:txBody>
      </p:sp>
      <p:sp>
        <p:nvSpPr>
          <p:cNvPr id="6" name="TextBox 5">
            <a:extLst>
              <a:ext uri="{FF2B5EF4-FFF2-40B4-BE49-F238E27FC236}">
                <a16:creationId xmlns:a16="http://schemas.microsoft.com/office/drawing/2014/main" id="{EBB80245-6662-9A64-14B7-A96361DF42C2}"/>
              </a:ext>
            </a:extLst>
          </p:cNvPr>
          <p:cNvSpPr txBox="1"/>
          <p:nvPr/>
        </p:nvSpPr>
        <p:spPr>
          <a:xfrm>
            <a:off x="8350783" y="1663785"/>
            <a:ext cx="2999786" cy="1384995"/>
          </a:xfrm>
          <a:prstGeom prst="rect">
            <a:avLst/>
          </a:prstGeom>
          <a:noFill/>
        </p:spPr>
        <p:txBody>
          <a:bodyPr wrap="square" lIns="91440" tIns="45720" rIns="91440" bIns="45720" anchor="t">
            <a:spAutoFit/>
          </a:bodyPr>
          <a:lstStyle/>
          <a:p>
            <a:r>
              <a:rPr lang="en-US" sz="2800">
                <a:latin typeface="Helvetica"/>
                <a:cs typeface="Helvetica"/>
              </a:rPr>
              <a:t>2. </a:t>
            </a:r>
            <a:r>
              <a:rPr lang="en-US" sz="2800" err="1">
                <a:latin typeface="Helvetica"/>
                <a:cs typeface="Helvetica"/>
              </a:rPr>
              <a:t>Creuwch</a:t>
            </a:r>
            <a:r>
              <a:rPr lang="en-US" sz="2800">
                <a:latin typeface="Helvetica"/>
                <a:cs typeface="Helvetica"/>
              </a:rPr>
              <a:t> </a:t>
            </a:r>
            <a:r>
              <a:rPr lang="en-US" sz="2800" err="1">
                <a:latin typeface="Helvetica"/>
                <a:cs typeface="Helvetica"/>
              </a:rPr>
              <a:t>tudalen</a:t>
            </a:r>
            <a:r>
              <a:rPr lang="en-US" sz="2800">
                <a:latin typeface="Helvetica"/>
                <a:cs typeface="Helvetica"/>
              </a:rPr>
              <a:t> </a:t>
            </a:r>
            <a:r>
              <a:rPr lang="en-US" sz="2800" err="1">
                <a:latin typeface="Helvetica"/>
                <a:cs typeface="Helvetica"/>
              </a:rPr>
              <a:t>blaen</a:t>
            </a:r>
            <a:r>
              <a:rPr lang="en-US" sz="2800">
                <a:latin typeface="Helvetica"/>
                <a:cs typeface="Helvetica"/>
              </a:rPr>
              <a:t> </a:t>
            </a:r>
            <a:r>
              <a:rPr lang="en-US" sz="2800" err="1">
                <a:latin typeface="Helvetica"/>
                <a:cs typeface="Helvetica"/>
              </a:rPr>
              <a:t>gyda'ch</a:t>
            </a:r>
            <a:r>
              <a:rPr lang="en-US" sz="2800">
                <a:latin typeface="Helvetica"/>
                <a:cs typeface="Helvetica"/>
              </a:rPr>
              <a:t> </a:t>
            </a:r>
            <a:r>
              <a:rPr lang="en-US" sz="2800" b="1" err="1">
                <a:solidFill>
                  <a:schemeClr val="accent2"/>
                </a:solidFill>
                <a:latin typeface="Helvetica"/>
                <a:cs typeface="Helvetica"/>
              </a:rPr>
              <a:t>cynllun</a:t>
            </a:r>
            <a:endParaRPr lang="en-US" sz="2800" b="1" err="1">
              <a:solidFill>
                <a:schemeClr val="accent2"/>
              </a:solidFill>
              <a:latin typeface="Helvetica"/>
              <a:ea typeface="Calibri"/>
              <a:cs typeface="Helvetica"/>
            </a:endParaRPr>
          </a:p>
        </p:txBody>
      </p:sp>
    </p:spTree>
    <p:extLst>
      <p:ext uri="{BB962C8B-B14F-4D97-AF65-F5344CB8AC3E}">
        <p14:creationId xmlns:p14="http://schemas.microsoft.com/office/powerpoint/2010/main" val="4233011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10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4"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grpId="0" nodeType="clickEffect">
                                  <p:stCondLst>
                                    <p:cond delay="0"/>
                                  </p:stCondLst>
                                  <p:childTnLst>
                                    <p:set>
                                      <p:cBhvr>
                                        <p:cTn id="32" dur="1" fill="hold">
                                          <p:stCondLst>
                                            <p:cond delay="0"/>
                                          </p:stCondLst>
                                        </p:cTn>
                                        <p:tgtEl>
                                          <p:spTgt spid="12">
                                            <p:txEl>
                                              <p:pRg st="0" end="0"/>
                                            </p:txEl>
                                          </p:spTgt>
                                        </p:tgtEl>
                                        <p:attrNameLst>
                                          <p:attrName>style.visibility</p:attrName>
                                        </p:attrNameLst>
                                      </p:cBhvr>
                                      <p:to>
                                        <p:strVal val="visible"/>
                                      </p:to>
                                    </p:set>
                                    <p:anim calcmode="lin" valueType="num">
                                      <p:cBhvr additive="base">
                                        <p:cTn id="33" dur="1000" fill="hold"/>
                                        <p:tgtEl>
                                          <p:spTgt spid="12">
                                            <p:txEl>
                                              <p:pRg st="0" end="0"/>
                                            </p:txEl>
                                          </p:spTgt>
                                        </p:tgtEl>
                                        <p:attrNameLst>
                                          <p:attrName>ppt_x</p:attrName>
                                        </p:attrNameLst>
                                      </p:cBhvr>
                                      <p:tavLst>
                                        <p:tav tm="0">
                                          <p:val>
                                            <p:strVal val="1+#ppt_w/2"/>
                                          </p:val>
                                        </p:tav>
                                        <p:tav tm="100000">
                                          <p:val>
                                            <p:strVal val="#ppt_x"/>
                                          </p:val>
                                        </p:tav>
                                      </p:tavLst>
                                    </p:anim>
                                    <p:anim calcmode="lin" valueType="num">
                                      <p:cBhvr additive="base">
                                        <p:cTn id="34" dur="1000" fill="hold"/>
                                        <p:tgtEl>
                                          <p:spTgt spid="1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1000"/>
                                        <p:tgtEl>
                                          <p:spTgt spid="10"/>
                                        </p:tgtEl>
                                      </p:cBhvr>
                                    </p:animEffect>
                                    <p:anim calcmode="lin" valueType="num">
                                      <p:cBhvr>
                                        <p:cTn id="40" dur="1000" fill="hold"/>
                                        <p:tgtEl>
                                          <p:spTgt spid="10"/>
                                        </p:tgtEl>
                                        <p:attrNameLst>
                                          <p:attrName>ppt_x</p:attrName>
                                        </p:attrNameLst>
                                      </p:cBhvr>
                                      <p:tavLst>
                                        <p:tav tm="0">
                                          <p:val>
                                            <p:strVal val="#ppt_x"/>
                                          </p:val>
                                        </p:tav>
                                        <p:tav tm="100000">
                                          <p:val>
                                            <p:strVal val="#ppt_x"/>
                                          </p:val>
                                        </p:tav>
                                      </p:tavLst>
                                    </p:anim>
                                    <p:anim calcmode="lin" valueType="num">
                                      <p:cBhvr>
                                        <p:cTn id="4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9" grpId="0"/>
      <p:bldP spid="10" grpId="0"/>
      <p:bldP spid="12"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6BF16-4E6F-072E-D8FF-86FD4C2072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A95695-040E-45AC-7416-7085821527F5}"/>
              </a:ext>
            </a:extLst>
          </p:cNvPr>
          <p:cNvSpPr>
            <a:spLocks noGrp="1"/>
          </p:cNvSpPr>
          <p:nvPr>
            <p:ph type="title"/>
          </p:nvPr>
        </p:nvSpPr>
        <p:spPr>
          <a:xfrm>
            <a:off x="281799" y="-94024"/>
            <a:ext cx="11298476" cy="2024932"/>
          </a:xfrm>
        </p:spPr>
        <p:txBody>
          <a:bodyPr>
            <a:normAutofit/>
          </a:bodyPr>
          <a:lstStyle/>
          <a:p>
            <a:pPr algn="ctr"/>
            <a:r>
              <a:rPr lang="en-US" sz="3600" b="1">
                <a:solidFill>
                  <a:schemeClr val="bg1"/>
                </a:solidFill>
                <a:ea typeface="Calibri Light"/>
                <a:cs typeface="Calibri Light"/>
              </a:rPr>
              <a:t>What are the book-ends for any presentation?</a:t>
            </a:r>
            <a:br>
              <a:rPr lang="en-US" sz="3600" b="1">
                <a:ea typeface="Calibri Light"/>
                <a:cs typeface="Calibri Light"/>
              </a:rPr>
            </a:br>
            <a:r>
              <a:rPr lang="en-US" sz="3600" b="1" i="1">
                <a:ea typeface="Calibri Light"/>
                <a:cs typeface="Calibri Light"/>
              </a:rPr>
              <a:t>Beth </a:t>
            </a:r>
            <a:r>
              <a:rPr lang="en-US" sz="3600" b="1" i="1" err="1">
                <a:ea typeface="Calibri Light"/>
                <a:cs typeface="Calibri Light"/>
              </a:rPr>
              <a:t>ydy</a:t>
            </a:r>
            <a:r>
              <a:rPr lang="en-US" sz="3600" b="1" i="1">
                <a:ea typeface="Calibri Light"/>
                <a:cs typeface="Calibri Light"/>
              </a:rPr>
              <a:t> </a:t>
            </a:r>
            <a:r>
              <a:rPr lang="en-US" sz="3600" b="1" i="1" err="1">
                <a:ea typeface="Calibri Light"/>
                <a:cs typeface="Calibri Light"/>
              </a:rPr>
              <a:t>dechrau</a:t>
            </a:r>
            <a:r>
              <a:rPr lang="en-US" sz="3600" b="1" i="1">
                <a:ea typeface="Calibri Light"/>
                <a:cs typeface="Calibri Light"/>
              </a:rPr>
              <a:t> a </a:t>
            </a:r>
            <a:r>
              <a:rPr lang="en-US" sz="3600" b="1" i="1" err="1">
                <a:ea typeface="Calibri Light"/>
                <a:cs typeface="Calibri Light"/>
              </a:rPr>
              <a:t>diwedd</a:t>
            </a:r>
            <a:r>
              <a:rPr lang="en-US" sz="3600" b="1" i="1">
                <a:ea typeface="Calibri Light"/>
                <a:cs typeface="Calibri Light"/>
              </a:rPr>
              <a:t> </a:t>
            </a:r>
            <a:r>
              <a:rPr lang="en-US" sz="3600" b="1" i="1" err="1">
                <a:ea typeface="Calibri Light"/>
                <a:cs typeface="Calibri Light"/>
              </a:rPr>
              <a:t>unrhyw</a:t>
            </a:r>
            <a:r>
              <a:rPr lang="en-US" sz="3600" b="1" i="1">
                <a:ea typeface="Calibri Light"/>
                <a:cs typeface="Calibri Light"/>
              </a:rPr>
              <a:t> </a:t>
            </a:r>
            <a:r>
              <a:rPr lang="en-US" sz="3600" b="1" i="1" err="1">
                <a:ea typeface="Calibri Light"/>
                <a:cs typeface="Calibri Light"/>
              </a:rPr>
              <a:t>cyflwyniad</a:t>
            </a:r>
            <a:r>
              <a:rPr lang="en-US" sz="3600" b="1" i="1">
                <a:ea typeface="Calibri Light"/>
                <a:cs typeface="Calibri Light"/>
              </a:rPr>
              <a:t>?</a:t>
            </a:r>
          </a:p>
        </p:txBody>
      </p:sp>
      <p:sp>
        <p:nvSpPr>
          <p:cNvPr id="5" name="Content Placeholder 2">
            <a:extLst>
              <a:ext uri="{FF2B5EF4-FFF2-40B4-BE49-F238E27FC236}">
                <a16:creationId xmlns:a16="http://schemas.microsoft.com/office/drawing/2014/main" id="{B2349AF7-E140-DAB2-E1B1-59E9D20FDF90}"/>
              </a:ext>
            </a:extLst>
          </p:cNvPr>
          <p:cNvSpPr txBox="1">
            <a:spLocks/>
          </p:cNvSpPr>
          <p:nvPr/>
        </p:nvSpPr>
        <p:spPr>
          <a:xfrm>
            <a:off x="2777035" y="1843068"/>
            <a:ext cx="5421348" cy="383386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i="1">
                <a:ea typeface="Calibri" panose="020F0502020204030204"/>
                <a:cs typeface="Calibri" panose="020F0502020204030204"/>
              </a:rPr>
              <a:t>Tudalen </a:t>
            </a:r>
            <a:r>
              <a:rPr lang="en-US" i="1" err="1">
                <a:ea typeface="Calibri" panose="020F0502020204030204"/>
                <a:cs typeface="Calibri" panose="020F0502020204030204"/>
              </a:rPr>
              <a:t>olaf</a:t>
            </a:r>
            <a:r>
              <a:rPr lang="en-US" i="1">
                <a:ea typeface="Calibri" panose="020F0502020204030204"/>
                <a:cs typeface="Calibri" panose="020F0502020204030204"/>
              </a:rPr>
              <a:t> – </a:t>
            </a:r>
            <a:r>
              <a:rPr lang="en-US" i="1" err="1">
                <a:ea typeface="Calibri" panose="020F0502020204030204"/>
                <a:cs typeface="Calibri" panose="020F0502020204030204"/>
              </a:rPr>
              <a:t>rhestr</a:t>
            </a:r>
            <a:r>
              <a:rPr lang="en-US" i="1">
                <a:ea typeface="Calibri" panose="020F0502020204030204"/>
                <a:cs typeface="Calibri" panose="020F0502020204030204"/>
              </a:rPr>
              <a:t> </a:t>
            </a:r>
            <a:r>
              <a:rPr lang="en-US" i="1" err="1">
                <a:ea typeface="Calibri" panose="020F0502020204030204"/>
                <a:cs typeface="Calibri" panose="020F0502020204030204"/>
              </a:rPr>
              <a:t>cyfeirnodi</a:t>
            </a:r>
            <a:r>
              <a:rPr lang="en-US" i="1">
                <a:ea typeface="Calibri" panose="020F0502020204030204"/>
                <a:cs typeface="Calibri" panose="020F0502020204030204"/>
              </a:rPr>
              <a:t> (</a:t>
            </a:r>
            <a:r>
              <a:rPr lang="en-US" i="1" err="1">
                <a:ea typeface="Calibri" panose="020F0502020204030204"/>
                <a:cs typeface="Calibri" panose="020F0502020204030204"/>
              </a:rPr>
              <a:t>cynnwys</a:t>
            </a:r>
            <a:r>
              <a:rPr lang="en-US" i="1">
                <a:ea typeface="Calibri" panose="020F0502020204030204"/>
                <a:cs typeface="Calibri" panose="020F0502020204030204"/>
              </a:rPr>
              <a:t> </a:t>
            </a:r>
            <a:r>
              <a:rPr lang="en-US" i="1" err="1">
                <a:ea typeface="Calibri" panose="020F0502020204030204"/>
                <a:cs typeface="Calibri" panose="020F0502020204030204"/>
              </a:rPr>
              <a:t>cyfeirnodi</a:t>
            </a:r>
            <a:r>
              <a:rPr lang="en-US" i="1">
                <a:ea typeface="Calibri" panose="020F0502020204030204"/>
                <a:cs typeface="Calibri" panose="020F0502020204030204"/>
              </a:rPr>
              <a:t> </a:t>
            </a:r>
            <a:r>
              <a:rPr lang="en-US" i="1" err="1">
                <a:ea typeface="Calibri" panose="020F0502020204030204"/>
                <a:cs typeface="Calibri" panose="020F0502020204030204"/>
              </a:rPr>
              <a:t>yn</a:t>
            </a:r>
            <a:r>
              <a:rPr lang="en-US" i="1">
                <a:ea typeface="Calibri" panose="020F0502020204030204"/>
                <a:cs typeface="Calibri" panose="020F0502020204030204"/>
              </a:rPr>
              <a:t> </a:t>
            </a:r>
            <a:r>
              <a:rPr lang="en-US" i="1" err="1">
                <a:ea typeface="Calibri" panose="020F0502020204030204"/>
                <a:cs typeface="Calibri" panose="020F0502020204030204"/>
              </a:rPr>
              <a:t>rhan</a:t>
            </a:r>
            <a:r>
              <a:rPr lang="en-US" i="1">
                <a:ea typeface="Calibri" panose="020F0502020204030204"/>
                <a:cs typeface="Calibri" panose="020F0502020204030204"/>
              </a:rPr>
              <a:t> </a:t>
            </a:r>
            <a:r>
              <a:rPr lang="en-US" i="1" err="1">
                <a:ea typeface="Calibri" panose="020F0502020204030204"/>
                <a:cs typeface="Calibri" panose="020F0502020204030204"/>
              </a:rPr>
              <a:t>o'r</a:t>
            </a:r>
            <a:r>
              <a:rPr lang="en-US" i="1">
                <a:ea typeface="Calibri" panose="020F0502020204030204"/>
                <a:cs typeface="Calibri" panose="020F0502020204030204"/>
              </a:rPr>
              <a:t> </a:t>
            </a:r>
            <a:r>
              <a:rPr lang="en-US" i="1" err="1">
                <a:ea typeface="Calibri" panose="020F0502020204030204"/>
                <a:cs typeface="Calibri" panose="020F0502020204030204"/>
              </a:rPr>
              <a:t>llafar</a:t>
            </a:r>
            <a:r>
              <a:rPr lang="en-US" i="1">
                <a:ea typeface="Calibri" panose="020F0502020204030204"/>
                <a:cs typeface="Calibri" panose="020F0502020204030204"/>
              </a:rPr>
              <a:t> a </a:t>
            </a:r>
            <a:r>
              <a:rPr lang="en-US" i="1" err="1">
                <a:ea typeface="Calibri" panose="020F0502020204030204"/>
                <a:cs typeface="Calibri" panose="020F0502020204030204"/>
              </a:rPr>
              <a:t>beth</a:t>
            </a:r>
            <a:r>
              <a:rPr lang="en-US" i="1">
                <a:ea typeface="Calibri" panose="020F0502020204030204"/>
                <a:cs typeface="Calibri" panose="020F0502020204030204"/>
              </a:rPr>
              <a:t> </a:t>
            </a:r>
            <a:r>
              <a:rPr lang="en-US" i="1" err="1">
                <a:ea typeface="Calibri" panose="020F0502020204030204"/>
                <a:cs typeface="Calibri" panose="020F0502020204030204"/>
              </a:rPr>
              <a:t>sydd</a:t>
            </a:r>
            <a:r>
              <a:rPr lang="en-US" i="1">
                <a:ea typeface="Calibri" panose="020F0502020204030204"/>
                <a:cs typeface="Calibri" panose="020F0502020204030204"/>
              </a:rPr>
              <a:t> </a:t>
            </a:r>
            <a:r>
              <a:rPr lang="en-US" i="1" err="1">
                <a:ea typeface="Calibri" panose="020F0502020204030204"/>
                <a:cs typeface="Calibri" panose="020F0502020204030204"/>
              </a:rPr>
              <a:t>wedi</a:t>
            </a:r>
            <a:r>
              <a:rPr lang="en-US" i="1">
                <a:ea typeface="Calibri" panose="020F0502020204030204"/>
                <a:cs typeface="Calibri" panose="020F0502020204030204"/>
              </a:rPr>
              <a:t> </a:t>
            </a:r>
            <a:r>
              <a:rPr lang="en-US" i="1" err="1">
                <a:ea typeface="Calibri" panose="020F0502020204030204"/>
                <a:cs typeface="Calibri" panose="020F0502020204030204"/>
              </a:rPr>
              <a:t>ychwanegu</a:t>
            </a:r>
            <a:r>
              <a:rPr lang="en-US" i="1">
                <a:ea typeface="Calibri" panose="020F0502020204030204"/>
                <a:cs typeface="Calibri" panose="020F0502020204030204"/>
              </a:rPr>
              <a:t> </a:t>
            </a:r>
            <a:r>
              <a:rPr lang="en-US" i="1" err="1">
                <a:ea typeface="Calibri" panose="020F0502020204030204"/>
                <a:cs typeface="Calibri" panose="020F0502020204030204"/>
              </a:rPr>
              <a:t>ar</a:t>
            </a:r>
            <a:r>
              <a:rPr lang="en-US" i="1">
                <a:ea typeface="Calibri" panose="020F0502020204030204"/>
                <a:cs typeface="Calibri" panose="020F0502020204030204"/>
              </a:rPr>
              <a:t> </a:t>
            </a:r>
            <a:r>
              <a:rPr lang="en-US" i="1" err="1">
                <a:ea typeface="Calibri" panose="020F0502020204030204"/>
                <a:cs typeface="Calibri" panose="020F0502020204030204"/>
              </a:rPr>
              <a:t>sleidiau</a:t>
            </a:r>
            <a:r>
              <a:rPr lang="en-US" i="1">
                <a:ea typeface="Calibri" panose="020F0502020204030204"/>
                <a:cs typeface="Calibri" panose="020F0502020204030204"/>
              </a:rPr>
              <a:t>, y </a:t>
            </a:r>
            <a:r>
              <a:rPr lang="en-US" i="1" err="1">
                <a:ea typeface="Calibri" panose="020F0502020204030204"/>
                <a:cs typeface="Calibri" panose="020F0502020204030204"/>
              </a:rPr>
              <a:t>rhestr</a:t>
            </a:r>
            <a:r>
              <a:rPr lang="en-US" i="1">
                <a:ea typeface="Calibri" panose="020F0502020204030204"/>
                <a:cs typeface="Calibri" panose="020F0502020204030204"/>
              </a:rPr>
              <a:t> o Rhan 1 a 2)</a:t>
            </a:r>
          </a:p>
          <a:p>
            <a:pPr marL="0" indent="0">
              <a:buNone/>
            </a:pPr>
            <a:endParaRPr lang="en-US" i="1">
              <a:ea typeface="Calibri" panose="020F0502020204030204"/>
              <a:cs typeface="Calibri" panose="020F0502020204030204"/>
            </a:endParaRPr>
          </a:p>
          <a:p>
            <a:pPr marL="0" indent="0">
              <a:buNone/>
            </a:pPr>
            <a:r>
              <a:rPr lang="en-US">
                <a:ea typeface="Calibri" panose="020F0502020204030204"/>
                <a:cs typeface="Calibri" panose="020F0502020204030204"/>
              </a:rPr>
              <a:t>Last page/s - reference list (include the in-text/in-slides references, the list from Part 1 &amp; 2 and the ones you mention verbally) </a:t>
            </a:r>
          </a:p>
        </p:txBody>
      </p:sp>
      <p:pic>
        <p:nvPicPr>
          <p:cNvPr id="4" name="Graphic 3" descr="Book with dialogue design">
            <a:extLst>
              <a:ext uri="{FF2B5EF4-FFF2-40B4-BE49-F238E27FC236}">
                <a16:creationId xmlns:a16="http://schemas.microsoft.com/office/drawing/2014/main" id="{198580E6-2393-0BD1-6184-2F24BCDEFF9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9843" y="230261"/>
            <a:ext cx="1011569" cy="1482872"/>
          </a:xfrm>
          <a:prstGeom prst="rect">
            <a:avLst/>
          </a:prstGeom>
        </p:spPr>
      </p:pic>
      <p:pic>
        <p:nvPicPr>
          <p:cNvPr id="8" name="Picture 7" descr="A close-up of a white background&#10;&#10;AI-generated content may be incorrect.">
            <a:extLst>
              <a:ext uri="{FF2B5EF4-FFF2-40B4-BE49-F238E27FC236}">
                <a16:creationId xmlns:a16="http://schemas.microsoft.com/office/drawing/2014/main" id="{29ADC0A9-6C5D-FB63-73CB-2A81054C5DCD}"/>
              </a:ext>
            </a:extLst>
          </p:cNvPr>
          <p:cNvPicPr>
            <a:picLocks noChangeAspect="1"/>
          </p:cNvPicPr>
          <p:nvPr/>
        </p:nvPicPr>
        <p:blipFill>
          <a:blip r:embed="rId4"/>
          <a:stretch>
            <a:fillRect/>
          </a:stretch>
        </p:blipFill>
        <p:spPr>
          <a:xfrm>
            <a:off x="332815" y="2534590"/>
            <a:ext cx="2357947" cy="1788819"/>
          </a:xfrm>
          <a:prstGeom prst="rect">
            <a:avLst/>
          </a:prstGeom>
          <a:ln>
            <a:solidFill>
              <a:schemeClr val="accent1"/>
            </a:solidFill>
          </a:ln>
        </p:spPr>
      </p:pic>
      <p:sp>
        <p:nvSpPr>
          <p:cNvPr id="10" name="TextBox 9">
            <a:extLst>
              <a:ext uri="{FF2B5EF4-FFF2-40B4-BE49-F238E27FC236}">
                <a16:creationId xmlns:a16="http://schemas.microsoft.com/office/drawing/2014/main" id="{3A00C2E8-B5DE-8183-C345-EADFDFDD2344}"/>
              </a:ext>
            </a:extLst>
          </p:cNvPr>
          <p:cNvSpPr txBox="1"/>
          <p:nvPr/>
        </p:nvSpPr>
        <p:spPr>
          <a:xfrm>
            <a:off x="8573137" y="3879618"/>
            <a:ext cx="2999786" cy="1384995"/>
          </a:xfrm>
          <a:prstGeom prst="rect">
            <a:avLst/>
          </a:prstGeom>
          <a:noFill/>
        </p:spPr>
        <p:txBody>
          <a:bodyPr wrap="square" lIns="91440" tIns="45720" rIns="91440" bIns="45720" anchor="t">
            <a:spAutoFit/>
          </a:bodyPr>
          <a:lstStyle/>
          <a:p>
            <a:r>
              <a:rPr lang="en-US" sz="2800">
                <a:cs typeface="Calibri"/>
              </a:rPr>
              <a:t>4. Add a slide (+) for your </a:t>
            </a:r>
            <a:r>
              <a:rPr lang="en-US" sz="2800" b="1">
                <a:solidFill>
                  <a:schemeClr val="accent2"/>
                </a:solidFill>
                <a:cs typeface="Calibri"/>
              </a:rPr>
              <a:t>Reference List </a:t>
            </a:r>
            <a:endParaRPr lang="en-US" sz="2800" b="1">
              <a:solidFill>
                <a:schemeClr val="accent2"/>
              </a:solidFill>
              <a:ea typeface="Calibri"/>
              <a:cs typeface="Calibri"/>
            </a:endParaRPr>
          </a:p>
        </p:txBody>
      </p:sp>
      <p:sp>
        <p:nvSpPr>
          <p:cNvPr id="13" name="TextBox 12">
            <a:extLst>
              <a:ext uri="{FF2B5EF4-FFF2-40B4-BE49-F238E27FC236}">
                <a16:creationId xmlns:a16="http://schemas.microsoft.com/office/drawing/2014/main" id="{17C077A0-4096-E586-040E-ECF568410B6F}"/>
              </a:ext>
            </a:extLst>
          </p:cNvPr>
          <p:cNvSpPr txBox="1"/>
          <p:nvPr/>
        </p:nvSpPr>
        <p:spPr>
          <a:xfrm>
            <a:off x="8575636" y="2120772"/>
            <a:ext cx="2999786" cy="1384995"/>
          </a:xfrm>
          <a:prstGeom prst="rect">
            <a:avLst/>
          </a:prstGeom>
          <a:noFill/>
        </p:spPr>
        <p:txBody>
          <a:bodyPr wrap="square" lIns="91440" tIns="45720" rIns="91440" bIns="45720" anchor="t">
            <a:spAutoFit/>
          </a:bodyPr>
          <a:lstStyle/>
          <a:p>
            <a:r>
              <a:rPr lang="en-US" sz="2800">
                <a:cs typeface="Calibri"/>
              </a:rPr>
              <a:t>4. </a:t>
            </a:r>
            <a:r>
              <a:rPr lang="en-US" sz="2800" err="1">
                <a:cs typeface="Calibri"/>
              </a:rPr>
              <a:t>Ychwanega</a:t>
            </a:r>
            <a:r>
              <a:rPr lang="en-US" sz="2800">
                <a:cs typeface="Calibri"/>
              </a:rPr>
              <a:t> </a:t>
            </a:r>
            <a:r>
              <a:rPr lang="en-US" sz="2800" err="1">
                <a:cs typeface="Calibri"/>
              </a:rPr>
              <a:t>sleid</a:t>
            </a:r>
            <a:r>
              <a:rPr lang="en-US" sz="2800">
                <a:cs typeface="Calibri"/>
              </a:rPr>
              <a:t> </a:t>
            </a:r>
            <a:r>
              <a:rPr lang="en-US" sz="2800" err="1">
                <a:cs typeface="Calibri"/>
              </a:rPr>
              <a:t>ar</a:t>
            </a:r>
            <a:r>
              <a:rPr lang="en-US" sz="2800">
                <a:cs typeface="Calibri"/>
              </a:rPr>
              <a:t> y </a:t>
            </a:r>
            <a:r>
              <a:rPr lang="en-US" sz="2800" err="1">
                <a:cs typeface="Calibri"/>
              </a:rPr>
              <a:t>diwedd</a:t>
            </a:r>
            <a:r>
              <a:rPr lang="en-US" sz="2800">
                <a:cs typeface="Calibri"/>
              </a:rPr>
              <a:t> </a:t>
            </a:r>
            <a:r>
              <a:rPr lang="en-US" sz="2800" err="1">
                <a:cs typeface="Calibri"/>
              </a:rPr>
              <a:t>dy</a:t>
            </a:r>
            <a:r>
              <a:rPr lang="en-US" sz="2800">
                <a:cs typeface="Calibri"/>
              </a:rPr>
              <a:t> </a:t>
            </a:r>
            <a:r>
              <a:rPr lang="en-US" sz="2800" b="1" err="1">
                <a:solidFill>
                  <a:schemeClr val="accent2"/>
                </a:solidFill>
                <a:cs typeface="Calibri"/>
              </a:rPr>
              <a:t>Restr</a:t>
            </a:r>
            <a:r>
              <a:rPr lang="en-US" sz="2800" b="1">
                <a:solidFill>
                  <a:schemeClr val="accent2"/>
                </a:solidFill>
                <a:cs typeface="Calibri"/>
              </a:rPr>
              <a:t> </a:t>
            </a:r>
            <a:r>
              <a:rPr lang="en-US" sz="2800" b="1" err="1">
                <a:solidFill>
                  <a:schemeClr val="accent2"/>
                </a:solidFill>
                <a:cs typeface="Calibri"/>
              </a:rPr>
              <a:t>Cyfeirnodi</a:t>
            </a:r>
            <a:r>
              <a:rPr lang="en-US" sz="2800" b="1">
                <a:solidFill>
                  <a:schemeClr val="accent2"/>
                </a:solidFill>
                <a:cs typeface="Calibri"/>
              </a:rPr>
              <a:t>  </a:t>
            </a:r>
            <a:endParaRPr lang="en-US" sz="2800" b="1">
              <a:solidFill>
                <a:schemeClr val="accent2"/>
              </a:solidFill>
              <a:ea typeface="Calibri"/>
              <a:cs typeface="Calibri"/>
            </a:endParaRPr>
          </a:p>
        </p:txBody>
      </p:sp>
    </p:spTree>
    <p:extLst>
      <p:ext uri="{BB962C8B-B14F-4D97-AF65-F5344CB8AC3E}">
        <p14:creationId xmlns:p14="http://schemas.microsoft.com/office/powerpoint/2010/main" val="3324702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60043-9166-3204-7521-C3EC55B923A4}"/>
              </a:ext>
            </a:extLst>
          </p:cNvPr>
          <p:cNvSpPr>
            <a:spLocks noGrp="1"/>
          </p:cNvSpPr>
          <p:nvPr>
            <p:ph type="title"/>
          </p:nvPr>
        </p:nvSpPr>
        <p:spPr>
          <a:xfrm>
            <a:off x="100331" y="608475"/>
            <a:ext cx="8189184" cy="432843"/>
          </a:xfrm>
        </p:spPr>
        <p:txBody>
          <a:bodyPr vert="horz" lIns="91440" tIns="45720" rIns="91440" bIns="45720" rtlCol="0" anchor="b">
            <a:noAutofit/>
          </a:bodyPr>
          <a:lstStyle/>
          <a:p>
            <a:r>
              <a:rPr lang="en-US" sz="3200" b="1">
                <a:solidFill>
                  <a:schemeClr val="bg1"/>
                </a:solidFill>
              </a:rPr>
              <a:t>Tips am </a:t>
            </a:r>
            <a:r>
              <a:rPr lang="en-US" sz="3200" b="1" err="1">
                <a:solidFill>
                  <a:schemeClr val="bg1"/>
                </a:solidFill>
              </a:rPr>
              <a:t>golwg</a:t>
            </a:r>
            <a:r>
              <a:rPr lang="en-US" sz="3200" b="1">
                <a:solidFill>
                  <a:schemeClr val="bg1"/>
                </a:solidFill>
              </a:rPr>
              <a:t> </a:t>
            </a:r>
            <a:r>
              <a:rPr lang="en-US" sz="3200" b="1" err="1">
                <a:solidFill>
                  <a:schemeClr val="bg1"/>
                </a:solidFill>
              </a:rPr>
              <a:t>eich</a:t>
            </a:r>
            <a:r>
              <a:rPr lang="en-US" sz="3200" b="1">
                <a:solidFill>
                  <a:schemeClr val="bg1"/>
                </a:solidFill>
              </a:rPr>
              <a:t> </a:t>
            </a:r>
            <a:r>
              <a:rPr lang="en-US" sz="3200" b="1" err="1">
                <a:solidFill>
                  <a:schemeClr val="bg1"/>
                </a:solidFill>
              </a:rPr>
              <a:t>cyflwyniadau</a:t>
            </a:r>
            <a:br>
              <a:rPr lang="en-US" sz="3200" b="1"/>
            </a:br>
            <a:r>
              <a:rPr lang="en-US" sz="3200" b="1">
                <a:solidFill>
                  <a:schemeClr val="bg1"/>
                </a:solidFill>
                <a:ea typeface="Calibri Light"/>
                <a:cs typeface="Calibri Light"/>
              </a:rPr>
              <a:t>Tips for visual aspect of presentations</a:t>
            </a:r>
          </a:p>
        </p:txBody>
      </p:sp>
      <p:pic>
        <p:nvPicPr>
          <p:cNvPr id="5" name="Picture 4" descr="3D sphere graphic">
            <a:extLst>
              <a:ext uri="{FF2B5EF4-FFF2-40B4-BE49-F238E27FC236}">
                <a16:creationId xmlns:a16="http://schemas.microsoft.com/office/drawing/2014/main" id="{E2E5DB36-2045-B06D-8568-73B37A0522FA}"/>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7200"/>
                    </a14:imgEffect>
                  </a14:imgLayer>
                </a14:imgProps>
              </a:ext>
            </a:extLst>
          </a:blip>
          <a:srcRect l="29217" r="29217"/>
          <a:stretch/>
        </p:blipFill>
        <p:spPr>
          <a:xfrm>
            <a:off x="7919273" y="-5151"/>
            <a:ext cx="4275905" cy="685798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pSp>
        <p:nvGrpSpPr>
          <p:cNvPr id="44" name="Group 43">
            <a:extLst>
              <a:ext uri="{FF2B5EF4-FFF2-40B4-BE49-F238E27FC236}">
                <a16:creationId xmlns:a16="http://schemas.microsoft.com/office/drawing/2014/main" id="{E9866710-CD3D-71EE-9A37-085641495813}"/>
              </a:ext>
            </a:extLst>
          </p:cNvPr>
          <p:cNvGrpSpPr/>
          <p:nvPr/>
        </p:nvGrpSpPr>
        <p:grpSpPr>
          <a:xfrm>
            <a:off x="-237348" y="1126377"/>
            <a:ext cx="6622719" cy="607001"/>
            <a:chOff x="-237348" y="1126377"/>
            <a:chExt cx="6622719" cy="607001"/>
          </a:xfrm>
        </p:grpSpPr>
        <p:sp>
          <p:nvSpPr>
            <p:cNvPr id="8" name="Google Shape;662;p25">
              <a:extLst>
                <a:ext uri="{FF2B5EF4-FFF2-40B4-BE49-F238E27FC236}">
                  <a16:creationId xmlns:a16="http://schemas.microsoft.com/office/drawing/2014/main" id="{2C1216D4-8CE8-1A8B-44FF-573FAB7D3D82}"/>
                </a:ext>
              </a:extLst>
            </p:cNvPr>
            <p:cNvSpPr/>
            <p:nvPr/>
          </p:nvSpPr>
          <p:spPr>
            <a:xfrm>
              <a:off x="-237348" y="1126377"/>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9" name="Google Shape;663;p25">
              <a:extLst>
                <a:ext uri="{FF2B5EF4-FFF2-40B4-BE49-F238E27FC236}">
                  <a16:creationId xmlns:a16="http://schemas.microsoft.com/office/drawing/2014/main" id="{19C34C07-6CE6-1396-0B7B-5E28AFA41DE3}"/>
                </a:ext>
              </a:extLst>
            </p:cNvPr>
            <p:cNvSpPr/>
            <p:nvPr/>
          </p:nvSpPr>
          <p:spPr>
            <a:xfrm>
              <a:off x="5555191" y="1220927"/>
              <a:ext cx="394157"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10" name="Google Shape;664;p25">
              <a:extLst>
                <a:ext uri="{FF2B5EF4-FFF2-40B4-BE49-F238E27FC236}">
                  <a16:creationId xmlns:a16="http://schemas.microsoft.com/office/drawing/2014/main" id="{FDFDA030-423F-5012-711D-B1BD02318E7B}"/>
                </a:ext>
              </a:extLst>
            </p:cNvPr>
            <p:cNvSpPr/>
            <p:nvPr/>
          </p:nvSpPr>
          <p:spPr>
            <a:xfrm>
              <a:off x="5584846" y="1296862"/>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sp>
          <p:nvSpPr>
            <p:cNvPr id="7" name="Google Shape;665;p25">
              <a:extLst>
                <a:ext uri="{FF2B5EF4-FFF2-40B4-BE49-F238E27FC236}">
                  <a16:creationId xmlns:a16="http://schemas.microsoft.com/office/drawing/2014/main" id="{1F799C7F-6680-5EAB-353B-F514972491DE}"/>
                </a:ext>
              </a:extLst>
            </p:cNvPr>
            <p:cNvSpPr/>
            <p:nvPr/>
          </p:nvSpPr>
          <p:spPr>
            <a:xfrm flipH="1">
              <a:off x="210596" y="1220927"/>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lvl="0" indent="0" algn="l" rtl="0">
                <a:spcBef>
                  <a:spcPts val="0"/>
                </a:spcBef>
                <a:spcAft>
                  <a:spcPts val="0"/>
                </a:spcAft>
                <a:buClr>
                  <a:srgbClr val="000000"/>
                </a:buClr>
                <a:buSzPts val="1100"/>
                <a:buFont typeface="Arial"/>
                <a:buNone/>
              </a:pPr>
              <a:r>
                <a:rPr lang="en-GB" err="1">
                  <a:solidFill>
                    <a:schemeClr val="bg1"/>
                  </a:solidFill>
                  <a:latin typeface="AkzidenzGrotesk" panose="02000903050000020004" pitchFamily="2" charset="0"/>
                  <a:ea typeface="Fira Sans Extra Condensed Medium"/>
                  <a:cs typeface="Fira Sans Extra Condensed Medium"/>
                  <a:sym typeface="Fira Sans Extra Condensed Medium"/>
                </a:rPr>
                <a:t>Syml</a:t>
              </a:r>
              <a:r>
                <a:rPr lang="en-GB">
                  <a:solidFill>
                    <a:schemeClr val="bg1"/>
                  </a:solidFill>
                  <a:latin typeface="AkzidenzGrotesk" panose="02000903050000020004" pitchFamily="2" charset="0"/>
                  <a:ea typeface="Fira Sans Extra Condensed Medium"/>
                  <a:cs typeface="Fira Sans Extra Condensed Medium"/>
                  <a:sym typeface="Fira Sans Extra Condensed Medium"/>
                </a:rPr>
                <a:t> / Simple &amp; uncluttered</a:t>
              </a:r>
            </a:p>
          </p:txBody>
        </p:sp>
      </p:grpSp>
      <p:grpSp>
        <p:nvGrpSpPr>
          <p:cNvPr id="49" name="Group 48">
            <a:extLst>
              <a:ext uri="{FF2B5EF4-FFF2-40B4-BE49-F238E27FC236}">
                <a16:creationId xmlns:a16="http://schemas.microsoft.com/office/drawing/2014/main" id="{9299EC7D-B9CD-34A2-AC7F-101B31B5A299}"/>
              </a:ext>
            </a:extLst>
          </p:cNvPr>
          <p:cNvGrpSpPr/>
          <p:nvPr/>
        </p:nvGrpSpPr>
        <p:grpSpPr>
          <a:xfrm>
            <a:off x="-217402" y="5191125"/>
            <a:ext cx="6622719" cy="607001"/>
            <a:chOff x="-217402" y="5191125"/>
            <a:chExt cx="6622719" cy="607001"/>
          </a:xfrm>
        </p:grpSpPr>
        <p:sp>
          <p:nvSpPr>
            <p:cNvPr id="38" name="Google Shape;662;p25">
              <a:extLst>
                <a:ext uri="{FF2B5EF4-FFF2-40B4-BE49-F238E27FC236}">
                  <a16:creationId xmlns:a16="http://schemas.microsoft.com/office/drawing/2014/main" id="{5F9D4209-13B5-FD5D-3A7E-3FDB14B14DCF}"/>
                </a:ext>
              </a:extLst>
            </p:cNvPr>
            <p:cNvSpPr/>
            <p:nvPr/>
          </p:nvSpPr>
          <p:spPr>
            <a:xfrm>
              <a:off x="-217402" y="5191125"/>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39" name="Google Shape;663;p25">
              <a:extLst>
                <a:ext uri="{FF2B5EF4-FFF2-40B4-BE49-F238E27FC236}">
                  <a16:creationId xmlns:a16="http://schemas.microsoft.com/office/drawing/2014/main" id="{3E5939F1-86CC-43FD-443A-A5334E7A0DD5}"/>
                </a:ext>
              </a:extLst>
            </p:cNvPr>
            <p:cNvSpPr/>
            <p:nvPr/>
          </p:nvSpPr>
          <p:spPr>
            <a:xfrm>
              <a:off x="5575139" y="5285675"/>
              <a:ext cx="394157"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40" name="Google Shape;664;p25">
              <a:extLst>
                <a:ext uri="{FF2B5EF4-FFF2-40B4-BE49-F238E27FC236}">
                  <a16:creationId xmlns:a16="http://schemas.microsoft.com/office/drawing/2014/main" id="{0EA2AB4F-BA0A-0289-789F-5BFFE5364CE9}"/>
                </a:ext>
              </a:extLst>
            </p:cNvPr>
            <p:cNvSpPr/>
            <p:nvPr/>
          </p:nvSpPr>
          <p:spPr>
            <a:xfrm>
              <a:off x="5604796" y="5361610"/>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sp>
          <p:nvSpPr>
            <p:cNvPr id="41" name="Google Shape;665;p25">
              <a:extLst>
                <a:ext uri="{FF2B5EF4-FFF2-40B4-BE49-F238E27FC236}">
                  <a16:creationId xmlns:a16="http://schemas.microsoft.com/office/drawing/2014/main" id="{169C235F-8A57-8DB8-EF84-7EF924134E7C}"/>
                </a:ext>
              </a:extLst>
            </p:cNvPr>
            <p:cNvSpPr/>
            <p:nvPr/>
          </p:nvSpPr>
          <p:spPr>
            <a:xfrm flipH="1">
              <a:off x="230542" y="5285675"/>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rPr>
                <a:t>Hygyrchedd</a:t>
              </a:r>
              <a:r>
                <a:rPr lang="en-US" sz="2000">
                  <a:solidFill>
                    <a:schemeClr val="bg1"/>
                  </a:solidFill>
                  <a:latin typeface="AkzidenzGrotesk" panose="02000903050000020004" pitchFamily="2" charset="0"/>
                </a:rPr>
                <a:t> / </a:t>
              </a:r>
              <a:r>
                <a:rPr lang="en-US" sz="2000" i="1">
                  <a:solidFill>
                    <a:schemeClr val="bg1"/>
                  </a:solidFill>
                  <a:latin typeface="AkzidenzGrotesk" panose="02000903050000020004" pitchFamily="2" charset="0"/>
                </a:rPr>
                <a:t>Accessibility</a:t>
              </a:r>
              <a:endParaRPr lang="en-US" sz="2000" i="1">
                <a:solidFill>
                  <a:schemeClr val="bg1"/>
                </a:solidFill>
                <a:latin typeface="AkzidenzGrotesk" panose="02000903050000020004" pitchFamily="2" charset="0"/>
                <a:ea typeface="Calibri"/>
                <a:cs typeface="Calibri"/>
              </a:endParaRPr>
            </a:p>
          </p:txBody>
        </p:sp>
      </p:grpSp>
      <p:grpSp>
        <p:nvGrpSpPr>
          <p:cNvPr id="45" name="Group 44">
            <a:extLst>
              <a:ext uri="{FF2B5EF4-FFF2-40B4-BE49-F238E27FC236}">
                <a16:creationId xmlns:a16="http://schemas.microsoft.com/office/drawing/2014/main" id="{A0821B80-B179-DE71-8321-CDB75CD27CD3}"/>
              </a:ext>
            </a:extLst>
          </p:cNvPr>
          <p:cNvGrpSpPr/>
          <p:nvPr/>
        </p:nvGrpSpPr>
        <p:grpSpPr>
          <a:xfrm>
            <a:off x="-237348" y="1947639"/>
            <a:ext cx="6622719" cy="607001"/>
            <a:chOff x="-237348" y="1947639"/>
            <a:chExt cx="6622719" cy="607001"/>
          </a:xfrm>
        </p:grpSpPr>
        <p:sp>
          <p:nvSpPr>
            <p:cNvPr id="14" name="Google Shape;678;p25">
              <a:extLst>
                <a:ext uri="{FF2B5EF4-FFF2-40B4-BE49-F238E27FC236}">
                  <a16:creationId xmlns:a16="http://schemas.microsoft.com/office/drawing/2014/main" id="{A425D6F4-1EA8-033E-80B8-DE1B0511A7CD}"/>
                </a:ext>
              </a:extLst>
            </p:cNvPr>
            <p:cNvSpPr/>
            <p:nvPr/>
          </p:nvSpPr>
          <p:spPr>
            <a:xfrm>
              <a:off x="-237348" y="1947639"/>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15" name="Google Shape;679;p25">
              <a:extLst>
                <a:ext uri="{FF2B5EF4-FFF2-40B4-BE49-F238E27FC236}">
                  <a16:creationId xmlns:a16="http://schemas.microsoft.com/office/drawing/2014/main" id="{E94AE15E-16C4-BA45-DA38-A386E1344E05}"/>
                </a:ext>
              </a:extLst>
            </p:cNvPr>
            <p:cNvSpPr/>
            <p:nvPr/>
          </p:nvSpPr>
          <p:spPr>
            <a:xfrm>
              <a:off x="5555191" y="2058942"/>
              <a:ext cx="394157" cy="394157"/>
            </a:xfrm>
            <a:custGeom>
              <a:avLst/>
              <a:gdLst/>
              <a:ahLst/>
              <a:cxnLst/>
              <a:rect l="l" t="t" r="r" b="b"/>
              <a:pathLst>
                <a:path w="30626" h="30626" extrusionOk="0">
                  <a:moveTo>
                    <a:pt x="9068" y="0"/>
                  </a:moveTo>
                  <a:cubicBezTo>
                    <a:pt x="4048" y="0"/>
                    <a:pt x="1" y="4203"/>
                    <a:pt x="1" y="9223"/>
                  </a:cubicBezTo>
                  <a:lnTo>
                    <a:pt x="1" y="21558"/>
                  </a:lnTo>
                  <a:cubicBezTo>
                    <a:pt x="1" y="26578"/>
                    <a:pt x="4048" y="30625"/>
                    <a:pt x="9068" y="30625"/>
                  </a:cubicBezTo>
                  <a:lnTo>
                    <a:pt x="21403" y="30625"/>
                  </a:lnTo>
                  <a:cubicBezTo>
                    <a:pt x="26423" y="30625"/>
                    <a:pt x="30626" y="26578"/>
                    <a:pt x="30626" y="21558"/>
                  </a:cubicBezTo>
                  <a:lnTo>
                    <a:pt x="30626" y="9223"/>
                  </a:lnTo>
                  <a:cubicBezTo>
                    <a:pt x="30626" y="4203"/>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16" name="Google Shape;680;p25">
              <a:extLst>
                <a:ext uri="{FF2B5EF4-FFF2-40B4-BE49-F238E27FC236}">
                  <a16:creationId xmlns:a16="http://schemas.microsoft.com/office/drawing/2014/main" id="{CC8F4318-E0BE-7AE8-1AFB-E36AF079F32E}"/>
                </a:ext>
              </a:extLst>
            </p:cNvPr>
            <p:cNvSpPr/>
            <p:nvPr/>
          </p:nvSpPr>
          <p:spPr>
            <a:xfrm>
              <a:off x="5584845" y="2150341"/>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sp>
          <p:nvSpPr>
            <p:cNvPr id="13" name="Google Shape;681;p25">
              <a:extLst>
                <a:ext uri="{FF2B5EF4-FFF2-40B4-BE49-F238E27FC236}">
                  <a16:creationId xmlns:a16="http://schemas.microsoft.com/office/drawing/2014/main" id="{EABA0D58-90A1-FF95-DA75-CF2821B39FA3}"/>
                </a:ext>
              </a:extLst>
            </p:cNvPr>
            <p:cNvSpPr/>
            <p:nvPr/>
          </p:nvSpPr>
          <p:spPr>
            <a:xfrm flipH="1">
              <a:off x="210596" y="2039172"/>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ea typeface="+mn-lt"/>
                  <a:cs typeface="+mn-lt"/>
                </a:rPr>
                <a:t>Ffocws</a:t>
              </a:r>
              <a:r>
                <a:rPr lang="en-US" sz="2000">
                  <a:solidFill>
                    <a:schemeClr val="bg1"/>
                  </a:solidFill>
                  <a:latin typeface="AkzidenzGrotesk" panose="02000903050000020004" pitchFamily="2" charset="0"/>
                  <a:ea typeface="+mn-lt"/>
                  <a:cs typeface="+mn-lt"/>
                </a:rPr>
                <a:t> </a:t>
              </a:r>
              <a:r>
                <a:rPr lang="en-US" sz="2000" err="1">
                  <a:solidFill>
                    <a:schemeClr val="bg1"/>
                  </a:solidFill>
                  <a:latin typeface="AkzidenzGrotesk" panose="02000903050000020004" pitchFamily="2" charset="0"/>
                  <a:ea typeface="+mn-lt"/>
                  <a:cs typeface="+mn-lt"/>
                </a:rPr>
                <a:t>ar</a:t>
              </a:r>
              <a:r>
                <a:rPr lang="en-US" sz="2000">
                  <a:solidFill>
                    <a:schemeClr val="bg1"/>
                  </a:solidFill>
                  <a:latin typeface="AkzidenzGrotesk" panose="02000903050000020004" pitchFamily="2" charset="0"/>
                  <a:ea typeface="+mn-lt"/>
                  <a:cs typeface="+mn-lt"/>
                </a:rPr>
                <a:t> y </a:t>
              </a:r>
              <a:r>
                <a:rPr lang="en-US" sz="2000" err="1">
                  <a:solidFill>
                    <a:schemeClr val="bg1"/>
                  </a:solidFill>
                  <a:latin typeface="AkzidenzGrotesk" panose="02000903050000020004" pitchFamily="2" charset="0"/>
                  <a:ea typeface="+mn-lt"/>
                  <a:cs typeface="+mn-lt"/>
                </a:rPr>
                <a:t>ffeithiau</a:t>
              </a:r>
              <a:r>
                <a:rPr lang="en-US" sz="2000">
                  <a:solidFill>
                    <a:schemeClr val="bg1"/>
                  </a:solidFill>
                  <a:latin typeface="AkzidenzGrotesk" panose="02000903050000020004" pitchFamily="2" charset="0"/>
                  <a:ea typeface="+mn-lt"/>
                  <a:cs typeface="+mn-lt"/>
                </a:rPr>
                <a:t> </a:t>
              </a:r>
              <a:r>
                <a:rPr lang="en-US" sz="2000" err="1">
                  <a:solidFill>
                    <a:schemeClr val="bg1"/>
                  </a:solidFill>
                  <a:latin typeface="AkzidenzGrotesk" panose="02000903050000020004" pitchFamily="2" charset="0"/>
                  <a:ea typeface="+mn-lt"/>
                  <a:cs typeface="+mn-lt"/>
                </a:rPr>
                <a:t>pwysicaf</a:t>
              </a:r>
              <a:r>
                <a:rPr lang="en-US" sz="2000">
                  <a:solidFill>
                    <a:schemeClr val="bg1"/>
                  </a:solidFill>
                  <a:latin typeface="AkzidenzGrotesk" panose="02000903050000020004" pitchFamily="2" charset="0"/>
                </a:rPr>
                <a:t> /</a:t>
              </a:r>
              <a:r>
                <a:rPr lang="en-US" sz="2000" i="1">
                  <a:solidFill>
                    <a:schemeClr val="bg1"/>
                  </a:solidFill>
                  <a:latin typeface="AkzidenzGrotesk" panose="02000903050000020004" pitchFamily="2" charset="0"/>
                </a:rPr>
                <a:t> Focus on key points</a:t>
              </a:r>
              <a:endParaRPr lang="en-US" sz="2000" i="1">
                <a:solidFill>
                  <a:schemeClr val="bg1"/>
                </a:solidFill>
                <a:latin typeface="AkzidenzGrotesk" panose="02000903050000020004" pitchFamily="2" charset="0"/>
                <a:ea typeface="Calibri"/>
                <a:cs typeface="Calibri"/>
              </a:endParaRPr>
            </a:p>
          </p:txBody>
        </p:sp>
      </p:grpSp>
      <p:grpSp>
        <p:nvGrpSpPr>
          <p:cNvPr id="46" name="Group 45">
            <a:extLst>
              <a:ext uri="{FF2B5EF4-FFF2-40B4-BE49-F238E27FC236}">
                <a16:creationId xmlns:a16="http://schemas.microsoft.com/office/drawing/2014/main" id="{B24C8736-111A-54CC-16A9-B13E3346F9ED}"/>
              </a:ext>
            </a:extLst>
          </p:cNvPr>
          <p:cNvGrpSpPr/>
          <p:nvPr/>
        </p:nvGrpSpPr>
        <p:grpSpPr>
          <a:xfrm>
            <a:off x="-237348" y="2746743"/>
            <a:ext cx="6622719" cy="607001"/>
            <a:chOff x="-237348" y="2746743"/>
            <a:chExt cx="6622719" cy="607001"/>
          </a:xfrm>
        </p:grpSpPr>
        <p:sp>
          <p:nvSpPr>
            <p:cNvPr id="20" name="Google Shape;691;p25">
              <a:extLst>
                <a:ext uri="{FF2B5EF4-FFF2-40B4-BE49-F238E27FC236}">
                  <a16:creationId xmlns:a16="http://schemas.microsoft.com/office/drawing/2014/main" id="{29847AEC-E8D3-F69B-F48C-0EDDE39B7BAD}"/>
                </a:ext>
              </a:extLst>
            </p:cNvPr>
            <p:cNvSpPr/>
            <p:nvPr/>
          </p:nvSpPr>
          <p:spPr>
            <a:xfrm>
              <a:off x="-237348" y="2746743"/>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21" name="Google Shape;692;p25">
              <a:extLst>
                <a:ext uri="{FF2B5EF4-FFF2-40B4-BE49-F238E27FC236}">
                  <a16:creationId xmlns:a16="http://schemas.microsoft.com/office/drawing/2014/main" id="{565B6249-DAE4-B756-C5FB-6F47CE1839C2}"/>
                </a:ext>
              </a:extLst>
            </p:cNvPr>
            <p:cNvSpPr/>
            <p:nvPr/>
          </p:nvSpPr>
          <p:spPr>
            <a:xfrm>
              <a:off x="5555190" y="2862190"/>
              <a:ext cx="394157" cy="394157"/>
            </a:xfrm>
            <a:custGeom>
              <a:avLst/>
              <a:gdLst/>
              <a:ahLst/>
              <a:cxnLst/>
              <a:rect l="l" t="t" r="r" b="b"/>
              <a:pathLst>
                <a:path w="30626" h="30626" extrusionOk="0">
                  <a:moveTo>
                    <a:pt x="9068" y="0"/>
                  </a:moveTo>
                  <a:cubicBezTo>
                    <a:pt x="4048" y="0"/>
                    <a:pt x="1" y="4047"/>
                    <a:pt x="1" y="9223"/>
                  </a:cubicBezTo>
                  <a:lnTo>
                    <a:pt x="1" y="21403"/>
                  </a:lnTo>
                  <a:cubicBezTo>
                    <a:pt x="1" y="26578"/>
                    <a:pt x="4048" y="30625"/>
                    <a:pt x="9068" y="30625"/>
                  </a:cubicBezTo>
                  <a:lnTo>
                    <a:pt x="21403" y="30625"/>
                  </a:lnTo>
                  <a:cubicBezTo>
                    <a:pt x="26423" y="30625"/>
                    <a:pt x="30626" y="26578"/>
                    <a:pt x="30626" y="21403"/>
                  </a:cubicBezTo>
                  <a:lnTo>
                    <a:pt x="30626" y="9223"/>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22" name="Google Shape;693;p25">
              <a:extLst>
                <a:ext uri="{FF2B5EF4-FFF2-40B4-BE49-F238E27FC236}">
                  <a16:creationId xmlns:a16="http://schemas.microsoft.com/office/drawing/2014/main" id="{9E967004-7F87-8AF9-E645-8D526D02320F}"/>
                </a:ext>
              </a:extLst>
            </p:cNvPr>
            <p:cNvSpPr/>
            <p:nvPr/>
          </p:nvSpPr>
          <p:spPr>
            <a:xfrm>
              <a:off x="5584845" y="2940066"/>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sp>
          <p:nvSpPr>
            <p:cNvPr id="19" name="Google Shape;694;p25">
              <a:extLst>
                <a:ext uri="{FF2B5EF4-FFF2-40B4-BE49-F238E27FC236}">
                  <a16:creationId xmlns:a16="http://schemas.microsoft.com/office/drawing/2014/main" id="{BD9A96AE-01AB-1B56-1BB2-3FB32636AB2E}"/>
                </a:ext>
              </a:extLst>
            </p:cNvPr>
            <p:cNvSpPr/>
            <p:nvPr/>
          </p:nvSpPr>
          <p:spPr>
            <a:xfrm flipH="1">
              <a:off x="210596" y="2838276"/>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rPr>
                <a:t>Denfyddiwch</a:t>
              </a:r>
              <a:r>
                <a:rPr lang="en-US" sz="2000">
                  <a:solidFill>
                    <a:schemeClr val="bg1"/>
                  </a:solidFill>
                  <a:latin typeface="AkzidenzGrotesk" panose="02000903050000020004" pitchFamily="2" charset="0"/>
                </a:rPr>
                <a:t> </a:t>
              </a:r>
              <a:r>
                <a:rPr lang="en-US" sz="2000" err="1">
                  <a:solidFill>
                    <a:schemeClr val="bg1"/>
                  </a:solidFill>
                  <a:latin typeface="AkzidenzGrotesk" panose="02000903050000020004" pitchFamily="2" charset="0"/>
                </a:rPr>
                <a:t>delweddau</a:t>
              </a:r>
              <a:r>
                <a:rPr lang="en-US" sz="2000">
                  <a:solidFill>
                    <a:schemeClr val="bg1"/>
                  </a:solidFill>
                  <a:latin typeface="AkzidenzGrotesk" panose="02000903050000020004" pitchFamily="2" charset="0"/>
                </a:rPr>
                <a:t> </a:t>
              </a:r>
              <a:r>
                <a:rPr lang="en-US" sz="2000" err="1">
                  <a:solidFill>
                    <a:schemeClr val="bg1"/>
                  </a:solidFill>
                  <a:latin typeface="AkzidenzGrotesk" panose="02000903050000020004" pitchFamily="2" charset="0"/>
                </a:rPr>
                <a:t>e.e.</a:t>
              </a:r>
              <a:r>
                <a:rPr lang="en-US" sz="2000">
                  <a:solidFill>
                    <a:schemeClr val="bg1"/>
                  </a:solidFill>
                  <a:latin typeface="AkzidenzGrotesk" panose="02000903050000020004" pitchFamily="2" charset="0"/>
                </a:rPr>
                <a:t> </a:t>
              </a:r>
              <a:r>
                <a:rPr lang="en-US" sz="2000" err="1">
                  <a:solidFill>
                    <a:schemeClr val="bg1"/>
                  </a:solidFill>
                  <a:latin typeface="AkzidenzGrotesk" panose="02000903050000020004" pitchFamily="2" charset="0"/>
                </a:rPr>
                <a:t>Graffiau</a:t>
              </a:r>
              <a:r>
                <a:rPr lang="en-US" sz="2000">
                  <a:solidFill>
                    <a:schemeClr val="bg1"/>
                  </a:solidFill>
                  <a:latin typeface="AkzidenzGrotesk" panose="02000903050000020004" pitchFamily="2" charset="0"/>
                </a:rPr>
                <a:t> /</a:t>
              </a:r>
              <a:r>
                <a:rPr lang="en-US" sz="2000" i="1">
                  <a:solidFill>
                    <a:schemeClr val="bg1"/>
                  </a:solidFill>
                  <a:latin typeface="AkzidenzGrotesk" panose="02000903050000020004" pitchFamily="2" charset="0"/>
                </a:rPr>
                <a:t>Use Visuals e.g. graphs </a:t>
              </a:r>
              <a:endParaRPr lang="en-US" sz="2000" i="1">
                <a:solidFill>
                  <a:schemeClr val="bg1"/>
                </a:solidFill>
                <a:latin typeface="AkzidenzGrotesk" panose="02000903050000020004" pitchFamily="2" charset="0"/>
                <a:ea typeface="Calibri"/>
                <a:cs typeface="Calibri"/>
              </a:endParaRPr>
            </a:p>
          </p:txBody>
        </p:sp>
      </p:grpSp>
      <p:grpSp>
        <p:nvGrpSpPr>
          <p:cNvPr id="48" name="Group 47">
            <a:extLst>
              <a:ext uri="{FF2B5EF4-FFF2-40B4-BE49-F238E27FC236}">
                <a16:creationId xmlns:a16="http://schemas.microsoft.com/office/drawing/2014/main" id="{45C7E049-794F-B046-A52F-CC07B00D8F69}"/>
              </a:ext>
            </a:extLst>
          </p:cNvPr>
          <p:cNvGrpSpPr/>
          <p:nvPr/>
        </p:nvGrpSpPr>
        <p:grpSpPr>
          <a:xfrm>
            <a:off x="-237348" y="4400354"/>
            <a:ext cx="6622719" cy="607014"/>
            <a:chOff x="-237348" y="4400354"/>
            <a:chExt cx="6622719" cy="607014"/>
          </a:xfrm>
        </p:grpSpPr>
        <p:sp>
          <p:nvSpPr>
            <p:cNvPr id="32" name="Google Shape;713;p25">
              <a:extLst>
                <a:ext uri="{FF2B5EF4-FFF2-40B4-BE49-F238E27FC236}">
                  <a16:creationId xmlns:a16="http://schemas.microsoft.com/office/drawing/2014/main" id="{6587F0F0-C64D-D8FB-6B34-DA5D17A6714F}"/>
                </a:ext>
              </a:extLst>
            </p:cNvPr>
            <p:cNvSpPr/>
            <p:nvPr/>
          </p:nvSpPr>
          <p:spPr>
            <a:xfrm>
              <a:off x="-237348" y="4400354"/>
              <a:ext cx="6622719" cy="607014"/>
            </a:xfrm>
            <a:custGeom>
              <a:avLst/>
              <a:gdLst/>
              <a:ahLst/>
              <a:cxnLst/>
              <a:rect l="l" t="t" r="r" b="b"/>
              <a:pathLst>
                <a:path w="228969" h="47165" extrusionOk="0">
                  <a:moveTo>
                    <a:pt x="12648" y="1"/>
                  </a:moveTo>
                  <a:cubicBezTo>
                    <a:pt x="5682" y="1"/>
                    <a:pt x="1" y="5643"/>
                    <a:pt x="1" y="12648"/>
                  </a:cubicBezTo>
                  <a:lnTo>
                    <a:pt x="1" y="34517"/>
                  </a:lnTo>
                  <a:cubicBezTo>
                    <a:pt x="1" y="41483"/>
                    <a:pt x="5682" y="47164"/>
                    <a:pt x="12648" y="47164"/>
                  </a:cubicBezTo>
                  <a:lnTo>
                    <a:pt x="216322" y="47164"/>
                  </a:lnTo>
                  <a:cubicBezTo>
                    <a:pt x="223287" y="47164"/>
                    <a:pt x="228968" y="41483"/>
                    <a:pt x="228968" y="34517"/>
                  </a:cubicBezTo>
                  <a:lnTo>
                    <a:pt x="228968" y="12648"/>
                  </a:lnTo>
                  <a:cubicBezTo>
                    <a:pt x="228968" y="5643"/>
                    <a:pt x="223287" y="1"/>
                    <a:pt x="2163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33" name="Google Shape;714;p25">
              <a:extLst>
                <a:ext uri="{FF2B5EF4-FFF2-40B4-BE49-F238E27FC236}">
                  <a16:creationId xmlns:a16="http://schemas.microsoft.com/office/drawing/2014/main" id="{057F459D-542F-578C-C063-3EC537C9A57D}"/>
                </a:ext>
              </a:extLst>
            </p:cNvPr>
            <p:cNvSpPr/>
            <p:nvPr/>
          </p:nvSpPr>
          <p:spPr>
            <a:xfrm>
              <a:off x="5555190" y="4515042"/>
              <a:ext cx="394157" cy="394659"/>
            </a:xfrm>
            <a:custGeom>
              <a:avLst/>
              <a:gdLst/>
              <a:ahLst/>
              <a:cxnLst/>
              <a:rect l="l" t="t" r="r" b="b"/>
              <a:pathLst>
                <a:path w="30626" h="30665" extrusionOk="0">
                  <a:moveTo>
                    <a:pt x="9068" y="0"/>
                  </a:moveTo>
                  <a:cubicBezTo>
                    <a:pt x="4048" y="0"/>
                    <a:pt x="1" y="4047"/>
                    <a:pt x="1" y="9262"/>
                  </a:cubicBezTo>
                  <a:lnTo>
                    <a:pt x="1" y="21403"/>
                  </a:lnTo>
                  <a:cubicBezTo>
                    <a:pt x="1" y="26578"/>
                    <a:pt x="4048" y="30664"/>
                    <a:pt x="9068" y="30664"/>
                  </a:cubicBezTo>
                  <a:lnTo>
                    <a:pt x="21403" y="30664"/>
                  </a:lnTo>
                  <a:cubicBezTo>
                    <a:pt x="26423" y="30664"/>
                    <a:pt x="30626" y="26578"/>
                    <a:pt x="30626" y="21403"/>
                  </a:cubicBezTo>
                  <a:lnTo>
                    <a:pt x="30626" y="9262"/>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31" name="Google Shape;716;p25">
              <a:extLst>
                <a:ext uri="{FF2B5EF4-FFF2-40B4-BE49-F238E27FC236}">
                  <a16:creationId xmlns:a16="http://schemas.microsoft.com/office/drawing/2014/main" id="{28F8F922-13CC-DB5B-FCD3-27EF92C029BA}"/>
                </a:ext>
              </a:extLst>
            </p:cNvPr>
            <p:cNvSpPr/>
            <p:nvPr/>
          </p:nvSpPr>
          <p:spPr>
            <a:xfrm flipH="1">
              <a:off x="210596" y="4491894"/>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rPr>
                <a:t>Defnyddiwch</a:t>
              </a:r>
              <a:r>
                <a:rPr lang="en-US" sz="2000">
                  <a:solidFill>
                    <a:schemeClr val="bg1"/>
                  </a:solidFill>
                  <a:latin typeface="AkzidenzGrotesk" panose="02000903050000020004" pitchFamily="2" charset="0"/>
                </a:rPr>
                <a:t> </a:t>
              </a:r>
              <a:r>
                <a:rPr lang="en-US" sz="2000" err="1">
                  <a:solidFill>
                    <a:schemeClr val="bg1"/>
                  </a:solidFill>
                  <a:latin typeface="AkzidenzGrotesk" panose="02000903050000020004" pitchFamily="2" charset="0"/>
                </a:rPr>
                <a:t>lluniau</a:t>
              </a:r>
              <a:r>
                <a:rPr lang="en-US" sz="2000">
                  <a:solidFill>
                    <a:schemeClr val="bg1"/>
                  </a:solidFill>
                  <a:latin typeface="AkzidenzGrotesk" panose="02000903050000020004" pitchFamily="2" charset="0"/>
                </a:rPr>
                <a:t> / </a:t>
              </a:r>
              <a:r>
                <a:rPr lang="en-US" sz="2000" i="1">
                  <a:solidFill>
                    <a:schemeClr val="bg1"/>
                  </a:solidFill>
                  <a:latin typeface="AkzidenzGrotesk" panose="02000903050000020004" pitchFamily="2" charset="0"/>
                </a:rPr>
                <a:t>Use of Images</a:t>
              </a:r>
              <a:endParaRPr lang="en-US" sz="2000" i="1">
                <a:solidFill>
                  <a:schemeClr val="bg1"/>
                </a:solidFill>
                <a:latin typeface="AkzidenzGrotesk" panose="02000903050000020004" pitchFamily="2" charset="0"/>
                <a:ea typeface="Calibri"/>
                <a:cs typeface="Calibri"/>
              </a:endParaRPr>
            </a:p>
          </p:txBody>
        </p:sp>
        <p:sp>
          <p:nvSpPr>
            <p:cNvPr id="42" name="Google Shape;664;p25">
              <a:extLst>
                <a:ext uri="{FF2B5EF4-FFF2-40B4-BE49-F238E27FC236}">
                  <a16:creationId xmlns:a16="http://schemas.microsoft.com/office/drawing/2014/main" id="{752F126A-8384-D63A-2D03-1E4221E0774B}"/>
                </a:ext>
              </a:extLst>
            </p:cNvPr>
            <p:cNvSpPr/>
            <p:nvPr/>
          </p:nvSpPr>
          <p:spPr>
            <a:xfrm>
              <a:off x="5584845" y="4597962"/>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grpSp>
      <p:grpSp>
        <p:nvGrpSpPr>
          <p:cNvPr id="47" name="Group 46">
            <a:extLst>
              <a:ext uri="{FF2B5EF4-FFF2-40B4-BE49-F238E27FC236}">
                <a16:creationId xmlns:a16="http://schemas.microsoft.com/office/drawing/2014/main" id="{9F920860-86B7-7A56-C9D7-0A9BF02C8602}"/>
              </a:ext>
            </a:extLst>
          </p:cNvPr>
          <p:cNvGrpSpPr/>
          <p:nvPr/>
        </p:nvGrpSpPr>
        <p:grpSpPr>
          <a:xfrm>
            <a:off x="-237348" y="3573551"/>
            <a:ext cx="6622719" cy="607001"/>
            <a:chOff x="-237348" y="3573551"/>
            <a:chExt cx="6622719" cy="607001"/>
          </a:xfrm>
        </p:grpSpPr>
        <p:sp>
          <p:nvSpPr>
            <p:cNvPr id="26" name="Google Shape;704;p25">
              <a:extLst>
                <a:ext uri="{FF2B5EF4-FFF2-40B4-BE49-F238E27FC236}">
                  <a16:creationId xmlns:a16="http://schemas.microsoft.com/office/drawing/2014/main" id="{F7C038B2-9420-E0BD-120B-4EF11B8FA9D0}"/>
                </a:ext>
              </a:extLst>
            </p:cNvPr>
            <p:cNvSpPr/>
            <p:nvPr/>
          </p:nvSpPr>
          <p:spPr>
            <a:xfrm>
              <a:off x="-237348" y="3573551"/>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27" name="Google Shape;705;p25">
              <a:extLst>
                <a:ext uri="{FF2B5EF4-FFF2-40B4-BE49-F238E27FC236}">
                  <a16:creationId xmlns:a16="http://schemas.microsoft.com/office/drawing/2014/main" id="{310C701C-B2E2-3ACF-939E-3C7AE857841E}"/>
                </a:ext>
              </a:extLst>
            </p:cNvPr>
            <p:cNvSpPr/>
            <p:nvPr/>
          </p:nvSpPr>
          <p:spPr>
            <a:xfrm>
              <a:off x="5555190" y="3688239"/>
              <a:ext cx="394157" cy="394659"/>
            </a:xfrm>
            <a:custGeom>
              <a:avLst/>
              <a:gdLst/>
              <a:ahLst/>
              <a:cxnLst/>
              <a:rect l="l" t="t" r="r" b="b"/>
              <a:pathLst>
                <a:path w="30626" h="30665" extrusionOk="0">
                  <a:moveTo>
                    <a:pt x="9068" y="0"/>
                  </a:moveTo>
                  <a:cubicBezTo>
                    <a:pt x="4048" y="0"/>
                    <a:pt x="1" y="4047"/>
                    <a:pt x="1" y="9067"/>
                  </a:cubicBezTo>
                  <a:lnTo>
                    <a:pt x="1" y="21403"/>
                  </a:lnTo>
                  <a:cubicBezTo>
                    <a:pt x="1" y="26422"/>
                    <a:pt x="4048" y="30664"/>
                    <a:pt x="9068" y="30664"/>
                  </a:cubicBezTo>
                  <a:lnTo>
                    <a:pt x="21403" y="30664"/>
                  </a:lnTo>
                  <a:cubicBezTo>
                    <a:pt x="26423" y="30664"/>
                    <a:pt x="30626" y="26422"/>
                    <a:pt x="30626" y="21403"/>
                  </a:cubicBezTo>
                  <a:lnTo>
                    <a:pt x="30626" y="9067"/>
                  </a:lnTo>
                  <a:cubicBezTo>
                    <a:pt x="30626" y="4047"/>
                    <a:pt x="26423" y="0"/>
                    <a:pt x="214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25" name="Google Shape;707;p25">
              <a:extLst>
                <a:ext uri="{FF2B5EF4-FFF2-40B4-BE49-F238E27FC236}">
                  <a16:creationId xmlns:a16="http://schemas.microsoft.com/office/drawing/2014/main" id="{5AD7F352-1615-89C1-A41C-6B62F2C5A5F8}"/>
                </a:ext>
              </a:extLst>
            </p:cNvPr>
            <p:cNvSpPr/>
            <p:nvPr/>
          </p:nvSpPr>
          <p:spPr>
            <a:xfrm flipH="1">
              <a:off x="210596" y="3655263"/>
              <a:ext cx="4908572"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buNone/>
              </a:pPr>
              <a:r>
                <a:rPr lang="en-US" sz="2000" err="1">
                  <a:solidFill>
                    <a:schemeClr val="bg1"/>
                  </a:solidFill>
                  <a:latin typeface="AkzidenzGrotesk" panose="02000903050000020004" pitchFamily="2" charset="0"/>
                </a:rPr>
                <a:t>Cysondeb</a:t>
              </a:r>
              <a:r>
                <a:rPr lang="en-US" sz="2000">
                  <a:solidFill>
                    <a:schemeClr val="bg1"/>
                  </a:solidFill>
                  <a:latin typeface="AkzidenzGrotesk" panose="02000903050000020004" pitchFamily="2" charset="0"/>
                </a:rPr>
                <a:t> / </a:t>
              </a:r>
              <a:r>
                <a:rPr lang="en-US" sz="2000" i="1">
                  <a:solidFill>
                    <a:schemeClr val="bg1"/>
                  </a:solidFill>
                  <a:latin typeface="AkzidenzGrotesk" panose="02000903050000020004" pitchFamily="2" charset="0"/>
                </a:rPr>
                <a:t>Consistency in design elements</a:t>
              </a:r>
              <a:endParaRPr lang="en-US" sz="2000" i="1">
                <a:solidFill>
                  <a:schemeClr val="bg1"/>
                </a:solidFill>
                <a:latin typeface="AkzidenzGrotesk" panose="02000903050000020004" pitchFamily="2" charset="0"/>
                <a:ea typeface="Calibri"/>
                <a:cs typeface="Calibri"/>
              </a:endParaRPr>
            </a:p>
          </p:txBody>
        </p:sp>
        <p:sp>
          <p:nvSpPr>
            <p:cNvPr id="43" name="Google Shape;664;p25">
              <a:extLst>
                <a:ext uri="{FF2B5EF4-FFF2-40B4-BE49-F238E27FC236}">
                  <a16:creationId xmlns:a16="http://schemas.microsoft.com/office/drawing/2014/main" id="{11E9C49B-CCAA-84BC-03DE-66991442864B}"/>
                </a:ext>
              </a:extLst>
            </p:cNvPr>
            <p:cNvSpPr/>
            <p:nvPr/>
          </p:nvSpPr>
          <p:spPr>
            <a:xfrm>
              <a:off x="5588248" y="3778660"/>
              <a:ext cx="334818" cy="242257"/>
            </a:xfrm>
            <a:custGeom>
              <a:avLst/>
              <a:gdLst/>
              <a:ahLst/>
              <a:cxnLst/>
              <a:rect l="l" t="t" r="r" b="b"/>
              <a:pathLst>
                <a:path w="10014" h="7309" extrusionOk="0">
                  <a:moveTo>
                    <a:pt x="8149" y="1134"/>
                  </a:moveTo>
                  <a:cubicBezTo>
                    <a:pt x="8294" y="1134"/>
                    <a:pt x="8439" y="1189"/>
                    <a:pt x="8549" y="1300"/>
                  </a:cubicBezTo>
                  <a:cubicBezTo>
                    <a:pt x="8769" y="1520"/>
                    <a:pt x="8769" y="1879"/>
                    <a:pt x="8549" y="2100"/>
                  </a:cubicBezTo>
                  <a:lnTo>
                    <a:pt x="4639" y="6007"/>
                  </a:lnTo>
                  <a:cubicBezTo>
                    <a:pt x="4527" y="6120"/>
                    <a:pt x="4377" y="6177"/>
                    <a:pt x="4227" y="6177"/>
                  </a:cubicBezTo>
                  <a:cubicBezTo>
                    <a:pt x="4081" y="6177"/>
                    <a:pt x="3937" y="6123"/>
                    <a:pt x="3830" y="6016"/>
                  </a:cubicBezTo>
                  <a:lnTo>
                    <a:pt x="1547" y="3748"/>
                  </a:lnTo>
                  <a:cubicBezTo>
                    <a:pt x="1296" y="3534"/>
                    <a:pt x="1281" y="3151"/>
                    <a:pt x="1514" y="2918"/>
                  </a:cubicBezTo>
                  <a:cubicBezTo>
                    <a:pt x="1626" y="2806"/>
                    <a:pt x="1771" y="2750"/>
                    <a:pt x="1916" y="2750"/>
                  </a:cubicBezTo>
                  <a:cubicBezTo>
                    <a:pt x="2074" y="2750"/>
                    <a:pt x="2232" y="2817"/>
                    <a:pt x="2344" y="2948"/>
                  </a:cubicBezTo>
                  <a:lnTo>
                    <a:pt x="3784" y="4388"/>
                  </a:lnTo>
                  <a:cubicBezTo>
                    <a:pt x="3793" y="4401"/>
                    <a:pt x="3805" y="4410"/>
                    <a:pt x="3817" y="4419"/>
                  </a:cubicBezTo>
                  <a:cubicBezTo>
                    <a:pt x="3817" y="4422"/>
                    <a:pt x="3820" y="4422"/>
                    <a:pt x="3823" y="4425"/>
                  </a:cubicBezTo>
                  <a:cubicBezTo>
                    <a:pt x="3934" y="4535"/>
                    <a:pt x="4078" y="4590"/>
                    <a:pt x="4222" y="4590"/>
                  </a:cubicBezTo>
                  <a:cubicBezTo>
                    <a:pt x="4367" y="4590"/>
                    <a:pt x="4512" y="4535"/>
                    <a:pt x="4624" y="4425"/>
                  </a:cubicBezTo>
                  <a:lnTo>
                    <a:pt x="7749" y="1300"/>
                  </a:lnTo>
                  <a:cubicBezTo>
                    <a:pt x="7859" y="1189"/>
                    <a:pt x="8004" y="1134"/>
                    <a:pt x="8149" y="1134"/>
                  </a:cubicBezTo>
                  <a:close/>
                  <a:moveTo>
                    <a:pt x="8146" y="1"/>
                  </a:moveTo>
                  <a:cubicBezTo>
                    <a:pt x="7712" y="1"/>
                    <a:pt x="7279" y="166"/>
                    <a:pt x="6949" y="496"/>
                  </a:cubicBezTo>
                  <a:lnTo>
                    <a:pt x="6946" y="496"/>
                  </a:lnTo>
                  <a:lnTo>
                    <a:pt x="4219" y="3223"/>
                  </a:lnTo>
                  <a:lnTo>
                    <a:pt x="3144" y="2148"/>
                  </a:lnTo>
                  <a:cubicBezTo>
                    <a:pt x="2808" y="1779"/>
                    <a:pt x="2348" y="1594"/>
                    <a:pt x="1887" y="1594"/>
                  </a:cubicBezTo>
                  <a:cubicBezTo>
                    <a:pt x="1453" y="1594"/>
                    <a:pt x="1019" y="1758"/>
                    <a:pt x="686" y="2091"/>
                  </a:cubicBezTo>
                  <a:cubicBezTo>
                    <a:pt x="1" y="2776"/>
                    <a:pt x="28" y="3896"/>
                    <a:pt x="747" y="4549"/>
                  </a:cubicBezTo>
                  <a:lnTo>
                    <a:pt x="3029" y="6819"/>
                  </a:lnTo>
                  <a:cubicBezTo>
                    <a:pt x="3344" y="7131"/>
                    <a:pt x="3768" y="7308"/>
                    <a:pt x="4214" y="7308"/>
                  </a:cubicBezTo>
                  <a:cubicBezTo>
                    <a:pt x="4218" y="7308"/>
                    <a:pt x="4221" y="7308"/>
                    <a:pt x="4225" y="7308"/>
                  </a:cubicBezTo>
                  <a:cubicBezTo>
                    <a:pt x="4678" y="7308"/>
                    <a:pt x="5116" y="7127"/>
                    <a:pt x="5439" y="6807"/>
                  </a:cubicBezTo>
                  <a:lnTo>
                    <a:pt x="9349" y="2900"/>
                  </a:lnTo>
                  <a:cubicBezTo>
                    <a:pt x="10013" y="2236"/>
                    <a:pt x="10013" y="1161"/>
                    <a:pt x="9349" y="499"/>
                  </a:cubicBezTo>
                  <a:cubicBezTo>
                    <a:pt x="9017" y="167"/>
                    <a:pt x="8581" y="1"/>
                    <a:pt x="814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400">
                <a:solidFill>
                  <a:srgbClr val="435D74"/>
                </a:solidFill>
                <a:latin typeface="Fira Sans"/>
                <a:ea typeface="Fira Sans"/>
                <a:cs typeface="Fira Sans"/>
                <a:sym typeface="Fira Sans"/>
              </a:endParaRPr>
            </a:p>
          </p:txBody>
        </p:sp>
      </p:grpSp>
    </p:spTree>
    <p:extLst>
      <p:ext uri="{BB962C8B-B14F-4D97-AF65-F5344CB8AC3E}">
        <p14:creationId xmlns:p14="http://schemas.microsoft.com/office/powerpoint/2010/main" val="1866972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500" fill="hold"/>
                                        <p:tgtEl>
                                          <p:spTgt spid="44"/>
                                        </p:tgtEl>
                                        <p:attrNameLst>
                                          <p:attrName>ppt_x</p:attrName>
                                        </p:attrNameLst>
                                      </p:cBhvr>
                                      <p:tavLst>
                                        <p:tav tm="0">
                                          <p:val>
                                            <p:strVal val="0-#ppt_w/2"/>
                                          </p:val>
                                        </p:tav>
                                        <p:tav tm="100000">
                                          <p:val>
                                            <p:strVal val="#ppt_x"/>
                                          </p:val>
                                        </p:tav>
                                      </p:tavLst>
                                    </p:anim>
                                    <p:anim calcmode="lin" valueType="num">
                                      <p:cBhvr additive="base">
                                        <p:cTn id="8" dur="500" fill="hold"/>
                                        <p:tgtEl>
                                          <p:spTgt spid="4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5"/>
                                        </p:tgtEl>
                                        <p:attrNameLst>
                                          <p:attrName>style.visibility</p:attrName>
                                        </p:attrNameLst>
                                      </p:cBhvr>
                                      <p:to>
                                        <p:strVal val="visible"/>
                                      </p:to>
                                    </p:set>
                                    <p:anim calcmode="lin" valueType="num">
                                      <p:cBhvr additive="base">
                                        <p:cTn id="13" dur="500" fill="hold"/>
                                        <p:tgtEl>
                                          <p:spTgt spid="45"/>
                                        </p:tgtEl>
                                        <p:attrNameLst>
                                          <p:attrName>ppt_x</p:attrName>
                                        </p:attrNameLst>
                                      </p:cBhvr>
                                      <p:tavLst>
                                        <p:tav tm="0">
                                          <p:val>
                                            <p:strVal val="0-#ppt_w/2"/>
                                          </p:val>
                                        </p:tav>
                                        <p:tav tm="100000">
                                          <p:val>
                                            <p:strVal val="#ppt_x"/>
                                          </p:val>
                                        </p:tav>
                                      </p:tavLst>
                                    </p:anim>
                                    <p:anim calcmode="lin" valueType="num">
                                      <p:cBhvr additive="base">
                                        <p:cTn id="14" dur="500" fill="hold"/>
                                        <p:tgtEl>
                                          <p:spTgt spid="4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6"/>
                                        </p:tgtEl>
                                        <p:attrNameLst>
                                          <p:attrName>style.visibility</p:attrName>
                                        </p:attrNameLst>
                                      </p:cBhvr>
                                      <p:to>
                                        <p:strVal val="visible"/>
                                      </p:to>
                                    </p:set>
                                    <p:anim calcmode="lin" valueType="num">
                                      <p:cBhvr additive="base">
                                        <p:cTn id="19" dur="500" fill="hold"/>
                                        <p:tgtEl>
                                          <p:spTgt spid="46"/>
                                        </p:tgtEl>
                                        <p:attrNameLst>
                                          <p:attrName>ppt_x</p:attrName>
                                        </p:attrNameLst>
                                      </p:cBhvr>
                                      <p:tavLst>
                                        <p:tav tm="0">
                                          <p:val>
                                            <p:strVal val="0-#ppt_w/2"/>
                                          </p:val>
                                        </p:tav>
                                        <p:tav tm="100000">
                                          <p:val>
                                            <p:strVal val="#ppt_x"/>
                                          </p:val>
                                        </p:tav>
                                      </p:tavLst>
                                    </p:anim>
                                    <p:anim calcmode="lin" valueType="num">
                                      <p:cBhvr additive="base">
                                        <p:cTn id="20" dur="500" fill="hold"/>
                                        <p:tgtEl>
                                          <p:spTgt spid="4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47"/>
                                        </p:tgtEl>
                                        <p:attrNameLst>
                                          <p:attrName>style.visibility</p:attrName>
                                        </p:attrNameLst>
                                      </p:cBhvr>
                                      <p:to>
                                        <p:strVal val="visible"/>
                                      </p:to>
                                    </p:set>
                                    <p:anim calcmode="lin" valueType="num">
                                      <p:cBhvr additive="base">
                                        <p:cTn id="25" dur="500" fill="hold"/>
                                        <p:tgtEl>
                                          <p:spTgt spid="47"/>
                                        </p:tgtEl>
                                        <p:attrNameLst>
                                          <p:attrName>ppt_x</p:attrName>
                                        </p:attrNameLst>
                                      </p:cBhvr>
                                      <p:tavLst>
                                        <p:tav tm="0">
                                          <p:val>
                                            <p:strVal val="0-#ppt_w/2"/>
                                          </p:val>
                                        </p:tav>
                                        <p:tav tm="100000">
                                          <p:val>
                                            <p:strVal val="#ppt_x"/>
                                          </p:val>
                                        </p:tav>
                                      </p:tavLst>
                                    </p:anim>
                                    <p:anim calcmode="lin" valueType="num">
                                      <p:cBhvr additive="base">
                                        <p:cTn id="26" dur="500" fill="hold"/>
                                        <p:tgtEl>
                                          <p:spTgt spid="4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48"/>
                                        </p:tgtEl>
                                        <p:attrNameLst>
                                          <p:attrName>style.visibility</p:attrName>
                                        </p:attrNameLst>
                                      </p:cBhvr>
                                      <p:to>
                                        <p:strVal val="visible"/>
                                      </p:to>
                                    </p:set>
                                    <p:anim calcmode="lin" valueType="num">
                                      <p:cBhvr additive="base">
                                        <p:cTn id="31" dur="500" fill="hold"/>
                                        <p:tgtEl>
                                          <p:spTgt spid="48"/>
                                        </p:tgtEl>
                                        <p:attrNameLst>
                                          <p:attrName>ppt_x</p:attrName>
                                        </p:attrNameLst>
                                      </p:cBhvr>
                                      <p:tavLst>
                                        <p:tav tm="0">
                                          <p:val>
                                            <p:strVal val="0-#ppt_w/2"/>
                                          </p:val>
                                        </p:tav>
                                        <p:tav tm="100000">
                                          <p:val>
                                            <p:strVal val="#ppt_x"/>
                                          </p:val>
                                        </p:tav>
                                      </p:tavLst>
                                    </p:anim>
                                    <p:anim calcmode="lin" valueType="num">
                                      <p:cBhvr additive="base">
                                        <p:cTn id="32" dur="500" fill="hold"/>
                                        <p:tgtEl>
                                          <p:spTgt spid="48"/>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49"/>
                                        </p:tgtEl>
                                        <p:attrNameLst>
                                          <p:attrName>style.visibility</p:attrName>
                                        </p:attrNameLst>
                                      </p:cBhvr>
                                      <p:to>
                                        <p:strVal val="visible"/>
                                      </p:to>
                                    </p:set>
                                    <p:anim calcmode="lin" valueType="num">
                                      <p:cBhvr additive="base">
                                        <p:cTn id="37" dur="500" fill="hold"/>
                                        <p:tgtEl>
                                          <p:spTgt spid="49"/>
                                        </p:tgtEl>
                                        <p:attrNameLst>
                                          <p:attrName>ppt_x</p:attrName>
                                        </p:attrNameLst>
                                      </p:cBhvr>
                                      <p:tavLst>
                                        <p:tav tm="0">
                                          <p:val>
                                            <p:strVal val="0-#ppt_w/2"/>
                                          </p:val>
                                        </p:tav>
                                        <p:tav tm="100000">
                                          <p:val>
                                            <p:strVal val="#ppt_x"/>
                                          </p:val>
                                        </p:tav>
                                      </p:tavLst>
                                    </p:anim>
                                    <p:anim calcmode="lin" valueType="num">
                                      <p:cBhvr additive="base">
                                        <p:cTn id="38" dur="500" fill="hold"/>
                                        <p:tgtEl>
                                          <p:spTgt spid="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338CB-096A-E1EF-7EC9-0415D15F57FA}"/>
              </a:ext>
            </a:extLst>
          </p:cNvPr>
          <p:cNvSpPr>
            <a:spLocks noGrp="1"/>
          </p:cNvSpPr>
          <p:nvPr>
            <p:ph type="title"/>
          </p:nvPr>
        </p:nvSpPr>
        <p:spPr>
          <a:xfrm>
            <a:off x="358220" y="134216"/>
            <a:ext cx="7706198" cy="782927"/>
          </a:xfrm>
        </p:spPr>
        <p:txBody>
          <a:bodyPr vert="horz" lIns="91440" tIns="45720" rIns="91440" bIns="45720" rtlCol="0" anchor="ctr">
            <a:noAutofit/>
          </a:bodyPr>
          <a:lstStyle/>
          <a:p>
            <a:r>
              <a:rPr lang="en-US" sz="3600" b="1">
                <a:solidFill>
                  <a:schemeClr val="bg1"/>
                </a:solidFill>
                <a:cs typeface="Calibri Light"/>
              </a:rPr>
              <a:t>Lets have a go!  </a:t>
            </a:r>
            <a:r>
              <a:rPr lang="en-US" sz="3600" b="1" err="1">
                <a:solidFill>
                  <a:schemeClr val="bg1"/>
                </a:solidFill>
                <a:cs typeface="Calibri Light"/>
              </a:rPr>
              <a:t>Rhoi</a:t>
            </a:r>
            <a:r>
              <a:rPr lang="en-US" sz="3600" b="1">
                <a:solidFill>
                  <a:schemeClr val="bg1"/>
                </a:solidFill>
                <a:cs typeface="Calibri Light"/>
              </a:rPr>
              <a:t> </a:t>
            </a:r>
            <a:r>
              <a:rPr lang="en-US" sz="3600" b="1" err="1">
                <a:solidFill>
                  <a:schemeClr val="bg1"/>
                </a:solidFill>
                <a:cs typeface="Calibri Light"/>
              </a:rPr>
              <a:t>cynnig</a:t>
            </a:r>
            <a:r>
              <a:rPr lang="en-US" sz="3600" b="1">
                <a:solidFill>
                  <a:schemeClr val="bg1"/>
                </a:solidFill>
                <a:cs typeface="Calibri Light"/>
              </a:rPr>
              <a:t> </a:t>
            </a:r>
            <a:r>
              <a:rPr lang="en-US" sz="3600" b="1" err="1">
                <a:solidFill>
                  <a:schemeClr val="bg1"/>
                </a:solidFill>
                <a:cs typeface="Calibri Light"/>
              </a:rPr>
              <a:t>arni</a:t>
            </a:r>
            <a:r>
              <a:rPr lang="en-US" sz="3600" b="1">
                <a:solidFill>
                  <a:schemeClr val="bg1"/>
                </a:solidFill>
                <a:cs typeface="Calibri Light"/>
              </a:rPr>
              <a:t>!</a:t>
            </a:r>
            <a:endParaRPr lang="en-US" sz="3200">
              <a:solidFill>
                <a:schemeClr val="bg1"/>
              </a:solidFill>
            </a:endParaRPr>
          </a:p>
        </p:txBody>
      </p:sp>
      <p:pic>
        <p:nvPicPr>
          <p:cNvPr id="9" name="Picture 8">
            <a:extLst>
              <a:ext uri="{FF2B5EF4-FFF2-40B4-BE49-F238E27FC236}">
                <a16:creationId xmlns:a16="http://schemas.microsoft.com/office/drawing/2014/main" id="{CA1747DD-F3C3-6A6C-4D83-6C1100E3C08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22333" y1="28821" x2="22333" y2="28821"/>
                        <a14:foregroundMark x1="12333" y1="41485" x2="12333" y2="41485"/>
                        <a14:foregroundMark x1="23333" y1="27948" x2="23333" y2="27948"/>
                      </a14:backgroundRemoval>
                    </a14:imgEffect>
                  </a14:imgLayer>
                </a14:imgProps>
              </a:ext>
            </a:extLst>
          </a:blip>
          <a:stretch>
            <a:fillRect/>
          </a:stretch>
        </p:blipFill>
        <p:spPr>
          <a:xfrm>
            <a:off x="7899237" y="-178288"/>
            <a:ext cx="1521440" cy="1161366"/>
          </a:xfrm>
          <a:prstGeom prst="rect">
            <a:avLst/>
          </a:prstGeom>
        </p:spPr>
      </p:pic>
      <p:pic>
        <p:nvPicPr>
          <p:cNvPr id="1030" name="Picture 6" descr="Creative Video Production and Scriptwriting Tactics | Motion design  animation, Motion graphics inspiration, Motion design">
            <a:extLst>
              <a:ext uri="{FF2B5EF4-FFF2-40B4-BE49-F238E27FC236}">
                <a16:creationId xmlns:a16="http://schemas.microsoft.com/office/drawing/2014/main" id="{8DC683D6-296B-E17B-1346-07D555DBC09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290" r="12245"/>
          <a:stretch/>
        </p:blipFill>
        <p:spPr bwMode="auto">
          <a:xfrm>
            <a:off x="-442451" y="1282669"/>
            <a:ext cx="2823503" cy="292229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id="{7D2D6A8A-FC45-2B9E-C57F-231C042F0E4A}"/>
              </a:ext>
            </a:extLst>
          </p:cNvPr>
          <p:cNvSpPr txBox="1">
            <a:spLocks/>
          </p:cNvSpPr>
          <p:nvPr/>
        </p:nvSpPr>
        <p:spPr>
          <a:xfrm>
            <a:off x="2454244" y="1201324"/>
            <a:ext cx="9547474" cy="445971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600" b="1">
              <a:solidFill>
                <a:schemeClr val="accent2"/>
              </a:solidFill>
              <a:ea typeface="Calibri"/>
              <a:cs typeface="Calibri"/>
            </a:endParaRPr>
          </a:p>
          <a:p>
            <a:pPr marL="514350" indent="-514350">
              <a:buFont typeface="+mj-lt"/>
              <a:buAutoNum type="arabicPeriod" startAt="5"/>
            </a:pPr>
            <a:r>
              <a:rPr lang="en-US" sz="3200">
                <a:cs typeface="Calibri"/>
              </a:rPr>
              <a:t>Next slide put some </a:t>
            </a:r>
            <a:r>
              <a:rPr lang="en-US" sz="3200" b="1">
                <a:solidFill>
                  <a:schemeClr val="accent2"/>
                </a:solidFill>
                <a:cs typeface="Calibri"/>
              </a:rPr>
              <a:t>text</a:t>
            </a:r>
            <a:r>
              <a:rPr lang="en-US" sz="3200">
                <a:cs typeface="Calibri"/>
              </a:rPr>
              <a:t> - choose clear, large font – clear highlights</a:t>
            </a:r>
            <a:endParaRPr lang="en-US" sz="3200">
              <a:ea typeface="Calibri"/>
              <a:cs typeface="Calibri"/>
            </a:endParaRPr>
          </a:p>
          <a:p>
            <a:pPr marL="514350" indent="-514350">
              <a:buFont typeface="+mj-lt"/>
              <a:buAutoNum type="arabicPeriod" startAt="5"/>
            </a:pPr>
            <a:r>
              <a:rPr lang="en-US" sz="3200" b="1">
                <a:solidFill>
                  <a:schemeClr val="accent2"/>
                </a:solidFill>
                <a:ea typeface="Calibri"/>
                <a:cs typeface="Calibri"/>
              </a:rPr>
              <a:t>Support</a:t>
            </a:r>
            <a:r>
              <a:rPr lang="en-US" sz="3200">
                <a:ea typeface="Calibri"/>
                <a:cs typeface="Calibri"/>
              </a:rPr>
              <a:t> the text with a reference from your list</a:t>
            </a:r>
          </a:p>
          <a:p>
            <a:pPr marL="514350" indent="-514350">
              <a:buFont typeface="+mj-lt"/>
              <a:buAutoNum type="arabicPeriod" startAt="5"/>
            </a:pPr>
            <a:r>
              <a:rPr lang="en-US" sz="3200">
                <a:cs typeface="Calibri"/>
              </a:rPr>
              <a:t>Find </a:t>
            </a:r>
            <a:r>
              <a:rPr lang="en-US" sz="3200" b="1">
                <a:solidFill>
                  <a:schemeClr val="accent2"/>
                </a:solidFill>
                <a:cs typeface="Calibri"/>
              </a:rPr>
              <a:t>images</a:t>
            </a:r>
            <a:r>
              <a:rPr lang="en-US" sz="3200">
                <a:cs typeface="Calibri"/>
              </a:rPr>
              <a:t> to support the content of the text – i.e. places such as </a:t>
            </a:r>
            <a:r>
              <a:rPr lang="en-US" sz="3200" err="1">
                <a:cs typeface="Calibri"/>
              </a:rPr>
              <a:t>pixabay</a:t>
            </a:r>
            <a:r>
              <a:rPr lang="en-US" sz="3200">
                <a:cs typeface="Calibri"/>
              </a:rPr>
              <a:t>, </a:t>
            </a:r>
            <a:r>
              <a:rPr lang="en-US" sz="3200" err="1">
                <a:cs typeface="Calibri"/>
              </a:rPr>
              <a:t>freepik</a:t>
            </a:r>
            <a:r>
              <a:rPr lang="en-US" sz="3200">
                <a:cs typeface="Calibri"/>
              </a:rPr>
              <a:t> &amp; others (Remember to cite your image sources).</a:t>
            </a:r>
            <a:endParaRPr lang="en-US" sz="3200">
              <a:ea typeface="Calibri"/>
              <a:cs typeface="Calibri"/>
            </a:endParaRPr>
          </a:p>
          <a:p>
            <a:pPr marL="514350" indent="-514350">
              <a:buFont typeface="+mj-lt"/>
              <a:buAutoNum type="arabicPeriod" startAt="5"/>
            </a:pPr>
            <a:r>
              <a:rPr lang="en-US" sz="3200">
                <a:ea typeface="Calibri"/>
                <a:cs typeface="Calibri"/>
              </a:rPr>
              <a:t>Include slide </a:t>
            </a:r>
            <a:r>
              <a:rPr lang="en-US" sz="3200" b="1">
                <a:solidFill>
                  <a:schemeClr val="accent2"/>
                </a:solidFill>
                <a:cs typeface="Calibri"/>
              </a:rPr>
              <a:t>Transitions</a:t>
            </a:r>
            <a:r>
              <a:rPr lang="en-US" sz="3200">
                <a:ea typeface="Calibri"/>
                <a:cs typeface="Calibri"/>
              </a:rPr>
              <a:t> and insert </a:t>
            </a:r>
            <a:r>
              <a:rPr lang="en-US" sz="3200" b="1">
                <a:solidFill>
                  <a:schemeClr val="accent2"/>
                </a:solidFill>
                <a:cs typeface="Calibri"/>
              </a:rPr>
              <a:t>Animations</a:t>
            </a:r>
            <a:r>
              <a:rPr lang="en-US" sz="3200">
                <a:ea typeface="Calibri"/>
                <a:cs typeface="Calibri"/>
              </a:rPr>
              <a:t> to the elements on your slides</a:t>
            </a:r>
          </a:p>
        </p:txBody>
      </p:sp>
    </p:spTree>
    <p:extLst>
      <p:ext uri="{BB962C8B-B14F-4D97-AF65-F5344CB8AC3E}">
        <p14:creationId xmlns:p14="http://schemas.microsoft.com/office/powerpoint/2010/main" val="33707215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D766D-7F3C-31A2-E9B3-FA7C96F7DB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856C0D-B925-410E-8176-5FD37AEB4931}"/>
              </a:ext>
            </a:extLst>
          </p:cNvPr>
          <p:cNvSpPr>
            <a:spLocks noGrp="1"/>
          </p:cNvSpPr>
          <p:nvPr>
            <p:ph type="title"/>
          </p:nvPr>
        </p:nvSpPr>
        <p:spPr>
          <a:xfrm>
            <a:off x="358220" y="134216"/>
            <a:ext cx="7706198" cy="782927"/>
          </a:xfrm>
        </p:spPr>
        <p:txBody>
          <a:bodyPr vert="horz" lIns="91440" tIns="45720" rIns="91440" bIns="45720" rtlCol="0" anchor="ctr">
            <a:noAutofit/>
          </a:bodyPr>
          <a:lstStyle/>
          <a:p>
            <a:r>
              <a:rPr lang="en-US" sz="3600" b="1">
                <a:solidFill>
                  <a:schemeClr val="bg1"/>
                </a:solidFill>
                <a:cs typeface="Calibri Light"/>
              </a:rPr>
              <a:t> </a:t>
            </a:r>
            <a:r>
              <a:rPr lang="en-US" sz="3600" b="1" err="1">
                <a:solidFill>
                  <a:schemeClr val="bg1"/>
                </a:solidFill>
                <a:cs typeface="Calibri Light"/>
              </a:rPr>
              <a:t>Rhoi</a:t>
            </a:r>
            <a:r>
              <a:rPr lang="en-US" sz="3600" b="1">
                <a:solidFill>
                  <a:schemeClr val="bg1"/>
                </a:solidFill>
                <a:cs typeface="Calibri Light"/>
              </a:rPr>
              <a:t> </a:t>
            </a:r>
            <a:r>
              <a:rPr lang="en-US" sz="3600" b="1" err="1">
                <a:solidFill>
                  <a:schemeClr val="bg1"/>
                </a:solidFill>
                <a:cs typeface="Calibri Light"/>
              </a:rPr>
              <a:t>cynnig</a:t>
            </a:r>
            <a:r>
              <a:rPr lang="en-US" sz="3600" b="1">
                <a:solidFill>
                  <a:schemeClr val="bg1"/>
                </a:solidFill>
                <a:cs typeface="Calibri Light"/>
              </a:rPr>
              <a:t> </a:t>
            </a:r>
            <a:r>
              <a:rPr lang="en-US" sz="3600" b="1" err="1">
                <a:solidFill>
                  <a:schemeClr val="bg1"/>
                </a:solidFill>
                <a:cs typeface="Calibri Light"/>
              </a:rPr>
              <a:t>arni</a:t>
            </a:r>
            <a:r>
              <a:rPr lang="en-US" sz="3600" b="1">
                <a:solidFill>
                  <a:schemeClr val="bg1"/>
                </a:solidFill>
                <a:cs typeface="Calibri Light"/>
              </a:rPr>
              <a:t>!</a:t>
            </a:r>
            <a:endParaRPr lang="en-US" sz="3200">
              <a:solidFill>
                <a:schemeClr val="bg1"/>
              </a:solidFill>
            </a:endParaRPr>
          </a:p>
        </p:txBody>
      </p:sp>
      <p:pic>
        <p:nvPicPr>
          <p:cNvPr id="9" name="Picture 8">
            <a:extLst>
              <a:ext uri="{FF2B5EF4-FFF2-40B4-BE49-F238E27FC236}">
                <a16:creationId xmlns:a16="http://schemas.microsoft.com/office/drawing/2014/main" id="{280DE167-DD0B-9AD8-A1BE-2751DCBBEA3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22333" y1="28821" x2="22333" y2="28821"/>
                        <a14:foregroundMark x1="12333" y1="41485" x2="12333" y2="41485"/>
                        <a14:foregroundMark x1="23333" y1="27948" x2="23333" y2="27948"/>
                      </a14:backgroundRemoval>
                    </a14:imgEffect>
                  </a14:imgLayer>
                </a14:imgProps>
              </a:ext>
            </a:extLst>
          </a:blip>
          <a:stretch>
            <a:fillRect/>
          </a:stretch>
        </p:blipFill>
        <p:spPr>
          <a:xfrm>
            <a:off x="7899237" y="-178288"/>
            <a:ext cx="1521440" cy="1161366"/>
          </a:xfrm>
          <a:prstGeom prst="rect">
            <a:avLst/>
          </a:prstGeom>
        </p:spPr>
      </p:pic>
      <p:pic>
        <p:nvPicPr>
          <p:cNvPr id="1030" name="Picture 6" descr="Creative Video Production and Scriptwriting Tactics | Motion design  animation, Motion graphics inspiration, Motion design">
            <a:extLst>
              <a:ext uri="{FF2B5EF4-FFF2-40B4-BE49-F238E27FC236}">
                <a16:creationId xmlns:a16="http://schemas.microsoft.com/office/drawing/2014/main" id="{B16E951C-8DA9-EE60-D6F2-1E5A93EE9F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290" r="12245"/>
          <a:stretch/>
        </p:blipFill>
        <p:spPr bwMode="auto">
          <a:xfrm>
            <a:off x="-442451" y="1282669"/>
            <a:ext cx="2823503" cy="292229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id="{4A7EAA14-258A-D70B-95F4-0F263FCD9341}"/>
              </a:ext>
            </a:extLst>
          </p:cNvPr>
          <p:cNvSpPr txBox="1">
            <a:spLocks/>
          </p:cNvSpPr>
          <p:nvPr/>
        </p:nvSpPr>
        <p:spPr>
          <a:xfrm>
            <a:off x="2475411" y="689589"/>
            <a:ext cx="9547474" cy="4999466"/>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b="1">
              <a:solidFill>
                <a:schemeClr val="accent2"/>
              </a:solidFill>
              <a:ea typeface="Calibri"/>
              <a:cs typeface="Calibri"/>
            </a:endParaRPr>
          </a:p>
          <a:p>
            <a:pPr marL="0" indent="0">
              <a:buNone/>
            </a:pPr>
            <a:r>
              <a:rPr lang="en-US" sz="3200">
                <a:cs typeface="Calibri"/>
              </a:rPr>
              <a:t>5. </a:t>
            </a:r>
            <a:r>
              <a:rPr lang="en-US" sz="3200" err="1">
                <a:cs typeface="Calibri"/>
              </a:rPr>
              <a:t>Sleid</a:t>
            </a:r>
            <a:r>
              <a:rPr lang="en-US" sz="3200">
                <a:cs typeface="Calibri"/>
              </a:rPr>
              <a:t> </a:t>
            </a:r>
            <a:r>
              <a:rPr lang="en-US" sz="3200" err="1">
                <a:cs typeface="Calibri"/>
              </a:rPr>
              <a:t>nesaf</a:t>
            </a:r>
            <a:r>
              <a:rPr lang="en-US" sz="3200">
                <a:cs typeface="Calibri"/>
              </a:rPr>
              <a:t> </a:t>
            </a:r>
            <a:r>
              <a:rPr lang="en-US" sz="3200" err="1">
                <a:cs typeface="Calibri"/>
              </a:rPr>
              <a:t>rhowch</a:t>
            </a:r>
            <a:r>
              <a:rPr lang="en-US" sz="3200">
                <a:cs typeface="Calibri"/>
              </a:rPr>
              <a:t> </a:t>
            </a:r>
            <a:r>
              <a:rPr lang="en-US" sz="3200" b="1" err="1">
                <a:solidFill>
                  <a:schemeClr val="accent2"/>
                </a:solidFill>
                <a:cs typeface="Calibri"/>
              </a:rPr>
              <a:t>testun</a:t>
            </a:r>
            <a:r>
              <a:rPr lang="en-US" sz="3200">
                <a:cs typeface="Calibri"/>
              </a:rPr>
              <a:t> - </a:t>
            </a:r>
            <a:r>
              <a:rPr lang="en-US" sz="3200" err="1">
                <a:cs typeface="Calibri"/>
              </a:rPr>
              <a:t>gwnewch</a:t>
            </a:r>
            <a:r>
              <a:rPr lang="en-US" sz="3200">
                <a:cs typeface="Calibri"/>
              </a:rPr>
              <a:t> </a:t>
            </a:r>
            <a:r>
              <a:rPr lang="en-US" sz="3200" err="1">
                <a:cs typeface="Calibri"/>
              </a:rPr>
              <a:t>yn</a:t>
            </a:r>
            <a:r>
              <a:rPr lang="en-US" sz="3200">
                <a:cs typeface="Calibri"/>
              </a:rPr>
              <a:t> </a:t>
            </a:r>
            <a:r>
              <a:rPr lang="en-US" sz="3200" err="1">
                <a:cs typeface="Calibri"/>
              </a:rPr>
              <a:t>maint</a:t>
            </a:r>
            <a:r>
              <a:rPr lang="en-US" sz="3200">
                <a:cs typeface="Calibri"/>
              </a:rPr>
              <a:t> </a:t>
            </a:r>
            <a:r>
              <a:rPr lang="en-US" sz="3200" err="1">
                <a:cs typeface="Calibri"/>
              </a:rPr>
              <a:t>mawr</a:t>
            </a:r>
            <a:r>
              <a:rPr lang="en-US" sz="3200">
                <a:cs typeface="Calibri"/>
              </a:rPr>
              <a:t> a bold. </a:t>
            </a:r>
            <a:r>
              <a:rPr lang="en-US" sz="3200" err="1">
                <a:cs typeface="Calibri"/>
              </a:rPr>
              <a:t>Dewisiwch</a:t>
            </a:r>
            <a:r>
              <a:rPr lang="en-US" sz="3200">
                <a:cs typeface="Calibri"/>
              </a:rPr>
              <a:t> font </a:t>
            </a:r>
            <a:r>
              <a:rPr lang="en-US" sz="3200" err="1">
                <a:cs typeface="Calibri"/>
              </a:rPr>
              <a:t>clir</a:t>
            </a:r>
            <a:r>
              <a:rPr lang="en-US" sz="3200">
                <a:cs typeface="Calibri"/>
              </a:rPr>
              <a:t> </a:t>
            </a:r>
            <a:r>
              <a:rPr lang="en-US" sz="3200" err="1">
                <a:cs typeface="Calibri"/>
              </a:rPr>
              <a:t>fel</a:t>
            </a:r>
            <a:r>
              <a:rPr lang="en-US" sz="3200">
                <a:cs typeface="Calibri"/>
              </a:rPr>
              <a:t> ... Ariel neu Comic Sans</a:t>
            </a:r>
            <a:endParaRPr lang="en-US" sz="3200">
              <a:solidFill>
                <a:srgbClr val="000000"/>
              </a:solidFill>
              <a:ea typeface="Calibri" panose="020F0502020204030204"/>
              <a:cs typeface="Calibri"/>
            </a:endParaRPr>
          </a:p>
          <a:p>
            <a:pPr marL="0" indent="0">
              <a:buNone/>
            </a:pPr>
            <a:r>
              <a:rPr lang="en-US" sz="3200" b="1">
                <a:solidFill>
                  <a:schemeClr val="accent2"/>
                </a:solidFill>
                <a:ea typeface="Calibri"/>
                <a:cs typeface="Calibri"/>
              </a:rPr>
              <a:t>6. </a:t>
            </a:r>
            <a:r>
              <a:rPr lang="en-US" sz="3200" b="1" err="1">
                <a:solidFill>
                  <a:schemeClr val="accent2"/>
                </a:solidFill>
                <a:ea typeface="Calibri"/>
                <a:cs typeface="Calibri"/>
              </a:rPr>
              <a:t>Cefnogwch</a:t>
            </a:r>
            <a:r>
              <a:rPr lang="en-US" sz="3200" b="1">
                <a:solidFill>
                  <a:schemeClr val="accent2"/>
                </a:solidFill>
                <a:ea typeface="Calibri"/>
                <a:cs typeface="Calibri"/>
              </a:rPr>
              <a:t> </a:t>
            </a:r>
            <a:r>
              <a:rPr lang="en-US" sz="3200" err="1">
                <a:solidFill>
                  <a:schemeClr val="accent6">
                    <a:lumMod val="49000"/>
                  </a:schemeClr>
                </a:solidFill>
                <a:ea typeface="Calibri"/>
                <a:cs typeface="Calibri"/>
              </a:rPr>
              <a:t>eich</a:t>
            </a:r>
            <a:r>
              <a:rPr lang="en-US" sz="3200">
                <a:solidFill>
                  <a:schemeClr val="accent6">
                    <a:lumMod val="49000"/>
                  </a:schemeClr>
                </a:solidFill>
                <a:ea typeface="Calibri"/>
                <a:cs typeface="Calibri"/>
              </a:rPr>
              <a:t> </a:t>
            </a:r>
            <a:r>
              <a:rPr lang="en-US" sz="3200" err="1">
                <a:solidFill>
                  <a:schemeClr val="accent6">
                    <a:lumMod val="49000"/>
                  </a:schemeClr>
                </a:solidFill>
                <a:ea typeface="Calibri"/>
                <a:cs typeface="Calibri"/>
              </a:rPr>
              <a:t>testun</a:t>
            </a:r>
            <a:r>
              <a:rPr lang="en-US" sz="3200">
                <a:solidFill>
                  <a:schemeClr val="accent6">
                    <a:lumMod val="49000"/>
                  </a:schemeClr>
                </a:solidFill>
                <a:ea typeface="Calibri"/>
                <a:cs typeface="Calibri"/>
              </a:rPr>
              <a:t> </a:t>
            </a:r>
            <a:r>
              <a:rPr lang="en-US" sz="3200" err="1">
                <a:solidFill>
                  <a:schemeClr val="accent6">
                    <a:lumMod val="49000"/>
                  </a:schemeClr>
                </a:solidFill>
                <a:ea typeface="Calibri"/>
                <a:cs typeface="Calibri"/>
              </a:rPr>
              <a:t>gyda</a:t>
            </a:r>
            <a:r>
              <a:rPr lang="en-US" sz="3200">
                <a:solidFill>
                  <a:schemeClr val="accent6">
                    <a:lumMod val="49000"/>
                  </a:schemeClr>
                </a:solidFill>
                <a:ea typeface="Calibri"/>
                <a:cs typeface="Calibri"/>
              </a:rPr>
              <a:t> </a:t>
            </a:r>
            <a:r>
              <a:rPr lang="en-US" sz="3200" err="1">
                <a:solidFill>
                  <a:schemeClr val="accent6">
                    <a:lumMod val="49000"/>
                  </a:schemeClr>
                </a:solidFill>
                <a:ea typeface="Calibri"/>
                <a:cs typeface="Calibri"/>
              </a:rPr>
              <a:t>cyfeirnod</a:t>
            </a:r>
            <a:r>
              <a:rPr lang="en-US" sz="3200">
                <a:solidFill>
                  <a:schemeClr val="accent6">
                    <a:lumMod val="49000"/>
                  </a:schemeClr>
                </a:solidFill>
                <a:ea typeface="Calibri"/>
                <a:cs typeface="Calibri"/>
              </a:rPr>
              <a:t> </a:t>
            </a:r>
            <a:r>
              <a:rPr lang="en-US" sz="3200" err="1">
                <a:solidFill>
                  <a:schemeClr val="accent6">
                    <a:lumMod val="49000"/>
                  </a:schemeClr>
                </a:solidFill>
                <a:ea typeface="Calibri"/>
                <a:cs typeface="Calibri"/>
              </a:rPr>
              <a:t>o'ch</a:t>
            </a:r>
            <a:r>
              <a:rPr lang="en-US" sz="3200">
                <a:solidFill>
                  <a:schemeClr val="accent6">
                    <a:lumMod val="49000"/>
                  </a:schemeClr>
                </a:solidFill>
                <a:ea typeface="Calibri"/>
                <a:cs typeface="Calibri"/>
              </a:rPr>
              <a:t> </a:t>
            </a:r>
            <a:r>
              <a:rPr lang="en-US" sz="3200" err="1">
                <a:solidFill>
                  <a:schemeClr val="accent6">
                    <a:lumMod val="49000"/>
                  </a:schemeClr>
                </a:solidFill>
                <a:ea typeface="Calibri"/>
                <a:cs typeface="Calibri"/>
              </a:rPr>
              <a:t>rhestr</a:t>
            </a:r>
            <a:r>
              <a:rPr lang="en-US" sz="3200">
                <a:solidFill>
                  <a:schemeClr val="accent6">
                    <a:lumMod val="49000"/>
                  </a:schemeClr>
                </a:solidFill>
                <a:ea typeface="Calibri"/>
                <a:cs typeface="Calibri"/>
              </a:rPr>
              <a:t> </a:t>
            </a:r>
            <a:r>
              <a:rPr lang="en-US" sz="3200" err="1">
                <a:solidFill>
                  <a:schemeClr val="accent6">
                    <a:lumMod val="49000"/>
                  </a:schemeClr>
                </a:solidFill>
                <a:ea typeface="Calibri"/>
                <a:cs typeface="Calibri"/>
              </a:rPr>
              <a:t>cyfeirnodi</a:t>
            </a:r>
            <a:r>
              <a:rPr lang="en-US" sz="3200">
                <a:solidFill>
                  <a:schemeClr val="accent6">
                    <a:lumMod val="49000"/>
                  </a:schemeClr>
                </a:solidFill>
                <a:ea typeface="Calibri"/>
                <a:cs typeface="Calibri"/>
              </a:rPr>
              <a:t> </a:t>
            </a:r>
          </a:p>
          <a:p>
            <a:pPr marL="0" indent="0">
              <a:buNone/>
            </a:pPr>
            <a:r>
              <a:rPr lang="en-US" sz="3200">
                <a:cs typeface="Calibri"/>
              </a:rPr>
              <a:t>7. </a:t>
            </a:r>
            <a:r>
              <a:rPr lang="en-US" sz="3200" err="1">
                <a:cs typeface="Calibri"/>
              </a:rPr>
              <a:t>Ewch</a:t>
            </a:r>
            <a:r>
              <a:rPr lang="en-US" sz="3200">
                <a:cs typeface="Calibri"/>
              </a:rPr>
              <a:t> </a:t>
            </a:r>
            <a:r>
              <a:rPr lang="en-US" sz="3200" err="1">
                <a:cs typeface="Calibri"/>
              </a:rPr>
              <a:t>i</a:t>
            </a:r>
            <a:r>
              <a:rPr lang="en-US" sz="3200">
                <a:cs typeface="Calibri"/>
              </a:rPr>
              <a:t> </a:t>
            </a:r>
            <a:r>
              <a:rPr lang="en-US" sz="3200" err="1">
                <a:cs typeface="Calibri"/>
              </a:rPr>
              <a:t>chwilio</a:t>
            </a:r>
            <a:r>
              <a:rPr lang="en-US" sz="3200">
                <a:cs typeface="Calibri"/>
              </a:rPr>
              <a:t> am </a:t>
            </a:r>
            <a:r>
              <a:rPr lang="en-US" sz="3200" err="1">
                <a:cs typeface="Calibri"/>
              </a:rPr>
              <a:t>lun</a:t>
            </a:r>
            <a:r>
              <a:rPr lang="en-US" sz="3200">
                <a:cs typeface="Calibri"/>
              </a:rPr>
              <a:t> </a:t>
            </a:r>
            <a:r>
              <a:rPr lang="en-US" sz="3200" err="1">
                <a:cs typeface="Calibri"/>
              </a:rPr>
              <a:t>i</a:t>
            </a:r>
            <a:r>
              <a:rPr lang="en-US" sz="3200">
                <a:cs typeface="Calibri"/>
              </a:rPr>
              <a:t> </a:t>
            </a:r>
            <a:r>
              <a:rPr lang="en-US" sz="3200" err="1">
                <a:cs typeface="Calibri"/>
              </a:rPr>
              <a:t>gyd-fynd</a:t>
            </a:r>
            <a:r>
              <a:rPr lang="en-US" sz="3200">
                <a:cs typeface="Calibri"/>
              </a:rPr>
              <a:t> </a:t>
            </a:r>
            <a:r>
              <a:rPr lang="en-US" sz="3200" err="1">
                <a:cs typeface="Calibri"/>
              </a:rPr>
              <a:t>gyda'ch</a:t>
            </a:r>
            <a:r>
              <a:rPr lang="en-US" sz="3200">
                <a:cs typeface="Calibri"/>
              </a:rPr>
              <a:t> </a:t>
            </a:r>
            <a:r>
              <a:rPr lang="en-US" sz="3200" err="1">
                <a:cs typeface="Calibri"/>
              </a:rPr>
              <a:t>testun</a:t>
            </a:r>
            <a:r>
              <a:rPr lang="en-US" sz="3200">
                <a:cs typeface="Calibri"/>
              </a:rPr>
              <a:t> </a:t>
            </a:r>
            <a:r>
              <a:rPr lang="en-US" sz="3200" err="1">
                <a:cs typeface="Calibri"/>
              </a:rPr>
              <a:t>e.e.</a:t>
            </a:r>
            <a:r>
              <a:rPr lang="en-US" sz="3200">
                <a:cs typeface="Calibri"/>
              </a:rPr>
              <a:t> o we-fan</a:t>
            </a:r>
            <a:endParaRPr lang="en-US" sz="3200">
              <a:ea typeface="Calibri"/>
              <a:cs typeface="Calibri"/>
            </a:endParaRPr>
          </a:p>
          <a:p>
            <a:pPr marL="0" indent="0">
              <a:buNone/>
            </a:pPr>
            <a:r>
              <a:rPr lang="en-US" sz="3200">
                <a:cs typeface="Calibri"/>
                <a:hlinkClick r:id="rId5"/>
              </a:rPr>
              <a:t>https://pixabay.com/photos/library-books-bookshelves-bookcases-1147815/</a:t>
            </a:r>
            <a:endParaRPr lang="en-US" sz="3200">
              <a:ea typeface="Calibri"/>
              <a:cs typeface="Calibri"/>
            </a:endParaRPr>
          </a:p>
          <a:p>
            <a:pPr marL="0" indent="0">
              <a:buNone/>
            </a:pPr>
            <a:r>
              <a:rPr lang="en-US" sz="3200">
                <a:ea typeface="Calibri"/>
                <a:cs typeface="Calibri"/>
              </a:rPr>
              <a:t>8. </a:t>
            </a:r>
            <a:r>
              <a:rPr lang="en-US" sz="3200" err="1">
                <a:ea typeface="Calibri"/>
                <a:cs typeface="Calibri"/>
              </a:rPr>
              <a:t>Ychwanegwch</a:t>
            </a:r>
            <a:r>
              <a:rPr lang="en-US" sz="3200">
                <a:ea typeface="Calibri"/>
                <a:cs typeface="Calibri"/>
              </a:rPr>
              <a:t> </a:t>
            </a:r>
            <a:r>
              <a:rPr lang="en-US" sz="3200" err="1">
                <a:ea typeface="Calibri"/>
                <a:cs typeface="Calibri"/>
              </a:rPr>
              <a:t>sleid</a:t>
            </a:r>
            <a:r>
              <a:rPr lang="en-US" sz="3200">
                <a:ea typeface="Calibri"/>
                <a:cs typeface="Calibri"/>
              </a:rPr>
              <a:t> </a:t>
            </a:r>
            <a:r>
              <a:rPr lang="en-US" sz="3200" b="1">
                <a:solidFill>
                  <a:schemeClr val="accent2"/>
                </a:solidFill>
                <a:ea typeface="Calibri"/>
                <a:cs typeface="Calibri"/>
              </a:rPr>
              <a:t>Transitions</a:t>
            </a:r>
            <a:r>
              <a:rPr lang="en-US" sz="3200">
                <a:ea typeface="Calibri"/>
                <a:cs typeface="Calibri"/>
              </a:rPr>
              <a:t> ac </a:t>
            </a:r>
            <a:r>
              <a:rPr lang="en-US" sz="3200" b="1">
                <a:solidFill>
                  <a:schemeClr val="accent2"/>
                </a:solidFill>
                <a:ea typeface="Calibri"/>
                <a:cs typeface="Calibri"/>
              </a:rPr>
              <a:t>Animations</a:t>
            </a:r>
            <a:r>
              <a:rPr lang="en-US" sz="3200">
                <a:ea typeface="Calibri"/>
                <a:cs typeface="Calibri"/>
              </a:rPr>
              <a:t> </a:t>
            </a:r>
            <a:r>
              <a:rPr lang="en-US" sz="3200" err="1">
                <a:ea typeface="Calibri"/>
                <a:cs typeface="Calibri"/>
              </a:rPr>
              <a:t>i'r</a:t>
            </a:r>
            <a:r>
              <a:rPr lang="en-US" sz="3200">
                <a:ea typeface="Calibri"/>
                <a:cs typeface="Calibri"/>
              </a:rPr>
              <a:t> </a:t>
            </a:r>
            <a:r>
              <a:rPr lang="en-US" sz="3200" err="1">
                <a:ea typeface="Calibri"/>
                <a:cs typeface="Calibri"/>
              </a:rPr>
              <a:t>elfennau</a:t>
            </a:r>
            <a:r>
              <a:rPr lang="en-US" sz="3200">
                <a:ea typeface="Calibri"/>
                <a:cs typeface="Calibri"/>
              </a:rPr>
              <a:t> </a:t>
            </a:r>
            <a:r>
              <a:rPr lang="en-US" sz="3200" err="1">
                <a:ea typeface="Calibri"/>
                <a:cs typeface="Calibri"/>
              </a:rPr>
              <a:t>sydd</a:t>
            </a:r>
            <a:r>
              <a:rPr lang="en-US" sz="3200">
                <a:ea typeface="Calibri"/>
                <a:cs typeface="Calibri"/>
              </a:rPr>
              <a:t> </a:t>
            </a:r>
            <a:r>
              <a:rPr lang="en-US" sz="3200" err="1">
                <a:ea typeface="Calibri"/>
                <a:cs typeface="Calibri"/>
              </a:rPr>
              <a:t>ar</a:t>
            </a:r>
            <a:r>
              <a:rPr lang="en-US" sz="3200">
                <a:ea typeface="Calibri"/>
                <a:cs typeface="Calibri"/>
              </a:rPr>
              <a:t> </a:t>
            </a:r>
            <a:r>
              <a:rPr lang="en-US" sz="3200" err="1">
                <a:ea typeface="Calibri"/>
                <a:cs typeface="Calibri"/>
              </a:rPr>
              <a:t>eich</a:t>
            </a:r>
            <a:r>
              <a:rPr lang="en-US" sz="3200">
                <a:ea typeface="Calibri"/>
                <a:cs typeface="Calibri"/>
              </a:rPr>
              <a:t> </a:t>
            </a:r>
            <a:r>
              <a:rPr lang="en-US" sz="3200" err="1">
                <a:ea typeface="Calibri"/>
                <a:cs typeface="Calibri"/>
              </a:rPr>
              <a:t>sliediau</a:t>
            </a:r>
            <a:r>
              <a:rPr lang="en-US" sz="3200">
                <a:ea typeface="Calibri"/>
                <a:cs typeface="Calibri"/>
              </a:rPr>
              <a:t>.</a:t>
            </a:r>
            <a:r>
              <a:rPr lang="en-US" sz="2600">
                <a:ea typeface="Calibri"/>
                <a:cs typeface="Calibri"/>
              </a:rPr>
              <a:t>  </a:t>
            </a:r>
          </a:p>
        </p:txBody>
      </p:sp>
    </p:spTree>
    <p:extLst>
      <p:ext uri="{BB962C8B-B14F-4D97-AF65-F5344CB8AC3E}">
        <p14:creationId xmlns:p14="http://schemas.microsoft.com/office/powerpoint/2010/main" val="6847976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AC10F-4F45-E5FE-BD7A-87B809C7E480}"/>
              </a:ext>
            </a:extLst>
          </p:cNvPr>
          <p:cNvSpPr>
            <a:spLocks noGrp="1"/>
          </p:cNvSpPr>
          <p:nvPr>
            <p:ph type="title"/>
          </p:nvPr>
        </p:nvSpPr>
        <p:spPr>
          <a:xfrm>
            <a:off x="838200" y="207887"/>
            <a:ext cx="10515600" cy="477429"/>
          </a:xfrm>
        </p:spPr>
        <p:txBody>
          <a:bodyPr rtlCol="0">
            <a:normAutofit fontScale="90000"/>
          </a:bodyPr>
          <a:lstStyle/>
          <a:p>
            <a:pPr>
              <a:lnSpc>
                <a:spcPct val="80000"/>
              </a:lnSpc>
              <a:defRPr/>
            </a:pPr>
            <a:br>
              <a:rPr lang="en-GB" altLang="en-US" b="1"/>
            </a:br>
            <a:r>
              <a:rPr lang="en-GB" altLang="en-US" b="1">
                <a:solidFill>
                  <a:schemeClr val="bg1"/>
                </a:solidFill>
              </a:rPr>
              <a:t>Proofread to check spelling &amp; grammar </a:t>
            </a:r>
            <a:br>
              <a:rPr lang="en-GB" altLang="en-US" b="1">
                <a:ea typeface="Calibri Light"/>
                <a:cs typeface="Calibri Light"/>
              </a:rPr>
            </a:br>
            <a:r>
              <a:rPr lang="en-GB" b="1" err="1">
                <a:solidFill>
                  <a:schemeClr val="bg1"/>
                </a:solidFill>
                <a:ea typeface="Calibri Light"/>
                <a:cs typeface="Calibri Light"/>
              </a:rPr>
              <a:t>Ailddarllen</a:t>
            </a:r>
            <a:r>
              <a:rPr lang="en-GB" b="1">
                <a:solidFill>
                  <a:schemeClr val="bg1"/>
                </a:solidFill>
                <a:ea typeface="Calibri Light"/>
                <a:cs typeface="Calibri Light"/>
              </a:rPr>
              <a:t> </a:t>
            </a:r>
            <a:r>
              <a:rPr lang="en-GB" b="1" err="1">
                <a:solidFill>
                  <a:schemeClr val="bg1"/>
                </a:solidFill>
                <a:ea typeface="Calibri Light"/>
                <a:cs typeface="Calibri Light"/>
              </a:rPr>
              <a:t>i</a:t>
            </a:r>
            <a:r>
              <a:rPr lang="en-GB" b="1">
                <a:solidFill>
                  <a:schemeClr val="bg1"/>
                </a:solidFill>
                <a:ea typeface="Calibri Light"/>
                <a:cs typeface="Calibri Light"/>
              </a:rPr>
              <a:t> </a:t>
            </a:r>
            <a:r>
              <a:rPr lang="en-GB" b="1" err="1">
                <a:solidFill>
                  <a:schemeClr val="bg1"/>
                </a:solidFill>
                <a:ea typeface="Calibri Light"/>
                <a:cs typeface="Calibri Light"/>
              </a:rPr>
              <a:t>wirio</a:t>
            </a:r>
            <a:r>
              <a:rPr lang="en-GB" b="1">
                <a:solidFill>
                  <a:schemeClr val="bg1"/>
                </a:solidFill>
                <a:ea typeface="Calibri Light"/>
                <a:cs typeface="Calibri Light"/>
              </a:rPr>
              <a:t> </a:t>
            </a:r>
            <a:r>
              <a:rPr lang="en-GB" b="1" err="1">
                <a:solidFill>
                  <a:schemeClr val="bg1"/>
                </a:solidFill>
                <a:ea typeface="Calibri Light"/>
                <a:cs typeface="Calibri Light"/>
              </a:rPr>
              <a:t>sillafu</a:t>
            </a:r>
            <a:r>
              <a:rPr lang="en-GB" b="1">
                <a:solidFill>
                  <a:schemeClr val="bg1"/>
                </a:solidFill>
                <a:ea typeface="Calibri Light"/>
                <a:cs typeface="Calibri Light"/>
              </a:rPr>
              <a:t> a </a:t>
            </a:r>
            <a:r>
              <a:rPr lang="en-GB" b="1" err="1">
                <a:solidFill>
                  <a:schemeClr val="bg1"/>
                </a:solidFill>
                <a:ea typeface="Calibri Light"/>
                <a:cs typeface="Calibri Light"/>
              </a:rPr>
              <a:t>gramadeg</a:t>
            </a:r>
            <a:br>
              <a:rPr lang="en-GB" altLang="en-US" b="1"/>
            </a:br>
            <a:endParaRPr lang="en-GB" b="1">
              <a:solidFill>
                <a:schemeClr val="bg1"/>
              </a:solidFill>
            </a:endParaRPr>
          </a:p>
        </p:txBody>
      </p:sp>
      <p:sp>
        <p:nvSpPr>
          <p:cNvPr id="47106" name="Content Placeholder 2">
            <a:extLst>
              <a:ext uri="{FF2B5EF4-FFF2-40B4-BE49-F238E27FC236}">
                <a16:creationId xmlns:a16="http://schemas.microsoft.com/office/drawing/2014/main" id="{64E616FD-3995-D39C-81CF-573994C6692E}"/>
              </a:ext>
            </a:extLst>
          </p:cNvPr>
          <p:cNvSpPr>
            <a:spLocks noGrp="1"/>
          </p:cNvSpPr>
          <p:nvPr>
            <p:ph idx="1"/>
          </p:nvPr>
        </p:nvSpPr>
        <p:spPr>
          <a:xfrm>
            <a:off x="355843" y="1302658"/>
            <a:ext cx="4373154" cy="4460648"/>
          </a:xfrm>
        </p:spPr>
        <p:txBody>
          <a:bodyPr vert="horz" lIns="91440" tIns="45720" rIns="91440" bIns="45720" rtlCol="0" anchor="t">
            <a:normAutofit fontScale="92500"/>
          </a:bodyPr>
          <a:lstStyle/>
          <a:p>
            <a:pPr marL="0" indent="0" eaLnBrk="1" hangingPunct="1">
              <a:buNone/>
            </a:pPr>
            <a:r>
              <a:rPr lang="en-GB" altLang="en-US" sz="4000"/>
              <a:t>Proofread careful to avoid smelling mistakes and incorrect grammar!</a:t>
            </a:r>
            <a:endParaRPr lang="en-GB" altLang="en-US" sz="4000">
              <a:ea typeface="Calibri"/>
              <a:cs typeface="Calibri"/>
            </a:endParaRPr>
          </a:p>
          <a:p>
            <a:pPr marL="0" indent="0">
              <a:buNone/>
            </a:pPr>
            <a:endParaRPr lang="en-GB" altLang="en-US" sz="4000">
              <a:ea typeface="Calibri"/>
              <a:cs typeface="Calibri"/>
            </a:endParaRPr>
          </a:p>
          <a:p>
            <a:pPr marL="0" indent="0">
              <a:buNone/>
            </a:pPr>
            <a:r>
              <a:rPr lang="en-GB" sz="4000" err="1">
                <a:ea typeface="Calibri"/>
                <a:cs typeface="Calibri"/>
              </a:rPr>
              <a:t>Ailddarllen</a:t>
            </a:r>
            <a:r>
              <a:rPr lang="en-GB" sz="4000">
                <a:ea typeface="Calibri"/>
                <a:cs typeface="Calibri"/>
              </a:rPr>
              <a:t> </a:t>
            </a:r>
            <a:r>
              <a:rPr lang="en-GB" sz="4000" err="1">
                <a:ea typeface="Calibri"/>
                <a:cs typeface="Calibri"/>
              </a:rPr>
              <a:t>yn</a:t>
            </a:r>
            <a:r>
              <a:rPr lang="en-GB" sz="4000">
                <a:ea typeface="Calibri"/>
                <a:cs typeface="Calibri"/>
              </a:rPr>
              <a:t> </a:t>
            </a:r>
            <a:r>
              <a:rPr lang="en-GB" sz="4000" err="1">
                <a:ea typeface="Calibri"/>
                <a:cs typeface="Calibri"/>
              </a:rPr>
              <a:t>ofalus</a:t>
            </a:r>
            <a:r>
              <a:rPr lang="en-GB" sz="4000">
                <a:ea typeface="Calibri"/>
                <a:cs typeface="Calibri"/>
              </a:rPr>
              <a:t> </a:t>
            </a:r>
            <a:r>
              <a:rPr lang="en-GB" sz="4000" err="1">
                <a:ea typeface="Calibri"/>
                <a:cs typeface="Calibri"/>
              </a:rPr>
              <a:t>i</a:t>
            </a:r>
            <a:r>
              <a:rPr lang="en-GB" sz="4000">
                <a:ea typeface="Calibri"/>
                <a:cs typeface="Calibri"/>
              </a:rPr>
              <a:t> </a:t>
            </a:r>
            <a:r>
              <a:rPr lang="en-GB" sz="4000" err="1">
                <a:ea typeface="Calibri"/>
                <a:cs typeface="Calibri"/>
              </a:rPr>
              <a:t>osgoi</a:t>
            </a:r>
            <a:r>
              <a:rPr lang="en-GB" sz="4000">
                <a:ea typeface="Calibri"/>
                <a:cs typeface="Calibri"/>
              </a:rPr>
              <a:t> </a:t>
            </a:r>
            <a:r>
              <a:rPr lang="en-GB" sz="4000" err="1">
                <a:ea typeface="Calibri"/>
                <a:cs typeface="Calibri"/>
              </a:rPr>
              <a:t>camgymeriadau</a:t>
            </a:r>
            <a:r>
              <a:rPr lang="en-GB" sz="4000">
                <a:ea typeface="Calibri"/>
                <a:cs typeface="Calibri"/>
              </a:rPr>
              <a:t> </a:t>
            </a:r>
            <a:r>
              <a:rPr lang="en-GB" sz="4000" err="1">
                <a:ea typeface="Calibri"/>
                <a:cs typeface="Calibri"/>
              </a:rPr>
              <a:t>sillafu</a:t>
            </a:r>
            <a:r>
              <a:rPr lang="en-GB" sz="4000">
                <a:ea typeface="Calibri"/>
                <a:cs typeface="Calibri"/>
              </a:rPr>
              <a:t> a </a:t>
            </a:r>
            <a:r>
              <a:rPr lang="en-GB" sz="4000" err="1">
                <a:ea typeface="Calibri"/>
                <a:cs typeface="Calibri"/>
              </a:rPr>
              <a:t>gramadeg</a:t>
            </a:r>
            <a:endParaRPr lang="en-GB" sz="4000">
              <a:ea typeface="Calibri"/>
              <a:cs typeface="Calibri"/>
            </a:endParaRPr>
          </a:p>
          <a:p>
            <a:pPr marL="0" indent="0">
              <a:buNone/>
            </a:pPr>
            <a:endParaRPr lang="en-GB" altLang="en-US">
              <a:ea typeface="Calibri" panose="020F0502020204030204"/>
              <a:cs typeface="Calibri" panose="020F0502020204030204"/>
            </a:endParaRPr>
          </a:p>
        </p:txBody>
      </p:sp>
      <p:pic>
        <p:nvPicPr>
          <p:cNvPr id="4" name="Picture 3" descr="Child holding magnifying glass">
            <a:extLst>
              <a:ext uri="{FF2B5EF4-FFF2-40B4-BE49-F238E27FC236}">
                <a16:creationId xmlns:a16="http://schemas.microsoft.com/office/drawing/2014/main" id="{43FAE49E-8962-22DA-A56A-5B5CE91081B3}"/>
              </a:ext>
            </a:extLst>
          </p:cNvPr>
          <p:cNvPicPr>
            <a:picLocks noChangeAspect="1"/>
          </p:cNvPicPr>
          <p:nvPr/>
        </p:nvPicPr>
        <p:blipFill>
          <a:blip r:embed="rId2"/>
          <a:stretch>
            <a:fillRect/>
          </a:stretch>
        </p:blipFill>
        <p:spPr>
          <a:xfrm>
            <a:off x="5243254" y="1665515"/>
            <a:ext cx="5221578" cy="378169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ED740732-59B2-D91C-AD23-3F2BC6B772CC}"/>
              </a:ext>
            </a:extLst>
          </p:cNvPr>
          <p:cNvSpPr>
            <a:spLocks noGrp="1"/>
          </p:cNvSpPr>
          <p:nvPr>
            <p:ph type="title"/>
          </p:nvPr>
        </p:nvSpPr>
        <p:spPr>
          <a:xfrm>
            <a:off x="817020" y="222068"/>
            <a:ext cx="7773987" cy="613954"/>
          </a:xfrm>
        </p:spPr>
        <p:txBody>
          <a:bodyPr>
            <a:normAutofit fontScale="90000"/>
          </a:bodyPr>
          <a:lstStyle/>
          <a:p>
            <a:pPr eaLnBrk="1" hangingPunct="1"/>
            <a:r>
              <a:rPr lang="en-GB" altLang="en-US" b="1" err="1">
                <a:solidFill>
                  <a:schemeClr val="bg1"/>
                </a:solidFill>
                <a:latin typeface="Helvetica" panose="020B0604020202020204" pitchFamily="34" charset="0"/>
                <a:ea typeface="MS PGothic" panose="020B0600070205080204" pitchFamily="34" charset="-128"/>
                <a:cs typeface="Helvetica" panose="020B0604020202020204" pitchFamily="34" charset="0"/>
              </a:rPr>
              <a:t>Ffont</a:t>
            </a:r>
            <a:r>
              <a:rPr lang="en-GB" altLang="en-US" b="1">
                <a:solidFill>
                  <a:schemeClr val="bg1"/>
                </a:solidFill>
                <a:latin typeface="Helvetica" panose="020B0604020202020204" pitchFamily="34" charset="0"/>
                <a:ea typeface="MS PGothic" panose="020B0600070205080204" pitchFamily="34" charset="-128"/>
                <a:cs typeface="Helvetica" panose="020B0604020202020204" pitchFamily="34" charset="0"/>
              </a:rPr>
              <a:t> a </a:t>
            </a:r>
            <a:r>
              <a:rPr lang="en-GB" altLang="en-US" b="1" err="1">
                <a:solidFill>
                  <a:schemeClr val="bg1"/>
                </a:solidFill>
                <a:latin typeface="Helvetica" panose="020B0604020202020204" pitchFamily="34" charset="0"/>
                <a:ea typeface="MS PGothic" panose="020B0600070205080204" pitchFamily="34" charset="-128"/>
                <a:cs typeface="Helvetica" panose="020B0604020202020204" pitchFamily="34" charset="0"/>
              </a:rPr>
              <a:t>Phontio</a:t>
            </a:r>
            <a:endParaRPr lang="en-GB" altLang="en-US" b="1">
              <a:solidFill>
                <a:schemeClr val="bg1"/>
              </a:solidFill>
              <a:latin typeface="Helvetica" panose="020B0604020202020204" pitchFamily="34" charset="0"/>
              <a:ea typeface="MS PGothic" panose="020B0600070205080204" pitchFamily="34" charset="-128"/>
              <a:cs typeface="Helvetica" panose="020B0604020202020204" pitchFamily="34" charset="0"/>
            </a:endParaRPr>
          </a:p>
        </p:txBody>
      </p:sp>
      <p:sp>
        <p:nvSpPr>
          <p:cNvPr id="174083" name="Rectangle 3">
            <a:extLst>
              <a:ext uri="{FF2B5EF4-FFF2-40B4-BE49-F238E27FC236}">
                <a16:creationId xmlns:a16="http://schemas.microsoft.com/office/drawing/2014/main" id="{07517F19-8C1E-61AF-CBEB-FA37A177BE9E}"/>
              </a:ext>
            </a:extLst>
          </p:cNvPr>
          <p:cNvSpPr>
            <a:spLocks noGrp="1"/>
          </p:cNvSpPr>
          <p:nvPr>
            <p:ph type="body" idx="1"/>
          </p:nvPr>
        </p:nvSpPr>
        <p:spPr>
          <a:xfrm>
            <a:off x="1774825" y="1268414"/>
            <a:ext cx="8497888" cy="4217987"/>
          </a:xfrm>
        </p:spPr>
        <p:txBody>
          <a:bodyPr/>
          <a:lstStyle/>
          <a:p>
            <a:pPr eaLnBrk="1" hangingPunct="1">
              <a:lnSpc>
                <a:spcPct val="90000"/>
              </a:lnSpc>
            </a:pPr>
            <a:r>
              <a:rPr lang="en-US" altLang="en-US" sz="1200" err="1">
                <a:ea typeface="MS PGothic" panose="020B0600070205080204" pitchFamily="34" charset="-128"/>
              </a:rPr>
              <a:t>Os</a:t>
            </a:r>
            <a:r>
              <a:rPr lang="en-US" altLang="en-US" sz="1200">
                <a:ea typeface="MS PGothic" panose="020B0600070205080204" pitchFamily="34" charset="-128"/>
              </a:rPr>
              <a:t> </a:t>
            </a:r>
            <a:r>
              <a:rPr lang="en-US" altLang="en-US" sz="1200" err="1">
                <a:ea typeface="MS PGothic" panose="020B0600070205080204" pitchFamily="34" charset="-128"/>
              </a:rPr>
              <a:t>ydych</a:t>
            </a:r>
            <a:r>
              <a:rPr lang="en-US" altLang="en-US" sz="1200">
                <a:ea typeface="MS PGothic" panose="020B0600070205080204" pitchFamily="34" charset="-128"/>
              </a:rPr>
              <a:t> </a:t>
            </a:r>
            <a:r>
              <a:rPr lang="en-US" altLang="en-US" sz="1200" err="1">
                <a:ea typeface="MS PGothic" panose="020B0600070205080204" pitchFamily="34" charset="-128"/>
              </a:rPr>
              <a:t>yn</a:t>
            </a:r>
            <a:r>
              <a:rPr lang="en-US" altLang="en-US" sz="1200">
                <a:ea typeface="MS PGothic" panose="020B0600070205080204" pitchFamily="34" charset="-128"/>
              </a:rPr>
              <a:t> </a:t>
            </a:r>
            <a:r>
              <a:rPr lang="en-US" altLang="en-US" sz="1200" err="1">
                <a:ea typeface="MS PGothic" panose="020B0600070205080204" pitchFamily="34" charset="-128"/>
              </a:rPr>
              <a:t>defnyddio</a:t>
            </a:r>
            <a:r>
              <a:rPr lang="en-US" altLang="en-US" sz="1200">
                <a:ea typeface="MS PGothic" panose="020B0600070205080204" pitchFamily="34" charset="-128"/>
              </a:rPr>
              <a:t> </a:t>
            </a:r>
            <a:r>
              <a:rPr lang="en-US" altLang="en-US" sz="1200" err="1">
                <a:ea typeface="MS PGothic" panose="020B0600070205080204" pitchFamily="34" charset="-128"/>
              </a:rPr>
              <a:t>ffont</a:t>
            </a:r>
            <a:r>
              <a:rPr lang="en-US" altLang="en-US" sz="1200">
                <a:ea typeface="MS PGothic" panose="020B0600070205080204" pitchFamily="34" charset="-128"/>
              </a:rPr>
              <a:t> </a:t>
            </a:r>
            <a:r>
              <a:rPr lang="en-US" altLang="en-US" sz="1200" err="1">
                <a:ea typeface="MS PGothic" panose="020B0600070205080204" pitchFamily="34" charset="-128"/>
              </a:rPr>
              <a:t>bach</a:t>
            </a:r>
            <a:r>
              <a:rPr lang="en-US" altLang="en-US" sz="1200">
                <a:ea typeface="MS PGothic" panose="020B0600070205080204" pitchFamily="34" charset="-128"/>
              </a:rPr>
              <a:t>, </a:t>
            </a:r>
            <a:r>
              <a:rPr lang="en-US" altLang="en-US" sz="1200" err="1">
                <a:ea typeface="MS PGothic" panose="020B0600070205080204" pitchFamily="34" charset="-128"/>
              </a:rPr>
              <a:t>ni</a:t>
            </a:r>
            <a:r>
              <a:rPr lang="en-US" altLang="en-US" sz="1200">
                <a:ea typeface="MS PGothic" panose="020B0600070205080204" pitchFamily="34" charset="-128"/>
              </a:rPr>
              <a:t> </a:t>
            </a:r>
            <a:r>
              <a:rPr lang="en-US" altLang="en-US" sz="1200" err="1">
                <a:ea typeface="MS PGothic" panose="020B0600070205080204" pitchFamily="34" charset="-128"/>
              </a:rPr>
              <a:t>fydd</a:t>
            </a:r>
            <a:r>
              <a:rPr lang="en-US" altLang="en-US" sz="1200">
                <a:ea typeface="MS PGothic" panose="020B0600070205080204" pitchFamily="34" charset="-128"/>
              </a:rPr>
              <a:t> </a:t>
            </a:r>
            <a:r>
              <a:rPr lang="en-US" altLang="en-US" sz="1200" err="1">
                <a:ea typeface="MS PGothic" panose="020B0600070205080204" pitchFamily="34" charset="-128"/>
              </a:rPr>
              <a:t>eich</a:t>
            </a:r>
            <a:r>
              <a:rPr lang="en-US" altLang="en-US" sz="1200">
                <a:ea typeface="MS PGothic" panose="020B0600070205080204" pitchFamily="34" charset="-128"/>
              </a:rPr>
              <a:t> </a:t>
            </a:r>
            <a:r>
              <a:rPr lang="en-US" altLang="en-US" sz="1200" err="1">
                <a:ea typeface="MS PGothic" panose="020B0600070205080204" pitchFamily="34" charset="-128"/>
              </a:rPr>
              <a:t>cynulleidfa</a:t>
            </a:r>
            <a:r>
              <a:rPr lang="en-US" altLang="en-US" sz="1200">
                <a:ea typeface="MS PGothic" panose="020B0600070205080204" pitchFamily="34" charset="-128"/>
              </a:rPr>
              <a:t> </a:t>
            </a:r>
            <a:r>
              <a:rPr lang="en-US" altLang="en-US" sz="1200" err="1">
                <a:ea typeface="MS PGothic" panose="020B0600070205080204" pitchFamily="34" charset="-128"/>
              </a:rPr>
              <a:t>yn</a:t>
            </a:r>
            <a:r>
              <a:rPr lang="en-US" altLang="en-US" sz="1200">
                <a:ea typeface="MS PGothic" panose="020B0600070205080204" pitchFamily="34" charset="-128"/>
              </a:rPr>
              <a:t> </a:t>
            </a:r>
            <a:r>
              <a:rPr lang="en-US" altLang="en-US" sz="1200" err="1">
                <a:ea typeface="MS PGothic" panose="020B0600070205080204" pitchFamily="34" charset="-128"/>
              </a:rPr>
              <a:t>gallu</a:t>
            </a:r>
            <a:r>
              <a:rPr lang="en-US" altLang="en-US" sz="1200">
                <a:ea typeface="MS PGothic" panose="020B0600070205080204" pitchFamily="34" charset="-128"/>
              </a:rPr>
              <a:t> </a:t>
            </a:r>
            <a:r>
              <a:rPr lang="en-US" altLang="en-US" sz="1200" err="1">
                <a:ea typeface="MS PGothic" panose="020B0600070205080204" pitchFamily="34" charset="-128"/>
              </a:rPr>
              <a:t>darllen</a:t>
            </a:r>
            <a:r>
              <a:rPr lang="en-US" altLang="en-US" sz="1200">
                <a:ea typeface="MS PGothic" panose="020B0600070205080204" pitchFamily="34" charset="-128"/>
              </a:rPr>
              <a:t> yr </a:t>
            </a:r>
            <a:r>
              <a:rPr lang="en-US" altLang="en-US" sz="1200" err="1">
                <a:ea typeface="MS PGothic" panose="020B0600070205080204" pitchFamily="34" charset="-128"/>
              </a:rPr>
              <a:t>hyn</a:t>
            </a:r>
            <a:r>
              <a:rPr lang="en-US" altLang="en-US" sz="1200">
                <a:ea typeface="MS PGothic" panose="020B0600070205080204" pitchFamily="34" charset="-128"/>
              </a:rPr>
              <a:t> yr </a:t>
            </a:r>
            <a:r>
              <a:rPr lang="en-US" altLang="en-US" sz="1200" err="1">
                <a:ea typeface="MS PGothic" panose="020B0600070205080204" pitchFamily="34" charset="-128"/>
              </a:rPr>
              <a:t>ydych</a:t>
            </a:r>
            <a:r>
              <a:rPr lang="en-US" altLang="en-US" sz="1200">
                <a:ea typeface="MS PGothic" panose="020B0600070205080204" pitchFamily="34" charset="-128"/>
              </a:rPr>
              <a:t> </a:t>
            </a:r>
            <a:r>
              <a:rPr lang="en-US" altLang="en-US" sz="1200" err="1">
                <a:ea typeface="MS PGothic" panose="020B0600070205080204" pitchFamily="34" charset="-128"/>
              </a:rPr>
              <a:t>wedi</a:t>
            </a:r>
            <a:r>
              <a:rPr lang="en-US" altLang="en-US" sz="1200">
                <a:ea typeface="MS PGothic" panose="020B0600070205080204" pitchFamily="34" charset="-128"/>
              </a:rPr>
              <a:t> </a:t>
            </a:r>
            <a:r>
              <a:rPr lang="en-US" altLang="en-US" sz="1200" err="1">
                <a:ea typeface="MS PGothic" panose="020B0600070205080204" pitchFamily="34" charset="-128"/>
              </a:rPr>
              <a:t>ei</a:t>
            </a:r>
            <a:r>
              <a:rPr lang="en-US" altLang="en-US" sz="1200">
                <a:ea typeface="MS PGothic" panose="020B0600070205080204" pitchFamily="34" charset="-128"/>
              </a:rPr>
              <a:t> </a:t>
            </a:r>
            <a:r>
              <a:rPr lang="en-US" altLang="en-US" sz="1200" err="1">
                <a:ea typeface="MS PGothic" panose="020B0600070205080204" pitchFamily="34" charset="-128"/>
              </a:rPr>
              <a:t>ysgrifennu</a:t>
            </a:r>
            <a:r>
              <a:rPr lang="en-US" altLang="en-US" sz="1200">
                <a:ea typeface="MS PGothic" panose="020B0600070205080204" pitchFamily="34" charset="-128"/>
              </a:rPr>
              <a:t>.</a:t>
            </a:r>
            <a:endParaRPr lang="en-US" altLang="en-US" sz="1700">
              <a:ea typeface="MS PGothic" panose="020B0600070205080204" pitchFamily="34" charset="-128"/>
            </a:endParaRPr>
          </a:p>
          <a:p>
            <a:pPr eaLnBrk="1" hangingPunct="1">
              <a:lnSpc>
                <a:spcPct val="90000"/>
              </a:lnSpc>
            </a:pPr>
            <a:r>
              <a:rPr lang="en-US" altLang="en-US" b="1">
                <a:ea typeface="MS PGothic" panose="020B0600070205080204" pitchFamily="34" charset="-128"/>
              </a:rPr>
              <a:t>DEFNYDDIWCH PRIF LLYTHRYNAU YN UNIG PAN ANGEN. MAE'N ANODD I DDARLLEN.</a:t>
            </a:r>
          </a:p>
          <a:p>
            <a:pPr eaLnBrk="1" hangingPunct="1">
              <a:lnSpc>
                <a:spcPct val="90000"/>
              </a:lnSpc>
            </a:pPr>
            <a:r>
              <a:rPr lang="en-US" altLang="en-US" err="1">
                <a:ea typeface="MS PGothic" panose="020B0600070205080204" pitchFamily="34" charset="-128"/>
              </a:rPr>
              <a:t>Peidiwch</a:t>
            </a:r>
            <a:r>
              <a:rPr lang="en-US" altLang="en-US">
                <a:ea typeface="MS PGothic" panose="020B0600070205080204" pitchFamily="34" charset="-128"/>
              </a:rPr>
              <a:t> â </a:t>
            </a:r>
            <a:r>
              <a:rPr lang="en-US" altLang="en-US" err="1">
                <a:ea typeface="MS PGothic" panose="020B0600070205080204" pitchFamily="34" charset="-128"/>
              </a:rPr>
              <a:t>defnyddio</a:t>
            </a:r>
            <a:r>
              <a:rPr lang="en-US" altLang="en-US">
                <a:ea typeface="MS PGothic" panose="020B0600070205080204" pitchFamily="34" charset="-128"/>
              </a:rPr>
              <a:t> </a:t>
            </a:r>
            <a:r>
              <a:rPr lang="en-US" altLang="en-US" err="1">
                <a:ea typeface="MS PGothic" panose="020B0600070205080204" pitchFamily="34" charset="-128"/>
              </a:rPr>
              <a:t>trawsnewidiadau</a:t>
            </a:r>
            <a:r>
              <a:rPr lang="en-US" altLang="en-US">
                <a:ea typeface="MS PGothic" panose="020B0600070205080204" pitchFamily="34" charset="-128"/>
              </a:rPr>
              <a:t> </a:t>
            </a:r>
            <a:r>
              <a:rPr lang="en-US" altLang="en-US" err="1">
                <a:ea typeface="MS PGothic" panose="020B0600070205080204" pitchFamily="34" charset="-128"/>
              </a:rPr>
              <a:t>cymhleth</a:t>
            </a:r>
            <a:r>
              <a:rPr lang="en-US" altLang="en-US">
                <a:ea typeface="MS PGothic" panose="020B0600070205080204" pitchFamily="34" charset="-128"/>
              </a:rPr>
              <a:t> / </a:t>
            </a:r>
            <a:r>
              <a:rPr lang="en-US" altLang="en-US" err="1">
                <a:ea typeface="MS PGothic" panose="020B0600070205080204" pitchFamily="34" charset="-128"/>
              </a:rPr>
              <a:t>tynnu</a:t>
            </a:r>
            <a:r>
              <a:rPr lang="en-US" altLang="en-US">
                <a:ea typeface="MS PGothic" panose="020B0600070205080204" pitchFamily="34" charset="-128"/>
              </a:rPr>
              <a:t> </a:t>
            </a:r>
            <a:r>
              <a:rPr lang="en-US" altLang="en-US" err="1">
                <a:ea typeface="MS PGothic" panose="020B0600070205080204" pitchFamily="34" charset="-128"/>
              </a:rPr>
              <a:t>sylw</a:t>
            </a:r>
            <a:r>
              <a:rPr lang="en-US" altLang="en-US">
                <a:ea typeface="MS PGothic" panose="020B0600070205080204" pitchFamily="34" charset="-128"/>
              </a:rPr>
              <a:t>.</a:t>
            </a:r>
          </a:p>
          <a:p>
            <a:pPr eaLnBrk="1" hangingPunct="1">
              <a:lnSpc>
                <a:spcPct val="90000"/>
              </a:lnSpc>
            </a:pPr>
            <a:r>
              <a:rPr lang="en-US" altLang="en-US" err="1">
                <a:latin typeface="Haettenschweiler" panose="020B0706040902060204" pitchFamily="34" charset="0"/>
                <a:ea typeface="MS PGothic" panose="020B0600070205080204" pitchFamily="34" charset="-128"/>
              </a:rPr>
              <a:t>Peidiwch</a:t>
            </a:r>
            <a:r>
              <a:rPr lang="en-US" altLang="en-US">
                <a:latin typeface="Haettenschweiler" panose="020B0706040902060204" pitchFamily="34" charset="0"/>
                <a:ea typeface="MS PGothic" panose="020B0600070205080204" pitchFamily="34" charset="-128"/>
              </a:rPr>
              <a:t> â </a:t>
            </a:r>
            <a:r>
              <a:rPr lang="en-US" altLang="en-US" err="1">
                <a:latin typeface="Haettenschweiler" panose="020B0706040902060204" pitchFamily="34" charset="0"/>
                <a:ea typeface="MS PGothic" panose="020B0600070205080204" pitchFamily="34" charset="-128"/>
              </a:rPr>
              <a:t>defnyddio</a:t>
            </a:r>
            <a:r>
              <a:rPr lang="en-US" altLang="en-US">
                <a:latin typeface="Haettenschweiler" panose="020B0706040902060204" pitchFamily="34" charset="0"/>
                <a:ea typeface="MS PGothic" panose="020B0600070205080204" pitchFamily="34" charset="-128"/>
              </a:rPr>
              <a:t> </a:t>
            </a:r>
            <a:r>
              <a:rPr lang="en-US" altLang="en-US" err="1">
                <a:latin typeface="Haettenschweiler" panose="020B0706040902060204" pitchFamily="34" charset="0"/>
                <a:ea typeface="MS PGothic" panose="020B0600070205080204" pitchFamily="34" charset="-128"/>
              </a:rPr>
              <a:t>ffont</a:t>
            </a:r>
            <a:r>
              <a:rPr lang="en-US" altLang="en-US">
                <a:latin typeface="Haettenschweiler" panose="020B0706040902060204" pitchFamily="34" charset="0"/>
                <a:ea typeface="MS PGothic" panose="020B0600070205080204" pitchFamily="34" charset="-128"/>
              </a:rPr>
              <a:t> </a:t>
            </a:r>
            <a:r>
              <a:rPr lang="en-US" altLang="en-US" err="1">
                <a:latin typeface="Haettenschweiler" panose="020B0706040902060204" pitchFamily="34" charset="0"/>
                <a:ea typeface="MS PGothic" panose="020B0600070205080204" pitchFamily="34" charset="-128"/>
              </a:rPr>
              <a:t>cymhleth</a:t>
            </a:r>
            <a:r>
              <a:rPr lang="en-US" altLang="en-US">
                <a:latin typeface="Haettenschweiler" panose="020B0706040902060204" pitchFamily="34" charset="0"/>
                <a:ea typeface="MS PGothic" panose="020B0600070205080204" pitchFamily="34" charset="-128"/>
              </a:rPr>
              <a:t>. </a:t>
            </a:r>
            <a:r>
              <a:rPr lang="en-US" altLang="en-US" err="1">
                <a:ea typeface="MS PGothic" panose="020B0600070205080204" pitchFamily="34" charset="-128"/>
              </a:rPr>
              <a:t>Cadwch</a:t>
            </a:r>
            <a:r>
              <a:rPr lang="en-US" altLang="en-US">
                <a:ea typeface="MS PGothic" panose="020B0600070205080204" pitchFamily="34" charset="-128"/>
              </a:rPr>
              <a:t> at </a:t>
            </a:r>
            <a:r>
              <a:rPr lang="en-US" altLang="en-US" err="1">
                <a:ea typeface="MS PGothic" panose="020B0600070205080204" pitchFamily="34" charset="-128"/>
              </a:rPr>
              <a:t>ffontiau</a:t>
            </a:r>
            <a:r>
              <a:rPr lang="en-US" altLang="en-US">
                <a:ea typeface="MS PGothic" panose="020B0600070205080204" pitchFamily="34" charset="-128"/>
              </a:rPr>
              <a:t> sans serif (</a:t>
            </a:r>
            <a:r>
              <a:rPr lang="en-US" altLang="en-US" err="1">
                <a:ea typeface="MS PGothic" panose="020B0600070205080204" pitchFamily="34" charset="-128"/>
              </a:rPr>
              <a:t>heb</a:t>
            </a:r>
            <a:r>
              <a:rPr lang="en-US" altLang="en-US">
                <a:ea typeface="MS PGothic" panose="020B0600070205080204" pitchFamily="34" charset="-128"/>
              </a:rPr>
              <a:t> twiddles) </a:t>
            </a:r>
            <a:r>
              <a:rPr lang="en-US" altLang="en-US" err="1">
                <a:ea typeface="MS PGothic" panose="020B0600070205080204" pitchFamily="34" charset="-128"/>
              </a:rPr>
              <a:t>fel</a:t>
            </a:r>
            <a:r>
              <a:rPr lang="en-US" altLang="en-US">
                <a:ea typeface="MS PGothic" panose="020B0600070205080204" pitchFamily="34" charset="-128"/>
              </a:rPr>
              <a:t> arial, Verdana a </a:t>
            </a:r>
            <a:r>
              <a:rPr lang="en-US" altLang="en-US" err="1">
                <a:ea typeface="MS PGothic" panose="020B0600070205080204" pitchFamily="34" charset="-128"/>
              </a:rPr>
              <a:t>tahoma</a:t>
            </a:r>
            <a:r>
              <a:rPr lang="en-US" altLang="en-US">
                <a:ea typeface="MS PGothic" panose="020B0600070205080204" pitchFamily="34" charset="-128"/>
              </a:rPr>
              <a:t>.</a:t>
            </a:r>
            <a:endParaRPr lang="en-GB" altLang="en-US">
              <a:ea typeface="MS PGothic" panose="020B0600070205080204" pitchFamily="34" charset="-128"/>
            </a:endParaRPr>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9" presetClass="entr" presetSubtype="10" fill="hold" nodeType="clickEffect">
                                  <p:stCondLst>
                                    <p:cond delay="0"/>
                                  </p:stCondLst>
                                  <p:childTnLst>
                                    <p:set>
                                      <p:cBhvr>
                                        <p:cTn id="6" dur="1" fill="hold">
                                          <p:stCondLst>
                                            <p:cond delay="0"/>
                                          </p:stCondLst>
                                        </p:cTn>
                                        <p:tgtEl>
                                          <p:spTgt spid="174083">
                                            <p:txEl>
                                              <p:pRg st="2" end="2"/>
                                            </p:txEl>
                                          </p:spTgt>
                                        </p:tgtEl>
                                        <p:attrNameLst>
                                          <p:attrName>style.visibility</p:attrName>
                                        </p:attrNameLst>
                                      </p:cBhvr>
                                      <p:to>
                                        <p:strVal val="visible"/>
                                      </p:to>
                                    </p:set>
                                    <p:anim calcmode="lin" valueType="num">
                                      <p:cBhvr>
                                        <p:cTn id="7" dur="5000" fill="hold"/>
                                        <p:tgtEl>
                                          <p:spTgt spid="174083">
                                            <p:txEl>
                                              <p:pRg st="2" end="2"/>
                                            </p:txEl>
                                          </p:spTgt>
                                        </p:tgtEl>
                                        <p:attrNameLst>
                                          <p:attrName>ppt_w</p:attrName>
                                        </p:attrNameLst>
                                      </p:cBhvr>
                                      <p:tavLst>
                                        <p:tav tm="0" fmla="#ppt_w*sin(2.5*pi*$)">
                                          <p:val>
                                            <p:fltVal val="0"/>
                                          </p:val>
                                        </p:tav>
                                        <p:tav tm="100000">
                                          <p:val>
                                            <p:fltVal val="1"/>
                                          </p:val>
                                        </p:tav>
                                      </p:tavLst>
                                    </p:anim>
                                    <p:anim calcmode="lin" valueType="num">
                                      <p:cBhvr>
                                        <p:cTn id="8" dur="5000" fill="hold"/>
                                        <p:tgtEl>
                                          <p:spTgt spid="17408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a:extLst>
              <a:ext uri="{FF2B5EF4-FFF2-40B4-BE49-F238E27FC236}">
                <a16:creationId xmlns:a16="http://schemas.microsoft.com/office/drawing/2014/main" id="{185B4DCF-9233-2412-EED4-9D8A2ED7240F}"/>
              </a:ext>
            </a:extLst>
          </p:cNvPr>
          <p:cNvSpPr>
            <a:spLocks noGrp="1"/>
          </p:cNvSpPr>
          <p:nvPr>
            <p:ph type="title"/>
          </p:nvPr>
        </p:nvSpPr>
        <p:spPr>
          <a:xfrm>
            <a:off x="849677" y="-71845"/>
            <a:ext cx="7773987" cy="1143000"/>
          </a:xfrm>
        </p:spPr>
        <p:txBody>
          <a:bodyPr/>
          <a:lstStyle/>
          <a:p>
            <a:pPr eaLnBrk="1" hangingPunct="1"/>
            <a:r>
              <a:rPr lang="en-GB" altLang="en-US" b="1">
                <a:solidFill>
                  <a:schemeClr val="bg1"/>
                </a:solidFill>
                <a:latin typeface="Helvetica" panose="020B0604020202020204" pitchFamily="34" charset="0"/>
                <a:cs typeface="Helvetica" panose="020B0604020202020204" pitchFamily="34" charset="0"/>
              </a:rPr>
              <a:t>Font and Transition</a:t>
            </a:r>
          </a:p>
        </p:txBody>
      </p:sp>
      <p:sp>
        <p:nvSpPr>
          <p:cNvPr id="174083" name="Rectangle 3">
            <a:extLst>
              <a:ext uri="{FF2B5EF4-FFF2-40B4-BE49-F238E27FC236}">
                <a16:creationId xmlns:a16="http://schemas.microsoft.com/office/drawing/2014/main" id="{53E4ACBB-AC6B-7A07-8C3D-5CB15360EFED}"/>
              </a:ext>
            </a:extLst>
          </p:cNvPr>
          <p:cNvSpPr>
            <a:spLocks noGrp="1" noChangeArrowheads="1"/>
          </p:cNvSpPr>
          <p:nvPr>
            <p:ph idx="1"/>
          </p:nvPr>
        </p:nvSpPr>
        <p:spPr>
          <a:xfrm>
            <a:off x="2209800" y="1268414"/>
            <a:ext cx="7772400" cy="4217987"/>
          </a:xfrm>
        </p:spPr>
        <p:txBody>
          <a:bodyPr rtlCol="0">
            <a:normAutofit lnSpcReduction="10000"/>
          </a:bodyPr>
          <a:lstStyle/>
          <a:p>
            <a:pPr eaLnBrk="1" fontAlgn="auto" hangingPunct="1">
              <a:lnSpc>
                <a:spcPct val="90000"/>
              </a:lnSpc>
              <a:spcAft>
                <a:spcPts val="0"/>
              </a:spcAft>
              <a:defRPr/>
            </a:pPr>
            <a:r>
              <a:rPr lang="en-US" altLang="en-US" sz="1200"/>
              <a:t>If you use a small font, your audience won’t be able to read what you have written.</a:t>
            </a:r>
          </a:p>
          <a:p>
            <a:pPr eaLnBrk="1" fontAlgn="auto" hangingPunct="1">
              <a:lnSpc>
                <a:spcPct val="90000"/>
              </a:lnSpc>
              <a:spcAft>
                <a:spcPts val="0"/>
              </a:spcAft>
              <a:defRPr/>
            </a:pPr>
            <a:endParaRPr lang="en-US" altLang="en-US" sz="1700"/>
          </a:p>
          <a:p>
            <a:pPr eaLnBrk="1" fontAlgn="auto" hangingPunct="1">
              <a:lnSpc>
                <a:spcPct val="90000"/>
              </a:lnSpc>
              <a:spcAft>
                <a:spcPts val="0"/>
              </a:spcAft>
              <a:defRPr/>
            </a:pPr>
            <a:r>
              <a:rPr lang="en-US" altLang="en-US" b="1"/>
              <a:t>CAPITALIZE ONLY WHEN NECESSARY.  IT IS DIFFICULT TO READ.</a:t>
            </a:r>
          </a:p>
          <a:p>
            <a:pPr eaLnBrk="1" fontAlgn="auto" hangingPunct="1">
              <a:lnSpc>
                <a:spcPct val="90000"/>
              </a:lnSpc>
              <a:spcAft>
                <a:spcPts val="0"/>
              </a:spcAft>
              <a:defRPr/>
            </a:pPr>
            <a:endParaRPr lang="en-US" altLang="en-US" b="1"/>
          </a:p>
          <a:p>
            <a:pPr eaLnBrk="1" fontAlgn="auto" hangingPunct="1">
              <a:lnSpc>
                <a:spcPct val="90000"/>
              </a:lnSpc>
              <a:spcAft>
                <a:spcPts val="0"/>
              </a:spcAft>
              <a:defRPr/>
            </a:pPr>
            <a:r>
              <a:rPr lang="en-US" altLang="en-US"/>
              <a:t>Don’t use complicated / distracting transitions.</a:t>
            </a:r>
          </a:p>
          <a:p>
            <a:pPr eaLnBrk="1" fontAlgn="auto" hangingPunct="1">
              <a:lnSpc>
                <a:spcPct val="90000"/>
              </a:lnSpc>
              <a:spcAft>
                <a:spcPts val="0"/>
              </a:spcAft>
              <a:defRPr/>
            </a:pPr>
            <a:endParaRPr lang="en-US" altLang="en-US"/>
          </a:p>
          <a:p>
            <a:pPr eaLnBrk="1" fontAlgn="auto" hangingPunct="1">
              <a:lnSpc>
                <a:spcPct val="90000"/>
              </a:lnSpc>
              <a:spcAft>
                <a:spcPts val="0"/>
              </a:spcAft>
              <a:defRPr/>
            </a:pPr>
            <a:r>
              <a:rPr lang="en-US" altLang="en-US">
                <a:latin typeface="Haettenschweiler" panose="020B0706040902060204" pitchFamily="34" charset="0"/>
              </a:rPr>
              <a:t>Don’t use a complicated font. </a:t>
            </a:r>
            <a:r>
              <a:rPr lang="en-US" altLang="en-US"/>
              <a:t>S</a:t>
            </a:r>
            <a:r>
              <a:rPr lang="en-GB" altLang="en-US"/>
              <a:t>tick to sans serif fonts (without twiddles) like arial,</a:t>
            </a:r>
            <a:r>
              <a:rPr lang="en-GB" altLang="en-US">
                <a:latin typeface="Verdana" panose="020B0604030504040204" pitchFamily="34" charset="0"/>
              </a:rPr>
              <a:t>verdana </a:t>
            </a:r>
            <a:r>
              <a:rPr lang="en-GB" altLang="en-US"/>
              <a:t>and</a:t>
            </a:r>
            <a:r>
              <a:rPr lang="en-GB" altLang="en-US">
                <a:latin typeface="Verdana" panose="020B0604030504040204" pitchFamily="34" charset="0"/>
              </a:rPr>
              <a:t> </a:t>
            </a:r>
            <a:r>
              <a:rPr lang="en-GB" altLang="en-US">
                <a:latin typeface="Tahoma" panose="020B0604030504040204" pitchFamily="34" charset="0"/>
              </a:rPr>
              <a:t>tahoma.</a:t>
            </a:r>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9" fill="hold" nodeType="withEffect">
                                  <p:stCondLst>
                                    <p:cond delay="0"/>
                                  </p:stCondLst>
                                  <p:iterate type="lt">
                                    <p:tmPct val="10000"/>
                                  </p:iterate>
                                  <p:childTnLst>
                                    <p:set>
                                      <p:cBhvr>
                                        <p:cTn id="6" dur="1" fill="hold">
                                          <p:stCondLst>
                                            <p:cond delay="0"/>
                                          </p:stCondLst>
                                        </p:cTn>
                                        <p:tgtEl>
                                          <p:spTgt spid="174082"/>
                                        </p:tgtEl>
                                        <p:attrNameLst>
                                          <p:attrName>style.visibility</p:attrName>
                                        </p:attrNameLst>
                                      </p:cBhvr>
                                      <p:to>
                                        <p:strVal val="visible"/>
                                      </p:to>
                                    </p:set>
                                    <p:anim calcmode="lin" valueType="num">
                                      <p:cBhvr additive="base">
                                        <p:cTn id="7" dur="800" fill="hold">
                                          <p:stCondLst>
                                            <p:cond delay="0"/>
                                          </p:stCondLst>
                                        </p:cTn>
                                        <p:tgtEl>
                                          <p:spTgt spid="174082"/>
                                        </p:tgtEl>
                                        <p:attrNameLst>
                                          <p:attrName>ppt_x</p:attrName>
                                        </p:attrNameLst>
                                      </p:cBhvr>
                                      <p:tavLst>
                                        <p:tav tm="0">
                                          <p:val>
                                            <p:strVal val="0-#ppt_w/2"/>
                                          </p:val>
                                        </p:tav>
                                        <p:tav tm="100000">
                                          <p:val>
                                            <p:strVal val="#ppt_x"/>
                                          </p:val>
                                        </p:tav>
                                      </p:tavLst>
                                    </p:anim>
                                    <p:anim calcmode="lin" valueType="num">
                                      <p:cBhvr additive="base">
                                        <p:cTn id="8" dur="800" fill="hold">
                                          <p:stCondLst>
                                            <p:cond delay="0"/>
                                          </p:stCondLst>
                                        </p:cTn>
                                        <p:tgtEl>
                                          <p:spTgt spid="174082"/>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0" presetClass="entr" presetSubtype="0" fill="hold" nodeType="clickEffect">
                                  <p:stCondLst>
                                    <p:cond delay="0"/>
                                  </p:stCondLst>
                                  <p:iterate type="lt">
                                    <p:tmPct val="10000"/>
                                  </p:iterate>
                                  <p:childTnLst>
                                    <p:set>
                                      <p:cBhvr>
                                        <p:cTn id="12" dur="1" fill="hold">
                                          <p:stCondLst>
                                            <p:cond delay="0"/>
                                          </p:stCondLst>
                                        </p:cTn>
                                        <p:tgtEl>
                                          <p:spTgt spid="174083">
                                            <p:txEl>
                                              <p:pRg st="0" end="0"/>
                                            </p:txEl>
                                          </p:spTgt>
                                        </p:tgtEl>
                                        <p:attrNameLst>
                                          <p:attrName>style.visibility</p:attrName>
                                        </p:attrNameLst>
                                      </p:cBhvr>
                                      <p:to>
                                        <p:strVal val="visible"/>
                                      </p:to>
                                    </p:set>
                                    <p:animEffect transition="in" filter="fade">
                                      <p:cBhvr>
                                        <p:cTn id="13" dur="1000"/>
                                        <p:tgtEl>
                                          <p:spTgt spid="174083">
                                            <p:txEl>
                                              <p:pRg st="0" end="0"/>
                                            </p:txEl>
                                          </p:spTgt>
                                        </p:tgtEl>
                                      </p:cBhvr>
                                    </p:animEffect>
                                    <p:anim calcmode="lin" valueType="num">
                                      <p:cBhvr>
                                        <p:cTn id="14" dur="1000" fill="hold"/>
                                        <p:tgtEl>
                                          <p:spTgt spid="174083">
                                            <p:txEl>
                                              <p:pRg st="0" end="0"/>
                                            </p:txEl>
                                          </p:spTgt>
                                        </p:tgtEl>
                                        <p:attrNameLst>
                                          <p:attrName>ppt_x</p:attrName>
                                        </p:attrNameLst>
                                      </p:cBhvr>
                                      <p:tavLst>
                                        <p:tav tm="0">
                                          <p:val>
                                            <p:strVal val="#ppt_x-.1"/>
                                          </p:val>
                                        </p:tav>
                                        <p:tav tm="100000">
                                          <p:val>
                                            <p:strVal val="#ppt_x"/>
                                          </p:val>
                                        </p:tav>
                                      </p:tavLst>
                                    </p:anim>
                                    <p:anim calcmode="lin" valueType="num">
                                      <p:cBhvr>
                                        <p:cTn id="15" dur="1000" fill="hold"/>
                                        <p:tgtEl>
                                          <p:spTgt spid="1740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40" presetClass="entr" presetSubtype="0" fill="hold" nodeType="clickEffect">
                                  <p:stCondLst>
                                    <p:cond delay="0"/>
                                  </p:stCondLst>
                                  <p:iterate type="lt">
                                    <p:tmPct val="10000"/>
                                  </p:iterate>
                                  <p:childTnLst>
                                    <p:set>
                                      <p:cBhvr>
                                        <p:cTn id="19" dur="1" fill="hold">
                                          <p:stCondLst>
                                            <p:cond delay="0"/>
                                          </p:stCondLst>
                                        </p:cTn>
                                        <p:tgtEl>
                                          <p:spTgt spid="174083">
                                            <p:txEl>
                                              <p:pRg st="2" end="2"/>
                                            </p:txEl>
                                          </p:spTgt>
                                        </p:tgtEl>
                                        <p:attrNameLst>
                                          <p:attrName>style.visibility</p:attrName>
                                        </p:attrNameLst>
                                      </p:cBhvr>
                                      <p:to>
                                        <p:strVal val="visible"/>
                                      </p:to>
                                    </p:set>
                                    <p:animEffect transition="in" filter="fade">
                                      <p:cBhvr>
                                        <p:cTn id="20" dur="1000"/>
                                        <p:tgtEl>
                                          <p:spTgt spid="174083">
                                            <p:txEl>
                                              <p:pRg st="2" end="2"/>
                                            </p:txEl>
                                          </p:spTgt>
                                        </p:tgtEl>
                                      </p:cBhvr>
                                    </p:animEffect>
                                    <p:anim calcmode="lin" valueType="num">
                                      <p:cBhvr>
                                        <p:cTn id="21" dur="1000" fill="hold"/>
                                        <p:tgtEl>
                                          <p:spTgt spid="174083">
                                            <p:txEl>
                                              <p:pRg st="2" end="2"/>
                                            </p:txEl>
                                          </p:spTgt>
                                        </p:tgtEl>
                                        <p:attrNameLst>
                                          <p:attrName>ppt_x</p:attrName>
                                        </p:attrNameLst>
                                      </p:cBhvr>
                                      <p:tavLst>
                                        <p:tav tm="0">
                                          <p:val>
                                            <p:strVal val="#ppt_x-.1"/>
                                          </p:val>
                                        </p:tav>
                                        <p:tav tm="100000">
                                          <p:val>
                                            <p:strVal val="#ppt_x"/>
                                          </p:val>
                                        </p:tav>
                                      </p:tavLst>
                                    </p:anim>
                                    <p:anim calcmode="lin" valueType="num">
                                      <p:cBhvr>
                                        <p:cTn id="22" dur="1000" fill="hold"/>
                                        <p:tgtEl>
                                          <p:spTgt spid="17408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40" presetClass="entr" presetSubtype="0" fill="hold" nodeType="clickEffect">
                                  <p:stCondLst>
                                    <p:cond delay="0"/>
                                  </p:stCondLst>
                                  <p:iterate type="lt">
                                    <p:tmPct val="10000"/>
                                  </p:iterate>
                                  <p:childTnLst>
                                    <p:set>
                                      <p:cBhvr>
                                        <p:cTn id="26" dur="1" fill="hold">
                                          <p:stCondLst>
                                            <p:cond delay="0"/>
                                          </p:stCondLst>
                                        </p:cTn>
                                        <p:tgtEl>
                                          <p:spTgt spid="174083">
                                            <p:txEl>
                                              <p:pRg st="4" end="4"/>
                                            </p:txEl>
                                          </p:spTgt>
                                        </p:tgtEl>
                                        <p:attrNameLst>
                                          <p:attrName>style.visibility</p:attrName>
                                        </p:attrNameLst>
                                      </p:cBhvr>
                                      <p:to>
                                        <p:strVal val="visible"/>
                                      </p:to>
                                    </p:set>
                                    <p:animEffect transition="in" filter="fade">
                                      <p:cBhvr>
                                        <p:cTn id="27" dur="1000"/>
                                        <p:tgtEl>
                                          <p:spTgt spid="174083">
                                            <p:txEl>
                                              <p:pRg st="4" end="4"/>
                                            </p:txEl>
                                          </p:spTgt>
                                        </p:tgtEl>
                                      </p:cBhvr>
                                    </p:animEffect>
                                    <p:anim calcmode="lin" valueType="num">
                                      <p:cBhvr>
                                        <p:cTn id="28" dur="1000" fill="hold"/>
                                        <p:tgtEl>
                                          <p:spTgt spid="174083">
                                            <p:txEl>
                                              <p:pRg st="4" end="4"/>
                                            </p:txEl>
                                          </p:spTgt>
                                        </p:tgtEl>
                                        <p:attrNameLst>
                                          <p:attrName>ppt_x</p:attrName>
                                        </p:attrNameLst>
                                      </p:cBhvr>
                                      <p:tavLst>
                                        <p:tav tm="0">
                                          <p:val>
                                            <p:strVal val="#ppt_x-.1"/>
                                          </p:val>
                                        </p:tav>
                                        <p:tav tm="100000">
                                          <p:val>
                                            <p:strVal val="#ppt_x"/>
                                          </p:val>
                                        </p:tav>
                                      </p:tavLst>
                                    </p:anim>
                                    <p:anim calcmode="lin" valueType="num">
                                      <p:cBhvr>
                                        <p:cTn id="29" dur="1000" fill="hold"/>
                                        <p:tgtEl>
                                          <p:spTgt spid="17408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0" fill="hold" nodeType="clickPar">
                      <p:stCondLst>
                        <p:cond delay="indefinite"/>
                      </p:stCondLst>
                      <p:childTnLst>
                        <p:par>
                          <p:cTn id="31" fill="hold" nodeType="withGroup">
                            <p:stCondLst>
                              <p:cond delay="0"/>
                            </p:stCondLst>
                            <p:childTnLst>
                              <p:par>
                                <p:cTn id="32" presetID="40" presetClass="entr" presetSubtype="0" fill="hold" nodeType="clickEffect">
                                  <p:stCondLst>
                                    <p:cond delay="0"/>
                                  </p:stCondLst>
                                  <p:iterate type="lt">
                                    <p:tmPct val="10000"/>
                                  </p:iterate>
                                  <p:childTnLst>
                                    <p:set>
                                      <p:cBhvr>
                                        <p:cTn id="33" dur="1" fill="hold">
                                          <p:stCondLst>
                                            <p:cond delay="0"/>
                                          </p:stCondLst>
                                        </p:cTn>
                                        <p:tgtEl>
                                          <p:spTgt spid="174083">
                                            <p:txEl>
                                              <p:pRg st="6" end="6"/>
                                            </p:txEl>
                                          </p:spTgt>
                                        </p:tgtEl>
                                        <p:attrNameLst>
                                          <p:attrName>style.visibility</p:attrName>
                                        </p:attrNameLst>
                                      </p:cBhvr>
                                      <p:to>
                                        <p:strVal val="visible"/>
                                      </p:to>
                                    </p:set>
                                    <p:animEffect transition="in" filter="fade">
                                      <p:cBhvr>
                                        <p:cTn id="34" dur="1000"/>
                                        <p:tgtEl>
                                          <p:spTgt spid="174083">
                                            <p:txEl>
                                              <p:pRg st="6" end="6"/>
                                            </p:txEl>
                                          </p:spTgt>
                                        </p:tgtEl>
                                      </p:cBhvr>
                                    </p:animEffect>
                                    <p:anim calcmode="lin" valueType="num">
                                      <p:cBhvr>
                                        <p:cTn id="35" dur="1000" fill="hold"/>
                                        <p:tgtEl>
                                          <p:spTgt spid="174083">
                                            <p:txEl>
                                              <p:pRg st="6" end="6"/>
                                            </p:txEl>
                                          </p:spTgt>
                                        </p:tgtEl>
                                        <p:attrNameLst>
                                          <p:attrName>ppt_x</p:attrName>
                                        </p:attrNameLst>
                                      </p:cBhvr>
                                      <p:tavLst>
                                        <p:tav tm="0">
                                          <p:val>
                                            <p:strVal val="#ppt_x-.1"/>
                                          </p:val>
                                        </p:tav>
                                        <p:tav tm="100000">
                                          <p:val>
                                            <p:strVal val="#ppt_x"/>
                                          </p:val>
                                        </p:tav>
                                      </p:tavLst>
                                    </p:anim>
                                    <p:anim calcmode="lin" valueType="num">
                                      <p:cBhvr>
                                        <p:cTn id="36" dur="1000" fill="hold"/>
                                        <p:tgtEl>
                                          <p:spTgt spid="17408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5106" name="Rectangle 2">
            <a:extLst>
              <a:ext uri="{FF2B5EF4-FFF2-40B4-BE49-F238E27FC236}">
                <a16:creationId xmlns:a16="http://schemas.microsoft.com/office/drawing/2014/main" id="{3C425BAC-8473-A5FB-BBAA-A5DB31807509}"/>
              </a:ext>
            </a:extLst>
          </p:cNvPr>
          <p:cNvSpPr>
            <a:spLocks noGrp="1"/>
          </p:cNvSpPr>
          <p:nvPr>
            <p:ph type="title"/>
          </p:nvPr>
        </p:nvSpPr>
        <p:spPr>
          <a:xfrm>
            <a:off x="1280388" y="-49214"/>
            <a:ext cx="7989887" cy="1143000"/>
          </a:xfrm>
        </p:spPr>
        <p:txBody>
          <a:bodyPr/>
          <a:lstStyle/>
          <a:p>
            <a:pPr eaLnBrk="1" hangingPunct="1"/>
            <a:r>
              <a:rPr lang="en-GB" altLang="en-US" b="1" err="1">
                <a:solidFill>
                  <a:schemeClr val="bg1"/>
                </a:solidFill>
                <a:latin typeface="Helvetica" panose="020B0604020202020204" pitchFamily="34" charset="0"/>
                <a:ea typeface="MS PGothic" panose="020B0600070205080204" pitchFamily="34" charset="-128"/>
                <a:cs typeface="Helvetica" panose="020B0604020202020204" pitchFamily="34" charset="0"/>
              </a:rPr>
              <a:t>Defnydd</a:t>
            </a:r>
            <a:r>
              <a:rPr lang="en-GB" altLang="en-US" b="1">
                <a:solidFill>
                  <a:schemeClr val="bg1"/>
                </a:solidFill>
                <a:latin typeface="Helvetica" panose="020B0604020202020204" pitchFamily="34" charset="0"/>
                <a:ea typeface="MS PGothic" panose="020B0600070205080204" pitchFamily="34" charset="-128"/>
                <a:cs typeface="Helvetica" panose="020B0604020202020204" pitchFamily="34" charset="0"/>
              </a:rPr>
              <a:t> </a:t>
            </a:r>
            <a:r>
              <a:rPr lang="en-GB" altLang="en-US" b="1" err="1">
                <a:solidFill>
                  <a:schemeClr val="bg1"/>
                </a:solidFill>
                <a:latin typeface="Helvetica" panose="020B0604020202020204" pitchFamily="34" charset="0"/>
                <a:ea typeface="MS PGothic" panose="020B0600070205080204" pitchFamily="34" charset="-128"/>
                <a:cs typeface="Helvetica" panose="020B0604020202020204" pitchFamily="34" charset="0"/>
              </a:rPr>
              <a:t>Lliw</a:t>
            </a:r>
            <a:endParaRPr lang="en-GB" altLang="en-US" b="1">
              <a:solidFill>
                <a:schemeClr val="bg1"/>
              </a:solidFill>
              <a:latin typeface="Helvetica" panose="020B0604020202020204" pitchFamily="34" charset="0"/>
              <a:ea typeface="MS PGothic" panose="020B0600070205080204" pitchFamily="34" charset="-128"/>
              <a:cs typeface="Helvetica" panose="020B0604020202020204" pitchFamily="34" charset="0"/>
            </a:endParaRPr>
          </a:p>
        </p:txBody>
      </p:sp>
      <p:sp>
        <p:nvSpPr>
          <p:cNvPr id="175107" name="Rectangle 3">
            <a:extLst>
              <a:ext uri="{FF2B5EF4-FFF2-40B4-BE49-F238E27FC236}">
                <a16:creationId xmlns:a16="http://schemas.microsoft.com/office/drawing/2014/main" id="{7CA4DC08-81E8-1D5B-9553-CFBA9BE36509}"/>
              </a:ext>
            </a:extLst>
          </p:cNvPr>
          <p:cNvSpPr>
            <a:spLocks noGrp="1"/>
          </p:cNvSpPr>
          <p:nvPr>
            <p:ph type="body" idx="1"/>
          </p:nvPr>
        </p:nvSpPr>
        <p:spPr>
          <a:xfrm>
            <a:off x="1847851" y="1371601"/>
            <a:ext cx="8640763" cy="4392613"/>
          </a:xfrm>
        </p:spPr>
        <p:txBody>
          <a:bodyPr/>
          <a:lstStyle/>
          <a:p>
            <a:pPr eaLnBrk="1" hangingPunct="1"/>
            <a:r>
              <a:rPr lang="en-US" altLang="en-US" sz="2800">
                <a:solidFill>
                  <a:srgbClr val="FFFF00"/>
                </a:solidFill>
              </a:rPr>
              <a:t>Mae ddefnyddio lliw ffont sydd ddim yn cyferbynnu gyda'r lliw cefndir yn anodd eu darllen.</a:t>
            </a:r>
          </a:p>
          <a:p>
            <a:pPr eaLnBrk="1" hangingPunct="1"/>
            <a:r>
              <a:rPr lang="en-US" altLang="en-US" sz="2800"/>
              <a:t>Defnyddio lliw ar gyfer addurno yn </a:t>
            </a:r>
            <a:r>
              <a:rPr lang="en-US" altLang="en-US" sz="2800">
                <a:solidFill>
                  <a:srgbClr val="FF3399"/>
                </a:solidFill>
              </a:rPr>
              <a:t>tynnu sylw </a:t>
            </a:r>
            <a:r>
              <a:rPr lang="en-US" altLang="en-US" sz="2800"/>
              <a:t>ac yn </a:t>
            </a:r>
            <a:r>
              <a:rPr lang="en-US" altLang="en-US" sz="2800">
                <a:solidFill>
                  <a:srgbClr val="008000"/>
                </a:solidFill>
              </a:rPr>
              <a:t>blino</a:t>
            </a:r>
            <a:r>
              <a:rPr lang="en-US" altLang="en-US" sz="2800"/>
              <a:t>.</a:t>
            </a:r>
          </a:p>
          <a:p>
            <a:pPr eaLnBrk="1" hangingPunct="1"/>
            <a:r>
              <a:rPr lang="en-US" altLang="en-US" sz="2800">
                <a:solidFill>
                  <a:srgbClr val="FF3399"/>
                </a:solidFill>
              </a:rPr>
              <a:t>Mae’n ddiangen ddefnyddio lliw gwahanol ar gyfer pob pwynt.</a:t>
            </a:r>
          </a:p>
          <a:p>
            <a:pPr lvl="1" eaLnBrk="1" hangingPunct="1"/>
            <a:r>
              <a:rPr lang="en-US" altLang="en-US" sz="2000">
                <a:solidFill>
                  <a:srgbClr val="FF0000"/>
                </a:solidFill>
              </a:rPr>
              <a:t>Mae hefyd yn ddiangen ddefnyddio lliw gwahanol ar gyfer pwyntiau eilaidd.</a:t>
            </a:r>
          </a:p>
          <a:p>
            <a:pPr eaLnBrk="1" hangingPunct="1"/>
            <a:r>
              <a:rPr lang="en-US" altLang="en-US" sz="2800">
                <a:solidFill>
                  <a:srgbClr val="FF0000"/>
                </a:solidFill>
              </a:rPr>
              <a:t>G</a:t>
            </a:r>
            <a:r>
              <a:rPr lang="en-US" altLang="en-US" sz="2800">
                <a:solidFill>
                  <a:srgbClr val="FFFF00"/>
                </a:solidFill>
              </a:rPr>
              <a:t>a</a:t>
            </a:r>
            <a:r>
              <a:rPr lang="en-US" altLang="en-US" sz="2800">
                <a:solidFill>
                  <a:srgbClr val="0000FF"/>
                </a:solidFill>
              </a:rPr>
              <a:t>ll</a:t>
            </a:r>
            <a:r>
              <a:rPr lang="en-US" altLang="en-US" sz="2800">
                <a:solidFill>
                  <a:srgbClr val="FF0000"/>
                </a:solidFill>
              </a:rPr>
              <a:t> </a:t>
            </a:r>
            <a:r>
              <a:rPr lang="en-US" altLang="en-US" sz="2800">
                <a:solidFill>
                  <a:srgbClr val="FF3399"/>
                </a:solidFill>
              </a:rPr>
              <a:t>c</a:t>
            </a:r>
            <a:r>
              <a:rPr lang="en-US" altLang="en-US" sz="2800">
                <a:solidFill>
                  <a:srgbClr val="800000"/>
                </a:solidFill>
              </a:rPr>
              <a:t>e</a:t>
            </a:r>
            <a:r>
              <a:rPr lang="en-US" altLang="en-US" sz="2800">
                <a:solidFill>
                  <a:srgbClr val="000090"/>
                </a:solidFill>
              </a:rPr>
              <a:t>i</a:t>
            </a:r>
            <a:r>
              <a:rPr lang="en-US" altLang="en-US" sz="2800">
                <a:solidFill>
                  <a:srgbClr val="008000"/>
                </a:solidFill>
              </a:rPr>
              <a:t>s</a:t>
            </a:r>
            <a:r>
              <a:rPr lang="en-US" altLang="en-US" sz="2800">
                <a:solidFill>
                  <a:srgbClr val="FF0000"/>
                </a:solidFill>
              </a:rPr>
              <a:t>i</a:t>
            </a:r>
            <a:r>
              <a:rPr lang="en-US" altLang="en-US" sz="2800">
                <a:solidFill>
                  <a:srgbClr val="6600CC"/>
                </a:solidFill>
              </a:rPr>
              <a:t>o</a:t>
            </a:r>
            <a:r>
              <a:rPr lang="en-US" altLang="en-US" sz="2800">
                <a:solidFill>
                  <a:srgbClr val="FF0000"/>
                </a:solidFill>
              </a:rPr>
              <a:t> </a:t>
            </a:r>
            <a:r>
              <a:rPr lang="en-US" altLang="en-US" sz="2800">
                <a:solidFill>
                  <a:srgbClr val="660066"/>
                </a:solidFill>
              </a:rPr>
              <a:t>b</a:t>
            </a:r>
            <a:r>
              <a:rPr lang="en-US" altLang="en-US" sz="2800">
                <a:solidFill>
                  <a:srgbClr val="FF0000"/>
                </a:solidFill>
              </a:rPr>
              <a:t>o</a:t>
            </a:r>
            <a:r>
              <a:rPr lang="en-US" altLang="en-US" sz="2800">
                <a:solidFill>
                  <a:srgbClr val="0000FF"/>
                </a:solidFill>
              </a:rPr>
              <a:t>d</a:t>
            </a:r>
            <a:r>
              <a:rPr lang="en-US" altLang="en-US" sz="2800">
                <a:solidFill>
                  <a:srgbClr val="FF0000"/>
                </a:solidFill>
              </a:rPr>
              <a:t> </a:t>
            </a:r>
            <a:r>
              <a:rPr lang="en-US" altLang="en-US" sz="2800"/>
              <a:t>y</a:t>
            </a:r>
            <a:r>
              <a:rPr lang="en-US" altLang="en-US" sz="2800">
                <a:solidFill>
                  <a:srgbClr val="008000"/>
                </a:solidFill>
              </a:rPr>
              <a:t>n</a:t>
            </a:r>
            <a:r>
              <a:rPr lang="en-US" altLang="en-US" sz="2800">
                <a:solidFill>
                  <a:srgbClr val="FF0000"/>
                </a:solidFill>
              </a:rPr>
              <a:t> </a:t>
            </a:r>
            <a:r>
              <a:rPr lang="en-US" altLang="en-US" sz="2800">
                <a:solidFill>
                  <a:srgbClr val="FF6600"/>
                </a:solidFill>
              </a:rPr>
              <a:t>g</a:t>
            </a:r>
            <a:r>
              <a:rPr lang="en-US" altLang="en-US" sz="2800">
                <a:solidFill>
                  <a:srgbClr val="003896"/>
                </a:solidFill>
              </a:rPr>
              <a:t>r</a:t>
            </a:r>
            <a:r>
              <a:rPr lang="en-US" altLang="en-US" sz="2800">
                <a:solidFill>
                  <a:srgbClr val="008000"/>
                </a:solidFill>
              </a:rPr>
              <a:t>e</a:t>
            </a:r>
            <a:r>
              <a:rPr lang="en-US" altLang="en-US" sz="2800">
                <a:solidFill>
                  <a:srgbClr val="3366FF"/>
                </a:solidFill>
              </a:rPr>
              <a:t>a</a:t>
            </a:r>
            <a:r>
              <a:rPr lang="en-US" altLang="en-US" sz="2800">
                <a:solidFill>
                  <a:srgbClr val="FF0000"/>
                </a:solidFill>
              </a:rPr>
              <a:t>d</a:t>
            </a:r>
            <a:r>
              <a:rPr lang="en-US" altLang="en-US" sz="2800">
                <a:solidFill>
                  <a:srgbClr val="000090"/>
                </a:solidFill>
              </a:rPr>
              <a:t>i</a:t>
            </a:r>
            <a:r>
              <a:rPr lang="en-US" altLang="en-US" sz="2800">
                <a:solidFill>
                  <a:srgbClr val="800000"/>
                </a:solidFill>
              </a:rPr>
              <a:t>g</a:t>
            </a:r>
            <a:r>
              <a:rPr lang="en-US" altLang="en-US" sz="2800">
                <a:solidFill>
                  <a:srgbClr val="000090"/>
                </a:solidFill>
              </a:rPr>
              <a:t>o</a:t>
            </a:r>
            <a:r>
              <a:rPr lang="en-US" altLang="en-US" sz="2800">
                <a:solidFill>
                  <a:srgbClr val="FF6600"/>
                </a:solidFill>
              </a:rPr>
              <a:t>l </a:t>
            </a:r>
            <a:r>
              <a:rPr lang="en-US" altLang="en-US" sz="2800"/>
              <a:t>h</a:t>
            </a:r>
            <a:r>
              <a:rPr lang="en-US" altLang="en-US" sz="2800">
                <a:solidFill>
                  <a:srgbClr val="FF0000"/>
                </a:solidFill>
              </a:rPr>
              <a:t>e</a:t>
            </a:r>
            <a:r>
              <a:rPr lang="en-US" altLang="en-US" sz="2800">
                <a:solidFill>
                  <a:srgbClr val="CCFFCC"/>
                </a:solidFill>
              </a:rPr>
              <a:t>f</a:t>
            </a:r>
            <a:r>
              <a:rPr lang="en-US" altLang="en-US" sz="2800">
                <a:solidFill>
                  <a:srgbClr val="008000"/>
                </a:solidFill>
              </a:rPr>
              <a:t>y</a:t>
            </a:r>
            <a:r>
              <a:rPr lang="en-US" altLang="en-US" sz="2800">
                <a:solidFill>
                  <a:srgbClr val="800000"/>
                </a:solidFill>
              </a:rPr>
              <a:t>d</a:t>
            </a:r>
            <a:r>
              <a:rPr lang="en-US" altLang="en-US" sz="2800">
                <a:solidFill>
                  <a:srgbClr val="FF0000"/>
                </a:solidFill>
              </a:rPr>
              <a:t> </a:t>
            </a:r>
            <a:r>
              <a:rPr lang="en-US" altLang="en-US" sz="2800">
                <a:solidFill>
                  <a:srgbClr val="FF6600"/>
                </a:solidFill>
              </a:rPr>
              <a:t>f</a:t>
            </a:r>
            <a:r>
              <a:rPr lang="en-US" altLang="en-US" sz="2800">
                <a:solidFill>
                  <a:srgbClr val="800000"/>
                </a:solidFill>
              </a:rPr>
              <a:t>o</a:t>
            </a:r>
            <a:r>
              <a:rPr lang="en-US" altLang="en-US" sz="2800">
                <a:solidFill>
                  <a:schemeClr val="tx2"/>
                </a:solidFill>
              </a:rPr>
              <a:t>d</a:t>
            </a:r>
            <a:r>
              <a:rPr lang="en-US" altLang="en-US" sz="2800">
                <a:solidFill>
                  <a:srgbClr val="FF0000"/>
                </a:solidFill>
              </a:rPr>
              <a:t> y</a:t>
            </a:r>
            <a:r>
              <a:rPr lang="en-US" altLang="en-US" sz="2800">
                <a:solidFill>
                  <a:schemeClr val="accent2"/>
                </a:solidFill>
              </a:rPr>
              <a:t>n</a:t>
            </a:r>
            <a:r>
              <a:rPr lang="en-US" altLang="en-US" sz="2800">
                <a:solidFill>
                  <a:srgbClr val="FF0000"/>
                </a:solidFill>
              </a:rPr>
              <a:t> </a:t>
            </a:r>
            <a:r>
              <a:rPr lang="en-US" altLang="en-US" sz="2800">
                <a:solidFill>
                  <a:srgbClr val="000090"/>
                </a:solidFill>
              </a:rPr>
              <a:t>d</a:t>
            </a:r>
            <a:r>
              <a:rPr lang="en-US" altLang="en-US" sz="2800">
                <a:solidFill>
                  <a:srgbClr val="008000"/>
                </a:solidFill>
              </a:rPr>
              <a:t>d</a:t>
            </a:r>
            <a:r>
              <a:rPr lang="en-US" altLang="en-US" sz="2800">
                <a:solidFill>
                  <a:srgbClr val="660066"/>
                </a:solidFill>
              </a:rPr>
              <a:t>r</a:t>
            </a:r>
            <a:r>
              <a:rPr lang="en-US" altLang="en-US" sz="2800">
                <a:solidFill>
                  <a:srgbClr val="FF0000"/>
                </a:solidFill>
              </a:rPr>
              <a:t>w</a:t>
            </a:r>
            <a:r>
              <a:rPr lang="en-US" altLang="en-US" sz="2800">
                <a:solidFill>
                  <a:srgbClr val="008000"/>
                </a:solidFill>
              </a:rPr>
              <a:t>g</a:t>
            </a:r>
            <a:r>
              <a:rPr lang="en-US" altLang="en-US" sz="2800">
                <a:solidFill>
                  <a:srgbClr val="FF0000"/>
                </a:solidFill>
              </a:rPr>
              <a:t>.</a:t>
            </a:r>
            <a:endParaRPr lang="en-US" altLang="en-US" sz="2800"/>
          </a:p>
          <a:p>
            <a:pPr eaLnBrk="1" hangingPunct="1"/>
            <a:endParaRPr lang="en-GB"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175106"/>
                                        </p:tgtEl>
                                        <p:attrNameLst>
                                          <p:attrName>style.visibility</p:attrName>
                                        </p:attrNameLst>
                                      </p:cBhvr>
                                      <p:to>
                                        <p:strVal val="visible"/>
                                      </p:to>
                                    </p:set>
                                    <p:anim calcmode="lin" valueType="num">
                                      <p:cBhvr>
                                        <p:cTn id="7" dur="500" fill="hold"/>
                                        <p:tgtEl>
                                          <p:spTgt spid="175106"/>
                                        </p:tgtEl>
                                        <p:attrNameLst>
                                          <p:attrName>ppt_w</p:attrName>
                                        </p:attrNameLst>
                                      </p:cBhvr>
                                      <p:tavLst>
                                        <p:tav tm="0">
                                          <p:val>
                                            <p:fltVal val="0"/>
                                          </p:val>
                                        </p:tav>
                                        <p:tav tm="100000">
                                          <p:val>
                                            <p:strVal val="#ppt_w"/>
                                          </p:val>
                                        </p:tav>
                                      </p:tavLst>
                                    </p:anim>
                                    <p:anim calcmode="lin" valueType="num">
                                      <p:cBhvr>
                                        <p:cTn id="8" dur="500" fill="hold"/>
                                        <p:tgtEl>
                                          <p:spTgt spid="175106"/>
                                        </p:tgtEl>
                                        <p:attrNameLst>
                                          <p:attrName>ppt_h</p:attrName>
                                        </p:attrNameLst>
                                      </p:cBhvr>
                                      <p:tavLst>
                                        <p:tav tm="0">
                                          <p:val>
                                            <p:fltVal val="0"/>
                                          </p:val>
                                        </p:tav>
                                        <p:tav tm="100000">
                                          <p:val>
                                            <p:strVal val="#ppt_h"/>
                                          </p:val>
                                        </p:tav>
                                      </p:tavLst>
                                    </p:anim>
                                    <p:anim calcmode="lin" valueType="num">
                                      <p:cBhvr>
                                        <p:cTn id="9" dur="500" fill="hold"/>
                                        <p:tgtEl>
                                          <p:spTgt spid="175106"/>
                                        </p:tgtEl>
                                        <p:attrNameLst>
                                          <p:attrName>style.rotation</p:attrName>
                                        </p:attrNameLst>
                                      </p:cBhvr>
                                      <p:tavLst>
                                        <p:tav tm="0">
                                          <p:val>
                                            <p:fltVal val="360"/>
                                          </p:val>
                                        </p:tav>
                                        <p:tav tm="100000">
                                          <p:val>
                                            <p:fltVal val="0"/>
                                          </p:val>
                                        </p:tav>
                                      </p:tavLst>
                                    </p:anim>
                                    <p:animEffect transition="in" filter="fade">
                                      <p:cBhvr>
                                        <p:cTn id="10" dur="500"/>
                                        <p:tgtEl>
                                          <p:spTgt spid="175106"/>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49" presetClass="entr" presetSubtype="0" decel="100000" fill="hold" nodeType="clickEffect">
                                  <p:stCondLst>
                                    <p:cond delay="0"/>
                                  </p:stCondLst>
                                  <p:iterate type="lt">
                                    <p:tmPct val="10000"/>
                                  </p:iterate>
                                  <p:childTnLst>
                                    <p:set>
                                      <p:cBhvr>
                                        <p:cTn id="14" dur="1" fill="hold">
                                          <p:stCondLst>
                                            <p:cond delay="0"/>
                                          </p:stCondLst>
                                        </p:cTn>
                                        <p:tgtEl>
                                          <p:spTgt spid="175107">
                                            <p:txEl>
                                              <p:pRg st="0" end="0"/>
                                            </p:txEl>
                                          </p:spTgt>
                                        </p:tgtEl>
                                        <p:attrNameLst>
                                          <p:attrName>style.visibility</p:attrName>
                                        </p:attrNameLst>
                                      </p:cBhvr>
                                      <p:to>
                                        <p:strVal val="visible"/>
                                      </p:to>
                                    </p:set>
                                    <p:anim calcmode="lin" valueType="num">
                                      <p:cBhvr>
                                        <p:cTn id="15" dur="500" fill="hold"/>
                                        <p:tgtEl>
                                          <p:spTgt spid="175107">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175107">
                                            <p:txEl>
                                              <p:pRg st="0" end="0"/>
                                            </p:txEl>
                                          </p:spTgt>
                                        </p:tgtEl>
                                        <p:attrNameLst>
                                          <p:attrName>ppt_h</p:attrName>
                                        </p:attrNameLst>
                                      </p:cBhvr>
                                      <p:tavLst>
                                        <p:tav tm="0">
                                          <p:val>
                                            <p:fltVal val="0"/>
                                          </p:val>
                                        </p:tav>
                                        <p:tav tm="100000">
                                          <p:val>
                                            <p:strVal val="#ppt_h"/>
                                          </p:val>
                                        </p:tav>
                                      </p:tavLst>
                                    </p:anim>
                                    <p:anim calcmode="lin" valueType="num">
                                      <p:cBhvr>
                                        <p:cTn id="17" dur="500" fill="hold"/>
                                        <p:tgtEl>
                                          <p:spTgt spid="175107">
                                            <p:txEl>
                                              <p:pRg st="0" end="0"/>
                                            </p:txEl>
                                          </p:spTgt>
                                        </p:tgtEl>
                                        <p:attrNameLst>
                                          <p:attrName>style.rotation</p:attrName>
                                        </p:attrNameLst>
                                      </p:cBhvr>
                                      <p:tavLst>
                                        <p:tav tm="0">
                                          <p:val>
                                            <p:fltVal val="360"/>
                                          </p:val>
                                        </p:tav>
                                        <p:tav tm="100000">
                                          <p:val>
                                            <p:fltVal val="0"/>
                                          </p:val>
                                        </p:tav>
                                      </p:tavLst>
                                    </p:anim>
                                    <p:animEffect transition="in" filter="fade">
                                      <p:cBhvr>
                                        <p:cTn id="18" dur="500"/>
                                        <p:tgtEl>
                                          <p:spTgt spid="175107">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49" presetClass="entr" presetSubtype="0" decel="100000" fill="hold" nodeType="clickEffect">
                                  <p:stCondLst>
                                    <p:cond delay="0"/>
                                  </p:stCondLst>
                                  <p:iterate type="lt">
                                    <p:tmPct val="10000"/>
                                  </p:iterate>
                                  <p:childTnLst>
                                    <p:set>
                                      <p:cBhvr>
                                        <p:cTn id="22" dur="1" fill="hold">
                                          <p:stCondLst>
                                            <p:cond delay="0"/>
                                          </p:stCondLst>
                                        </p:cTn>
                                        <p:tgtEl>
                                          <p:spTgt spid="175107">
                                            <p:txEl>
                                              <p:pRg st="1" end="1"/>
                                            </p:txEl>
                                          </p:spTgt>
                                        </p:tgtEl>
                                        <p:attrNameLst>
                                          <p:attrName>style.visibility</p:attrName>
                                        </p:attrNameLst>
                                      </p:cBhvr>
                                      <p:to>
                                        <p:strVal val="visible"/>
                                      </p:to>
                                    </p:set>
                                    <p:anim calcmode="lin" valueType="num">
                                      <p:cBhvr>
                                        <p:cTn id="23" dur="500" fill="hold"/>
                                        <p:tgtEl>
                                          <p:spTgt spid="175107">
                                            <p:txEl>
                                              <p:pRg st="1" end="1"/>
                                            </p:txEl>
                                          </p:spTgt>
                                        </p:tgtEl>
                                        <p:attrNameLst>
                                          <p:attrName>ppt_w</p:attrName>
                                        </p:attrNameLst>
                                      </p:cBhvr>
                                      <p:tavLst>
                                        <p:tav tm="0">
                                          <p:val>
                                            <p:fltVal val="0"/>
                                          </p:val>
                                        </p:tav>
                                        <p:tav tm="100000">
                                          <p:val>
                                            <p:strVal val="#ppt_w"/>
                                          </p:val>
                                        </p:tav>
                                      </p:tavLst>
                                    </p:anim>
                                    <p:anim calcmode="lin" valueType="num">
                                      <p:cBhvr>
                                        <p:cTn id="24" dur="500" fill="hold"/>
                                        <p:tgtEl>
                                          <p:spTgt spid="175107">
                                            <p:txEl>
                                              <p:pRg st="1" end="1"/>
                                            </p:txEl>
                                          </p:spTgt>
                                        </p:tgtEl>
                                        <p:attrNameLst>
                                          <p:attrName>ppt_h</p:attrName>
                                        </p:attrNameLst>
                                      </p:cBhvr>
                                      <p:tavLst>
                                        <p:tav tm="0">
                                          <p:val>
                                            <p:fltVal val="0"/>
                                          </p:val>
                                        </p:tav>
                                        <p:tav tm="100000">
                                          <p:val>
                                            <p:strVal val="#ppt_h"/>
                                          </p:val>
                                        </p:tav>
                                      </p:tavLst>
                                    </p:anim>
                                    <p:anim calcmode="lin" valueType="num">
                                      <p:cBhvr>
                                        <p:cTn id="25" dur="500" fill="hold"/>
                                        <p:tgtEl>
                                          <p:spTgt spid="175107">
                                            <p:txEl>
                                              <p:pRg st="1" end="1"/>
                                            </p:txEl>
                                          </p:spTgt>
                                        </p:tgtEl>
                                        <p:attrNameLst>
                                          <p:attrName>style.rotation</p:attrName>
                                        </p:attrNameLst>
                                      </p:cBhvr>
                                      <p:tavLst>
                                        <p:tav tm="0">
                                          <p:val>
                                            <p:fltVal val="360"/>
                                          </p:val>
                                        </p:tav>
                                        <p:tav tm="100000">
                                          <p:val>
                                            <p:fltVal val="0"/>
                                          </p:val>
                                        </p:tav>
                                      </p:tavLst>
                                    </p:anim>
                                    <p:animEffect transition="in" filter="fade">
                                      <p:cBhvr>
                                        <p:cTn id="26" dur="500"/>
                                        <p:tgtEl>
                                          <p:spTgt spid="175107">
                                            <p:txEl>
                                              <p:pRg st="1" end="1"/>
                                            </p:txEl>
                                          </p:spTgt>
                                        </p:tgtEl>
                                      </p:cBhvr>
                                    </p:animEffect>
                                  </p:childTnLst>
                                </p:cTn>
                              </p:par>
                              <p:par>
                                <p:cTn id="27" presetID="49" presetClass="entr" presetSubtype="0" decel="100000" fill="hold" nodeType="withEffect">
                                  <p:stCondLst>
                                    <p:cond delay="0"/>
                                  </p:stCondLst>
                                  <p:iterate type="lt">
                                    <p:tmPct val="10000"/>
                                  </p:iterate>
                                  <p:childTnLst>
                                    <p:set>
                                      <p:cBhvr>
                                        <p:cTn id="28" dur="1" fill="hold">
                                          <p:stCondLst>
                                            <p:cond delay="0"/>
                                          </p:stCondLst>
                                        </p:cTn>
                                        <p:tgtEl>
                                          <p:spTgt spid="175107">
                                            <p:txEl>
                                              <p:pRg st="2" end="2"/>
                                            </p:txEl>
                                          </p:spTgt>
                                        </p:tgtEl>
                                        <p:attrNameLst>
                                          <p:attrName>style.visibility</p:attrName>
                                        </p:attrNameLst>
                                      </p:cBhvr>
                                      <p:to>
                                        <p:strVal val="visible"/>
                                      </p:to>
                                    </p:set>
                                    <p:anim calcmode="lin" valueType="num">
                                      <p:cBhvr>
                                        <p:cTn id="29" dur="500" fill="hold"/>
                                        <p:tgtEl>
                                          <p:spTgt spid="175107">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175107">
                                            <p:txEl>
                                              <p:pRg st="2" end="2"/>
                                            </p:txEl>
                                          </p:spTgt>
                                        </p:tgtEl>
                                        <p:attrNameLst>
                                          <p:attrName>ppt_h</p:attrName>
                                        </p:attrNameLst>
                                      </p:cBhvr>
                                      <p:tavLst>
                                        <p:tav tm="0">
                                          <p:val>
                                            <p:fltVal val="0"/>
                                          </p:val>
                                        </p:tav>
                                        <p:tav tm="100000">
                                          <p:val>
                                            <p:strVal val="#ppt_h"/>
                                          </p:val>
                                        </p:tav>
                                      </p:tavLst>
                                    </p:anim>
                                    <p:anim calcmode="lin" valueType="num">
                                      <p:cBhvr>
                                        <p:cTn id="31" dur="500" fill="hold"/>
                                        <p:tgtEl>
                                          <p:spTgt spid="175107">
                                            <p:txEl>
                                              <p:pRg st="2" end="2"/>
                                            </p:txEl>
                                          </p:spTgt>
                                        </p:tgtEl>
                                        <p:attrNameLst>
                                          <p:attrName>style.rotation</p:attrName>
                                        </p:attrNameLst>
                                      </p:cBhvr>
                                      <p:tavLst>
                                        <p:tav tm="0">
                                          <p:val>
                                            <p:fltVal val="360"/>
                                          </p:val>
                                        </p:tav>
                                        <p:tav tm="100000">
                                          <p:val>
                                            <p:fltVal val="0"/>
                                          </p:val>
                                        </p:tav>
                                      </p:tavLst>
                                    </p:anim>
                                    <p:animEffect transition="in" filter="fade">
                                      <p:cBhvr>
                                        <p:cTn id="32" dur="500"/>
                                        <p:tgtEl>
                                          <p:spTgt spid="175107">
                                            <p:txEl>
                                              <p:pRg st="2" end="2"/>
                                            </p:txEl>
                                          </p:spTgt>
                                        </p:tgtEl>
                                      </p:cBhvr>
                                    </p:animEffect>
                                  </p:childTnLst>
                                </p:cTn>
                              </p:par>
                              <p:par>
                                <p:cTn id="33" presetID="49" presetClass="entr" presetSubtype="0" decel="100000" fill="hold" nodeType="withEffect">
                                  <p:stCondLst>
                                    <p:cond delay="0"/>
                                  </p:stCondLst>
                                  <p:iterate type="lt">
                                    <p:tmPct val="10000"/>
                                  </p:iterate>
                                  <p:childTnLst>
                                    <p:set>
                                      <p:cBhvr>
                                        <p:cTn id="34" dur="1" fill="hold">
                                          <p:stCondLst>
                                            <p:cond delay="0"/>
                                          </p:stCondLst>
                                        </p:cTn>
                                        <p:tgtEl>
                                          <p:spTgt spid="175107">
                                            <p:txEl>
                                              <p:pRg st="3" end="3"/>
                                            </p:txEl>
                                          </p:spTgt>
                                        </p:tgtEl>
                                        <p:attrNameLst>
                                          <p:attrName>style.visibility</p:attrName>
                                        </p:attrNameLst>
                                      </p:cBhvr>
                                      <p:to>
                                        <p:strVal val="visible"/>
                                      </p:to>
                                    </p:set>
                                    <p:anim calcmode="lin" valueType="num">
                                      <p:cBhvr>
                                        <p:cTn id="35" dur="500" fill="hold"/>
                                        <p:tgtEl>
                                          <p:spTgt spid="175107">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175107">
                                            <p:txEl>
                                              <p:pRg st="3" end="3"/>
                                            </p:txEl>
                                          </p:spTgt>
                                        </p:tgtEl>
                                        <p:attrNameLst>
                                          <p:attrName>ppt_h</p:attrName>
                                        </p:attrNameLst>
                                      </p:cBhvr>
                                      <p:tavLst>
                                        <p:tav tm="0">
                                          <p:val>
                                            <p:fltVal val="0"/>
                                          </p:val>
                                        </p:tav>
                                        <p:tav tm="100000">
                                          <p:val>
                                            <p:strVal val="#ppt_h"/>
                                          </p:val>
                                        </p:tav>
                                      </p:tavLst>
                                    </p:anim>
                                    <p:anim calcmode="lin" valueType="num">
                                      <p:cBhvr>
                                        <p:cTn id="37" dur="500" fill="hold"/>
                                        <p:tgtEl>
                                          <p:spTgt spid="175107">
                                            <p:txEl>
                                              <p:pRg st="3" end="3"/>
                                            </p:txEl>
                                          </p:spTgt>
                                        </p:tgtEl>
                                        <p:attrNameLst>
                                          <p:attrName>style.rotation</p:attrName>
                                        </p:attrNameLst>
                                      </p:cBhvr>
                                      <p:tavLst>
                                        <p:tav tm="0">
                                          <p:val>
                                            <p:fltVal val="360"/>
                                          </p:val>
                                        </p:tav>
                                        <p:tav tm="100000">
                                          <p:val>
                                            <p:fltVal val="0"/>
                                          </p:val>
                                        </p:tav>
                                      </p:tavLst>
                                    </p:anim>
                                    <p:animEffect transition="in" filter="fade">
                                      <p:cBhvr>
                                        <p:cTn id="38" dur="500"/>
                                        <p:tgtEl>
                                          <p:spTgt spid="1751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6" grpId="0"/>
      <p:bldP spid="175107"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5106" name="Rectangle 2">
            <a:extLst>
              <a:ext uri="{FF2B5EF4-FFF2-40B4-BE49-F238E27FC236}">
                <a16:creationId xmlns:a16="http://schemas.microsoft.com/office/drawing/2014/main" id="{934A29A2-9117-7912-326E-3AE17DA6EEE8}"/>
              </a:ext>
            </a:extLst>
          </p:cNvPr>
          <p:cNvSpPr>
            <a:spLocks noGrp="1"/>
          </p:cNvSpPr>
          <p:nvPr>
            <p:ph type="title"/>
          </p:nvPr>
        </p:nvSpPr>
        <p:spPr>
          <a:xfrm>
            <a:off x="1365297" y="-84909"/>
            <a:ext cx="7989887" cy="1143000"/>
          </a:xfrm>
        </p:spPr>
        <p:txBody>
          <a:bodyPr/>
          <a:lstStyle/>
          <a:p>
            <a:pPr eaLnBrk="1" hangingPunct="1"/>
            <a:r>
              <a:rPr lang="en-GB" altLang="en-US" b="1">
                <a:solidFill>
                  <a:schemeClr val="bg1"/>
                </a:solidFill>
                <a:latin typeface="Helvetica" panose="020B0604020202020204" pitchFamily="34" charset="0"/>
                <a:cs typeface="Helvetica" panose="020B0604020202020204" pitchFamily="34" charset="0"/>
              </a:rPr>
              <a:t>Using Colour</a:t>
            </a:r>
          </a:p>
        </p:txBody>
      </p:sp>
      <p:sp>
        <p:nvSpPr>
          <p:cNvPr id="175107" name="Rectangle 3">
            <a:extLst>
              <a:ext uri="{FF2B5EF4-FFF2-40B4-BE49-F238E27FC236}">
                <a16:creationId xmlns:a16="http://schemas.microsoft.com/office/drawing/2014/main" id="{4D6043A7-FF09-4E7A-3CBD-5A18C1761526}"/>
              </a:ext>
            </a:extLst>
          </p:cNvPr>
          <p:cNvSpPr>
            <a:spLocks noGrp="1"/>
          </p:cNvSpPr>
          <p:nvPr>
            <p:ph idx="1"/>
          </p:nvPr>
        </p:nvSpPr>
        <p:spPr>
          <a:xfrm>
            <a:off x="2209800" y="1484313"/>
            <a:ext cx="7772400" cy="4392612"/>
          </a:xfrm>
        </p:spPr>
        <p:txBody>
          <a:bodyPr/>
          <a:lstStyle/>
          <a:p>
            <a:pPr eaLnBrk="1" hangingPunct="1"/>
            <a:r>
              <a:rPr lang="en-US" altLang="en-US" sz="2800">
                <a:solidFill>
                  <a:srgbClr val="FFFF00"/>
                </a:solidFill>
              </a:rPr>
              <a:t>Using a font colour that does not contrast with the background colour is hard to read. </a:t>
            </a:r>
          </a:p>
          <a:p>
            <a:pPr eaLnBrk="1" hangingPunct="1"/>
            <a:r>
              <a:rPr lang="en-US" altLang="en-US" sz="2800"/>
              <a:t>Using colour for decoration is </a:t>
            </a:r>
            <a:r>
              <a:rPr lang="en-US" altLang="en-US" sz="2800">
                <a:solidFill>
                  <a:srgbClr val="FF3399"/>
                </a:solidFill>
              </a:rPr>
              <a:t>distracting</a:t>
            </a:r>
            <a:r>
              <a:rPr lang="en-US" altLang="en-US" sz="2800"/>
              <a:t> and </a:t>
            </a:r>
            <a:r>
              <a:rPr lang="en-US" altLang="en-US" sz="2800">
                <a:solidFill>
                  <a:schemeClr val="folHlink"/>
                </a:solidFill>
              </a:rPr>
              <a:t>annoying.</a:t>
            </a:r>
          </a:p>
          <a:p>
            <a:pPr eaLnBrk="1" hangingPunct="1"/>
            <a:r>
              <a:rPr lang="en-US" altLang="en-US" sz="2800">
                <a:solidFill>
                  <a:srgbClr val="FF3399"/>
                </a:solidFill>
              </a:rPr>
              <a:t>Using a different colour for each point is unnecessary.</a:t>
            </a:r>
          </a:p>
          <a:p>
            <a:pPr lvl="1" eaLnBrk="1" hangingPunct="1"/>
            <a:r>
              <a:rPr lang="en-US" altLang="en-US" sz="2400">
                <a:solidFill>
                  <a:srgbClr val="FF0000"/>
                </a:solidFill>
              </a:rPr>
              <a:t>Using a different colour for secondary points is also unnecessary.</a:t>
            </a:r>
          </a:p>
          <a:p>
            <a:pPr eaLnBrk="1" hangingPunct="1"/>
            <a:r>
              <a:rPr lang="en-US" altLang="en-US" sz="2800">
                <a:solidFill>
                  <a:srgbClr val="FF0000"/>
                </a:solidFill>
              </a:rPr>
              <a:t>T</a:t>
            </a:r>
            <a:r>
              <a:rPr lang="en-US" altLang="en-US" sz="2800">
                <a:solidFill>
                  <a:srgbClr val="FF6600"/>
                </a:solidFill>
              </a:rPr>
              <a:t>r</a:t>
            </a:r>
            <a:r>
              <a:rPr lang="en-US" altLang="en-US" sz="2800">
                <a:solidFill>
                  <a:srgbClr val="FFFF00"/>
                </a:solidFill>
              </a:rPr>
              <a:t>y</a:t>
            </a:r>
            <a:r>
              <a:rPr lang="en-US" altLang="en-US" sz="2800">
                <a:solidFill>
                  <a:srgbClr val="33CC33"/>
                </a:solidFill>
              </a:rPr>
              <a:t>i</a:t>
            </a:r>
            <a:r>
              <a:rPr lang="en-US" altLang="en-US" sz="2800">
                <a:solidFill>
                  <a:srgbClr val="0066FF"/>
                </a:solidFill>
              </a:rPr>
              <a:t>n</a:t>
            </a:r>
            <a:r>
              <a:rPr lang="en-US" altLang="en-US" sz="2800">
                <a:solidFill>
                  <a:schemeClr val="folHlink"/>
                </a:solidFill>
              </a:rPr>
              <a:t>g</a:t>
            </a:r>
            <a:r>
              <a:rPr lang="en-US" altLang="en-US" sz="2800">
                <a:solidFill>
                  <a:srgbClr val="FF3399"/>
                </a:solidFill>
              </a:rPr>
              <a:t> t</a:t>
            </a:r>
            <a:r>
              <a:rPr lang="en-US" altLang="en-US" sz="2800">
                <a:solidFill>
                  <a:srgbClr val="FF0000"/>
                </a:solidFill>
              </a:rPr>
              <a:t>o</a:t>
            </a:r>
            <a:r>
              <a:rPr lang="en-US" altLang="en-US" sz="2800">
                <a:solidFill>
                  <a:srgbClr val="FF3399"/>
                </a:solidFill>
              </a:rPr>
              <a:t> </a:t>
            </a:r>
            <a:r>
              <a:rPr lang="en-US" altLang="en-US" sz="2800">
                <a:solidFill>
                  <a:srgbClr val="FF6600"/>
                </a:solidFill>
              </a:rPr>
              <a:t>b</a:t>
            </a:r>
            <a:r>
              <a:rPr lang="en-US" altLang="en-US" sz="2800">
                <a:solidFill>
                  <a:srgbClr val="FFFF00"/>
                </a:solidFill>
              </a:rPr>
              <a:t>e </a:t>
            </a:r>
            <a:r>
              <a:rPr lang="en-US" altLang="en-US" sz="2800">
                <a:solidFill>
                  <a:srgbClr val="33CC33"/>
                </a:solidFill>
              </a:rPr>
              <a:t>c</a:t>
            </a:r>
            <a:r>
              <a:rPr lang="en-US" altLang="en-US" sz="2800">
                <a:solidFill>
                  <a:srgbClr val="0066FF"/>
                </a:solidFill>
              </a:rPr>
              <a:t>r</a:t>
            </a:r>
            <a:r>
              <a:rPr lang="en-US" altLang="en-US" sz="2800">
                <a:solidFill>
                  <a:schemeClr val="folHlink"/>
                </a:solidFill>
              </a:rPr>
              <a:t>e</a:t>
            </a:r>
            <a:r>
              <a:rPr lang="en-US" altLang="en-US" sz="2800">
                <a:solidFill>
                  <a:srgbClr val="FF3399"/>
                </a:solidFill>
              </a:rPr>
              <a:t>a</a:t>
            </a:r>
            <a:r>
              <a:rPr lang="en-US" altLang="en-US" sz="2800">
                <a:solidFill>
                  <a:srgbClr val="FF0000"/>
                </a:solidFill>
              </a:rPr>
              <a:t>t</a:t>
            </a:r>
            <a:r>
              <a:rPr lang="en-US" altLang="en-US" sz="2800">
                <a:solidFill>
                  <a:srgbClr val="FF6600"/>
                </a:solidFill>
              </a:rPr>
              <a:t>i</a:t>
            </a:r>
            <a:r>
              <a:rPr lang="en-US" altLang="en-US" sz="2800">
                <a:solidFill>
                  <a:srgbClr val="FFFF00"/>
                </a:solidFill>
              </a:rPr>
              <a:t>v</a:t>
            </a:r>
            <a:r>
              <a:rPr lang="en-US" altLang="en-US" sz="2800">
                <a:solidFill>
                  <a:srgbClr val="33CC33"/>
                </a:solidFill>
              </a:rPr>
              <a:t>e</a:t>
            </a:r>
            <a:r>
              <a:rPr lang="en-US" altLang="en-US" sz="2800">
                <a:solidFill>
                  <a:srgbClr val="FF3399"/>
                </a:solidFill>
              </a:rPr>
              <a:t> </a:t>
            </a:r>
            <a:r>
              <a:rPr lang="en-US" altLang="en-US" sz="2800">
                <a:solidFill>
                  <a:srgbClr val="0066FF"/>
                </a:solidFill>
              </a:rPr>
              <a:t>c</a:t>
            </a:r>
            <a:r>
              <a:rPr lang="en-US" altLang="en-US" sz="2800">
                <a:solidFill>
                  <a:schemeClr val="folHlink"/>
                </a:solidFill>
              </a:rPr>
              <a:t>a</a:t>
            </a:r>
            <a:r>
              <a:rPr lang="en-US" altLang="en-US" sz="2800">
                <a:solidFill>
                  <a:srgbClr val="FF3399"/>
                </a:solidFill>
              </a:rPr>
              <a:t>n </a:t>
            </a:r>
            <a:r>
              <a:rPr lang="en-US" altLang="en-US" sz="2800">
                <a:solidFill>
                  <a:srgbClr val="FF0000"/>
                </a:solidFill>
              </a:rPr>
              <a:t>a</a:t>
            </a:r>
            <a:r>
              <a:rPr lang="en-US" altLang="en-US" sz="2800">
                <a:solidFill>
                  <a:srgbClr val="FF6600"/>
                </a:solidFill>
              </a:rPr>
              <a:t>l</a:t>
            </a:r>
            <a:r>
              <a:rPr lang="en-US" altLang="en-US" sz="2800">
                <a:solidFill>
                  <a:srgbClr val="FFFF00"/>
                </a:solidFill>
              </a:rPr>
              <a:t>s</a:t>
            </a:r>
            <a:r>
              <a:rPr lang="en-US" altLang="en-US" sz="2800">
                <a:solidFill>
                  <a:srgbClr val="33CC33"/>
                </a:solidFill>
              </a:rPr>
              <a:t>o</a:t>
            </a:r>
            <a:r>
              <a:rPr lang="en-US" altLang="en-US" sz="2800">
                <a:solidFill>
                  <a:srgbClr val="FF3399"/>
                </a:solidFill>
              </a:rPr>
              <a:t> </a:t>
            </a:r>
            <a:r>
              <a:rPr lang="en-US" altLang="en-US" sz="2800">
                <a:solidFill>
                  <a:srgbClr val="0066FF"/>
                </a:solidFill>
              </a:rPr>
              <a:t>b</a:t>
            </a:r>
            <a:r>
              <a:rPr lang="en-US" altLang="en-US" sz="2800">
                <a:solidFill>
                  <a:schemeClr val="folHlink"/>
                </a:solidFill>
              </a:rPr>
              <a:t>e</a:t>
            </a:r>
            <a:r>
              <a:rPr lang="en-US" altLang="en-US" sz="2800">
                <a:solidFill>
                  <a:srgbClr val="FF3399"/>
                </a:solidFill>
              </a:rPr>
              <a:t> b</a:t>
            </a:r>
            <a:r>
              <a:rPr lang="en-US" altLang="en-US" sz="2800">
                <a:solidFill>
                  <a:srgbClr val="FF0000"/>
                </a:solidFill>
              </a:rPr>
              <a:t>a</a:t>
            </a:r>
            <a:r>
              <a:rPr lang="en-US" altLang="en-US" sz="2800">
                <a:solidFill>
                  <a:srgbClr val="FF6600"/>
                </a:solidFill>
              </a:rPr>
              <a:t>d.</a:t>
            </a:r>
          </a:p>
          <a:p>
            <a:pPr eaLnBrk="1" hangingPunct="1">
              <a:buFontTx/>
              <a:buNone/>
            </a:pPr>
            <a:endParaRPr lang="en-US" altLang="en-US" sz="2800"/>
          </a:p>
          <a:p>
            <a:pPr eaLnBrk="1" hangingPunct="1"/>
            <a:endParaRPr lang="en-GB"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175106"/>
                                        </p:tgtEl>
                                        <p:attrNameLst>
                                          <p:attrName>style.visibility</p:attrName>
                                        </p:attrNameLst>
                                      </p:cBhvr>
                                      <p:to>
                                        <p:strVal val="visible"/>
                                      </p:to>
                                    </p:set>
                                    <p:anim calcmode="lin" valueType="num">
                                      <p:cBhvr>
                                        <p:cTn id="7" dur="500" fill="hold"/>
                                        <p:tgtEl>
                                          <p:spTgt spid="175106"/>
                                        </p:tgtEl>
                                        <p:attrNameLst>
                                          <p:attrName>ppt_w</p:attrName>
                                        </p:attrNameLst>
                                      </p:cBhvr>
                                      <p:tavLst>
                                        <p:tav tm="0">
                                          <p:val>
                                            <p:fltVal val="0"/>
                                          </p:val>
                                        </p:tav>
                                        <p:tav tm="100000">
                                          <p:val>
                                            <p:strVal val="#ppt_w"/>
                                          </p:val>
                                        </p:tav>
                                      </p:tavLst>
                                    </p:anim>
                                    <p:anim calcmode="lin" valueType="num">
                                      <p:cBhvr>
                                        <p:cTn id="8" dur="500" fill="hold"/>
                                        <p:tgtEl>
                                          <p:spTgt spid="175106"/>
                                        </p:tgtEl>
                                        <p:attrNameLst>
                                          <p:attrName>ppt_h</p:attrName>
                                        </p:attrNameLst>
                                      </p:cBhvr>
                                      <p:tavLst>
                                        <p:tav tm="0">
                                          <p:val>
                                            <p:fltVal val="0"/>
                                          </p:val>
                                        </p:tav>
                                        <p:tav tm="100000">
                                          <p:val>
                                            <p:strVal val="#ppt_h"/>
                                          </p:val>
                                        </p:tav>
                                      </p:tavLst>
                                    </p:anim>
                                    <p:anim calcmode="lin" valueType="num">
                                      <p:cBhvr>
                                        <p:cTn id="9" dur="500" fill="hold"/>
                                        <p:tgtEl>
                                          <p:spTgt spid="175106"/>
                                        </p:tgtEl>
                                        <p:attrNameLst>
                                          <p:attrName>style.rotation</p:attrName>
                                        </p:attrNameLst>
                                      </p:cBhvr>
                                      <p:tavLst>
                                        <p:tav tm="0">
                                          <p:val>
                                            <p:fltVal val="360"/>
                                          </p:val>
                                        </p:tav>
                                        <p:tav tm="100000">
                                          <p:val>
                                            <p:fltVal val="0"/>
                                          </p:val>
                                        </p:tav>
                                      </p:tavLst>
                                    </p:anim>
                                    <p:animEffect transition="in" filter="fade">
                                      <p:cBhvr>
                                        <p:cTn id="10" dur="500"/>
                                        <p:tgtEl>
                                          <p:spTgt spid="175106"/>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49" presetClass="entr" presetSubtype="0" decel="100000" fill="hold" nodeType="clickEffect">
                                  <p:stCondLst>
                                    <p:cond delay="0"/>
                                  </p:stCondLst>
                                  <p:iterate type="lt">
                                    <p:tmPct val="10000"/>
                                  </p:iterate>
                                  <p:childTnLst>
                                    <p:set>
                                      <p:cBhvr>
                                        <p:cTn id="14" dur="1" fill="hold">
                                          <p:stCondLst>
                                            <p:cond delay="0"/>
                                          </p:stCondLst>
                                        </p:cTn>
                                        <p:tgtEl>
                                          <p:spTgt spid="175107">
                                            <p:txEl>
                                              <p:pRg st="0" end="0"/>
                                            </p:txEl>
                                          </p:spTgt>
                                        </p:tgtEl>
                                        <p:attrNameLst>
                                          <p:attrName>style.visibility</p:attrName>
                                        </p:attrNameLst>
                                      </p:cBhvr>
                                      <p:to>
                                        <p:strVal val="visible"/>
                                      </p:to>
                                    </p:set>
                                    <p:anim calcmode="lin" valueType="num">
                                      <p:cBhvr>
                                        <p:cTn id="15" dur="500" fill="hold"/>
                                        <p:tgtEl>
                                          <p:spTgt spid="175107">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175107">
                                            <p:txEl>
                                              <p:pRg st="0" end="0"/>
                                            </p:txEl>
                                          </p:spTgt>
                                        </p:tgtEl>
                                        <p:attrNameLst>
                                          <p:attrName>ppt_h</p:attrName>
                                        </p:attrNameLst>
                                      </p:cBhvr>
                                      <p:tavLst>
                                        <p:tav tm="0">
                                          <p:val>
                                            <p:fltVal val="0"/>
                                          </p:val>
                                        </p:tav>
                                        <p:tav tm="100000">
                                          <p:val>
                                            <p:strVal val="#ppt_h"/>
                                          </p:val>
                                        </p:tav>
                                      </p:tavLst>
                                    </p:anim>
                                    <p:anim calcmode="lin" valueType="num">
                                      <p:cBhvr>
                                        <p:cTn id="17" dur="500" fill="hold"/>
                                        <p:tgtEl>
                                          <p:spTgt spid="175107">
                                            <p:txEl>
                                              <p:pRg st="0" end="0"/>
                                            </p:txEl>
                                          </p:spTgt>
                                        </p:tgtEl>
                                        <p:attrNameLst>
                                          <p:attrName>style.rotation</p:attrName>
                                        </p:attrNameLst>
                                      </p:cBhvr>
                                      <p:tavLst>
                                        <p:tav tm="0">
                                          <p:val>
                                            <p:fltVal val="360"/>
                                          </p:val>
                                        </p:tav>
                                        <p:tav tm="100000">
                                          <p:val>
                                            <p:fltVal val="0"/>
                                          </p:val>
                                        </p:tav>
                                      </p:tavLst>
                                    </p:anim>
                                    <p:animEffect transition="in" filter="fade">
                                      <p:cBhvr>
                                        <p:cTn id="18" dur="500"/>
                                        <p:tgtEl>
                                          <p:spTgt spid="175107">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49" presetClass="entr" presetSubtype="0" decel="100000" fill="hold" nodeType="clickEffect">
                                  <p:stCondLst>
                                    <p:cond delay="0"/>
                                  </p:stCondLst>
                                  <p:iterate type="lt">
                                    <p:tmPct val="10000"/>
                                  </p:iterate>
                                  <p:childTnLst>
                                    <p:set>
                                      <p:cBhvr>
                                        <p:cTn id="22" dur="1" fill="hold">
                                          <p:stCondLst>
                                            <p:cond delay="0"/>
                                          </p:stCondLst>
                                        </p:cTn>
                                        <p:tgtEl>
                                          <p:spTgt spid="175107">
                                            <p:txEl>
                                              <p:pRg st="1" end="1"/>
                                            </p:txEl>
                                          </p:spTgt>
                                        </p:tgtEl>
                                        <p:attrNameLst>
                                          <p:attrName>style.visibility</p:attrName>
                                        </p:attrNameLst>
                                      </p:cBhvr>
                                      <p:to>
                                        <p:strVal val="visible"/>
                                      </p:to>
                                    </p:set>
                                    <p:anim calcmode="lin" valueType="num">
                                      <p:cBhvr>
                                        <p:cTn id="23" dur="500" fill="hold"/>
                                        <p:tgtEl>
                                          <p:spTgt spid="175107">
                                            <p:txEl>
                                              <p:pRg st="1" end="1"/>
                                            </p:txEl>
                                          </p:spTgt>
                                        </p:tgtEl>
                                        <p:attrNameLst>
                                          <p:attrName>ppt_w</p:attrName>
                                        </p:attrNameLst>
                                      </p:cBhvr>
                                      <p:tavLst>
                                        <p:tav tm="0">
                                          <p:val>
                                            <p:fltVal val="0"/>
                                          </p:val>
                                        </p:tav>
                                        <p:tav tm="100000">
                                          <p:val>
                                            <p:strVal val="#ppt_w"/>
                                          </p:val>
                                        </p:tav>
                                      </p:tavLst>
                                    </p:anim>
                                    <p:anim calcmode="lin" valueType="num">
                                      <p:cBhvr>
                                        <p:cTn id="24" dur="500" fill="hold"/>
                                        <p:tgtEl>
                                          <p:spTgt spid="175107">
                                            <p:txEl>
                                              <p:pRg st="1" end="1"/>
                                            </p:txEl>
                                          </p:spTgt>
                                        </p:tgtEl>
                                        <p:attrNameLst>
                                          <p:attrName>ppt_h</p:attrName>
                                        </p:attrNameLst>
                                      </p:cBhvr>
                                      <p:tavLst>
                                        <p:tav tm="0">
                                          <p:val>
                                            <p:fltVal val="0"/>
                                          </p:val>
                                        </p:tav>
                                        <p:tav tm="100000">
                                          <p:val>
                                            <p:strVal val="#ppt_h"/>
                                          </p:val>
                                        </p:tav>
                                      </p:tavLst>
                                    </p:anim>
                                    <p:anim calcmode="lin" valueType="num">
                                      <p:cBhvr>
                                        <p:cTn id="25" dur="500" fill="hold"/>
                                        <p:tgtEl>
                                          <p:spTgt spid="175107">
                                            <p:txEl>
                                              <p:pRg st="1" end="1"/>
                                            </p:txEl>
                                          </p:spTgt>
                                        </p:tgtEl>
                                        <p:attrNameLst>
                                          <p:attrName>style.rotation</p:attrName>
                                        </p:attrNameLst>
                                      </p:cBhvr>
                                      <p:tavLst>
                                        <p:tav tm="0">
                                          <p:val>
                                            <p:fltVal val="360"/>
                                          </p:val>
                                        </p:tav>
                                        <p:tav tm="100000">
                                          <p:val>
                                            <p:fltVal val="0"/>
                                          </p:val>
                                        </p:tav>
                                      </p:tavLst>
                                    </p:anim>
                                    <p:animEffect transition="in" filter="fade">
                                      <p:cBhvr>
                                        <p:cTn id="26" dur="500"/>
                                        <p:tgtEl>
                                          <p:spTgt spid="175107">
                                            <p:txEl>
                                              <p:pRg st="1" end="1"/>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49" presetClass="entr" presetSubtype="0" decel="100000" fill="hold" nodeType="clickEffect">
                                  <p:stCondLst>
                                    <p:cond delay="0"/>
                                  </p:stCondLst>
                                  <p:iterate type="lt">
                                    <p:tmPct val="10000"/>
                                  </p:iterate>
                                  <p:childTnLst>
                                    <p:set>
                                      <p:cBhvr>
                                        <p:cTn id="30" dur="1" fill="hold">
                                          <p:stCondLst>
                                            <p:cond delay="0"/>
                                          </p:stCondLst>
                                        </p:cTn>
                                        <p:tgtEl>
                                          <p:spTgt spid="175107">
                                            <p:txEl>
                                              <p:pRg st="2" end="2"/>
                                            </p:txEl>
                                          </p:spTgt>
                                        </p:tgtEl>
                                        <p:attrNameLst>
                                          <p:attrName>style.visibility</p:attrName>
                                        </p:attrNameLst>
                                      </p:cBhvr>
                                      <p:to>
                                        <p:strVal val="visible"/>
                                      </p:to>
                                    </p:set>
                                    <p:anim calcmode="lin" valueType="num">
                                      <p:cBhvr>
                                        <p:cTn id="31" dur="500" fill="hold"/>
                                        <p:tgtEl>
                                          <p:spTgt spid="175107">
                                            <p:txEl>
                                              <p:pRg st="2" end="2"/>
                                            </p:txEl>
                                          </p:spTgt>
                                        </p:tgtEl>
                                        <p:attrNameLst>
                                          <p:attrName>ppt_w</p:attrName>
                                        </p:attrNameLst>
                                      </p:cBhvr>
                                      <p:tavLst>
                                        <p:tav tm="0">
                                          <p:val>
                                            <p:fltVal val="0"/>
                                          </p:val>
                                        </p:tav>
                                        <p:tav tm="100000">
                                          <p:val>
                                            <p:strVal val="#ppt_w"/>
                                          </p:val>
                                        </p:tav>
                                      </p:tavLst>
                                    </p:anim>
                                    <p:anim calcmode="lin" valueType="num">
                                      <p:cBhvr>
                                        <p:cTn id="32" dur="500" fill="hold"/>
                                        <p:tgtEl>
                                          <p:spTgt spid="175107">
                                            <p:txEl>
                                              <p:pRg st="2" end="2"/>
                                            </p:txEl>
                                          </p:spTgt>
                                        </p:tgtEl>
                                        <p:attrNameLst>
                                          <p:attrName>ppt_h</p:attrName>
                                        </p:attrNameLst>
                                      </p:cBhvr>
                                      <p:tavLst>
                                        <p:tav tm="0">
                                          <p:val>
                                            <p:fltVal val="0"/>
                                          </p:val>
                                        </p:tav>
                                        <p:tav tm="100000">
                                          <p:val>
                                            <p:strVal val="#ppt_h"/>
                                          </p:val>
                                        </p:tav>
                                      </p:tavLst>
                                    </p:anim>
                                    <p:anim calcmode="lin" valueType="num">
                                      <p:cBhvr>
                                        <p:cTn id="33" dur="500" fill="hold"/>
                                        <p:tgtEl>
                                          <p:spTgt spid="175107">
                                            <p:txEl>
                                              <p:pRg st="2" end="2"/>
                                            </p:txEl>
                                          </p:spTgt>
                                        </p:tgtEl>
                                        <p:attrNameLst>
                                          <p:attrName>style.rotation</p:attrName>
                                        </p:attrNameLst>
                                      </p:cBhvr>
                                      <p:tavLst>
                                        <p:tav tm="0">
                                          <p:val>
                                            <p:fltVal val="360"/>
                                          </p:val>
                                        </p:tav>
                                        <p:tav tm="100000">
                                          <p:val>
                                            <p:fltVal val="0"/>
                                          </p:val>
                                        </p:tav>
                                      </p:tavLst>
                                    </p:anim>
                                    <p:animEffect transition="in" filter="fade">
                                      <p:cBhvr>
                                        <p:cTn id="34" dur="500"/>
                                        <p:tgtEl>
                                          <p:spTgt spid="175107">
                                            <p:txEl>
                                              <p:pRg st="2" end="2"/>
                                            </p:txEl>
                                          </p:spTgt>
                                        </p:tgtEl>
                                      </p:cBhvr>
                                    </p:animEffect>
                                  </p:childTnLst>
                                </p:cTn>
                              </p:par>
                              <p:par>
                                <p:cTn id="35" presetID="49" presetClass="entr" presetSubtype="0" decel="100000" fill="hold" nodeType="withEffect">
                                  <p:stCondLst>
                                    <p:cond delay="0"/>
                                  </p:stCondLst>
                                  <p:iterate type="lt">
                                    <p:tmPct val="10000"/>
                                  </p:iterate>
                                  <p:childTnLst>
                                    <p:set>
                                      <p:cBhvr>
                                        <p:cTn id="36" dur="1" fill="hold">
                                          <p:stCondLst>
                                            <p:cond delay="0"/>
                                          </p:stCondLst>
                                        </p:cTn>
                                        <p:tgtEl>
                                          <p:spTgt spid="175107">
                                            <p:txEl>
                                              <p:pRg st="3" end="3"/>
                                            </p:txEl>
                                          </p:spTgt>
                                        </p:tgtEl>
                                        <p:attrNameLst>
                                          <p:attrName>style.visibility</p:attrName>
                                        </p:attrNameLst>
                                      </p:cBhvr>
                                      <p:to>
                                        <p:strVal val="visible"/>
                                      </p:to>
                                    </p:set>
                                    <p:anim calcmode="lin" valueType="num">
                                      <p:cBhvr>
                                        <p:cTn id="37" dur="500" fill="hold"/>
                                        <p:tgtEl>
                                          <p:spTgt spid="175107">
                                            <p:txEl>
                                              <p:pRg st="3" end="3"/>
                                            </p:txEl>
                                          </p:spTgt>
                                        </p:tgtEl>
                                        <p:attrNameLst>
                                          <p:attrName>ppt_w</p:attrName>
                                        </p:attrNameLst>
                                      </p:cBhvr>
                                      <p:tavLst>
                                        <p:tav tm="0">
                                          <p:val>
                                            <p:fltVal val="0"/>
                                          </p:val>
                                        </p:tav>
                                        <p:tav tm="100000">
                                          <p:val>
                                            <p:strVal val="#ppt_w"/>
                                          </p:val>
                                        </p:tav>
                                      </p:tavLst>
                                    </p:anim>
                                    <p:anim calcmode="lin" valueType="num">
                                      <p:cBhvr>
                                        <p:cTn id="38" dur="500" fill="hold"/>
                                        <p:tgtEl>
                                          <p:spTgt spid="175107">
                                            <p:txEl>
                                              <p:pRg st="3" end="3"/>
                                            </p:txEl>
                                          </p:spTgt>
                                        </p:tgtEl>
                                        <p:attrNameLst>
                                          <p:attrName>ppt_h</p:attrName>
                                        </p:attrNameLst>
                                      </p:cBhvr>
                                      <p:tavLst>
                                        <p:tav tm="0">
                                          <p:val>
                                            <p:fltVal val="0"/>
                                          </p:val>
                                        </p:tav>
                                        <p:tav tm="100000">
                                          <p:val>
                                            <p:strVal val="#ppt_h"/>
                                          </p:val>
                                        </p:tav>
                                      </p:tavLst>
                                    </p:anim>
                                    <p:anim calcmode="lin" valueType="num">
                                      <p:cBhvr>
                                        <p:cTn id="39" dur="500" fill="hold"/>
                                        <p:tgtEl>
                                          <p:spTgt spid="175107">
                                            <p:txEl>
                                              <p:pRg st="3" end="3"/>
                                            </p:txEl>
                                          </p:spTgt>
                                        </p:tgtEl>
                                        <p:attrNameLst>
                                          <p:attrName>style.rotation</p:attrName>
                                        </p:attrNameLst>
                                      </p:cBhvr>
                                      <p:tavLst>
                                        <p:tav tm="0">
                                          <p:val>
                                            <p:fltVal val="360"/>
                                          </p:val>
                                        </p:tav>
                                        <p:tav tm="100000">
                                          <p:val>
                                            <p:fltVal val="0"/>
                                          </p:val>
                                        </p:tav>
                                      </p:tavLst>
                                    </p:anim>
                                    <p:animEffect transition="in" filter="fade">
                                      <p:cBhvr>
                                        <p:cTn id="40" dur="500"/>
                                        <p:tgtEl>
                                          <p:spTgt spid="175107">
                                            <p:txEl>
                                              <p:pRg st="3" end="3"/>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49" presetClass="entr" presetSubtype="0" decel="100000" fill="hold" nodeType="clickEffect">
                                  <p:stCondLst>
                                    <p:cond delay="0"/>
                                  </p:stCondLst>
                                  <p:iterate type="lt">
                                    <p:tmPct val="10000"/>
                                  </p:iterate>
                                  <p:childTnLst>
                                    <p:set>
                                      <p:cBhvr>
                                        <p:cTn id="44" dur="1" fill="hold">
                                          <p:stCondLst>
                                            <p:cond delay="0"/>
                                          </p:stCondLst>
                                        </p:cTn>
                                        <p:tgtEl>
                                          <p:spTgt spid="175107">
                                            <p:txEl>
                                              <p:pRg st="4" end="4"/>
                                            </p:txEl>
                                          </p:spTgt>
                                        </p:tgtEl>
                                        <p:attrNameLst>
                                          <p:attrName>style.visibility</p:attrName>
                                        </p:attrNameLst>
                                      </p:cBhvr>
                                      <p:to>
                                        <p:strVal val="visible"/>
                                      </p:to>
                                    </p:set>
                                    <p:anim calcmode="lin" valueType="num">
                                      <p:cBhvr>
                                        <p:cTn id="45" dur="500" fill="hold"/>
                                        <p:tgtEl>
                                          <p:spTgt spid="175107">
                                            <p:txEl>
                                              <p:pRg st="4" end="4"/>
                                            </p:txEl>
                                          </p:spTgt>
                                        </p:tgtEl>
                                        <p:attrNameLst>
                                          <p:attrName>ppt_w</p:attrName>
                                        </p:attrNameLst>
                                      </p:cBhvr>
                                      <p:tavLst>
                                        <p:tav tm="0">
                                          <p:val>
                                            <p:fltVal val="0"/>
                                          </p:val>
                                        </p:tav>
                                        <p:tav tm="100000">
                                          <p:val>
                                            <p:strVal val="#ppt_w"/>
                                          </p:val>
                                        </p:tav>
                                      </p:tavLst>
                                    </p:anim>
                                    <p:anim calcmode="lin" valueType="num">
                                      <p:cBhvr>
                                        <p:cTn id="46" dur="500" fill="hold"/>
                                        <p:tgtEl>
                                          <p:spTgt spid="175107">
                                            <p:txEl>
                                              <p:pRg st="4" end="4"/>
                                            </p:txEl>
                                          </p:spTgt>
                                        </p:tgtEl>
                                        <p:attrNameLst>
                                          <p:attrName>ppt_h</p:attrName>
                                        </p:attrNameLst>
                                      </p:cBhvr>
                                      <p:tavLst>
                                        <p:tav tm="0">
                                          <p:val>
                                            <p:fltVal val="0"/>
                                          </p:val>
                                        </p:tav>
                                        <p:tav tm="100000">
                                          <p:val>
                                            <p:strVal val="#ppt_h"/>
                                          </p:val>
                                        </p:tav>
                                      </p:tavLst>
                                    </p:anim>
                                    <p:anim calcmode="lin" valueType="num">
                                      <p:cBhvr>
                                        <p:cTn id="47" dur="500" fill="hold"/>
                                        <p:tgtEl>
                                          <p:spTgt spid="175107">
                                            <p:txEl>
                                              <p:pRg st="4" end="4"/>
                                            </p:txEl>
                                          </p:spTgt>
                                        </p:tgtEl>
                                        <p:attrNameLst>
                                          <p:attrName>style.rotation</p:attrName>
                                        </p:attrNameLst>
                                      </p:cBhvr>
                                      <p:tavLst>
                                        <p:tav tm="0">
                                          <p:val>
                                            <p:fltVal val="360"/>
                                          </p:val>
                                        </p:tav>
                                        <p:tav tm="100000">
                                          <p:val>
                                            <p:fltVal val="0"/>
                                          </p:val>
                                        </p:tav>
                                      </p:tavLst>
                                    </p:anim>
                                    <p:animEffect transition="in" filter="fade">
                                      <p:cBhvr>
                                        <p:cTn id="48" dur="500"/>
                                        <p:tgtEl>
                                          <p:spTgt spid="1751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6" grpId="0"/>
      <p:bldP spid="17510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190D08D3-CDF5-6CAA-DB00-AA8601CCB748}"/>
              </a:ext>
            </a:extLst>
          </p:cNvPr>
          <p:cNvSpPr>
            <a:spLocks noGrp="1"/>
          </p:cNvSpPr>
          <p:nvPr>
            <p:ph type="title"/>
          </p:nvPr>
        </p:nvSpPr>
        <p:spPr>
          <a:xfrm>
            <a:off x="1495516" y="-71845"/>
            <a:ext cx="7918450" cy="1143000"/>
          </a:xfrm>
        </p:spPr>
        <p:txBody>
          <a:bodyPr vert="horz" lIns="91440" tIns="45720" rIns="91440" bIns="45720" rtlCol="0" anchor="ctr">
            <a:normAutofit/>
          </a:bodyPr>
          <a:lstStyle/>
          <a:p>
            <a:r>
              <a:rPr lang="en-GB" altLang="en-US" b="1" err="1">
                <a:solidFill>
                  <a:schemeClr val="bg1"/>
                </a:solidFill>
                <a:latin typeface="Helvetica" panose="020B0604020202020204" pitchFamily="34" charset="0"/>
                <a:cs typeface="Helvetica" panose="020B0604020202020204" pitchFamily="34" charset="0"/>
              </a:rPr>
              <a:t>Delweddau</a:t>
            </a:r>
            <a:endParaRPr lang="en-GB" altLang="en-US" b="1">
              <a:solidFill>
                <a:schemeClr val="bg1"/>
              </a:solidFill>
              <a:latin typeface="Helvetica" panose="020B0604020202020204" pitchFamily="34" charset="0"/>
              <a:cs typeface="Helvetica" panose="020B0604020202020204" pitchFamily="34" charset="0"/>
            </a:endParaRPr>
          </a:p>
        </p:txBody>
      </p:sp>
      <p:sp>
        <p:nvSpPr>
          <p:cNvPr id="33794" name="Rectangle 3">
            <a:extLst>
              <a:ext uri="{FF2B5EF4-FFF2-40B4-BE49-F238E27FC236}">
                <a16:creationId xmlns:a16="http://schemas.microsoft.com/office/drawing/2014/main" id="{60D07857-DDE2-51E7-C095-B1D9FCEF1F2B}"/>
              </a:ext>
            </a:extLst>
          </p:cNvPr>
          <p:cNvSpPr>
            <a:spLocks noGrp="1"/>
          </p:cNvSpPr>
          <p:nvPr>
            <p:ph type="body" idx="1"/>
          </p:nvPr>
        </p:nvSpPr>
        <p:spPr>
          <a:xfrm>
            <a:off x="1981200" y="1600201"/>
            <a:ext cx="8229600" cy="3916363"/>
          </a:xfrm>
        </p:spPr>
        <p:txBody>
          <a:bodyPr>
            <a:normAutofit lnSpcReduction="10000"/>
          </a:bodyPr>
          <a:lstStyle/>
          <a:p>
            <a:pPr eaLnBrk="1" hangingPunct="1">
              <a:lnSpc>
                <a:spcPct val="80000"/>
              </a:lnSpc>
            </a:pPr>
            <a:r>
              <a:rPr lang="en-GB" altLang="en-US" sz="2800"/>
              <a:t>Esboniwch eich defnydd o ddelweddau. Maed defnyddio delweddau ar hap sydd heb unrhyw berthynas i’r hyn yr ydych yn ei ddweud yn gwrthdynnu.</a:t>
            </a:r>
          </a:p>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r>
              <a:rPr lang="en-GB" altLang="en-US" sz="2800"/>
              <a:t>Oes angen effeithiau sain?</a:t>
            </a:r>
          </a:p>
          <a:p>
            <a:pPr eaLnBrk="1" hangingPunct="1">
              <a:lnSpc>
                <a:spcPct val="80000"/>
              </a:lnSpc>
            </a:pPr>
            <a:endParaRPr lang="en-GB" altLang="en-US" sz="2800"/>
          </a:p>
        </p:txBody>
      </p:sp>
      <p:pic>
        <p:nvPicPr>
          <p:cNvPr id="182276" name="Picture 4" descr="pe07677_">
            <a:extLst>
              <a:ext uri="{FF2B5EF4-FFF2-40B4-BE49-F238E27FC236}">
                <a16:creationId xmlns:a16="http://schemas.microsoft.com/office/drawing/2014/main" id="{DEE49286-B85C-E368-1632-A5E963C5EC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2401" y="3213101"/>
            <a:ext cx="1712913" cy="171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nodeType="clickEffect">
                                  <p:stCondLst>
                                    <p:cond delay="0"/>
                                  </p:stCondLst>
                                  <p:childTnLst>
                                    <p:set>
                                      <p:cBhvr>
                                        <p:cTn id="6" dur="1" fill="hold">
                                          <p:stCondLst>
                                            <p:cond delay="0"/>
                                          </p:stCondLst>
                                        </p:cTn>
                                        <p:tgtEl>
                                          <p:spTgt spid="182276"/>
                                        </p:tgtEl>
                                        <p:attrNameLst>
                                          <p:attrName>style.visibility</p:attrName>
                                        </p:attrNameLst>
                                      </p:cBhvr>
                                      <p:to>
                                        <p:strVal val="visible"/>
                                      </p:to>
                                    </p:set>
                                    <p:anim calcmode="lin" valueType="num">
                                      <p:cBhvr additive="base">
                                        <p:cTn id="7" dur="500" fill="hold"/>
                                        <p:tgtEl>
                                          <p:spTgt spid="182276"/>
                                        </p:tgtEl>
                                        <p:attrNameLst>
                                          <p:attrName>ppt_x</p:attrName>
                                        </p:attrNameLst>
                                      </p:cBhvr>
                                      <p:tavLst>
                                        <p:tav tm="0">
                                          <p:val>
                                            <p:strVal val="#ppt_x"/>
                                          </p:val>
                                        </p:tav>
                                        <p:tav tm="100000">
                                          <p:val>
                                            <p:strVal val="#ppt_x"/>
                                          </p:val>
                                        </p:tav>
                                      </p:tavLst>
                                    </p:anim>
                                    <p:anim calcmode="lin" valueType="num">
                                      <p:cBhvr additive="base">
                                        <p:cTn id="8" dur="500" fill="hold"/>
                                        <p:tgtEl>
                                          <p:spTgt spid="182276"/>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a:extLst>
              <a:ext uri="{FF2B5EF4-FFF2-40B4-BE49-F238E27FC236}">
                <a16:creationId xmlns:a16="http://schemas.microsoft.com/office/drawing/2014/main" id="{49C92CDC-E9C4-220E-3CD1-5DC693001E07}"/>
              </a:ext>
            </a:extLst>
          </p:cNvPr>
          <p:cNvSpPr>
            <a:spLocks noGrp="1"/>
          </p:cNvSpPr>
          <p:nvPr>
            <p:ph type="title"/>
          </p:nvPr>
        </p:nvSpPr>
        <p:spPr>
          <a:xfrm>
            <a:off x="1981200" y="0"/>
            <a:ext cx="7918450" cy="1143000"/>
          </a:xfrm>
        </p:spPr>
        <p:txBody>
          <a:bodyPr/>
          <a:lstStyle/>
          <a:p>
            <a:pPr eaLnBrk="1" hangingPunct="1"/>
            <a:r>
              <a:rPr lang="en-GB" altLang="en-US" b="1">
                <a:solidFill>
                  <a:schemeClr val="bg1"/>
                </a:solidFill>
                <a:latin typeface="Helvetica" panose="020B0604020202020204" pitchFamily="34" charset="0"/>
                <a:cs typeface="Helvetica" panose="020B0604020202020204" pitchFamily="34" charset="0"/>
              </a:rPr>
              <a:t>Images</a:t>
            </a:r>
          </a:p>
        </p:txBody>
      </p:sp>
      <p:sp>
        <p:nvSpPr>
          <p:cNvPr id="182275" name="Rectangle 3">
            <a:extLst>
              <a:ext uri="{FF2B5EF4-FFF2-40B4-BE49-F238E27FC236}">
                <a16:creationId xmlns:a16="http://schemas.microsoft.com/office/drawing/2014/main" id="{4F050804-AE90-FE69-AD89-D35E09F76F4D}"/>
              </a:ext>
            </a:extLst>
          </p:cNvPr>
          <p:cNvSpPr>
            <a:spLocks noGrp="1"/>
          </p:cNvSpPr>
          <p:nvPr>
            <p:ph idx="1"/>
          </p:nvPr>
        </p:nvSpPr>
        <p:spPr>
          <a:xfrm>
            <a:off x="1981200" y="1600201"/>
            <a:ext cx="8229600" cy="3916363"/>
          </a:xfrm>
        </p:spPr>
        <p:txBody>
          <a:bodyPr>
            <a:normAutofit lnSpcReduction="10000"/>
          </a:bodyPr>
          <a:lstStyle/>
          <a:p>
            <a:pPr eaLnBrk="1" hangingPunct="1">
              <a:lnSpc>
                <a:spcPct val="80000"/>
              </a:lnSpc>
            </a:pPr>
            <a:r>
              <a:rPr lang="en-GB" altLang="en-US" sz="2800"/>
              <a:t>Explain your use of images. Random images that have no obvious relationship to what you are saying are distracting.</a:t>
            </a:r>
          </a:p>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r>
              <a:rPr lang="en-GB" altLang="en-US" sz="2800"/>
              <a:t>Do you need sound effects?</a:t>
            </a:r>
          </a:p>
          <a:p>
            <a:pPr eaLnBrk="1" hangingPunct="1">
              <a:lnSpc>
                <a:spcPct val="80000"/>
              </a:lnSpc>
            </a:pPr>
            <a:endParaRPr lang="en-GB" altLang="en-US" sz="2800"/>
          </a:p>
          <a:p>
            <a:pPr eaLnBrk="1" hangingPunct="1">
              <a:lnSpc>
                <a:spcPct val="80000"/>
              </a:lnSpc>
            </a:pPr>
            <a:endParaRPr lang="en-GB" altLang="en-US" sz="2800"/>
          </a:p>
        </p:txBody>
      </p:sp>
      <p:pic>
        <p:nvPicPr>
          <p:cNvPr id="3" name="Graphic 2" descr="Cricket with solid fill">
            <a:extLst>
              <a:ext uri="{FF2B5EF4-FFF2-40B4-BE49-F238E27FC236}">
                <a16:creationId xmlns:a16="http://schemas.microsoft.com/office/drawing/2014/main" id="{58570182-5F69-7A5A-E1A9-570A9476358F}"/>
              </a:ext>
            </a:extLst>
          </p:cNvPr>
          <p:cNvPicPr>
            <a:picLocks noChangeAspect="1"/>
          </p:cNvPicPr>
          <p:nvPr/>
        </p:nvPicPr>
        <p:blipFill>
          <a:blip r:embed="rId2"/>
          <a:stretch>
            <a:fillRect/>
          </a:stretch>
        </p:blipFill>
        <p:spPr>
          <a:xfrm>
            <a:off x="3432176" y="908051"/>
            <a:ext cx="5184775" cy="5184775"/>
          </a:xfrm>
          <a:prstGeom prst="rect">
            <a:avLst/>
          </a:prstGeom>
          <a:effectLst>
            <a:glow rad="101600">
              <a:schemeClr val="accent2">
                <a:satMod val="175000"/>
                <a:alpha val="40000"/>
              </a:schemeClr>
            </a:glow>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22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a:extLst>
              <a:ext uri="{FF2B5EF4-FFF2-40B4-BE49-F238E27FC236}">
                <a16:creationId xmlns:a16="http://schemas.microsoft.com/office/drawing/2014/main" id="{C5EC1A27-D555-35C1-81CA-745CECA12407}"/>
              </a:ext>
            </a:extLst>
          </p:cNvPr>
          <p:cNvSpPr>
            <a:spLocks noGrp="1"/>
          </p:cNvSpPr>
          <p:nvPr>
            <p:ph type="title"/>
          </p:nvPr>
        </p:nvSpPr>
        <p:spPr>
          <a:xfrm>
            <a:off x="2135188" y="228600"/>
            <a:ext cx="7847012" cy="1143000"/>
          </a:xfrm>
          <a:gradFill rotWithShape="0">
            <a:gsLst>
              <a:gs pos="0">
                <a:srgbClr val="A603AB"/>
              </a:gs>
              <a:gs pos="6000">
                <a:srgbClr val="E81766"/>
              </a:gs>
              <a:gs pos="13499">
                <a:srgbClr val="EE3F17"/>
              </a:gs>
              <a:gs pos="24001">
                <a:srgbClr val="FFFF00"/>
              </a:gs>
              <a:gs pos="32500">
                <a:srgbClr val="1A8D48"/>
              </a:gs>
              <a:gs pos="39500">
                <a:srgbClr val="0819FB"/>
              </a:gs>
              <a:gs pos="50000">
                <a:srgbClr val="A603AB"/>
              </a:gs>
              <a:gs pos="60501">
                <a:srgbClr val="0819FB"/>
              </a:gs>
              <a:gs pos="67500">
                <a:srgbClr val="1A8D48"/>
              </a:gs>
              <a:gs pos="75999">
                <a:srgbClr val="FFFF00"/>
              </a:gs>
              <a:gs pos="86501">
                <a:srgbClr val="EE3F17"/>
              </a:gs>
              <a:gs pos="94000">
                <a:srgbClr val="E81766"/>
              </a:gs>
              <a:gs pos="100000">
                <a:srgbClr val="A603AB"/>
              </a:gs>
            </a:gsLst>
            <a:lin ang="0" scaled="1"/>
          </a:gradFill>
        </p:spPr>
        <p:txBody>
          <a:bodyPr/>
          <a:lstStyle/>
          <a:p>
            <a:r>
              <a:rPr lang="en-US" altLang="en-US"/>
              <a:t>Background /</a:t>
            </a:r>
            <a:r>
              <a:rPr lang="en-US" err="1"/>
              <a:t>Cefndir</a:t>
            </a:r>
            <a:r>
              <a:rPr lang="en-US" altLang="en-US"/>
              <a:t> </a:t>
            </a:r>
          </a:p>
        </p:txBody>
      </p:sp>
      <p:sp>
        <p:nvSpPr>
          <p:cNvPr id="176131" name="Rectangle 3">
            <a:extLst>
              <a:ext uri="{FF2B5EF4-FFF2-40B4-BE49-F238E27FC236}">
                <a16:creationId xmlns:a16="http://schemas.microsoft.com/office/drawing/2014/main" id="{CECB41BC-A363-8C71-C5BA-999C786F046D}"/>
              </a:ext>
            </a:extLst>
          </p:cNvPr>
          <p:cNvSpPr>
            <a:spLocks noGrp="1"/>
          </p:cNvSpPr>
          <p:nvPr>
            <p:ph idx="1"/>
          </p:nvPr>
        </p:nvSpPr>
        <p:spPr>
          <a:xfrm>
            <a:off x="1981200" y="1600201"/>
            <a:ext cx="8229600" cy="3916363"/>
          </a:xfrm>
          <a:gradFill rotWithShape="0">
            <a:gsLst>
              <a:gs pos="0">
                <a:srgbClr val="A603AB"/>
              </a:gs>
              <a:gs pos="10501">
                <a:srgbClr val="0819FB"/>
              </a:gs>
              <a:gs pos="17500">
                <a:srgbClr val="1A8D48"/>
              </a:gs>
              <a:gs pos="25999">
                <a:srgbClr val="FFFF00"/>
              </a:gs>
              <a:gs pos="36501">
                <a:srgbClr val="EE3F17"/>
              </a:gs>
              <a:gs pos="44000">
                <a:srgbClr val="E81766"/>
              </a:gs>
              <a:gs pos="50000">
                <a:srgbClr val="A603AB"/>
              </a:gs>
              <a:gs pos="56000">
                <a:srgbClr val="E81766"/>
              </a:gs>
              <a:gs pos="63499">
                <a:srgbClr val="EE3F17"/>
              </a:gs>
              <a:gs pos="74001">
                <a:srgbClr val="FFFF00"/>
              </a:gs>
              <a:gs pos="82500">
                <a:srgbClr val="1A8D48"/>
              </a:gs>
              <a:gs pos="89500">
                <a:srgbClr val="0819FB"/>
              </a:gs>
              <a:gs pos="100000">
                <a:srgbClr val="A603AB"/>
              </a:gs>
            </a:gsLst>
            <a:lin ang="18900000" scaled="1"/>
          </a:gradFill>
        </p:spPr>
        <p:txBody>
          <a:bodyPr vert="horz" lIns="91440" tIns="45720" rIns="91440" bIns="45720" rtlCol="0" anchor="t">
            <a:normAutofit lnSpcReduction="10000"/>
          </a:bodyPr>
          <a:lstStyle/>
          <a:p>
            <a:pPr eaLnBrk="1" hangingPunct="1"/>
            <a:r>
              <a:rPr lang="en-US" altLang="en-US">
                <a:solidFill>
                  <a:schemeClr val="accent1"/>
                </a:solidFill>
              </a:rPr>
              <a:t>Avoid backgrounds that are distracting or difficult to read from.</a:t>
            </a:r>
          </a:p>
          <a:p>
            <a:pPr eaLnBrk="1" hangingPunct="1"/>
            <a:r>
              <a:rPr lang="en-US" altLang="en-US">
                <a:solidFill>
                  <a:schemeClr val="accent1"/>
                </a:solidFill>
              </a:rPr>
              <a:t>Always be consistent with the background that you use.</a:t>
            </a:r>
          </a:p>
          <a:p>
            <a:endParaRPr lang="en-US" altLang="en-US">
              <a:solidFill>
                <a:schemeClr val="accent1"/>
              </a:solidFill>
              <a:ea typeface="Calibri"/>
              <a:cs typeface="Calibri"/>
            </a:endParaRPr>
          </a:p>
          <a:p>
            <a:r>
              <a:rPr lang="en-US" err="1">
                <a:solidFill>
                  <a:schemeClr val="accent1"/>
                </a:solidFill>
                <a:ea typeface="Calibri"/>
                <a:cs typeface="Calibri"/>
              </a:rPr>
              <a:t>Dylech</a:t>
            </a:r>
            <a:r>
              <a:rPr lang="en-US">
                <a:solidFill>
                  <a:schemeClr val="accent1"/>
                </a:solidFill>
                <a:ea typeface="Calibri"/>
                <a:cs typeface="Calibri"/>
              </a:rPr>
              <a:t> </a:t>
            </a:r>
            <a:r>
              <a:rPr lang="en-US" err="1">
                <a:solidFill>
                  <a:schemeClr val="accent1"/>
                </a:solidFill>
                <a:ea typeface="Calibri"/>
                <a:cs typeface="Calibri"/>
              </a:rPr>
              <a:t>osgoi</a:t>
            </a:r>
            <a:r>
              <a:rPr lang="en-US">
                <a:solidFill>
                  <a:schemeClr val="accent1"/>
                </a:solidFill>
                <a:ea typeface="Calibri"/>
                <a:cs typeface="Calibri"/>
              </a:rPr>
              <a:t> </a:t>
            </a:r>
            <a:r>
              <a:rPr lang="en-US" err="1">
                <a:solidFill>
                  <a:schemeClr val="accent1"/>
                </a:solidFill>
                <a:ea typeface="Calibri"/>
                <a:cs typeface="Calibri"/>
              </a:rPr>
              <a:t>cefndir</a:t>
            </a:r>
            <a:r>
              <a:rPr lang="en-US">
                <a:solidFill>
                  <a:schemeClr val="accent1"/>
                </a:solidFill>
                <a:ea typeface="Calibri"/>
                <a:cs typeface="Calibri"/>
              </a:rPr>
              <a:t> </a:t>
            </a:r>
            <a:r>
              <a:rPr lang="en-US" err="1">
                <a:solidFill>
                  <a:schemeClr val="accent1"/>
                </a:solidFill>
                <a:ea typeface="Calibri"/>
                <a:cs typeface="Calibri"/>
              </a:rPr>
              <a:t>sy'n</a:t>
            </a:r>
            <a:r>
              <a:rPr lang="en-US">
                <a:solidFill>
                  <a:schemeClr val="accent1"/>
                </a:solidFill>
                <a:ea typeface="Calibri"/>
                <a:cs typeface="Calibri"/>
              </a:rPr>
              <a:t> </a:t>
            </a:r>
            <a:r>
              <a:rPr lang="en-US" err="1">
                <a:solidFill>
                  <a:schemeClr val="accent1"/>
                </a:solidFill>
                <a:ea typeface="Calibri"/>
                <a:cs typeface="Calibri"/>
              </a:rPr>
              <a:t>gwrthdynnu</a:t>
            </a:r>
            <a:r>
              <a:rPr lang="en-US">
                <a:solidFill>
                  <a:schemeClr val="accent1"/>
                </a:solidFill>
                <a:ea typeface="Calibri"/>
                <a:cs typeface="Calibri"/>
              </a:rPr>
              <a:t> </a:t>
            </a:r>
            <a:r>
              <a:rPr lang="en-US" err="1">
                <a:solidFill>
                  <a:schemeClr val="accent1"/>
                </a:solidFill>
                <a:ea typeface="Calibri"/>
                <a:cs typeface="Calibri"/>
              </a:rPr>
              <a:t>neu'n</a:t>
            </a:r>
            <a:r>
              <a:rPr lang="en-US">
                <a:solidFill>
                  <a:schemeClr val="accent1"/>
                </a:solidFill>
                <a:ea typeface="Calibri"/>
                <a:cs typeface="Calibri"/>
              </a:rPr>
              <a:t> </a:t>
            </a:r>
            <a:r>
              <a:rPr lang="en-US" err="1">
                <a:solidFill>
                  <a:schemeClr val="accent1"/>
                </a:solidFill>
                <a:ea typeface="Calibri"/>
                <a:cs typeface="Calibri"/>
              </a:rPr>
              <a:t>anodd</a:t>
            </a:r>
            <a:r>
              <a:rPr lang="en-US">
                <a:solidFill>
                  <a:schemeClr val="accent1"/>
                </a:solidFill>
                <a:ea typeface="Calibri"/>
                <a:cs typeface="Calibri"/>
              </a:rPr>
              <a:t> </a:t>
            </a:r>
            <a:r>
              <a:rPr lang="en-US" err="1">
                <a:solidFill>
                  <a:schemeClr val="accent1"/>
                </a:solidFill>
                <a:ea typeface="Calibri"/>
                <a:cs typeface="Calibri"/>
              </a:rPr>
              <a:t>eu</a:t>
            </a:r>
            <a:r>
              <a:rPr lang="en-US">
                <a:solidFill>
                  <a:schemeClr val="accent1"/>
                </a:solidFill>
                <a:ea typeface="Calibri"/>
                <a:cs typeface="Calibri"/>
              </a:rPr>
              <a:t> </a:t>
            </a:r>
            <a:r>
              <a:rPr lang="en-US" err="1">
                <a:solidFill>
                  <a:schemeClr val="accent1"/>
                </a:solidFill>
                <a:ea typeface="Calibri"/>
                <a:cs typeface="Calibri"/>
              </a:rPr>
              <a:t>darllen</a:t>
            </a:r>
            <a:r>
              <a:rPr lang="en-US">
                <a:solidFill>
                  <a:schemeClr val="accent1"/>
                </a:solidFill>
                <a:ea typeface="Calibri"/>
                <a:cs typeface="Calibri"/>
              </a:rPr>
              <a:t> o.</a:t>
            </a:r>
          </a:p>
          <a:p>
            <a:r>
              <a:rPr lang="en-US" err="1">
                <a:solidFill>
                  <a:schemeClr val="accent1"/>
                </a:solidFill>
                <a:ea typeface="Calibri"/>
                <a:cs typeface="Calibri"/>
              </a:rPr>
              <a:t>Byddwch</a:t>
            </a:r>
            <a:r>
              <a:rPr lang="en-US">
                <a:solidFill>
                  <a:schemeClr val="accent1"/>
                </a:solidFill>
                <a:ea typeface="Calibri"/>
                <a:cs typeface="Calibri"/>
              </a:rPr>
              <a:t> </a:t>
            </a:r>
            <a:r>
              <a:rPr lang="en-US" err="1">
                <a:solidFill>
                  <a:schemeClr val="accent1"/>
                </a:solidFill>
                <a:ea typeface="Calibri"/>
                <a:cs typeface="Calibri"/>
              </a:rPr>
              <a:t>yn</a:t>
            </a:r>
            <a:r>
              <a:rPr lang="en-US">
                <a:solidFill>
                  <a:schemeClr val="accent1"/>
                </a:solidFill>
                <a:ea typeface="Calibri"/>
                <a:cs typeface="Calibri"/>
              </a:rPr>
              <a:t> </a:t>
            </a:r>
            <a:r>
              <a:rPr lang="en-US" err="1">
                <a:solidFill>
                  <a:schemeClr val="accent1"/>
                </a:solidFill>
                <a:ea typeface="Calibri"/>
                <a:cs typeface="Calibri"/>
              </a:rPr>
              <a:t>gyson</a:t>
            </a:r>
            <a:r>
              <a:rPr lang="en-US">
                <a:solidFill>
                  <a:schemeClr val="accent1"/>
                </a:solidFill>
                <a:ea typeface="Calibri"/>
                <a:cs typeface="Calibri"/>
              </a:rPr>
              <a:t> </a:t>
            </a:r>
            <a:r>
              <a:rPr lang="en-US" err="1">
                <a:solidFill>
                  <a:schemeClr val="accent1"/>
                </a:solidFill>
                <a:ea typeface="Calibri"/>
                <a:cs typeface="Calibri"/>
              </a:rPr>
              <a:t>â'r</a:t>
            </a:r>
            <a:r>
              <a:rPr lang="en-US">
                <a:solidFill>
                  <a:schemeClr val="accent1"/>
                </a:solidFill>
                <a:ea typeface="Calibri"/>
                <a:cs typeface="Calibri"/>
              </a:rPr>
              <a:t> </a:t>
            </a:r>
            <a:r>
              <a:rPr lang="en-US" err="1">
                <a:solidFill>
                  <a:schemeClr val="accent1"/>
                </a:solidFill>
                <a:ea typeface="Calibri"/>
                <a:cs typeface="Calibri"/>
              </a:rPr>
              <a:t>cefndir</a:t>
            </a:r>
            <a:r>
              <a:rPr lang="en-US">
                <a:solidFill>
                  <a:schemeClr val="accent1"/>
                </a:solidFill>
                <a:ea typeface="Calibri"/>
                <a:cs typeface="Calibri"/>
              </a:rPr>
              <a:t> </a:t>
            </a:r>
            <a:r>
              <a:rPr lang="en-US" err="1">
                <a:solidFill>
                  <a:schemeClr val="accent1"/>
                </a:solidFill>
                <a:ea typeface="Calibri"/>
                <a:cs typeface="Calibri"/>
              </a:rPr>
              <a:t>rydych</a:t>
            </a:r>
            <a:r>
              <a:rPr lang="en-US">
                <a:solidFill>
                  <a:schemeClr val="accent1"/>
                </a:solidFill>
                <a:ea typeface="Calibri"/>
                <a:cs typeface="Calibri"/>
              </a:rPr>
              <a:t> </a:t>
            </a:r>
            <a:r>
              <a:rPr lang="en-US" err="1">
                <a:solidFill>
                  <a:schemeClr val="accent1"/>
                </a:solidFill>
                <a:ea typeface="Calibri"/>
                <a:cs typeface="Calibri"/>
              </a:rPr>
              <a:t>yn</a:t>
            </a:r>
            <a:r>
              <a:rPr lang="en-US">
                <a:solidFill>
                  <a:schemeClr val="accent1"/>
                </a:solidFill>
                <a:ea typeface="Calibri"/>
                <a:cs typeface="Calibri"/>
              </a:rPr>
              <a:t> </a:t>
            </a:r>
            <a:r>
              <a:rPr lang="en-US" err="1">
                <a:solidFill>
                  <a:schemeClr val="accent1"/>
                </a:solidFill>
                <a:ea typeface="Calibri"/>
                <a:cs typeface="Calibri"/>
              </a:rPr>
              <a:t>ei</a:t>
            </a:r>
            <a:r>
              <a:rPr lang="en-US">
                <a:solidFill>
                  <a:schemeClr val="accent1"/>
                </a:solidFill>
                <a:ea typeface="Calibri"/>
                <a:cs typeface="Calibri"/>
              </a:rPr>
              <a:t> </a:t>
            </a:r>
            <a:r>
              <a:rPr lang="en-US" err="1">
                <a:solidFill>
                  <a:schemeClr val="accent1"/>
                </a:solidFill>
                <a:ea typeface="Calibri"/>
                <a:cs typeface="Calibri"/>
              </a:rPr>
              <a:t>ddefnyddio</a:t>
            </a:r>
            <a:r>
              <a:rPr lang="en-US">
                <a:solidFill>
                  <a:schemeClr val="accent1"/>
                </a:solidFill>
                <a:ea typeface="Calibri"/>
                <a:cs typeface="Calibri"/>
              </a:rPr>
              <a:t>.</a:t>
            </a:r>
            <a:endParaRPr lang="en-US">
              <a:solidFill>
                <a:schemeClr val="accent1"/>
              </a:solidFill>
            </a:endParaRPr>
          </a:p>
          <a:p>
            <a:pPr eaLnBrk="1" hangingPunct="1">
              <a:buNone/>
            </a:pPr>
            <a:endParaRPr lang="en-US" altLang="en-US">
              <a:solidFill>
                <a:schemeClr val="accent1"/>
              </a:solidFill>
              <a:ea typeface="Calibri" panose="020F0502020204030204"/>
              <a:cs typeface="Calibri" panose="020F0502020204030204"/>
            </a:endParaRPr>
          </a:p>
          <a:p>
            <a:pPr eaLnBrk="1" hangingPunct="1"/>
            <a:endParaRPr lang="en-US" altLang="en-US">
              <a:solidFill>
                <a:schemeClr val="accent1"/>
              </a:solidFill>
            </a:endParaRPr>
          </a:p>
          <a:p>
            <a:endParaRPr lang="en-US" altLang="en-US">
              <a:solidFill>
                <a:schemeClr val="accent1"/>
              </a:solidFill>
              <a:ea typeface="Calibri" panose="020F0502020204030204"/>
              <a:cs typeface="Calibri" panose="020F0502020204030204"/>
            </a:endParaRPr>
          </a:p>
          <a:p>
            <a:endParaRPr lang="en-US" altLang="en-US">
              <a:solidFill>
                <a:schemeClr val="accent1"/>
              </a:solidFill>
              <a:ea typeface="Calibri" panose="020F0502020204030204"/>
              <a:cs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76130">
                                            <p:txEl>
                                              <p:charRg st="0" end="0"/>
                                            </p:txEl>
                                          </p:spTgt>
                                        </p:tgtEl>
                                        <p:attrNameLst>
                                          <p:attrName>style.visibility</p:attrName>
                                        </p:attrNameLst>
                                      </p:cBhvr>
                                      <p:to>
                                        <p:strVal val="visible"/>
                                      </p:to>
                                    </p:set>
                                    <p:animEffect transition="in" filter="dissolve">
                                      <p:cBhvr>
                                        <p:cTn id="7" dur="500"/>
                                        <p:tgtEl>
                                          <p:spTgt spid="176130">
                                            <p:txEl>
                                              <p:char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76131">
                                            <p:txEl>
                                              <p:pRg st="0" end="0"/>
                                            </p:txEl>
                                          </p:spTgt>
                                        </p:tgtEl>
                                        <p:attrNameLst>
                                          <p:attrName>style.visibility</p:attrName>
                                        </p:attrNameLst>
                                      </p:cBhvr>
                                      <p:to>
                                        <p:strVal val="visible"/>
                                      </p:to>
                                    </p:set>
                                    <p:animEffect transition="in" filter="dissolve">
                                      <p:cBhvr>
                                        <p:cTn id="12" dur="500"/>
                                        <p:tgtEl>
                                          <p:spTgt spid="17613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76131">
                                            <p:txEl>
                                              <p:pRg st="1" end="1"/>
                                            </p:txEl>
                                          </p:spTgt>
                                        </p:tgtEl>
                                        <p:attrNameLst>
                                          <p:attrName>style.visibility</p:attrName>
                                        </p:attrNameLst>
                                      </p:cBhvr>
                                      <p:to>
                                        <p:strVal val="visible"/>
                                      </p:to>
                                    </p:set>
                                    <p:animEffect transition="in" filter="dissolve">
                                      <p:cBhvr>
                                        <p:cTn id="17" dur="500"/>
                                        <p:tgtEl>
                                          <p:spTgt spid="17613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76131">
                                            <p:txEl>
                                              <p:pRg st="3" end="3"/>
                                            </p:txEl>
                                          </p:spTgt>
                                        </p:tgtEl>
                                        <p:attrNameLst>
                                          <p:attrName>style.visibility</p:attrName>
                                        </p:attrNameLst>
                                      </p:cBhvr>
                                      <p:to>
                                        <p:strVal val="visible"/>
                                      </p:to>
                                    </p:set>
                                    <p:animEffect transition="in" filter="dissolve">
                                      <p:cBhvr>
                                        <p:cTn id="22" dur="500"/>
                                        <p:tgtEl>
                                          <p:spTgt spid="1761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76131">
                                            <p:txEl>
                                              <p:pRg st="4" end="4"/>
                                            </p:txEl>
                                          </p:spTgt>
                                        </p:tgtEl>
                                        <p:attrNameLst>
                                          <p:attrName>style.visibility</p:attrName>
                                        </p:attrNameLst>
                                      </p:cBhvr>
                                      <p:to>
                                        <p:strVal val="visible"/>
                                      </p:to>
                                    </p:set>
                                    <p:animEffect transition="in" filter="dissolve">
                                      <p:cBhvr>
                                        <p:cTn id="27" dur="500"/>
                                        <p:tgtEl>
                                          <p:spTgt spid="1761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p:bldP spid="17613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A64094E-1210-47DA-7D9D-76E4C12E5DA2}"/>
              </a:ext>
            </a:extLst>
          </p:cNvPr>
          <p:cNvSpPr>
            <a:spLocks noGrp="1" noChangeArrowheads="1"/>
          </p:cNvSpPr>
          <p:nvPr>
            <p:ph type="title"/>
          </p:nvPr>
        </p:nvSpPr>
        <p:spPr>
          <a:xfrm>
            <a:off x="153383" y="1728410"/>
            <a:ext cx="3333675" cy="1191380"/>
          </a:xfrm>
        </p:spPr>
        <p:txBody>
          <a:bodyPr rtlCol="0">
            <a:noAutofit/>
          </a:bodyPr>
          <a:lstStyle/>
          <a:p>
            <a:pPr>
              <a:defRPr/>
            </a:pPr>
            <a:r>
              <a:rPr lang="en-GB" sz="3600" err="1"/>
              <a:t>Osgoi</a:t>
            </a:r>
            <a:r>
              <a:rPr lang="en-GB" sz="3600"/>
              <a:t> </a:t>
            </a:r>
            <a:r>
              <a:rPr lang="en-GB" sz="3600" err="1"/>
              <a:t>defnyddio</a:t>
            </a:r>
            <a:r>
              <a:rPr lang="en-GB" sz="3600"/>
              <a:t> </a:t>
            </a:r>
            <a:r>
              <a:rPr lang="en-GB" sz="3600" err="1"/>
              <a:t>PwyntPwer</a:t>
            </a:r>
            <a:r>
              <a:rPr lang="en-GB" sz="3600"/>
              <a:t> </a:t>
            </a:r>
            <a:r>
              <a:rPr lang="en-GB" sz="3600" err="1"/>
              <a:t>ar</a:t>
            </a:r>
            <a:r>
              <a:rPr lang="en-GB" sz="3600"/>
              <a:t> </a:t>
            </a:r>
            <a:r>
              <a:rPr lang="en-GB" sz="3600" err="1"/>
              <a:t>gyfer</a:t>
            </a:r>
            <a:r>
              <a:rPr lang="en-GB" sz="3600"/>
              <a:t> </a:t>
            </a:r>
            <a:r>
              <a:rPr lang="en-GB" sz="3600" err="1"/>
              <a:t>diagramau</a:t>
            </a:r>
            <a:r>
              <a:rPr lang="en-GB" sz="3600"/>
              <a:t> </a:t>
            </a:r>
            <a:r>
              <a:rPr lang="en-GB" sz="3600" err="1"/>
              <a:t>bach</a:t>
            </a:r>
            <a:r>
              <a:rPr lang="en-GB" sz="3600"/>
              <a:t> a </a:t>
            </a:r>
            <a:r>
              <a:rPr lang="en-GB" sz="3600" err="1"/>
              <a:t>chymhleth</a:t>
            </a:r>
            <a:endParaRPr lang="en-GB" altLang="en-US" sz="3600" err="1"/>
          </a:p>
        </p:txBody>
      </p:sp>
      <p:pic>
        <p:nvPicPr>
          <p:cNvPr id="52227" name="Picture 4" descr="diagram-small">
            <a:extLst>
              <a:ext uri="{FF2B5EF4-FFF2-40B4-BE49-F238E27FC236}">
                <a16:creationId xmlns:a16="http://schemas.microsoft.com/office/drawing/2014/main" id="{FB9C59FC-27C1-9959-A08A-8096BB0762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7764" y="1086304"/>
            <a:ext cx="4487635" cy="4647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8" name="Text Box 5">
            <a:extLst>
              <a:ext uri="{FF2B5EF4-FFF2-40B4-BE49-F238E27FC236}">
                <a16:creationId xmlns:a16="http://schemas.microsoft.com/office/drawing/2014/main" id="{885F3B70-DDF0-2EB7-D97B-2A156DE1CD9F}"/>
              </a:ext>
            </a:extLst>
          </p:cNvPr>
          <p:cNvSpPr txBox="1">
            <a:spLocks noChangeArrowheads="1"/>
          </p:cNvSpPr>
          <p:nvPr/>
        </p:nvSpPr>
        <p:spPr bwMode="auto">
          <a:xfrm>
            <a:off x="1992314" y="6237289"/>
            <a:ext cx="82819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Times" panose="02020603050405020304" pitchFamily="18" charset="0"/>
              </a:rPr>
              <a:t>Source: http://tangentsoft.net/wskfaq/articles/bitmaps/state-diagram-small.gif</a:t>
            </a:r>
          </a:p>
        </p:txBody>
      </p:sp>
      <p:sp>
        <p:nvSpPr>
          <p:cNvPr id="186375" name="Text Box 7">
            <a:extLst>
              <a:ext uri="{FF2B5EF4-FFF2-40B4-BE49-F238E27FC236}">
                <a16:creationId xmlns:a16="http://schemas.microsoft.com/office/drawing/2014/main" id="{79A67A59-62FA-63F8-58AC-44CF78AE344C}"/>
              </a:ext>
            </a:extLst>
          </p:cNvPr>
          <p:cNvSpPr txBox="1">
            <a:spLocks noChangeArrowheads="1"/>
          </p:cNvSpPr>
          <p:nvPr/>
        </p:nvSpPr>
        <p:spPr bwMode="auto">
          <a:xfrm>
            <a:off x="9816194" y="4161519"/>
            <a:ext cx="2016125"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400">
                <a:latin typeface="Arial" panose="020B0604020202020204" pitchFamily="34" charset="0"/>
              </a:rPr>
              <a:t>This would be better given as a  handout. </a:t>
            </a:r>
          </a:p>
        </p:txBody>
      </p:sp>
      <p:sp>
        <p:nvSpPr>
          <p:cNvPr id="3" name="Rectangle 2">
            <a:extLst>
              <a:ext uri="{FF2B5EF4-FFF2-40B4-BE49-F238E27FC236}">
                <a16:creationId xmlns:a16="http://schemas.microsoft.com/office/drawing/2014/main" id="{E1492B1E-35CD-BD4A-9207-7FB88E6B45FC}"/>
              </a:ext>
            </a:extLst>
          </p:cNvPr>
          <p:cNvSpPr txBox="1">
            <a:spLocks noChangeArrowheads="1"/>
          </p:cNvSpPr>
          <p:nvPr/>
        </p:nvSpPr>
        <p:spPr>
          <a:xfrm>
            <a:off x="8530544" y="1711476"/>
            <a:ext cx="3454628" cy="119138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sz="3600"/>
              <a:t>Avoid using PowerPoint for small and intricate diagrams</a:t>
            </a:r>
            <a:endParaRPr lang="en-GB" sz="3600">
              <a:ea typeface="Calibri Light"/>
              <a:cs typeface="Calibri Light"/>
            </a:endParaRPr>
          </a:p>
        </p:txBody>
      </p:sp>
      <p:sp>
        <p:nvSpPr>
          <p:cNvPr id="4" name="Text Box 7">
            <a:extLst>
              <a:ext uri="{FF2B5EF4-FFF2-40B4-BE49-F238E27FC236}">
                <a16:creationId xmlns:a16="http://schemas.microsoft.com/office/drawing/2014/main" id="{C0A6F038-46B0-41EC-4B05-571AEC6647E7}"/>
              </a:ext>
            </a:extLst>
          </p:cNvPr>
          <p:cNvSpPr txBox="1">
            <a:spLocks noChangeArrowheads="1"/>
          </p:cNvSpPr>
          <p:nvPr/>
        </p:nvSpPr>
        <p:spPr bwMode="auto">
          <a:xfrm>
            <a:off x="454479" y="4161518"/>
            <a:ext cx="201612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spcBef>
                <a:spcPct val="20000"/>
              </a:spcBef>
              <a:buFont typeface="Arial" panose="020B0604020202020204" pitchFamily="34" charset="0"/>
              <a:buChar char="•"/>
              <a:defRPr sz="3200" kern="1200">
                <a:solidFill>
                  <a:schemeClr val="tx1"/>
                </a:solidFill>
                <a:latin typeface="Myriad Pro"/>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yriad Pro"/>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yriad Pro"/>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yriad Pro"/>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yriad Pro"/>
                <a:ea typeface="+mn-ea"/>
                <a:cs typeface="+mn-cs"/>
              </a:defRPr>
            </a:lvl5pPr>
            <a:lvl6pPr marL="25146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Myriad Pro"/>
                <a:ea typeface="+mn-ea"/>
                <a:cs typeface="+mn-cs"/>
              </a:defRPr>
            </a:lvl6pPr>
            <a:lvl7pPr marL="29718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Myriad Pro"/>
                <a:ea typeface="+mn-ea"/>
                <a:cs typeface="+mn-cs"/>
              </a:defRPr>
            </a:lvl7pPr>
            <a:lvl8pPr marL="34290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Myriad Pro"/>
                <a:ea typeface="+mn-ea"/>
                <a:cs typeface="+mn-cs"/>
              </a:defRPr>
            </a:lvl8pPr>
            <a:lvl9pPr marL="38862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Myriad Pro"/>
                <a:ea typeface="+mn-ea"/>
                <a:cs typeface="+mn-cs"/>
              </a:defRPr>
            </a:lvl9pPr>
          </a:lstStyle>
          <a:p>
            <a:pPr>
              <a:spcBef>
                <a:spcPct val="50000"/>
              </a:spcBef>
              <a:buFontTx/>
              <a:buNone/>
            </a:pPr>
            <a:r>
              <a:rPr lang="en-GB" altLang="en-US" sz="2400">
                <a:latin typeface="Arial" panose="020B0604020202020204" pitchFamily="34" charset="0"/>
                <a:ea typeface="MS PGothic" panose="020B0600070205080204" pitchFamily="34" charset="-128"/>
              </a:rPr>
              <a:t>Byddai hyn yn gwell wedi ei roi fel taflen.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637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F6A34-B0C0-9E45-55A4-EC811BF6FB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F5F6E5-6D1B-EDE2-A442-6BDF5079094B}"/>
              </a:ext>
            </a:extLst>
          </p:cNvPr>
          <p:cNvSpPr>
            <a:spLocks noGrp="1"/>
          </p:cNvSpPr>
          <p:nvPr>
            <p:ph type="title"/>
          </p:nvPr>
        </p:nvSpPr>
        <p:spPr>
          <a:xfrm>
            <a:off x="358220" y="134216"/>
            <a:ext cx="7706198" cy="782927"/>
          </a:xfrm>
        </p:spPr>
        <p:txBody>
          <a:bodyPr vert="horz" lIns="91440" tIns="45720" rIns="91440" bIns="45720" rtlCol="0" anchor="ctr">
            <a:noAutofit/>
          </a:bodyPr>
          <a:lstStyle/>
          <a:p>
            <a:r>
              <a:rPr lang="en-US" sz="3600" b="1">
                <a:solidFill>
                  <a:schemeClr val="bg1"/>
                </a:solidFill>
                <a:cs typeface="Calibri Light"/>
              </a:rPr>
              <a:t>Lets have a go!  </a:t>
            </a:r>
            <a:r>
              <a:rPr lang="en-US" sz="3600" b="1" err="1">
                <a:solidFill>
                  <a:schemeClr val="bg1"/>
                </a:solidFill>
                <a:cs typeface="Calibri Light"/>
              </a:rPr>
              <a:t>Rhoi</a:t>
            </a:r>
            <a:r>
              <a:rPr lang="en-US" sz="3600" b="1">
                <a:solidFill>
                  <a:schemeClr val="bg1"/>
                </a:solidFill>
                <a:cs typeface="Calibri Light"/>
              </a:rPr>
              <a:t> </a:t>
            </a:r>
            <a:r>
              <a:rPr lang="en-US" sz="3600" b="1" err="1">
                <a:solidFill>
                  <a:schemeClr val="bg1"/>
                </a:solidFill>
                <a:cs typeface="Calibri Light"/>
              </a:rPr>
              <a:t>cynnig</a:t>
            </a:r>
            <a:r>
              <a:rPr lang="en-US" sz="3600" b="1">
                <a:solidFill>
                  <a:schemeClr val="bg1"/>
                </a:solidFill>
                <a:cs typeface="Calibri Light"/>
              </a:rPr>
              <a:t> </a:t>
            </a:r>
            <a:r>
              <a:rPr lang="en-US" sz="3600" b="1" err="1">
                <a:solidFill>
                  <a:schemeClr val="bg1"/>
                </a:solidFill>
                <a:cs typeface="Calibri Light"/>
              </a:rPr>
              <a:t>arni</a:t>
            </a:r>
            <a:r>
              <a:rPr lang="en-US" sz="3600" b="1">
                <a:solidFill>
                  <a:schemeClr val="bg1"/>
                </a:solidFill>
                <a:cs typeface="Calibri Light"/>
              </a:rPr>
              <a:t>!</a:t>
            </a:r>
            <a:endParaRPr lang="en-US" sz="3200">
              <a:solidFill>
                <a:schemeClr val="bg1"/>
              </a:solidFill>
            </a:endParaRPr>
          </a:p>
        </p:txBody>
      </p:sp>
      <p:sp>
        <p:nvSpPr>
          <p:cNvPr id="3" name="Content Placeholder 2">
            <a:extLst>
              <a:ext uri="{FF2B5EF4-FFF2-40B4-BE49-F238E27FC236}">
                <a16:creationId xmlns:a16="http://schemas.microsoft.com/office/drawing/2014/main" id="{DA7A4F5D-3134-B649-4B4B-FE530B2A31FC}"/>
              </a:ext>
            </a:extLst>
          </p:cNvPr>
          <p:cNvSpPr>
            <a:spLocks noGrp="1"/>
          </p:cNvSpPr>
          <p:nvPr>
            <p:ph idx="1"/>
          </p:nvPr>
        </p:nvSpPr>
        <p:spPr>
          <a:xfrm>
            <a:off x="2808513" y="1387297"/>
            <a:ext cx="8686801" cy="2348679"/>
          </a:xfrm>
        </p:spPr>
        <p:txBody>
          <a:bodyPr vert="horz" lIns="91440" tIns="45720" rIns="91440" bIns="45720" rtlCol="0" anchor="t">
            <a:normAutofit/>
          </a:bodyPr>
          <a:lstStyle/>
          <a:p>
            <a:pPr marL="0" indent="0">
              <a:buNone/>
            </a:pPr>
            <a:r>
              <a:rPr lang="en-US" b="1">
                <a:cs typeface="Calibri"/>
              </a:rPr>
              <a:t>9. Lastly – include a recording of your </a:t>
            </a:r>
            <a:r>
              <a:rPr lang="en-US" b="1">
                <a:solidFill>
                  <a:schemeClr val="accent2"/>
                </a:solidFill>
                <a:cs typeface="Calibri"/>
              </a:rPr>
              <a:t>voice</a:t>
            </a:r>
            <a:r>
              <a:rPr lang="en-US" b="1">
                <a:cs typeface="Calibri"/>
              </a:rPr>
              <a:t> to support what's written on the slide – but </a:t>
            </a:r>
            <a:r>
              <a:rPr lang="en-US" b="1">
                <a:solidFill>
                  <a:schemeClr val="accent4"/>
                </a:solidFill>
                <a:cs typeface="Calibri"/>
              </a:rPr>
              <a:t>NOT reading </a:t>
            </a:r>
            <a:r>
              <a:rPr lang="en-US" b="1">
                <a:cs typeface="Calibri"/>
              </a:rPr>
              <a:t>the slide – recording should accompany and enhance the slide content. Here also you could mention a different reference from your list.</a:t>
            </a:r>
            <a:r>
              <a:rPr lang="en-US">
                <a:cs typeface="Calibri"/>
              </a:rPr>
              <a:t> </a:t>
            </a:r>
            <a:endParaRPr lang="en-US">
              <a:ea typeface="Calibri"/>
              <a:cs typeface="Calibri"/>
            </a:endParaRPr>
          </a:p>
        </p:txBody>
      </p:sp>
      <p:pic>
        <p:nvPicPr>
          <p:cNvPr id="9" name="Picture 8">
            <a:extLst>
              <a:ext uri="{FF2B5EF4-FFF2-40B4-BE49-F238E27FC236}">
                <a16:creationId xmlns:a16="http://schemas.microsoft.com/office/drawing/2014/main" id="{2D227370-D912-F957-9DF5-55C822596A5E}"/>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22333" y1="28821" x2="22333" y2="28821"/>
                        <a14:foregroundMark x1="12333" y1="41485" x2="12333" y2="41485"/>
                        <a14:foregroundMark x1="23333" y1="27948" x2="23333" y2="27948"/>
                      </a14:backgroundRemoval>
                    </a14:imgEffect>
                  </a14:imgLayer>
                </a14:imgProps>
              </a:ext>
            </a:extLst>
          </a:blip>
          <a:stretch>
            <a:fillRect/>
          </a:stretch>
        </p:blipFill>
        <p:spPr>
          <a:xfrm>
            <a:off x="7899237" y="-178288"/>
            <a:ext cx="1521440" cy="1161366"/>
          </a:xfrm>
          <a:prstGeom prst="rect">
            <a:avLst/>
          </a:prstGeom>
        </p:spPr>
      </p:pic>
      <p:pic>
        <p:nvPicPr>
          <p:cNvPr id="1030" name="Picture 6" descr="Creative Video Production and Scriptwriting Tactics | Motion design  animation, Motion graphics inspiration, Motion design">
            <a:extLst>
              <a:ext uri="{FF2B5EF4-FFF2-40B4-BE49-F238E27FC236}">
                <a16:creationId xmlns:a16="http://schemas.microsoft.com/office/drawing/2014/main" id="{B80A34DC-E608-E0DF-248A-C13A2E062D3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290" r="12245"/>
          <a:stretch/>
        </p:blipFill>
        <p:spPr bwMode="auto">
          <a:xfrm>
            <a:off x="-442451" y="1282669"/>
            <a:ext cx="2823503" cy="292229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F0868583-9689-F613-FE35-325F150FFDE2}"/>
              </a:ext>
            </a:extLst>
          </p:cNvPr>
          <p:cNvSpPr txBox="1">
            <a:spLocks/>
          </p:cNvSpPr>
          <p:nvPr/>
        </p:nvSpPr>
        <p:spPr>
          <a:xfrm>
            <a:off x="2808513" y="3735976"/>
            <a:ext cx="8419719" cy="2116184"/>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cs typeface="Calibri"/>
              </a:rPr>
              <a:t>9. </a:t>
            </a:r>
            <a:r>
              <a:rPr lang="en-US" err="1">
                <a:cs typeface="Calibri"/>
              </a:rPr>
              <a:t>Ychwanegwch</a:t>
            </a:r>
            <a:r>
              <a:rPr lang="en-US">
                <a:cs typeface="Calibri"/>
              </a:rPr>
              <a:t> </a:t>
            </a:r>
            <a:r>
              <a:rPr lang="en-US" err="1">
                <a:cs typeface="Calibri"/>
              </a:rPr>
              <a:t>recordiad</a:t>
            </a:r>
            <a:r>
              <a:rPr lang="en-US">
                <a:cs typeface="Calibri"/>
              </a:rPr>
              <a:t> </a:t>
            </a:r>
            <a:r>
              <a:rPr lang="en-US" err="1">
                <a:cs typeface="Calibri"/>
              </a:rPr>
              <a:t>o'ch</a:t>
            </a:r>
            <a:r>
              <a:rPr lang="en-US" b="1">
                <a:solidFill>
                  <a:schemeClr val="accent2">
                    <a:lumMod val="76000"/>
                  </a:schemeClr>
                </a:solidFill>
                <a:cs typeface="Calibri"/>
              </a:rPr>
              <a:t> </a:t>
            </a:r>
            <a:r>
              <a:rPr lang="en-US" b="1" err="1">
                <a:solidFill>
                  <a:schemeClr val="accent2">
                    <a:lumMod val="76000"/>
                  </a:schemeClr>
                </a:solidFill>
                <a:cs typeface="Calibri"/>
              </a:rPr>
              <a:t>llais</a:t>
            </a:r>
            <a:r>
              <a:rPr lang="en-US">
                <a:cs typeface="Calibri"/>
              </a:rPr>
              <a:t> </a:t>
            </a:r>
            <a:r>
              <a:rPr lang="en-US" err="1">
                <a:cs typeface="Calibri"/>
              </a:rPr>
              <a:t>i</a:t>
            </a:r>
            <a:r>
              <a:rPr lang="en-US">
                <a:cs typeface="Calibri"/>
              </a:rPr>
              <a:t> </a:t>
            </a:r>
            <a:r>
              <a:rPr lang="en-US" err="1">
                <a:cs typeface="Calibri"/>
              </a:rPr>
              <a:t>roi</a:t>
            </a:r>
            <a:r>
              <a:rPr lang="en-US">
                <a:cs typeface="Calibri"/>
              </a:rPr>
              <a:t> </a:t>
            </a:r>
            <a:r>
              <a:rPr lang="en-US" err="1">
                <a:cs typeface="Calibri"/>
              </a:rPr>
              <a:t>gwybodaeth</a:t>
            </a:r>
            <a:r>
              <a:rPr lang="en-US">
                <a:cs typeface="Calibri"/>
              </a:rPr>
              <a:t> </a:t>
            </a:r>
            <a:r>
              <a:rPr lang="en-US" err="1">
                <a:cs typeface="Calibri"/>
              </a:rPr>
              <a:t>i</a:t>
            </a:r>
            <a:r>
              <a:rPr lang="en-US">
                <a:cs typeface="Calibri"/>
              </a:rPr>
              <a:t> </a:t>
            </a:r>
            <a:r>
              <a:rPr lang="en-US" err="1">
                <a:cs typeface="Calibri"/>
              </a:rPr>
              <a:t>ni</a:t>
            </a:r>
            <a:r>
              <a:rPr lang="en-US">
                <a:cs typeface="Calibri"/>
              </a:rPr>
              <a:t> </a:t>
            </a:r>
            <a:r>
              <a:rPr lang="en-US" err="1">
                <a:cs typeface="Calibri"/>
              </a:rPr>
              <a:t>sy'n</a:t>
            </a:r>
            <a:r>
              <a:rPr lang="en-US">
                <a:cs typeface="Calibri"/>
              </a:rPr>
              <a:t> </a:t>
            </a:r>
            <a:r>
              <a:rPr lang="en-US" err="1">
                <a:cs typeface="Calibri"/>
              </a:rPr>
              <a:t>cefnogi</a:t>
            </a:r>
            <a:r>
              <a:rPr lang="en-US">
                <a:cs typeface="Calibri"/>
              </a:rPr>
              <a:t> </a:t>
            </a:r>
            <a:r>
              <a:rPr lang="en-US" err="1">
                <a:cs typeface="Calibri"/>
              </a:rPr>
              <a:t>beth</a:t>
            </a:r>
            <a:r>
              <a:rPr lang="en-US">
                <a:cs typeface="Calibri"/>
              </a:rPr>
              <a:t> </a:t>
            </a:r>
            <a:r>
              <a:rPr lang="en-US" err="1">
                <a:cs typeface="Calibri"/>
              </a:rPr>
              <a:t>sydd</a:t>
            </a:r>
            <a:r>
              <a:rPr lang="en-US">
                <a:cs typeface="Calibri"/>
              </a:rPr>
              <a:t> </a:t>
            </a:r>
            <a:r>
              <a:rPr lang="en-US" err="1">
                <a:cs typeface="Calibri"/>
              </a:rPr>
              <a:t>ar</a:t>
            </a:r>
            <a:r>
              <a:rPr lang="en-US">
                <a:cs typeface="Calibri"/>
              </a:rPr>
              <a:t> y </a:t>
            </a:r>
            <a:r>
              <a:rPr lang="en-US" err="1">
                <a:cs typeface="Calibri"/>
              </a:rPr>
              <a:t>sleid</a:t>
            </a:r>
            <a:r>
              <a:rPr lang="en-US">
                <a:cs typeface="Calibri"/>
              </a:rPr>
              <a:t> </a:t>
            </a:r>
            <a:r>
              <a:rPr lang="en-US" err="1">
                <a:cs typeface="Calibri"/>
              </a:rPr>
              <a:t>ond</a:t>
            </a:r>
            <a:r>
              <a:rPr lang="en-US">
                <a:cs typeface="Calibri"/>
              </a:rPr>
              <a:t> </a:t>
            </a:r>
            <a:r>
              <a:rPr lang="en-US" b="1">
                <a:solidFill>
                  <a:srgbClr val="FF0000"/>
                </a:solidFill>
                <a:cs typeface="Calibri"/>
              </a:rPr>
              <a:t>PEIDIWCH </a:t>
            </a:r>
            <a:r>
              <a:rPr lang="en-US" b="1" err="1">
                <a:solidFill>
                  <a:srgbClr val="FF0000"/>
                </a:solidFill>
                <a:cs typeface="Calibri"/>
              </a:rPr>
              <a:t>ddarllen</a:t>
            </a:r>
            <a:r>
              <a:rPr lang="en-US" b="1">
                <a:solidFill>
                  <a:srgbClr val="FF0000"/>
                </a:solidFill>
                <a:cs typeface="Calibri"/>
              </a:rPr>
              <a:t> be </a:t>
            </a:r>
            <a:r>
              <a:rPr lang="en-US" b="1" err="1">
                <a:solidFill>
                  <a:srgbClr val="FF0000"/>
                </a:solidFill>
                <a:cs typeface="Calibri"/>
              </a:rPr>
              <a:t>sy</a:t>
            </a:r>
            <a:r>
              <a:rPr lang="en-US" b="1">
                <a:solidFill>
                  <a:srgbClr val="FF0000"/>
                </a:solidFill>
                <a:cs typeface="Calibri"/>
              </a:rPr>
              <a:t> </a:t>
            </a:r>
            <a:r>
              <a:rPr lang="en-US" b="1" err="1">
                <a:solidFill>
                  <a:srgbClr val="FF0000"/>
                </a:solidFill>
                <a:cs typeface="Calibri"/>
              </a:rPr>
              <a:t>ar</a:t>
            </a:r>
            <a:r>
              <a:rPr lang="en-US" b="1">
                <a:solidFill>
                  <a:srgbClr val="FF0000"/>
                </a:solidFill>
                <a:cs typeface="Calibri"/>
              </a:rPr>
              <a:t> y </a:t>
            </a:r>
            <a:r>
              <a:rPr lang="en-US" b="1" err="1">
                <a:solidFill>
                  <a:srgbClr val="FF0000"/>
                </a:solidFill>
                <a:cs typeface="Calibri"/>
              </a:rPr>
              <a:t>sleid</a:t>
            </a:r>
            <a:r>
              <a:rPr lang="en-US">
                <a:cs typeface="Calibri"/>
              </a:rPr>
              <a:t> - </a:t>
            </a:r>
            <a:r>
              <a:rPr lang="en-US" err="1">
                <a:cs typeface="Calibri"/>
              </a:rPr>
              <a:t>angen</a:t>
            </a:r>
            <a:r>
              <a:rPr lang="en-US">
                <a:cs typeface="Calibri"/>
              </a:rPr>
              <a:t> </a:t>
            </a:r>
            <a:r>
              <a:rPr lang="en-US" err="1">
                <a:cs typeface="Calibri"/>
              </a:rPr>
              <a:t>i'r</a:t>
            </a:r>
            <a:r>
              <a:rPr lang="en-US">
                <a:cs typeface="Calibri"/>
              </a:rPr>
              <a:t> </a:t>
            </a:r>
            <a:r>
              <a:rPr lang="en-US" err="1">
                <a:cs typeface="Calibri"/>
              </a:rPr>
              <a:t>llais</a:t>
            </a:r>
            <a:r>
              <a:rPr lang="en-US">
                <a:cs typeface="Calibri"/>
              </a:rPr>
              <a:t> </a:t>
            </a:r>
            <a:r>
              <a:rPr lang="en-US" err="1">
                <a:cs typeface="Calibri"/>
              </a:rPr>
              <a:t>rhoi</a:t>
            </a:r>
            <a:r>
              <a:rPr lang="en-US">
                <a:cs typeface="Calibri"/>
              </a:rPr>
              <a:t> </a:t>
            </a:r>
            <a:r>
              <a:rPr lang="en-US" err="1">
                <a:cs typeface="Calibri"/>
              </a:rPr>
              <a:t>rhywbeth</a:t>
            </a:r>
            <a:r>
              <a:rPr lang="en-US">
                <a:cs typeface="Calibri"/>
              </a:rPr>
              <a:t> </a:t>
            </a:r>
            <a:r>
              <a:rPr lang="en-US" err="1">
                <a:cs typeface="Calibri"/>
              </a:rPr>
              <a:t>gwahanol</a:t>
            </a:r>
            <a:r>
              <a:rPr lang="en-US">
                <a:cs typeface="Calibri"/>
              </a:rPr>
              <a:t>! </a:t>
            </a:r>
            <a:r>
              <a:rPr lang="en-US" err="1">
                <a:cs typeface="Calibri"/>
              </a:rPr>
              <a:t>Hefyd</a:t>
            </a:r>
            <a:r>
              <a:rPr lang="en-US">
                <a:cs typeface="Calibri"/>
              </a:rPr>
              <a:t> – </a:t>
            </a:r>
            <a:r>
              <a:rPr lang="en-US" err="1">
                <a:cs typeface="Calibri"/>
              </a:rPr>
              <a:t>defnyddiwch</a:t>
            </a:r>
            <a:r>
              <a:rPr lang="en-US">
                <a:cs typeface="Calibri"/>
              </a:rPr>
              <a:t> </a:t>
            </a:r>
            <a:r>
              <a:rPr lang="en-US" err="1">
                <a:cs typeface="Calibri"/>
              </a:rPr>
              <a:t>cyfeirnod</a:t>
            </a:r>
            <a:r>
              <a:rPr lang="en-US">
                <a:cs typeface="Calibri"/>
              </a:rPr>
              <a:t> at </a:t>
            </a:r>
            <a:r>
              <a:rPr lang="en-US" err="1">
                <a:cs typeface="Calibri"/>
              </a:rPr>
              <a:t>ymchwil</a:t>
            </a:r>
            <a:r>
              <a:rPr lang="en-US">
                <a:cs typeface="Calibri"/>
              </a:rPr>
              <a:t> </a:t>
            </a:r>
            <a:r>
              <a:rPr lang="en-US" err="1">
                <a:cs typeface="Calibri"/>
              </a:rPr>
              <a:t>i</a:t>
            </a:r>
            <a:r>
              <a:rPr lang="en-US">
                <a:cs typeface="Calibri"/>
              </a:rPr>
              <a:t> </a:t>
            </a:r>
            <a:r>
              <a:rPr lang="en-US" err="1">
                <a:cs typeface="Calibri"/>
              </a:rPr>
              <a:t>gefnogi'r</a:t>
            </a:r>
            <a:r>
              <a:rPr lang="en-US">
                <a:cs typeface="Calibri"/>
              </a:rPr>
              <a:t> </a:t>
            </a:r>
            <a:r>
              <a:rPr lang="en-US" err="1">
                <a:cs typeface="Calibri"/>
              </a:rPr>
              <a:t>llais</a:t>
            </a:r>
            <a:r>
              <a:rPr lang="en-US">
                <a:cs typeface="Calibri"/>
              </a:rPr>
              <a:t> (</a:t>
            </a:r>
            <a:r>
              <a:rPr lang="en-US" err="1">
                <a:cs typeface="Calibri"/>
              </a:rPr>
              <a:t>sy'n</a:t>
            </a:r>
            <a:r>
              <a:rPr lang="en-US">
                <a:cs typeface="Calibri"/>
              </a:rPr>
              <a:t> </a:t>
            </a:r>
            <a:r>
              <a:rPr lang="en-US" err="1">
                <a:cs typeface="Calibri"/>
              </a:rPr>
              <a:t>wahanol</a:t>
            </a:r>
            <a:r>
              <a:rPr lang="en-US">
                <a:cs typeface="Calibri"/>
              </a:rPr>
              <a:t> </a:t>
            </a:r>
            <a:r>
              <a:rPr lang="en-US" err="1">
                <a:cs typeface="Calibri"/>
              </a:rPr>
              <a:t>i'r</a:t>
            </a:r>
            <a:r>
              <a:rPr lang="en-US">
                <a:cs typeface="Calibri"/>
              </a:rPr>
              <a:t> </a:t>
            </a:r>
            <a:r>
              <a:rPr lang="en-US" err="1">
                <a:cs typeface="Calibri"/>
              </a:rPr>
              <a:t>cyfeirnod</a:t>
            </a:r>
            <a:r>
              <a:rPr lang="en-US">
                <a:cs typeface="Calibri"/>
              </a:rPr>
              <a:t> </a:t>
            </a:r>
            <a:r>
              <a:rPr lang="en-US" err="1">
                <a:cs typeface="Calibri"/>
              </a:rPr>
              <a:t>bydd</a:t>
            </a:r>
            <a:r>
              <a:rPr lang="en-US">
                <a:cs typeface="Calibri"/>
              </a:rPr>
              <a:t> </a:t>
            </a:r>
            <a:r>
              <a:rPr lang="en-US" err="1">
                <a:cs typeface="Calibri"/>
              </a:rPr>
              <a:t>gennych</a:t>
            </a:r>
            <a:r>
              <a:rPr lang="en-US">
                <a:cs typeface="Calibri"/>
              </a:rPr>
              <a:t> </a:t>
            </a:r>
            <a:r>
              <a:rPr lang="en-US" err="1">
                <a:cs typeface="Calibri"/>
              </a:rPr>
              <a:t>ar</a:t>
            </a:r>
            <a:r>
              <a:rPr lang="en-US">
                <a:cs typeface="Calibri"/>
              </a:rPr>
              <a:t> y </a:t>
            </a:r>
            <a:r>
              <a:rPr lang="en-US" err="1">
                <a:cs typeface="Calibri"/>
              </a:rPr>
              <a:t>sleid</a:t>
            </a:r>
            <a:r>
              <a:rPr lang="en-US">
                <a:cs typeface="Calibri"/>
              </a:rPr>
              <a:t>)</a:t>
            </a:r>
            <a:endParaRPr lang="en-US"/>
          </a:p>
        </p:txBody>
      </p:sp>
    </p:spTree>
    <p:extLst>
      <p:ext uri="{BB962C8B-B14F-4D97-AF65-F5344CB8AC3E}">
        <p14:creationId xmlns:p14="http://schemas.microsoft.com/office/powerpoint/2010/main" val="6797493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0E74C-FA42-72B4-2271-F5C01FA538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C28C21-2CFA-A277-FA62-7806BC2F0CF8}"/>
              </a:ext>
            </a:extLst>
          </p:cNvPr>
          <p:cNvSpPr>
            <a:spLocks noGrp="1"/>
          </p:cNvSpPr>
          <p:nvPr>
            <p:ph type="title"/>
          </p:nvPr>
        </p:nvSpPr>
        <p:spPr>
          <a:xfrm>
            <a:off x="358219" y="-1764"/>
            <a:ext cx="11481847" cy="1325563"/>
          </a:xfrm>
        </p:spPr>
        <p:txBody>
          <a:bodyPr/>
          <a:lstStyle/>
          <a:p>
            <a:r>
              <a:rPr lang="en-GB" err="1">
                <a:solidFill>
                  <a:schemeClr val="bg1"/>
                </a:solidFill>
                <a:cs typeface="Calibri Light"/>
              </a:rPr>
              <a:t>Recordio</a:t>
            </a:r>
            <a:r>
              <a:rPr lang="en-GB">
                <a:solidFill>
                  <a:schemeClr val="bg1"/>
                </a:solidFill>
                <a:cs typeface="Calibri Light"/>
              </a:rPr>
              <a:t> </a:t>
            </a:r>
            <a:r>
              <a:rPr lang="en-GB" err="1">
                <a:solidFill>
                  <a:schemeClr val="bg1"/>
                </a:solidFill>
                <a:cs typeface="Calibri Light"/>
              </a:rPr>
              <a:t>llais</a:t>
            </a:r>
            <a:r>
              <a:rPr lang="en-GB">
                <a:solidFill>
                  <a:schemeClr val="bg1"/>
                </a:solidFill>
                <a:cs typeface="Calibri Light"/>
              </a:rPr>
              <a:t> </a:t>
            </a:r>
            <a:r>
              <a:rPr lang="en-GB" err="1">
                <a:solidFill>
                  <a:schemeClr val="bg1"/>
                </a:solidFill>
                <a:cs typeface="Calibri Light"/>
              </a:rPr>
              <a:t>ar</a:t>
            </a:r>
            <a:r>
              <a:rPr lang="en-GB">
                <a:solidFill>
                  <a:schemeClr val="bg1"/>
                </a:solidFill>
                <a:cs typeface="Calibri Light"/>
              </a:rPr>
              <a:t> PPT / Recording PPT audio </a:t>
            </a:r>
          </a:p>
        </p:txBody>
      </p:sp>
      <p:sp>
        <p:nvSpPr>
          <p:cNvPr id="3" name="AutoShape 2">
            <a:extLst>
              <a:ext uri="{FF2B5EF4-FFF2-40B4-BE49-F238E27FC236}">
                <a16:creationId xmlns:a16="http://schemas.microsoft.com/office/drawing/2014/main" id="{D798CE23-3FBC-B19A-1287-37C3B79C3FA2}"/>
              </a:ext>
            </a:extLst>
          </p:cNvPr>
          <p:cNvSpPr>
            <a:spLocks noChangeAspect="1" noChangeArrowheads="1"/>
          </p:cNvSpPr>
          <p:nvPr/>
        </p:nvSpPr>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E1811C3D-CA31-51C0-5F9D-DAD1AD3F961A}"/>
              </a:ext>
            </a:extLst>
          </p:cNvPr>
          <p:cNvSpPr>
            <a:spLocks noChangeAspect="1" noChangeArrowheads="1"/>
          </p:cNvSpPr>
          <p:nvPr/>
        </p:nvSpPr>
        <p:spPr bwMode="auto">
          <a:xfrm>
            <a:off x="152400" y="2373456"/>
            <a:ext cx="8243455" cy="46369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a:extLst>
              <a:ext uri="{FF2B5EF4-FFF2-40B4-BE49-F238E27FC236}">
                <a16:creationId xmlns:a16="http://schemas.microsoft.com/office/drawing/2014/main" id="{77A390D6-203F-8A5B-189B-0A51466694B6}"/>
              </a:ext>
            </a:extLst>
          </p:cNvPr>
          <p:cNvSpPr>
            <a:spLocks noChangeAspect="1" noChangeArrowheads="1"/>
          </p:cNvSpPr>
          <p:nvPr/>
        </p:nvSpPr>
        <p:spPr bwMode="auto">
          <a:xfrm>
            <a:off x="152400" y="1524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10" descr="Recording a Video and Presentation in Powerpoint">
            <a:extLst>
              <a:ext uri="{FF2B5EF4-FFF2-40B4-BE49-F238E27FC236}">
                <a16:creationId xmlns:a16="http://schemas.microsoft.com/office/drawing/2014/main" id="{870C3592-00C0-B6C0-4B77-7F995B8699F9}"/>
              </a:ext>
            </a:extLst>
          </p:cNvPr>
          <p:cNvSpPr>
            <a:spLocks noChangeAspect="1" noChangeArrowheads="1"/>
          </p:cNvSpPr>
          <p:nvPr/>
        </p:nvSpPr>
        <p:spPr bwMode="auto">
          <a:xfrm>
            <a:off x="5943599" y="3276599"/>
            <a:ext cx="3045229" cy="304522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12">
            <a:extLst>
              <a:ext uri="{FF2B5EF4-FFF2-40B4-BE49-F238E27FC236}">
                <a16:creationId xmlns:a16="http://schemas.microsoft.com/office/drawing/2014/main" id="{0BE07986-A81A-BD17-EB2E-A3C46FE09377}"/>
              </a:ext>
            </a:extLst>
          </p:cNvPr>
          <p:cNvSpPr>
            <a:spLocks noChangeAspect="1" noChangeArrowheads="1"/>
          </p:cNvSpPr>
          <p:nvPr/>
        </p:nvSpPr>
        <p:spPr bwMode="auto">
          <a:xfrm>
            <a:off x="304800" y="3048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18">
            <a:extLst>
              <a:ext uri="{FF2B5EF4-FFF2-40B4-BE49-F238E27FC236}">
                <a16:creationId xmlns:a16="http://schemas.microsoft.com/office/drawing/2014/main" id="{6DB972CE-2D6F-80C2-0A26-8E73ACD9DC7D}"/>
              </a:ext>
            </a:extLst>
          </p:cNvPr>
          <p:cNvSpPr>
            <a:spLocks noChangeAspect="1" noChangeArrowheads="1"/>
          </p:cNvSpPr>
          <p:nvPr/>
        </p:nvSpPr>
        <p:spPr bwMode="auto">
          <a:xfrm>
            <a:off x="457200" y="4572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9" name="Recording-20250227_170245">
            <a:hlinkClick r:id="" action="ppaction://media"/>
            <a:extLst>
              <a:ext uri="{FF2B5EF4-FFF2-40B4-BE49-F238E27FC236}">
                <a16:creationId xmlns:a16="http://schemas.microsoft.com/office/drawing/2014/main" id="{DC551280-2831-49F0-74EF-2BB61A9D526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6674" t="9503" r="6587" b="1689"/>
          <a:stretch/>
        </p:blipFill>
        <p:spPr>
          <a:xfrm>
            <a:off x="6096000" y="2884663"/>
            <a:ext cx="5287617" cy="3045229"/>
          </a:xfrm>
          <a:prstGeom prst="rect">
            <a:avLst/>
          </a:prstGeom>
        </p:spPr>
      </p:pic>
      <p:pic>
        <p:nvPicPr>
          <p:cNvPr id="31" name="Picture 30" descr="A screenshot of a computer&#10;&#10;AI-generated content may be incorrect.">
            <a:extLst>
              <a:ext uri="{FF2B5EF4-FFF2-40B4-BE49-F238E27FC236}">
                <a16:creationId xmlns:a16="http://schemas.microsoft.com/office/drawing/2014/main" id="{51FD8B98-2A6C-2935-B19C-8F23FA7AB994}"/>
              </a:ext>
            </a:extLst>
          </p:cNvPr>
          <p:cNvPicPr>
            <a:picLocks noChangeAspect="1"/>
          </p:cNvPicPr>
          <p:nvPr/>
        </p:nvPicPr>
        <p:blipFill>
          <a:blip r:embed="rId5"/>
          <a:srcRect l="-373" r="1" b="73830"/>
          <a:stretch/>
        </p:blipFill>
        <p:spPr>
          <a:xfrm>
            <a:off x="5839138" y="1551212"/>
            <a:ext cx="5527709" cy="810685"/>
          </a:xfrm>
          <a:prstGeom prst="rect">
            <a:avLst/>
          </a:prstGeom>
        </p:spPr>
      </p:pic>
      <p:sp>
        <p:nvSpPr>
          <p:cNvPr id="32" name="Oval 31">
            <a:extLst>
              <a:ext uri="{FF2B5EF4-FFF2-40B4-BE49-F238E27FC236}">
                <a16:creationId xmlns:a16="http://schemas.microsoft.com/office/drawing/2014/main" id="{C5974ADA-4E4C-6263-3AD6-5CE8B0A9562F}"/>
              </a:ext>
            </a:extLst>
          </p:cNvPr>
          <p:cNvSpPr/>
          <p:nvPr/>
        </p:nvSpPr>
        <p:spPr>
          <a:xfrm>
            <a:off x="7916114" y="1718721"/>
            <a:ext cx="697542" cy="2421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4B07B5E4-71D8-7403-FC3A-35495498B4C5}"/>
              </a:ext>
            </a:extLst>
          </p:cNvPr>
          <p:cNvSpPr/>
          <p:nvPr/>
        </p:nvSpPr>
        <p:spPr>
          <a:xfrm>
            <a:off x="10196569" y="1698106"/>
            <a:ext cx="671042" cy="25892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a:extLst>
              <a:ext uri="{FF2B5EF4-FFF2-40B4-BE49-F238E27FC236}">
                <a16:creationId xmlns:a16="http://schemas.microsoft.com/office/drawing/2014/main" id="{8C26F1D5-A024-9A2D-4F35-0D1DB865C2EF}"/>
              </a:ext>
            </a:extLst>
          </p:cNvPr>
          <p:cNvGrpSpPr/>
          <p:nvPr/>
        </p:nvGrpSpPr>
        <p:grpSpPr>
          <a:xfrm>
            <a:off x="193106" y="1141985"/>
            <a:ext cx="1940006" cy="607001"/>
            <a:chOff x="-13765710" y="-242699"/>
            <a:chExt cx="6622720" cy="607001"/>
          </a:xfrm>
        </p:grpSpPr>
        <p:sp>
          <p:nvSpPr>
            <p:cNvPr id="45" name="Google Shape;678;p25">
              <a:extLst>
                <a:ext uri="{FF2B5EF4-FFF2-40B4-BE49-F238E27FC236}">
                  <a16:creationId xmlns:a16="http://schemas.microsoft.com/office/drawing/2014/main" id="{D2CFB567-AE36-B9E1-BBED-64CB85F7AC46}"/>
                </a:ext>
              </a:extLst>
            </p:cNvPr>
            <p:cNvSpPr/>
            <p:nvPr/>
          </p:nvSpPr>
          <p:spPr>
            <a:xfrm>
              <a:off x="-13765710" y="-242699"/>
              <a:ext cx="6622720"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48" name="Google Shape;681;p25">
              <a:extLst>
                <a:ext uri="{FF2B5EF4-FFF2-40B4-BE49-F238E27FC236}">
                  <a16:creationId xmlns:a16="http://schemas.microsoft.com/office/drawing/2014/main" id="{1737EE77-3A31-F028-952D-590DA6ACD94D}"/>
                </a:ext>
              </a:extLst>
            </p:cNvPr>
            <p:cNvSpPr/>
            <p:nvPr/>
          </p:nvSpPr>
          <p:spPr>
            <a:xfrm flipH="1">
              <a:off x="-13317766" y="-151166"/>
              <a:ext cx="5709067"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ea typeface="+mn-lt"/>
                  <a:cs typeface="+mn-lt"/>
                </a:rPr>
                <a:t>Option 1</a:t>
              </a:r>
              <a:endParaRPr lang="en-US" sz="2000" i="1">
                <a:solidFill>
                  <a:schemeClr val="bg1"/>
                </a:solidFill>
                <a:latin typeface="AkzidenzGrotesk" panose="02000903050000020004" pitchFamily="2" charset="0"/>
                <a:ea typeface="Calibri"/>
                <a:cs typeface="Calibri"/>
              </a:endParaRPr>
            </a:p>
          </p:txBody>
        </p:sp>
      </p:grpSp>
      <p:grpSp>
        <p:nvGrpSpPr>
          <p:cNvPr id="49" name="Group 48">
            <a:extLst>
              <a:ext uri="{FF2B5EF4-FFF2-40B4-BE49-F238E27FC236}">
                <a16:creationId xmlns:a16="http://schemas.microsoft.com/office/drawing/2014/main" id="{816B9FDB-4AA4-E938-5990-0BBD3ABF93A6}"/>
              </a:ext>
            </a:extLst>
          </p:cNvPr>
          <p:cNvGrpSpPr/>
          <p:nvPr/>
        </p:nvGrpSpPr>
        <p:grpSpPr>
          <a:xfrm>
            <a:off x="7764736" y="891814"/>
            <a:ext cx="1940006" cy="607001"/>
            <a:chOff x="12082035" y="-492870"/>
            <a:chExt cx="6622719" cy="607001"/>
          </a:xfrm>
        </p:grpSpPr>
        <p:sp>
          <p:nvSpPr>
            <p:cNvPr id="50" name="Google Shape;704;p25">
              <a:extLst>
                <a:ext uri="{FF2B5EF4-FFF2-40B4-BE49-F238E27FC236}">
                  <a16:creationId xmlns:a16="http://schemas.microsoft.com/office/drawing/2014/main" id="{C93310AD-C735-6EA5-DB79-9F23AC4F09CD}"/>
                </a:ext>
              </a:extLst>
            </p:cNvPr>
            <p:cNvSpPr/>
            <p:nvPr/>
          </p:nvSpPr>
          <p:spPr>
            <a:xfrm>
              <a:off x="12082035" y="-492870"/>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Fira Sans"/>
                <a:ea typeface="Fira Sans"/>
                <a:cs typeface="Fira Sans"/>
                <a:sym typeface="Fira Sans"/>
              </a:endParaRPr>
            </a:p>
          </p:txBody>
        </p:sp>
        <p:sp>
          <p:nvSpPr>
            <p:cNvPr id="52" name="Google Shape;707;p25">
              <a:extLst>
                <a:ext uri="{FF2B5EF4-FFF2-40B4-BE49-F238E27FC236}">
                  <a16:creationId xmlns:a16="http://schemas.microsoft.com/office/drawing/2014/main" id="{6D63FEAA-9776-47D9-94AB-BC94D082E6A6}"/>
                </a:ext>
              </a:extLst>
            </p:cNvPr>
            <p:cNvSpPr/>
            <p:nvPr/>
          </p:nvSpPr>
          <p:spPr>
            <a:xfrm flipH="1">
              <a:off x="12696769" y="-410983"/>
              <a:ext cx="4908573"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rPr>
                <a:t>Option 2</a:t>
              </a:r>
              <a:endParaRPr lang="en-US" sz="2000" i="1">
                <a:solidFill>
                  <a:schemeClr val="bg1"/>
                </a:solidFill>
                <a:latin typeface="AkzidenzGrotesk" panose="02000903050000020004" pitchFamily="2" charset="0"/>
                <a:ea typeface="Calibri"/>
                <a:cs typeface="Calibri"/>
              </a:endParaRPr>
            </a:p>
          </p:txBody>
        </p:sp>
      </p:grpSp>
      <p:sp>
        <p:nvSpPr>
          <p:cNvPr id="54" name="Arrow: Down 53">
            <a:extLst>
              <a:ext uri="{FF2B5EF4-FFF2-40B4-BE49-F238E27FC236}">
                <a16:creationId xmlns:a16="http://schemas.microsoft.com/office/drawing/2014/main" id="{49108240-00B0-7C9B-04F7-4C9B27337075}"/>
              </a:ext>
            </a:extLst>
          </p:cNvPr>
          <p:cNvSpPr/>
          <p:nvPr/>
        </p:nvSpPr>
        <p:spPr>
          <a:xfrm>
            <a:off x="8395855" y="2427316"/>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6FBDD7B1-9DC2-DD2A-3E2A-37F4D659FD45}"/>
              </a:ext>
            </a:extLst>
          </p:cNvPr>
          <p:cNvPicPr>
            <a:picLocks noChangeAspect="1"/>
          </p:cNvPicPr>
          <p:nvPr/>
        </p:nvPicPr>
        <p:blipFill>
          <a:blip r:embed="rId6"/>
          <a:stretch>
            <a:fillRect/>
          </a:stretch>
        </p:blipFill>
        <p:spPr>
          <a:xfrm>
            <a:off x="87127" y="2048406"/>
            <a:ext cx="5675811" cy="561713"/>
          </a:xfrm>
          <a:prstGeom prst="rect">
            <a:avLst/>
          </a:prstGeom>
        </p:spPr>
      </p:pic>
      <p:sp>
        <p:nvSpPr>
          <p:cNvPr id="12" name="Oval 11">
            <a:extLst>
              <a:ext uri="{FF2B5EF4-FFF2-40B4-BE49-F238E27FC236}">
                <a16:creationId xmlns:a16="http://schemas.microsoft.com/office/drawing/2014/main" id="{984C982B-3130-CF52-B9B7-EEE6B3027EFE}"/>
              </a:ext>
            </a:extLst>
          </p:cNvPr>
          <p:cNvSpPr/>
          <p:nvPr/>
        </p:nvSpPr>
        <p:spPr>
          <a:xfrm>
            <a:off x="4910390" y="2016400"/>
            <a:ext cx="453340" cy="56171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A screenshot of a computer&#10;&#10;AI-generated content may be incorrect.">
            <a:extLst>
              <a:ext uri="{FF2B5EF4-FFF2-40B4-BE49-F238E27FC236}">
                <a16:creationId xmlns:a16="http://schemas.microsoft.com/office/drawing/2014/main" id="{28EF81EF-9FAE-D91C-BAD6-646B2C48B8F1}"/>
              </a:ext>
            </a:extLst>
          </p:cNvPr>
          <p:cNvPicPr>
            <a:picLocks noChangeAspect="1"/>
          </p:cNvPicPr>
          <p:nvPr/>
        </p:nvPicPr>
        <p:blipFill>
          <a:blip r:embed="rId7"/>
          <a:stretch>
            <a:fillRect/>
          </a:stretch>
        </p:blipFill>
        <p:spPr>
          <a:xfrm>
            <a:off x="3548810" y="3014987"/>
            <a:ext cx="1887741" cy="2286425"/>
          </a:xfrm>
          <a:prstGeom prst="rect">
            <a:avLst/>
          </a:prstGeom>
        </p:spPr>
      </p:pic>
      <p:sp>
        <p:nvSpPr>
          <p:cNvPr id="15" name="Arrow: Down 14">
            <a:extLst>
              <a:ext uri="{FF2B5EF4-FFF2-40B4-BE49-F238E27FC236}">
                <a16:creationId xmlns:a16="http://schemas.microsoft.com/office/drawing/2014/main" id="{864F983D-8C09-7A63-7647-486B91DE75F3}"/>
              </a:ext>
            </a:extLst>
          </p:cNvPr>
          <p:cNvSpPr/>
          <p:nvPr/>
        </p:nvSpPr>
        <p:spPr>
          <a:xfrm>
            <a:off x="5046758" y="2640216"/>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79BBFFDB-86A2-92B4-BB04-DBDFC5EFA821}"/>
              </a:ext>
            </a:extLst>
          </p:cNvPr>
          <p:cNvSpPr/>
          <p:nvPr/>
        </p:nvSpPr>
        <p:spPr>
          <a:xfrm>
            <a:off x="4129644" y="4986459"/>
            <a:ext cx="1026014" cy="32651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descr="A screenshot of a computer&#10;&#10;AI-generated content may be incorrect.">
            <a:extLst>
              <a:ext uri="{FF2B5EF4-FFF2-40B4-BE49-F238E27FC236}">
                <a16:creationId xmlns:a16="http://schemas.microsoft.com/office/drawing/2014/main" id="{A6ED7AAF-D5AD-ADE2-4928-9037889E875A}"/>
              </a:ext>
            </a:extLst>
          </p:cNvPr>
          <p:cNvPicPr>
            <a:picLocks noChangeAspect="1"/>
          </p:cNvPicPr>
          <p:nvPr/>
        </p:nvPicPr>
        <p:blipFill>
          <a:blip r:embed="rId8"/>
          <a:stretch>
            <a:fillRect/>
          </a:stretch>
        </p:blipFill>
        <p:spPr>
          <a:xfrm>
            <a:off x="457200" y="3298679"/>
            <a:ext cx="2158208" cy="1359846"/>
          </a:xfrm>
          <a:prstGeom prst="rect">
            <a:avLst/>
          </a:prstGeom>
        </p:spPr>
      </p:pic>
      <p:sp>
        <p:nvSpPr>
          <p:cNvPr id="25" name="Arrow: Down 24">
            <a:extLst>
              <a:ext uri="{FF2B5EF4-FFF2-40B4-BE49-F238E27FC236}">
                <a16:creationId xmlns:a16="http://schemas.microsoft.com/office/drawing/2014/main" id="{87385844-BBB6-DA0D-EC8D-73578595789C}"/>
              </a:ext>
            </a:extLst>
          </p:cNvPr>
          <p:cNvSpPr/>
          <p:nvPr/>
        </p:nvSpPr>
        <p:spPr>
          <a:xfrm rot="5400000">
            <a:off x="2836079" y="3815343"/>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6E8B0EF2-EC93-0C2C-B526-536500EF0C74}"/>
              </a:ext>
            </a:extLst>
          </p:cNvPr>
          <p:cNvSpPr/>
          <p:nvPr/>
        </p:nvSpPr>
        <p:spPr>
          <a:xfrm>
            <a:off x="999307" y="3967674"/>
            <a:ext cx="907869" cy="70241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Graphic 26" descr="Volume with solid fill">
            <a:extLst>
              <a:ext uri="{FF2B5EF4-FFF2-40B4-BE49-F238E27FC236}">
                <a16:creationId xmlns:a16="http://schemas.microsoft.com/office/drawing/2014/main" id="{33885659-24AD-23E4-3D5E-0059EFB832F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313126" y="5247964"/>
            <a:ext cx="681928" cy="681928"/>
          </a:xfrm>
          <a:prstGeom prst="rect">
            <a:avLst/>
          </a:prstGeom>
        </p:spPr>
      </p:pic>
      <p:sp>
        <p:nvSpPr>
          <p:cNvPr id="30" name="Arrow: Down 29">
            <a:extLst>
              <a:ext uri="{FF2B5EF4-FFF2-40B4-BE49-F238E27FC236}">
                <a16:creationId xmlns:a16="http://schemas.microsoft.com/office/drawing/2014/main" id="{CC028F5B-8DCF-0DA2-E795-282984CD5324}"/>
              </a:ext>
            </a:extLst>
          </p:cNvPr>
          <p:cNvSpPr/>
          <p:nvPr/>
        </p:nvSpPr>
        <p:spPr>
          <a:xfrm>
            <a:off x="1480794" y="4904821"/>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1428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83"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anim calcmode="lin" valueType="num">
                                      <p:cBhvr additive="base">
                                        <p:cTn id="11" dur="500" fill="hold"/>
                                        <p:tgtEl>
                                          <p:spTgt spid="44"/>
                                        </p:tgtEl>
                                        <p:attrNameLst>
                                          <p:attrName>ppt_x</p:attrName>
                                        </p:attrNameLst>
                                      </p:cBhvr>
                                      <p:tavLst>
                                        <p:tav tm="0">
                                          <p:val>
                                            <p:strVal val="0-#ppt_w/2"/>
                                          </p:val>
                                        </p:tav>
                                        <p:tav tm="100000">
                                          <p:val>
                                            <p:strVal val="#ppt_x"/>
                                          </p:val>
                                        </p:tav>
                                      </p:tavLst>
                                    </p:anim>
                                    <p:anim calcmode="lin" valueType="num">
                                      <p:cBhvr additive="base">
                                        <p:cTn id="12" dur="500" fill="hold"/>
                                        <p:tgtEl>
                                          <p:spTgt spid="4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49"/>
                                        </p:tgtEl>
                                        <p:attrNameLst>
                                          <p:attrName>style.visibility</p:attrName>
                                        </p:attrNameLst>
                                      </p:cBhvr>
                                      <p:to>
                                        <p:strVal val="visible"/>
                                      </p:to>
                                    </p:set>
                                    <p:anim calcmode="lin" valueType="num">
                                      <p:cBhvr additive="base">
                                        <p:cTn id="17" dur="500" fill="hold"/>
                                        <p:tgtEl>
                                          <p:spTgt spid="49"/>
                                        </p:tgtEl>
                                        <p:attrNameLst>
                                          <p:attrName>ppt_x</p:attrName>
                                        </p:attrNameLst>
                                      </p:cBhvr>
                                      <p:tavLst>
                                        <p:tav tm="0">
                                          <p:val>
                                            <p:strVal val="0-#ppt_w/2"/>
                                          </p:val>
                                        </p:tav>
                                        <p:tav tm="100000">
                                          <p:val>
                                            <p:strVal val="#ppt_x"/>
                                          </p:val>
                                        </p:tav>
                                      </p:tavLst>
                                    </p:anim>
                                    <p:anim calcmode="lin" valueType="num">
                                      <p:cBhvr additive="base">
                                        <p:cTn id="18" dur="500" fill="hold"/>
                                        <p:tgtEl>
                                          <p:spTgt spid="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9" fill="hold" display="0">
                  <p:stCondLst>
                    <p:cond delay="indefinite"/>
                  </p:stCondLst>
                </p:cTn>
                <p:tgtEl>
                  <p:spTgt spid="29"/>
                </p:tgtEl>
              </p:cMediaNode>
            </p:video>
            <p:seq concurrent="1" nextAc="seek">
              <p:cTn id="20" restart="whenNotActive" fill="hold" evtFilter="cancelBubble" nodeType="interactiveSeq">
                <p:stCondLst>
                  <p:cond evt="onClick" delay="0">
                    <p:tgtEl>
                      <p:spTgt spid="29"/>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ater with empty seats and balconies">
            <a:extLst>
              <a:ext uri="{FF2B5EF4-FFF2-40B4-BE49-F238E27FC236}">
                <a16:creationId xmlns:a16="http://schemas.microsoft.com/office/drawing/2014/main" id="{05C4AC1B-2CD2-E312-DD3E-CC5062864FB9}"/>
              </a:ext>
            </a:extLst>
          </p:cNvPr>
          <p:cNvPicPr>
            <a:picLocks noChangeAspect="1"/>
          </p:cNvPicPr>
          <p:nvPr/>
        </p:nvPicPr>
        <p:blipFill>
          <a:blip r:embed="rId3"/>
          <a:stretch>
            <a:fillRect/>
          </a:stretch>
        </p:blipFill>
        <p:spPr>
          <a:xfrm>
            <a:off x="-636104" y="-1731230"/>
            <a:ext cx="13265425" cy="8591052"/>
          </a:xfrm>
          <a:prstGeom prst="rect">
            <a:avLst/>
          </a:prstGeom>
        </p:spPr>
      </p:pic>
    </p:spTree>
    <p:extLst>
      <p:ext uri="{BB962C8B-B14F-4D97-AF65-F5344CB8AC3E}">
        <p14:creationId xmlns:p14="http://schemas.microsoft.com/office/powerpoint/2010/main" val="41682392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99938-7588-EAA3-4255-AC5C5C54BC49}"/>
              </a:ext>
            </a:extLst>
          </p:cNvPr>
          <p:cNvSpPr>
            <a:spLocks noGrp="1"/>
          </p:cNvSpPr>
          <p:nvPr>
            <p:ph type="title"/>
          </p:nvPr>
        </p:nvSpPr>
        <p:spPr>
          <a:xfrm>
            <a:off x="272542" y="991955"/>
            <a:ext cx="3480766" cy="4209408"/>
          </a:xfrm>
        </p:spPr>
        <p:txBody>
          <a:bodyPr vert="horz" lIns="91440" tIns="45720" rIns="91440" bIns="45720" rtlCol="0" anchor="ctr">
            <a:normAutofit fontScale="90000"/>
          </a:bodyPr>
          <a:lstStyle/>
          <a:p>
            <a:r>
              <a:rPr lang="en-US" sz="4000" b="1" err="1"/>
              <a:t>Nodweddion</a:t>
            </a:r>
            <a:r>
              <a:rPr lang="en-US" sz="4000" b="1"/>
              <a:t> am </a:t>
            </a:r>
            <a:br>
              <a:rPr lang="en-US" sz="4000" b="1"/>
            </a:br>
            <a:r>
              <a:rPr lang="en-US" sz="4000" b="1" err="1"/>
              <a:t>siaradwraig</a:t>
            </a:r>
            <a:r>
              <a:rPr lang="en-US" sz="4000" b="1"/>
              <a:t>/</a:t>
            </a:r>
            <a:r>
              <a:rPr lang="en-US" sz="4000" b="1" err="1"/>
              <a:t>wr</a:t>
            </a:r>
            <a:r>
              <a:rPr lang="en-US" sz="4000" b="1"/>
              <a:t> </a:t>
            </a:r>
            <a:br>
              <a:rPr lang="en-US" sz="4000" b="1"/>
            </a:br>
            <a:r>
              <a:rPr lang="en-US" sz="4000" b="1" err="1"/>
              <a:t>effeithiol</a:t>
            </a:r>
            <a:br>
              <a:rPr lang="en-US" sz="4000" b="1"/>
            </a:br>
            <a:br>
              <a:rPr lang="en-US" sz="4000" b="1"/>
            </a:br>
            <a:br>
              <a:rPr lang="en-US" sz="4000" b="1"/>
            </a:br>
            <a:r>
              <a:rPr lang="en-US" sz="4000" b="1"/>
              <a:t>Characteristics </a:t>
            </a:r>
            <a:r>
              <a:rPr lang="en-US" sz="4000" b="1" kern="1200">
                <a:latin typeface="+mj-lt"/>
                <a:ea typeface="+mj-ea"/>
                <a:cs typeface="+mj-cs"/>
              </a:rPr>
              <a:t>of an effective speaker</a:t>
            </a:r>
            <a:r>
              <a:rPr lang="en-US" sz="4000" b="1"/>
              <a:t> </a:t>
            </a:r>
            <a:endParaRPr lang="en-US" sz="4000"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5A4EB912-5F5D-2124-87BC-CF0AE2771F09}"/>
              </a:ext>
            </a:extLst>
          </p:cNvPr>
          <p:cNvGraphicFramePr>
            <a:graphicFrameLocks noGrp="1"/>
          </p:cNvGraphicFramePr>
          <p:nvPr>
            <p:ph idx="1"/>
            <p:extLst>
              <p:ext uri="{D42A27DB-BD31-4B8C-83A1-F6EECF244321}">
                <p14:modId xmlns:p14="http://schemas.microsoft.com/office/powerpoint/2010/main" val="777397227"/>
              </p:ext>
            </p:extLst>
          </p:nvPr>
        </p:nvGraphicFramePr>
        <p:xfrm>
          <a:off x="4398174" y="178716"/>
          <a:ext cx="7563807" cy="6668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1186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E69EF8CB-1AA3-49F9-B058-752CC0E4BDAC}"/>
                                            </p:graphicEl>
                                          </p:spTgt>
                                        </p:tgtEl>
                                        <p:attrNameLst>
                                          <p:attrName>style.visibility</p:attrName>
                                        </p:attrNameLst>
                                      </p:cBhvr>
                                      <p:to>
                                        <p:strVal val="visible"/>
                                      </p:to>
                                    </p:set>
                                    <p:animEffect transition="in" filter="fade">
                                      <p:cBhvr>
                                        <p:cTn id="7" dur="2000"/>
                                        <p:tgtEl>
                                          <p:spTgt spid="5">
                                            <p:graphicEl>
                                              <a:dgm id="{E69EF8CB-1AA3-49F9-B058-752CC0E4BDAC}"/>
                                            </p:graphicEl>
                                          </p:spTgt>
                                        </p:tgtEl>
                                      </p:cBhvr>
                                    </p:animEffect>
                                    <p:anim calcmode="lin" valueType="num">
                                      <p:cBhvr>
                                        <p:cTn id="8" dur="2000" fill="hold"/>
                                        <p:tgtEl>
                                          <p:spTgt spid="5">
                                            <p:graphicEl>
                                              <a:dgm id="{E69EF8CB-1AA3-49F9-B058-752CC0E4BDAC}"/>
                                            </p:graphicEl>
                                          </p:spTgt>
                                        </p:tgtEl>
                                        <p:attrNameLst>
                                          <p:attrName>ppt_x</p:attrName>
                                        </p:attrNameLst>
                                      </p:cBhvr>
                                      <p:tavLst>
                                        <p:tav tm="0">
                                          <p:val>
                                            <p:strVal val="#ppt_x"/>
                                          </p:val>
                                        </p:tav>
                                        <p:tav tm="100000">
                                          <p:val>
                                            <p:strVal val="#ppt_x"/>
                                          </p:val>
                                        </p:tav>
                                      </p:tavLst>
                                    </p:anim>
                                    <p:anim calcmode="lin" valueType="num">
                                      <p:cBhvr>
                                        <p:cTn id="9" dur="2000" fill="hold"/>
                                        <p:tgtEl>
                                          <p:spTgt spid="5">
                                            <p:graphicEl>
                                              <a:dgm id="{E69EF8CB-1AA3-49F9-B058-752CC0E4BDAC}"/>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graphicEl>
                                              <a:dgm id="{BD84B417-B1C2-4D42-99C4-146306AF4E31}"/>
                                            </p:graphicEl>
                                          </p:spTgt>
                                        </p:tgtEl>
                                        <p:attrNameLst>
                                          <p:attrName>style.visibility</p:attrName>
                                        </p:attrNameLst>
                                      </p:cBhvr>
                                      <p:to>
                                        <p:strVal val="visible"/>
                                      </p:to>
                                    </p:set>
                                    <p:animEffect transition="in" filter="fade">
                                      <p:cBhvr>
                                        <p:cTn id="12" dur="2000"/>
                                        <p:tgtEl>
                                          <p:spTgt spid="5">
                                            <p:graphicEl>
                                              <a:dgm id="{BD84B417-B1C2-4D42-99C4-146306AF4E31}"/>
                                            </p:graphicEl>
                                          </p:spTgt>
                                        </p:tgtEl>
                                      </p:cBhvr>
                                    </p:animEffect>
                                    <p:anim calcmode="lin" valueType="num">
                                      <p:cBhvr>
                                        <p:cTn id="13" dur="2000" fill="hold"/>
                                        <p:tgtEl>
                                          <p:spTgt spid="5">
                                            <p:graphicEl>
                                              <a:dgm id="{BD84B417-B1C2-4D42-99C4-146306AF4E31}"/>
                                            </p:graphicEl>
                                          </p:spTgt>
                                        </p:tgtEl>
                                        <p:attrNameLst>
                                          <p:attrName>ppt_x</p:attrName>
                                        </p:attrNameLst>
                                      </p:cBhvr>
                                      <p:tavLst>
                                        <p:tav tm="0">
                                          <p:val>
                                            <p:strVal val="#ppt_x"/>
                                          </p:val>
                                        </p:tav>
                                        <p:tav tm="100000">
                                          <p:val>
                                            <p:strVal val="#ppt_x"/>
                                          </p:val>
                                        </p:tav>
                                      </p:tavLst>
                                    </p:anim>
                                    <p:anim calcmode="lin" valueType="num">
                                      <p:cBhvr>
                                        <p:cTn id="14" dur="2000" fill="hold"/>
                                        <p:tgtEl>
                                          <p:spTgt spid="5">
                                            <p:graphicEl>
                                              <a:dgm id="{BD84B417-B1C2-4D42-99C4-146306AF4E31}"/>
                                            </p:graphic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graphicEl>
                                              <a:dgm id="{DDBACB5F-BCA2-473C-AD53-632138FE01CD}"/>
                                            </p:graphicEl>
                                          </p:spTgt>
                                        </p:tgtEl>
                                        <p:attrNameLst>
                                          <p:attrName>style.visibility</p:attrName>
                                        </p:attrNameLst>
                                      </p:cBhvr>
                                      <p:to>
                                        <p:strVal val="visible"/>
                                      </p:to>
                                    </p:set>
                                    <p:animEffect transition="in" filter="fade">
                                      <p:cBhvr>
                                        <p:cTn id="17" dur="2000"/>
                                        <p:tgtEl>
                                          <p:spTgt spid="5">
                                            <p:graphicEl>
                                              <a:dgm id="{DDBACB5F-BCA2-473C-AD53-632138FE01CD}"/>
                                            </p:graphicEl>
                                          </p:spTgt>
                                        </p:tgtEl>
                                      </p:cBhvr>
                                    </p:animEffect>
                                    <p:anim calcmode="lin" valueType="num">
                                      <p:cBhvr>
                                        <p:cTn id="18" dur="2000" fill="hold"/>
                                        <p:tgtEl>
                                          <p:spTgt spid="5">
                                            <p:graphicEl>
                                              <a:dgm id="{DDBACB5F-BCA2-473C-AD53-632138FE01CD}"/>
                                            </p:graphicEl>
                                          </p:spTgt>
                                        </p:tgtEl>
                                        <p:attrNameLst>
                                          <p:attrName>ppt_x</p:attrName>
                                        </p:attrNameLst>
                                      </p:cBhvr>
                                      <p:tavLst>
                                        <p:tav tm="0">
                                          <p:val>
                                            <p:strVal val="#ppt_x"/>
                                          </p:val>
                                        </p:tav>
                                        <p:tav tm="100000">
                                          <p:val>
                                            <p:strVal val="#ppt_x"/>
                                          </p:val>
                                        </p:tav>
                                      </p:tavLst>
                                    </p:anim>
                                    <p:anim calcmode="lin" valueType="num">
                                      <p:cBhvr>
                                        <p:cTn id="19" dur="2000" fill="hold"/>
                                        <p:tgtEl>
                                          <p:spTgt spid="5">
                                            <p:graphicEl>
                                              <a:dgm id="{DDBACB5F-BCA2-473C-AD53-632138FE01CD}"/>
                                            </p:graphic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graphicEl>
                                              <a:dgm id="{E36E5989-6985-4407-851A-7A433A19BC8A}"/>
                                            </p:graphicEl>
                                          </p:spTgt>
                                        </p:tgtEl>
                                        <p:attrNameLst>
                                          <p:attrName>style.visibility</p:attrName>
                                        </p:attrNameLst>
                                      </p:cBhvr>
                                      <p:to>
                                        <p:strVal val="visible"/>
                                      </p:to>
                                    </p:set>
                                    <p:animEffect transition="in" filter="fade">
                                      <p:cBhvr>
                                        <p:cTn id="24" dur="2000"/>
                                        <p:tgtEl>
                                          <p:spTgt spid="5">
                                            <p:graphicEl>
                                              <a:dgm id="{E36E5989-6985-4407-851A-7A433A19BC8A}"/>
                                            </p:graphicEl>
                                          </p:spTgt>
                                        </p:tgtEl>
                                      </p:cBhvr>
                                    </p:animEffect>
                                    <p:anim calcmode="lin" valueType="num">
                                      <p:cBhvr>
                                        <p:cTn id="25" dur="2000" fill="hold"/>
                                        <p:tgtEl>
                                          <p:spTgt spid="5">
                                            <p:graphicEl>
                                              <a:dgm id="{E36E5989-6985-4407-851A-7A433A19BC8A}"/>
                                            </p:graphicEl>
                                          </p:spTgt>
                                        </p:tgtEl>
                                        <p:attrNameLst>
                                          <p:attrName>ppt_x</p:attrName>
                                        </p:attrNameLst>
                                      </p:cBhvr>
                                      <p:tavLst>
                                        <p:tav tm="0">
                                          <p:val>
                                            <p:strVal val="#ppt_x"/>
                                          </p:val>
                                        </p:tav>
                                        <p:tav tm="100000">
                                          <p:val>
                                            <p:strVal val="#ppt_x"/>
                                          </p:val>
                                        </p:tav>
                                      </p:tavLst>
                                    </p:anim>
                                    <p:anim calcmode="lin" valueType="num">
                                      <p:cBhvr>
                                        <p:cTn id="26" dur="2000" fill="hold"/>
                                        <p:tgtEl>
                                          <p:spTgt spid="5">
                                            <p:graphicEl>
                                              <a:dgm id="{E36E5989-6985-4407-851A-7A433A19BC8A}"/>
                                            </p:graphic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5">
                                            <p:graphicEl>
                                              <a:dgm id="{64CEE9BD-1E9A-452E-BC26-9C009DF63DB2}"/>
                                            </p:graphicEl>
                                          </p:spTgt>
                                        </p:tgtEl>
                                        <p:attrNameLst>
                                          <p:attrName>style.visibility</p:attrName>
                                        </p:attrNameLst>
                                      </p:cBhvr>
                                      <p:to>
                                        <p:strVal val="visible"/>
                                      </p:to>
                                    </p:set>
                                    <p:animEffect transition="in" filter="fade">
                                      <p:cBhvr>
                                        <p:cTn id="29" dur="2000"/>
                                        <p:tgtEl>
                                          <p:spTgt spid="5">
                                            <p:graphicEl>
                                              <a:dgm id="{64CEE9BD-1E9A-452E-BC26-9C009DF63DB2}"/>
                                            </p:graphicEl>
                                          </p:spTgt>
                                        </p:tgtEl>
                                      </p:cBhvr>
                                    </p:animEffect>
                                    <p:anim calcmode="lin" valueType="num">
                                      <p:cBhvr>
                                        <p:cTn id="30" dur="2000" fill="hold"/>
                                        <p:tgtEl>
                                          <p:spTgt spid="5">
                                            <p:graphicEl>
                                              <a:dgm id="{64CEE9BD-1E9A-452E-BC26-9C009DF63DB2}"/>
                                            </p:graphicEl>
                                          </p:spTgt>
                                        </p:tgtEl>
                                        <p:attrNameLst>
                                          <p:attrName>ppt_x</p:attrName>
                                        </p:attrNameLst>
                                      </p:cBhvr>
                                      <p:tavLst>
                                        <p:tav tm="0">
                                          <p:val>
                                            <p:strVal val="#ppt_x"/>
                                          </p:val>
                                        </p:tav>
                                        <p:tav tm="100000">
                                          <p:val>
                                            <p:strVal val="#ppt_x"/>
                                          </p:val>
                                        </p:tav>
                                      </p:tavLst>
                                    </p:anim>
                                    <p:anim calcmode="lin" valueType="num">
                                      <p:cBhvr>
                                        <p:cTn id="31" dur="2000" fill="hold"/>
                                        <p:tgtEl>
                                          <p:spTgt spid="5">
                                            <p:graphicEl>
                                              <a:dgm id="{64CEE9BD-1E9A-452E-BC26-9C009DF63DB2}"/>
                                            </p:graphic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5">
                                            <p:graphicEl>
                                              <a:dgm id="{843C1F1D-3AB3-4948-8EAE-B3F66FA4F500}"/>
                                            </p:graphicEl>
                                          </p:spTgt>
                                        </p:tgtEl>
                                        <p:attrNameLst>
                                          <p:attrName>style.visibility</p:attrName>
                                        </p:attrNameLst>
                                      </p:cBhvr>
                                      <p:to>
                                        <p:strVal val="visible"/>
                                      </p:to>
                                    </p:set>
                                    <p:animEffect transition="in" filter="fade">
                                      <p:cBhvr>
                                        <p:cTn id="34" dur="2000"/>
                                        <p:tgtEl>
                                          <p:spTgt spid="5">
                                            <p:graphicEl>
                                              <a:dgm id="{843C1F1D-3AB3-4948-8EAE-B3F66FA4F500}"/>
                                            </p:graphicEl>
                                          </p:spTgt>
                                        </p:tgtEl>
                                      </p:cBhvr>
                                    </p:animEffect>
                                    <p:anim calcmode="lin" valueType="num">
                                      <p:cBhvr>
                                        <p:cTn id="35" dur="2000" fill="hold"/>
                                        <p:tgtEl>
                                          <p:spTgt spid="5">
                                            <p:graphicEl>
                                              <a:dgm id="{843C1F1D-3AB3-4948-8EAE-B3F66FA4F500}"/>
                                            </p:graphicEl>
                                          </p:spTgt>
                                        </p:tgtEl>
                                        <p:attrNameLst>
                                          <p:attrName>ppt_x</p:attrName>
                                        </p:attrNameLst>
                                      </p:cBhvr>
                                      <p:tavLst>
                                        <p:tav tm="0">
                                          <p:val>
                                            <p:strVal val="#ppt_x"/>
                                          </p:val>
                                        </p:tav>
                                        <p:tav tm="100000">
                                          <p:val>
                                            <p:strVal val="#ppt_x"/>
                                          </p:val>
                                        </p:tav>
                                      </p:tavLst>
                                    </p:anim>
                                    <p:anim calcmode="lin" valueType="num">
                                      <p:cBhvr>
                                        <p:cTn id="36" dur="2000" fill="hold"/>
                                        <p:tgtEl>
                                          <p:spTgt spid="5">
                                            <p:graphicEl>
                                              <a:dgm id="{843C1F1D-3AB3-4948-8EAE-B3F66FA4F500}"/>
                                            </p:graphic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5">
                                            <p:graphicEl>
                                              <a:dgm id="{1FB2CAA5-C28A-4C0D-B31A-22A3D4D9489A}"/>
                                            </p:graphicEl>
                                          </p:spTgt>
                                        </p:tgtEl>
                                        <p:attrNameLst>
                                          <p:attrName>style.visibility</p:attrName>
                                        </p:attrNameLst>
                                      </p:cBhvr>
                                      <p:to>
                                        <p:strVal val="visible"/>
                                      </p:to>
                                    </p:set>
                                    <p:animEffect transition="in" filter="fade">
                                      <p:cBhvr>
                                        <p:cTn id="41" dur="2000"/>
                                        <p:tgtEl>
                                          <p:spTgt spid="5">
                                            <p:graphicEl>
                                              <a:dgm id="{1FB2CAA5-C28A-4C0D-B31A-22A3D4D9489A}"/>
                                            </p:graphicEl>
                                          </p:spTgt>
                                        </p:tgtEl>
                                      </p:cBhvr>
                                    </p:animEffect>
                                    <p:anim calcmode="lin" valueType="num">
                                      <p:cBhvr>
                                        <p:cTn id="42" dur="2000" fill="hold"/>
                                        <p:tgtEl>
                                          <p:spTgt spid="5">
                                            <p:graphicEl>
                                              <a:dgm id="{1FB2CAA5-C28A-4C0D-B31A-22A3D4D9489A}"/>
                                            </p:graphicEl>
                                          </p:spTgt>
                                        </p:tgtEl>
                                        <p:attrNameLst>
                                          <p:attrName>ppt_x</p:attrName>
                                        </p:attrNameLst>
                                      </p:cBhvr>
                                      <p:tavLst>
                                        <p:tav tm="0">
                                          <p:val>
                                            <p:strVal val="#ppt_x"/>
                                          </p:val>
                                        </p:tav>
                                        <p:tav tm="100000">
                                          <p:val>
                                            <p:strVal val="#ppt_x"/>
                                          </p:val>
                                        </p:tav>
                                      </p:tavLst>
                                    </p:anim>
                                    <p:anim calcmode="lin" valueType="num">
                                      <p:cBhvr>
                                        <p:cTn id="43" dur="2000" fill="hold"/>
                                        <p:tgtEl>
                                          <p:spTgt spid="5">
                                            <p:graphicEl>
                                              <a:dgm id="{1FB2CAA5-C28A-4C0D-B31A-22A3D4D9489A}"/>
                                            </p:graphic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5">
                                            <p:graphicEl>
                                              <a:dgm id="{0DBCC52D-2245-4887-8C54-39CE6519A756}"/>
                                            </p:graphicEl>
                                          </p:spTgt>
                                        </p:tgtEl>
                                        <p:attrNameLst>
                                          <p:attrName>style.visibility</p:attrName>
                                        </p:attrNameLst>
                                      </p:cBhvr>
                                      <p:to>
                                        <p:strVal val="visible"/>
                                      </p:to>
                                    </p:set>
                                    <p:animEffect transition="in" filter="fade">
                                      <p:cBhvr>
                                        <p:cTn id="46" dur="2000"/>
                                        <p:tgtEl>
                                          <p:spTgt spid="5">
                                            <p:graphicEl>
                                              <a:dgm id="{0DBCC52D-2245-4887-8C54-39CE6519A756}"/>
                                            </p:graphicEl>
                                          </p:spTgt>
                                        </p:tgtEl>
                                      </p:cBhvr>
                                    </p:animEffect>
                                    <p:anim calcmode="lin" valueType="num">
                                      <p:cBhvr>
                                        <p:cTn id="47" dur="2000" fill="hold"/>
                                        <p:tgtEl>
                                          <p:spTgt spid="5">
                                            <p:graphicEl>
                                              <a:dgm id="{0DBCC52D-2245-4887-8C54-39CE6519A756}"/>
                                            </p:graphicEl>
                                          </p:spTgt>
                                        </p:tgtEl>
                                        <p:attrNameLst>
                                          <p:attrName>ppt_x</p:attrName>
                                        </p:attrNameLst>
                                      </p:cBhvr>
                                      <p:tavLst>
                                        <p:tav tm="0">
                                          <p:val>
                                            <p:strVal val="#ppt_x"/>
                                          </p:val>
                                        </p:tav>
                                        <p:tav tm="100000">
                                          <p:val>
                                            <p:strVal val="#ppt_x"/>
                                          </p:val>
                                        </p:tav>
                                      </p:tavLst>
                                    </p:anim>
                                    <p:anim calcmode="lin" valueType="num">
                                      <p:cBhvr>
                                        <p:cTn id="48" dur="2000" fill="hold"/>
                                        <p:tgtEl>
                                          <p:spTgt spid="5">
                                            <p:graphicEl>
                                              <a:dgm id="{0DBCC52D-2245-4887-8C54-39CE6519A756}"/>
                                            </p:graphic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5">
                                            <p:graphicEl>
                                              <a:dgm id="{EEDB6816-FC8C-4180-8C8A-19A2252156D9}"/>
                                            </p:graphicEl>
                                          </p:spTgt>
                                        </p:tgtEl>
                                        <p:attrNameLst>
                                          <p:attrName>style.visibility</p:attrName>
                                        </p:attrNameLst>
                                      </p:cBhvr>
                                      <p:to>
                                        <p:strVal val="visible"/>
                                      </p:to>
                                    </p:set>
                                    <p:animEffect transition="in" filter="fade">
                                      <p:cBhvr>
                                        <p:cTn id="51" dur="2000"/>
                                        <p:tgtEl>
                                          <p:spTgt spid="5">
                                            <p:graphicEl>
                                              <a:dgm id="{EEDB6816-FC8C-4180-8C8A-19A2252156D9}"/>
                                            </p:graphicEl>
                                          </p:spTgt>
                                        </p:tgtEl>
                                      </p:cBhvr>
                                    </p:animEffect>
                                    <p:anim calcmode="lin" valueType="num">
                                      <p:cBhvr>
                                        <p:cTn id="52" dur="2000" fill="hold"/>
                                        <p:tgtEl>
                                          <p:spTgt spid="5">
                                            <p:graphicEl>
                                              <a:dgm id="{EEDB6816-FC8C-4180-8C8A-19A2252156D9}"/>
                                            </p:graphicEl>
                                          </p:spTgt>
                                        </p:tgtEl>
                                        <p:attrNameLst>
                                          <p:attrName>ppt_x</p:attrName>
                                        </p:attrNameLst>
                                      </p:cBhvr>
                                      <p:tavLst>
                                        <p:tav tm="0">
                                          <p:val>
                                            <p:strVal val="#ppt_x"/>
                                          </p:val>
                                        </p:tav>
                                        <p:tav tm="100000">
                                          <p:val>
                                            <p:strVal val="#ppt_x"/>
                                          </p:val>
                                        </p:tav>
                                      </p:tavLst>
                                    </p:anim>
                                    <p:anim calcmode="lin" valueType="num">
                                      <p:cBhvr>
                                        <p:cTn id="53" dur="2000" fill="hold"/>
                                        <p:tgtEl>
                                          <p:spTgt spid="5">
                                            <p:graphicEl>
                                              <a:dgm id="{EEDB6816-FC8C-4180-8C8A-19A2252156D9}"/>
                                            </p:graphic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5">
                                            <p:graphicEl>
                                              <a:dgm id="{9FF94D2C-F3DC-4428-9C40-AD8AEF597A15}"/>
                                            </p:graphicEl>
                                          </p:spTgt>
                                        </p:tgtEl>
                                        <p:attrNameLst>
                                          <p:attrName>style.visibility</p:attrName>
                                        </p:attrNameLst>
                                      </p:cBhvr>
                                      <p:to>
                                        <p:strVal val="visible"/>
                                      </p:to>
                                    </p:set>
                                    <p:animEffect transition="in" filter="fade">
                                      <p:cBhvr>
                                        <p:cTn id="58" dur="2000"/>
                                        <p:tgtEl>
                                          <p:spTgt spid="5">
                                            <p:graphicEl>
                                              <a:dgm id="{9FF94D2C-F3DC-4428-9C40-AD8AEF597A15}"/>
                                            </p:graphicEl>
                                          </p:spTgt>
                                        </p:tgtEl>
                                      </p:cBhvr>
                                    </p:animEffect>
                                    <p:anim calcmode="lin" valueType="num">
                                      <p:cBhvr>
                                        <p:cTn id="59" dur="2000" fill="hold"/>
                                        <p:tgtEl>
                                          <p:spTgt spid="5">
                                            <p:graphicEl>
                                              <a:dgm id="{9FF94D2C-F3DC-4428-9C40-AD8AEF597A15}"/>
                                            </p:graphicEl>
                                          </p:spTgt>
                                        </p:tgtEl>
                                        <p:attrNameLst>
                                          <p:attrName>ppt_x</p:attrName>
                                        </p:attrNameLst>
                                      </p:cBhvr>
                                      <p:tavLst>
                                        <p:tav tm="0">
                                          <p:val>
                                            <p:strVal val="#ppt_x"/>
                                          </p:val>
                                        </p:tav>
                                        <p:tav tm="100000">
                                          <p:val>
                                            <p:strVal val="#ppt_x"/>
                                          </p:val>
                                        </p:tav>
                                      </p:tavLst>
                                    </p:anim>
                                    <p:anim calcmode="lin" valueType="num">
                                      <p:cBhvr>
                                        <p:cTn id="60" dur="2000" fill="hold"/>
                                        <p:tgtEl>
                                          <p:spTgt spid="5">
                                            <p:graphicEl>
                                              <a:dgm id="{9FF94D2C-F3DC-4428-9C40-AD8AEF597A15}"/>
                                            </p:graphicEl>
                                          </p:spTgt>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5">
                                            <p:graphicEl>
                                              <a:dgm id="{B5B7F269-B7E6-46AE-B62F-852E1A202E24}"/>
                                            </p:graphicEl>
                                          </p:spTgt>
                                        </p:tgtEl>
                                        <p:attrNameLst>
                                          <p:attrName>style.visibility</p:attrName>
                                        </p:attrNameLst>
                                      </p:cBhvr>
                                      <p:to>
                                        <p:strVal val="visible"/>
                                      </p:to>
                                    </p:set>
                                    <p:animEffect transition="in" filter="fade">
                                      <p:cBhvr>
                                        <p:cTn id="63" dur="2000"/>
                                        <p:tgtEl>
                                          <p:spTgt spid="5">
                                            <p:graphicEl>
                                              <a:dgm id="{B5B7F269-B7E6-46AE-B62F-852E1A202E24}"/>
                                            </p:graphicEl>
                                          </p:spTgt>
                                        </p:tgtEl>
                                      </p:cBhvr>
                                    </p:animEffect>
                                    <p:anim calcmode="lin" valueType="num">
                                      <p:cBhvr>
                                        <p:cTn id="64" dur="2000" fill="hold"/>
                                        <p:tgtEl>
                                          <p:spTgt spid="5">
                                            <p:graphicEl>
                                              <a:dgm id="{B5B7F269-B7E6-46AE-B62F-852E1A202E24}"/>
                                            </p:graphicEl>
                                          </p:spTgt>
                                        </p:tgtEl>
                                        <p:attrNameLst>
                                          <p:attrName>ppt_x</p:attrName>
                                        </p:attrNameLst>
                                      </p:cBhvr>
                                      <p:tavLst>
                                        <p:tav tm="0">
                                          <p:val>
                                            <p:strVal val="#ppt_x"/>
                                          </p:val>
                                        </p:tav>
                                        <p:tav tm="100000">
                                          <p:val>
                                            <p:strVal val="#ppt_x"/>
                                          </p:val>
                                        </p:tav>
                                      </p:tavLst>
                                    </p:anim>
                                    <p:anim calcmode="lin" valueType="num">
                                      <p:cBhvr>
                                        <p:cTn id="65" dur="2000" fill="hold"/>
                                        <p:tgtEl>
                                          <p:spTgt spid="5">
                                            <p:graphicEl>
                                              <a:dgm id="{B5B7F269-B7E6-46AE-B62F-852E1A202E24}"/>
                                            </p:graphicEl>
                                          </p:spTgt>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5">
                                            <p:graphicEl>
                                              <a:dgm id="{BF6AB513-F6E3-4405-8359-CB5C47BC8088}"/>
                                            </p:graphicEl>
                                          </p:spTgt>
                                        </p:tgtEl>
                                        <p:attrNameLst>
                                          <p:attrName>style.visibility</p:attrName>
                                        </p:attrNameLst>
                                      </p:cBhvr>
                                      <p:to>
                                        <p:strVal val="visible"/>
                                      </p:to>
                                    </p:set>
                                    <p:animEffect transition="in" filter="fade">
                                      <p:cBhvr>
                                        <p:cTn id="68" dur="2000"/>
                                        <p:tgtEl>
                                          <p:spTgt spid="5">
                                            <p:graphicEl>
                                              <a:dgm id="{BF6AB513-F6E3-4405-8359-CB5C47BC8088}"/>
                                            </p:graphicEl>
                                          </p:spTgt>
                                        </p:tgtEl>
                                      </p:cBhvr>
                                    </p:animEffect>
                                    <p:anim calcmode="lin" valueType="num">
                                      <p:cBhvr>
                                        <p:cTn id="69" dur="2000" fill="hold"/>
                                        <p:tgtEl>
                                          <p:spTgt spid="5">
                                            <p:graphicEl>
                                              <a:dgm id="{BF6AB513-F6E3-4405-8359-CB5C47BC8088}"/>
                                            </p:graphicEl>
                                          </p:spTgt>
                                        </p:tgtEl>
                                        <p:attrNameLst>
                                          <p:attrName>ppt_x</p:attrName>
                                        </p:attrNameLst>
                                      </p:cBhvr>
                                      <p:tavLst>
                                        <p:tav tm="0">
                                          <p:val>
                                            <p:strVal val="#ppt_x"/>
                                          </p:val>
                                        </p:tav>
                                        <p:tav tm="100000">
                                          <p:val>
                                            <p:strVal val="#ppt_x"/>
                                          </p:val>
                                        </p:tav>
                                      </p:tavLst>
                                    </p:anim>
                                    <p:anim calcmode="lin" valueType="num">
                                      <p:cBhvr>
                                        <p:cTn id="70" dur="2000" fill="hold"/>
                                        <p:tgtEl>
                                          <p:spTgt spid="5">
                                            <p:graphicEl>
                                              <a:dgm id="{BF6AB513-F6E3-4405-8359-CB5C47BC8088}"/>
                                            </p:graphic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5">
                                            <p:graphicEl>
                                              <a:dgm id="{5B89AEC2-120B-42B0-A72A-0A3DEFEA264D}"/>
                                            </p:graphicEl>
                                          </p:spTgt>
                                        </p:tgtEl>
                                        <p:attrNameLst>
                                          <p:attrName>style.visibility</p:attrName>
                                        </p:attrNameLst>
                                      </p:cBhvr>
                                      <p:to>
                                        <p:strVal val="visible"/>
                                      </p:to>
                                    </p:set>
                                    <p:animEffect transition="in" filter="fade">
                                      <p:cBhvr>
                                        <p:cTn id="75" dur="2000"/>
                                        <p:tgtEl>
                                          <p:spTgt spid="5">
                                            <p:graphicEl>
                                              <a:dgm id="{5B89AEC2-120B-42B0-A72A-0A3DEFEA264D}"/>
                                            </p:graphicEl>
                                          </p:spTgt>
                                        </p:tgtEl>
                                      </p:cBhvr>
                                    </p:animEffect>
                                    <p:anim calcmode="lin" valueType="num">
                                      <p:cBhvr>
                                        <p:cTn id="76" dur="2000" fill="hold"/>
                                        <p:tgtEl>
                                          <p:spTgt spid="5">
                                            <p:graphicEl>
                                              <a:dgm id="{5B89AEC2-120B-42B0-A72A-0A3DEFEA264D}"/>
                                            </p:graphicEl>
                                          </p:spTgt>
                                        </p:tgtEl>
                                        <p:attrNameLst>
                                          <p:attrName>ppt_x</p:attrName>
                                        </p:attrNameLst>
                                      </p:cBhvr>
                                      <p:tavLst>
                                        <p:tav tm="0">
                                          <p:val>
                                            <p:strVal val="#ppt_x"/>
                                          </p:val>
                                        </p:tav>
                                        <p:tav tm="100000">
                                          <p:val>
                                            <p:strVal val="#ppt_x"/>
                                          </p:val>
                                        </p:tav>
                                      </p:tavLst>
                                    </p:anim>
                                    <p:anim calcmode="lin" valueType="num">
                                      <p:cBhvr>
                                        <p:cTn id="77" dur="2000" fill="hold"/>
                                        <p:tgtEl>
                                          <p:spTgt spid="5">
                                            <p:graphicEl>
                                              <a:dgm id="{5B89AEC2-120B-42B0-A72A-0A3DEFEA264D}"/>
                                            </p:graphicEl>
                                          </p:spTgt>
                                        </p:tgtEl>
                                        <p:attrNameLst>
                                          <p:attrName>ppt_y</p:attrName>
                                        </p:attrNameLst>
                                      </p:cBhvr>
                                      <p:tavLst>
                                        <p:tav tm="0">
                                          <p:val>
                                            <p:strVal val="#ppt_y+.1"/>
                                          </p:val>
                                        </p:tav>
                                        <p:tav tm="100000">
                                          <p:val>
                                            <p:strVal val="#ppt_y"/>
                                          </p:val>
                                        </p:tav>
                                      </p:tavLst>
                                    </p:anim>
                                  </p:childTnLst>
                                </p:cTn>
                              </p:par>
                              <p:par>
                                <p:cTn id="78" presetID="42" presetClass="entr" presetSubtype="0" fill="hold" grpId="0" nodeType="withEffect">
                                  <p:stCondLst>
                                    <p:cond delay="0"/>
                                  </p:stCondLst>
                                  <p:childTnLst>
                                    <p:set>
                                      <p:cBhvr>
                                        <p:cTn id="79" dur="1" fill="hold">
                                          <p:stCondLst>
                                            <p:cond delay="0"/>
                                          </p:stCondLst>
                                        </p:cTn>
                                        <p:tgtEl>
                                          <p:spTgt spid="5">
                                            <p:graphicEl>
                                              <a:dgm id="{5B90BEB0-B9E3-45C9-BCD0-7BC9E0AE7B34}"/>
                                            </p:graphicEl>
                                          </p:spTgt>
                                        </p:tgtEl>
                                        <p:attrNameLst>
                                          <p:attrName>style.visibility</p:attrName>
                                        </p:attrNameLst>
                                      </p:cBhvr>
                                      <p:to>
                                        <p:strVal val="visible"/>
                                      </p:to>
                                    </p:set>
                                    <p:animEffect transition="in" filter="fade">
                                      <p:cBhvr>
                                        <p:cTn id="80" dur="2000"/>
                                        <p:tgtEl>
                                          <p:spTgt spid="5">
                                            <p:graphicEl>
                                              <a:dgm id="{5B90BEB0-B9E3-45C9-BCD0-7BC9E0AE7B34}"/>
                                            </p:graphicEl>
                                          </p:spTgt>
                                        </p:tgtEl>
                                      </p:cBhvr>
                                    </p:animEffect>
                                    <p:anim calcmode="lin" valueType="num">
                                      <p:cBhvr>
                                        <p:cTn id="81" dur="2000" fill="hold"/>
                                        <p:tgtEl>
                                          <p:spTgt spid="5">
                                            <p:graphicEl>
                                              <a:dgm id="{5B90BEB0-B9E3-45C9-BCD0-7BC9E0AE7B34}"/>
                                            </p:graphicEl>
                                          </p:spTgt>
                                        </p:tgtEl>
                                        <p:attrNameLst>
                                          <p:attrName>ppt_x</p:attrName>
                                        </p:attrNameLst>
                                      </p:cBhvr>
                                      <p:tavLst>
                                        <p:tav tm="0">
                                          <p:val>
                                            <p:strVal val="#ppt_x"/>
                                          </p:val>
                                        </p:tav>
                                        <p:tav tm="100000">
                                          <p:val>
                                            <p:strVal val="#ppt_x"/>
                                          </p:val>
                                        </p:tav>
                                      </p:tavLst>
                                    </p:anim>
                                    <p:anim calcmode="lin" valueType="num">
                                      <p:cBhvr>
                                        <p:cTn id="82" dur="2000" fill="hold"/>
                                        <p:tgtEl>
                                          <p:spTgt spid="5">
                                            <p:graphicEl>
                                              <a:dgm id="{5B90BEB0-B9E3-45C9-BCD0-7BC9E0AE7B34}"/>
                                            </p:graphicEl>
                                          </p:spTgt>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5">
                                            <p:graphicEl>
                                              <a:dgm id="{5F86272F-F30B-4881-9981-88B3B69F321B}"/>
                                            </p:graphicEl>
                                          </p:spTgt>
                                        </p:tgtEl>
                                        <p:attrNameLst>
                                          <p:attrName>style.visibility</p:attrName>
                                        </p:attrNameLst>
                                      </p:cBhvr>
                                      <p:to>
                                        <p:strVal val="visible"/>
                                      </p:to>
                                    </p:set>
                                    <p:animEffect transition="in" filter="fade">
                                      <p:cBhvr>
                                        <p:cTn id="85" dur="2000"/>
                                        <p:tgtEl>
                                          <p:spTgt spid="5">
                                            <p:graphicEl>
                                              <a:dgm id="{5F86272F-F30B-4881-9981-88B3B69F321B}"/>
                                            </p:graphicEl>
                                          </p:spTgt>
                                        </p:tgtEl>
                                      </p:cBhvr>
                                    </p:animEffect>
                                    <p:anim calcmode="lin" valueType="num">
                                      <p:cBhvr>
                                        <p:cTn id="86" dur="2000" fill="hold"/>
                                        <p:tgtEl>
                                          <p:spTgt spid="5">
                                            <p:graphicEl>
                                              <a:dgm id="{5F86272F-F30B-4881-9981-88B3B69F321B}"/>
                                            </p:graphicEl>
                                          </p:spTgt>
                                        </p:tgtEl>
                                        <p:attrNameLst>
                                          <p:attrName>ppt_x</p:attrName>
                                        </p:attrNameLst>
                                      </p:cBhvr>
                                      <p:tavLst>
                                        <p:tav tm="0">
                                          <p:val>
                                            <p:strVal val="#ppt_x"/>
                                          </p:val>
                                        </p:tav>
                                        <p:tav tm="100000">
                                          <p:val>
                                            <p:strVal val="#ppt_x"/>
                                          </p:val>
                                        </p:tav>
                                      </p:tavLst>
                                    </p:anim>
                                    <p:anim calcmode="lin" valueType="num">
                                      <p:cBhvr>
                                        <p:cTn id="87" dur="2000" fill="hold"/>
                                        <p:tgtEl>
                                          <p:spTgt spid="5">
                                            <p:graphicEl>
                                              <a:dgm id="{5F86272F-F30B-4881-9981-88B3B69F321B}"/>
                                            </p:graphicEl>
                                          </p:spTgt>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42" presetClass="entr" presetSubtype="0" fill="hold" grpId="0" nodeType="clickEffect">
                                  <p:stCondLst>
                                    <p:cond delay="0"/>
                                  </p:stCondLst>
                                  <p:childTnLst>
                                    <p:set>
                                      <p:cBhvr>
                                        <p:cTn id="91" dur="1" fill="hold">
                                          <p:stCondLst>
                                            <p:cond delay="0"/>
                                          </p:stCondLst>
                                        </p:cTn>
                                        <p:tgtEl>
                                          <p:spTgt spid="5">
                                            <p:graphicEl>
                                              <a:dgm id="{027A8E26-5E9E-494E-BAC0-8A309D7CF1A9}"/>
                                            </p:graphicEl>
                                          </p:spTgt>
                                        </p:tgtEl>
                                        <p:attrNameLst>
                                          <p:attrName>style.visibility</p:attrName>
                                        </p:attrNameLst>
                                      </p:cBhvr>
                                      <p:to>
                                        <p:strVal val="visible"/>
                                      </p:to>
                                    </p:set>
                                    <p:animEffect transition="in" filter="fade">
                                      <p:cBhvr>
                                        <p:cTn id="92" dur="2000"/>
                                        <p:tgtEl>
                                          <p:spTgt spid="5">
                                            <p:graphicEl>
                                              <a:dgm id="{027A8E26-5E9E-494E-BAC0-8A309D7CF1A9}"/>
                                            </p:graphicEl>
                                          </p:spTgt>
                                        </p:tgtEl>
                                      </p:cBhvr>
                                    </p:animEffect>
                                    <p:anim calcmode="lin" valueType="num">
                                      <p:cBhvr>
                                        <p:cTn id="93" dur="2000" fill="hold"/>
                                        <p:tgtEl>
                                          <p:spTgt spid="5">
                                            <p:graphicEl>
                                              <a:dgm id="{027A8E26-5E9E-494E-BAC0-8A309D7CF1A9}"/>
                                            </p:graphicEl>
                                          </p:spTgt>
                                        </p:tgtEl>
                                        <p:attrNameLst>
                                          <p:attrName>ppt_x</p:attrName>
                                        </p:attrNameLst>
                                      </p:cBhvr>
                                      <p:tavLst>
                                        <p:tav tm="0">
                                          <p:val>
                                            <p:strVal val="#ppt_x"/>
                                          </p:val>
                                        </p:tav>
                                        <p:tav tm="100000">
                                          <p:val>
                                            <p:strVal val="#ppt_x"/>
                                          </p:val>
                                        </p:tav>
                                      </p:tavLst>
                                    </p:anim>
                                    <p:anim calcmode="lin" valueType="num">
                                      <p:cBhvr>
                                        <p:cTn id="94" dur="2000" fill="hold"/>
                                        <p:tgtEl>
                                          <p:spTgt spid="5">
                                            <p:graphicEl>
                                              <a:dgm id="{027A8E26-5E9E-494E-BAC0-8A309D7CF1A9}"/>
                                            </p:graphicEl>
                                          </p:spTgt>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5">
                                            <p:graphicEl>
                                              <a:dgm id="{856B4DA3-ABF9-41EC-B2F3-FDF28822EE86}"/>
                                            </p:graphicEl>
                                          </p:spTgt>
                                        </p:tgtEl>
                                        <p:attrNameLst>
                                          <p:attrName>style.visibility</p:attrName>
                                        </p:attrNameLst>
                                      </p:cBhvr>
                                      <p:to>
                                        <p:strVal val="visible"/>
                                      </p:to>
                                    </p:set>
                                    <p:animEffect transition="in" filter="fade">
                                      <p:cBhvr>
                                        <p:cTn id="97" dur="2000"/>
                                        <p:tgtEl>
                                          <p:spTgt spid="5">
                                            <p:graphicEl>
                                              <a:dgm id="{856B4DA3-ABF9-41EC-B2F3-FDF28822EE86}"/>
                                            </p:graphicEl>
                                          </p:spTgt>
                                        </p:tgtEl>
                                      </p:cBhvr>
                                    </p:animEffect>
                                    <p:anim calcmode="lin" valueType="num">
                                      <p:cBhvr>
                                        <p:cTn id="98" dur="2000" fill="hold"/>
                                        <p:tgtEl>
                                          <p:spTgt spid="5">
                                            <p:graphicEl>
                                              <a:dgm id="{856B4DA3-ABF9-41EC-B2F3-FDF28822EE86}"/>
                                            </p:graphicEl>
                                          </p:spTgt>
                                        </p:tgtEl>
                                        <p:attrNameLst>
                                          <p:attrName>ppt_x</p:attrName>
                                        </p:attrNameLst>
                                      </p:cBhvr>
                                      <p:tavLst>
                                        <p:tav tm="0">
                                          <p:val>
                                            <p:strVal val="#ppt_x"/>
                                          </p:val>
                                        </p:tav>
                                        <p:tav tm="100000">
                                          <p:val>
                                            <p:strVal val="#ppt_x"/>
                                          </p:val>
                                        </p:tav>
                                      </p:tavLst>
                                    </p:anim>
                                    <p:anim calcmode="lin" valueType="num">
                                      <p:cBhvr>
                                        <p:cTn id="99" dur="2000" fill="hold"/>
                                        <p:tgtEl>
                                          <p:spTgt spid="5">
                                            <p:graphicEl>
                                              <a:dgm id="{856B4DA3-ABF9-41EC-B2F3-FDF28822EE86}"/>
                                            </p:graphicEl>
                                          </p:spTgt>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5">
                                            <p:graphicEl>
                                              <a:dgm id="{8C1E0995-86B4-4CAC-B319-DB0520DCE5CF}"/>
                                            </p:graphicEl>
                                          </p:spTgt>
                                        </p:tgtEl>
                                        <p:attrNameLst>
                                          <p:attrName>style.visibility</p:attrName>
                                        </p:attrNameLst>
                                      </p:cBhvr>
                                      <p:to>
                                        <p:strVal val="visible"/>
                                      </p:to>
                                    </p:set>
                                    <p:animEffect transition="in" filter="fade">
                                      <p:cBhvr>
                                        <p:cTn id="102" dur="2000"/>
                                        <p:tgtEl>
                                          <p:spTgt spid="5">
                                            <p:graphicEl>
                                              <a:dgm id="{8C1E0995-86B4-4CAC-B319-DB0520DCE5CF}"/>
                                            </p:graphicEl>
                                          </p:spTgt>
                                        </p:tgtEl>
                                      </p:cBhvr>
                                    </p:animEffect>
                                    <p:anim calcmode="lin" valueType="num">
                                      <p:cBhvr>
                                        <p:cTn id="103" dur="2000" fill="hold"/>
                                        <p:tgtEl>
                                          <p:spTgt spid="5">
                                            <p:graphicEl>
                                              <a:dgm id="{8C1E0995-86B4-4CAC-B319-DB0520DCE5CF}"/>
                                            </p:graphicEl>
                                          </p:spTgt>
                                        </p:tgtEl>
                                        <p:attrNameLst>
                                          <p:attrName>ppt_x</p:attrName>
                                        </p:attrNameLst>
                                      </p:cBhvr>
                                      <p:tavLst>
                                        <p:tav tm="0">
                                          <p:val>
                                            <p:strVal val="#ppt_x"/>
                                          </p:val>
                                        </p:tav>
                                        <p:tav tm="100000">
                                          <p:val>
                                            <p:strVal val="#ppt_x"/>
                                          </p:val>
                                        </p:tav>
                                      </p:tavLst>
                                    </p:anim>
                                    <p:anim calcmode="lin" valueType="num">
                                      <p:cBhvr>
                                        <p:cTn id="104" dur="2000" fill="hold"/>
                                        <p:tgtEl>
                                          <p:spTgt spid="5">
                                            <p:graphicEl>
                                              <a:dgm id="{8C1E0995-86B4-4CAC-B319-DB0520DCE5CF}"/>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People meeting in conference room">
            <a:extLst>
              <a:ext uri="{FF2B5EF4-FFF2-40B4-BE49-F238E27FC236}">
                <a16:creationId xmlns:a16="http://schemas.microsoft.com/office/drawing/2014/main" id="{0DBEAF93-47F9-4B06-14BC-6CA93758E470}"/>
              </a:ext>
            </a:extLst>
          </p:cNvPr>
          <p:cNvPicPr>
            <a:picLocks noChangeAspect="1"/>
          </p:cNvPicPr>
          <p:nvPr/>
        </p:nvPicPr>
        <p:blipFill>
          <a:blip r:embed="rId2"/>
          <a:srcRect l="8849" t="38484" r="9246" b="12221"/>
          <a:stretch/>
        </p:blipFill>
        <p:spPr>
          <a:xfrm>
            <a:off x="0" y="955535"/>
            <a:ext cx="12194385" cy="4959163"/>
          </a:xfrm>
          <a:prstGeom prst="rect">
            <a:avLst/>
          </a:prstGeom>
        </p:spPr>
      </p:pic>
      <p:sp>
        <p:nvSpPr>
          <p:cNvPr id="2" name="Title 1">
            <a:extLst>
              <a:ext uri="{FF2B5EF4-FFF2-40B4-BE49-F238E27FC236}">
                <a16:creationId xmlns:a16="http://schemas.microsoft.com/office/drawing/2014/main" id="{FC6E2095-8C33-8A1A-C553-629CD1559770}"/>
              </a:ext>
            </a:extLst>
          </p:cNvPr>
          <p:cNvSpPr>
            <a:spLocks noGrp="1"/>
          </p:cNvSpPr>
          <p:nvPr>
            <p:ph type="title"/>
          </p:nvPr>
        </p:nvSpPr>
        <p:spPr>
          <a:xfrm>
            <a:off x="621792" y="3612683"/>
            <a:ext cx="3868549" cy="2293444"/>
          </a:xfrm>
        </p:spPr>
        <p:txBody>
          <a:bodyPr vert="horz" lIns="91440" tIns="45720" rIns="91440" bIns="45720" rtlCol="0" anchor="ctr">
            <a:normAutofit/>
          </a:bodyPr>
          <a:lstStyle/>
          <a:p>
            <a:r>
              <a:rPr lang="en-US" sz="4000" b="1" kern="1200">
                <a:solidFill>
                  <a:schemeClr val="bg1"/>
                </a:solidFill>
                <a:highlight>
                  <a:srgbClr val="000080"/>
                </a:highlight>
                <a:latin typeface="AkzidenzGrotesk"/>
              </a:rPr>
              <a:t>Delivering memorable presentations</a:t>
            </a:r>
          </a:p>
        </p:txBody>
      </p:sp>
      <p:graphicFrame>
        <p:nvGraphicFramePr>
          <p:cNvPr id="5" name="Content Placeholder 2">
            <a:extLst>
              <a:ext uri="{FF2B5EF4-FFF2-40B4-BE49-F238E27FC236}">
                <a16:creationId xmlns:a16="http://schemas.microsoft.com/office/drawing/2014/main" id="{763FD431-33F7-2AEE-A06B-7D3603D74A25}"/>
              </a:ext>
            </a:extLst>
          </p:cNvPr>
          <p:cNvGraphicFramePr>
            <a:graphicFrameLocks noGrp="1"/>
          </p:cNvGraphicFramePr>
          <p:nvPr>
            <p:ph idx="1"/>
            <p:extLst>
              <p:ext uri="{D42A27DB-BD31-4B8C-83A1-F6EECF244321}">
                <p14:modId xmlns:p14="http://schemas.microsoft.com/office/powerpoint/2010/main" val="265985584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Title 1">
            <a:extLst>
              <a:ext uri="{FF2B5EF4-FFF2-40B4-BE49-F238E27FC236}">
                <a16:creationId xmlns:a16="http://schemas.microsoft.com/office/drawing/2014/main" id="{EE6C73C8-3835-46B9-DA17-14F48E9A507D}"/>
              </a:ext>
            </a:extLst>
          </p:cNvPr>
          <p:cNvSpPr txBox="1">
            <a:spLocks/>
          </p:cNvSpPr>
          <p:nvPr/>
        </p:nvSpPr>
        <p:spPr>
          <a:xfrm>
            <a:off x="616954" y="-383584"/>
            <a:ext cx="9371882" cy="179754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err="1">
                <a:solidFill>
                  <a:schemeClr val="bg1"/>
                </a:solidFill>
                <a:highlight>
                  <a:srgbClr val="000080"/>
                </a:highlight>
                <a:latin typeface="AkzidenzGrotesk"/>
              </a:rPr>
              <a:t>Cyflwyniadau</a:t>
            </a:r>
            <a:r>
              <a:rPr lang="en-US" sz="4000" b="1">
                <a:solidFill>
                  <a:schemeClr val="bg1"/>
                </a:solidFill>
                <a:highlight>
                  <a:srgbClr val="000080"/>
                </a:highlight>
                <a:latin typeface="AkzidenzGrotesk"/>
              </a:rPr>
              <a:t> </a:t>
            </a:r>
            <a:r>
              <a:rPr lang="en-US" sz="4000" b="1" err="1">
                <a:solidFill>
                  <a:schemeClr val="bg1"/>
                </a:solidFill>
                <a:highlight>
                  <a:srgbClr val="000080"/>
                </a:highlight>
                <a:latin typeface="AkzidenzGrotesk"/>
              </a:rPr>
              <a:t>bythgofiadwy</a:t>
            </a:r>
            <a:r>
              <a:rPr lang="en-US" sz="4000" b="1">
                <a:solidFill>
                  <a:schemeClr val="bg1"/>
                </a:solidFill>
                <a:highlight>
                  <a:srgbClr val="000080"/>
                </a:highlight>
                <a:latin typeface="AkzidenzGrotesk"/>
              </a:rPr>
              <a:t> </a:t>
            </a:r>
            <a:r>
              <a:rPr lang="en-US" sz="4000" b="1" err="1">
                <a:solidFill>
                  <a:schemeClr val="bg1"/>
                </a:solidFill>
                <a:highlight>
                  <a:srgbClr val="000080"/>
                </a:highlight>
                <a:latin typeface="AkzidenzGrotesk"/>
              </a:rPr>
              <a:t>mewn</a:t>
            </a:r>
            <a:r>
              <a:rPr lang="en-US" sz="4000" b="1">
                <a:solidFill>
                  <a:schemeClr val="bg1"/>
                </a:solidFill>
                <a:highlight>
                  <a:srgbClr val="000080"/>
                </a:highlight>
                <a:latin typeface="AkzidenzGrotesk"/>
              </a:rPr>
              <a:t> person </a:t>
            </a:r>
          </a:p>
        </p:txBody>
      </p:sp>
    </p:spTree>
    <p:extLst>
      <p:ext uri="{BB962C8B-B14F-4D97-AF65-F5344CB8AC3E}">
        <p14:creationId xmlns:p14="http://schemas.microsoft.com/office/powerpoint/2010/main" val="1840208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DDD4DB5-BCFE-4F18-93A6-FC726617295C}"/>
                                            </p:graphicEl>
                                          </p:spTgt>
                                        </p:tgtEl>
                                        <p:attrNameLst>
                                          <p:attrName>style.visibility</p:attrName>
                                        </p:attrNameLst>
                                      </p:cBhvr>
                                      <p:to>
                                        <p:strVal val="visible"/>
                                      </p:to>
                                    </p:set>
                                    <p:animEffect transition="in" filter="fade">
                                      <p:cBhvr>
                                        <p:cTn id="12" dur="500"/>
                                        <p:tgtEl>
                                          <p:spTgt spid="5">
                                            <p:graphicEl>
                                              <a:dgm id="{2DDD4DB5-BCFE-4F18-93A6-FC726617295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C3F91DA1-F143-4AE8-8464-EE2A99C8201B}"/>
                                            </p:graphicEl>
                                          </p:spTgt>
                                        </p:tgtEl>
                                        <p:attrNameLst>
                                          <p:attrName>style.visibility</p:attrName>
                                        </p:attrNameLst>
                                      </p:cBhvr>
                                      <p:to>
                                        <p:strVal val="visible"/>
                                      </p:to>
                                    </p:set>
                                    <p:animEffect transition="in" filter="fade">
                                      <p:cBhvr>
                                        <p:cTn id="17" dur="500"/>
                                        <p:tgtEl>
                                          <p:spTgt spid="5">
                                            <p:graphicEl>
                                              <a:dgm id="{C3F91DA1-F143-4AE8-8464-EE2A99C8201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78D46091-00F9-4D0C-9670-A714506DD2B6}"/>
                                            </p:graphicEl>
                                          </p:spTgt>
                                        </p:tgtEl>
                                        <p:attrNameLst>
                                          <p:attrName>style.visibility</p:attrName>
                                        </p:attrNameLst>
                                      </p:cBhvr>
                                      <p:to>
                                        <p:strVal val="visible"/>
                                      </p:to>
                                    </p:set>
                                    <p:animEffect transition="in" filter="fade">
                                      <p:cBhvr>
                                        <p:cTn id="20" dur="500"/>
                                        <p:tgtEl>
                                          <p:spTgt spid="5">
                                            <p:graphicEl>
                                              <a:dgm id="{78D46091-00F9-4D0C-9670-A714506DD2B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8BB2C0E3-1801-40D2-BCA6-28D01029D0A5}"/>
                                            </p:graphicEl>
                                          </p:spTgt>
                                        </p:tgtEl>
                                        <p:attrNameLst>
                                          <p:attrName>style.visibility</p:attrName>
                                        </p:attrNameLst>
                                      </p:cBhvr>
                                      <p:to>
                                        <p:strVal val="visible"/>
                                      </p:to>
                                    </p:set>
                                    <p:animEffect transition="in" filter="fade">
                                      <p:cBhvr>
                                        <p:cTn id="25" dur="500"/>
                                        <p:tgtEl>
                                          <p:spTgt spid="5">
                                            <p:graphicEl>
                                              <a:dgm id="{8BB2C0E3-1801-40D2-BCA6-28D01029D0A5}"/>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1996EBC-DD3E-4641-8787-E0CF31550B83}"/>
                                            </p:graphicEl>
                                          </p:spTgt>
                                        </p:tgtEl>
                                        <p:attrNameLst>
                                          <p:attrName>style.visibility</p:attrName>
                                        </p:attrNameLst>
                                      </p:cBhvr>
                                      <p:to>
                                        <p:strVal val="visible"/>
                                      </p:to>
                                    </p:set>
                                    <p:animEffect transition="in" filter="fade">
                                      <p:cBhvr>
                                        <p:cTn id="28" dur="500"/>
                                        <p:tgtEl>
                                          <p:spTgt spid="5">
                                            <p:graphicEl>
                                              <a:dgm id="{21996EBC-DD3E-4641-8787-E0CF31550B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EEFEBC23-7341-4B9B-BFD6-595297C39F96}"/>
                                            </p:graphicEl>
                                          </p:spTgt>
                                        </p:tgtEl>
                                        <p:attrNameLst>
                                          <p:attrName>style.visibility</p:attrName>
                                        </p:attrNameLst>
                                      </p:cBhvr>
                                      <p:to>
                                        <p:strVal val="visible"/>
                                      </p:to>
                                    </p:set>
                                    <p:animEffect transition="in" filter="fade">
                                      <p:cBhvr>
                                        <p:cTn id="33" dur="500"/>
                                        <p:tgtEl>
                                          <p:spTgt spid="5">
                                            <p:graphicEl>
                                              <a:dgm id="{EEFEBC23-7341-4B9B-BFD6-595297C39F9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66ECA70C-77FC-4301-A32E-2B82DAA8ABE1}"/>
                                            </p:graphicEl>
                                          </p:spTgt>
                                        </p:tgtEl>
                                        <p:attrNameLst>
                                          <p:attrName>style.visibility</p:attrName>
                                        </p:attrNameLst>
                                      </p:cBhvr>
                                      <p:to>
                                        <p:strVal val="visible"/>
                                      </p:to>
                                    </p:set>
                                    <p:animEffect transition="in" filter="fade">
                                      <p:cBhvr>
                                        <p:cTn id="36" dur="500"/>
                                        <p:tgtEl>
                                          <p:spTgt spid="5">
                                            <p:graphicEl>
                                              <a:dgm id="{66ECA70C-77FC-4301-A32E-2B82DAA8ABE1}"/>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wipe(left)">
                                      <p:cBhvr>
                                        <p:cTn id="4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P spid="2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3E127-BFA0-7AA7-39CE-C15DA3522044}"/>
              </a:ext>
            </a:extLst>
          </p:cNvPr>
          <p:cNvSpPr>
            <a:spLocks noGrp="1"/>
          </p:cNvSpPr>
          <p:nvPr>
            <p:ph type="title"/>
          </p:nvPr>
        </p:nvSpPr>
        <p:spPr>
          <a:xfrm>
            <a:off x="640080" y="4777739"/>
            <a:ext cx="3418990" cy="1412119"/>
          </a:xfrm>
        </p:spPr>
        <p:txBody>
          <a:bodyPr>
            <a:normAutofit/>
          </a:bodyPr>
          <a:lstStyle/>
          <a:p>
            <a:r>
              <a:rPr lang="en-US" sz="4800" b="1">
                <a:ea typeface="Calibri Light"/>
                <a:cs typeface="Calibri Light"/>
              </a:rPr>
              <a:t>A.I.</a:t>
            </a:r>
            <a:endParaRPr lang="en-US" sz="4800" b="1"/>
          </a:p>
        </p:txBody>
      </p:sp>
      <p:pic>
        <p:nvPicPr>
          <p:cNvPr id="4" name="Content Placeholder 3" descr="A letter tiles on a paper&#10;&#10;Description automatically generated">
            <a:extLst>
              <a:ext uri="{FF2B5EF4-FFF2-40B4-BE49-F238E27FC236}">
                <a16:creationId xmlns:a16="http://schemas.microsoft.com/office/drawing/2014/main" id="{F311C26E-E072-3B4F-CABB-78EDF1D55B4D}"/>
              </a:ext>
            </a:extLst>
          </p:cNvPr>
          <p:cNvPicPr>
            <a:picLocks noChangeAspect="1"/>
          </p:cNvPicPr>
          <p:nvPr/>
        </p:nvPicPr>
        <p:blipFill rotWithShape="1">
          <a:blip r:embed="rId2"/>
          <a:srcRect t="26055" b="7476"/>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169AFFCC-4802-A102-FC1A-1B8FA2D31050}"/>
              </a:ext>
            </a:extLst>
          </p:cNvPr>
          <p:cNvSpPr>
            <a:spLocks noGrp="1"/>
          </p:cNvSpPr>
          <p:nvPr>
            <p:ph idx="1"/>
          </p:nvPr>
        </p:nvSpPr>
        <p:spPr>
          <a:xfrm>
            <a:off x="4654294" y="4777739"/>
            <a:ext cx="6897626" cy="1399223"/>
          </a:xfrm>
        </p:spPr>
        <p:txBody>
          <a:bodyPr anchor="ctr">
            <a:normAutofit/>
          </a:bodyPr>
          <a:lstStyle/>
          <a:p>
            <a:r>
              <a:rPr lang="en-US" sz="2200">
                <a:ea typeface="Calibri"/>
                <a:cs typeface="Calibri"/>
              </a:rPr>
              <a:t>Pa DA </a:t>
            </a:r>
            <a:r>
              <a:rPr lang="en-US" sz="2200" err="1">
                <a:ea typeface="Calibri"/>
                <a:cs typeface="Calibri"/>
              </a:rPr>
              <a:t>gallai</a:t>
            </a:r>
            <a:r>
              <a:rPr lang="en-US" sz="2200">
                <a:ea typeface="Calibri"/>
                <a:cs typeface="Calibri"/>
              </a:rPr>
              <a:t> </a:t>
            </a:r>
            <a:r>
              <a:rPr lang="en-US" sz="2200" err="1">
                <a:ea typeface="Calibri"/>
                <a:cs typeface="Calibri"/>
              </a:rPr>
              <a:t>ddefnyddio</a:t>
            </a:r>
            <a:r>
              <a:rPr lang="en-US" sz="2200">
                <a:ea typeface="Calibri"/>
                <a:cs typeface="Calibri"/>
              </a:rPr>
              <a:t> </a:t>
            </a:r>
            <a:r>
              <a:rPr lang="en-US" sz="2200" err="1">
                <a:ea typeface="Calibri"/>
                <a:cs typeface="Calibri"/>
              </a:rPr>
              <a:t>i</a:t>
            </a:r>
            <a:r>
              <a:rPr lang="en-US" sz="2200">
                <a:ea typeface="Calibri"/>
                <a:cs typeface="Calibri"/>
              </a:rPr>
              <a:t> </a:t>
            </a:r>
            <a:r>
              <a:rPr lang="en-US" sz="2200" err="1">
                <a:ea typeface="Calibri"/>
                <a:cs typeface="Calibri"/>
              </a:rPr>
              <a:t>greu</a:t>
            </a:r>
            <a:r>
              <a:rPr lang="en-US" sz="2200">
                <a:ea typeface="Calibri"/>
                <a:cs typeface="Calibri"/>
              </a:rPr>
              <a:t> </a:t>
            </a:r>
            <a:r>
              <a:rPr lang="en-US" sz="2200" err="1">
                <a:ea typeface="Calibri"/>
                <a:cs typeface="Calibri"/>
              </a:rPr>
              <a:t>cyflwyniad</a:t>
            </a:r>
            <a:r>
              <a:rPr lang="en-US" sz="2200">
                <a:ea typeface="Calibri"/>
                <a:cs typeface="Calibri"/>
              </a:rPr>
              <a:t>? </a:t>
            </a:r>
          </a:p>
          <a:p>
            <a:r>
              <a:rPr lang="en-US" sz="2200">
                <a:ea typeface="Calibri"/>
                <a:cs typeface="Calibri"/>
              </a:rPr>
              <a:t>What AI can I use for creating presentations?</a:t>
            </a:r>
            <a:endParaRPr lang="en-US"/>
          </a:p>
        </p:txBody>
      </p:sp>
    </p:spTree>
    <p:extLst>
      <p:ext uri="{BB962C8B-B14F-4D97-AF65-F5344CB8AC3E}">
        <p14:creationId xmlns:p14="http://schemas.microsoft.com/office/powerpoint/2010/main" val="38409424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F76B4-E466-13C3-CE0E-F35F89F12F09}"/>
              </a:ext>
            </a:extLst>
          </p:cNvPr>
          <p:cNvSpPr>
            <a:spLocks noGrp="1"/>
          </p:cNvSpPr>
          <p:nvPr>
            <p:ph type="title"/>
          </p:nvPr>
        </p:nvSpPr>
        <p:spPr>
          <a:xfrm>
            <a:off x="432302" y="1074208"/>
            <a:ext cx="11481847" cy="1325563"/>
          </a:xfrm>
        </p:spPr>
        <p:txBody>
          <a:bodyPr/>
          <a:lstStyle/>
          <a:p>
            <a:r>
              <a:rPr lang="en-US">
                <a:cs typeface="Calibri Light"/>
              </a:rPr>
              <a:t>Dyma </a:t>
            </a:r>
            <a:r>
              <a:rPr lang="en-US" err="1">
                <a:cs typeface="Calibri Light"/>
              </a:rPr>
              <a:t>enghraifft</a:t>
            </a:r>
            <a:r>
              <a:rPr lang="en-US">
                <a:cs typeface="Calibri Light"/>
              </a:rPr>
              <a:t> o </a:t>
            </a:r>
            <a:r>
              <a:rPr lang="en-US" err="1">
                <a:cs typeface="Calibri Light"/>
              </a:rPr>
              <a:t>ddefnyddio</a:t>
            </a:r>
            <a:r>
              <a:rPr lang="en-US">
                <a:cs typeface="Calibri Light"/>
              </a:rPr>
              <a:t> Adobe Spark ...</a:t>
            </a:r>
            <a:endParaRPr lang="en-US"/>
          </a:p>
        </p:txBody>
      </p:sp>
      <p:sp>
        <p:nvSpPr>
          <p:cNvPr id="3" name="Content Placeholder 2">
            <a:extLst>
              <a:ext uri="{FF2B5EF4-FFF2-40B4-BE49-F238E27FC236}">
                <a16:creationId xmlns:a16="http://schemas.microsoft.com/office/drawing/2014/main" id="{0DC051D2-88A5-9D46-3AF5-981508BA207A}"/>
              </a:ext>
            </a:extLst>
          </p:cNvPr>
          <p:cNvSpPr>
            <a:spLocks noGrp="1"/>
          </p:cNvSpPr>
          <p:nvPr>
            <p:ph idx="1"/>
          </p:nvPr>
        </p:nvSpPr>
        <p:spPr>
          <a:xfrm>
            <a:off x="358219" y="2682875"/>
            <a:ext cx="11481847" cy="2718684"/>
          </a:xfrm>
        </p:spPr>
        <p:txBody>
          <a:bodyPr vert="horz" lIns="91440" tIns="45720" rIns="91440" bIns="45720" rtlCol="0" anchor="t">
            <a:normAutofit/>
          </a:bodyPr>
          <a:lstStyle/>
          <a:p>
            <a:pPr marL="0" indent="0">
              <a:buNone/>
            </a:pPr>
            <a:r>
              <a:rPr lang="en-US" b="1">
                <a:ea typeface="+mn-lt"/>
                <a:cs typeface="+mn-lt"/>
              </a:rPr>
              <a:t>See guidance and ideas here:</a:t>
            </a:r>
            <a:r>
              <a:rPr lang="en-US">
                <a:ea typeface="+mn-lt"/>
                <a:cs typeface="+mn-lt"/>
              </a:rPr>
              <a:t> </a:t>
            </a:r>
            <a:r>
              <a:rPr lang="en-US">
                <a:ea typeface="+mn-lt"/>
                <a:cs typeface="+mn-lt"/>
                <a:hlinkClick r:id="rId4"/>
              </a:rPr>
              <a:t>https://express.adobe.com/page/sGjUxzLkevyZl/</a:t>
            </a:r>
            <a:r>
              <a:rPr lang="en-US">
                <a:ea typeface="+mn-lt"/>
                <a:cs typeface="+mn-lt"/>
              </a:rPr>
              <a:t> </a:t>
            </a:r>
          </a:p>
          <a:p>
            <a:pPr marL="0" indent="0">
              <a:buNone/>
            </a:pPr>
            <a:endParaRPr lang="en-US">
              <a:ea typeface="+mn-lt"/>
              <a:cs typeface="+mn-lt"/>
            </a:endParaRPr>
          </a:p>
          <a:p>
            <a:pPr marL="0" indent="0">
              <a:buNone/>
            </a:pPr>
            <a:r>
              <a:rPr lang="en-US" err="1">
                <a:ea typeface="+mn-lt"/>
                <a:cs typeface="+mn-lt"/>
              </a:rPr>
              <a:t>Syniadai</a:t>
            </a:r>
            <a:r>
              <a:rPr lang="en-US">
                <a:ea typeface="+mn-lt"/>
                <a:cs typeface="+mn-lt"/>
              </a:rPr>
              <a:t> </a:t>
            </a:r>
            <a:r>
              <a:rPr lang="en-US" err="1">
                <a:ea typeface="+mn-lt"/>
                <a:cs typeface="+mn-lt"/>
              </a:rPr>
              <a:t>eraill</a:t>
            </a:r>
            <a:r>
              <a:rPr lang="en-US">
                <a:ea typeface="+mn-lt"/>
                <a:cs typeface="+mn-lt"/>
              </a:rPr>
              <a:t>/ Other ideas </a:t>
            </a:r>
            <a:endParaRPr lang="en-US"/>
          </a:p>
          <a:p>
            <a:pPr marL="0" indent="0">
              <a:buNone/>
            </a:pPr>
            <a:endParaRPr lang="en-US">
              <a:cs typeface="Calibri" panose="020F0502020204030204"/>
            </a:endParaRPr>
          </a:p>
        </p:txBody>
      </p:sp>
      <p:pic>
        <p:nvPicPr>
          <p:cNvPr id="1026" name="Picture 2">
            <a:extLst>
              <a:ext uri="{FF2B5EF4-FFF2-40B4-BE49-F238E27FC236}">
                <a16:creationId xmlns:a16="http://schemas.microsoft.com/office/drawing/2014/main" id="{8821BFCE-03F5-B8D5-41A5-5094D22C71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53133" y="4075997"/>
            <a:ext cx="3647048" cy="1695308"/>
          </a:xfrm>
          <a:prstGeom prst="rect">
            <a:avLst/>
          </a:prstGeom>
          <a:noFill/>
          <a:extLst>
            <a:ext uri="{909E8E84-426E-40DD-AFC4-6F175D3DCCD1}">
              <a14:hiddenFill xmlns:a14="http://schemas.microsoft.com/office/drawing/2010/main">
                <a:solidFill>
                  <a:srgbClr val="FFFFFF"/>
                </a:solidFill>
              </a14:hiddenFill>
            </a:ext>
          </a:extLst>
        </p:spPr>
      </p:pic>
      <p:pic>
        <p:nvPicPr>
          <p:cNvPr id="4" name="demo screenrecorder canva">
            <a:hlinkClick r:id="" action="ppaction://media"/>
            <a:extLst>
              <a:ext uri="{FF2B5EF4-FFF2-40B4-BE49-F238E27FC236}">
                <a16:creationId xmlns:a16="http://schemas.microsoft.com/office/drawing/2014/main" id="{1DD7DB2C-7B3A-2A56-B6B4-66FF79FC8B4B}"/>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5614430" y="4185177"/>
            <a:ext cx="2625686" cy="1476948"/>
          </a:xfrm>
          <a:prstGeom prst="rect">
            <a:avLst/>
          </a:prstGeom>
        </p:spPr>
      </p:pic>
      <p:pic>
        <p:nvPicPr>
          <p:cNvPr id="2050" name="Picture 2" descr="canva logo - Oregon Coast Community College">
            <a:extLst>
              <a:ext uri="{FF2B5EF4-FFF2-40B4-BE49-F238E27FC236}">
                <a16:creationId xmlns:a16="http://schemas.microsoft.com/office/drawing/2014/main" id="{200080FC-8A13-29F3-AF75-C1AF5053D50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95800" y="4749337"/>
            <a:ext cx="1388225" cy="13882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rezi Video logo landscape transparent PNG - StickPNG">
            <a:extLst>
              <a:ext uri="{FF2B5EF4-FFF2-40B4-BE49-F238E27FC236}">
                <a16:creationId xmlns:a16="http://schemas.microsoft.com/office/drawing/2014/main" id="{E15DA375-39E1-CB94-CE56-889E551396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66167" y="3626426"/>
            <a:ext cx="2173778" cy="442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84271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5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60853-B80A-F4AE-53EE-2029E5239C16}"/>
              </a:ext>
            </a:extLst>
          </p:cNvPr>
          <p:cNvSpPr>
            <a:spLocks noGrp="1"/>
          </p:cNvSpPr>
          <p:nvPr>
            <p:ph type="title"/>
          </p:nvPr>
        </p:nvSpPr>
        <p:spPr>
          <a:xfrm>
            <a:off x="358219" y="-1764"/>
            <a:ext cx="11481847" cy="1325563"/>
          </a:xfrm>
        </p:spPr>
        <p:txBody>
          <a:bodyPr/>
          <a:lstStyle/>
          <a:p>
            <a:r>
              <a:rPr lang="en-GB">
                <a:solidFill>
                  <a:srgbClr val="FFFFFF"/>
                </a:solidFill>
                <a:ea typeface="Calibri Light"/>
                <a:cs typeface="Calibri Light"/>
              </a:rPr>
              <a:t>CANVA</a:t>
            </a:r>
            <a:endParaRPr lang="en-GB">
              <a:solidFill>
                <a:srgbClr val="FFFFFF"/>
              </a:solidFill>
            </a:endParaRPr>
          </a:p>
        </p:txBody>
      </p:sp>
      <p:pic>
        <p:nvPicPr>
          <p:cNvPr id="4" name="Online Media 3" title="Record Yourself  | Canva Design Skills for Students | Canva for Education">
            <a:hlinkClick r:id="" action="ppaction://media"/>
            <a:extLst>
              <a:ext uri="{FF2B5EF4-FFF2-40B4-BE49-F238E27FC236}">
                <a16:creationId xmlns:a16="http://schemas.microsoft.com/office/drawing/2014/main" id="{6951B829-CCD7-F4D1-114C-225788D111BF}"/>
              </a:ext>
            </a:extLst>
          </p:cNvPr>
          <p:cNvPicPr>
            <a:picLocks noRot="1" noChangeAspect="1"/>
          </p:cNvPicPr>
          <p:nvPr>
            <a:videoFile r:link="rId1"/>
          </p:nvPr>
        </p:nvPicPr>
        <p:blipFill>
          <a:blip r:embed="rId3"/>
          <a:stretch>
            <a:fillRect/>
          </a:stretch>
        </p:blipFill>
        <p:spPr>
          <a:xfrm>
            <a:off x="808609" y="935736"/>
            <a:ext cx="10478834" cy="5919216"/>
          </a:xfrm>
          <a:prstGeom prst="rect">
            <a:avLst/>
          </a:prstGeom>
        </p:spPr>
      </p:pic>
    </p:spTree>
    <p:extLst>
      <p:ext uri="{BB962C8B-B14F-4D97-AF65-F5344CB8AC3E}">
        <p14:creationId xmlns:p14="http://schemas.microsoft.com/office/powerpoint/2010/main" val="35299244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6F636-C780-5BDF-5F1E-C2CA7BA9AFAC}"/>
              </a:ext>
            </a:extLst>
          </p:cNvPr>
          <p:cNvSpPr>
            <a:spLocks noGrp="1"/>
          </p:cNvSpPr>
          <p:nvPr>
            <p:ph type="title"/>
          </p:nvPr>
        </p:nvSpPr>
        <p:spPr>
          <a:xfrm>
            <a:off x="358219" y="-222634"/>
            <a:ext cx="11481847" cy="1325563"/>
          </a:xfrm>
        </p:spPr>
        <p:txBody>
          <a:bodyPr/>
          <a:lstStyle/>
          <a:p>
            <a:r>
              <a:rPr lang="en-GB" b="1" err="1">
                <a:solidFill>
                  <a:srgbClr val="FFFFFF"/>
                </a:solidFill>
                <a:cs typeface="Calibri Light"/>
              </a:rPr>
              <a:t>Wythnos</a:t>
            </a:r>
            <a:r>
              <a:rPr lang="en-GB" b="1">
                <a:solidFill>
                  <a:srgbClr val="FFFFFF"/>
                </a:solidFill>
                <a:cs typeface="Calibri Light"/>
              </a:rPr>
              <a:t> Nesaf / Next Week </a:t>
            </a:r>
            <a:endParaRPr lang="en-GB" b="1">
              <a:solidFill>
                <a:srgbClr val="FFFFFF"/>
              </a:solidFill>
            </a:endParaRPr>
          </a:p>
        </p:txBody>
      </p:sp>
      <p:sp>
        <p:nvSpPr>
          <p:cNvPr id="3" name="Content Placeholder 2">
            <a:extLst>
              <a:ext uri="{FF2B5EF4-FFF2-40B4-BE49-F238E27FC236}">
                <a16:creationId xmlns:a16="http://schemas.microsoft.com/office/drawing/2014/main" id="{5F1BEAA0-A30E-D14B-4FD9-7C61930EB18A}"/>
              </a:ext>
            </a:extLst>
          </p:cNvPr>
          <p:cNvSpPr>
            <a:spLocks noGrp="1"/>
          </p:cNvSpPr>
          <p:nvPr>
            <p:ph idx="1"/>
          </p:nvPr>
        </p:nvSpPr>
        <p:spPr>
          <a:xfrm>
            <a:off x="1778924" y="1101348"/>
            <a:ext cx="10061142" cy="4949042"/>
          </a:xfrm>
        </p:spPr>
        <p:txBody>
          <a:bodyPr vert="horz" lIns="91440" tIns="45720" rIns="91440" bIns="45720" rtlCol="0" anchor="t">
            <a:normAutofit fontScale="92500" lnSpcReduction="20000"/>
          </a:bodyPr>
          <a:lstStyle/>
          <a:p>
            <a:r>
              <a:rPr lang="en-GB" sz="3600">
                <a:ea typeface="Calibri"/>
                <a:cs typeface="Calibri"/>
              </a:rPr>
              <a:t>Bring questions on various apps to record your e-portfolio</a:t>
            </a:r>
          </a:p>
          <a:p>
            <a:r>
              <a:rPr lang="en-GB" sz="3600" i="1" err="1">
                <a:ea typeface="Calibri"/>
                <a:cs typeface="Calibri"/>
              </a:rPr>
              <a:t>Dewch</a:t>
            </a:r>
            <a:r>
              <a:rPr lang="en-GB" sz="3600" i="1">
                <a:ea typeface="Calibri"/>
                <a:cs typeface="Calibri"/>
              </a:rPr>
              <a:t> </a:t>
            </a:r>
            <a:r>
              <a:rPr lang="en-GB" sz="3600" i="1" err="1">
                <a:ea typeface="Calibri"/>
                <a:cs typeface="Calibri"/>
              </a:rPr>
              <a:t>a'ch</a:t>
            </a:r>
            <a:r>
              <a:rPr lang="en-GB" sz="3600" i="1">
                <a:ea typeface="Calibri"/>
                <a:cs typeface="Calibri"/>
              </a:rPr>
              <a:t> </a:t>
            </a:r>
            <a:r>
              <a:rPr lang="en-GB" sz="3600" i="1" err="1">
                <a:ea typeface="Calibri"/>
                <a:cs typeface="Calibri"/>
              </a:rPr>
              <a:t>cwestiynau</a:t>
            </a:r>
            <a:r>
              <a:rPr lang="en-GB" sz="3600" i="1">
                <a:ea typeface="Calibri"/>
                <a:cs typeface="Calibri"/>
              </a:rPr>
              <a:t> </a:t>
            </a:r>
            <a:r>
              <a:rPr lang="en-GB" sz="3600" i="1" err="1">
                <a:ea typeface="Calibri"/>
                <a:cs typeface="Calibri"/>
              </a:rPr>
              <a:t>ar</a:t>
            </a:r>
            <a:r>
              <a:rPr lang="en-GB" sz="3600" i="1">
                <a:ea typeface="Calibri"/>
                <a:cs typeface="Calibri"/>
              </a:rPr>
              <a:t> </a:t>
            </a:r>
            <a:r>
              <a:rPr lang="en-GB" sz="3600" i="1" err="1">
                <a:ea typeface="Calibri"/>
                <a:cs typeface="Calibri"/>
              </a:rPr>
              <a:t>gyfer</a:t>
            </a:r>
            <a:r>
              <a:rPr lang="en-GB" sz="3600" i="1">
                <a:ea typeface="Calibri"/>
                <a:cs typeface="Calibri"/>
              </a:rPr>
              <a:t> </a:t>
            </a:r>
            <a:r>
              <a:rPr lang="en-GB" sz="3600" i="1" err="1">
                <a:ea typeface="Calibri"/>
                <a:cs typeface="Calibri"/>
              </a:rPr>
              <a:t>recordio</a:t>
            </a:r>
            <a:r>
              <a:rPr lang="en-GB" sz="3600" i="1">
                <a:ea typeface="Calibri"/>
                <a:cs typeface="Calibri"/>
              </a:rPr>
              <a:t> </a:t>
            </a:r>
            <a:r>
              <a:rPr lang="en-GB" sz="3600" i="1" err="1">
                <a:ea typeface="Calibri"/>
                <a:cs typeface="Calibri"/>
              </a:rPr>
              <a:t>eich</a:t>
            </a:r>
            <a:r>
              <a:rPr lang="en-GB" sz="3600" i="1">
                <a:ea typeface="Calibri"/>
                <a:cs typeface="Calibri"/>
              </a:rPr>
              <a:t> e-</a:t>
            </a:r>
            <a:r>
              <a:rPr lang="en-GB" sz="3600" i="1" err="1">
                <a:ea typeface="Calibri"/>
                <a:cs typeface="Calibri"/>
              </a:rPr>
              <a:t>bortffolio</a:t>
            </a:r>
            <a:endParaRPr lang="en-GB" sz="3600" i="1">
              <a:ea typeface="Calibri"/>
              <a:cs typeface="Calibri"/>
            </a:endParaRPr>
          </a:p>
          <a:p>
            <a:endParaRPr lang="en-GB" sz="3600">
              <a:ea typeface="Calibri"/>
              <a:cs typeface="Calibri"/>
            </a:endParaRPr>
          </a:p>
          <a:p>
            <a:r>
              <a:rPr lang="en-GB" sz="3600">
                <a:ea typeface="Calibri"/>
                <a:cs typeface="Calibri"/>
              </a:rPr>
              <a:t>Revisit your written 500 words &amp; improve</a:t>
            </a:r>
            <a:endParaRPr lang="en-GB">
              <a:ea typeface="Calibri"/>
              <a:cs typeface="Calibri"/>
            </a:endParaRPr>
          </a:p>
          <a:p>
            <a:r>
              <a:rPr lang="en-GB" sz="3600" i="1">
                <a:ea typeface="Calibri"/>
                <a:cs typeface="Calibri"/>
              </a:rPr>
              <a:t>Ail </a:t>
            </a:r>
            <a:r>
              <a:rPr lang="en-GB" sz="3600" i="1" err="1">
                <a:ea typeface="Calibri"/>
                <a:cs typeface="Calibri"/>
              </a:rPr>
              <a:t>ymweld</a:t>
            </a:r>
            <a:r>
              <a:rPr lang="en-GB" sz="3600" i="1">
                <a:ea typeface="Calibri"/>
                <a:cs typeface="Calibri"/>
              </a:rPr>
              <a:t> </a:t>
            </a:r>
            <a:r>
              <a:rPr lang="en-GB" sz="3600" i="1" err="1">
                <a:ea typeface="Calibri"/>
                <a:cs typeface="Calibri"/>
              </a:rPr>
              <a:t>gyda'ch</a:t>
            </a:r>
            <a:r>
              <a:rPr lang="en-GB" sz="3600" i="1">
                <a:ea typeface="Calibri"/>
                <a:cs typeface="Calibri"/>
              </a:rPr>
              <a:t> 500 gair a </a:t>
            </a:r>
            <a:r>
              <a:rPr lang="en-GB" sz="3600" i="1" err="1">
                <a:ea typeface="Calibri"/>
                <a:cs typeface="Calibri"/>
              </a:rPr>
              <a:t>gwneud</a:t>
            </a:r>
            <a:r>
              <a:rPr lang="en-GB" sz="3600" i="1">
                <a:ea typeface="Calibri"/>
                <a:cs typeface="Calibri"/>
              </a:rPr>
              <a:t> </a:t>
            </a:r>
            <a:r>
              <a:rPr lang="en-GB" sz="3600" i="1" err="1">
                <a:ea typeface="Calibri"/>
                <a:cs typeface="Calibri"/>
              </a:rPr>
              <a:t>gwelliannau</a:t>
            </a:r>
            <a:endParaRPr lang="en-GB" sz="3600" i="1">
              <a:ea typeface="Calibri"/>
              <a:cs typeface="Calibri"/>
            </a:endParaRPr>
          </a:p>
          <a:p>
            <a:pPr marL="0" indent="0">
              <a:buNone/>
            </a:pPr>
            <a:endParaRPr lang="en-GB" sz="3600">
              <a:ea typeface="Calibri"/>
              <a:cs typeface="Calibri"/>
            </a:endParaRPr>
          </a:p>
          <a:p>
            <a:r>
              <a:rPr lang="en-GB" sz="3600">
                <a:ea typeface="Calibri"/>
                <a:cs typeface="Calibri"/>
              </a:rPr>
              <a:t>Read over the GA36 for guidance about what is the 3rd section of your portfolio </a:t>
            </a:r>
          </a:p>
          <a:p>
            <a:r>
              <a:rPr lang="en-GB" sz="3600" i="1" err="1">
                <a:ea typeface="Calibri"/>
                <a:cs typeface="Calibri"/>
              </a:rPr>
              <a:t>Darllenwch</a:t>
            </a:r>
            <a:r>
              <a:rPr lang="en-GB" sz="3600" i="1">
                <a:ea typeface="Calibri"/>
                <a:cs typeface="Calibri"/>
              </a:rPr>
              <a:t> </a:t>
            </a:r>
            <a:r>
              <a:rPr lang="en-GB" sz="3600" i="1" err="1">
                <a:ea typeface="Calibri"/>
                <a:cs typeface="Calibri"/>
              </a:rPr>
              <a:t>dros</a:t>
            </a:r>
            <a:r>
              <a:rPr lang="en-GB" sz="3600" i="1">
                <a:ea typeface="Calibri"/>
                <a:cs typeface="Calibri"/>
              </a:rPr>
              <a:t> GA36 am </a:t>
            </a:r>
            <a:r>
              <a:rPr lang="en-GB" sz="3600" i="1" err="1">
                <a:ea typeface="Calibri"/>
                <a:cs typeface="Calibri"/>
              </a:rPr>
              <a:t>arweiniad</a:t>
            </a:r>
            <a:r>
              <a:rPr lang="en-GB" sz="3600" i="1">
                <a:ea typeface="Calibri"/>
                <a:cs typeface="Calibri"/>
              </a:rPr>
              <a:t> </a:t>
            </a:r>
            <a:r>
              <a:rPr lang="en-GB" sz="3600" i="1" err="1">
                <a:ea typeface="Calibri"/>
                <a:cs typeface="Calibri"/>
              </a:rPr>
              <a:t>beth</a:t>
            </a:r>
            <a:r>
              <a:rPr lang="en-GB" sz="3600" i="1">
                <a:ea typeface="Calibri"/>
                <a:cs typeface="Calibri"/>
              </a:rPr>
              <a:t> </a:t>
            </a:r>
            <a:r>
              <a:rPr lang="en-GB" sz="3600" i="1" err="1">
                <a:ea typeface="Calibri"/>
                <a:cs typeface="Calibri"/>
              </a:rPr>
              <a:t>ydy'r</a:t>
            </a:r>
            <a:r>
              <a:rPr lang="en-GB" sz="3600" i="1">
                <a:ea typeface="Calibri"/>
                <a:cs typeface="Calibri"/>
              </a:rPr>
              <a:t> 3ydd </a:t>
            </a:r>
            <a:r>
              <a:rPr lang="en-GB" sz="3600" i="1" err="1">
                <a:ea typeface="Calibri"/>
                <a:cs typeface="Calibri"/>
              </a:rPr>
              <a:t>rhan</a:t>
            </a:r>
            <a:r>
              <a:rPr lang="en-GB" sz="3600" i="1">
                <a:ea typeface="Calibri"/>
                <a:cs typeface="Calibri"/>
              </a:rPr>
              <a:t> </a:t>
            </a:r>
            <a:r>
              <a:rPr lang="en-GB" sz="3600" i="1" err="1">
                <a:ea typeface="Calibri"/>
                <a:cs typeface="Calibri"/>
              </a:rPr>
              <a:t>o'ch</a:t>
            </a:r>
            <a:r>
              <a:rPr lang="en-GB" sz="3600" i="1">
                <a:ea typeface="Calibri"/>
                <a:cs typeface="Calibri"/>
              </a:rPr>
              <a:t> </a:t>
            </a:r>
            <a:r>
              <a:rPr lang="en-GB" sz="3600" i="1" err="1">
                <a:ea typeface="Calibri"/>
                <a:cs typeface="Calibri"/>
              </a:rPr>
              <a:t>portffolio</a:t>
            </a:r>
            <a:endParaRPr lang="en-GB" sz="3600" i="1">
              <a:ea typeface="Calibri"/>
              <a:cs typeface="Calibri"/>
            </a:endParaRPr>
          </a:p>
        </p:txBody>
      </p:sp>
      <p:pic>
        <p:nvPicPr>
          <p:cNvPr id="3076" name="Picture 4" descr="Mobile app - Free technology icons">
            <a:extLst>
              <a:ext uri="{FF2B5EF4-FFF2-40B4-BE49-F238E27FC236}">
                <a16:creationId xmlns:a16="http://schemas.microsoft.com/office/drawing/2014/main" id="{7E73B040-746A-D82A-02C4-939D76B663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073" y="1067402"/>
            <a:ext cx="1035202" cy="1035202"/>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Head with gears with solid fill">
            <a:extLst>
              <a:ext uri="{FF2B5EF4-FFF2-40B4-BE49-F238E27FC236}">
                <a16:creationId xmlns:a16="http://schemas.microsoft.com/office/drawing/2014/main" id="{9EA2FF44-6E6B-13CF-419A-B1409059E1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408" y="2546465"/>
            <a:ext cx="1601516" cy="1601516"/>
          </a:xfrm>
          <a:prstGeom prst="rect">
            <a:avLst/>
          </a:prstGeom>
        </p:spPr>
      </p:pic>
      <p:pic>
        <p:nvPicPr>
          <p:cNvPr id="6" name="Graphic 5" descr="An open book">
            <a:extLst>
              <a:ext uri="{FF2B5EF4-FFF2-40B4-BE49-F238E27FC236}">
                <a16:creationId xmlns:a16="http://schemas.microsoft.com/office/drawing/2014/main" id="{5A65D5F7-A510-BEC0-A586-A9305A24F9D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7408" y="4147981"/>
            <a:ext cx="1658981" cy="1658981"/>
          </a:xfrm>
          <a:prstGeom prst="rect">
            <a:avLst/>
          </a:prstGeom>
        </p:spPr>
      </p:pic>
    </p:spTree>
    <p:extLst>
      <p:ext uri="{BB962C8B-B14F-4D97-AF65-F5344CB8AC3E}">
        <p14:creationId xmlns:p14="http://schemas.microsoft.com/office/powerpoint/2010/main" val="2284342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EC024-F86D-9F55-636A-6CE3978812A7}"/>
              </a:ext>
            </a:extLst>
          </p:cNvPr>
          <p:cNvSpPr>
            <a:spLocks noGrp="1"/>
          </p:cNvSpPr>
          <p:nvPr>
            <p:ph type="title"/>
          </p:nvPr>
        </p:nvSpPr>
        <p:spPr>
          <a:xfrm>
            <a:off x="286089" y="1007534"/>
            <a:ext cx="3139525" cy="1188720"/>
          </a:xfrm>
        </p:spPr>
        <p:txBody>
          <a:bodyPr vert="horz" lIns="91440" tIns="45720" rIns="91440" bIns="45720" rtlCol="0" anchor="ctr">
            <a:normAutofit/>
          </a:bodyPr>
          <a:lstStyle/>
          <a:p>
            <a:r>
              <a:rPr lang="en-US" sz="4000">
                <a:solidFill>
                  <a:schemeClr val="tx2"/>
                </a:solidFill>
              </a:rPr>
              <a:t>TASG </a:t>
            </a:r>
            <a:r>
              <a:rPr lang="en-US" sz="4000" err="1">
                <a:solidFill>
                  <a:schemeClr val="tx2"/>
                </a:solidFill>
              </a:rPr>
              <a:t>Prosiect</a:t>
            </a:r>
            <a:r>
              <a:rPr lang="en-US" sz="4000" kern="1200">
                <a:solidFill>
                  <a:schemeClr val="tx2"/>
                </a:solidFill>
                <a:latin typeface="+mj-lt"/>
                <a:ea typeface="+mj-ea"/>
                <a:cs typeface="+mj-cs"/>
              </a:rPr>
              <a:t> </a:t>
            </a:r>
          </a:p>
        </p:txBody>
      </p:sp>
      <p:graphicFrame>
        <p:nvGraphicFramePr>
          <p:cNvPr id="5" name="Content Placeholder 2">
            <a:extLst>
              <a:ext uri="{FF2B5EF4-FFF2-40B4-BE49-F238E27FC236}">
                <a16:creationId xmlns:a16="http://schemas.microsoft.com/office/drawing/2014/main" id="{C2A0500B-147D-C7FD-9ABF-0055A6DEDE56}"/>
              </a:ext>
            </a:extLst>
          </p:cNvPr>
          <p:cNvGraphicFramePr>
            <a:graphicFrameLocks noGrp="1"/>
          </p:cNvGraphicFramePr>
          <p:nvPr>
            <p:ph idx="1"/>
            <p:extLst>
              <p:ext uri="{D42A27DB-BD31-4B8C-83A1-F6EECF244321}">
                <p14:modId xmlns:p14="http://schemas.microsoft.com/office/powerpoint/2010/main" val="850786374"/>
              </p:ext>
            </p:extLst>
          </p:nvPr>
        </p:nvGraphicFramePr>
        <p:xfrm>
          <a:off x="1706880" y="1264073"/>
          <a:ext cx="10432711" cy="37537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8" name="TextBox 37">
            <a:extLst>
              <a:ext uri="{FF2B5EF4-FFF2-40B4-BE49-F238E27FC236}">
                <a16:creationId xmlns:a16="http://schemas.microsoft.com/office/drawing/2014/main" id="{E0998B05-6CF6-D424-D6FE-259E0EFF206E}"/>
              </a:ext>
            </a:extLst>
          </p:cNvPr>
          <p:cNvSpPr txBox="1"/>
          <p:nvPr/>
        </p:nvSpPr>
        <p:spPr>
          <a:xfrm>
            <a:off x="473710" y="4846490"/>
            <a:ext cx="1055624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800">
                <a:highlight>
                  <a:srgbClr val="F5F5F5"/>
                </a:highlight>
                <a:cs typeface="Arial"/>
              </a:rPr>
              <a:t>2 </a:t>
            </a:r>
            <a:r>
              <a:rPr lang="en-GB" sz="2800" err="1">
                <a:highlight>
                  <a:srgbClr val="F5F5F5"/>
                </a:highlight>
                <a:cs typeface="Arial"/>
              </a:rPr>
              <a:t>dîm</a:t>
            </a:r>
            <a:r>
              <a:rPr lang="en-GB" sz="2800">
                <a:highlight>
                  <a:srgbClr val="F5F5F5"/>
                </a:highlight>
                <a:cs typeface="Arial"/>
              </a:rPr>
              <a:t> / teams</a:t>
            </a:r>
            <a:r>
              <a:rPr lang="en-US" sz="2800">
                <a:highlight>
                  <a:srgbClr val="F5F5F5"/>
                </a:highlight>
                <a:cs typeface="Arial"/>
              </a:rPr>
              <a:t>​</a:t>
            </a:r>
          </a:p>
          <a:p>
            <a:pPr marL="228600" indent="-228600">
              <a:buFont typeface=""/>
              <a:buChar char="•"/>
            </a:pPr>
            <a:r>
              <a:rPr lang="en-GB" sz="2800" err="1">
                <a:highlight>
                  <a:srgbClr val="F5F5F5"/>
                </a:highlight>
                <a:cs typeface="Arial"/>
              </a:rPr>
              <a:t>Ymchwilio</a:t>
            </a:r>
            <a:r>
              <a:rPr lang="en-GB" sz="2800">
                <a:highlight>
                  <a:srgbClr val="F5F5F5"/>
                </a:highlight>
                <a:cs typeface="Arial"/>
              </a:rPr>
              <a:t> a </a:t>
            </a:r>
            <a:r>
              <a:rPr lang="en-GB" sz="2800" err="1">
                <a:highlight>
                  <a:srgbClr val="F5F5F5"/>
                </a:highlight>
                <a:cs typeface="Arial"/>
              </a:rPr>
              <a:t>chyflwyno</a:t>
            </a:r>
            <a:r>
              <a:rPr lang="en-GB" sz="2800">
                <a:highlight>
                  <a:srgbClr val="F5F5F5"/>
                </a:highlight>
                <a:cs typeface="Arial"/>
              </a:rPr>
              <a:t> </a:t>
            </a:r>
            <a:r>
              <a:rPr lang="en-GB" sz="2800" err="1">
                <a:highlight>
                  <a:srgbClr val="F5F5F5"/>
                </a:highlight>
                <a:cs typeface="Arial"/>
              </a:rPr>
              <a:t>syniadau</a:t>
            </a:r>
            <a:r>
              <a:rPr lang="en-GB" sz="2800">
                <a:highlight>
                  <a:srgbClr val="F5F5F5"/>
                </a:highlight>
                <a:cs typeface="Arial"/>
              </a:rPr>
              <a:t> / Research and present ideas </a:t>
            </a:r>
          </a:p>
        </p:txBody>
      </p:sp>
    </p:spTree>
    <p:extLst>
      <p:ext uri="{BB962C8B-B14F-4D97-AF65-F5344CB8AC3E}">
        <p14:creationId xmlns:p14="http://schemas.microsoft.com/office/powerpoint/2010/main" val="20577073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816145E-DBA2-564C-B5D0-5E8C2F3CCB75}"/>
              </a:ext>
            </a:extLst>
          </p:cNvPr>
          <p:cNvSpPr>
            <a:spLocks noGrp="1"/>
          </p:cNvSpPr>
          <p:nvPr>
            <p:ph type="title"/>
          </p:nvPr>
        </p:nvSpPr>
        <p:spPr>
          <a:xfrm>
            <a:off x="838200" y="-315912"/>
            <a:ext cx="10515600" cy="1325563"/>
          </a:xfrm>
        </p:spPr>
        <p:txBody>
          <a:bodyPr/>
          <a:lstStyle/>
          <a:p>
            <a:pPr algn="ctr"/>
            <a:r>
              <a:rPr lang="en-GB" b="1" u="sng" err="1">
                <a:solidFill>
                  <a:schemeClr val="bg1"/>
                </a:solidFill>
              </a:rPr>
              <a:t>Strwythur</a:t>
            </a:r>
            <a:r>
              <a:rPr lang="en-GB" b="1" u="sng">
                <a:solidFill>
                  <a:schemeClr val="bg1"/>
                </a:solidFill>
              </a:rPr>
              <a:t> y </a:t>
            </a:r>
            <a:r>
              <a:rPr lang="en-GB" b="1" u="sng" err="1">
                <a:solidFill>
                  <a:schemeClr val="bg1"/>
                </a:solidFill>
              </a:rPr>
              <a:t>cyflwyniad</a:t>
            </a:r>
            <a:r>
              <a:rPr lang="en-GB" b="1" u="sng">
                <a:solidFill>
                  <a:schemeClr val="bg1"/>
                </a:solidFill>
              </a:rPr>
              <a:t> – </a:t>
            </a:r>
            <a:r>
              <a:rPr lang="en-GB" b="1" u="sng" err="1">
                <a:solidFill>
                  <a:schemeClr val="bg1"/>
                </a:solidFill>
              </a:rPr>
              <a:t>dweud</a:t>
            </a:r>
            <a:r>
              <a:rPr lang="en-GB" b="1" u="sng">
                <a:solidFill>
                  <a:schemeClr val="bg1"/>
                </a:solidFill>
              </a:rPr>
              <a:t> </a:t>
            </a:r>
            <a:r>
              <a:rPr lang="en-GB" b="1" u="sng" err="1">
                <a:solidFill>
                  <a:schemeClr val="bg1"/>
                </a:solidFill>
              </a:rPr>
              <a:t>stori</a:t>
            </a:r>
            <a:r>
              <a:rPr lang="en-GB" b="1" u="sng">
                <a:solidFill>
                  <a:schemeClr val="bg1"/>
                </a:solidFill>
              </a:rPr>
              <a:t>.</a:t>
            </a:r>
            <a:endParaRPr lang="en-GB" b="1" u="sng">
              <a:solidFill>
                <a:schemeClr val="bg1"/>
              </a:solidFill>
              <a:cs typeface="Calibri Light"/>
            </a:endParaRPr>
          </a:p>
        </p:txBody>
      </p:sp>
      <p:pic>
        <p:nvPicPr>
          <p:cNvPr id="7" name="Picture 6">
            <a:extLst>
              <a:ext uri="{FF2B5EF4-FFF2-40B4-BE49-F238E27FC236}">
                <a16:creationId xmlns:a16="http://schemas.microsoft.com/office/drawing/2014/main" id="{704EA0AB-0A57-6050-8AD4-D703E49FB855}"/>
              </a:ext>
            </a:extLst>
          </p:cNvPr>
          <p:cNvPicPr>
            <a:picLocks noChangeAspect="1"/>
          </p:cNvPicPr>
          <p:nvPr/>
        </p:nvPicPr>
        <p:blipFill>
          <a:blip r:embed="rId3">
            <a:duotone>
              <a:schemeClr val="accent4">
                <a:shade val="45000"/>
                <a:satMod val="135000"/>
              </a:schemeClr>
              <a:prstClr val="white"/>
            </a:duotone>
          </a:blip>
          <a:stretch>
            <a:fillRect/>
          </a:stretch>
        </p:blipFill>
        <p:spPr>
          <a:xfrm rot="5400000">
            <a:off x="503889" y="2199198"/>
            <a:ext cx="764328" cy="717793"/>
          </a:xfrm>
          <a:prstGeom prst="rect">
            <a:avLst/>
          </a:prstGeom>
        </p:spPr>
      </p:pic>
      <p:sp>
        <p:nvSpPr>
          <p:cNvPr id="10" name="Content Placeholder 2">
            <a:extLst>
              <a:ext uri="{FF2B5EF4-FFF2-40B4-BE49-F238E27FC236}">
                <a16:creationId xmlns:a16="http://schemas.microsoft.com/office/drawing/2014/main" id="{28B0C7E4-8C91-67E9-43BC-41513F4DD48E}"/>
              </a:ext>
            </a:extLst>
          </p:cNvPr>
          <p:cNvSpPr txBox="1">
            <a:spLocks/>
          </p:cNvSpPr>
          <p:nvPr/>
        </p:nvSpPr>
        <p:spPr>
          <a:xfrm>
            <a:off x="7622921" y="5296139"/>
            <a:ext cx="7461758" cy="1168328"/>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Gosod</a:t>
            </a:r>
            <a:r>
              <a:rPr lang="en-GB"/>
              <a:t> 1 neu 2 </a:t>
            </a:r>
            <a:r>
              <a:rPr lang="en-GB" err="1"/>
              <a:t>amcan</a:t>
            </a:r>
            <a:r>
              <a:rPr lang="en-GB"/>
              <a:t> </a:t>
            </a:r>
            <a:r>
              <a:rPr lang="en-GB" err="1"/>
              <a:t>chi’n</a:t>
            </a:r>
            <a:r>
              <a:rPr lang="en-GB"/>
              <a:t> </a:t>
            </a:r>
            <a:r>
              <a:rPr lang="en-GB" err="1"/>
              <a:t>mynd</a:t>
            </a:r>
            <a:r>
              <a:rPr lang="en-GB"/>
              <a:t> </a:t>
            </a:r>
            <a:r>
              <a:rPr lang="en-GB" err="1"/>
              <a:t>i</a:t>
            </a:r>
            <a:r>
              <a:rPr lang="en-GB"/>
              <a:t> </a:t>
            </a:r>
            <a:r>
              <a:rPr lang="en-GB" err="1"/>
              <a:t>weithredu</a:t>
            </a:r>
            <a:r>
              <a:rPr lang="en-GB"/>
              <a:t> er </a:t>
            </a:r>
            <a:r>
              <a:rPr lang="en-GB" err="1"/>
              <a:t>mwyn</a:t>
            </a:r>
            <a:r>
              <a:rPr lang="en-GB"/>
              <a:t> </a:t>
            </a:r>
            <a:r>
              <a:rPr lang="en-GB" err="1"/>
              <a:t>sicrhau</a:t>
            </a:r>
            <a:r>
              <a:rPr lang="en-GB"/>
              <a:t> </a:t>
            </a:r>
            <a:r>
              <a:rPr lang="en-GB" err="1"/>
              <a:t>cynnydd</a:t>
            </a:r>
            <a:r>
              <a:rPr lang="en-GB"/>
              <a:t> / </a:t>
            </a:r>
            <a:r>
              <a:rPr lang="en-GB" i="1"/>
              <a:t>Set one or two key goals that you will work on </a:t>
            </a:r>
          </a:p>
          <a:p>
            <a:r>
              <a:rPr lang="en-GB" err="1">
                <a:ea typeface="Calibri"/>
                <a:cs typeface="Calibri"/>
              </a:rPr>
              <a:t>Cynnig</a:t>
            </a:r>
            <a:r>
              <a:rPr lang="en-GB">
                <a:ea typeface="Calibri"/>
                <a:cs typeface="Calibri"/>
              </a:rPr>
              <a:t> </a:t>
            </a:r>
            <a:r>
              <a:rPr lang="en-GB" err="1">
                <a:ea typeface="Calibri"/>
                <a:cs typeface="Calibri"/>
              </a:rPr>
              <a:t>sylwadau</a:t>
            </a:r>
            <a:r>
              <a:rPr lang="en-GB">
                <a:ea typeface="Calibri"/>
                <a:cs typeface="Calibri"/>
              </a:rPr>
              <a:t> </a:t>
            </a:r>
            <a:r>
              <a:rPr lang="en-GB" err="1">
                <a:ea typeface="Calibri"/>
                <a:cs typeface="Calibri"/>
              </a:rPr>
              <a:t>clo</a:t>
            </a:r>
            <a:r>
              <a:rPr lang="en-GB">
                <a:ea typeface="Calibri"/>
                <a:cs typeface="Calibri"/>
              </a:rPr>
              <a:t> /</a:t>
            </a:r>
            <a:r>
              <a:rPr lang="en-GB" i="1">
                <a:ea typeface="Calibri"/>
                <a:cs typeface="Calibri"/>
              </a:rPr>
              <a:t> Concluding comments</a:t>
            </a:r>
          </a:p>
        </p:txBody>
      </p:sp>
      <p:sp>
        <p:nvSpPr>
          <p:cNvPr id="5" name="Content Placeholder 2">
            <a:extLst>
              <a:ext uri="{FF2B5EF4-FFF2-40B4-BE49-F238E27FC236}">
                <a16:creationId xmlns:a16="http://schemas.microsoft.com/office/drawing/2014/main" id="{3308ACFA-681B-F545-A528-BC64F9CACC08}"/>
              </a:ext>
            </a:extLst>
          </p:cNvPr>
          <p:cNvSpPr txBox="1">
            <a:spLocks/>
          </p:cNvSpPr>
          <p:nvPr/>
        </p:nvSpPr>
        <p:spPr>
          <a:xfrm>
            <a:off x="1266736" y="1019447"/>
            <a:ext cx="3398710" cy="91119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err="1">
                <a:solidFill>
                  <a:schemeClr val="tx2"/>
                </a:solidFill>
                <a:latin typeface="Helvetica" panose="020B0604020202020204" pitchFamily="34" charset="0"/>
                <a:cs typeface="Helvetica" panose="020B0604020202020204" pitchFamily="34" charset="0"/>
              </a:rPr>
              <a:t>Rhoi’r</a:t>
            </a:r>
            <a:r>
              <a:rPr lang="en-GB" b="1">
                <a:solidFill>
                  <a:schemeClr val="tx2"/>
                </a:solidFill>
                <a:latin typeface="Helvetica" panose="020B0604020202020204" pitchFamily="34" charset="0"/>
                <a:cs typeface="Helvetica" panose="020B0604020202020204" pitchFamily="34" charset="0"/>
              </a:rPr>
              <a:t> </a:t>
            </a:r>
            <a:r>
              <a:rPr lang="en-GB" b="1" err="1">
                <a:solidFill>
                  <a:schemeClr val="tx2"/>
                </a:solidFill>
                <a:latin typeface="Helvetica" panose="020B0604020202020204" pitchFamily="34" charset="0"/>
                <a:cs typeface="Helvetica" panose="020B0604020202020204" pitchFamily="34" charset="0"/>
              </a:rPr>
              <a:t>cyd-destun</a:t>
            </a:r>
            <a:endParaRPr lang="en-GB" b="1">
              <a:solidFill>
                <a:schemeClr val="tx2"/>
              </a:solidFill>
              <a:latin typeface="Helvetica" panose="020B0604020202020204" pitchFamily="34" charset="0"/>
              <a:cs typeface="Helvetica" panose="020B0604020202020204" pitchFamily="34" charset="0"/>
            </a:endParaRPr>
          </a:p>
          <a:p>
            <a:pPr marL="0" indent="0">
              <a:buNone/>
            </a:pPr>
            <a:r>
              <a:rPr lang="en-GB" b="1">
                <a:solidFill>
                  <a:schemeClr val="tx2"/>
                </a:solidFill>
                <a:latin typeface="Helvetica" panose="020B0604020202020204" pitchFamily="34" charset="0"/>
                <a:cs typeface="Helvetica" panose="020B0604020202020204" pitchFamily="34" charset="0"/>
              </a:rPr>
              <a:t>Set the scene</a:t>
            </a:r>
          </a:p>
        </p:txBody>
      </p:sp>
      <p:sp>
        <p:nvSpPr>
          <p:cNvPr id="6" name="Content Placeholder 2">
            <a:extLst>
              <a:ext uri="{FF2B5EF4-FFF2-40B4-BE49-F238E27FC236}">
                <a16:creationId xmlns:a16="http://schemas.microsoft.com/office/drawing/2014/main" id="{C4A2D1E5-4089-C846-B0EB-B69E2A412601}"/>
              </a:ext>
            </a:extLst>
          </p:cNvPr>
          <p:cNvSpPr>
            <a:spLocks noGrp="1"/>
          </p:cNvSpPr>
          <p:nvPr>
            <p:ph idx="1"/>
          </p:nvPr>
        </p:nvSpPr>
        <p:spPr>
          <a:xfrm>
            <a:off x="5116685" y="931279"/>
            <a:ext cx="7461758" cy="911197"/>
          </a:xfrm>
        </p:spPr>
        <p:txBody>
          <a:bodyPr vert="horz" lIns="91440" tIns="45720" rIns="91440" bIns="45720" rtlCol="0" anchor="t">
            <a:normAutofit/>
          </a:bodyPr>
          <a:lstStyle/>
          <a:p>
            <a:pPr marL="0" indent="0">
              <a:buNone/>
            </a:pPr>
            <a:r>
              <a:rPr lang="en-GB" sz="2400"/>
              <a:t>Llais - </a:t>
            </a:r>
            <a:r>
              <a:rPr lang="en-GB" sz="2400" err="1"/>
              <a:t>Cyflwyno</a:t>
            </a:r>
            <a:r>
              <a:rPr lang="en-GB" sz="2400"/>
              <a:t> </a:t>
            </a:r>
            <a:r>
              <a:rPr lang="en-GB" sz="2400" err="1"/>
              <a:t>Portffolio</a:t>
            </a:r>
            <a:r>
              <a:rPr lang="en-GB" sz="2400"/>
              <a:t> </a:t>
            </a:r>
            <a:r>
              <a:rPr lang="en-GB" sz="2400" err="1"/>
              <a:t>ar</a:t>
            </a:r>
            <a:r>
              <a:rPr lang="en-GB" sz="2400"/>
              <a:t> </a:t>
            </a:r>
            <a:r>
              <a:rPr lang="en-GB" sz="2400" err="1"/>
              <a:t>cynnwys</a:t>
            </a:r>
            <a:endParaRPr lang="en-GB" sz="2400">
              <a:ea typeface="Calibri"/>
              <a:cs typeface="Calibri"/>
            </a:endParaRPr>
          </a:p>
          <a:p>
            <a:pPr marL="0" indent="0">
              <a:buNone/>
            </a:pPr>
            <a:r>
              <a:rPr lang="en-GB" sz="2400"/>
              <a:t>Audio - Present the Portfolio an</a:t>
            </a:r>
            <a:r>
              <a:rPr lang="en-GB" sz="2400" err="1"/>
              <a:t>d its co</a:t>
            </a:r>
            <a:r>
              <a:rPr lang="en-GB" sz="2400"/>
              <a:t>mponents  </a:t>
            </a:r>
            <a:endParaRPr lang="en-US">
              <a:ea typeface="Calibri"/>
              <a:cs typeface="Calibri"/>
            </a:endParaRPr>
          </a:p>
        </p:txBody>
      </p:sp>
      <p:pic>
        <p:nvPicPr>
          <p:cNvPr id="2" name="Picture 1">
            <a:extLst>
              <a:ext uri="{FF2B5EF4-FFF2-40B4-BE49-F238E27FC236}">
                <a16:creationId xmlns:a16="http://schemas.microsoft.com/office/drawing/2014/main" id="{14F9E5AB-F15F-1864-1267-77ABFBAE7696}"/>
              </a:ext>
            </a:extLst>
          </p:cNvPr>
          <p:cNvPicPr>
            <a:picLocks noChangeAspect="1"/>
          </p:cNvPicPr>
          <p:nvPr/>
        </p:nvPicPr>
        <p:blipFill>
          <a:blip r:embed="rId4">
            <a:duotone>
              <a:schemeClr val="accent4">
                <a:shade val="45000"/>
                <a:satMod val="135000"/>
              </a:schemeClr>
              <a:prstClr val="white"/>
            </a:duotone>
          </a:blip>
          <a:stretch>
            <a:fillRect/>
          </a:stretch>
        </p:blipFill>
        <p:spPr>
          <a:xfrm>
            <a:off x="484958" y="1074961"/>
            <a:ext cx="636358" cy="630541"/>
          </a:xfrm>
          <a:prstGeom prst="rect">
            <a:avLst/>
          </a:prstGeom>
        </p:spPr>
      </p:pic>
      <p:sp>
        <p:nvSpPr>
          <p:cNvPr id="14" name="Content Placeholder 2">
            <a:extLst>
              <a:ext uri="{FF2B5EF4-FFF2-40B4-BE49-F238E27FC236}">
                <a16:creationId xmlns:a16="http://schemas.microsoft.com/office/drawing/2014/main" id="{720D6E01-D21B-C269-6475-6F447FC0E92A}"/>
              </a:ext>
            </a:extLst>
          </p:cNvPr>
          <p:cNvSpPr txBox="1">
            <a:spLocks/>
          </p:cNvSpPr>
          <p:nvPr/>
        </p:nvSpPr>
        <p:spPr>
          <a:xfrm>
            <a:off x="1244950" y="2076995"/>
            <a:ext cx="3678189" cy="1430382"/>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solidFill>
                  <a:schemeClr val="tx2"/>
                </a:solidFill>
                <a:latin typeface="Helvetica"/>
                <a:cs typeface="Helvetica"/>
              </a:rPr>
              <a:t>Rhan 1- </a:t>
            </a:r>
            <a:r>
              <a:rPr lang="en-GB" b="1" err="1">
                <a:solidFill>
                  <a:schemeClr val="tx2"/>
                </a:solidFill>
                <a:latin typeface="Helvetica"/>
                <a:cs typeface="Helvetica"/>
              </a:rPr>
              <a:t>gwelliannau</a:t>
            </a:r>
            <a:r>
              <a:rPr lang="en-GB" b="1">
                <a:solidFill>
                  <a:schemeClr val="tx2"/>
                </a:solidFill>
                <a:latin typeface="Helvetica"/>
                <a:cs typeface="Helvetica"/>
              </a:rPr>
              <a:t>  </a:t>
            </a:r>
            <a:endParaRPr lang="en-GB" b="1">
              <a:solidFill>
                <a:schemeClr val="tx2"/>
              </a:solidFill>
              <a:latin typeface="Helvetica" panose="020B0604020202020204" pitchFamily="34" charset="0"/>
              <a:cs typeface="Helvetica" panose="020B0604020202020204" pitchFamily="34" charset="0"/>
            </a:endParaRPr>
          </a:p>
          <a:p>
            <a:pPr marL="0" indent="0">
              <a:buNone/>
            </a:pPr>
            <a:r>
              <a:rPr lang="en-GB" b="1">
                <a:solidFill>
                  <a:schemeClr val="tx2"/>
                </a:solidFill>
                <a:latin typeface="Helvetica"/>
                <a:cs typeface="Helvetica"/>
              </a:rPr>
              <a:t>Part 1 – improvements</a:t>
            </a:r>
            <a:endParaRPr lang="en-GB" b="1">
              <a:solidFill>
                <a:schemeClr val="tx2"/>
              </a:solidFill>
              <a:latin typeface="Helvetica" panose="020B0604020202020204" pitchFamily="34" charset="0"/>
              <a:cs typeface="Helvetica" panose="020B0604020202020204" pitchFamily="34" charset="0"/>
            </a:endParaRPr>
          </a:p>
        </p:txBody>
      </p:sp>
      <p:sp>
        <p:nvSpPr>
          <p:cNvPr id="17" name="Content Placeholder 2">
            <a:extLst>
              <a:ext uri="{FF2B5EF4-FFF2-40B4-BE49-F238E27FC236}">
                <a16:creationId xmlns:a16="http://schemas.microsoft.com/office/drawing/2014/main" id="{AF9A95AA-3F62-562B-8988-A7D17E09BE09}"/>
              </a:ext>
            </a:extLst>
          </p:cNvPr>
          <p:cNvSpPr txBox="1">
            <a:spLocks/>
          </p:cNvSpPr>
          <p:nvPr/>
        </p:nvSpPr>
        <p:spPr>
          <a:xfrm>
            <a:off x="5116685" y="2146032"/>
            <a:ext cx="6470069" cy="911197"/>
          </a:xfrm>
          <a:prstGeom prst="rect">
            <a:avLst/>
          </a:prstGeom>
        </p:spPr>
        <p:txBody>
          <a:bodyPr vert="horz" lIns="91440" tIns="45720" rIns="91440" bIns="45720" rtlCol="0" anchor="t">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err="1">
                <a:ea typeface="Calibri"/>
                <a:cs typeface="Calibri"/>
              </a:rPr>
              <a:t>Rhowch</a:t>
            </a:r>
            <a:r>
              <a:rPr lang="en-GB" sz="2400">
                <a:ea typeface="Calibri"/>
                <a:cs typeface="Calibri"/>
              </a:rPr>
              <a:t> Rhan 1 : 500 gair </a:t>
            </a:r>
            <a:r>
              <a:rPr lang="en-GB" sz="2400" err="1">
                <a:ea typeface="Calibri"/>
                <a:cs typeface="Calibri"/>
              </a:rPr>
              <a:t>terfynnol</a:t>
            </a:r>
            <a:r>
              <a:rPr lang="en-GB" sz="2400">
                <a:ea typeface="Calibri"/>
                <a:cs typeface="Calibri"/>
              </a:rPr>
              <a:t> </a:t>
            </a:r>
            <a:r>
              <a:rPr lang="en-GB" sz="2400" err="1">
                <a:ea typeface="Calibri"/>
                <a:cs typeface="Calibri"/>
              </a:rPr>
              <a:t>ar</a:t>
            </a:r>
            <a:r>
              <a:rPr lang="en-GB" sz="2400">
                <a:ea typeface="Calibri"/>
                <a:cs typeface="Calibri"/>
              </a:rPr>
              <a:t> </a:t>
            </a:r>
            <a:r>
              <a:rPr lang="en-GB" sz="2400" err="1">
                <a:ea typeface="Calibri"/>
                <a:cs typeface="Calibri"/>
              </a:rPr>
              <a:t>sleidiau</a:t>
            </a:r>
            <a:r>
              <a:rPr lang="en-GB" sz="2400">
                <a:ea typeface="Calibri"/>
                <a:cs typeface="Calibri"/>
              </a:rPr>
              <a:t> </a:t>
            </a:r>
            <a:r>
              <a:rPr lang="en-GB" sz="2400" err="1">
                <a:ea typeface="Calibri"/>
                <a:cs typeface="Calibri"/>
              </a:rPr>
              <a:t>gyda'r</a:t>
            </a:r>
            <a:r>
              <a:rPr lang="en-GB" sz="2400">
                <a:ea typeface="Calibri"/>
                <a:cs typeface="Calibri"/>
              </a:rPr>
              <a:t> </a:t>
            </a:r>
            <a:r>
              <a:rPr lang="en-GB" sz="2400" err="1">
                <a:ea typeface="Calibri"/>
                <a:cs typeface="Calibri"/>
              </a:rPr>
              <a:t>llais</a:t>
            </a:r>
            <a:r>
              <a:rPr lang="en-GB" sz="2400">
                <a:ea typeface="Calibri"/>
                <a:cs typeface="Calibri"/>
              </a:rPr>
              <a:t> </a:t>
            </a:r>
            <a:r>
              <a:rPr lang="en-GB" sz="2400" err="1">
                <a:ea typeface="Calibri"/>
                <a:cs typeface="Calibri"/>
              </a:rPr>
              <a:t>yn</a:t>
            </a:r>
            <a:r>
              <a:rPr lang="en-GB" sz="2400">
                <a:ea typeface="Calibri"/>
                <a:cs typeface="Calibri"/>
              </a:rPr>
              <a:t> </a:t>
            </a:r>
            <a:r>
              <a:rPr lang="en-GB" sz="2400" err="1">
                <a:ea typeface="Calibri"/>
                <a:cs typeface="Calibri"/>
              </a:rPr>
              <a:t>egluro'r</a:t>
            </a:r>
            <a:r>
              <a:rPr lang="en-GB" sz="2400">
                <a:ea typeface="Calibri"/>
                <a:cs typeface="Calibri"/>
              </a:rPr>
              <a:t> </a:t>
            </a:r>
            <a:r>
              <a:rPr lang="en-GB" sz="2400" err="1">
                <a:ea typeface="Calibri"/>
                <a:cs typeface="Calibri"/>
              </a:rPr>
              <a:t>gwelliannau</a:t>
            </a:r>
            <a:r>
              <a:rPr lang="en-GB" sz="2400">
                <a:ea typeface="Calibri"/>
                <a:cs typeface="Calibri"/>
              </a:rPr>
              <a:t> </a:t>
            </a:r>
            <a:r>
              <a:rPr lang="en-GB" sz="2400" err="1">
                <a:ea typeface="Calibri"/>
                <a:cs typeface="Calibri"/>
              </a:rPr>
              <a:t>yn</a:t>
            </a:r>
            <a:r>
              <a:rPr lang="en-GB" sz="2400">
                <a:ea typeface="Calibri"/>
                <a:cs typeface="Calibri"/>
              </a:rPr>
              <a:t> </a:t>
            </a:r>
            <a:r>
              <a:rPr lang="en-GB" sz="2400" err="1">
                <a:ea typeface="Calibri"/>
                <a:cs typeface="Calibri"/>
              </a:rPr>
              <a:t>sgil</a:t>
            </a:r>
            <a:r>
              <a:rPr lang="en-GB" sz="2400">
                <a:ea typeface="Calibri"/>
                <a:cs typeface="Calibri"/>
              </a:rPr>
              <a:t> yr </a:t>
            </a:r>
            <a:r>
              <a:rPr lang="en-GB" sz="2400" err="1">
                <a:ea typeface="Calibri"/>
                <a:cs typeface="Calibri"/>
              </a:rPr>
              <a:t>adborth</a:t>
            </a:r>
            <a:r>
              <a:rPr lang="en-GB" sz="2400">
                <a:ea typeface="Calibri"/>
                <a:cs typeface="Calibri"/>
              </a:rPr>
              <a:t> </a:t>
            </a:r>
            <a:r>
              <a:rPr lang="en-GB" sz="2400" err="1">
                <a:ea typeface="Calibri"/>
                <a:cs typeface="Calibri"/>
              </a:rPr>
              <a:t>roeddech</a:t>
            </a:r>
            <a:r>
              <a:rPr lang="en-GB" sz="2400">
                <a:ea typeface="Calibri"/>
                <a:cs typeface="Calibri"/>
              </a:rPr>
              <a:t> </a:t>
            </a:r>
            <a:r>
              <a:rPr lang="en-GB" sz="2400" err="1">
                <a:ea typeface="Calibri"/>
                <a:cs typeface="Calibri"/>
              </a:rPr>
              <a:t>wedi</a:t>
            </a:r>
            <a:r>
              <a:rPr lang="en-GB" sz="2400">
                <a:ea typeface="Calibri"/>
                <a:cs typeface="Calibri"/>
              </a:rPr>
              <a:t> </a:t>
            </a:r>
            <a:r>
              <a:rPr lang="en-GB" sz="2400" err="1">
                <a:ea typeface="Calibri"/>
                <a:cs typeface="Calibri"/>
              </a:rPr>
              <a:t>derbyn</a:t>
            </a:r>
            <a:r>
              <a:rPr lang="en-GB" sz="2400">
                <a:ea typeface="Calibri"/>
                <a:cs typeface="Calibri"/>
              </a:rPr>
              <a:t> </a:t>
            </a:r>
            <a:endParaRPr lang="en-GB" sz="2400"/>
          </a:p>
          <a:p>
            <a:pPr marL="0" indent="0">
              <a:buNone/>
            </a:pPr>
            <a:r>
              <a:rPr lang="en-GB" sz="2400"/>
              <a:t>Add your Part 1: </a:t>
            </a:r>
            <a:r>
              <a:rPr lang="en-GB" sz="2400" b="1"/>
              <a:t>show</a:t>
            </a:r>
            <a:r>
              <a:rPr lang="en-GB" sz="2400"/>
              <a:t> the final 500 words, audio </a:t>
            </a:r>
            <a:r>
              <a:rPr lang="en-GB" sz="2400" b="1"/>
              <a:t>explain</a:t>
            </a:r>
            <a:r>
              <a:rPr lang="en-GB" sz="2400"/>
              <a:t> the changes and learning from the feedback you received</a:t>
            </a:r>
            <a:endParaRPr lang="en-GB" sz="2400">
              <a:ea typeface="Calibri"/>
              <a:cs typeface="Calibri"/>
            </a:endParaRPr>
          </a:p>
        </p:txBody>
      </p:sp>
      <p:pic>
        <p:nvPicPr>
          <p:cNvPr id="18" name="Picture 17">
            <a:extLst>
              <a:ext uri="{FF2B5EF4-FFF2-40B4-BE49-F238E27FC236}">
                <a16:creationId xmlns:a16="http://schemas.microsoft.com/office/drawing/2014/main" id="{BB81AB4D-2555-EBE2-AD10-5FE0D4DAB4FF}"/>
              </a:ext>
            </a:extLst>
          </p:cNvPr>
          <p:cNvPicPr>
            <a:picLocks noChangeAspect="1"/>
          </p:cNvPicPr>
          <p:nvPr/>
        </p:nvPicPr>
        <p:blipFill>
          <a:blip r:embed="rId3">
            <a:duotone>
              <a:schemeClr val="accent4">
                <a:shade val="45000"/>
                <a:satMod val="135000"/>
              </a:schemeClr>
              <a:prstClr val="white"/>
            </a:duotone>
          </a:blip>
          <a:stretch>
            <a:fillRect/>
          </a:stretch>
        </p:blipFill>
        <p:spPr>
          <a:xfrm rot="5400000">
            <a:off x="503888" y="4179916"/>
            <a:ext cx="764328" cy="717793"/>
          </a:xfrm>
          <a:prstGeom prst="rect">
            <a:avLst/>
          </a:prstGeom>
        </p:spPr>
      </p:pic>
      <p:sp>
        <p:nvSpPr>
          <p:cNvPr id="19" name="Content Placeholder 2">
            <a:extLst>
              <a:ext uri="{FF2B5EF4-FFF2-40B4-BE49-F238E27FC236}">
                <a16:creationId xmlns:a16="http://schemas.microsoft.com/office/drawing/2014/main" id="{29C88710-1C63-FF39-06E6-EE28035DA423}"/>
              </a:ext>
            </a:extLst>
          </p:cNvPr>
          <p:cNvSpPr txBox="1">
            <a:spLocks/>
          </p:cNvSpPr>
          <p:nvPr/>
        </p:nvSpPr>
        <p:spPr>
          <a:xfrm>
            <a:off x="1244949" y="3931920"/>
            <a:ext cx="3678189" cy="1430382"/>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solidFill>
                  <a:schemeClr val="tx2"/>
                </a:solidFill>
                <a:latin typeface="Helvetica"/>
                <a:cs typeface="Helvetica"/>
              </a:rPr>
              <a:t>Rhan 1, 2 a </a:t>
            </a:r>
            <a:r>
              <a:rPr lang="en-GB" b="1" err="1">
                <a:solidFill>
                  <a:schemeClr val="tx2"/>
                </a:solidFill>
                <a:latin typeface="Helvetica"/>
                <a:cs typeface="Helvetica"/>
              </a:rPr>
              <a:t>myfyrdod</a:t>
            </a:r>
            <a:r>
              <a:rPr lang="en-GB" b="1">
                <a:solidFill>
                  <a:schemeClr val="tx2"/>
                </a:solidFill>
                <a:latin typeface="Helvetica"/>
                <a:cs typeface="Helvetica"/>
              </a:rPr>
              <a:t> </a:t>
            </a:r>
            <a:endParaRPr lang="en-GB" b="1">
              <a:solidFill>
                <a:schemeClr val="tx2"/>
              </a:solidFill>
              <a:latin typeface="Helvetica" panose="020B0604020202020204" pitchFamily="34" charset="0"/>
              <a:cs typeface="Helvetica" panose="020B0604020202020204" pitchFamily="34" charset="0"/>
            </a:endParaRPr>
          </a:p>
          <a:p>
            <a:pPr marL="0" indent="0">
              <a:buNone/>
            </a:pPr>
            <a:r>
              <a:rPr lang="en-GB" b="1">
                <a:solidFill>
                  <a:schemeClr val="tx2"/>
                </a:solidFill>
                <a:latin typeface="Helvetica" panose="020B0604020202020204" pitchFamily="34" charset="0"/>
                <a:cs typeface="Helvetica" panose="020B0604020202020204" pitchFamily="34" charset="0"/>
              </a:rPr>
              <a:t>Part 2 – improvements</a:t>
            </a:r>
          </a:p>
        </p:txBody>
      </p:sp>
      <p:sp>
        <p:nvSpPr>
          <p:cNvPr id="20" name="Content Placeholder 2">
            <a:extLst>
              <a:ext uri="{FF2B5EF4-FFF2-40B4-BE49-F238E27FC236}">
                <a16:creationId xmlns:a16="http://schemas.microsoft.com/office/drawing/2014/main" id="{F63C4779-7858-DBA2-7EE9-F405F14D8BC4}"/>
              </a:ext>
            </a:extLst>
          </p:cNvPr>
          <p:cNvSpPr txBox="1">
            <a:spLocks/>
          </p:cNvSpPr>
          <p:nvPr/>
        </p:nvSpPr>
        <p:spPr>
          <a:xfrm>
            <a:off x="5007827" y="3701049"/>
            <a:ext cx="6470069" cy="911197"/>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err="1">
                <a:ea typeface="Calibri"/>
                <a:cs typeface="Calibri"/>
              </a:rPr>
              <a:t>Rhowch</a:t>
            </a:r>
            <a:r>
              <a:rPr lang="en-GB" sz="2400">
                <a:ea typeface="Calibri"/>
                <a:cs typeface="Calibri"/>
              </a:rPr>
              <a:t> Rhan 1 : </a:t>
            </a:r>
            <a:r>
              <a:rPr lang="en-GB" sz="2400" err="1">
                <a:ea typeface="Calibri"/>
                <a:cs typeface="Calibri"/>
              </a:rPr>
              <a:t>ar</a:t>
            </a:r>
            <a:r>
              <a:rPr lang="en-GB" sz="2400">
                <a:ea typeface="Calibri"/>
                <a:cs typeface="Calibri"/>
              </a:rPr>
              <a:t> </a:t>
            </a:r>
            <a:r>
              <a:rPr lang="en-GB" sz="2400" err="1">
                <a:ea typeface="Calibri"/>
                <a:cs typeface="Calibri"/>
              </a:rPr>
              <a:t>sleidiau</a:t>
            </a:r>
            <a:r>
              <a:rPr lang="en-GB" sz="2400">
                <a:ea typeface="Calibri"/>
                <a:cs typeface="Calibri"/>
              </a:rPr>
              <a:t> </a:t>
            </a:r>
            <a:endParaRPr lang="en-GB" sz="2400"/>
          </a:p>
          <a:p>
            <a:pPr marL="0" indent="0">
              <a:buNone/>
            </a:pPr>
            <a:r>
              <a:rPr lang="en-GB" sz="2400"/>
              <a:t>Add your Part 2: </a:t>
            </a:r>
            <a:r>
              <a:rPr lang="en-GB" sz="2400" b="1"/>
              <a:t>insert</a:t>
            </a:r>
            <a:r>
              <a:rPr lang="en-GB" sz="2400"/>
              <a:t> the final audio on the slide, verbally </a:t>
            </a:r>
            <a:r>
              <a:rPr lang="en-GB" sz="2400" b="1"/>
              <a:t>explain</a:t>
            </a:r>
            <a:r>
              <a:rPr lang="en-GB" sz="2400"/>
              <a:t> the changes and learning from your feedback</a:t>
            </a:r>
            <a:endParaRPr lang="en-GB" sz="2400">
              <a:ea typeface="Calibri"/>
              <a:cs typeface="Calibri"/>
            </a:endParaRPr>
          </a:p>
        </p:txBody>
      </p:sp>
      <p:pic>
        <p:nvPicPr>
          <p:cNvPr id="22" name="Graphic 21" descr="Volume with solid fill">
            <a:extLst>
              <a:ext uri="{FF2B5EF4-FFF2-40B4-BE49-F238E27FC236}">
                <a16:creationId xmlns:a16="http://schemas.microsoft.com/office/drawing/2014/main" id="{4C429C99-48FB-1D2E-792E-C48C9D5675A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47050" y="3560149"/>
            <a:ext cx="681928" cy="681928"/>
          </a:xfrm>
          <a:prstGeom prst="rect">
            <a:avLst/>
          </a:prstGeom>
        </p:spPr>
      </p:pic>
    </p:spTree>
    <p:extLst>
      <p:ext uri="{BB962C8B-B14F-4D97-AF65-F5344CB8AC3E}">
        <p14:creationId xmlns:p14="http://schemas.microsoft.com/office/powerpoint/2010/main" val="20129257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8DE96A1-1CDC-F502-A3F6-E53C531283A6}"/>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813DC616-885F-B272-4A7E-294B30C23399}"/>
              </a:ext>
            </a:extLst>
          </p:cNvPr>
          <p:cNvSpPr>
            <a:spLocks noGrp="1"/>
          </p:cNvSpPr>
          <p:nvPr>
            <p:ph type="title"/>
          </p:nvPr>
        </p:nvSpPr>
        <p:spPr>
          <a:xfrm>
            <a:off x="838200" y="-315912"/>
            <a:ext cx="10515600" cy="1325563"/>
          </a:xfrm>
        </p:spPr>
        <p:txBody>
          <a:bodyPr/>
          <a:lstStyle/>
          <a:p>
            <a:pPr algn="ctr"/>
            <a:r>
              <a:rPr lang="en-GB" b="1" u="sng" err="1">
                <a:solidFill>
                  <a:schemeClr val="bg1"/>
                </a:solidFill>
              </a:rPr>
              <a:t>Strwythur</a:t>
            </a:r>
            <a:r>
              <a:rPr lang="en-GB" b="1" u="sng">
                <a:solidFill>
                  <a:schemeClr val="bg1"/>
                </a:solidFill>
              </a:rPr>
              <a:t> y </a:t>
            </a:r>
            <a:r>
              <a:rPr lang="en-GB" b="1" u="sng" err="1">
                <a:solidFill>
                  <a:schemeClr val="bg1"/>
                </a:solidFill>
              </a:rPr>
              <a:t>cyflwyniad</a:t>
            </a:r>
            <a:r>
              <a:rPr lang="en-GB" b="1" u="sng">
                <a:solidFill>
                  <a:schemeClr val="bg1"/>
                </a:solidFill>
              </a:rPr>
              <a:t> – </a:t>
            </a:r>
            <a:r>
              <a:rPr lang="en-GB" b="1" u="sng" err="1">
                <a:solidFill>
                  <a:schemeClr val="bg1"/>
                </a:solidFill>
              </a:rPr>
              <a:t>dweud</a:t>
            </a:r>
            <a:r>
              <a:rPr lang="en-GB" b="1" u="sng">
                <a:solidFill>
                  <a:schemeClr val="bg1"/>
                </a:solidFill>
              </a:rPr>
              <a:t> </a:t>
            </a:r>
            <a:r>
              <a:rPr lang="en-GB" b="1" u="sng" err="1">
                <a:solidFill>
                  <a:schemeClr val="bg1"/>
                </a:solidFill>
              </a:rPr>
              <a:t>stori</a:t>
            </a:r>
            <a:r>
              <a:rPr lang="en-GB" b="1" u="sng">
                <a:solidFill>
                  <a:schemeClr val="bg1"/>
                </a:solidFill>
              </a:rPr>
              <a:t>.</a:t>
            </a:r>
            <a:endParaRPr lang="en-GB" b="1" u="sng">
              <a:solidFill>
                <a:schemeClr val="bg1"/>
              </a:solidFill>
              <a:cs typeface="Calibri Light"/>
            </a:endParaRPr>
          </a:p>
        </p:txBody>
      </p:sp>
      <p:pic>
        <p:nvPicPr>
          <p:cNvPr id="8" name="Picture 7">
            <a:extLst>
              <a:ext uri="{FF2B5EF4-FFF2-40B4-BE49-F238E27FC236}">
                <a16:creationId xmlns:a16="http://schemas.microsoft.com/office/drawing/2014/main" id="{DCDC1853-EAFB-9C8B-5882-1A646AC0874D}"/>
              </a:ext>
            </a:extLst>
          </p:cNvPr>
          <p:cNvPicPr>
            <a:picLocks noChangeAspect="1"/>
          </p:cNvPicPr>
          <p:nvPr/>
        </p:nvPicPr>
        <p:blipFill>
          <a:blip r:embed="rId3">
            <a:duotone>
              <a:schemeClr val="accent4">
                <a:shade val="45000"/>
                <a:satMod val="135000"/>
              </a:schemeClr>
              <a:prstClr val="white"/>
            </a:duotone>
          </a:blip>
          <a:stretch>
            <a:fillRect/>
          </a:stretch>
        </p:blipFill>
        <p:spPr>
          <a:xfrm>
            <a:off x="420974" y="4075101"/>
            <a:ext cx="764327" cy="741060"/>
          </a:xfrm>
          <a:prstGeom prst="rect">
            <a:avLst/>
          </a:prstGeom>
        </p:spPr>
      </p:pic>
      <p:pic>
        <p:nvPicPr>
          <p:cNvPr id="9" name="Picture 8">
            <a:extLst>
              <a:ext uri="{FF2B5EF4-FFF2-40B4-BE49-F238E27FC236}">
                <a16:creationId xmlns:a16="http://schemas.microsoft.com/office/drawing/2014/main" id="{81BA0006-912A-5B36-8BC7-4CF7D157FCD3}"/>
              </a:ext>
            </a:extLst>
          </p:cNvPr>
          <p:cNvPicPr>
            <a:picLocks noChangeAspect="1"/>
          </p:cNvPicPr>
          <p:nvPr/>
        </p:nvPicPr>
        <p:blipFill>
          <a:blip r:embed="rId4">
            <a:duotone>
              <a:schemeClr val="accent4">
                <a:shade val="45000"/>
                <a:satMod val="135000"/>
              </a:schemeClr>
              <a:prstClr val="white"/>
            </a:duotone>
          </a:blip>
          <a:stretch>
            <a:fillRect/>
          </a:stretch>
        </p:blipFill>
        <p:spPr>
          <a:xfrm>
            <a:off x="391890" y="5011273"/>
            <a:ext cx="874846" cy="869030"/>
          </a:xfrm>
          <a:prstGeom prst="rect">
            <a:avLst/>
          </a:prstGeom>
        </p:spPr>
      </p:pic>
      <p:sp>
        <p:nvSpPr>
          <p:cNvPr id="10" name="Content Placeholder 2">
            <a:extLst>
              <a:ext uri="{FF2B5EF4-FFF2-40B4-BE49-F238E27FC236}">
                <a16:creationId xmlns:a16="http://schemas.microsoft.com/office/drawing/2014/main" id="{C682041E-FBB0-3352-71F0-2BBE02613A37}"/>
              </a:ext>
            </a:extLst>
          </p:cNvPr>
          <p:cNvSpPr txBox="1">
            <a:spLocks/>
          </p:cNvSpPr>
          <p:nvPr/>
        </p:nvSpPr>
        <p:spPr>
          <a:xfrm>
            <a:off x="7622921" y="5296139"/>
            <a:ext cx="7461758" cy="1168328"/>
          </a:xfrm>
          <a:prstGeom prst="rect">
            <a:avLst/>
          </a:prstGeom>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t>Gosod</a:t>
            </a:r>
            <a:r>
              <a:rPr lang="en-GB"/>
              <a:t> 1 neu 2 </a:t>
            </a:r>
            <a:r>
              <a:rPr lang="en-GB" err="1"/>
              <a:t>amcan</a:t>
            </a:r>
            <a:r>
              <a:rPr lang="en-GB"/>
              <a:t> </a:t>
            </a:r>
            <a:r>
              <a:rPr lang="en-GB" err="1"/>
              <a:t>chi’n</a:t>
            </a:r>
            <a:r>
              <a:rPr lang="en-GB"/>
              <a:t> </a:t>
            </a:r>
            <a:r>
              <a:rPr lang="en-GB" err="1"/>
              <a:t>mynd</a:t>
            </a:r>
            <a:r>
              <a:rPr lang="en-GB"/>
              <a:t> </a:t>
            </a:r>
            <a:r>
              <a:rPr lang="en-GB" err="1"/>
              <a:t>i</a:t>
            </a:r>
            <a:r>
              <a:rPr lang="en-GB"/>
              <a:t> </a:t>
            </a:r>
            <a:r>
              <a:rPr lang="en-GB" err="1"/>
              <a:t>weithredu</a:t>
            </a:r>
            <a:r>
              <a:rPr lang="en-GB"/>
              <a:t> er </a:t>
            </a:r>
            <a:r>
              <a:rPr lang="en-GB" err="1"/>
              <a:t>mwyn</a:t>
            </a:r>
            <a:r>
              <a:rPr lang="en-GB"/>
              <a:t> </a:t>
            </a:r>
            <a:r>
              <a:rPr lang="en-GB" err="1"/>
              <a:t>sicrhau</a:t>
            </a:r>
            <a:r>
              <a:rPr lang="en-GB"/>
              <a:t> </a:t>
            </a:r>
            <a:r>
              <a:rPr lang="en-GB" err="1"/>
              <a:t>cynnydd</a:t>
            </a:r>
            <a:r>
              <a:rPr lang="en-GB"/>
              <a:t> / </a:t>
            </a:r>
            <a:r>
              <a:rPr lang="en-GB" i="1"/>
              <a:t>Set one or two key goals that you will work on </a:t>
            </a:r>
          </a:p>
          <a:p>
            <a:r>
              <a:rPr lang="en-GB" err="1">
                <a:ea typeface="Calibri"/>
                <a:cs typeface="Calibri"/>
              </a:rPr>
              <a:t>Cynnig</a:t>
            </a:r>
            <a:r>
              <a:rPr lang="en-GB">
                <a:ea typeface="Calibri"/>
                <a:cs typeface="Calibri"/>
              </a:rPr>
              <a:t> </a:t>
            </a:r>
            <a:r>
              <a:rPr lang="en-GB" err="1">
                <a:ea typeface="Calibri"/>
                <a:cs typeface="Calibri"/>
              </a:rPr>
              <a:t>sylwadau</a:t>
            </a:r>
            <a:r>
              <a:rPr lang="en-GB">
                <a:ea typeface="Calibri"/>
                <a:cs typeface="Calibri"/>
              </a:rPr>
              <a:t> </a:t>
            </a:r>
            <a:r>
              <a:rPr lang="en-GB" err="1">
                <a:ea typeface="Calibri"/>
                <a:cs typeface="Calibri"/>
              </a:rPr>
              <a:t>clo</a:t>
            </a:r>
            <a:r>
              <a:rPr lang="en-GB">
                <a:ea typeface="Calibri"/>
                <a:cs typeface="Calibri"/>
              </a:rPr>
              <a:t> /</a:t>
            </a:r>
            <a:r>
              <a:rPr lang="en-GB" i="1">
                <a:ea typeface="Calibri"/>
                <a:cs typeface="Calibri"/>
              </a:rPr>
              <a:t> Concluding comments</a:t>
            </a:r>
          </a:p>
        </p:txBody>
      </p:sp>
      <p:sp>
        <p:nvSpPr>
          <p:cNvPr id="11" name="Content Placeholder 2">
            <a:extLst>
              <a:ext uri="{FF2B5EF4-FFF2-40B4-BE49-F238E27FC236}">
                <a16:creationId xmlns:a16="http://schemas.microsoft.com/office/drawing/2014/main" id="{F911B7D1-89AE-7C38-A345-79C5AFBF5EB4}"/>
              </a:ext>
            </a:extLst>
          </p:cNvPr>
          <p:cNvSpPr txBox="1">
            <a:spLocks/>
          </p:cNvSpPr>
          <p:nvPr/>
        </p:nvSpPr>
        <p:spPr>
          <a:xfrm>
            <a:off x="1697178" y="4349931"/>
            <a:ext cx="3398710" cy="219171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a:solidFill>
                <a:srgbClr val="000000"/>
              </a:solidFill>
              <a:sym typeface="Wingdings" panose="05000000000000000000" pitchFamily="2" charset="2"/>
            </a:endParaRPr>
          </a:p>
          <a:p>
            <a:pPr marL="0" indent="0">
              <a:buNone/>
            </a:pPr>
            <a:r>
              <a:rPr lang="en-GB" err="1">
                <a:solidFill>
                  <a:srgbClr val="000000"/>
                </a:solidFill>
                <a:sym typeface="Wingdings" panose="05000000000000000000" pitchFamily="2" charset="2"/>
              </a:rPr>
              <a:t>Gosod</a:t>
            </a:r>
            <a:r>
              <a:rPr lang="en-GB">
                <a:solidFill>
                  <a:srgbClr val="000000"/>
                </a:solidFill>
                <a:sym typeface="Wingdings" panose="05000000000000000000" pitchFamily="2" charset="2"/>
              </a:rPr>
              <a:t> </a:t>
            </a:r>
            <a:r>
              <a:rPr lang="en-GB" err="1">
                <a:solidFill>
                  <a:srgbClr val="000000"/>
                </a:solidFill>
                <a:sym typeface="Wingdings" panose="05000000000000000000" pitchFamily="2" charset="2"/>
              </a:rPr>
              <a:t>amcan</a:t>
            </a:r>
            <a:endParaRPr lang="en-GB">
              <a:solidFill>
                <a:srgbClr val="000000"/>
              </a:solidFill>
              <a:ea typeface="Calibri"/>
              <a:cs typeface="Calibri"/>
            </a:endParaRPr>
          </a:p>
          <a:p>
            <a:pPr marL="0" indent="0">
              <a:buNone/>
            </a:pPr>
            <a:endParaRPr lang="en-GB">
              <a:solidFill>
                <a:srgbClr val="000000"/>
              </a:solidFill>
              <a:ea typeface="Calibri"/>
              <a:cs typeface="Calibri"/>
            </a:endParaRPr>
          </a:p>
          <a:p>
            <a:pPr marL="0" indent="0">
              <a:buNone/>
            </a:pPr>
            <a:r>
              <a:rPr lang="en-GB">
                <a:solidFill>
                  <a:srgbClr val="000000"/>
                </a:solidFill>
                <a:ea typeface="Calibri"/>
                <a:cs typeface="Calibri"/>
              </a:rPr>
              <a:t>Cloi </a:t>
            </a:r>
            <a:r>
              <a:rPr lang="en-GB" err="1">
                <a:solidFill>
                  <a:srgbClr val="000000"/>
                </a:solidFill>
                <a:ea typeface="Calibri"/>
                <a:cs typeface="Calibri"/>
              </a:rPr>
              <a:t>prif</a:t>
            </a:r>
            <a:r>
              <a:rPr lang="en-GB">
                <a:solidFill>
                  <a:srgbClr val="000000"/>
                </a:solidFill>
                <a:ea typeface="Calibri"/>
                <a:cs typeface="Calibri"/>
              </a:rPr>
              <a:t> </a:t>
            </a:r>
            <a:r>
              <a:rPr lang="en-GB" err="1">
                <a:solidFill>
                  <a:srgbClr val="000000"/>
                </a:solidFill>
                <a:ea typeface="Calibri"/>
                <a:cs typeface="Calibri"/>
              </a:rPr>
              <a:t>sylwadau</a:t>
            </a:r>
            <a:endParaRPr lang="en-GB">
              <a:solidFill>
                <a:srgbClr val="000000"/>
              </a:solidFill>
              <a:ea typeface="Calibri"/>
              <a:cs typeface="Calibri"/>
            </a:endParaRPr>
          </a:p>
          <a:p>
            <a:pPr marL="0" indent="0">
              <a:buNone/>
            </a:pPr>
            <a:endParaRPr lang="en-GB">
              <a:solidFill>
                <a:srgbClr val="000000"/>
              </a:solidFill>
              <a:ea typeface="Calibri"/>
              <a:cs typeface="Calibri"/>
            </a:endParaRPr>
          </a:p>
        </p:txBody>
      </p:sp>
      <p:sp>
        <p:nvSpPr>
          <p:cNvPr id="15" name="Content Placeholder 2">
            <a:extLst>
              <a:ext uri="{FF2B5EF4-FFF2-40B4-BE49-F238E27FC236}">
                <a16:creationId xmlns:a16="http://schemas.microsoft.com/office/drawing/2014/main" id="{3D25916A-8621-080A-D0C7-3B262A01ABFC}"/>
              </a:ext>
            </a:extLst>
          </p:cNvPr>
          <p:cNvSpPr txBox="1">
            <a:spLocks/>
          </p:cNvSpPr>
          <p:nvPr/>
        </p:nvSpPr>
        <p:spPr>
          <a:xfrm>
            <a:off x="5215802" y="4682904"/>
            <a:ext cx="6220729" cy="152576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a:t>Dau neu </a:t>
            </a:r>
            <a:r>
              <a:rPr lang="en-GB" sz="2400" err="1"/>
              <a:t>dri</a:t>
            </a:r>
            <a:r>
              <a:rPr lang="en-GB" sz="2400"/>
              <a:t> </a:t>
            </a:r>
            <a:r>
              <a:rPr lang="en-GB" sz="2400" err="1"/>
              <a:t>rhan</a:t>
            </a:r>
            <a:r>
              <a:rPr lang="en-GB" sz="2400"/>
              <a:t> </a:t>
            </a:r>
            <a:r>
              <a:rPr lang="en-GB" sz="2400" err="1"/>
              <a:t>i</a:t>
            </a:r>
            <a:r>
              <a:rPr lang="en-GB" sz="2400"/>
              <a:t> bob her : </a:t>
            </a:r>
            <a:r>
              <a:rPr lang="en-GB" sz="2400" err="1"/>
              <a:t>egluro</a:t>
            </a:r>
            <a:r>
              <a:rPr lang="en-GB" sz="2400"/>
              <a:t> </a:t>
            </a:r>
            <a:r>
              <a:rPr lang="en-GB" sz="2400" err="1"/>
              <a:t>sut</a:t>
            </a:r>
            <a:r>
              <a:rPr lang="en-GB" sz="2400"/>
              <a:t> </a:t>
            </a:r>
            <a:r>
              <a:rPr lang="en-GB" sz="2400" err="1"/>
              <a:t>i</a:t>
            </a:r>
            <a:r>
              <a:rPr lang="en-GB" sz="2400"/>
              <a:t> </a:t>
            </a:r>
            <a:r>
              <a:rPr lang="en-GB" sz="2400" err="1"/>
              <a:t>chi’n</a:t>
            </a:r>
            <a:r>
              <a:rPr lang="en-GB" sz="2400"/>
              <a:t> </a:t>
            </a:r>
            <a:r>
              <a:rPr lang="en-GB" sz="2400" err="1"/>
              <a:t>mynd</a:t>
            </a:r>
            <a:r>
              <a:rPr lang="en-GB" sz="2400"/>
              <a:t> </a:t>
            </a:r>
            <a:r>
              <a:rPr lang="en-GB" sz="2400" err="1"/>
              <a:t>i</a:t>
            </a:r>
            <a:r>
              <a:rPr lang="en-GB" sz="2400"/>
              <a:t> </a:t>
            </a:r>
            <a:r>
              <a:rPr lang="en-GB" sz="2400" err="1"/>
              <a:t>ddatrys</a:t>
            </a:r>
            <a:r>
              <a:rPr lang="en-GB" sz="2400"/>
              <a:t> a </a:t>
            </a:r>
            <a:r>
              <a:rPr lang="en-GB" sz="2400" err="1"/>
              <a:t>rheoli’r</a:t>
            </a:r>
            <a:r>
              <a:rPr lang="en-GB" sz="2400"/>
              <a:t> </a:t>
            </a:r>
            <a:r>
              <a:rPr lang="en-GB" sz="2400" err="1"/>
              <a:t>heriau</a:t>
            </a:r>
            <a:r>
              <a:rPr lang="en-GB" sz="2400"/>
              <a:t> – </a:t>
            </a:r>
            <a:r>
              <a:rPr lang="en-GB" sz="2400" err="1"/>
              <a:t>cynnwys</a:t>
            </a:r>
            <a:r>
              <a:rPr lang="en-GB" sz="2400"/>
              <a:t> </a:t>
            </a:r>
            <a:r>
              <a:rPr lang="en-GB" sz="2400" err="1"/>
              <a:t>rhan</a:t>
            </a:r>
            <a:r>
              <a:rPr lang="en-GB" sz="2400"/>
              <a:t> </a:t>
            </a:r>
            <a:r>
              <a:rPr lang="en-GB" sz="2400" err="1"/>
              <a:t>o’r</a:t>
            </a:r>
            <a:r>
              <a:rPr lang="en-GB" sz="2400"/>
              <a:t> Gibbs? Neu Kolb? </a:t>
            </a:r>
            <a:r>
              <a:rPr lang="en-GB" sz="2400" i="1"/>
              <a:t>Two or three different sections on key issue and management of issue.</a:t>
            </a:r>
            <a:endParaRPr lang="en-GB" sz="2400">
              <a:ea typeface="Calibri"/>
              <a:cs typeface="Calibri"/>
            </a:endParaRPr>
          </a:p>
        </p:txBody>
      </p:sp>
      <p:sp>
        <p:nvSpPr>
          <p:cNvPr id="16" name="Content Placeholder 2">
            <a:extLst>
              <a:ext uri="{FF2B5EF4-FFF2-40B4-BE49-F238E27FC236}">
                <a16:creationId xmlns:a16="http://schemas.microsoft.com/office/drawing/2014/main" id="{8F5A7AFA-6827-5B70-8E81-998E0A2688EA}"/>
              </a:ext>
            </a:extLst>
          </p:cNvPr>
          <p:cNvSpPr txBox="1">
            <a:spLocks/>
          </p:cNvSpPr>
          <p:nvPr/>
        </p:nvSpPr>
        <p:spPr>
          <a:xfrm>
            <a:off x="1266736" y="4089600"/>
            <a:ext cx="3398710" cy="91119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err="1">
                <a:solidFill>
                  <a:schemeClr val="tx2"/>
                </a:solidFill>
                <a:latin typeface="Helvetica" panose="020B0604020202020204" pitchFamily="34" charset="0"/>
                <a:cs typeface="Helvetica" panose="020B0604020202020204" pitchFamily="34" charset="0"/>
              </a:rPr>
              <a:t>Gosod</a:t>
            </a:r>
            <a:r>
              <a:rPr lang="en-GB" b="1">
                <a:solidFill>
                  <a:schemeClr val="tx2"/>
                </a:solidFill>
                <a:latin typeface="Helvetica" panose="020B0604020202020204" pitchFamily="34" charset="0"/>
                <a:cs typeface="Helvetica" panose="020B0604020202020204" pitchFamily="34" charset="0"/>
              </a:rPr>
              <a:t> </a:t>
            </a:r>
            <a:r>
              <a:rPr lang="en-GB" b="1" err="1">
                <a:solidFill>
                  <a:schemeClr val="tx2"/>
                </a:solidFill>
                <a:latin typeface="Helvetica" panose="020B0604020202020204" pitchFamily="34" charset="0"/>
                <a:cs typeface="Helvetica" panose="020B0604020202020204" pitchFamily="34" charset="0"/>
              </a:rPr>
              <a:t>amcan</a:t>
            </a:r>
            <a:endParaRPr lang="en-GB" b="1">
              <a:solidFill>
                <a:schemeClr val="tx2"/>
              </a:solidFill>
              <a:latin typeface="Helvetica" panose="020B0604020202020204" pitchFamily="34" charset="0"/>
              <a:cs typeface="Helvetica" panose="020B0604020202020204" pitchFamily="34" charset="0"/>
            </a:endParaRPr>
          </a:p>
          <a:p>
            <a:pPr marL="0" indent="0">
              <a:buNone/>
            </a:pPr>
            <a:r>
              <a:rPr lang="en-GB" b="1">
                <a:solidFill>
                  <a:schemeClr val="tx2"/>
                </a:solidFill>
                <a:latin typeface="Helvetica" panose="020B0604020202020204" pitchFamily="34" charset="0"/>
                <a:cs typeface="Helvetica" panose="020B0604020202020204" pitchFamily="34" charset="0"/>
              </a:rPr>
              <a:t>Set aim</a:t>
            </a:r>
          </a:p>
        </p:txBody>
      </p:sp>
    </p:spTree>
    <p:extLst>
      <p:ext uri="{BB962C8B-B14F-4D97-AF65-F5344CB8AC3E}">
        <p14:creationId xmlns:p14="http://schemas.microsoft.com/office/powerpoint/2010/main" val="1153710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8760B-F476-D61A-68F3-5E9A6D141B15}"/>
              </a:ext>
            </a:extLst>
          </p:cNvPr>
          <p:cNvSpPr>
            <a:spLocks noGrp="1"/>
          </p:cNvSpPr>
          <p:nvPr>
            <p:ph type="title"/>
          </p:nvPr>
        </p:nvSpPr>
        <p:spPr>
          <a:xfrm>
            <a:off x="358219" y="-109008"/>
            <a:ext cx="11481847" cy="1325563"/>
          </a:xfrm>
        </p:spPr>
        <p:txBody>
          <a:bodyPr/>
          <a:lstStyle/>
          <a:p>
            <a:r>
              <a:rPr lang="en-GB" u="sng">
                <a:solidFill>
                  <a:schemeClr val="bg1"/>
                </a:solidFill>
              </a:rPr>
              <a:t>Structure of presentation – Tell a Story</a:t>
            </a:r>
            <a:endParaRPr lang="en-GB" u="sng">
              <a:solidFill>
                <a:schemeClr val="bg1"/>
              </a:solidFill>
              <a:cs typeface="Calibri Light"/>
            </a:endParaRPr>
          </a:p>
        </p:txBody>
      </p:sp>
      <p:sp>
        <p:nvSpPr>
          <p:cNvPr id="3" name="Content Placeholder 2">
            <a:extLst>
              <a:ext uri="{FF2B5EF4-FFF2-40B4-BE49-F238E27FC236}">
                <a16:creationId xmlns:a16="http://schemas.microsoft.com/office/drawing/2014/main" id="{F54E14A9-220D-54FB-776D-5290BEB8D8D4}"/>
              </a:ext>
            </a:extLst>
          </p:cNvPr>
          <p:cNvSpPr>
            <a:spLocks noGrp="1"/>
          </p:cNvSpPr>
          <p:nvPr>
            <p:ph idx="1"/>
          </p:nvPr>
        </p:nvSpPr>
        <p:spPr>
          <a:xfrm>
            <a:off x="3441482" y="1315774"/>
            <a:ext cx="8610976" cy="4586258"/>
          </a:xfrm>
        </p:spPr>
        <p:txBody>
          <a:bodyPr vert="horz" lIns="91440" tIns="45720" rIns="91440" bIns="45720" rtlCol="0" anchor="t">
            <a:normAutofit fontScale="92500" lnSpcReduction="10000"/>
          </a:bodyPr>
          <a:lstStyle/>
          <a:p>
            <a:pPr marL="0" indent="0">
              <a:buNone/>
            </a:pPr>
            <a:r>
              <a:rPr lang="en-GB" sz="2400"/>
              <a:t>Area of study and specific interest (in-text &amp; verbal citations).</a:t>
            </a:r>
          </a:p>
          <a:p>
            <a:endParaRPr lang="en-GB" sz="2400"/>
          </a:p>
          <a:p>
            <a:pPr marL="0" indent="0">
              <a:buNone/>
            </a:pPr>
            <a:r>
              <a:rPr lang="en-GB" sz="2400"/>
              <a:t>Clearly present the 2 or 3 issues that you are going to discuss (in-text &amp; verbal citations).</a:t>
            </a:r>
            <a:endParaRPr lang="en-GB" sz="2400">
              <a:ea typeface="Calibri"/>
              <a:cs typeface="Calibri"/>
            </a:endParaRPr>
          </a:p>
          <a:p>
            <a:endParaRPr lang="en-GB" sz="2400"/>
          </a:p>
          <a:p>
            <a:pPr marL="0" indent="0">
              <a:buNone/>
            </a:pPr>
            <a:r>
              <a:rPr lang="en-GB" sz="2400"/>
              <a:t>Two or three different sections on key issue and management of issue (in-text &amp; verbal citations) - add your personal experience &amp; analysis.</a:t>
            </a:r>
            <a:endParaRPr lang="en-GB" sz="2400">
              <a:ea typeface="Calibri"/>
              <a:cs typeface="Calibri"/>
            </a:endParaRPr>
          </a:p>
          <a:p>
            <a:pPr marL="0" indent="0">
              <a:buNone/>
            </a:pPr>
            <a:endParaRPr lang="en-GB" sz="2400">
              <a:ea typeface="Calibri"/>
              <a:cs typeface="Calibri"/>
            </a:endParaRPr>
          </a:p>
          <a:p>
            <a:pPr marL="0" indent="0">
              <a:buNone/>
            </a:pPr>
            <a:r>
              <a:rPr lang="en-GB" sz="2400"/>
              <a:t>Set one or two key goals that you will continue working on as a student &amp; professional (in-text &amp; verbal citations).</a:t>
            </a:r>
            <a:endParaRPr lang="en-GB" sz="2400">
              <a:ea typeface="Calibri"/>
              <a:cs typeface="Calibri"/>
            </a:endParaRPr>
          </a:p>
          <a:p>
            <a:endParaRPr lang="en-GB" sz="2400">
              <a:ea typeface="Calibri"/>
              <a:cs typeface="Calibri"/>
            </a:endParaRPr>
          </a:p>
          <a:p>
            <a:pPr marL="0" indent="0">
              <a:buNone/>
            </a:pPr>
            <a:r>
              <a:rPr lang="en-GB" sz="2400">
                <a:ea typeface="Calibri"/>
                <a:cs typeface="Calibri"/>
              </a:rPr>
              <a:t>Provide your concluding arguments (in-text &amp; verbal citations).</a:t>
            </a:r>
          </a:p>
        </p:txBody>
      </p:sp>
      <p:sp>
        <p:nvSpPr>
          <p:cNvPr id="4" name="Content Placeholder 2">
            <a:extLst>
              <a:ext uri="{FF2B5EF4-FFF2-40B4-BE49-F238E27FC236}">
                <a16:creationId xmlns:a16="http://schemas.microsoft.com/office/drawing/2014/main" id="{9D530741-FD09-12BE-8415-BC31E9D83C92}"/>
              </a:ext>
            </a:extLst>
          </p:cNvPr>
          <p:cNvSpPr txBox="1">
            <a:spLocks/>
          </p:cNvSpPr>
          <p:nvPr/>
        </p:nvSpPr>
        <p:spPr>
          <a:xfrm>
            <a:off x="1042548" y="1217715"/>
            <a:ext cx="2739134" cy="4667250"/>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rgbClr val="000000"/>
                </a:solidFill>
              </a:rPr>
              <a:t>Set the scene</a:t>
            </a:r>
          </a:p>
          <a:p>
            <a:pPr marL="0" indent="0">
              <a:buNone/>
            </a:pPr>
            <a:endParaRPr lang="en-GB" sz="1600">
              <a:solidFill>
                <a:srgbClr val="000000"/>
              </a:solidFill>
              <a:ea typeface="Calibri"/>
              <a:cs typeface="Calibri"/>
            </a:endParaRPr>
          </a:p>
          <a:p>
            <a:pPr marL="0" indent="0">
              <a:buNone/>
            </a:pPr>
            <a:r>
              <a:rPr lang="en-GB">
                <a:solidFill>
                  <a:srgbClr val="000000"/>
                </a:solidFill>
              </a:rPr>
              <a:t>Present the issues</a:t>
            </a:r>
            <a:endParaRPr lang="en-GB">
              <a:solidFill>
                <a:srgbClr val="000000"/>
              </a:solidFill>
              <a:ea typeface="Calibri"/>
              <a:cs typeface="Calibri"/>
            </a:endParaRPr>
          </a:p>
          <a:p>
            <a:pPr marL="0" indent="0">
              <a:buNone/>
            </a:pPr>
            <a:endParaRPr lang="en-GB" sz="1600">
              <a:solidFill>
                <a:srgbClr val="000000"/>
              </a:solidFill>
              <a:ea typeface="Calibri"/>
              <a:cs typeface="Calibri"/>
            </a:endParaRPr>
          </a:p>
          <a:p>
            <a:pPr marL="0" indent="0">
              <a:buNone/>
            </a:pPr>
            <a:r>
              <a:rPr lang="en-GB">
                <a:solidFill>
                  <a:srgbClr val="000000"/>
                </a:solidFill>
              </a:rPr>
              <a:t>Detail of Issue </a:t>
            </a:r>
            <a:endParaRPr lang="en-GB">
              <a:solidFill>
                <a:srgbClr val="000000"/>
              </a:solidFill>
              <a:ea typeface="Calibri"/>
              <a:cs typeface="Calibri"/>
            </a:endParaRPr>
          </a:p>
          <a:p>
            <a:pPr marL="0" indent="0">
              <a:buNone/>
            </a:pPr>
            <a:r>
              <a:rPr lang="en-GB">
                <a:solidFill>
                  <a:srgbClr val="000000"/>
                </a:solidFill>
              </a:rPr>
              <a:t>A </a:t>
            </a:r>
            <a:r>
              <a:rPr lang="en-GB">
                <a:solidFill>
                  <a:srgbClr val="000000"/>
                </a:solidFill>
                <a:sym typeface="Wingdings" panose="05000000000000000000" pitchFamily="2" charset="2"/>
              </a:rPr>
              <a:t> B  C</a:t>
            </a:r>
            <a:endParaRPr lang="en-GB">
              <a:solidFill>
                <a:srgbClr val="000000"/>
              </a:solidFill>
              <a:ea typeface="Calibri"/>
              <a:cs typeface="Calibri"/>
            </a:endParaRPr>
          </a:p>
          <a:p>
            <a:pPr marL="0" indent="0">
              <a:buNone/>
            </a:pPr>
            <a:endParaRPr lang="en-GB" sz="1600">
              <a:solidFill>
                <a:srgbClr val="000000"/>
              </a:solidFill>
              <a:ea typeface="Calibri"/>
              <a:cs typeface="Calibri"/>
            </a:endParaRPr>
          </a:p>
          <a:p>
            <a:pPr marL="0" indent="0">
              <a:buNone/>
            </a:pPr>
            <a:r>
              <a:rPr lang="en-GB">
                <a:solidFill>
                  <a:srgbClr val="000000"/>
                </a:solidFill>
                <a:sym typeface="Wingdings" panose="05000000000000000000" pitchFamily="2" charset="2"/>
              </a:rPr>
              <a:t>Set aim</a:t>
            </a:r>
            <a:endParaRPr lang="en-GB">
              <a:solidFill>
                <a:srgbClr val="000000"/>
              </a:solidFill>
              <a:ea typeface="Calibri"/>
              <a:cs typeface="Calibri"/>
            </a:endParaRPr>
          </a:p>
          <a:p>
            <a:pPr marL="0" indent="0">
              <a:buNone/>
            </a:pPr>
            <a:endParaRPr lang="en-GB" sz="1600">
              <a:solidFill>
                <a:srgbClr val="000000"/>
              </a:solidFill>
              <a:ea typeface="Calibri"/>
              <a:cs typeface="Calibri"/>
            </a:endParaRPr>
          </a:p>
          <a:p>
            <a:pPr marL="0" indent="0">
              <a:buNone/>
            </a:pPr>
            <a:r>
              <a:rPr lang="en-GB">
                <a:solidFill>
                  <a:srgbClr val="000000"/>
                </a:solidFill>
                <a:ea typeface="Calibri"/>
                <a:cs typeface="Calibri"/>
              </a:rPr>
              <a:t>Wrap-up</a:t>
            </a:r>
          </a:p>
          <a:p>
            <a:pPr marL="0" indent="0">
              <a:buNone/>
            </a:pPr>
            <a:endParaRPr lang="en-GB">
              <a:solidFill>
                <a:srgbClr val="000000"/>
              </a:solidFill>
              <a:ea typeface="Calibri"/>
              <a:cs typeface="Calibri"/>
            </a:endParaRPr>
          </a:p>
        </p:txBody>
      </p:sp>
      <p:pic>
        <p:nvPicPr>
          <p:cNvPr id="6" name="Picture 5">
            <a:extLst>
              <a:ext uri="{FF2B5EF4-FFF2-40B4-BE49-F238E27FC236}">
                <a16:creationId xmlns:a16="http://schemas.microsoft.com/office/drawing/2014/main" id="{B059926F-A033-D02C-A545-06F747ED313A}"/>
              </a:ext>
            </a:extLst>
          </p:cNvPr>
          <p:cNvPicPr>
            <a:picLocks noChangeAspect="1"/>
          </p:cNvPicPr>
          <p:nvPr/>
        </p:nvPicPr>
        <p:blipFill>
          <a:blip r:embed="rId3">
            <a:duotone>
              <a:schemeClr val="accent4">
                <a:shade val="45000"/>
                <a:satMod val="135000"/>
              </a:schemeClr>
              <a:prstClr val="white"/>
            </a:duotone>
          </a:blip>
          <a:stretch>
            <a:fillRect/>
          </a:stretch>
        </p:blipFill>
        <p:spPr>
          <a:xfrm>
            <a:off x="260592" y="1077852"/>
            <a:ext cx="636358" cy="630541"/>
          </a:xfrm>
          <a:prstGeom prst="rect">
            <a:avLst/>
          </a:prstGeom>
        </p:spPr>
      </p:pic>
      <p:pic>
        <p:nvPicPr>
          <p:cNvPr id="7" name="Picture 6">
            <a:extLst>
              <a:ext uri="{FF2B5EF4-FFF2-40B4-BE49-F238E27FC236}">
                <a16:creationId xmlns:a16="http://schemas.microsoft.com/office/drawing/2014/main" id="{E77AF41F-C195-AABE-A10D-1E07C19DB0DC}"/>
              </a:ext>
            </a:extLst>
          </p:cNvPr>
          <p:cNvPicPr>
            <a:picLocks noChangeAspect="1"/>
          </p:cNvPicPr>
          <p:nvPr/>
        </p:nvPicPr>
        <p:blipFill>
          <a:blip r:embed="rId4">
            <a:duotone>
              <a:schemeClr val="accent4">
                <a:shade val="45000"/>
                <a:satMod val="135000"/>
              </a:schemeClr>
              <a:prstClr val="white"/>
            </a:duotone>
          </a:blip>
          <a:stretch>
            <a:fillRect/>
          </a:stretch>
        </p:blipFill>
        <p:spPr>
          <a:xfrm>
            <a:off x="312944" y="2060890"/>
            <a:ext cx="584007" cy="578190"/>
          </a:xfrm>
          <a:prstGeom prst="rect">
            <a:avLst/>
          </a:prstGeom>
        </p:spPr>
      </p:pic>
      <p:pic>
        <p:nvPicPr>
          <p:cNvPr id="8" name="Picture 7">
            <a:extLst>
              <a:ext uri="{FF2B5EF4-FFF2-40B4-BE49-F238E27FC236}">
                <a16:creationId xmlns:a16="http://schemas.microsoft.com/office/drawing/2014/main" id="{755DDD3A-DECA-C402-2FCA-43896492BAD5}"/>
              </a:ext>
            </a:extLst>
          </p:cNvPr>
          <p:cNvPicPr>
            <a:picLocks noChangeAspect="1"/>
          </p:cNvPicPr>
          <p:nvPr/>
        </p:nvPicPr>
        <p:blipFill>
          <a:blip r:embed="rId5">
            <a:duotone>
              <a:schemeClr val="accent4">
                <a:shade val="45000"/>
                <a:satMod val="135000"/>
              </a:schemeClr>
              <a:prstClr val="white"/>
            </a:duotone>
          </a:blip>
          <a:stretch>
            <a:fillRect/>
          </a:stretch>
        </p:blipFill>
        <p:spPr>
          <a:xfrm rot="5400000">
            <a:off x="292585" y="3198074"/>
            <a:ext cx="764328" cy="717793"/>
          </a:xfrm>
          <a:prstGeom prst="rect">
            <a:avLst/>
          </a:prstGeom>
        </p:spPr>
      </p:pic>
      <p:pic>
        <p:nvPicPr>
          <p:cNvPr id="9" name="Picture 8">
            <a:extLst>
              <a:ext uri="{FF2B5EF4-FFF2-40B4-BE49-F238E27FC236}">
                <a16:creationId xmlns:a16="http://schemas.microsoft.com/office/drawing/2014/main" id="{85E2B4DB-1DF3-92CB-E4DE-1BE4F2AE6C0D}"/>
              </a:ext>
            </a:extLst>
          </p:cNvPr>
          <p:cNvPicPr>
            <a:picLocks noChangeAspect="1"/>
          </p:cNvPicPr>
          <p:nvPr/>
        </p:nvPicPr>
        <p:blipFill>
          <a:blip r:embed="rId6">
            <a:duotone>
              <a:schemeClr val="accent4">
                <a:shade val="45000"/>
                <a:satMod val="135000"/>
              </a:schemeClr>
              <a:prstClr val="white"/>
            </a:duotone>
          </a:blip>
          <a:stretch>
            <a:fillRect/>
          </a:stretch>
        </p:blipFill>
        <p:spPr>
          <a:xfrm>
            <a:off x="196608" y="4143302"/>
            <a:ext cx="764327" cy="741060"/>
          </a:xfrm>
          <a:prstGeom prst="rect">
            <a:avLst/>
          </a:prstGeom>
        </p:spPr>
      </p:pic>
      <p:pic>
        <p:nvPicPr>
          <p:cNvPr id="10" name="Picture 9">
            <a:extLst>
              <a:ext uri="{FF2B5EF4-FFF2-40B4-BE49-F238E27FC236}">
                <a16:creationId xmlns:a16="http://schemas.microsoft.com/office/drawing/2014/main" id="{1BA7207F-47F9-8026-E085-656EE8389C26}"/>
              </a:ext>
            </a:extLst>
          </p:cNvPr>
          <p:cNvPicPr>
            <a:picLocks noChangeAspect="1"/>
          </p:cNvPicPr>
          <p:nvPr/>
        </p:nvPicPr>
        <p:blipFill>
          <a:blip r:embed="rId7">
            <a:duotone>
              <a:schemeClr val="accent4">
                <a:shade val="45000"/>
                <a:satMod val="135000"/>
              </a:schemeClr>
              <a:prstClr val="white"/>
            </a:duotone>
          </a:blip>
          <a:stretch>
            <a:fillRect/>
          </a:stretch>
        </p:blipFill>
        <p:spPr>
          <a:xfrm>
            <a:off x="167524" y="4887852"/>
            <a:ext cx="874846" cy="869030"/>
          </a:xfrm>
          <a:prstGeom prst="rect">
            <a:avLst/>
          </a:prstGeom>
        </p:spPr>
      </p:pic>
    </p:spTree>
    <p:extLst>
      <p:ext uri="{BB962C8B-B14F-4D97-AF65-F5344CB8AC3E}">
        <p14:creationId xmlns:p14="http://schemas.microsoft.com/office/powerpoint/2010/main" val="35395770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2184-51D6-0335-3077-0D13FDCD2373}"/>
              </a:ext>
            </a:extLst>
          </p:cNvPr>
          <p:cNvSpPr>
            <a:spLocks noGrp="1"/>
          </p:cNvSpPr>
          <p:nvPr>
            <p:ph type="title"/>
          </p:nvPr>
        </p:nvSpPr>
        <p:spPr>
          <a:xfrm>
            <a:off x="253653" y="365125"/>
            <a:ext cx="11100147" cy="636632"/>
          </a:xfrm>
        </p:spPr>
        <p:txBody>
          <a:bodyPr>
            <a:noAutofit/>
          </a:bodyPr>
          <a:lstStyle/>
          <a:p>
            <a:r>
              <a:rPr lang="en-US" sz="4900" b="1">
                <a:solidFill>
                  <a:schemeClr val="bg1"/>
                </a:solidFill>
                <a:ea typeface="Calibri Light"/>
                <a:cs typeface="Calibri Light"/>
              </a:rPr>
              <a:t>Independent Learning in prep for 3/3/2025</a:t>
            </a:r>
          </a:p>
        </p:txBody>
      </p:sp>
      <p:sp>
        <p:nvSpPr>
          <p:cNvPr id="3" name="Content Placeholder 2">
            <a:extLst>
              <a:ext uri="{FF2B5EF4-FFF2-40B4-BE49-F238E27FC236}">
                <a16:creationId xmlns:a16="http://schemas.microsoft.com/office/drawing/2014/main" id="{826D2D55-CACB-1B2B-EEE3-7DCF795868D5}"/>
              </a:ext>
            </a:extLst>
          </p:cNvPr>
          <p:cNvSpPr>
            <a:spLocks noGrp="1"/>
          </p:cNvSpPr>
          <p:nvPr>
            <p:ph idx="1"/>
          </p:nvPr>
        </p:nvSpPr>
        <p:spPr>
          <a:xfrm>
            <a:off x="431104" y="1251515"/>
            <a:ext cx="10515600" cy="4695803"/>
          </a:xfrm>
        </p:spPr>
        <p:txBody>
          <a:bodyPr vert="horz" lIns="91440" tIns="45720" rIns="91440" bIns="45720" rtlCol="0" anchor="t">
            <a:normAutofit fontScale="92500" lnSpcReduction="20000"/>
          </a:bodyPr>
          <a:lstStyle/>
          <a:p>
            <a:r>
              <a:rPr lang="en-US" sz="2400">
                <a:latin typeface="Cambria"/>
                <a:ea typeface="Cambria"/>
              </a:rPr>
              <a:t>For Monday the 3</a:t>
            </a:r>
            <a:r>
              <a:rPr lang="en-US" sz="2400" baseline="30000">
                <a:latin typeface="Cambria"/>
                <a:ea typeface="Cambria"/>
              </a:rPr>
              <a:t>rd</a:t>
            </a:r>
            <a:r>
              <a:rPr lang="en-US" sz="2400">
                <a:latin typeface="Cambria"/>
                <a:ea typeface="Cambria"/>
              </a:rPr>
              <a:t> of March we would like you to consider a topic from the list provided for your second assessment. Once you have chosen a possible topic that's relevant to you consider possible solutions &amp; find sources of research that can support your recommendations. </a:t>
            </a:r>
            <a:endParaRPr lang="en-US" sz="2400">
              <a:latin typeface="Calibri" panose="020F0502020204030204"/>
              <a:ea typeface="Calibri" panose="020F0502020204030204"/>
              <a:cs typeface="Calibri" panose="020F0502020204030204"/>
            </a:endParaRPr>
          </a:p>
          <a:p>
            <a:r>
              <a:rPr lang="en-US" sz="2400">
                <a:latin typeface="Cambria"/>
                <a:ea typeface="Cambria"/>
              </a:rPr>
              <a:t>Write bullet points (paragraphs not necessary). </a:t>
            </a:r>
            <a:endParaRPr lang="en-US" sz="2400">
              <a:latin typeface="Calibri" panose="020F0502020204030204"/>
              <a:ea typeface="Calibri" panose="020F0502020204030204"/>
              <a:cs typeface="Calibri" panose="020F0502020204030204"/>
            </a:endParaRPr>
          </a:p>
          <a:p>
            <a:r>
              <a:rPr lang="en-US" sz="2400">
                <a:latin typeface="Cambria"/>
                <a:ea typeface="Cambria"/>
              </a:rPr>
              <a:t>Then consider what could be the barriers to these solutions. </a:t>
            </a:r>
            <a:endParaRPr lang="en-US" sz="2400">
              <a:ea typeface="Calibri" panose="020F0502020204030204"/>
              <a:cs typeface="Calibri" panose="020F0502020204030204"/>
            </a:endParaRPr>
          </a:p>
          <a:p>
            <a:r>
              <a:rPr lang="en-US" sz="2400">
                <a:latin typeface="Cambria"/>
                <a:ea typeface="Cambria"/>
                <a:cs typeface="+mn-lt"/>
              </a:rPr>
              <a:t>We encourage you to find and use 5 </a:t>
            </a:r>
            <a:r>
              <a:rPr lang="en-US" sz="2400">
                <a:latin typeface="Calibri"/>
                <a:ea typeface="Calibri"/>
                <a:cs typeface="+mn-lt"/>
              </a:rPr>
              <a:t>sources</a:t>
            </a:r>
            <a:r>
              <a:rPr lang="en-US" sz="2400">
                <a:ea typeface="+mn-lt"/>
                <a:cs typeface="+mn-lt"/>
              </a:rPr>
              <a:t> that are varied: </a:t>
            </a:r>
          </a:p>
          <a:p>
            <a:pPr marL="0" indent="0">
              <a:buNone/>
            </a:pPr>
            <a:r>
              <a:rPr lang="en-US" sz="2400">
                <a:ea typeface="+mn-lt"/>
                <a:cs typeface="+mn-lt"/>
              </a:rPr>
              <a:t>(</a:t>
            </a:r>
            <a:r>
              <a:rPr lang="en-US" sz="2400" err="1">
                <a:ea typeface="+mn-lt"/>
                <a:cs typeface="+mn-lt"/>
              </a:rPr>
              <a:t>i</a:t>
            </a:r>
            <a:r>
              <a:rPr lang="en-US" sz="2400">
                <a:ea typeface="+mn-lt"/>
                <a:cs typeface="+mn-lt"/>
              </a:rPr>
              <a:t>)on relevant official data/statistics, on the framing of their selected topic (theories, causes, </a:t>
            </a:r>
            <a:r>
              <a:rPr lang="en-US" sz="2400" err="1">
                <a:ea typeface="+mn-lt"/>
                <a:cs typeface="+mn-lt"/>
              </a:rPr>
              <a:t>etc</a:t>
            </a:r>
            <a:r>
              <a:rPr lang="en-US" sz="2400">
                <a:ea typeface="+mn-lt"/>
                <a:cs typeface="+mn-lt"/>
              </a:rPr>
              <a:t>), </a:t>
            </a:r>
          </a:p>
          <a:p>
            <a:pPr marL="0" indent="0">
              <a:buNone/>
            </a:pPr>
            <a:r>
              <a:rPr lang="en-US" sz="2400">
                <a:ea typeface="+mn-lt"/>
                <a:cs typeface="+mn-lt"/>
              </a:rPr>
              <a:t>(ii)on their consequences &amp; impact on student well-being (data, research), and </a:t>
            </a:r>
          </a:p>
          <a:p>
            <a:pPr marL="0" indent="0">
              <a:buNone/>
            </a:pPr>
            <a:r>
              <a:rPr lang="en-US" sz="2400">
                <a:ea typeface="+mn-lt"/>
                <a:cs typeface="+mn-lt"/>
              </a:rPr>
              <a:t>(iii)on the strategies &amp; recommendations to address/manage/ generate positive impacts(supporting theories and research, additional supporting arguments from health, science, education, </a:t>
            </a:r>
            <a:r>
              <a:rPr lang="en-US" sz="2400" err="1">
                <a:ea typeface="+mn-lt"/>
                <a:cs typeface="+mn-lt"/>
              </a:rPr>
              <a:t>etc</a:t>
            </a:r>
            <a:r>
              <a:rPr lang="en-US" sz="2400">
                <a:ea typeface="+mn-lt"/>
                <a:cs typeface="+mn-lt"/>
              </a:rPr>
              <a:t>)</a:t>
            </a:r>
            <a:endParaRPr lang="en-US" sz="2400">
              <a:ea typeface="Calibri"/>
              <a:cs typeface="Calibri"/>
            </a:endParaRPr>
          </a:p>
          <a:p>
            <a:r>
              <a:rPr lang="en-US"/>
              <a:t>Submit onto </a:t>
            </a:r>
            <a:r>
              <a:rPr lang="en-US" err="1"/>
              <a:t>turnitin</a:t>
            </a:r>
            <a:r>
              <a:rPr lang="en-US"/>
              <a:t> by Monday 3rd March, 2025</a:t>
            </a:r>
            <a:br>
              <a:rPr lang="en-US"/>
            </a:br>
            <a:endParaRPr lang="en-US">
              <a:ea typeface="Calibri" panose="020F0502020204030204"/>
              <a:cs typeface="Calibri" panose="020F0502020204030204"/>
            </a:endParaRPr>
          </a:p>
        </p:txBody>
      </p:sp>
    </p:spTree>
    <p:extLst>
      <p:ext uri="{BB962C8B-B14F-4D97-AF65-F5344CB8AC3E}">
        <p14:creationId xmlns:p14="http://schemas.microsoft.com/office/powerpoint/2010/main" val="3652689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F1D9-EFA0-922D-498B-58E8AD216061}"/>
              </a:ext>
            </a:extLst>
          </p:cNvPr>
          <p:cNvSpPr>
            <a:spLocks noGrp="1"/>
          </p:cNvSpPr>
          <p:nvPr>
            <p:ph type="title"/>
          </p:nvPr>
        </p:nvSpPr>
        <p:spPr>
          <a:xfrm>
            <a:off x="702501" y="-217"/>
            <a:ext cx="10515600" cy="918468"/>
          </a:xfrm>
        </p:spPr>
        <p:txBody>
          <a:bodyPr/>
          <a:lstStyle/>
          <a:p>
            <a:r>
              <a:rPr lang="en-US" err="1">
                <a:ea typeface="Calibri Light"/>
                <a:cs typeface="Calibri Light"/>
              </a:rPr>
              <a:t>Tasg</a:t>
            </a:r>
            <a:r>
              <a:rPr lang="en-US">
                <a:ea typeface="Calibri Light"/>
                <a:cs typeface="Calibri Light"/>
              </a:rPr>
              <a:t> </a:t>
            </a:r>
            <a:r>
              <a:rPr lang="en-US" err="1">
                <a:ea typeface="Calibri Light"/>
                <a:cs typeface="Calibri Light"/>
              </a:rPr>
              <a:t>ar</a:t>
            </a:r>
            <a:r>
              <a:rPr lang="en-US">
                <a:ea typeface="Calibri Light"/>
                <a:cs typeface="Calibri Light"/>
              </a:rPr>
              <a:t> </a:t>
            </a:r>
            <a:r>
              <a:rPr lang="en-US" err="1">
                <a:ea typeface="Calibri Light"/>
                <a:cs typeface="Calibri Light"/>
              </a:rPr>
              <a:t>gyfer</a:t>
            </a:r>
            <a:r>
              <a:rPr lang="en-US">
                <a:ea typeface="Calibri Light"/>
                <a:cs typeface="Calibri Light"/>
              </a:rPr>
              <a:t> </a:t>
            </a:r>
            <a:r>
              <a:rPr lang="en-US" err="1">
                <a:ea typeface="Calibri Light"/>
                <a:cs typeface="Calibri Light"/>
              </a:rPr>
              <a:t>dydd</a:t>
            </a:r>
            <a:r>
              <a:rPr lang="en-US">
                <a:ea typeface="Calibri Light"/>
                <a:cs typeface="Calibri Light"/>
              </a:rPr>
              <a:t> </a:t>
            </a:r>
            <a:r>
              <a:rPr lang="en-US" err="1">
                <a:ea typeface="Calibri Light"/>
                <a:cs typeface="Calibri Light"/>
              </a:rPr>
              <a:t>Llun</a:t>
            </a:r>
            <a:r>
              <a:rPr lang="en-US">
                <a:ea typeface="Calibri Light"/>
                <a:cs typeface="Calibri Light"/>
              </a:rPr>
              <a:t> Mawrth 3ydd, 2025. </a:t>
            </a:r>
            <a:endParaRPr lang="en-US"/>
          </a:p>
        </p:txBody>
      </p:sp>
      <p:sp>
        <p:nvSpPr>
          <p:cNvPr id="4" name="TextBox 3">
            <a:extLst>
              <a:ext uri="{FF2B5EF4-FFF2-40B4-BE49-F238E27FC236}">
                <a16:creationId xmlns:a16="http://schemas.microsoft.com/office/drawing/2014/main" id="{4B77F026-2852-9B4A-F1D9-87A94FF17F07}"/>
              </a:ext>
            </a:extLst>
          </p:cNvPr>
          <p:cNvSpPr txBox="1"/>
          <p:nvPr/>
        </p:nvSpPr>
        <p:spPr>
          <a:xfrm>
            <a:off x="329852" y="1164920"/>
            <a:ext cx="1146966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400" i="1" err="1"/>
              <a:t>Dydd</a:t>
            </a:r>
            <a:r>
              <a:rPr lang="en-US" sz="2400" i="1"/>
              <a:t> </a:t>
            </a:r>
            <a:r>
              <a:rPr lang="en-US" sz="2400" i="1" err="1"/>
              <a:t>Llun</a:t>
            </a:r>
            <a:r>
              <a:rPr lang="en-US" sz="2400" i="1"/>
              <a:t>, mis Mawrth 3ydd </a:t>
            </a:r>
            <a:r>
              <a:rPr lang="en-US" sz="2400" i="1" err="1"/>
              <a:t>hoffwn</a:t>
            </a:r>
            <a:r>
              <a:rPr lang="en-US" sz="2400" i="1"/>
              <a:t> </a:t>
            </a:r>
            <a:r>
              <a:rPr lang="en-US" sz="2400" i="1" err="1"/>
              <a:t>eich</a:t>
            </a:r>
            <a:r>
              <a:rPr lang="en-US" sz="2400" i="1"/>
              <a:t> </a:t>
            </a:r>
            <a:r>
              <a:rPr lang="en-US" sz="2400" i="1" err="1"/>
              <a:t>annog</a:t>
            </a:r>
            <a:r>
              <a:rPr lang="en-US" sz="2400" i="1"/>
              <a:t> chi </a:t>
            </a:r>
            <a:r>
              <a:rPr lang="en-US" sz="2400" i="1" err="1"/>
              <a:t>i</a:t>
            </a:r>
            <a:r>
              <a:rPr lang="en-US" sz="2400" i="1"/>
              <a:t> </a:t>
            </a:r>
            <a:r>
              <a:rPr lang="en-US" sz="2400" i="1" err="1"/>
              <a:t>ddewis</a:t>
            </a:r>
            <a:r>
              <a:rPr lang="en-US" sz="2400" i="1"/>
              <a:t> </a:t>
            </a:r>
            <a:r>
              <a:rPr lang="en-US" sz="2400" i="1" err="1"/>
              <a:t>topig</a:t>
            </a:r>
            <a:r>
              <a:rPr lang="en-US" sz="2400" i="1"/>
              <a:t> </a:t>
            </a:r>
            <a:r>
              <a:rPr lang="en-US" sz="2400" i="1" err="1"/>
              <a:t>oddi</a:t>
            </a:r>
            <a:r>
              <a:rPr lang="en-US" sz="2400" i="1"/>
              <a:t> </a:t>
            </a:r>
            <a:r>
              <a:rPr lang="en-US" sz="2400" i="1" err="1"/>
              <a:t>ar</a:t>
            </a:r>
            <a:r>
              <a:rPr lang="en-US" sz="2400" i="1"/>
              <a:t> y </a:t>
            </a:r>
            <a:r>
              <a:rPr lang="en-US" sz="2400" i="1" err="1"/>
              <a:t>rhestr</a:t>
            </a:r>
            <a:r>
              <a:rPr lang="en-US" sz="2400" i="1"/>
              <a:t> a </a:t>
            </a:r>
            <a:r>
              <a:rPr lang="en-US" sz="2400" i="1" err="1"/>
              <a:t>rhannwyd</a:t>
            </a:r>
            <a:r>
              <a:rPr lang="en-US" sz="2400" i="1"/>
              <a:t> </a:t>
            </a:r>
            <a:r>
              <a:rPr lang="en-US" sz="2400" i="1" err="1"/>
              <a:t>ar</a:t>
            </a:r>
            <a:r>
              <a:rPr lang="en-US" sz="2400" i="1"/>
              <a:t> </a:t>
            </a:r>
            <a:r>
              <a:rPr lang="en-US" sz="2400" i="1" err="1"/>
              <a:t>gyfer</a:t>
            </a:r>
            <a:r>
              <a:rPr lang="en-US" sz="2400" i="1"/>
              <a:t> </a:t>
            </a:r>
            <a:r>
              <a:rPr lang="en-US" sz="2400" i="1" err="1"/>
              <a:t>eich</a:t>
            </a:r>
            <a:r>
              <a:rPr lang="en-US" sz="2400" i="1"/>
              <a:t> ail </a:t>
            </a:r>
            <a:r>
              <a:rPr lang="en-US" sz="2400" i="1" err="1"/>
              <a:t>aseiniad</a:t>
            </a:r>
            <a:r>
              <a:rPr lang="en-US" sz="2400" i="1"/>
              <a:t>. </a:t>
            </a:r>
            <a:r>
              <a:rPr lang="en-US" sz="2400" i="1" err="1"/>
              <a:t>Unwaith</a:t>
            </a:r>
            <a:r>
              <a:rPr lang="en-US" sz="2400" i="1"/>
              <a:t> chi </a:t>
            </a:r>
            <a:r>
              <a:rPr lang="en-US" sz="2400" i="1" err="1"/>
              <a:t>wedi</a:t>
            </a:r>
            <a:r>
              <a:rPr lang="en-US" sz="2400" i="1"/>
              <a:t> </a:t>
            </a:r>
            <a:r>
              <a:rPr lang="en-US" sz="2400" i="1" err="1"/>
              <a:t>dewis</a:t>
            </a:r>
            <a:r>
              <a:rPr lang="en-US" sz="2400" i="1"/>
              <a:t> </a:t>
            </a:r>
            <a:r>
              <a:rPr lang="en-US" sz="2400" i="1" err="1"/>
              <a:t>sy'n</a:t>
            </a:r>
            <a:r>
              <a:rPr lang="en-US" sz="2400" i="1"/>
              <a:t> </a:t>
            </a:r>
            <a:r>
              <a:rPr lang="en-US" sz="2400" i="1" err="1"/>
              <a:t>berthnasol</a:t>
            </a:r>
            <a:r>
              <a:rPr lang="en-US" sz="2400" i="1"/>
              <a:t> </a:t>
            </a:r>
            <a:r>
              <a:rPr lang="en-US" sz="2400" i="1" err="1"/>
              <a:t>i'ch</a:t>
            </a:r>
            <a:r>
              <a:rPr lang="en-US" sz="2400" i="1"/>
              <a:t> </a:t>
            </a:r>
            <a:r>
              <a:rPr lang="en-US" sz="2400" i="1" err="1"/>
              <a:t>bywyd</a:t>
            </a:r>
            <a:r>
              <a:rPr lang="en-US" sz="2400" i="1"/>
              <a:t> chi - </a:t>
            </a:r>
            <a:r>
              <a:rPr lang="en-US" sz="2400" i="1" err="1"/>
              <a:t>ystyriwch</a:t>
            </a:r>
            <a:r>
              <a:rPr lang="en-US" sz="2400" i="1"/>
              <a:t> </a:t>
            </a:r>
            <a:r>
              <a:rPr lang="en-US" sz="2400" i="1" err="1"/>
              <a:t>fel</a:t>
            </a:r>
            <a:r>
              <a:rPr lang="en-US" sz="2400" i="1"/>
              <a:t> </a:t>
            </a:r>
            <a:r>
              <a:rPr lang="en-US" sz="2400" i="1" err="1"/>
              <a:t>medrwch</a:t>
            </a:r>
            <a:r>
              <a:rPr lang="en-US" sz="2400" i="1"/>
              <a:t> </a:t>
            </a:r>
            <a:r>
              <a:rPr lang="en-US" sz="2400" i="1" err="1"/>
              <a:t>goresgyn</a:t>
            </a:r>
            <a:r>
              <a:rPr lang="en-US" sz="2400" i="1"/>
              <a:t> a </a:t>
            </a:r>
            <a:r>
              <a:rPr lang="en-US" sz="2400" i="1" err="1"/>
              <a:t>dewch</a:t>
            </a:r>
            <a:r>
              <a:rPr lang="en-US" sz="2400" i="1"/>
              <a:t> o </a:t>
            </a:r>
            <a:r>
              <a:rPr lang="en-US" sz="2400" i="1" err="1"/>
              <a:t>hyd</a:t>
            </a:r>
            <a:r>
              <a:rPr lang="en-US" sz="2400" i="1"/>
              <a:t> </a:t>
            </a:r>
            <a:r>
              <a:rPr lang="en-US" sz="2400" i="1" err="1"/>
              <a:t>i</a:t>
            </a:r>
            <a:r>
              <a:rPr lang="en-US" sz="2400" i="1"/>
              <a:t> </a:t>
            </a:r>
            <a:r>
              <a:rPr lang="en-US" sz="2400" i="1" err="1"/>
              <a:t>ffynonellau</a:t>
            </a:r>
            <a:r>
              <a:rPr lang="en-US" sz="2400" i="1"/>
              <a:t> </a:t>
            </a:r>
            <a:r>
              <a:rPr lang="en-US" sz="2400" i="1" err="1"/>
              <a:t>ymchwil</a:t>
            </a:r>
            <a:r>
              <a:rPr lang="en-US" sz="2400" i="1"/>
              <a:t> gall </a:t>
            </a:r>
            <a:r>
              <a:rPr lang="en-US" sz="2400" i="1" err="1"/>
              <a:t>cefnogi'ch</a:t>
            </a:r>
            <a:r>
              <a:rPr lang="en-US" sz="2400" i="1"/>
              <a:t> </a:t>
            </a:r>
            <a:r>
              <a:rPr lang="en-US" sz="2400" i="1" err="1"/>
              <a:t>argymhellion</a:t>
            </a:r>
            <a:r>
              <a:rPr lang="en-US" sz="2400" i="1"/>
              <a:t>. </a:t>
            </a:r>
            <a:endParaRPr lang="en-US" sz="2400" i="1">
              <a:ea typeface="Calibri"/>
              <a:cs typeface="Calibri"/>
            </a:endParaRPr>
          </a:p>
          <a:p>
            <a:pPr marL="228600" indent="-228600">
              <a:buFont typeface=""/>
              <a:buChar char="•"/>
            </a:pPr>
            <a:r>
              <a:rPr lang="en-US" sz="2400" i="1" err="1"/>
              <a:t>nodwch</a:t>
            </a:r>
            <a:r>
              <a:rPr lang="en-US" sz="2400" i="1"/>
              <a:t> </a:t>
            </a:r>
            <a:r>
              <a:rPr lang="en-US" sz="2400" i="1" err="1"/>
              <a:t>mewn</a:t>
            </a:r>
            <a:r>
              <a:rPr lang="en-US" sz="2400" i="1"/>
              <a:t> </a:t>
            </a:r>
            <a:r>
              <a:rPr lang="en-US" sz="2400" i="1" err="1"/>
              <a:t>pwyntiau</a:t>
            </a:r>
            <a:r>
              <a:rPr lang="en-US" sz="2400" i="1"/>
              <a:t> </a:t>
            </a:r>
            <a:r>
              <a:rPr lang="en-US" sz="2400" i="1" err="1"/>
              <a:t>bwled</a:t>
            </a:r>
            <a:r>
              <a:rPr lang="en-US" sz="2400" i="1"/>
              <a:t> (does dim </a:t>
            </a:r>
            <a:r>
              <a:rPr lang="en-US" sz="2400" i="1" err="1"/>
              <a:t>angen</a:t>
            </a:r>
            <a:r>
              <a:rPr lang="en-US" sz="2400" i="1"/>
              <a:t> </a:t>
            </a:r>
            <a:r>
              <a:rPr lang="en-US" sz="2400" i="1" err="1"/>
              <a:t>ysgrifennu</a:t>
            </a:r>
            <a:r>
              <a:rPr lang="en-US" sz="2400" i="1"/>
              <a:t> </a:t>
            </a:r>
            <a:r>
              <a:rPr lang="en-US" sz="2400" i="1" err="1"/>
              <a:t>mewn</a:t>
            </a:r>
            <a:r>
              <a:rPr lang="en-US" sz="2400" i="1"/>
              <a:t> </a:t>
            </a:r>
            <a:r>
              <a:rPr lang="en-US" sz="2400" i="1" err="1"/>
              <a:t>brawddegau</a:t>
            </a:r>
            <a:r>
              <a:rPr lang="en-US" sz="2400" i="1"/>
              <a:t>/</a:t>
            </a:r>
            <a:r>
              <a:rPr lang="en-US" sz="2400" i="1" err="1"/>
              <a:t>paragraffau</a:t>
            </a:r>
            <a:r>
              <a:rPr lang="en-US" sz="2400" i="1"/>
              <a:t>)</a:t>
            </a:r>
            <a:endParaRPr lang="en-US" sz="2400" i="1">
              <a:ea typeface="Calibri"/>
              <a:cs typeface="Calibri"/>
            </a:endParaRPr>
          </a:p>
          <a:p>
            <a:pPr marL="228600" indent="-228600">
              <a:buFont typeface=""/>
              <a:buChar char="•"/>
            </a:pPr>
            <a:r>
              <a:rPr lang="en-US" sz="2400" i="1"/>
              <a:t>Yna </a:t>
            </a:r>
            <a:r>
              <a:rPr lang="en-US" sz="2400" i="1" err="1"/>
              <a:t>nodwch</a:t>
            </a:r>
            <a:r>
              <a:rPr lang="en-US" sz="2400" i="1"/>
              <a:t> </a:t>
            </a:r>
            <a:r>
              <a:rPr lang="en-US" sz="2400" i="1" err="1"/>
              <a:t>beth</a:t>
            </a:r>
            <a:r>
              <a:rPr lang="en-US" sz="2400" i="1"/>
              <a:t> gall </a:t>
            </a:r>
            <a:r>
              <a:rPr lang="en-US" sz="2400" i="1" err="1"/>
              <a:t>fod</a:t>
            </a:r>
            <a:r>
              <a:rPr lang="en-US" sz="2400" i="1"/>
              <a:t> y </a:t>
            </a:r>
            <a:r>
              <a:rPr lang="en-US" sz="2400" i="1" err="1"/>
              <a:t>rhwystrau</a:t>
            </a:r>
            <a:r>
              <a:rPr lang="en-US" sz="2400" i="1"/>
              <a:t> </a:t>
            </a:r>
            <a:r>
              <a:rPr lang="en-US" sz="2400" i="1" err="1"/>
              <a:t>i</a:t>
            </a:r>
            <a:r>
              <a:rPr lang="en-US" sz="2400" i="1"/>
              <a:t> </a:t>
            </a:r>
            <a:r>
              <a:rPr lang="en-US" sz="2400" i="1" err="1"/>
              <a:t>oresgyn</a:t>
            </a:r>
            <a:r>
              <a:rPr lang="en-US" sz="2400" i="1"/>
              <a:t> </a:t>
            </a:r>
            <a:endParaRPr lang="en-US" sz="2400" i="1">
              <a:ea typeface="Calibri"/>
              <a:cs typeface="Calibri"/>
            </a:endParaRPr>
          </a:p>
          <a:p>
            <a:pPr marL="228600" indent="-228600">
              <a:buFont typeface=""/>
              <a:buChar char="•"/>
            </a:pPr>
            <a:r>
              <a:rPr lang="en-US" sz="2400" i="1"/>
              <a:t> </a:t>
            </a:r>
            <a:r>
              <a:rPr lang="en-US" sz="2400" i="1" err="1"/>
              <a:t>Hoffwn</a:t>
            </a:r>
            <a:r>
              <a:rPr lang="en-US" sz="2400" i="1"/>
              <a:t> </a:t>
            </a:r>
            <a:r>
              <a:rPr lang="en-US" sz="2400" i="1" err="1"/>
              <a:t>i</a:t>
            </a:r>
            <a:r>
              <a:rPr lang="en-US" sz="2400" i="1"/>
              <a:t> chi </a:t>
            </a:r>
            <a:r>
              <a:rPr lang="en-US" sz="2400" i="1" err="1"/>
              <a:t>chwilio</a:t>
            </a:r>
            <a:r>
              <a:rPr lang="en-US" sz="2400" i="1"/>
              <a:t> 5 </a:t>
            </a:r>
            <a:r>
              <a:rPr lang="en-US" sz="2400" i="1" err="1"/>
              <a:t>ffynhonnell</a:t>
            </a:r>
            <a:r>
              <a:rPr lang="en-US" sz="2400" i="1"/>
              <a:t> </a:t>
            </a:r>
            <a:r>
              <a:rPr lang="en-US" sz="2400" i="1" err="1"/>
              <a:t>sy'n</a:t>
            </a:r>
            <a:r>
              <a:rPr lang="en-US" sz="2400" i="1"/>
              <a:t> </a:t>
            </a:r>
            <a:r>
              <a:rPr lang="en-US" sz="2400" i="1" err="1"/>
              <a:t>wahanol</a:t>
            </a:r>
            <a:endParaRPr lang="en-US" sz="2400" i="1">
              <a:ea typeface="Calibri"/>
              <a:cs typeface="Calibri"/>
            </a:endParaRPr>
          </a:p>
          <a:p>
            <a:r>
              <a:rPr lang="en-US" sz="2400" i="1"/>
              <a:t>(</a:t>
            </a:r>
            <a:r>
              <a:rPr lang="en-US" sz="2400" i="1" err="1"/>
              <a:t>i</a:t>
            </a:r>
            <a:r>
              <a:rPr lang="en-US" sz="2400" i="1"/>
              <a:t>)</a:t>
            </a:r>
            <a:r>
              <a:rPr lang="en-US" sz="2400" i="1" err="1"/>
              <a:t>gan</a:t>
            </a:r>
            <a:r>
              <a:rPr lang="en-US" sz="2400" i="1"/>
              <a:t> </a:t>
            </a:r>
            <a:r>
              <a:rPr lang="en-US" sz="2400" i="1" err="1"/>
              <a:t>ddefnyddio</a:t>
            </a:r>
            <a:r>
              <a:rPr lang="en-US" sz="2400" i="1"/>
              <a:t> data </a:t>
            </a:r>
            <a:r>
              <a:rPr lang="en-US" sz="2400" i="1" err="1"/>
              <a:t>statudol</a:t>
            </a:r>
            <a:endParaRPr lang="en-US" sz="2400" i="1">
              <a:ea typeface="Calibri"/>
              <a:cs typeface="Calibri"/>
            </a:endParaRPr>
          </a:p>
          <a:p>
            <a:r>
              <a:rPr lang="en-US" sz="2400" i="1"/>
              <a:t>(ii)</a:t>
            </a:r>
            <a:r>
              <a:rPr lang="en-US" sz="2400" i="1" err="1"/>
              <a:t>ar</a:t>
            </a:r>
            <a:r>
              <a:rPr lang="en-US" sz="2400" i="1"/>
              <a:t> </a:t>
            </a:r>
            <a:r>
              <a:rPr lang="en-US" sz="2400" i="1" err="1"/>
              <a:t>effaith</a:t>
            </a:r>
            <a:r>
              <a:rPr lang="en-US" sz="2400" i="1"/>
              <a:t> </a:t>
            </a:r>
            <a:r>
              <a:rPr lang="en-US" sz="2400" i="1" err="1"/>
              <a:t>ar</a:t>
            </a:r>
            <a:r>
              <a:rPr lang="en-US" sz="2400" i="1"/>
              <a:t> </a:t>
            </a:r>
            <a:r>
              <a:rPr lang="en-US" sz="2400" i="1" err="1"/>
              <a:t>ddylanwad</a:t>
            </a:r>
            <a:r>
              <a:rPr lang="en-US" sz="2400" i="1"/>
              <a:t> </a:t>
            </a:r>
            <a:r>
              <a:rPr lang="en-US" sz="2400" i="1" err="1"/>
              <a:t>lles</a:t>
            </a:r>
            <a:r>
              <a:rPr lang="en-US" sz="2400" i="1"/>
              <a:t> </a:t>
            </a:r>
            <a:r>
              <a:rPr lang="en-US" sz="2400" i="1" err="1"/>
              <a:t>myfyriwr</a:t>
            </a:r>
            <a:endParaRPr lang="en-US" sz="2400" i="1">
              <a:ea typeface="Calibri"/>
              <a:cs typeface="Calibri"/>
            </a:endParaRPr>
          </a:p>
          <a:p>
            <a:r>
              <a:rPr lang="en-US" sz="2400" i="1"/>
              <a:t>(iii)</a:t>
            </a:r>
            <a:r>
              <a:rPr lang="en-US" sz="2400" i="1" err="1"/>
              <a:t>ar</a:t>
            </a:r>
            <a:r>
              <a:rPr lang="en-US" sz="2400" i="1"/>
              <a:t> y </a:t>
            </a:r>
            <a:r>
              <a:rPr lang="en-US" sz="2400" i="1" err="1"/>
              <a:t>strategaethau</a:t>
            </a:r>
            <a:r>
              <a:rPr lang="en-US" sz="2400" i="1"/>
              <a:t> </a:t>
            </a:r>
            <a:r>
              <a:rPr lang="en-US" sz="2400" i="1" err="1"/>
              <a:t>ar</a:t>
            </a:r>
            <a:r>
              <a:rPr lang="en-US" sz="2400" i="1"/>
              <a:t> </a:t>
            </a:r>
            <a:r>
              <a:rPr lang="en-US" sz="2400" i="1" err="1"/>
              <a:t>argymhellion</a:t>
            </a:r>
            <a:r>
              <a:rPr lang="en-US" sz="2400" i="1"/>
              <a:t> </a:t>
            </a:r>
            <a:r>
              <a:rPr lang="en-US" sz="2400" i="1" err="1"/>
              <a:t>i</a:t>
            </a:r>
            <a:r>
              <a:rPr lang="en-US" sz="2400" i="1"/>
              <a:t> </a:t>
            </a:r>
            <a:r>
              <a:rPr lang="en-US" sz="2400" i="1" err="1"/>
              <a:t>ymateb</a:t>
            </a:r>
            <a:r>
              <a:rPr lang="en-US" sz="2400" i="1"/>
              <a:t>/ </a:t>
            </a:r>
            <a:r>
              <a:rPr lang="en-US" sz="2400" i="1" err="1"/>
              <a:t>rheoli</a:t>
            </a:r>
            <a:r>
              <a:rPr lang="en-US" sz="2400" i="1"/>
              <a:t> /  ac </a:t>
            </a:r>
            <a:r>
              <a:rPr lang="en-US" sz="2400" i="1" err="1"/>
              <a:t>i</a:t>
            </a:r>
            <a:r>
              <a:rPr lang="en-US" sz="2400" i="1"/>
              <a:t> </a:t>
            </a:r>
            <a:r>
              <a:rPr lang="en-US" sz="2400" i="1" err="1"/>
              <a:t>greu</a:t>
            </a:r>
            <a:r>
              <a:rPr lang="en-US" sz="2400" i="1"/>
              <a:t> </a:t>
            </a:r>
            <a:r>
              <a:rPr lang="en-US" sz="2400" i="1" err="1"/>
              <a:t>sylwadau</a:t>
            </a:r>
            <a:r>
              <a:rPr lang="en-US" sz="2400" i="1"/>
              <a:t> </a:t>
            </a:r>
            <a:r>
              <a:rPr lang="en-US" sz="2400" i="1" err="1"/>
              <a:t>cadarnhaol</a:t>
            </a:r>
            <a:r>
              <a:rPr lang="en-US" sz="2400" i="1"/>
              <a:t> </a:t>
            </a:r>
            <a:endParaRPr lang="en-US" sz="2400" i="1">
              <a:ea typeface="Calibri"/>
              <a:cs typeface="Calibri"/>
            </a:endParaRPr>
          </a:p>
          <a:p>
            <a:pPr marL="228600" indent="-228600">
              <a:buFont typeface=""/>
              <a:buChar char="•"/>
            </a:pPr>
            <a:r>
              <a:rPr lang="en-US" sz="2400" i="1" u="sng" err="1"/>
              <a:t>Cyflwynwch</a:t>
            </a:r>
            <a:r>
              <a:rPr lang="en-US" sz="2400" i="1" u="sng"/>
              <a:t> </a:t>
            </a:r>
            <a:r>
              <a:rPr lang="en-US" sz="2400" i="1" u="sng" err="1"/>
              <a:t>ar</a:t>
            </a:r>
            <a:r>
              <a:rPr lang="en-US" sz="2400" i="1" u="sng"/>
              <a:t> </a:t>
            </a:r>
            <a:r>
              <a:rPr lang="en-US" sz="2400" i="1" u="sng" err="1"/>
              <a:t>turnitin</a:t>
            </a:r>
            <a:r>
              <a:rPr lang="en-US" sz="2400" i="1" u="sng"/>
              <a:t> </a:t>
            </a:r>
            <a:r>
              <a:rPr lang="en-US" sz="2400" i="1" u="sng" err="1"/>
              <a:t>erbyn</a:t>
            </a:r>
            <a:r>
              <a:rPr lang="en-US" sz="2400" i="1" u="sng"/>
              <a:t> </a:t>
            </a:r>
            <a:r>
              <a:rPr lang="en-US" sz="2400" i="1" u="sng" err="1"/>
              <a:t>dydd</a:t>
            </a:r>
            <a:r>
              <a:rPr lang="en-US" sz="2400" i="1" u="sng"/>
              <a:t> </a:t>
            </a:r>
            <a:r>
              <a:rPr lang="en-US" sz="2400" i="1" u="sng" err="1"/>
              <a:t>Llun</a:t>
            </a:r>
            <a:r>
              <a:rPr lang="en-US" sz="2400" i="1" u="sng"/>
              <a:t> 3ydd o </a:t>
            </a:r>
            <a:r>
              <a:rPr lang="en-US" sz="2400" i="1" u="sng" err="1"/>
              <a:t>Fawrth</a:t>
            </a:r>
            <a:r>
              <a:rPr lang="en-US" sz="2400" i="1" u="sng"/>
              <a:t>, 2025. </a:t>
            </a:r>
            <a:endParaRPr lang="en-US" sz="2400" i="1" u="sng">
              <a:ea typeface="Calibri"/>
              <a:cs typeface="Calibri"/>
            </a:endParaRPr>
          </a:p>
        </p:txBody>
      </p:sp>
    </p:spTree>
    <p:extLst>
      <p:ext uri="{BB962C8B-B14F-4D97-AF65-F5344CB8AC3E}">
        <p14:creationId xmlns:p14="http://schemas.microsoft.com/office/powerpoint/2010/main" val="2241446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A1C89-5FE9-E15E-A1D1-B9A2DDCDE6C1}"/>
              </a:ext>
            </a:extLst>
          </p:cNvPr>
          <p:cNvSpPr>
            <a:spLocks noGrp="1"/>
          </p:cNvSpPr>
          <p:nvPr>
            <p:ph type="title"/>
          </p:nvPr>
        </p:nvSpPr>
        <p:spPr>
          <a:xfrm>
            <a:off x="358219" y="-1764"/>
            <a:ext cx="11481847" cy="1325563"/>
          </a:xfrm>
        </p:spPr>
        <p:txBody>
          <a:bodyPr/>
          <a:lstStyle/>
          <a:p>
            <a:r>
              <a:rPr lang="en-GB">
                <a:solidFill>
                  <a:schemeClr val="bg1"/>
                </a:solidFill>
                <a:cs typeface="Calibri Light"/>
              </a:rPr>
              <a:t>Recording PPT audio</a:t>
            </a:r>
          </a:p>
        </p:txBody>
      </p:sp>
      <p:pic>
        <p:nvPicPr>
          <p:cNvPr id="6" name="Content Placeholder 5" descr="A screenshot of a computer screen&#10;&#10;Description automatically generated">
            <a:extLst>
              <a:ext uri="{FF2B5EF4-FFF2-40B4-BE49-F238E27FC236}">
                <a16:creationId xmlns:a16="http://schemas.microsoft.com/office/drawing/2014/main" id="{ED4C3F4A-3112-64C5-71BF-7DBED136F67C}"/>
              </a:ext>
            </a:extLst>
          </p:cNvPr>
          <p:cNvPicPr>
            <a:picLocks noGrp="1" noChangeAspect="1"/>
          </p:cNvPicPr>
          <p:nvPr>
            <p:ph idx="1"/>
          </p:nvPr>
        </p:nvPicPr>
        <p:blipFill>
          <a:blip r:embed="rId5"/>
          <a:stretch>
            <a:fillRect/>
          </a:stretch>
        </p:blipFill>
        <p:spPr>
          <a:xfrm>
            <a:off x="221307" y="2038621"/>
            <a:ext cx="5194252" cy="3338160"/>
          </a:xfrm>
        </p:spPr>
      </p:pic>
      <p:sp>
        <p:nvSpPr>
          <p:cNvPr id="7" name="Oval 6">
            <a:extLst>
              <a:ext uri="{FF2B5EF4-FFF2-40B4-BE49-F238E27FC236}">
                <a16:creationId xmlns:a16="http://schemas.microsoft.com/office/drawing/2014/main" id="{D0FEE147-47F5-F372-E1C4-71D336F3194E}"/>
              </a:ext>
            </a:extLst>
          </p:cNvPr>
          <p:cNvSpPr/>
          <p:nvPr/>
        </p:nvSpPr>
        <p:spPr>
          <a:xfrm>
            <a:off x="917279" y="2008188"/>
            <a:ext cx="671042" cy="25892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00F3B07-5079-D85B-EF19-5CA9FD88B436}"/>
              </a:ext>
            </a:extLst>
          </p:cNvPr>
          <p:cNvSpPr/>
          <p:nvPr/>
        </p:nvSpPr>
        <p:spPr>
          <a:xfrm>
            <a:off x="219737" y="2185176"/>
            <a:ext cx="697542" cy="2421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utoShape 2">
            <a:extLst>
              <a:ext uri="{FF2B5EF4-FFF2-40B4-BE49-F238E27FC236}">
                <a16:creationId xmlns:a16="http://schemas.microsoft.com/office/drawing/2014/main" id="{54CB4DE7-E5C0-01BD-FFF5-E5C9ACCB5A02}"/>
              </a:ext>
            </a:extLst>
          </p:cNvPr>
          <p:cNvSpPr>
            <a:spLocks noChangeAspect="1" noChangeArrowheads="1"/>
          </p:cNvSpPr>
          <p:nvPr/>
        </p:nvSpPr>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51FAD948-C03B-9778-A0FC-C16AE880A972}"/>
              </a:ext>
            </a:extLst>
          </p:cNvPr>
          <p:cNvSpPr>
            <a:spLocks noChangeAspect="1" noChangeArrowheads="1"/>
          </p:cNvSpPr>
          <p:nvPr/>
        </p:nvSpPr>
        <p:spPr bwMode="auto">
          <a:xfrm>
            <a:off x="152400" y="2373456"/>
            <a:ext cx="8243455" cy="46369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a:extLst>
              <a:ext uri="{FF2B5EF4-FFF2-40B4-BE49-F238E27FC236}">
                <a16:creationId xmlns:a16="http://schemas.microsoft.com/office/drawing/2014/main" id="{6A8D1007-642D-3BF2-8D19-01BE8CF05D1E}"/>
              </a:ext>
            </a:extLst>
          </p:cNvPr>
          <p:cNvSpPr>
            <a:spLocks noChangeAspect="1" noChangeArrowheads="1"/>
          </p:cNvSpPr>
          <p:nvPr/>
        </p:nvSpPr>
        <p:spPr bwMode="auto">
          <a:xfrm>
            <a:off x="152400" y="1524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10" descr="Recording a Video and Presentation in Powerpoint">
            <a:extLst>
              <a:ext uri="{FF2B5EF4-FFF2-40B4-BE49-F238E27FC236}">
                <a16:creationId xmlns:a16="http://schemas.microsoft.com/office/drawing/2014/main" id="{C5206902-97A3-C52F-0DBB-1DFFFE82DE1B}"/>
              </a:ext>
            </a:extLst>
          </p:cNvPr>
          <p:cNvSpPr>
            <a:spLocks noChangeAspect="1" noChangeArrowheads="1"/>
          </p:cNvSpPr>
          <p:nvPr/>
        </p:nvSpPr>
        <p:spPr bwMode="auto">
          <a:xfrm>
            <a:off x="5943599" y="3276599"/>
            <a:ext cx="3045229" cy="304522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12">
            <a:extLst>
              <a:ext uri="{FF2B5EF4-FFF2-40B4-BE49-F238E27FC236}">
                <a16:creationId xmlns:a16="http://schemas.microsoft.com/office/drawing/2014/main" id="{A25ACDF7-4DE5-AB91-C2A4-406707D00336}"/>
              </a:ext>
            </a:extLst>
          </p:cNvPr>
          <p:cNvSpPr>
            <a:spLocks noChangeAspect="1" noChangeArrowheads="1"/>
          </p:cNvSpPr>
          <p:nvPr/>
        </p:nvSpPr>
        <p:spPr bwMode="auto">
          <a:xfrm>
            <a:off x="304800" y="3048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18">
            <a:extLst>
              <a:ext uri="{FF2B5EF4-FFF2-40B4-BE49-F238E27FC236}">
                <a16:creationId xmlns:a16="http://schemas.microsoft.com/office/drawing/2014/main" id="{EDF6ECF7-CA2E-997E-8F74-77801FE097F7}"/>
              </a:ext>
            </a:extLst>
          </p:cNvPr>
          <p:cNvSpPr>
            <a:spLocks noChangeAspect="1" noChangeArrowheads="1"/>
          </p:cNvSpPr>
          <p:nvPr/>
        </p:nvSpPr>
        <p:spPr bwMode="auto">
          <a:xfrm>
            <a:off x="457200" y="457200"/>
            <a:ext cx="12192000"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9" name="Recording-20250227_170245">
            <a:hlinkClick r:id="" action="ppaction://media"/>
            <a:extLst>
              <a:ext uri="{FF2B5EF4-FFF2-40B4-BE49-F238E27FC236}">
                <a16:creationId xmlns:a16="http://schemas.microsoft.com/office/drawing/2014/main" id="{FE5D6DC6-34BA-EC5A-0397-E1F980B8938B}"/>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6674" t="9503" r="6587" b="1689"/>
          <a:stretch/>
        </p:blipFill>
        <p:spPr>
          <a:xfrm>
            <a:off x="6096000" y="2884663"/>
            <a:ext cx="5287617" cy="3045229"/>
          </a:xfrm>
          <a:prstGeom prst="rect">
            <a:avLst/>
          </a:prstGeom>
        </p:spPr>
      </p:pic>
      <p:pic>
        <p:nvPicPr>
          <p:cNvPr id="31" name="Picture 30" descr="A screenshot of a computer&#10;&#10;AI-generated content may be incorrect.">
            <a:extLst>
              <a:ext uri="{FF2B5EF4-FFF2-40B4-BE49-F238E27FC236}">
                <a16:creationId xmlns:a16="http://schemas.microsoft.com/office/drawing/2014/main" id="{9996F122-3637-F314-EEA5-63336DD0207C}"/>
              </a:ext>
            </a:extLst>
          </p:cNvPr>
          <p:cNvPicPr>
            <a:picLocks noChangeAspect="1"/>
          </p:cNvPicPr>
          <p:nvPr/>
        </p:nvPicPr>
        <p:blipFill>
          <a:blip r:embed="rId7"/>
          <a:srcRect l="-373" r="1" b="73830"/>
          <a:stretch/>
        </p:blipFill>
        <p:spPr>
          <a:xfrm>
            <a:off x="5839138" y="1551212"/>
            <a:ext cx="5527709" cy="810685"/>
          </a:xfrm>
          <a:prstGeom prst="rect">
            <a:avLst/>
          </a:prstGeom>
        </p:spPr>
      </p:pic>
      <p:sp>
        <p:nvSpPr>
          <p:cNvPr id="32" name="Oval 31">
            <a:extLst>
              <a:ext uri="{FF2B5EF4-FFF2-40B4-BE49-F238E27FC236}">
                <a16:creationId xmlns:a16="http://schemas.microsoft.com/office/drawing/2014/main" id="{969AB656-DEBD-1BA4-7A35-145814063720}"/>
              </a:ext>
            </a:extLst>
          </p:cNvPr>
          <p:cNvSpPr/>
          <p:nvPr/>
        </p:nvSpPr>
        <p:spPr>
          <a:xfrm>
            <a:off x="7916114" y="1718721"/>
            <a:ext cx="697542" cy="24214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2931ABDD-D767-2A0F-A85A-92302083C171}"/>
              </a:ext>
            </a:extLst>
          </p:cNvPr>
          <p:cNvSpPr/>
          <p:nvPr/>
        </p:nvSpPr>
        <p:spPr>
          <a:xfrm>
            <a:off x="10196569" y="1698106"/>
            <a:ext cx="671042" cy="25892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a:extLst>
              <a:ext uri="{FF2B5EF4-FFF2-40B4-BE49-F238E27FC236}">
                <a16:creationId xmlns:a16="http://schemas.microsoft.com/office/drawing/2014/main" id="{4A879E4D-F9B9-9778-6101-3264431E3789}"/>
              </a:ext>
            </a:extLst>
          </p:cNvPr>
          <p:cNvGrpSpPr/>
          <p:nvPr/>
        </p:nvGrpSpPr>
        <p:grpSpPr>
          <a:xfrm>
            <a:off x="193106" y="1141985"/>
            <a:ext cx="1940006" cy="607001"/>
            <a:chOff x="-13765710" y="-242699"/>
            <a:chExt cx="6622720" cy="607001"/>
          </a:xfrm>
        </p:grpSpPr>
        <p:sp>
          <p:nvSpPr>
            <p:cNvPr id="45" name="Google Shape;678;p25">
              <a:extLst>
                <a:ext uri="{FF2B5EF4-FFF2-40B4-BE49-F238E27FC236}">
                  <a16:creationId xmlns:a16="http://schemas.microsoft.com/office/drawing/2014/main" id="{0B8E142A-794F-33D9-1AFB-D2C85F1CAD50}"/>
                </a:ext>
              </a:extLst>
            </p:cNvPr>
            <p:cNvSpPr/>
            <p:nvPr/>
          </p:nvSpPr>
          <p:spPr>
            <a:xfrm>
              <a:off x="-13765710" y="-242699"/>
              <a:ext cx="6622720"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Fira Sans"/>
                <a:ea typeface="Fira Sans"/>
                <a:cs typeface="Fira Sans"/>
                <a:sym typeface="Fira Sans"/>
              </a:endParaRPr>
            </a:p>
          </p:txBody>
        </p:sp>
        <p:sp>
          <p:nvSpPr>
            <p:cNvPr id="48" name="Google Shape;681;p25">
              <a:extLst>
                <a:ext uri="{FF2B5EF4-FFF2-40B4-BE49-F238E27FC236}">
                  <a16:creationId xmlns:a16="http://schemas.microsoft.com/office/drawing/2014/main" id="{BBD9BD17-C4FE-5BCF-E59D-883FB143EAF3}"/>
                </a:ext>
              </a:extLst>
            </p:cNvPr>
            <p:cNvSpPr/>
            <p:nvPr/>
          </p:nvSpPr>
          <p:spPr>
            <a:xfrm flipH="1">
              <a:off x="-13317766" y="-151166"/>
              <a:ext cx="5709067"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ea typeface="+mn-lt"/>
                  <a:cs typeface="+mn-lt"/>
                </a:rPr>
                <a:t>Option 1</a:t>
              </a:r>
              <a:endParaRPr lang="en-US" sz="2000" i="1">
                <a:solidFill>
                  <a:schemeClr val="bg1"/>
                </a:solidFill>
                <a:latin typeface="AkzidenzGrotesk" panose="02000903050000020004" pitchFamily="2" charset="0"/>
                <a:ea typeface="Calibri"/>
                <a:cs typeface="Calibri"/>
              </a:endParaRPr>
            </a:p>
          </p:txBody>
        </p:sp>
      </p:grpSp>
      <p:grpSp>
        <p:nvGrpSpPr>
          <p:cNvPr id="49" name="Group 48">
            <a:extLst>
              <a:ext uri="{FF2B5EF4-FFF2-40B4-BE49-F238E27FC236}">
                <a16:creationId xmlns:a16="http://schemas.microsoft.com/office/drawing/2014/main" id="{75191417-6EC5-5335-BF19-1648D02FF001}"/>
              </a:ext>
            </a:extLst>
          </p:cNvPr>
          <p:cNvGrpSpPr/>
          <p:nvPr/>
        </p:nvGrpSpPr>
        <p:grpSpPr>
          <a:xfrm>
            <a:off x="7764736" y="891814"/>
            <a:ext cx="1940006" cy="607001"/>
            <a:chOff x="12082035" y="-492870"/>
            <a:chExt cx="6622719" cy="607001"/>
          </a:xfrm>
        </p:grpSpPr>
        <p:sp>
          <p:nvSpPr>
            <p:cNvPr id="50" name="Google Shape;704;p25">
              <a:extLst>
                <a:ext uri="{FF2B5EF4-FFF2-40B4-BE49-F238E27FC236}">
                  <a16:creationId xmlns:a16="http://schemas.microsoft.com/office/drawing/2014/main" id="{1AD90F11-FF1B-94EA-ADD1-2E41D42D9692}"/>
                </a:ext>
              </a:extLst>
            </p:cNvPr>
            <p:cNvSpPr/>
            <p:nvPr/>
          </p:nvSpPr>
          <p:spPr>
            <a:xfrm>
              <a:off x="12082035" y="-492870"/>
              <a:ext cx="6622719" cy="607001"/>
            </a:xfrm>
            <a:custGeom>
              <a:avLst/>
              <a:gdLst/>
              <a:ahLst/>
              <a:cxnLst/>
              <a:rect l="l" t="t" r="r" b="b"/>
              <a:pathLst>
                <a:path w="228969" h="47164" extrusionOk="0">
                  <a:moveTo>
                    <a:pt x="12648" y="0"/>
                  </a:moveTo>
                  <a:cubicBezTo>
                    <a:pt x="5682" y="0"/>
                    <a:pt x="1" y="5643"/>
                    <a:pt x="1" y="12647"/>
                  </a:cubicBezTo>
                  <a:lnTo>
                    <a:pt x="1" y="34361"/>
                  </a:lnTo>
                  <a:cubicBezTo>
                    <a:pt x="1" y="41482"/>
                    <a:pt x="5682" y="47164"/>
                    <a:pt x="12648" y="47164"/>
                  </a:cubicBezTo>
                  <a:lnTo>
                    <a:pt x="216322" y="47164"/>
                  </a:lnTo>
                  <a:cubicBezTo>
                    <a:pt x="223287" y="47164"/>
                    <a:pt x="228968" y="41482"/>
                    <a:pt x="228968" y="34361"/>
                  </a:cubicBezTo>
                  <a:lnTo>
                    <a:pt x="228968" y="12647"/>
                  </a:lnTo>
                  <a:cubicBezTo>
                    <a:pt x="228968" y="5643"/>
                    <a:pt x="223287" y="0"/>
                    <a:pt x="21632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Fira Sans"/>
                <a:ea typeface="Fira Sans"/>
                <a:cs typeface="Fira Sans"/>
                <a:sym typeface="Fira Sans"/>
              </a:endParaRPr>
            </a:p>
          </p:txBody>
        </p:sp>
        <p:sp>
          <p:nvSpPr>
            <p:cNvPr id="52" name="Google Shape;707;p25">
              <a:extLst>
                <a:ext uri="{FF2B5EF4-FFF2-40B4-BE49-F238E27FC236}">
                  <a16:creationId xmlns:a16="http://schemas.microsoft.com/office/drawing/2014/main" id="{61B78BF6-B41C-5E60-421E-1EED2866F0CE}"/>
                </a:ext>
              </a:extLst>
            </p:cNvPr>
            <p:cNvSpPr/>
            <p:nvPr/>
          </p:nvSpPr>
          <p:spPr>
            <a:xfrm flipH="1">
              <a:off x="12696769" y="-410983"/>
              <a:ext cx="4908573" cy="423935"/>
            </a:xfrm>
            <a:custGeom>
              <a:avLst/>
              <a:gdLst/>
              <a:ahLst/>
              <a:cxnLst/>
              <a:rect l="l" t="t" r="r" b="b"/>
              <a:pathLst>
                <a:path w="28885" h="17419" extrusionOk="0">
                  <a:moveTo>
                    <a:pt x="0" y="0"/>
                  </a:moveTo>
                  <a:lnTo>
                    <a:pt x="0" y="17419"/>
                  </a:lnTo>
                  <a:lnTo>
                    <a:pt x="28885" y="17419"/>
                  </a:lnTo>
                  <a:lnTo>
                    <a:pt x="28885" y="0"/>
                  </a:lnTo>
                  <a:close/>
                </a:path>
              </a:pathLst>
            </a:custGeom>
            <a:noFill/>
            <a:ln>
              <a:noFill/>
            </a:ln>
          </p:spPr>
          <p:txBody>
            <a:bodyPr spcFirstLastPara="1" wrap="square" lIns="182875" tIns="91425" rIns="91425" bIns="91425" anchor="ctr" anchorCtr="0">
              <a:noAutofit/>
            </a:bodyPr>
            <a:lstStyle/>
            <a:p>
              <a:pPr marL="0" indent="0" algn="ctr">
                <a:buNone/>
              </a:pPr>
              <a:r>
                <a:rPr lang="en-US" sz="2000">
                  <a:solidFill>
                    <a:schemeClr val="bg1"/>
                  </a:solidFill>
                  <a:latin typeface="AkzidenzGrotesk" panose="02000903050000020004" pitchFamily="2" charset="0"/>
                </a:rPr>
                <a:t>Option 2</a:t>
              </a:r>
              <a:endParaRPr lang="en-US" sz="2000" i="1">
                <a:solidFill>
                  <a:schemeClr val="bg1"/>
                </a:solidFill>
                <a:latin typeface="AkzidenzGrotesk" panose="02000903050000020004" pitchFamily="2" charset="0"/>
                <a:ea typeface="Calibri"/>
                <a:cs typeface="Calibri"/>
              </a:endParaRPr>
            </a:p>
          </p:txBody>
        </p:sp>
      </p:grpSp>
      <p:sp>
        <p:nvSpPr>
          <p:cNvPr id="54" name="Arrow: Down 53">
            <a:extLst>
              <a:ext uri="{FF2B5EF4-FFF2-40B4-BE49-F238E27FC236}">
                <a16:creationId xmlns:a16="http://schemas.microsoft.com/office/drawing/2014/main" id="{3F9C4879-0A94-AC71-85C6-E487342332EF}"/>
              </a:ext>
            </a:extLst>
          </p:cNvPr>
          <p:cNvSpPr/>
          <p:nvPr/>
        </p:nvSpPr>
        <p:spPr>
          <a:xfrm>
            <a:off x="8395855" y="2427316"/>
            <a:ext cx="217801" cy="326517"/>
          </a:xfrm>
          <a:prstGeom prst="downArrow">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0213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83"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44"/>
                                        </p:tgtEl>
                                        <p:attrNameLst>
                                          <p:attrName>style.visibility</p:attrName>
                                        </p:attrNameLst>
                                      </p:cBhvr>
                                      <p:to>
                                        <p:strVal val="visible"/>
                                      </p:to>
                                    </p:set>
                                    <p:anim calcmode="lin" valueType="num">
                                      <p:cBhvr additive="base">
                                        <p:cTn id="11" dur="500" fill="hold"/>
                                        <p:tgtEl>
                                          <p:spTgt spid="44"/>
                                        </p:tgtEl>
                                        <p:attrNameLst>
                                          <p:attrName>ppt_x</p:attrName>
                                        </p:attrNameLst>
                                      </p:cBhvr>
                                      <p:tavLst>
                                        <p:tav tm="0">
                                          <p:val>
                                            <p:strVal val="0-#ppt_w/2"/>
                                          </p:val>
                                        </p:tav>
                                        <p:tav tm="100000">
                                          <p:val>
                                            <p:strVal val="#ppt_x"/>
                                          </p:val>
                                        </p:tav>
                                      </p:tavLst>
                                    </p:anim>
                                    <p:anim calcmode="lin" valueType="num">
                                      <p:cBhvr additive="base">
                                        <p:cTn id="12" dur="500" fill="hold"/>
                                        <p:tgtEl>
                                          <p:spTgt spid="4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49"/>
                                        </p:tgtEl>
                                        <p:attrNameLst>
                                          <p:attrName>style.visibility</p:attrName>
                                        </p:attrNameLst>
                                      </p:cBhvr>
                                      <p:to>
                                        <p:strVal val="visible"/>
                                      </p:to>
                                    </p:set>
                                    <p:anim calcmode="lin" valueType="num">
                                      <p:cBhvr additive="base">
                                        <p:cTn id="17" dur="500" fill="hold"/>
                                        <p:tgtEl>
                                          <p:spTgt spid="49"/>
                                        </p:tgtEl>
                                        <p:attrNameLst>
                                          <p:attrName>ppt_x</p:attrName>
                                        </p:attrNameLst>
                                      </p:cBhvr>
                                      <p:tavLst>
                                        <p:tav tm="0">
                                          <p:val>
                                            <p:strVal val="0-#ppt_w/2"/>
                                          </p:val>
                                        </p:tav>
                                        <p:tav tm="100000">
                                          <p:val>
                                            <p:strVal val="#ppt_x"/>
                                          </p:val>
                                        </p:tav>
                                      </p:tavLst>
                                    </p:anim>
                                    <p:anim calcmode="lin" valueType="num">
                                      <p:cBhvr additive="base">
                                        <p:cTn id="18" dur="500" fill="hold"/>
                                        <p:tgtEl>
                                          <p:spTgt spid="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9" fill="hold" display="0">
                  <p:stCondLst>
                    <p:cond delay="indefinite"/>
                  </p:stCondLst>
                </p:cTn>
                <p:tgtEl>
                  <p:spTgt spid="29"/>
                </p:tgtEl>
              </p:cMediaNode>
            </p:video>
            <p:seq concurrent="1" nextAc="seek">
              <p:cTn id="20" restart="whenNotActive" fill="hold" evtFilter="cancelBubble" nodeType="interactiveSeq">
                <p:stCondLst>
                  <p:cond evt="onClick" delay="0">
                    <p:tgtEl>
                      <p:spTgt spid="29"/>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1C338-2181-8BB4-AFD7-C3E68FBC86B9}"/>
              </a:ext>
            </a:extLst>
          </p:cNvPr>
          <p:cNvSpPr>
            <a:spLocks noGrp="1"/>
          </p:cNvSpPr>
          <p:nvPr>
            <p:ph type="title"/>
          </p:nvPr>
        </p:nvSpPr>
        <p:spPr>
          <a:xfrm>
            <a:off x="1202238" y="-1764"/>
            <a:ext cx="10632184" cy="1325563"/>
          </a:xfrm>
        </p:spPr>
        <p:txBody>
          <a:bodyPr>
            <a:normAutofit/>
          </a:bodyPr>
          <a:lstStyle/>
          <a:p>
            <a:r>
              <a:rPr lang="en" sz="3200" err="1">
                <a:solidFill>
                  <a:schemeClr val="bg1"/>
                </a:solidFill>
                <a:ea typeface="+mj-lt"/>
                <a:cs typeface="+mj-lt"/>
              </a:rPr>
              <a:t>Cadwch</a:t>
            </a:r>
            <a:r>
              <a:rPr lang="en" sz="3200">
                <a:solidFill>
                  <a:schemeClr val="bg1"/>
                </a:solidFill>
                <a:ea typeface="+mj-lt"/>
                <a:cs typeface="+mj-lt"/>
              </a:rPr>
              <a:t> </a:t>
            </a:r>
            <a:r>
              <a:rPr lang="en" sz="3200" err="1">
                <a:solidFill>
                  <a:schemeClr val="bg1"/>
                </a:solidFill>
                <a:ea typeface="+mj-lt"/>
                <a:cs typeface="+mj-lt"/>
              </a:rPr>
              <a:t>dyddiadur</a:t>
            </a:r>
            <a:r>
              <a:rPr lang="en" sz="3200">
                <a:solidFill>
                  <a:schemeClr val="bg1"/>
                </a:solidFill>
                <a:ea typeface="+mj-lt"/>
                <a:cs typeface="+mj-lt"/>
              </a:rPr>
              <a:t> </a:t>
            </a:r>
            <a:r>
              <a:rPr lang="en" sz="3200" err="1">
                <a:solidFill>
                  <a:schemeClr val="bg1"/>
                </a:solidFill>
                <a:ea typeface="+mj-lt"/>
                <a:cs typeface="+mj-lt"/>
              </a:rPr>
              <a:t>myfyriol</a:t>
            </a:r>
            <a:r>
              <a:rPr lang="en" sz="3200">
                <a:solidFill>
                  <a:schemeClr val="bg1"/>
                </a:solidFill>
                <a:ea typeface="+mj-lt"/>
                <a:cs typeface="+mj-lt"/>
              </a:rPr>
              <a:t>      /     Keep a reflective diary</a:t>
            </a:r>
          </a:p>
        </p:txBody>
      </p:sp>
      <p:sp>
        <p:nvSpPr>
          <p:cNvPr id="3" name="Content Placeholder 2">
            <a:extLst>
              <a:ext uri="{FF2B5EF4-FFF2-40B4-BE49-F238E27FC236}">
                <a16:creationId xmlns:a16="http://schemas.microsoft.com/office/drawing/2014/main" id="{E95AB53D-F70A-34D9-0818-86BC73EDB314}"/>
              </a:ext>
            </a:extLst>
          </p:cNvPr>
          <p:cNvSpPr>
            <a:spLocks noGrp="1"/>
          </p:cNvSpPr>
          <p:nvPr>
            <p:ph idx="1"/>
          </p:nvPr>
        </p:nvSpPr>
        <p:spPr>
          <a:xfrm>
            <a:off x="6920609" y="1165625"/>
            <a:ext cx="5089140" cy="4524200"/>
          </a:xfrm>
        </p:spPr>
        <p:txBody>
          <a:bodyPr vert="horz" lIns="91440" tIns="45720" rIns="91440" bIns="45720" rtlCol="0" anchor="t">
            <a:noAutofit/>
          </a:bodyPr>
          <a:lstStyle/>
          <a:p>
            <a:r>
              <a:rPr lang="en" sz="1800">
                <a:solidFill>
                  <a:srgbClr val="202124"/>
                </a:solidFill>
                <a:ea typeface="+mn-lt"/>
                <a:cs typeface="+mn-lt"/>
              </a:rPr>
              <a:t>Write down ideas as they come to you</a:t>
            </a:r>
            <a:endParaRPr lang="en-GB" sz="1800">
              <a:solidFill>
                <a:srgbClr val="000000"/>
              </a:solidFill>
              <a:ea typeface="+mn-lt"/>
              <a:cs typeface="+mn-lt"/>
            </a:endParaRPr>
          </a:p>
          <a:p>
            <a:r>
              <a:rPr lang="en" sz="1800">
                <a:solidFill>
                  <a:srgbClr val="202124"/>
                </a:solidFill>
                <a:ea typeface="+mn-lt"/>
                <a:cs typeface="+mn-lt"/>
              </a:rPr>
              <a:t>Don't worry about structure, order, spelling, grammar</a:t>
            </a:r>
            <a:endParaRPr lang="en-GB" sz="1800">
              <a:solidFill>
                <a:srgbClr val="000000"/>
              </a:solidFill>
              <a:ea typeface="+mn-lt"/>
              <a:cs typeface="+mn-lt"/>
            </a:endParaRPr>
          </a:p>
          <a:p>
            <a:r>
              <a:rPr lang="en" sz="1800">
                <a:solidFill>
                  <a:srgbClr val="202124"/>
                </a:solidFill>
                <a:ea typeface="+mn-lt"/>
                <a:cs typeface="+mn-lt"/>
              </a:rPr>
              <a:t>Make sense later with the help of a more formal structure
</a:t>
            </a:r>
          </a:p>
          <a:p>
            <a:r>
              <a:rPr lang="en" sz="1800">
                <a:solidFill>
                  <a:srgbClr val="202124"/>
                </a:solidFill>
                <a:ea typeface="+mn-lt"/>
                <a:cs typeface="+mn-lt"/>
              </a:rPr>
              <a:t>Think.... What would I do in a similar situation in the future?​</a:t>
            </a:r>
            <a:endParaRPr lang="en-GB" sz="1800">
              <a:solidFill>
                <a:srgbClr val="000000"/>
              </a:solidFill>
              <a:ea typeface="+mn-lt"/>
              <a:cs typeface="+mn-lt"/>
            </a:endParaRPr>
          </a:p>
          <a:p>
            <a:r>
              <a:rPr lang="en" sz="1800">
                <a:solidFill>
                  <a:srgbClr val="202124"/>
                </a:solidFill>
                <a:ea typeface="+mn-lt"/>
                <a:cs typeface="+mn-lt"/>
              </a:rPr>
              <a:t>What aspects of my understanding/skills could I develop?​</a:t>
            </a:r>
            <a:endParaRPr lang="en-GB" sz="1800">
              <a:solidFill>
                <a:srgbClr val="000000"/>
              </a:solidFill>
              <a:ea typeface="+mn-lt"/>
              <a:cs typeface="+mn-lt"/>
            </a:endParaRPr>
          </a:p>
          <a:p>
            <a:r>
              <a:rPr lang="en" sz="1800">
                <a:solidFill>
                  <a:srgbClr val="202124"/>
                </a:solidFill>
                <a:ea typeface="+mn-lt"/>
                <a:cs typeface="+mn-lt"/>
              </a:rPr>
              <a:t>How will I do this?​</a:t>
            </a:r>
            <a:endParaRPr lang="en-GB" sz="1800">
              <a:solidFill>
                <a:srgbClr val="000000"/>
              </a:solidFill>
              <a:ea typeface="+mn-lt"/>
              <a:cs typeface="+mn-lt"/>
            </a:endParaRPr>
          </a:p>
          <a:p>
            <a:r>
              <a:rPr lang="en" sz="1800">
                <a:solidFill>
                  <a:srgbClr val="202124"/>
                </a:solidFill>
                <a:ea typeface="+mn-lt"/>
                <a:cs typeface="+mn-lt"/>
              </a:rPr>
              <a:t>What goals can I set myself for the future?​</a:t>
            </a:r>
            <a:endParaRPr lang="en-GB" sz="1800">
              <a:solidFill>
                <a:srgbClr val="000000"/>
              </a:solidFill>
              <a:ea typeface="+mn-lt"/>
              <a:cs typeface="+mn-lt"/>
            </a:endParaRPr>
          </a:p>
          <a:p>
            <a:r>
              <a:rPr lang="en" sz="1800">
                <a:solidFill>
                  <a:srgbClr val="202124"/>
                </a:solidFill>
                <a:ea typeface="+mn-lt"/>
                <a:cs typeface="+mn-lt"/>
              </a:rPr>
              <a:t>What outcomes / competencies do I need to focus on?</a:t>
            </a:r>
            <a:endParaRPr lang="en-GB" sz="1800">
              <a:ea typeface="+mn-lt"/>
              <a:cs typeface="+mn-lt"/>
            </a:endParaRPr>
          </a:p>
        </p:txBody>
      </p:sp>
      <p:sp>
        <p:nvSpPr>
          <p:cNvPr id="7" name="Content Placeholder 2">
            <a:extLst>
              <a:ext uri="{FF2B5EF4-FFF2-40B4-BE49-F238E27FC236}">
                <a16:creationId xmlns:a16="http://schemas.microsoft.com/office/drawing/2014/main" id="{BE9315D8-34F7-8E87-2CF6-C3CFD6926842}"/>
              </a:ext>
            </a:extLst>
          </p:cNvPr>
          <p:cNvSpPr txBox="1">
            <a:spLocks/>
          </p:cNvSpPr>
          <p:nvPr/>
        </p:nvSpPr>
        <p:spPr>
          <a:xfrm>
            <a:off x="181293" y="1046421"/>
            <a:ext cx="6181564" cy="452420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sz="1800" err="1">
                <a:solidFill>
                  <a:srgbClr val="202124"/>
                </a:solidFill>
                <a:ea typeface="+mn-lt"/>
                <a:cs typeface="+mn-lt"/>
              </a:rPr>
              <a:t>Nodwch</a:t>
            </a:r>
            <a:r>
              <a:rPr lang="en" sz="1800">
                <a:solidFill>
                  <a:srgbClr val="202124"/>
                </a:solidFill>
                <a:ea typeface="+mn-lt"/>
                <a:cs typeface="+mn-lt"/>
              </a:rPr>
              <a:t> </a:t>
            </a:r>
            <a:r>
              <a:rPr lang="en" sz="1800" err="1">
                <a:solidFill>
                  <a:srgbClr val="202124"/>
                </a:solidFill>
                <a:ea typeface="+mn-lt"/>
                <a:cs typeface="+mn-lt"/>
              </a:rPr>
              <a:t>syniadau</a:t>
            </a:r>
            <a:r>
              <a:rPr lang="en" sz="1800">
                <a:solidFill>
                  <a:srgbClr val="202124"/>
                </a:solidFill>
                <a:ea typeface="+mn-lt"/>
                <a:cs typeface="+mn-lt"/>
              </a:rPr>
              <a:t> </a:t>
            </a:r>
            <a:r>
              <a:rPr lang="en" sz="1800" err="1">
                <a:solidFill>
                  <a:srgbClr val="202124"/>
                </a:solidFill>
                <a:ea typeface="+mn-lt"/>
                <a:cs typeface="+mn-lt"/>
              </a:rPr>
              <a:t>fel</a:t>
            </a:r>
            <a:r>
              <a:rPr lang="en" sz="1800">
                <a:solidFill>
                  <a:srgbClr val="202124"/>
                </a:solidFill>
                <a:ea typeface="+mn-lt"/>
                <a:cs typeface="+mn-lt"/>
              </a:rPr>
              <a:t> </a:t>
            </a:r>
            <a:r>
              <a:rPr lang="en" sz="1800" err="1">
                <a:solidFill>
                  <a:srgbClr val="202124"/>
                </a:solidFill>
                <a:ea typeface="+mn-lt"/>
                <a:cs typeface="+mn-lt"/>
              </a:rPr>
              <a:t>chi'n</a:t>
            </a:r>
            <a:r>
              <a:rPr lang="en" sz="1800">
                <a:solidFill>
                  <a:srgbClr val="202124"/>
                </a:solidFill>
                <a:ea typeface="+mn-lt"/>
                <a:cs typeface="+mn-lt"/>
              </a:rPr>
              <a:t> </a:t>
            </a:r>
            <a:r>
              <a:rPr lang="en" sz="1800" err="1">
                <a:solidFill>
                  <a:srgbClr val="202124"/>
                </a:solidFill>
                <a:ea typeface="+mn-lt"/>
                <a:cs typeface="+mn-lt"/>
              </a:rPr>
              <a:t>meddwl</a:t>
            </a:r>
            <a:r>
              <a:rPr lang="en" sz="1800">
                <a:solidFill>
                  <a:srgbClr val="202124"/>
                </a:solidFill>
                <a:ea typeface="+mn-lt"/>
                <a:cs typeface="+mn-lt"/>
              </a:rPr>
              <a:t> </a:t>
            </a:r>
            <a:r>
              <a:rPr lang="en" sz="1800" err="1">
                <a:solidFill>
                  <a:srgbClr val="202124"/>
                </a:solidFill>
                <a:ea typeface="+mn-lt"/>
                <a:cs typeface="+mn-lt"/>
              </a:rPr>
              <a:t>amdanynt</a:t>
            </a:r>
            <a:r>
              <a:rPr lang="en" sz="1800">
                <a:solidFill>
                  <a:srgbClr val="202124"/>
                </a:solidFill>
                <a:ea typeface="+mn-lt"/>
                <a:cs typeface="+mn-lt"/>
              </a:rPr>
              <a:t>. </a:t>
            </a:r>
            <a:endParaRPr lang="en-GB" sz="1800">
              <a:solidFill>
                <a:srgbClr val="000000"/>
              </a:solidFill>
              <a:ea typeface="+mn-lt"/>
              <a:cs typeface="+mn-lt"/>
            </a:endParaRPr>
          </a:p>
          <a:p>
            <a:r>
              <a:rPr lang="en" sz="1800" err="1">
                <a:solidFill>
                  <a:srgbClr val="202124"/>
                </a:solidFill>
                <a:ea typeface="+mn-lt"/>
                <a:cs typeface="+mn-lt"/>
              </a:rPr>
              <a:t>Peidiwch</a:t>
            </a:r>
            <a:r>
              <a:rPr lang="en" sz="1800">
                <a:solidFill>
                  <a:srgbClr val="202124"/>
                </a:solidFill>
                <a:ea typeface="+mn-lt"/>
                <a:cs typeface="+mn-lt"/>
              </a:rPr>
              <a:t> </a:t>
            </a:r>
            <a:r>
              <a:rPr lang="en" sz="1800" err="1">
                <a:solidFill>
                  <a:srgbClr val="202124"/>
                </a:solidFill>
                <a:ea typeface="+mn-lt"/>
                <a:cs typeface="+mn-lt"/>
              </a:rPr>
              <a:t>poeni</a:t>
            </a:r>
            <a:r>
              <a:rPr lang="en" sz="1800">
                <a:solidFill>
                  <a:srgbClr val="202124"/>
                </a:solidFill>
                <a:ea typeface="+mn-lt"/>
                <a:cs typeface="+mn-lt"/>
              </a:rPr>
              <a:t> am </a:t>
            </a:r>
            <a:r>
              <a:rPr lang="en" sz="1800" err="1">
                <a:solidFill>
                  <a:srgbClr val="202124"/>
                </a:solidFill>
                <a:ea typeface="+mn-lt"/>
                <a:cs typeface="+mn-lt"/>
              </a:rPr>
              <a:t>strwythur</a:t>
            </a:r>
            <a:r>
              <a:rPr lang="en" sz="1800">
                <a:solidFill>
                  <a:srgbClr val="202124"/>
                </a:solidFill>
                <a:ea typeface="+mn-lt"/>
                <a:cs typeface="+mn-lt"/>
              </a:rPr>
              <a:t>, </a:t>
            </a:r>
            <a:r>
              <a:rPr lang="en" sz="1800" err="1">
                <a:solidFill>
                  <a:srgbClr val="202124"/>
                </a:solidFill>
                <a:ea typeface="+mn-lt"/>
                <a:cs typeface="+mn-lt"/>
              </a:rPr>
              <a:t>trefn</a:t>
            </a:r>
            <a:r>
              <a:rPr lang="en" sz="1800">
                <a:solidFill>
                  <a:srgbClr val="202124"/>
                </a:solidFill>
                <a:ea typeface="+mn-lt"/>
                <a:cs typeface="+mn-lt"/>
              </a:rPr>
              <a:t>, </a:t>
            </a:r>
            <a:r>
              <a:rPr lang="en" sz="1800" err="1">
                <a:solidFill>
                  <a:srgbClr val="202124"/>
                </a:solidFill>
                <a:ea typeface="+mn-lt"/>
                <a:cs typeface="+mn-lt"/>
              </a:rPr>
              <a:t>sillafu</a:t>
            </a:r>
            <a:r>
              <a:rPr lang="en" sz="1800">
                <a:solidFill>
                  <a:srgbClr val="202124"/>
                </a:solidFill>
                <a:ea typeface="+mn-lt"/>
                <a:cs typeface="+mn-lt"/>
              </a:rPr>
              <a:t> </a:t>
            </a:r>
            <a:r>
              <a:rPr lang="en" sz="1800" err="1">
                <a:solidFill>
                  <a:srgbClr val="202124"/>
                </a:solidFill>
                <a:ea typeface="+mn-lt"/>
                <a:cs typeface="+mn-lt"/>
              </a:rPr>
              <a:t>na</a:t>
            </a:r>
            <a:r>
              <a:rPr lang="en" sz="1800">
                <a:solidFill>
                  <a:srgbClr val="202124"/>
                </a:solidFill>
                <a:ea typeface="+mn-lt"/>
                <a:cs typeface="+mn-lt"/>
              </a:rPr>
              <a:t> </a:t>
            </a:r>
            <a:r>
              <a:rPr lang="en" sz="1800" err="1">
                <a:solidFill>
                  <a:srgbClr val="202124"/>
                </a:solidFill>
                <a:ea typeface="+mn-lt"/>
                <a:cs typeface="+mn-lt"/>
              </a:rPr>
              <a:t>gramadeg</a:t>
            </a:r>
            <a:endParaRPr lang="en-GB" sz="1800" err="1">
              <a:solidFill>
                <a:srgbClr val="000000"/>
              </a:solidFill>
              <a:ea typeface="+mn-lt"/>
              <a:cs typeface="+mn-lt"/>
            </a:endParaRPr>
          </a:p>
          <a:p>
            <a:r>
              <a:rPr lang="en" sz="1800" err="1">
                <a:solidFill>
                  <a:srgbClr val="202124"/>
                </a:solidFill>
                <a:ea typeface="+mn-lt"/>
                <a:cs typeface="+mn-lt"/>
              </a:rPr>
              <a:t>Byddwn</a:t>
            </a:r>
            <a:r>
              <a:rPr lang="en" sz="1800">
                <a:solidFill>
                  <a:srgbClr val="202124"/>
                </a:solidFill>
                <a:ea typeface="+mn-lt"/>
                <a:cs typeface="+mn-lt"/>
              </a:rPr>
              <a:t> </a:t>
            </a:r>
            <a:r>
              <a:rPr lang="en" sz="1800" err="1">
                <a:solidFill>
                  <a:srgbClr val="202124"/>
                </a:solidFill>
                <a:ea typeface="+mn-lt"/>
                <a:cs typeface="+mn-lt"/>
              </a:rPr>
              <a:t>yn</a:t>
            </a:r>
            <a:r>
              <a:rPr lang="en" sz="1800">
                <a:solidFill>
                  <a:srgbClr val="202124"/>
                </a:solidFill>
                <a:ea typeface="+mn-lt"/>
                <a:cs typeface="+mn-lt"/>
              </a:rPr>
              <a:t> </a:t>
            </a:r>
            <a:r>
              <a:rPr lang="en" sz="1800" err="1">
                <a:solidFill>
                  <a:srgbClr val="202124"/>
                </a:solidFill>
                <a:ea typeface="+mn-lt"/>
                <a:cs typeface="+mn-lt"/>
              </a:rPr>
              <a:t>gwneud</a:t>
            </a:r>
            <a:r>
              <a:rPr lang="en" sz="1800">
                <a:solidFill>
                  <a:srgbClr val="202124"/>
                </a:solidFill>
                <a:ea typeface="+mn-lt"/>
                <a:cs typeface="+mn-lt"/>
              </a:rPr>
              <a:t> </a:t>
            </a:r>
            <a:r>
              <a:rPr lang="en" sz="1800" err="1">
                <a:solidFill>
                  <a:srgbClr val="202124"/>
                </a:solidFill>
                <a:ea typeface="+mn-lt"/>
                <a:cs typeface="+mn-lt"/>
              </a:rPr>
              <a:t>synnwyr</a:t>
            </a:r>
            <a:r>
              <a:rPr lang="en" sz="1800">
                <a:solidFill>
                  <a:srgbClr val="202124"/>
                </a:solidFill>
                <a:ea typeface="+mn-lt"/>
                <a:cs typeface="+mn-lt"/>
              </a:rPr>
              <a:t> o </a:t>
            </a:r>
            <a:r>
              <a:rPr lang="en" sz="1800" err="1">
                <a:solidFill>
                  <a:srgbClr val="202124"/>
                </a:solidFill>
                <a:ea typeface="+mn-lt"/>
                <a:cs typeface="+mn-lt"/>
              </a:rPr>
              <a:t>hyn</a:t>
            </a:r>
            <a:r>
              <a:rPr lang="en" sz="1800">
                <a:solidFill>
                  <a:srgbClr val="202124"/>
                </a:solidFill>
                <a:ea typeface="+mn-lt"/>
                <a:cs typeface="+mn-lt"/>
              </a:rPr>
              <a:t> </a:t>
            </a:r>
            <a:r>
              <a:rPr lang="en" sz="1800" err="1">
                <a:solidFill>
                  <a:srgbClr val="202124"/>
                </a:solidFill>
                <a:ea typeface="+mn-lt"/>
                <a:cs typeface="+mn-lt"/>
              </a:rPr>
              <a:t>wedyn</a:t>
            </a:r>
            <a:r>
              <a:rPr lang="en" sz="1800">
                <a:solidFill>
                  <a:srgbClr val="202124"/>
                </a:solidFill>
                <a:ea typeface="+mn-lt"/>
                <a:cs typeface="+mn-lt"/>
              </a:rPr>
              <a:t> </a:t>
            </a:r>
            <a:r>
              <a:rPr lang="en" sz="1800" err="1">
                <a:solidFill>
                  <a:srgbClr val="202124"/>
                </a:solidFill>
                <a:ea typeface="+mn-lt"/>
                <a:cs typeface="+mn-lt"/>
              </a:rPr>
              <a:t>gyda</a:t>
            </a:r>
            <a:r>
              <a:rPr lang="en" sz="1800">
                <a:solidFill>
                  <a:srgbClr val="202124"/>
                </a:solidFill>
                <a:ea typeface="+mn-lt"/>
                <a:cs typeface="+mn-lt"/>
              </a:rPr>
              <a:t> </a:t>
            </a:r>
            <a:r>
              <a:rPr lang="en" sz="1800" err="1">
                <a:solidFill>
                  <a:srgbClr val="202124"/>
                </a:solidFill>
                <a:ea typeface="+mn-lt"/>
                <a:cs typeface="+mn-lt"/>
              </a:rPr>
              <a:t>strwythur</a:t>
            </a:r>
            <a:r>
              <a:rPr lang="en" sz="1800">
                <a:solidFill>
                  <a:srgbClr val="202124"/>
                </a:solidFill>
                <a:ea typeface="+mn-lt"/>
                <a:cs typeface="+mn-lt"/>
              </a:rPr>
              <a:t> </a:t>
            </a:r>
            <a:r>
              <a:rPr lang="en" sz="1800" err="1">
                <a:solidFill>
                  <a:srgbClr val="202124"/>
                </a:solidFill>
                <a:ea typeface="+mn-lt"/>
                <a:cs typeface="+mn-lt"/>
              </a:rPr>
              <a:t>ychydig</a:t>
            </a:r>
            <a:r>
              <a:rPr lang="en" sz="1800">
                <a:solidFill>
                  <a:srgbClr val="202124"/>
                </a:solidFill>
                <a:ea typeface="+mn-lt"/>
                <a:cs typeface="+mn-lt"/>
              </a:rPr>
              <a:t> </a:t>
            </a:r>
            <a:r>
              <a:rPr lang="en" sz="1800" err="1">
                <a:solidFill>
                  <a:srgbClr val="202124"/>
                </a:solidFill>
                <a:ea typeface="+mn-lt"/>
                <a:cs typeface="+mn-lt"/>
              </a:rPr>
              <a:t>mwy</a:t>
            </a:r>
            <a:r>
              <a:rPr lang="en" sz="1800">
                <a:solidFill>
                  <a:srgbClr val="202124"/>
                </a:solidFill>
                <a:ea typeface="+mn-lt"/>
                <a:cs typeface="+mn-lt"/>
              </a:rPr>
              <a:t> </a:t>
            </a:r>
            <a:r>
              <a:rPr lang="en" sz="1800" err="1">
                <a:solidFill>
                  <a:srgbClr val="202124"/>
                </a:solidFill>
                <a:ea typeface="+mn-lt"/>
                <a:cs typeface="+mn-lt"/>
              </a:rPr>
              <a:t>ffurfiol</a:t>
            </a:r>
            <a:endParaRPr lang="en" sz="1800">
              <a:solidFill>
                <a:srgbClr val="202124"/>
              </a:solidFill>
              <a:ea typeface="+mn-lt"/>
              <a:cs typeface="+mn-lt"/>
            </a:endParaRPr>
          </a:p>
          <a:p>
            <a:pPr marL="0" indent="0">
              <a:buNone/>
            </a:pPr>
            <a:r>
              <a:rPr lang="en" sz="1800">
                <a:solidFill>
                  <a:srgbClr val="202124"/>
                </a:solidFill>
                <a:ea typeface="+mn-lt"/>
                <a:cs typeface="+mn-lt"/>
              </a:rPr>
              <a:t>
</a:t>
            </a:r>
          </a:p>
          <a:p>
            <a:r>
              <a:rPr lang="en" sz="1800" err="1">
                <a:solidFill>
                  <a:srgbClr val="202124"/>
                </a:solidFill>
                <a:ea typeface="+mn-lt"/>
                <a:cs typeface="+mn-lt"/>
              </a:rPr>
              <a:t>Meddyliwch</a:t>
            </a:r>
            <a:r>
              <a:rPr lang="en" sz="1800">
                <a:solidFill>
                  <a:srgbClr val="202124"/>
                </a:solidFill>
                <a:ea typeface="+mn-lt"/>
                <a:cs typeface="+mn-lt"/>
              </a:rPr>
              <a:t> ... </a:t>
            </a:r>
            <a:r>
              <a:rPr lang="en" sz="1800" err="1">
                <a:solidFill>
                  <a:srgbClr val="202124"/>
                </a:solidFill>
                <a:ea typeface="+mn-lt"/>
                <a:cs typeface="+mn-lt"/>
              </a:rPr>
              <a:t>beth</a:t>
            </a:r>
            <a:r>
              <a:rPr lang="en" sz="1800">
                <a:solidFill>
                  <a:srgbClr val="202124"/>
                </a:solidFill>
                <a:ea typeface="+mn-lt"/>
                <a:cs typeface="+mn-lt"/>
              </a:rPr>
              <a:t> </a:t>
            </a:r>
            <a:r>
              <a:rPr lang="en" sz="1800" err="1">
                <a:solidFill>
                  <a:srgbClr val="202124"/>
                </a:solidFill>
                <a:ea typeface="+mn-lt"/>
                <a:cs typeface="+mn-lt"/>
              </a:rPr>
              <a:t>byddwn</a:t>
            </a:r>
            <a:r>
              <a:rPr lang="en" sz="1800">
                <a:solidFill>
                  <a:srgbClr val="202124"/>
                </a:solidFill>
                <a:ea typeface="+mn-lt"/>
                <a:cs typeface="+mn-lt"/>
              </a:rPr>
              <a:t> </a:t>
            </a:r>
            <a:r>
              <a:rPr lang="en" sz="1800" err="1">
                <a:solidFill>
                  <a:srgbClr val="202124"/>
                </a:solidFill>
                <a:ea typeface="+mn-lt"/>
                <a:cs typeface="+mn-lt"/>
              </a:rPr>
              <a:t>i'n</a:t>
            </a:r>
            <a:r>
              <a:rPr lang="en" sz="1800">
                <a:solidFill>
                  <a:srgbClr val="202124"/>
                </a:solidFill>
                <a:ea typeface="+mn-lt"/>
                <a:cs typeface="+mn-lt"/>
              </a:rPr>
              <a:t> </a:t>
            </a:r>
            <a:r>
              <a:rPr lang="en" sz="1800" err="1">
                <a:solidFill>
                  <a:srgbClr val="202124"/>
                </a:solidFill>
                <a:ea typeface="+mn-lt"/>
                <a:cs typeface="+mn-lt"/>
              </a:rPr>
              <a:t>ei</a:t>
            </a:r>
            <a:r>
              <a:rPr lang="en" sz="1800">
                <a:solidFill>
                  <a:srgbClr val="202124"/>
                </a:solidFill>
                <a:ea typeface="+mn-lt"/>
                <a:cs typeface="+mn-lt"/>
              </a:rPr>
              <a:t> </a:t>
            </a:r>
            <a:r>
              <a:rPr lang="en" sz="1800" err="1">
                <a:solidFill>
                  <a:srgbClr val="202124"/>
                </a:solidFill>
                <a:ea typeface="+mn-lt"/>
                <a:cs typeface="+mn-lt"/>
              </a:rPr>
              <a:t>wneud</a:t>
            </a:r>
            <a:r>
              <a:rPr lang="en" sz="1800">
                <a:solidFill>
                  <a:srgbClr val="202124"/>
                </a:solidFill>
                <a:ea typeface="+mn-lt"/>
                <a:cs typeface="+mn-lt"/>
              </a:rPr>
              <a:t> </a:t>
            </a:r>
            <a:r>
              <a:rPr lang="en" sz="1800" err="1">
                <a:solidFill>
                  <a:srgbClr val="202124"/>
                </a:solidFill>
                <a:ea typeface="+mn-lt"/>
                <a:cs typeface="+mn-lt"/>
              </a:rPr>
              <a:t>mewn</a:t>
            </a:r>
            <a:r>
              <a:rPr lang="en" sz="1800">
                <a:solidFill>
                  <a:srgbClr val="202124"/>
                </a:solidFill>
                <a:ea typeface="+mn-lt"/>
                <a:cs typeface="+mn-lt"/>
              </a:rPr>
              <a:t> </a:t>
            </a:r>
            <a:r>
              <a:rPr lang="en" sz="1800" err="1">
                <a:solidFill>
                  <a:srgbClr val="202124"/>
                </a:solidFill>
                <a:ea typeface="+mn-lt"/>
                <a:cs typeface="+mn-lt"/>
              </a:rPr>
              <a:t>sefyllfa</a:t>
            </a:r>
            <a:r>
              <a:rPr lang="en" sz="1800">
                <a:solidFill>
                  <a:srgbClr val="202124"/>
                </a:solidFill>
                <a:ea typeface="+mn-lt"/>
                <a:cs typeface="+mn-lt"/>
              </a:rPr>
              <a:t> </a:t>
            </a:r>
            <a:r>
              <a:rPr lang="en" sz="1800" err="1">
                <a:solidFill>
                  <a:srgbClr val="202124"/>
                </a:solidFill>
                <a:ea typeface="+mn-lt"/>
                <a:cs typeface="+mn-lt"/>
              </a:rPr>
              <a:t>tebyg</a:t>
            </a:r>
            <a:r>
              <a:rPr lang="en" sz="1800">
                <a:solidFill>
                  <a:srgbClr val="202124"/>
                </a:solidFill>
                <a:ea typeface="+mn-lt"/>
                <a:cs typeface="+mn-lt"/>
              </a:rPr>
              <a:t> </a:t>
            </a:r>
            <a:r>
              <a:rPr lang="en" sz="1800" err="1">
                <a:solidFill>
                  <a:srgbClr val="202124"/>
                </a:solidFill>
                <a:ea typeface="+mn-lt"/>
                <a:cs typeface="+mn-lt"/>
              </a:rPr>
              <a:t>yn</a:t>
            </a:r>
            <a:r>
              <a:rPr lang="en" sz="1800">
                <a:solidFill>
                  <a:srgbClr val="202124"/>
                </a:solidFill>
                <a:ea typeface="+mn-lt"/>
                <a:cs typeface="+mn-lt"/>
              </a:rPr>
              <a:t> y </a:t>
            </a:r>
            <a:r>
              <a:rPr lang="en" sz="1800" err="1">
                <a:solidFill>
                  <a:srgbClr val="202124"/>
                </a:solidFill>
                <a:ea typeface="+mn-lt"/>
                <a:cs typeface="+mn-lt"/>
              </a:rPr>
              <a:t>dyfodol</a:t>
            </a:r>
            <a:r>
              <a:rPr lang="en" sz="1800">
                <a:solidFill>
                  <a:srgbClr val="202124"/>
                </a:solidFill>
                <a:ea typeface="+mn-lt"/>
                <a:cs typeface="+mn-lt"/>
              </a:rPr>
              <a:t>? </a:t>
            </a:r>
            <a:endParaRPr lang="en-GB" sz="1800">
              <a:solidFill>
                <a:srgbClr val="000000"/>
              </a:solidFill>
              <a:ea typeface="+mn-lt"/>
              <a:cs typeface="+mn-lt"/>
            </a:endParaRPr>
          </a:p>
          <a:p>
            <a:r>
              <a:rPr lang="en" sz="1800">
                <a:solidFill>
                  <a:srgbClr val="202124"/>
                </a:solidFill>
                <a:ea typeface="+mn-lt"/>
                <a:cs typeface="+mn-lt"/>
              </a:rPr>
              <a:t>Pa </a:t>
            </a:r>
            <a:r>
              <a:rPr lang="en" sz="1800" err="1">
                <a:solidFill>
                  <a:srgbClr val="202124"/>
                </a:solidFill>
                <a:ea typeface="+mn-lt"/>
                <a:cs typeface="+mn-lt"/>
              </a:rPr>
              <a:t>agweddau</a:t>
            </a:r>
            <a:r>
              <a:rPr lang="en" sz="1800">
                <a:solidFill>
                  <a:srgbClr val="202124"/>
                </a:solidFill>
                <a:ea typeface="+mn-lt"/>
                <a:cs typeface="+mn-lt"/>
              </a:rPr>
              <a:t> o </a:t>
            </a:r>
            <a:r>
              <a:rPr lang="en" sz="1800" err="1">
                <a:solidFill>
                  <a:srgbClr val="202124"/>
                </a:solidFill>
                <a:ea typeface="+mn-lt"/>
                <a:cs typeface="+mn-lt"/>
              </a:rPr>
              <a:t>fy</a:t>
            </a:r>
            <a:r>
              <a:rPr lang="en" sz="1800">
                <a:solidFill>
                  <a:srgbClr val="202124"/>
                </a:solidFill>
                <a:ea typeface="+mn-lt"/>
                <a:cs typeface="+mn-lt"/>
              </a:rPr>
              <a:t> </a:t>
            </a:r>
            <a:r>
              <a:rPr lang="en" sz="1800" err="1">
                <a:solidFill>
                  <a:srgbClr val="202124"/>
                </a:solidFill>
                <a:ea typeface="+mn-lt"/>
                <a:cs typeface="+mn-lt"/>
              </a:rPr>
              <a:t>nealltwriaeth</a:t>
            </a:r>
            <a:r>
              <a:rPr lang="en" sz="1800">
                <a:solidFill>
                  <a:srgbClr val="202124"/>
                </a:solidFill>
                <a:ea typeface="+mn-lt"/>
                <a:cs typeface="+mn-lt"/>
              </a:rPr>
              <a:t> a </a:t>
            </a:r>
            <a:r>
              <a:rPr lang="en" sz="1800" err="1">
                <a:solidFill>
                  <a:srgbClr val="202124"/>
                </a:solidFill>
                <a:ea typeface="+mn-lt"/>
                <a:cs typeface="+mn-lt"/>
              </a:rPr>
              <a:t>sgiliau</a:t>
            </a:r>
            <a:r>
              <a:rPr lang="en" sz="1800">
                <a:solidFill>
                  <a:srgbClr val="202124"/>
                </a:solidFill>
                <a:ea typeface="+mn-lt"/>
                <a:cs typeface="+mn-lt"/>
              </a:rPr>
              <a:t> </a:t>
            </a:r>
            <a:r>
              <a:rPr lang="en" sz="1800" err="1">
                <a:solidFill>
                  <a:srgbClr val="202124"/>
                </a:solidFill>
                <a:ea typeface="+mn-lt"/>
                <a:cs typeface="+mn-lt"/>
              </a:rPr>
              <a:t>gallwn</a:t>
            </a:r>
            <a:r>
              <a:rPr lang="en" sz="1800">
                <a:solidFill>
                  <a:srgbClr val="202124"/>
                </a:solidFill>
                <a:ea typeface="+mn-lt"/>
                <a:cs typeface="+mn-lt"/>
              </a:rPr>
              <a:t> </a:t>
            </a:r>
            <a:r>
              <a:rPr lang="en" sz="1800" err="1">
                <a:solidFill>
                  <a:srgbClr val="202124"/>
                </a:solidFill>
                <a:ea typeface="+mn-lt"/>
                <a:cs typeface="+mn-lt"/>
              </a:rPr>
              <a:t>ddatblygu</a:t>
            </a:r>
            <a:r>
              <a:rPr lang="en" sz="1800">
                <a:solidFill>
                  <a:srgbClr val="202124"/>
                </a:solidFill>
                <a:ea typeface="+mn-lt"/>
                <a:cs typeface="+mn-lt"/>
              </a:rPr>
              <a:t> </a:t>
            </a:r>
            <a:r>
              <a:rPr lang="en" sz="1800" err="1">
                <a:solidFill>
                  <a:srgbClr val="202124"/>
                </a:solidFill>
                <a:ea typeface="+mn-lt"/>
                <a:cs typeface="+mn-lt"/>
              </a:rPr>
              <a:t>nesaf</a:t>
            </a:r>
            <a:r>
              <a:rPr lang="en" sz="1800">
                <a:solidFill>
                  <a:srgbClr val="202124"/>
                </a:solidFill>
                <a:ea typeface="+mn-lt"/>
                <a:cs typeface="+mn-lt"/>
              </a:rPr>
              <a:t>? </a:t>
            </a:r>
            <a:endParaRPr lang="en-GB" sz="1800">
              <a:solidFill>
                <a:srgbClr val="000000"/>
              </a:solidFill>
              <a:ea typeface="+mn-lt"/>
              <a:cs typeface="+mn-lt"/>
            </a:endParaRPr>
          </a:p>
          <a:p>
            <a:pPr>
              <a:lnSpc>
                <a:spcPct val="110000"/>
              </a:lnSpc>
            </a:pPr>
            <a:r>
              <a:rPr lang="en-GB" sz="1800">
                <a:solidFill>
                  <a:srgbClr val="000000"/>
                </a:solidFill>
                <a:latin typeface="Calibri"/>
                <a:ea typeface="Verdana"/>
                <a:cs typeface="+mn-lt"/>
              </a:rPr>
              <a:t>Sut y </a:t>
            </a:r>
            <a:r>
              <a:rPr lang="en-GB" sz="1800" err="1">
                <a:solidFill>
                  <a:srgbClr val="000000"/>
                </a:solidFill>
                <a:latin typeface="Calibri"/>
                <a:ea typeface="Verdana"/>
                <a:cs typeface="+mn-lt"/>
              </a:rPr>
              <a:t>byddaf</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yn</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gwneud</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hyn</a:t>
            </a:r>
            <a:r>
              <a:rPr lang="en-GB" sz="1800">
                <a:solidFill>
                  <a:srgbClr val="000000"/>
                </a:solidFill>
                <a:latin typeface="Calibri"/>
                <a:ea typeface="Verdana"/>
                <a:cs typeface="+mn-lt"/>
              </a:rPr>
              <a:t>?</a:t>
            </a:r>
            <a:endParaRPr lang="en-US" sz="1800">
              <a:solidFill>
                <a:srgbClr val="000000"/>
              </a:solidFill>
              <a:latin typeface="Calibri"/>
              <a:ea typeface="Verdana"/>
              <a:cs typeface="+mn-lt"/>
            </a:endParaRPr>
          </a:p>
          <a:p>
            <a:pPr>
              <a:lnSpc>
                <a:spcPct val="110000"/>
              </a:lnSpc>
            </a:pPr>
            <a:r>
              <a:rPr lang="en-GB" sz="1800">
                <a:solidFill>
                  <a:srgbClr val="000000"/>
                </a:solidFill>
                <a:latin typeface="Calibri"/>
                <a:ea typeface="Verdana"/>
                <a:cs typeface="+mn-lt"/>
              </a:rPr>
              <a:t>Pa </a:t>
            </a:r>
            <a:r>
              <a:rPr lang="en-GB" sz="1800" err="1">
                <a:solidFill>
                  <a:srgbClr val="000000"/>
                </a:solidFill>
                <a:latin typeface="Calibri"/>
                <a:ea typeface="Verdana"/>
                <a:cs typeface="+mn-lt"/>
              </a:rPr>
              <a:t>nodau</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gallaf</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osod</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fy</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hun</a:t>
            </a:r>
            <a:r>
              <a:rPr lang="en-GB" sz="1800">
                <a:solidFill>
                  <a:srgbClr val="000000"/>
                </a:solidFill>
                <a:latin typeface="Calibri"/>
                <a:ea typeface="Verdana"/>
                <a:cs typeface="+mn-lt"/>
              </a:rPr>
              <a:t> am y </a:t>
            </a:r>
            <a:r>
              <a:rPr lang="en-GB" sz="1800" err="1">
                <a:solidFill>
                  <a:srgbClr val="000000"/>
                </a:solidFill>
                <a:latin typeface="Calibri"/>
                <a:ea typeface="Verdana"/>
                <a:cs typeface="+mn-lt"/>
              </a:rPr>
              <a:t>dyfodol</a:t>
            </a:r>
            <a:r>
              <a:rPr lang="en-GB" sz="1800">
                <a:solidFill>
                  <a:srgbClr val="000000"/>
                </a:solidFill>
                <a:latin typeface="Calibri"/>
                <a:ea typeface="Verdana"/>
                <a:cs typeface="+mn-lt"/>
              </a:rPr>
              <a:t>?</a:t>
            </a:r>
            <a:endParaRPr lang="en-US" sz="1800">
              <a:solidFill>
                <a:srgbClr val="000000"/>
              </a:solidFill>
              <a:latin typeface="Calibri"/>
              <a:ea typeface="Verdana"/>
              <a:cs typeface="+mn-lt"/>
            </a:endParaRPr>
          </a:p>
          <a:p>
            <a:pPr>
              <a:lnSpc>
                <a:spcPct val="110000"/>
              </a:lnSpc>
            </a:pPr>
            <a:r>
              <a:rPr lang="en-GB" sz="1800">
                <a:solidFill>
                  <a:srgbClr val="000000"/>
                </a:solidFill>
                <a:latin typeface="Calibri"/>
                <a:ea typeface="Verdana"/>
                <a:cs typeface="+mn-lt"/>
              </a:rPr>
              <a:t>Pa </a:t>
            </a:r>
            <a:r>
              <a:rPr lang="en-GB" sz="1800" err="1">
                <a:solidFill>
                  <a:srgbClr val="000000"/>
                </a:solidFill>
                <a:latin typeface="Calibri"/>
                <a:ea typeface="Verdana"/>
                <a:cs typeface="+mn-lt"/>
              </a:rPr>
              <a:t>ganlyniadau</a:t>
            </a:r>
            <a:r>
              <a:rPr lang="en-GB" sz="1800">
                <a:solidFill>
                  <a:srgbClr val="000000"/>
                </a:solidFill>
                <a:latin typeface="Calibri"/>
                <a:ea typeface="Verdana"/>
                <a:cs typeface="+mn-lt"/>
              </a:rPr>
              <a:t> / </a:t>
            </a:r>
            <a:r>
              <a:rPr lang="en-GB" sz="1800" err="1">
                <a:solidFill>
                  <a:srgbClr val="000000"/>
                </a:solidFill>
                <a:latin typeface="Calibri"/>
                <a:ea typeface="Verdana"/>
                <a:cs typeface="+mn-lt"/>
              </a:rPr>
              <a:t>cymwyseddau</a:t>
            </a:r>
            <a:r>
              <a:rPr lang="en-GB" sz="1800">
                <a:solidFill>
                  <a:srgbClr val="000000"/>
                </a:solidFill>
                <a:latin typeface="Calibri"/>
                <a:ea typeface="Verdana"/>
                <a:cs typeface="+mn-lt"/>
              </a:rPr>
              <a:t> y </a:t>
            </a:r>
            <a:r>
              <a:rPr lang="en-GB" sz="1800" err="1">
                <a:solidFill>
                  <a:srgbClr val="000000"/>
                </a:solidFill>
                <a:latin typeface="Calibri"/>
                <a:ea typeface="Verdana"/>
                <a:cs typeface="+mn-lt"/>
              </a:rPr>
              <a:t>mae</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angen</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i</a:t>
            </a:r>
            <a:r>
              <a:rPr lang="en-GB" sz="1800">
                <a:solidFill>
                  <a:srgbClr val="000000"/>
                </a:solidFill>
                <a:latin typeface="Calibri"/>
                <a:ea typeface="Verdana"/>
                <a:cs typeface="+mn-lt"/>
              </a:rPr>
              <a:t> mi </a:t>
            </a:r>
            <a:r>
              <a:rPr lang="en-GB" sz="1800" err="1">
                <a:solidFill>
                  <a:srgbClr val="000000"/>
                </a:solidFill>
                <a:latin typeface="Calibri"/>
                <a:ea typeface="Verdana"/>
                <a:cs typeface="+mn-lt"/>
              </a:rPr>
              <a:t>ganolbwyntio</a:t>
            </a:r>
            <a:r>
              <a:rPr lang="en-GB" sz="1800">
                <a:solidFill>
                  <a:srgbClr val="000000"/>
                </a:solidFill>
                <a:latin typeface="Calibri"/>
                <a:ea typeface="Verdana"/>
                <a:cs typeface="+mn-lt"/>
              </a:rPr>
              <a:t> </a:t>
            </a:r>
            <a:r>
              <a:rPr lang="en-GB" sz="1800" err="1">
                <a:solidFill>
                  <a:srgbClr val="000000"/>
                </a:solidFill>
                <a:latin typeface="Calibri"/>
                <a:ea typeface="Verdana"/>
                <a:cs typeface="+mn-lt"/>
              </a:rPr>
              <a:t>ar</a:t>
            </a:r>
            <a:r>
              <a:rPr lang="en-GB" sz="1800">
                <a:solidFill>
                  <a:srgbClr val="000000"/>
                </a:solidFill>
                <a:latin typeface="Calibri"/>
                <a:ea typeface="Verdana"/>
                <a:cs typeface="+mn-lt"/>
              </a:rPr>
              <a:t>?</a:t>
            </a:r>
            <a:endParaRPr lang="en" sz="1800">
              <a:latin typeface="Calibri"/>
              <a:ea typeface="Calibri"/>
              <a:cs typeface="Calibri"/>
            </a:endParaRPr>
          </a:p>
        </p:txBody>
      </p:sp>
    </p:spTree>
    <p:extLst>
      <p:ext uri="{BB962C8B-B14F-4D97-AF65-F5344CB8AC3E}">
        <p14:creationId xmlns:p14="http://schemas.microsoft.com/office/powerpoint/2010/main" val="1948477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57887-7FE2-9277-36D7-4CF0C35DC8FD}"/>
              </a:ext>
            </a:extLst>
          </p:cNvPr>
          <p:cNvSpPr>
            <a:spLocks noGrp="1"/>
          </p:cNvSpPr>
          <p:nvPr>
            <p:ph type="title"/>
          </p:nvPr>
        </p:nvSpPr>
        <p:spPr>
          <a:xfrm>
            <a:off x="3987405" y="3498"/>
            <a:ext cx="7852661" cy="1325563"/>
          </a:xfrm>
        </p:spPr>
        <p:txBody>
          <a:bodyPr/>
          <a:lstStyle/>
          <a:p>
            <a:r>
              <a:rPr lang="en-US" b="1">
                <a:solidFill>
                  <a:schemeClr val="bg1"/>
                </a:solidFill>
                <a:ea typeface="Calibri Light"/>
                <a:cs typeface="Calibri Light"/>
              </a:rPr>
              <a:t>Nawr  / Now</a:t>
            </a:r>
          </a:p>
        </p:txBody>
      </p:sp>
      <p:sp>
        <p:nvSpPr>
          <p:cNvPr id="3" name="Content Placeholder 2">
            <a:extLst>
              <a:ext uri="{FF2B5EF4-FFF2-40B4-BE49-F238E27FC236}">
                <a16:creationId xmlns:a16="http://schemas.microsoft.com/office/drawing/2014/main" id="{B03B35C4-9493-F5A4-6895-E71996D889C1}"/>
              </a:ext>
            </a:extLst>
          </p:cNvPr>
          <p:cNvSpPr>
            <a:spLocks noGrp="1"/>
          </p:cNvSpPr>
          <p:nvPr>
            <p:ph idx="1"/>
          </p:nvPr>
        </p:nvSpPr>
        <p:spPr>
          <a:xfrm>
            <a:off x="6518795" y="1709388"/>
            <a:ext cx="5928288" cy="3575934"/>
          </a:xfrm>
        </p:spPr>
        <p:txBody>
          <a:bodyPr vert="horz" lIns="91440" tIns="45720" rIns="91440" bIns="45720" rtlCol="0" anchor="t">
            <a:normAutofit fontScale="92500" lnSpcReduction="10000"/>
          </a:bodyPr>
          <a:lstStyle/>
          <a:p>
            <a:r>
              <a:rPr lang="en-US">
                <a:ea typeface="Calibri"/>
                <a:cs typeface="Calibri"/>
              </a:rPr>
              <a:t>Have a go each of these apps to record voice and image</a:t>
            </a:r>
          </a:p>
          <a:p>
            <a:endParaRPr lang="en-US">
              <a:ea typeface="Calibri"/>
              <a:cs typeface="Calibri"/>
            </a:endParaRPr>
          </a:p>
          <a:p>
            <a:r>
              <a:rPr lang="en-US">
                <a:ea typeface="Calibri"/>
                <a:cs typeface="Calibri"/>
              </a:rPr>
              <a:t>Canva / PPT / Adobe Spark / video- recording app</a:t>
            </a:r>
          </a:p>
          <a:p>
            <a:endParaRPr lang="en-US">
              <a:ea typeface="Calibri"/>
              <a:cs typeface="Calibri"/>
            </a:endParaRPr>
          </a:p>
          <a:p>
            <a:r>
              <a:rPr lang="en-US">
                <a:ea typeface="Calibri"/>
                <a:cs typeface="Calibri"/>
              </a:rPr>
              <a:t>After creating - share link for the recording with </a:t>
            </a:r>
            <a:r>
              <a:rPr lang="en-US">
                <a:ea typeface="+mn-lt"/>
                <a:cs typeface="+mn-lt"/>
                <a:hlinkClick r:id="rId2"/>
              </a:rPr>
              <a:t>m.tgonzalez@uwtsd.ac.uk</a:t>
            </a:r>
            <a:r>
              <a:rPr lang="en-US">
                <a:ea typeface="+mn-lt"/>
                <a:cs typeface="+mn-lt"/>
              </a:rPr>
              <a:t> </a:t>
            </a:r>
          </a:p>
        </p:txBody>
      </p:sp>
      <p:sp>
        <p:nvSpPr>
          <p:cNvPr id="5" name="Content Placeholder 2">
            <a:extLst>
              <a:ext uri="{FF2B5EF4-FFF2-40B4-BE49-F238E27FC236}">
                <a16:creationId xmlns:a16="http://schemas.microsoft.com/office/drawing/2014/main" id="{A908AD6D-23B6-C8CE-3CB3-F92C06B1806A}"/>
              </a:ext>
            </a:extLst>
          </p:cNvPr>
          <p:cNvSpPr txBox="1">
            <a:spLocks/>
          </p:cNvSpPr>
          <p:nvPr/>
        </p:nvSpPr>
        <p:spPr>
          <a:xfrm>
            <a:off x="161907" y="1706804"/>
            <a:ext cx="538584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err="1">
                <a:ea typeface="Calibri"/>
                <a:cs typeface="Calibri"/>
              </a:rPr>
              <a:t>Cymrwch</a:t>
            </a:r>
            <a:r>
              <a:rPr lang="en-US">
                <a:ea typeface="Calibri"/>
                <a:cs typeface="Calibri"/>
              </a:rPr>
              <a:t> </a:t>
            </a:r>
            <a:r>
              <a:rPr lang="en-US" err="1">
                <a:ea typeface="Calibri"/>
                <a:cs typeface="Calibri"/>
              </a:rPr>
              <a:t>tro</a:t>
            </a:r>
            <a:r>
              <a:rPr lang="en-US">
                <a:ea typeface="Calibri"/>
                <a:cs typeface="Calibri"/>
              </a:rPr>
              <a:t> </a:t>
            </a:r>
            <a:r>
              <a:rPr lang="en-US" err="1">
                <a:ea typeface="Calibri"/>
                <a:cs typeface="Calibri"/>
              </a:rPr>
              <a:t>ar</a:t>
            </a:r>
            <a:r>
              <a:rPr lang="en-US">
                <a:ea typeface="Calibri"/>
                <a:cs typeface="Calibri"/>
              </a:rPr>
              <a:t> bob un </a:t>
            </a:r>
            <a:r>
              <a:rPr lang="en-US" err="1">
                <a:ea typeface="Calibri"/>
                <a:cs typeface="Calibri"/>
              </a:rPr>
              <a:t>o'r</a:t>
            </a:r>
            <a:r>
              <a:rPr lang="en-US">
                <a:ea typeface="Calibri"/>
                <a:cs typeface="Calibri"/>
              </a:rPr>
              <a:t> </a:t>
            </a:r>
            <a:r>
              <a:rPr lang="en-US" err="1">
                <a:ea typeface="Calibri"/>
                <a:cs typeface="Calibri"/>
              </a:rPr>
              <a:t>apiau</a:t>
            </a:r>
            <a:r>
              <a:rPr lang="en-US">
                <a:ea typeface="Calibri"/>
                <a:cs typeface="Calibri"/>
              </a:rPr>
              <a:t> </a:t>
            </a:r>
            <a:r>
              <a:rPr lang="en-US" err="1">
                <a:ea typeface="Calibri"/>
                <a:cs typeface="Calibri"/>
              </a:rPr>
              <a:t>yma</a:t>
            </a:r>
            <a:r>
              <a:rPr lang="en-US">
                <a:ea typeface="Calibri"/>
                <a:cs typeface="Calibri"/>
              </a:rPr>
              <a:t> </a:t>
            </a:r>
            <a:r>
              <a:rPr lang="en-US" err="1">
                <a:ea typeface="Calibri"/>
                <a:cs typeface="Calibri"/>
              </a:rPr>
              <a:t>i</a:t>
            </a:r>
            <a:r>
              <a:rPr lang="en-US">
                <a:ea typeface="Calibri"/>
                <a:cs typeface="Calibri"/>
              </a:rPr>
              <a:t> </a:t>
            </a:r>
            <a:r>
              <a:rPr lang="en-US" err="1">
                <a:ea typeface="Calibri"/>
                <a:cs typeface="Calibri"/>
              </a:rPr>
              <a:t>recordio</a:t>
            </a:r>
            <a:r>
              <a:rPr lang="en-US">
                <a:ea typeface="Calibri"/>
                <a:cs typeface="Calibri"/>
              </a:rPr>
              <a:t> </a:t>
            </a:r>
            <a:r>
              <a:rPr lang="en-US" err="1">
                <a:ea typeface="Calibri"/>
                <a:cs typeface="Calibri"/>
              </a:rPr>
              <a:t>eich</a:t>
            </a:r>
            <a:r>
              <a:rPr lang="en-US">
                <a:ea typeface="Calibri"/>
                <a:cs typeface="Calibri"/>
              </a:rPr>
              <a:t> </a:t>
            </a:r>
            <a:r>
              <a:rPr lang="en-US" err="1">
                <a:ea typeface="Calibri"/>
                <a:cs typeface="Calibri"/>
              </a:rPr>
              <a:t>llais</a:t>
            </a:r>
            <a:r>
              <a:rPr lang="en-US">
                <a:ea typeface="Calibri"/>
                <a:cs typeface="Calibri"/>
              </a:rPr>
              <a:t> a </a:t>
            </a:r>
            <a:r>
              <a:rPr lang="en-US" err="1">
                <a:ea typeface="Calibri"/>
                <a:cs typeface="Calibri"/>
              </a:rPr>
              <a:t>llun</a:t>
            </a:r>
            <a:endParaRPr lang="en-US" err="1"/>
          </a:p>
          <a:p>
            <a:endParaRPr lang="en-US">
              <a:ea typeface="Calibri"/>
              <a:cs typeface="Calibri"/>
            </a:endParaRPr>
          </a:p>
          <a:p>
            <a:r>
              <a:rPr lang="en-US">
                <a:ea typeface="Calibri"/>
                <a:cs typeface="Calibri"/>
              </a:rPr>
              <a:t>Canva / PPT / Adobe Spark / Video - vlog </a:t>
            </a:r>
          </a:p>
          <a:p>
            <a:endParaRPr lang="en-US">
              <a:ea typeface="Calibri"/>
              <a:cs typeface="Calibri"/>
            </a:endParaRPr>
          </a:p>
          <a:p>
            <a:r>
              <a:rPr lang="en-US" err="1">
                <a:ea typeface="Calibri"/>
                <a:cs typeface="Calibri"/>
              </a:rPr>
              <a:t>Ar</a:t>
            </a:r>
            <a:r>
              <a:rPr lang="en-US">
                <a:ea typeface="Calibri"/>
                <a:cs typeface="Calibri"/>
              </a:rPr>
              <a:t> </a:t>
            </a:r>
            <a:r>
              <a:rPr lang="en-US" err="1">
                <a:ea typeface="Calibri"/>
                <a:cs typeface="Calibri"/>
              </a:rPr>
              <a:t>ol</a:t>
            </a:r>
            <a:r>
              <a:rPr lang="en-US">
                <a:ea typeface="Calibri"/>
                <a:cs typeface="Calibri"/>
              </a:rPr>
              <a:t> </a:t>
            </a:r>
            <a:r>
              <a:rPr lang="en-US" err="1">
                <a:ea typeface="Calibri"/>
                <a:cs typeface="Calibri"/>
              </a:rPr>
              <a:t>creu</a:t>
            </a:r>
            <a:r>
              <a:rPr lang="en-US">
                <a:ea typeface="Calibri"/>
                <a:cs typeface="Calibri"/>
              </a:rPr>
              <a:t> – </a:t>
            </a:r>
            <a:r>
              <a:rPr lang="en-US" err="1">
                <a:ea typeface="Calibri"/>
                <a:cs typeface="Calibri"/>
              </a:rPr>
              <a:t>rhannwch</a:t>
            </a:r>
            <a:r>
              <a:rPr lang="en-US">
                <a:ea typeface="Calibri"/>
                <a:cs typeface="Calibri"/>
              </a:rPr>
              <a:t> link </a:t>
            </a:r>
            <a:r>
              <a:rPr lang="en-US" err="1">
                <a:ea typeface="Calibri"/>
                <a:cs typeface="Calibri"/>
              </a:rPr>
              <a:t>i'ch</a:t>
            </a:r>
            <a:r>
              <a:rPr lang="en-US">
                <a:ea typeface="Calibri"/>
                <a:cs typeface="Calibri"/>
              </a:rPr>
              <a:t> </a:t>
            </a:r>
            <a:r>
              <a:rPr lang="en-US" err="1">
                <a:ea typeface="Calibri"/>
                <a:cs typeface="Calibri"/>
              </a:rPr>
              <a:t>recordiad</a:t>
            </a:r>
            <a:r>
              <a:rPr lang="en-US">
                <a:ea typeface="Calibri"/>
                <a:cs typeface="Calibri"/>
              </a:rPr>
              <a:t> </a:t>
            </a:r>
            <a:r>
              <a:rPr lang="en-US" err="1">
                <a:ea typeface="Calibri"/>
                <a:cs typeface="Calibri"/>
              </a:rPr>
              <a:t>gyda</a:t>
            </a:r>
            <a:r>
              <a:rPr lang="en-US">
                <a:ea typeface="Calibri"/>
                <a:cs typeface="Calibri"/>
              </a:rPr>
              <a:t> </a:t>
            </a:r>
            <a:r>
              <a:rPr lang="en-US">
                <a:ea typeface="Calibri"/>
                <a:cs typeface="Calibri"/>
                <a:hlinkClick r:id="rId3"/>
              </a:rPr>
              <a:t>heddwen.davies@uwtsd.ac.uk</a:t>
            </a:r>
            <a:r>
              <a:rPr lang="en-US">
                <a:ea typeface="Calibri"/>
                <a:cs typeface="Calibri"/>
              </a:rPr>
              <a:t> </a:t>
            </a:r>
          </a:p>
          <a:p>
            <a:endParaRPr lang="en-US">
              <a:ea typeface="Calibri"/>
              <a:cs typeface="Calibri"/>
            </a:endParaRPr>
          </a:p>
        </p:txBody>
      </p:sp>
    </p:spTree>
    <p:extLst>
      <p:ext uri="{BB962C8B-B14F-4D97-AF65-F5344CB8AC3E}">
        <p14:creationId xmlns:p14="http://schemas.microsoft.com/office/powerpoint/2010/main" val="827455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772784" y="2042"/>
            <a:ext cx="7772400" cy="1143000"/>
          </a:xfrm>
        </p:spPr>
        <p:txBody>
          <a:bodyPr>
            <a:normAutofit fontScale="90000"/>
          </a:bodyPr>
          <a:lstStyle/>
          <a:p>
            <a:r>
              <a:rPr lang="en-GB" altLang="en-US" err="1">
                <a:solidFill>
                  <a:schemeClr val="bg1"/>
                </a:solidFill>
                <a:latin typeface="Verdana"/>
                <a:ea typeface="Verdana"/>
              </a:rPr>
              <a:t>Dechrau</a:t>
            </a:r>
            <a:r>
              <a:rPr lang="en-GB" altLang="en-US">
                <a:solidFill>
                  <a:schemeClr val="bg1"/>
                </a:solidFill>
                <a:latin typeface="Verdana"/>
                <a:ea typeface="Verdana"/>
              </a:rPr>
              <a:t> </a:t>
            </a:r>
            <a:r>
              <a:rPr lang="en-GB" altLang="en-US" err="1">
                <a:solidFill>
                  <a:schemeClr val="bg1"/>
                </a:solidFill>
                <a:latin typeface="Verdana"/>
                <a:ea typeface="Verdana"/>
              </a:rPr>
              <a:t>ysgrifennu</a:t>
            </a:r>
            <a:r>
              <a:rPr lang="en-GB" altLang="en-US">
                <a:solidFill>
                  <a:schemeClr val="bg1"/>
                </a:solidFill>
                <a:latin typeface="Verdana"/>
                <a:ea typeface="Verdana"/>
              </a:rPr>
              <a:t> </a:t>
            </a:r>
            <a:r>
              <a:rPr lang="en-GB" altLang="en-US" err="1">
                <a:solidFill>
                  <a:schemeClr val="bg1"/>
                </a:solidFill>
                <a:latin typeface="Verdana"/>
                <a:ea typeface="Verdana"/>
              </a:rPr>
              <a:t>myfyriol</a:t>
            </a:r>
            <a:endParaRPr lang="en-GB" altLang="en-US">
              <a:solidFill>
                <a:schemeClr val="bg1"/>
              </a:solidFill>
              <a:latin typeface="Verdana"/>
              <a:ea typeface="Verdana"/>
            </a:endParaRPr>
          </a:p>
        </p:txBody>
      </p:sp>
      <p:sp>
        <p:nvSpPr>
          <p:cNvPr id="12291" name="Rectangle 3"/>
          <p:cNvSpPr>
            <a:spLocks noGrp="1" noChangeArrowheads="1"/>
          </p:cNvSpPr>
          <p:nvPr>
            <p:ph idx="1"/>
          </p:nvPr>
        </p:nvSpPr>
        <p:spPr>
          <a:xfrm>
            <a:off x="838655" y="1398362"/>
            <a:ext cx="10724696" cy="4312330"/>
          </a:xfrm>
        </p:spPr>
        <p:txBody>
          <a:bodyPr/>
          <a:lstStyle/>
          <a:p>
            <a:pPr>
              <a:lnSpc>
                <a:spcPct val="120000"/>
              </a:lnSpc>
            </a:pPr>
            <a:r>
              <a:rPr lang="en-GB" altLang="en-US" sz="2400">
                <a:latin typeface="Verdana" panose="020B0604030504040204" pitchFamily="34" charset="0"/>
              </a:rPr>
              <a:t>Cael pen a phapur ar gael drwy'r amser</a:t>
            </a:r>
          </a:p>
          <a:p>
            <a:pPr>
              <a:lnSpc>
                <a:spcPct val="120000"/>
              </a:lnSpc>
            </a:pPr>
            <a:r>
              <a:rPr lang="en-GB" altLang="en-US" sz="2400">
                <a:latin typeface="Verdana" panose="020B0604030504040204" pitchFamily="34" charset="0"/>
              </a:rPr>
              <a:t>Byddwch yn ddigymell ac yn llawn dychymyg.</a:t>
            </a:r>
          </a:p>
          <a:p>
            <a:pPr>
              <a:lnSpc>
                <a:spcPct val="120000"/>
              </a:lnSpc>
            </a:pPr>
            <a:r>
              <a:rPr lang="en-GB" altLang="en-US" sz="2400">
                <a:latin typeface="Verdana" panose="020B0604030504040204" pitchFamily="34" charset="0"/>
              </a:rPr>
              <a:t>Ysgrifennwch syniadau wrth iddynt ddod atoch chi</a:t>
            </a:r>
          </a:p>
          <a:p>
            <a:pPr>
              <a:lnSpc>
                <a:spcPct val="120000"/>
              </a:lnSpc>
            </a:pPr>
            <a:r>
              <a:rPr lang="en-GB" altLang="en-US" sz="2400">
                <a:latin typeface="Verdana" panose="020B0604030504040204" pitchFamily="34" charset="0"/>
              </a:rPr>
              <a:t>Peidiwch â phoeni am strwythur, trefn, sillafu, gramadeg</a:t>
            </a:r>
          </a:p>
          <a:p>
            <a:pPr>
              <a:lnSpc>
                <a:spcPct val="120000"/>
              </a:lnSpc>
            </a:pPr>
            <a:r>
              <a:rPr lang="en-GB" altLang="en-US" sz="2400">
                <a:latin typeface="Verdana" panose="020B0604030504040204" pitchFamily="34" charset="0"/>
              </a:rPr>
              <a:t>Gwnewch synnwyr yn hwyrach gyda chymorth strwythur mwy ffurfiol</a:t>
            </a:r>
          </a:p>
        </p:txBody>
      </p:sp>
      <p:sp>
        <p:nvSpPr>
          <p:cNvPr id="12292"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1D4DEFE-7432-4812-A399-889302C1EFAE}" type="datetime1">
              <a:rPr lang="en-US" altLang="en-US" sz="1400">
                <a:solidFill>
                  <a:schemeClr val="tx2"/>
                </a:solidFill>
                <a:latin typeface="Times New Roman" panose="02020603050405020304" pitchFamily="18" charset="0"/>
              </a:rPr>
              <a:pPr>
                <a:spcBef>
                  <a:spcPct val="0"/>
                </a:spcBef>
                <a:buFontTx/>
                <a:buNone/>
              </a:pPr>
              <a:t>2/26/2026</a:t>
            </a:fld>
            <a:endParaRPr lang="en-GB" altLang="en-US" sz="1400">
              <a:solidFill>
                <a:schemeClr val="tx2"/>
              </a:solidFill>
              <a:latin typeface="Times New Roman" panose="02020603050405020304" pitchFamily="18" charset="0"/>
            </a:endParaRPr>
          </a:p>
        </p:txBody>
      </p:sp>
    </p:spTree>
    <p:extLst>
      <p:ext uri="{BB962C8B-B14F-4D97-AF65-F5344CB8AC3E}">
        <p14:creationId xmlns:p14="http://schemas.microsoft.com/office/powerpoint/2010/main" val="28083840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68829" y="-113846"/>
            <a:ext cx="10515600" cy="1325563"/>
          </a:xfrm>
        </p:spPr>
        <p:txBody>
          <a:bodyPr/>
          <a:lstStyle/>
          <a:p>
            <a:pPr fontAlgn="auto">
              <a:spcAft>
                <a:spcPts val="0"/>
              </a:spcAft>
              <a:defRPr/>
            </a:pPr>
            <a:r>
              <a:rPr lang="en-GB" err="1">
                <a:solidFill>
                  <a:schemeClr val="bg1"/>
                </a:solidFill>
                <a:latin typeface="Verdana"/>
                <a:ea typeface="Verdana"/>
              </a:rPr>
              <a:t>Cynllun</a:t>
            </a:r>
            <a:r>
              <a:rPr lang="en-GB">
                <a:solidFill>
                  <a:schemeClr val="bg1"/>
                </a:solidFill>
                <a:latin typeface="Verdana"/>
                <a:ea typeface="Verdana"/>
              </a:rPr>
              <a:t> </a:t>
            </a:r>
            <a:r>
              <a:rPr lang="en-GB" err="1">
                <a:solidFill>
                  <a:schemeClr val="bg1"/>
                </a:solidFill>
                <a:latin typeface="Verdana"/>
                <a:ea typeface="Verdana"/>
              </a:rPr>
              <a:t>Gweithredu</a:t>
            </a:r>
            <a:endParaRPr lang="en-GB">
              <a:solidFill>
                <a:schemeClr val="bg1"/>
              </a:solidFill>
              <a:latin typeface="Verdana"/>
              <a:ea typeface="Verdana"/>
            </a:endParaRPr>
          </a:p>
        </p:txBody>
      </p:sp>
      <p:sp>
        <p:nvSpPr>
          <p:cNvPr id="22531" name="Rectangle 3"/>
          <p:cNvSpPr>
            <a:spLocks noGrp="1" noChangeArrowheads="1"/>
          </p:cNvSpPr>
          <p:nvPr>
            <p:ph idx="1"/>
          </p:nvPr>
        </p:nvSpPr>
        <p:spPr>
          <a:xfrm>
            <a:off x="357642" y="1711098"/>
            <a:ext cx="10887532" cy="4103915"/>
          </a:xfrm>
        </p:spPr>
        <p:txBody>
          <a:bodyPr/>
          <a:lstStyle/>
          <a:p>
            <a:pPr>
              <a:lnSpc>
                <a:spcPct val="110000"/>
              </a:lnSpc>
            </a:pPr>
            <a:r>
              <a:rPr lang="en-GB" altLang="en-US" sz="2400">
                <a:latin typeface="Verdana" panose="020B0604030504040204" pitchFamily="34" charset="0"/>
              </a:rPr>
              <a:t>Beth </a:t>
            </a:r>
            <a:r>
              <a:rPr lang="en-GB" altLang="en-US" sz="2400" err="1">
                <a:latin typeface="Verdana" panose="020B0604030504040204" pitchFamily="34" charset="0"/>
              </a:rPr>
              <a:t>fyddwn</a:t>
            </a:r>
            <a:r>
              <a:rPr lang="en-GB" altLang="en-US" sz="2400">
                <a:latin typeface="Verdana" panose="020B0604030504040204" pitchFamily="34" charset="0"/>
              </a:rPr>
              <a:t> </a:t>
            </a:r>
            <a:r>
              <a:rPr lang="en-GB" altLang="en-US" sz="2400" err="1">
                <a:latin typeface="Verdana" panose="020B0604030504040204" pitchFamily="34" charset="0"/>
              </a:rPr>
              <a:t>i'n</a:t>
            </a:r>
            <a:r>
              <a:rPr lang="en-GB" altLang="en-US" sz="2400">
                <a:latin typeface="Verdana" panose="020B0604030504040204" pitchFamily="34" charset="0"/>
              </a:rPr>
              <a:t> </a:t>
            </a:r>
            <a:r>
              <a:rPr lang="en-GB" altLang="en-US" sz="2400" err="1">
                <a:latin typeface="Verdana" panose="020B0604030504040204" pitchFamily="34" charset="0"/>
              </a:rPr>
              <a:t>ei</a:t>
            </a:r>
            <a:r>
              <a:rPr lang="en-GB" altLang="en-US" sz="2400">
                <a:latin typeface="Verdana" panose="020B0604030504040204" pitchFamily="34" charset="0"/>
              </a:rPr>
              <a:t> </a:t>
            </a:r>
            <a:r>
              <a:rPr lang="en-GB" altLang="en-US" sz="2400" err="1">
                <a:latin typeface="Verdana" panose="020B0604030504040204" pitchFamily="34" charset="0"/>
              </a:rPr>
              <a:t>wneud</a:t>
            </a:r>
            <a:r>
              <a:rPr lang="en-GB" altLang="en-US" sz="2400">
                <a:latin typeface="Verdana" panose="020B0604030504040204" pitchFamily="34" charset="0"/>
              </a:rPr>
              <a:t> </a:t>
            </a:r>
            <a:r>
              <a:rPr lang="en-GB" altLang="en-US" sz="2400" err="1">
                <a:latin typeface="Verdana" panose="020B0604030504040204" pitchFamily="34" charset="0"/>
              </a:rPr>
              <a:t>mewn</a:t>
            </a:r>
            <a:r>
              <a:rPr lang="en-GB" altLang="en-US" sz="2400">
                <a:latin typeface="Verdana" panose="020B0604030504040204" pitchFamily="34" charset="0"/>
              </a:rPr>
              <a:t> </a:t>
            </a:r>
            <a:r>
              <a:rPr lang="en-GB" altLang="en-US" sz="2400" err="1">
                <a:latin typeface="Verdana" panose="020B0604030504040204" pitchFamily="34" charset="0"/>
              </a:rPr>
              <a:t>sefyllfa</a:t>
            </a:r>
            <a:r>
              <a:rPr lang="en-GB" altLang="en-US" sz="2400">
                <a:latin typeface="Verdana" panose="020B0604030504040204" pitchFamily="34" charset="0"/>
              </a:rPr>
              <a:t> </a:t>
            </a:r>
            <a:r>
              <a:rPr lang="en-GB" altLang="en-US" sz="2400" err="1">
                <a:latin typeface="Verdana" panose="020B0604030504040204" pitchFamily="34" charset="0"/>
              </a:rPr>
              <a:t>debyg</a:t>
            </a:r>
            <a:r>
              <a:rPr lang="en-GB" altLang="en-US" sz="2400">
                <a:latin typeface="Verdana" panose="020B0604030504040204" pitchFamily="34" charset="0"/>
              </a:rPr>
              <a:t> </a:t>
            </a:r>
            <a:r>
              <a:rPr lang="en-GB" altLang="en-US" sz="2400" err="1">
                <a:latin typeface="Verdana" panose="020B0604030504040204" pitchFamily="34" charset="0"/>
              </a:rPr>
              <a:t>yn</a:t>
            </a:r>
            <a:r>
              <a:rPr lang="en-GB" altLang="en-US" sz="2400">
                <a:latin typeface="Verdana" panose="020B0604030504040204" pitchFamily="34" charset="0"/>
              </a:rPr>
              <a:t> y </a:t>
            </a:r>
            <a:r>
              <a:rPr lang="en-GB" altLang="en-US" sz="2400" err="1">
                <a:latin typeface="Verdana" panose="020B0604030504040204" pitchFamily="34" charset="0"/>
              </a:rPr>
              <a:t>dyfodol</a:t>
            </a:r>
            <a:r>
              <a:rPr lang="en-GB" altLang="en-US" sz="2400">
                <a:latin typeface="Verdana" panose="020B0604030504040204" pitchFamily="34" charset="0"/>
              </a:rPr>
              <a:t>?</a:t>
            </a:r>
          </a:p>
          <a:p>
            <a:pPr>
              <a:lnSpc>
                <a:spcPct val="110000"/>
              </a:lnSpc>
            </a:pPr>
            <a:r>
              <a:rPr lang="en-GB" altLang="en-US" sz="2400">
                <a:latin typeface="Verdana" panose="020B0604030504040204" pitchFamily="34" charset="0"/>
              </a:rPr>
              <a:t>Pa </a:t>
            </a:r>
            <a:r>
              <a:rPr lang="en-GB" altLang="en-US" sz="2400" err="1">
                <a:latin typeface="Verdana" panose="020B0604030504040204" pitchFamily="34" charset="0"/>
              </a:rPr>
              <a:t>agweddau</a:t>
            </a:r>
            <a:r>
              <a:rPr lang="en-GB" altLang="en-US" sz="2400">
                <a:latin typeface="Verdana" panose="020B0604030504040204" pitchFamily="34" charset="0"/>
              </a:rPr>
              <a:t> o </a:t>
            </a:r>
            <a:r>
              <a:rPr lang="en-GB" altLang="en-US" sz="2400" err="1">
                <a:latin typeface="Verdana" panose="020B0604030504040204" pitchFamily="34" charset="0"/>
              </a:rPr>
              <a:t>fy</a:t>
            </a:r>
            <a:r>
              <a:rPr lang="en-GB" altLang="en-US" sz="2400">
                <a:latin typeface="Verdana" panose="020B0604030504040204" pitchFamily="34" charset="0"/>
              </a:rPr>
              <a:t> </a:t>
            </a:r>
            <a:r>
              <a:rPr lang="en-GB" altLang="en-US" sz="2400" err="1">
                <a:latin typeface="Verdana" panose="020B0604030504040204" pitchFamily="34" charset="0"/>
              </a:rPr>
              <a:t>nealltwriaeth</a:t>
            </a:r>
            <a:r>
              <a:rPr lang="en-GB" altLang="en-US" sz="2400">
                <a:latin typeface="Verdana" panose="020B0604030504040204" pitchFamily="34" charset="0"/>
              </a:rPr>
              <a:t>/ </a:t>
            </a:r>
            <a:r>
              <a:rPr lang="en-GB" altLang="en-US" sz="2400" err="1">
                <a:latin typeface="Verdana" panose="020B0604030504040204" pitchFamily="34" charset="0"/>
              </a:rPr>
              <a:t>sgiliau</a:t>
            </a:r>
            <a:r>
              <a:rPr lang="en-GB" altLang="en-US" sz="2400">
                <a:latin typeface="Verdana" panose="020B0604030504040204" pitchFamily="34" charset="0"/>
              </a:rPr>
              <a:t> </a:t>
            </a:r>
            <a:r>
              <a:rPr lang="en-GB" altLang="en-US" sz="2400" err="1">
                <a:latin typeface="Verdana" panose="020B0604030504040204" pitchFamily="34" charset="0"/>
              </a:rPr>
              <a:t>gallwn</a:t>
            </a:r>
            <a:r>
              <a:rPr lang="en-GB" altLang="en-US" sz="2400">
                <a:latin typeface="Verdana" panose="020B0604030504040204" pitchFamily="34" charset="0"/>
              </a:rPr>
              <a:t> </a:t>
            </a:r>
            <a:r>
              <a:rPr lang="en-GB" altLang="en-US" sz="2400" err="1">
                <a:latin typeface="Verdana" panose="020B0604030504040204" pitchFamily="34" charset="0"/>
              </a:rPr>
              <a:t>i</a:t>
            </a:r>
            <a:r>
              <a:rPr lang="en-GB" altLang="en-US" sz="2400">
                <a:latin typeface="Verdana" panose="020B0604030504040204" pitchFamily="34" charset="0"/>
              </a:rPr>
              <a:t> </a:t>
            </a:r>
            <a:r>
              <a:rPr lang="en-GB" altLang="en-US" sz="2400" err="1">
                <a:latin typeface="Verdana" panose="020B0604030504040204" pitchFamily="34" charset="0"/>
              </a:rPr>
              <a:t>ddatblygu</a:t>
            </a:r>
            <a:r>
              <a:rPr lang="en-GB" altLang="en-US" sz="2400">
                <a:latin typeface="Verdana" panose="020B0604030504040204" pitchFamily="34" charset="0"/>
              </a:rPr>
              <a:t>?</a:t>
            </a:r>
          </a:p>
          <a:p>
            <a:pPr>
              <a:lnSpc>
                <a:spcPct val="110000"/>
              </a:lnSpc>
            </a:pPr>
            <a:r>
              <a:rPr lang="en-GB" altLang="en-US" sz="2400" err="1">
                <a:latin typeface="Verdana" panose="020B0604030504040204" pitchFamily="34" charset="0"/>
              </a:rPr>
              <a:t>Sut</a:t>
            </a:r>
            <a:r>
              <a:rPr lang="en-GB" altLang="en-US" sz="2400">
                <a:latin typeface="Verdana" panose="020B0604030504040204" pitchFamily="34" charset="0"/>
              </a:rPr>
              <a:t> y </a:t>
            </a:r>
            <a:r>
              <a:rPr lang="en-GB" altLang="en-US" sz="2400" err="1">
                <a:latin typeface="Verdana" panose="020B0604030504040204" pitchFamily="34" charset="0"/>
              </a:rPr>
              <a:t>byddaf</a:t>
            </a:r>
            <a:r>
              <a:rPr lang="en-GB" altLang="en-US" sz="2400">
                <a:latin typeface="Verdana" panose="020B0604030504040204" pitchFamily="34" charset="0"/>
              </a:rPr>
              <a:t> </a:t>
            </a:r>
            <a:r>
              <a:rPr lang="en-GB" altLang="en-US" sz="2400" err="1">
                <a:latin typeface="Verdana" panose="020B0604030504040204" pitchFamily="34" charset="0"/>
              </a:rPr>
              <a:t>yn</a:t>
            </a:r>
            <a:r>
              <a:rPr lang="en-GB" altLang="en-US" sz="2400">
                <a:latin typeface="Verdana" panose="020B0604030504040204" pitchFamily="34" charset="0"/>
              </a:rPr>
              <a:t> </a:t>
            </a:r>
            <a:r>
              <a:rPr lang="en-GB" altLang="en-US" sz="2400" err="1">
                <a:latin typeface="Verdana" panose="020B0604030504040204" pitchFamily="34" charset="0"/>
              </a:rPr>
              <a:t>gwneud</a:t>
            </a:r>
            <a:r>
              <a:rPr lang="en-GB" altLang="en-US" sz="2400">
                <a:latin typeface="Verdana" panose="020B0604030504040204" pitchFamily="34" charset="0"/>
              </a:rPr>
              <a:t> </a:t>
            </a:r>
            <a:r>
              <a:rPr lang="en-GB" altLang="en-US" sz="2400" err="1">
                <a:latin typeface="Verdana" panose="020B0604030504040204" pitchFamily="34" charset="0"/>
              </a:rPr>
              <a:t>hyn</a:t>
            </a:r>
            <a:r>
              <a:rPr lang="en-GB" altLang="en-US" sz="2400">
                <a:latin typeface="Verdana" panose="020B0604030504040204" pitchFamily="34" charset="0"/>
              </a:rPr>
              <a:t>?</a:t>
            </a:r>
          </a:p>
          <a:p>
            <a:pPr>
              <a:lnSpc>
                <a:spcPct val="110000"/>
              </a:lnSpc>
            </a:pPr>
            <a:r>
              <a:rPr lang="en-GB" altLang="en-US" sz="2400">
                <a:latin typeface="Verdana" panose="020B0604030504040204" pitchFamily="34" charset="0"/>
              </a:rPr>
              <a:t>Pa </a:t>
            </a:r>
            <a:r>
              <a:rPr lang="en-GB" altLang="en-US" sz="2400" err="1">
                <a:latin typeface="Verdana" panose="020B0604030504040204" pitchFamily="34" charset="0"/>
              </a:rPr>
              <a:t>nodau</a:t>
            </a:r>
            <a:r>
              <a:rPr lang="en-GB" altLang="en-US" sz="2400">
                <a:latin typeface="Verdana" panose="020B0604030504040204" pitchFamily="34" charset="0"/>
              </a:rPr>
              <a:t> </a:t>
            </a:r>
            <a:r>
              <a:rPr lang="en-GB" altLang="en-US" sz="2400" err="1">
                <a:latin typeface="Verdana" panose="020B0604030504040204" pitchFamily="34" charset="0"/>
              </a:rPr>
              <a:t>gallaf</a:t>
            </a:r>
            <a:r>
              <a:rPr lang="en-GB" altLang="en-US" sz="2400">
                <a:latin typeface="Verdana" panose="020B0604030504040204" pitchFamily="34" charset="0"/>
              </a:rPr>
              <a:t> </a:t>
            </a:r>
            <a:r>
              <a:rPr lang="en-GB" altLang="en-US" sz="2400" err="1">
                <a:latin typeface="Verdana" panose="020B0604030504040204" pitchFamily="34" charset="0"/>
              </a:rPr>
              <a:t>osod</a:t>
            </a:r>
            <a:r>
              <a:rPr lang="en-GB" altLang="en-US" sz="2400">
                <a:latin typeface="Verdana" panose="020B0604030504040204" pitchFamily="34" charset="0"/>
              </a:rPr>
              <a:t> </a:t>
            </a:r>
            <a:r>
              <a:rPr lang="en-GB" altLang="en-US" sz="2400" err="1">
                <a:latin typeface="Verdana" panose="020B0604030504040204" pitchFamily="34" charset="0"/>
              </a:rPr>
              <a:t>fy</a:t>
            </a:r>
            <a:r>
              <a:rPr lang="en-GB" altLang="en-US" sz="2400">
                <a:latin typeface="Verdana" panose="020B0604030504040204" pitchFamily="34" charset="0"/>
              </a:rPr>
              <a:t> </a:t>
            </a:r>
            <a:r>
              <a:rPr lang="en-GB" altLang="en-US" sz="2400" err="1">
                <a:latin typeface="Verdana" panose="020B0604030504040204" pitchFamily="34" charset="0"/>
              </a:rPr>
              <a:t>hun</a:t>
            </a:r>
            <a:r>
              <a:rPr lang="en-GB" altLang="en-US" sz="2400">
                <a:latin typeface="Verdana" panose="020B0604030504040204" pitchFamily="34" charset="0"/>
              </a:rPr>
              <a:t> am y </a:t>
            </a:r>
            <a:r>
              <a:rPr lang="en-GB" altLang="en-US" sz="2400" err="1">
                <a:latin typeface="Verdana" panose="020B0604030504040204" pitchFamily="34" charset="0"/>
              </a:rPr>
              <a:t>dyfodol</a:t>
            </a:r>
            <a:r>
              <a:rPr lang="en-GB" altLang="en-US" sz="2400">
                <a:latin typeface="Verdana" panose="020B0604030504040204" pitchFamily="34" charset="0"/>
              </a:rPr>
              <a:t>?</a:t>
            </a:r>
          </a:p>
          <a:p>
            <a:pPr>
              <a:lnSpc>
                <a:spcPct val="110000"/>
              </a:lnSpc>
            </a:pPr>
            <a:r>
              <a:rPr lang="en-GB" altLang="en-US" sz="2400">
                <a:latin typeface="Verdana" panose="020B0604030504040204" pitchFamily="34" charset="0"/>
              </a:rPr>
              <a:t>Pa </a:t>
            </a:r>
            <a:r>
              <a:rPr lang="en-GB" altLang="en-US" sz="2400" err="1">
                <a:latin typeface="Verdana" panose="020B0604030504040204" pitchFamily="34" charset="0"/>
              </a:rPr>
              <a:t>ganlyniadau</a:t>
            </a:r>
            <a:r>
              <a:rPr lang="en-GB" altLang="en-US" sz="2400">
                <a:latin typeface="Verdana" panose="020B0604030504040204" pitchFamily="34" charset="0"/>
              </a:rPr>
              <a:t> / </a:t>
            </a:r>
            <a:r>
              <a:rPr lang="en-GB" altLang="en-US" sz="2400" err="1">
                <a:latin typeface="Verdana" panose="020B0604030504040204" pitchFamily="34" charset="0"/>
              </a:rPr>
              <a:t>cymwyseddau</a:t>
            </a:r>
            <a:r>
              <a:rPr lang="en-GB" altLang="en-US" sz="2400">
                <a:latin typeface="Verdana" panose="020B0604030504040204" pitchFamily="34" charset="0"/>
              </a:rPr>
              <a:t> y </a:t>
            </a:r>
            <a:r>
              <a:rPr lang="en-GB" altLang="en-US" sz="2400" err="1">
                <a:latin typeface="Verdana" panose="020B0604030504040204" pitchFamily="34" charset="0"/>
              </a:rPr>
              <a:t>mae</a:t>
            </a:r>
            <a:r>
              <a:rPr lang="en-GB" altLang="en-US" sz="2400">
                <a:latin typeface="Verdana" panose="020B0604030504040204" pitchFamily="34" charset="0"/>
              </a:rPr>
              <a:t> </a:t>
            </a:r>
            <a:r>
              <a:rPr lang="en-GB" altLang="en-US" sz="2400" err="1">
                <a:latin typeface="Verdana" panose="020B0604030504040204" pitchFamily="34" charset="0"/>
              </a:rPr>
              <a:t>angen</a:t>
            </a:r>
            <a:r>
              <a:rPr lang="en-GB" altLang="en-US" sz="2400">
                <a:latin typeface="Verdana" panose="020B0604030504040204" pitchFamily="34" charset="0"/>
              </a:rPr>
              <a:t> </a:t>
            </a:r>
            <a:r>
              <a:rPr lang="en-GB" altLang="en-US" sz="2400" err="1">
                <a:latin typeface="Verdana" panose="020B0604030504040204" pitchFamily="34" charset="0"/>
              </a:rPr>
              <a:t>i</a:t>
            </a:r>
            <a:r>
              <a:rPr lang="en-GB" altLang="en-US" sz="2400">
                <a:latin typeface="Verdana" panose="020B0604030504040204" pitchFamily="34" charset="0"/>
              </a:rPr>
              <a:t> mi </a:t>
            </a:r>
            <a:r>
              <a:rPr lang="en-GB" altLang="en-US" sz="2400" err="1">
                <a:latin typeface="Verdana" panose="020B0604030504040204" pitchFamily="34" charset="0"/>
              </a:rPr>
              <a:t>ganolbwyntio</a:t>
            </a:r>
            <a:r>
              <a:rPr lang="en-GB" altLang="en-US" sz="2400">
                <a:latin typeface="Verdana" panose="020B0604030504040204" pitchFamily="34" charset="0"/>
              </a:rPr>
              <a:t> </a:t>
            </a:r>
            <a:r>
              <a:rPr lang="en-GB" altLang="en-US" sz="2400" err="1">
                <a:latin typeface="Verdana" panose="020B0604030504040204" pitchFamily="34" charset="0"/>
              </a:rPr>
              <a:t>ar</a:t>
            </a:r>
            <a:r>
              <a:rPr lang="en-GB" altLang="en-US" sz="2400">
                <a:latin typeface="Verdana" panose="020B0604030504040204" pitchFamily="34" charset="0"/>
              </a:rPr>
              <a:t>?</a:t>
            </a:r>
          </a:p>
        </p:txBody>
      </p:sp>
      <p:sp>
        <p:nvSpPr>
          <p:cNvPr id="22532"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A47B4E1-FC8A-4DEF-8812-ECD67A6A50CB}" type="datetime1">
              <a:rPr lang="en-US" altLang="en-US" sz="1400">
                <a:solidFill>
                  <a:schemeClr val="tx2"/>
                </a:solidFill>
                <a:latin typeface="Times New Roman" panose="02020603050405020304" pitchFamily="18" charset="0"/>
              </a:rPr>
              <a:pPr>
                <a:spcBef>
                  <a:spcPct val="0"/>
                </a:spcBef>
                <a:buFontTx/>
                <a:buNone/>
              </a:pPr>
              <a:t>2/26/2026</a:t>
            </a:fld>
            <a:endParaRPr lang="en-GB" altLang="en-US" sz="1400">
              <a:solidFill>
                <a:schemeClr val="tx2"/>
              </a:solidFill>
              <a:latin typeface="Times New Roman" panose="02020603050405020304" pitchFamily="18" charset="0"/>
            </a:endParaRPr>
          </a:p>
        </p:txBody>
      </p:sp>
    </p:spTree>
    <p:extLst>
      <p:ext uri="{BB962C8B-B14F-4D97-AF65-F5344CB8AC3E}">
        <p14:creationId xmlns:p14="http://schemas.microsoft.com/office/powerpoint/2010/main" val="30564652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UWTSD 1">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2738</Words>
  <Application>Microsoft Office PowerPoint</Application>
  <PresentationFormat>Widescreen</PresentationFormat>
  <Paragraphs>289</Paragraphs>
  <Slides>37</Slides>
  <Notes>11</Notes>
  <HiddenSlides>11</HiddenSlides>
  <MMClips>4</MMClips>
  <ScaleCrop>false</ScaleCrop>
  <HeadingPairs>
    <vt:vector size="6" baseType="variant">
      <vt:variant>
        <vt:lpstr>Fonts Used</vt:lpstr>
      </vt:variant>
      <vt:variant>
        <vt:i4>14</vt:i4>
      </vt:variant>
      <vt:variant>
        <vt:lpstr>Theme</vt:lpstr>
      </vt:variant>
      <vt:variant>
        <vt:i4>3</vt:i4>
      </vt:variant>
      <vt:variant>
        <vt:lpstr>Slide Titles</vt:lpstr>
      </vt:variant>
      <vt:variant>
        <vt:i4>37</vt:i4>
      </vt:variant>
    </vt:vector>
  </HeadingPairs>
  <TitlesOfParts>
    <vt:vector size="54" baseType="lpstr">
      <vt:lpstr>AkzidenzGrotesk</vt:lpstr>
      <vt:lpstr>MS PGothic</vt:lpstr>
      <vt:lpstr>Arial</vt:lpstr>
      <vt:lpstr>Calibri</vt:lpstr>
      <vt:lpstr>Calibri Light</vt:lpstr>
      <vt:lpstr>Cambria</vt:lpstr>
      <vt:lpstr>Fira Sans</vt:lpstr>
      <vt:lpstr>Haettenschweiler</vt:lpstr>
      <vt:lpstr>Helvetica</vt:lpstr>
      <vt:lpstr>Tahoma</vt:lpstr>
      <vt:lpstr>Times</vt:lpstr>
      <vt:lpstr>Times New Roman</vt:lpstr>
      <vt:lpstr>Verdana</vt:lpstr>
      <vt:lpstr>Wingdings</vt:lpstr>
      <vt:lpstr>Office Theme</vt:lpstr>
      <vt:lpstr>Custom Design</vt:lpstr>
      <vt:lpstr>1_Custom Design</vt:lpstr>
      <vt:lpstr>PowerPoint Presentation</vt:lpstr>
      <vt:lpstr>Today!                             Heddiw!</vt:lpstr>
      <vt:lpstr>Cyflwyniad wedi recordio i greu e-Bortffolio Recorded presentation to create an e-portfolio</vt:lpstr>
      <vt:lpstr>What are the book-ends for any presentation? Beth ydy dechrau a diwedd unrhyw cyflwyniad?</vt:lpstr>
      <vt:lpstr>What are the book-ends for any presentation? Beth ydy dechrau a diwedd unrhyw cyflwyniad?</vt:lpstr>
      <vt:lpstr>Tips am golwg eich cyflwyniadau Tips for visual aspect of presentations</vt:lpstr>
      <vt:lpstr>Lets have a go!  Rhoi cynnig arni!</vt:lpstr>
      <vt:lpstr> Rhoi cynnig arni!</vt:lpstr>
      <vt:lpstr> Proofread to check spelling &amp; grammar  Ailddarllen i wirio sillafu a gramadeg </vt:lpstr>
      <vt:lpstr>Ffont a Phontio</vt:lpstr>
      <vt:lpstr>Font and Transition</vt:lpstr>
      <vt:lpstr>Defnydd Lliw</vt:lpstr>
      <vt:lpstr>Using Colour</vt:lpstr>
      <vt:lpstr>Delweddau</vt:lpstr>
      <vt:lpstr>Images</vt:lpstr>
      <vt:lpstr>Background /Cefndir </vt:lpstr>
      <vt:lpstr>Osgoi defnyddio PwyntPwer ar gyfer diagramau bach a chymhleth</vt:lpstr>
      <vt:lpstr>Lets have a go!  Rhoi cynnig arni!</vt:lpstr>
      <vt:lpstr>Recordio llais ar PPT / Recording PPT audio </vt:lpstr>
      <vt:lpstr>PowerPoint Presentation</vt:lpstr>
      <vt:lpstr>Nodweddion am  siaradwraig/wr  effeithiol   Characteristics of an effective speaker </vt:lpstr>
      <vt:lpstr>Delivering memorable presentations</vt:lpstr>
      <vt:lpstr>A.I.</vt:lpstr>
      <vt:lpstr>Dyma enghraifft o ddefnyddio Adobe Spark ...</vt:lpstr>
      <vt:lpstr>CANVA</vt:lpstr>
      <vt:lpstr>Wythnos Nesaf / Next Week </vt:lpstr>
      <vt:lpstr>TASG Prosiect </vt:lpstr>
      <vt:lpstr>Strwythur y cyflwyniad – dweud stori.</vt:lpstr>
      <vt:lpstr>Strwythur y cyflwyniad – dweud stori.</vt:lpstr>
      <vt:lpstr>Structure of presentation – Tell a Story</vt:lpstr>
      <vt:lpstr>Independent Learning in prep for 3/3/2025</vt:lpstr>
      <vt:lpstr>Tasg ar gyfer dydd Llun Mawrth 3ydd, 2025. </vt:lpstr>
      <vt:lpstr>Recording PPT audio</vt:lpstr>
      <vt:lpstr>Cadwch dyddiadur myfyriol      /     Keep a reflective diary</vt:lpstr>
      <vt:lpstr>Nawr  / Now</vt:lpstr>
      <vt:lpstr>Dechrau ysgrifennu myfyriol</vt:lpstr>
      <vt:lpstr>Cynllun Gweithredu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Maria Trevino Gonzalez</cp:lastModifiedBy>
  <cp:revision>1</cp:revision>
  <cp:lastPrinted>2022-09-04T21:06:10Z</cp:lastPrinted>
  <dcterms:created xsi:type="dcterms:W3CDTF">2019-09-12T10:20:23Z</dcterms:created>
  <dcterms:modified xsi:type="dcterms:W3CDTF">2026-02-26T12:31:35Z</dcterms:modified>
</cp:coreProperties>
</file>