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342" r:id="rId5"/>
    <p:sldId id="359" r:id="rId6"/>
    <p:sldId id="375" r:id="rId7"/>
    <p:sldId id="376" r:id="rId8"/>
    <p:sldId id="377" r:id="rId9"/>
    <p:sldId id="382" r:id="rId10"/>
    <p:sldId id="383" r:id="rId11"/>
    <p:sldId id="384" r:id="rId12"/>
    <p:sldId id="388" r:id="rId13"/>
    <p:sldId id="380" r:id="rId14"/>
    <p:sldId id="385" r:id="rId15"/>
    <p:sldId id="386" r:id="rId16"/>
    <p:sldId id="392" r:id="rId17"/>
    <p:sldId id="390" r:id="rId18"/>
    <p:sldId id="39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3FBFE"/>
    <a:srgbClr val="000000"/>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973315-CB01-4304-A239-7B2420A5EC12}" v="49" dt="2026-02-14T16:32:35.750"/>
  </p1510:revLst>
</p1510:revInfo>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aira imtiaz" userId="d3a26edc6d5a5db3" providerId="LiveId" clId="{D2365DC0-8A4F-4A5E-8993-748297E456B2}"/>
    <pc:docChg chg="undo redo custSel addSld delSld modSld modMainMaster">
      <pc:chgData name="sumaira imtiaz" userId="d3a26edc6d5a5db3" providerId="LiveId" clId="{D2365DC0-8A4F-4A5E-8993-748297E456B2}" dt="2026-02-14T16:32:55.454" v="4834" actId="21"/>
      <pc:docMkLst>
        <pc:docMk/>
      </pc:docMkLst>
      <pc:sldChg chg="addSp delSp modSp mod modClrScheme chgLayout">
        <pc:chgData name="sumaira imtiaz" userId="d3a26edc6d5a5db3" providerId="LiveId" clId="{D2365DC0-8A4F-4A5E-8993-748297E456B2}" dt="2026-02-14T16:32:55.454" v="4834" actId="21"/>
        <pc:sldMkLst>
          <pc:docMk/>
          <pc:sldMk cId="2498031464" sldId="342"/>
        </pc:sldMkLst>
        <pc:spChg chg="del mod">
          <ac:chgData name="sumaira imtiaz" userId="d3a26edc6d5a5db3" providerId="LiveId" clId="{D2365DC0-8A4F-4A5E-8993-748297E456B2}" dt="2026-02-14T16:32:55.454" v="4834" actId="21"/>
          <ac:spMkLst>
            <pc:docMk/>
            <pc:sldMk cId="2498031464" sldId="342"/>
            <ac:spMk id="2" creationId="{D706FC12-3912-03E9-DA1B-921B0F555540}"/>
          </ac:spMkLst>
        </pc:spChg>
        <pc:spChg chg="add del mod">
          <ac:chgData name="sumaira imtiaz" userId="d3a26edc6d5a5db3" providerId="LiveId" clId="{D2365DC0-8A4F-4A5E-8993-748297E456B2}" dt="2026-02-13T11:10:27.263" v="52" actId="21"/>
          <ac:spMkLst>
            <pc:docMk/>
            <pc:sldMk cId="2498031464" sldId="342"/>
            <ac:spMk id="5" creationId="{FFA65933-892F-04B9-4363-D7913F7EA8A4}"/>
          </ac:spMkLst>
        </pc:spChg>
        <pc:spChg chg="del mod">
          <ac:chgData name="sumaira imtiaz" userId="d3a26edc6d5a5db3" providerId="LiveId" clId="{D2365DC0-8A4F-4A5E-8993-748297E456B2}" dt="2026-02-13T11:16:38.050" v="86" actId="26606"/>
          <ac:spMkLst>
            <pc:docMk/>
            <pc:sldMk cId="2498031464" sldId="342"/>
            <ac:spMk id="9" creationId="{2981AB9E-AF0F-CAD0-2DD2-D640FB871E66}"/>
          </ac:spMkLst>
        </pc:spChg>
        <pc:spChg chg="add mod ord">
          <ac:chgData name="sumaira imtiaz" userId="d3a26edc6d5a5db3" providerId="LiveId" clId="{D2365DC0-8A4F-4A5E-8993-748297E456B2}" dt="2026-02-13T11:44:14.877" v="382" actId="1076"/>
          <ac:spMkLst>
            <pc:docMk/>
            <pc:sldMk cId="2498031464" sldId="342"/>
            <ac:spMk id="11" creationId="{86BF5653-81F8-507C-559B-5D36798FF5A6}"/>
          </ac:spMkLst>
        </pc:spChg>
        <pc:spChg chg="del mod">
          <ac:chgData name="sumaira imtiaz" userId="d3a26edc6d5a5db3" providerId="LiveId" clId="{D2365DC0-8A4F-4A5E-8993-748297E456B2}" dt="2026-02-13T11:35:17.890" v="299" actId="21"/>
          <ac:spMkLst>
            <pc:docMk/>
            <pc:sldMk cId="2498031464" sldId="342"/>
            <ac:spMk id="12" creationId="{997874EA-2F67-60CD-631F-5A787057F8CE}"/>
          </ac:spMkLst>
        </pc:spChg>
        <pc:spChg chg="add del mod">
          <ac:chgData name="sumaira imtiaz" userId="d3a26edc6d5a5db3" providerId="LiveId" clId="{D2365DC0-8A4F-4A5E-8993-748297E456B2}" dt="2026-02-13T11:19:46.009" v="96" actId="21"/>
          <ac:spMkLst>
            <pc:docMk/>
            <pc:sldMk cId="2498031464" sldId="342"/>
            <ac:spMk id="18" creationId="{BB75AC9A-1F45-AFCA-A0C8-84041FF73BBB}"/>
          </ac:spMkLst>
        </pc:spChg>
        <pc:spChg chg="add mod">
          <ac:chgData name="sumaira imtiaz" userId="d3a26edc6d5a5db3" providerId="LiveId" clId="{D2365DC0-8A4F-4A5E-8993-748297E456B2}" dt="2026-02-13T11:40:41.484" v="374" actId="1076"/>
          <ac:spMkLst>
            <pc:docMk/>
            <pc:sldMk cId="2498031464" sldId="342"/>
            <ac:spMk id="19" creationId="{96B5B27E-40CC-92DA-1A40-A5BA265BDFFE}"/>
          </ac:spMkLst>
        </pc:spChg>
        <pc:spChg chg="add mod">
          <ac:chgData name="sumaira imtiaz" userId="d3a26edc6d5a5db3" providerId="LiveId" clId="{D2365DC0-8A4F-4A5E-8993-748297E456B2}" dt="2026-02-13T12:05:23.927" v="508" actId="2711"/>
          <ac:spMkLst>
            <pc:docMk/>
            <pc:sldMk cId="2498031464" sldId="342"/>
            <ac:spMk id="20" creationId="{9509E270-39FD-4B19-A918-0FBF6DC3F724}"/>
          </ac:spMkLst>
        </pc:spChg>
        <pc:spChg chg="add mod">
          <ac:chgData name="sumaira imtiaz" userId="d3a26edc6d5a5db3" providerId="LiveId" clId="{D2365DC0-8A4F-4A5E-8993-748297E456B2}" dt="2026-02-13T11:45:49.270" v="387" actId="113"/>
          <ac:spMkLst>
            <pc:docMk/>
            <pc:sldMk cId="2498031464" sldId="342"/>
            <ac:spMk id="22" creationId="{5BB71FAE-87E3-A56F-9A94-0F2F4441F8D9}"/>
          </ac:spMkLst>
        </pc:spChg>
        <pc:picChg chg="add del mod">
          <ac:chgData name="sumaira imtiaz" userId="d3a26edc6d5a5db3" providerId="LiveId" clId="{D2365DC0-8A4F-4A5E-8993-748297E456B2}" dt="2026-02-13T11:06:47.366" v="32" actId="21"/>
          <ac:picMkLst>
            <pc:docMk/>
            <pc:sldMk cId="2498031464" sldId="342"/>
            <ac:picMk id="3" creationId="{E8FEC5FA-CECE-7601-1FD6-F780060D10AE}"/>
          </ac:picMkLst>
        </pc:picChg>
        <pc:picChg chg="add del">
          <ac:chgData name="sumaira imtiaz" userId="d3a26edc6d5a5db3" providerId="LiveId" clId="{D2365DC0-8A4F-4A5E-8993-748297E456B2}" dt="2026-02-13T11:09:28.528" v="50" actId="478"/>
          <ac:picMkLst>
            <pc:docMk/>
            <pc:sldMk cId="2498031464" sldId="342"/>
            <ac:picMk id="6" creationId="{91C9AD94-8E56-C9B9-FF18-18C896F04A10}"/>
          </ac:picMkLst>
        </pc:picChg>
        <pc:picChg chg="add del mod">
          <ac:chgData name="sumaira imtiaz" userId="d3a26edc6d5a5db3" providerId="LiveId" clId="{D2365DC0-8A4F-4A5E-8993-748297E456B2}" dt="2026-02-13T11:11:21.702" v="59" actId="478"/>
          <ac:picMkLst>
            <pc:docMk/>
            <pc:sldMk cId="2498031464" sldId="342"/>
            <ac:picMk id="8" creationId="{33E0B837-D91C-1493-A883-5E63E441BAA0}"/>
          </ac:picMkLst>
        </pc:picChg>
        <pc:picChg chg="add mod">
          <ac:chgData name="sumaira imtiaz" userId="d3a26edc6d5a5db3" providerId="LiveId" clId="{D2365DC0-8A4F-4A5E-8993-748297E456B2}" dt="2026-02-13T11:43:38.682" v="379" actId="1076"/>
          <ac:picMkLst>
            <pc:docMk/>
            <pc:sldMk cId="2498031464" sldId="342"/>
            <ac:picMk id="13" creationId="{70578672-C696-E76D-3D3A-5C09C0D8B7D9}"/>
          </ac:picMkLst>
        </pc:picChg>
        <pc:picChg chg="add mod">
          <ac:chgData name="sumaira imtiaz" userId="d3a26edc6d5a5db3" providerId="LiveId" clId="{D2365DC0-8A4F-4A5E-8993-748297E456B2}" dt="2026-02-13T11:43:05.142" v="377" actId="1076"/>
          <ac:picMkLst>
            <pc:docMk/>
            <pc:sldMk cId="2498031464" sldId="342"/>
            <ac:picMk id="14" creationId="{877AA602-E2D5-F068-4804-2556086694E3}"/>
          </ac:picMkLst>
        </pc:picChg>
        <pc:picChg chg="add del mod">
          <ac:chgData name="sumaira imtiaz" userId="d3a26edc6d5a5db3" providerId="LiveId" clId="{D2365DC0-8A4F-4A5E-8993-748297E456B2}" dt="2026-02-13T11:24:37.788" v="129" actId="22"/>
          <ac:picMkLst>
            <pc:docMk/>
            <pc:sldMk cId="2498031464" sldId="342"/>
            <ac:picMk id="16" creationId="{DC674FB1-7DCE-AB1B-8778-B2C0F4FA22CA}"/>
          </ac:picMkLst>
        </pc:picChg>
      </pc:sldChg>
      <pc:sldChg chg="addSp delSp modSp mod setBg modClrScheme chgLayout">
        <pc:chgData name="sumaira imtiaz" userId="d3a26edc6d5a5db3" providerId="LiveId" clId="{D2365DC0-8A4F-4A5E-8993-748297E456B2}" dt="2026-02-14T14:40:12.015" v="4394" actId="20577"/>
        <pc:sldMkLst>
          <pc:docMk/>
          <pc:sldMk cId="1460159330" sldId="359"/>
        </pc:sldMkLst>
        <pc:spChg chg="mod">
          <ac:chgData name="sumaira imtiaz" userId="d3a26edc6d5a5db3" providerId="LiveId" clId="{D2365DC0-8A4F-4A5E-8993-748297E456B2}" dt="2026-02-14T14:07:01.451" v="4359" actId="26606"/>
          <ac:spMkLst>
            <pc:docMk/>
            <pc:sldMk cId="1460159330" sldId="359"/>
            <ac:spMk id="7" creationId="{1A2458FF-0D0C-4ACC-C6FB-103BC0BADCCD}"/>
          </ac:spMkLst>
        </pc:spChg>
        <pc:spChg chg="del mod">
          <ac:chgData name="sumaira imtiaz" userId="d3a26edc6d5a5db3" providerId="LiveId" clId="{D2365DC0-8A4F-4A5E-8993-748297E456B2}" dt="2026-02-14T14:07:01.451" v="4359" actId="26606"/>
          <ac:spMkLst>
            <pc:docMk/>
            <pc:sldMk cId="1460159330" sldId="359"/>
            <ac:spMk id="31" creationId="{F1239C0E-3F39-787D-0FC3-6B7C9BA37E8F}"/>
          </ac:spMkLst>
        </pc:spChg>
        <pc:spChg chg="add mod">
          <ac:chgData name="sumaira imtiaz" userId="d3a26edc6d5a5db3" providerId="LiveId" clId="{D2365DC0-8A4F-4A5E-8993-748297E456B2}" dt="2026-02-14T14:07:01.451" v="4359" actId="26606"/>
          <ac:spMkLst>
            <pc:docMk/>
            <pc:sldMk cId="1460159330" sldId="359"/>
            <ac:spMk id="37" creationId="{C03E0A19-1CF9-39D9-0E05-695797727EB7}"/>
          </ac:spMkLst>
        </pc:spChg>
        <pc:graphicFrameChg chg="add mod modGraphic">
          <ac:chgData name="sumaira imtiaz" userId="d3a26edc6d5a5db3" providerId="LiveId" clId="{D2365DC0-8A4F-4A5E-8993-748297E456B2}" dt="2026-02-14T14:40:12.015" v="4394" actId="20577"/>
          <ac:graphicFrameMkLst>
            <pc:docMk/>
            <pc:sldMk cId="1460159330" sldId="359"/>
            <ac:graphicFrameMk id="33" creationId="{148696D4-8F8B-79B6-E9E0-3AD0A1EF9478}"/>
          </ac:graphicFrameMkLst>
        </pc:graphicFrameChg>
      </pc:sldChg>
      <pc:sldChg chg="delSp modSp mod">
        <pc:chgData name="sumaira imtiaz" userId="d3a26edc6d5a5db3" providerId="LiveId" clId="{D2365DC0-8A4F-4A5E-8993-748297E456B2}" dt="2026-02-14T16:31:10.992" v="4833" actId="1035"/>
        <pc:sldMkLst>
          <pc:docMk/>
          <pc:sldMk cId="1962637282" sldId="375"/>
        </pc:sldMkLst>
        <pc:spChg chg="mod">
          <ac:chgData name="sumaira imtiaz" userId="d3a26edc6d5a5db3" providerId="LiveId" clId="{D2365DC0-8A4F-4A5E-8993-748297E456B2}" dt="2026-02-13T12:02:54.452" v="505" actId="20577"/>
          <ac:spMkLst>
            <pc:docMk/>
            <pc:sldMk cId="1962637282" sldId="375"/>
            <ac:spMk id="2" creationId="{D9F60903-003B-273E-3584-5312F76C3EF3}"/>
          </ac:spMkLst>
        </pc:spChg>
        <pc:spChg chg="del mod">
          <ac:chgData name="sumaira imtiaz" userId="d3a26edc6d5a5db3" providerId="LiveId" clId="{D2365DC0-8A4F-4A5E-8993-748297E456B2}" dt="2026-02-13T23:13:58.799" v="3324" actId="21"/>
          <ac:spMkLst>
            <pc:docMk/>
            <pc:sldMk cId="1962637282" sldId="375"/>
            <ac:spMk id="3" creationId="{64347AE7-D6A2-42FB-3D58-6297742FC352}"/>
          </ac:spMkLst>
        </pc:spChg>
        <pc:spChg chg="mod">
          <ac:chgData name="sumaira imtiaz" userId="d3a26edc6d5a5db3" providerId="LiveId" clId="{D2365DC0-8A4F-4A5E-8993-748297E456B2}" dt="2026-02-14T16:31:10.992" v="4833" actId="1035"/>
          <ac:spMkLst>
            <pc:docMk/>
            <pc:sldMk cId="1962637282" sldId="375"/>
            <ac:spMk id="3" creationId="{847E92CE-D36B-83D8-8151-90A67CD2A8A2}"/>
          </ac:spMkLst>
        </pc:spChg>
        <pc:spChg chg="mod">
          <ac:chgData name="sumaira imtiaz" userId="d3a26edc6d5a5db3" providerId="LiveId" clId="{D2365DC0-8A4F-4A5E-8993-748297E456B2}" dt="2026-02-14T14:35:54.455" v="4376" actId="20577"/>
          <ac:spMkLst>
            <pc:docMk/>
            <pc:sldMk cId="1962637282" sldId="375"/>
            <ac:spMk id="4" creationId="{74160DFF-2E7E-7A22-819A-C011020DFF01}"/>
          </ac:spMkLst>
        </pc:spChg>
      </pc:sldChg>
      <pc:sldChg chg="modSp mod">
        <pc:chgData name="sumaira imtiaz" userId="d3a26edc6d5a5db3" providerId="LiveId" clId="{D2365DC0-8A4F-4A5E-8993-748297E456B2}" dt="2026-02-13T21:44:05.331" v="1327" actId="255"/>
        <pc:sldMkLst>
          <pc:docMk/>
          <pc:sldMk cId="1073601555" sldId="376"/>
        </pc:sldMkLst>
        <pc:spChg chg="mod">
          <ac:chgData name="sumaira imtiaz" userId="d3a26edc6d5a5db3" providerId="LiveId" clId="{D2365DC0-8A4F-4A5E-8993-748297E456B2}" dt="2026-02-13T21:44:05.331" v="1327" actId="255"/>
          <ac:spMkLst>
            <pc:docMk/>
            <pc:sldMk cId="1073601555" sldId="376"/>
            <ac:spMk id="3" creationId="{F09FEE91-E849-1CB0-9E51-A58B99C631C5}"/>
          </ac:spMkLst>
        </pc:spChg>
        <pc:spChg chg="mod">
          <ac:chgData name="sumaira imtiaz" userId="d3a26edc6d5a5db3" providerId="LiveId" clId="{D2365DC0-8A4F-4A5E-8993-748297E456B2}" dt="2026-02-13T21:43:12.448" v="1323" actId="2711"/>
          <ac:spMkLst>
            <pc:docMk/>
            <pc:sldMk cId="1073601555" sldId="376"/>
            <ac:spMk id="4" creationId="{9B774F1A-D233-C240-B22D-F82C6161FAC1}"/>
          </ac:spMkLst>
        </pc:spChg>
      </pc:sldChg>
      <pc:sldChg chg="modSp mod">
        <pc:chgData name="sumaira imtiaz" userId="d3a26edc6d5a5db3" providerId="LiveId" clId="{D2365DC0-8A4F-4A5E-8993-748297E456B2}" dt="2026-02-14T16:30:43.055" v="4831" actId="1076"/>
        <pc:sldMkLst>
          <pc:docMk/>
          <pc:sldMk cId="2728059627" sldId="377"/>
        </pc:sldMkLst>
        <pc:spChg chg="mod">
          <ac:chgData name="sumaira imtiaz" userId="d3a26edc6d5a5db3" providerId="LiveId" clId="{D2365DC0-8A4F-4A5E-8993-748297E456B2}" dt="2026-02-14T16:30:43.055" v="4831" actId="1076"/>
          <ac:spMkLst>
            <pc:docMk/>
            <pc:sldMk cId="2728059627" sldId="377"/>
            <ac:spMk id="3" creationId="{9041B3B7-59F4-0D4A-1CED-C8F399D49C21}"/>
          </ac:spMkLst>
        </pc:spChg>
        <pc:spChg chg="mod">
          <ac:chgData name="sumaira imtiaz" userId="d3a26edc6d5a5db3" providerId="LiveId" clId="{D2365DC0-8A4F-4A5E-8993-748297E456B2}" dt="2026-02-13T21:58:21.428" v="1499" actId="20577"/>
          <ac:spMkLst>
            <pc:docMk/>
            <pc:sldMk cId="2728059627" sldId="377"/>
            <ac:spMk id="4" creationId="{3770D91C-D5C0-248C-26D3-DE7C7C72E632}"/>
          </ac:spMkLst>
        </pc:spChg>
        <pc:spChg chg="mod">
          <ac:chgData name="sumaira imtiaz" userId="d3a26edc6d5a5db3" providerId="LiveId" clId="{D2365DC0-8A4F-4A5E-8993-748297E456B2}" dt="2026-02-13T21:59:13.325" v="1503" actId="20577"/>
          <ac:spMkLst>
            <pc:docMk/>
            <pc:sldMk cId="2728059627" sldId="377"/>
            <ac:spMk id="7" creationId="{4841BCE2-62F3-30D3-CF8A-2C9B785B5899}"/>
          </ac:spMkLst>
        </pc:spChg>
      </pc:sldChg>
      <pc:sldChg chg="delSp modSp mod">
        <pc:chgData name="sumaira imtiaz" userId="d3a26edc6d5a5db3" providerId="LiveId" clId="{D2365DC0-8A4F-4A5E-8993-748297E456B2}" dt="2026-02-13T23:13:15.997" v="3322" actId="478"/>
        <pc:sldMkLst>
          <pc:docMk/>
          <pc:sldMk cId="79695288" sldId="380"/>
        </pc:sldMkLst>
        <pc:spChg chg="mod">
          <ac:chgData name="sumaira imtiaz" userId="d3a26edc6d5a5db3" providerId="LiveId" clId="{D2365DC0-8A4F-4A5E-8993-748297E456B2}" dt="2026-02-13T22:55:29.688" v="2635" actId="20577"/>
          <ac:spMkLst>
            <pc:docMk/>
            <pc:sldMk cId="79695288" sldId="380"/>
            <ac:spMk id="2" creationId="{A2DE810E-8E37-1D8A-245B-020E4E4C0B9F}"/>
          </ac:spMkLst>
        </pc:spChg>
        <pc:spChg chg="mod">
          <ac:chgData name="sumaira imtiaz" userId="d3a26edc6d5a5db3" providerId="LiveId" clId="{D2365DC0-8A4F-4A5E-8993-748297E456B2}" dt="2026-02-13T23:00:18.029" v="2741" actId="20577"/>
          <ac:spMkLst>
            <pc:docMk/>
            <pc:sldMk cId="79695288" sldId="380"/>
            <ac:spMk id="3" creationId="{7D7CECA3-144C-CD4B-9246-81B4F2E65466}"/>
          </ac:spMkLst>
        </pc:spChg>
        <pc:spChg chg="del">
          <ac:chgData name="sumaira imtiaz" userId="d3a26edc6d5a5db3" providerId="LiveId" clId="{D2365DC0-8A4F-4A5E-8993-748297E456B2}" dt="2026-02-13T23:13:15.997" v="3322" actId="478"/>
          <ac:spMkLst>
            <pc:docMk/>
            <pc:sldMk cId="79695288" sldId="380"/>
            <ac:spMk id="4" creationId="{FD1E69EA-A9E8-C521-7C62-DA1F24879918}"/>
          </ac:spMkLst>
        </pc:spChg>
        <pc:spChg chg="mod">
          <ac:chgData name="sumaira imtiaz" userId="d3a26edc6d5a5db3" providerId="LiveId" clId="{D2365DC0-8A4F-4A5E-8993-748297E456B2}" dt="2026-02-13T23:06:49.162" v="3036" actId="20577"/>
          <ac:spMkLst>
            <pc:docMk/>
            <pc:sldMk cId="79695288" sldId="380"/>
            <ac:spMk id="5" creationId="{A33D1544-95D3-8A05-6E1B-C08C307C55D4}"/>
          </ac:spMkLst>
        </pc:spChg>
        <pc:spChg chg="mod">
          <ac:chgData name="sumaira imtiaz" userId="d3a26edc6d5a5db3" providerId="LiveId" clId="{D2365DC0-8A4F-4A5E-8993-748297E456B2}" dt="2026-02-13T23:13:06.650" v="3321" actId="20577"/>
          <ac:spMkLst>
            <pc:docMk/>
            <pc:sldMk cId="79695288" sldId="380"/>
            <ac:spMk id="6" creationId="{17BC9733-B5CE-E266-758A-2F02B0D2F2E0}"/>
          </ac:spMkLst>
        </pc:spChg>
      </pc:sldChg>
      <pc:sldChg chg="modSp mod">
        <pc:chgData name="sumaira imtiaz" userId="d3a26edc6d5a5db3" providerId="LiveId" clId="{D2365DC0-8A4F-4A5E-8993-748297E456B2}" dt="2026-02-13T22:23:58.421" v="2019" actId="20577"/>
        <pc:sldMkLst>
          <pc:docMk/>
          <pc:sldMk cId="3411230000" sldId="382"/>
        </pc:sldMkLst>
        <pc:spChg chg="mod">
          <ac:chgData name="sumaira imtiaz" userId="d3a26edc6d5a5db3" providerId="LiveId" clId="{D2365DC0-8A4F-4A5E-8993-748297E456B2}" dt="2026-02-13T22:23:58.421" v="2019" actId="20577"/>
          <ac:spMkLst>
            <pc:docMk/>
            <pc:sldMk cId="3411230000" sldId="382"/>
            <ac:spMk id="2" creationId="{A2DE810E-8E37-1D8A-245B-020E4E4C0B9F}"/>
          </ac:spMkLst>
        </pc:spChg>
        <pc:spChg chg="mod">
          <ac:chgData name="sumaira imtiaz" userId="d3a26edc6d5a5db3" providerId="LiveId" clId="{D2365DC0-8A4F-4A5E-8993-748297E456B2}" dt="2026-02-13T22:19:33.972" v="2015" actId="27107"/>
          <ac:spMkLst>
            <pc:docMk/>
            <pc:sldMk cId="3411230000" sldId="382"/>
            <ac:spMk id="3" creationId="{7D7CECA3-144C-CD4B-9246-81B4F2E65466}"/>
          </ac:spMkLst>
        </pc:spChg>
      </pc:sldChg>
      <pc:sldChg chg="modSp mod">
        <pc:chgData name="sumaira imtiaz" userId="d3a26edc6d5a5db3" providerId="LiveId" clId="{D2365DC0-8A4F-4A5E-8993-748297E456B2}" dt="2026-02-13T22:37:41.140" v="2400" actId="20577"/>
        <pc:sldMkLst>
          <pc:docMk/>
          <pc:sldMk cId="941353190" sldId="383"/>
        </pc:sldMkLst>
        <pc:spChg chg="mod">
          <ac:chgData name="sumaira imtiaz" userId="d3a26edc6d5a5db3" providerId="LiveId" clId="{D2365DC0-8A4F-4A5E-8993-748297E456B2}" dt="2026-02-13T22:24:37.811" v="2025" actId="20577"/>
          <ac:spMkLst>
            <pc:docMk/>
            <pc:sldMk cId="941353190" sldId="383"/>
            <ac:spMk id="2" creationId="{A2DE810E-8E37-1D8A-245B-020E4E4C0B9F}"/>
          </ac:spMkLst>
        </pc:spChg>
        <pc:spChg chg="mod">
          <ac:chgData name="sumaira imtiaz" userId="d3a26edc6d5a5db3" providerId="LiveId" clId="{D2365DC0-8A4F-4A5E-8993-748297E456B2}" dt="2026-02-13T22:37:41.140" v="2400" actId="20577"/>
          <ac:spMkLst>
            <pc:docMk/>
            <pc:sldMk cId="941353190" sldId="383"/>
            <ac:spMk id="3" creationId="{7D7CECA3-144C-CD4B-9246-81B4F2E65466}"/>
          </ac:spMkLst>
        </pc:spChg>
      </pc:sldChg>
      <pc:sldChg chg="modSp mod">
        <pc:chgData name="sumaira imtiaz" userId="d3a26edc6d5a5db3" providerId="LiveId" clId="{D2365DC0-8A4F-4A5E-8993-748297E456B2}" dt="2026-02-14T14:36:41.635" v="4377" actId="20577"/>
        <pc:sldMkLst>
          <pc:docMk/>
          <pc:sldMk cId="1332336936" sldId="384"/>
        </pc:sldMkLst>
        <pc:spChg chg="mod">
          <ac:chgData name="sumaira imtiaz" userId="d3a26edc6d5a5db3" providerId="LiveId" clId="{D2365DC0-8A4F-4A5E-8993-748297E456B2}" dt="2026-02-13T22:39:57.275" v="2425" actId="20577"/>
          <ac:spMkLst>
            <pc:docMk/>
            <pc:sldMk cId="1332336936" sldId="384"/>
            <ac:spMk id="2" creationId="{A2DE810E-8E37-1D8A-245B-020E4E4C0B9F}"/>
          </ac:spMkLst>
        </pc:spChg>
        <pc:spChg chg="mod">
          <ac:chgData name="sumaira imtiaz" userId="d3a26edc6d5a5db3" providerId="LiveId" clId="{D2365DC0-8A4F-4A5E-8993-748297E456B2}" dt="2026-02-14T14:36:41.635" v="4377" actId="20577"/>
          <ac:spMkLst>
            <pc:docMk/>
            <pc:sldMk cId="1332336936" sldId="384"/>
            <ac:spMk id="3" creationId="{7D7CECA3-144C-CD4B-9246-81B4F2E65466}"/>
          </ac:spMkLst>
        </pc:spChg>
      </pc:sldChg>
      <pc:sldChg chg="modSp mod">
        <pc:chgData name="sumaira imtiaz" userId="d3a26edc6d5a5db3" providerId="LiveId" clId="{D2365DC0-8A4F-4A5E-8993-748297E456B2}" dt="2026-02-14T14:37:30.933" v="4379" actId="20577"/>
        <pc:sldMkLst>
          <pc:docMk/>
          <pc:sldMk cId="4263044262" sldId="385"/>
        </pc:sldMkLst>
        <pc:spChg chg="mod">
          <ac:chgData name="sumaira imtiaz" userId="d3a26edc6d5a5db3" providerId="LiveId" clId="{D2365DC0-8A4F-4A5E-8993-748297E456B2}" dt="2026-02-13T23:29:56.245" v="3570" actId="20577"/>
          <ac:spMkLst>
            <pc:docMk/>
            <pc:sldMk cId="4263044262" sldId="385"/>
            <ac:spMk id="3" creationId="{7D7CECA3-144C-CD4B-9246-81B4F2E65466}"/>
          </ac:spMkLst>
        </pc:spChg>
        <pc:spChg chg="mod">
          <ac:chgData name="sumaira imtiaz" userId="d3a26edc6d5a5db3" providerId="LiveId" clId="{D2365DC0-8A4F-4A5E-8993-748297E456B2}" dt="2026-02-14T14:37:30.933" v="4379" actId="20577"/>
          <ac:spMkLst>
            <pc:docMk/>
            <pc:sldMk cId="4263044262" sldId="385"/>
            <ac:spMk id="4" creationId="{95BDE255-4BB5-BE0B-AEFD-26D9EEA1F1AA}"/>
          </ac:spMkLst>
        </pc:spChg>
      </pc:sldChg>
      <pc:sldChg chg="modSp mod">
        <pc:chgData name="sumaira imtiaz" userId="d3a26edc6d5a5db3" providerId="LiveId" clId="{D2365DC0-8A4F-4A5E-8993-748297E456B2}" dt="2026-02-14T14:38:27.082" v="4383" actId="20577"/>
        <pc:sldMkLst>
          <pc:docMk/>
          <pc:sldMk cId="1923300112" sldId="386"/>
        </pc:sldMkLst>
        <pc:spChg chg="mod">
          <ac:chgData name="sumaira imtiaz" userId="d3a26edc6d5a5db3" providerId="LiveId" clId="{D2365DC0-8A4F-4A5E-8993-748297E456B2}" dt="2026-02-13T23:36:50.307" v="3713" actId="20577"/>
          <ac:spMkLst>
            <pc:docMk/>
            <pc:sldMk cId="1923300112" sldId="386"/>
            <ac:spMk id="3" creationId="{7D7CECA3-144C-CD4B-9246-81B4F2E65466}"/>
          </ac:spMkLst>
        </pc:spChg>
        <pc:spChg chg="mod">
          <ac:chgData name="sumaira imtiaz" userId="d3a26edc6d5a5db3" providerId="LiveId" clId="{D2365DC0-8A4F-4A5E-8993-748297E456B2}" dt="2026-02-14T14:38:27.082" v="4383" actId="20577"/>
          <ac:spMkLst>
            <pc:docMk/>
            <pc:sldMk cId="1923300112" sldId="386"/>
            <ac:spMk id="4" creationId="{0A75DA3E-429D-21DC-8FBF-28047595DEB4}"/>
          </ac:spMkLst>
        </pc:spChg>
      </pc:sldChg>
      <pc:sldChg chg="addSp delSp modSp del mod modClrScheme chgLayout">
        <pc:chgData name="sumaira imtiaz" userId="d3a26edc6d5a5db3" providerId="LiveId" clId="{D2365DC0-8A4F-4A5E-8993-748297E456B2}" dt="2026-02-14T15:46:17.916" v="4662" actId="2696"/>
        <pc:sldMkLst>
          <pc:docMk/>
          <pc:sldMk cId="1379414282" sldId="387"/>
        </pc:sldMkLst>
        <pc:spChg chg="mod ord">
          <ac:chgData name="sumaira imtiaz" userId="d3a26edc6d5a5db3" providerId="LiveId" clId="{D2365DC0-8A4F-4A5E-8993-748297E456B2}" dt="2026-02-14T15:16:29.099" v="4528" actId="20577"/>
          <ac:spMkLst>
            <pc:docMk/>
            <pc:sldMk cId="1379414282" sldId="387"/>
            <ac:spMk id="2" creationId="{FD9552A0-0D54-9D85-126C-9A0DCC90330B}"/>
          </ac:spMkLst>
        </pc:spChg>
        <pc:spChg chg="add del mod">
          <ac:chgData name="sumaira imtiaz" userId="d3a26edc6d5a5db3" providerId="LiveId" clId="{D2365DC0-8A4F-4A5E-8993-748297E456B2}" dt="2026-02-14T15:14:32.481" v="4521" actId="21"/>
          <ac:spMkLst>
            <pc:docMk/>
            <pc:sldMk cId="1379414282" sldId="387"/>
            <ac:spMk id="3" creationId="{56113CB5-2A47-331B-3DDF-3F60B0A39CE4}"/>
          </ac:spMkLst>
        </pc:spChg>
        <pc:spChg chg="del mod">
          <ac:chgData name="sumaira imtiaz" userId="d3a26edc6d5a5db3" providerId="LiveId" clId="{D2365DC0-8A4F-4A5E-8993-748297E456B2}" dt="2026-02-14T13:57:25.710" v="4293" actId="21"/>
          <ac:spMkLst>
            <pc:docMk/>
            <pc:sldMk cId="1379414282" sldId="387"/>
            <ac:spMk id="4" creationId="{7971415E-53B5-92D1-A21E-AE53D9FA8244}"/>
          </ac:spMkLst>
        </pc:spChg>
        <pc:spChg chg="add mod">
          <ac:chgData name="sumaira imtiaz" userId="d3a26edc6d5a5db3" providerId="LiveId" clId="{D2365DC0-8A4F-4A5E-8993-748297E456B2}" dt="2026-02-14T15:28:34.786" v="4587" actId="255"/>
          <ac:spMkLst>
            <pc:docMk/>
            <pc:sldMk cId="1379414282" sldId="387"/>
            <ac:spMk id="4" creationId="{F36BF100-7613-D2C9-5CE5-B55E7A789FF6}"/>
          </ac:spMkLst>
        </pc:spChg>
        <pc:spChg chg="add del mod">
          <ac:chgData name="sumaira imtiaz" userId="d3a26edc6d5a5db3" providerId="LiveId" clId="{D2365DC0-8A4F-4A5E-8993-748297E456B2}" dt="2026-02-13T10:55:48.655" v="3" actId="26606"/>
          <ac:spMkLst>
            <pc:docMk/>
            <pc:sldMk cId="1379414282" sldId="387"/>
            <ac:spMk id="10" creationId="{7B4DC27F-E0DA-6C26-D5F2-EFCD9904E45B}"/>
          </ac:spMkLst>
        </pc:spChg>
        <pc:spChg chg="add del mod">
          <ac:chgData name="sumaira imtiaz" userId="d3a26edc6d5a5db3" providerId="LiveId" clId="{D2365DC0-8A4F-4A5E-8993-748297E456B2}" dt="2026-02-13T10:55:29.356" v="2" actId="26606"/>
          <ac:spMkLst>
            <pc:docMk/>
            <pc:sldMk cId="1379414282" sldId="387"/>
            <ac:spMk id="15" creationId="{9500D711-61FE-D10E-E578-814BB9D1BAE8}"/>
          </ac:spMkLst>
        </pc:spChg>
        <pc:graphicFrameChg chg="add del mod modGraphic">
          <ac:chgData name="sumaira imtiaz" userId="d3a26edc6d5a5db3" providerId="LiveId" clId="{D2365DC0-8A4F-4A5E-8993-748297E456B2}" dt="2026-02-13T10:55:48.655" v="3" actId="26606"/>
          <ac:graphicFrameMkLst>
            <pc:docMk/>
            <pc:sldMk cId="1379414282" sldId="387"/>
            <ac:graphicFrameMk id="6" creationId="{17BEA151-DB4C-93CD-E785-AD347F73C195}"/>
          </ac:graphicFrameMkLst>
        </pc:graphicFrameChg>
      </pc:sldChg>
      <pc:sldChg chg="addSp delSp modSp new mod modClrScheme chgLayout">
        <pc:chgData name="sumaira imtiaz" userId="d3a26edc6d5a5db3" providerId="LiveId" clId="{D2365DC0-8A4F-4A5E-8993-748297E456B2}" dt="2026-02-14T15:02:12.871" v="4471" actId="255"/>
        <pc:sldMkLst>
          <pc:docMk/>
          <pc:sldMk cId="2818234172" sldId="388"/>
        </pc:sldMkLst>
        <pc:spChg chg="mod">
          <ac:chgData name="sumaira imtiaz" userId="d3a26edc6d5a5db3" providerId="LiveId" clId="{D2365DC0-8A4F-4A5E-8993-748297E456B2}" dt="2026-02-14T15:01:17.337" v="4468" actId="26606"/>
          <ac:spMkLst>
            <pc:docMk/>
            <pc:sldMk cId="2818234172" sldId="388"/>
            <ac:spMk id="2" creationId="{5124F27C-488E-B4AC-B3CF-F5868B1196B9}"/>
          </ac:spMkLst>
        </pc:spChg>
        <pc:spChg chg="del">
          <ac:chgData name="sumaira imtiaz" userId="d3a26edc6d5a5db3" providerId="LiveId" clId="{D2365DC0-8A4F-4A5E-8993-748297E456B2}" dt="2026-02-14T14:42:22.021" v="4396" actId="26606"/>
          <ac:spMkLst>
            <pc:docMk/>
            <pc:sldMk cId="2818234172" sldId="388"/>
            <ac:spMk id="3" creationId="{D736FEA5-FCF7-5CCD-BE17-4F8218BF0AA6}"/>
          </ac:spMkLst>
        </pc:spChg>
        <pc:spChg chg="del">
          <ac:chgData name="sumaira imtiaz" userId="d3a26edc6d5a5db3" providerId="LiveId" clId="{D2365DC0-8A4F-4A5E-8993-748297E456B2}" dt="2026-02-14T14:42:22.021" v="4396" actId="26606"/>
          <ac:spMkLst>
            <pc:docMk/>
            <pc:sldMk cId="2818234172" sldId="388"/>
            <ac:spMk id="4" creationId="{0C1FA70D-B21B-F9DA-F628-95FD47F31081}"/>
          </ac:spMkLst>
        </pc:spChg>
        <pc:spChg chg="mod">
          <ac:chgData name="sumaira imtiaz" userId="d3a26edc6d5a5db3" providerId="LiveId" clId="{D2365DC0-8A4F-4A5E-8993-748297E456B2}" dt="2026-02-14T15:01:17.337" v="4468" actId="26606"/>
          <ac:spMkLst>
            <pc:docMk/>
            <pc:sldMk cId="2818234172" sldId="388"/>
            <ac:spMk id="5" creationId="{C3EC6B50-BFB5-06DA-9092-18C487746A7B}"/>
          </ac:spMkLst>
        </pc:spChg>
        <pc:spChg chg="add mod ord">
          <ac:chgData name="sumaira imtiaz" userId="d3a26edc6d5a5db3" providerId="LiveId" clId="{D2365DC0-8A4F-4A5E-8993-748297E456B2}" dt="2026-02-14T15:02:12.871" v="4471" actId="255"/>
          <ac:spMkLst>
            <pc:docMk/>
            <pc:sldMk cId="2818234172" sldId="388"/>
            <ac:spMk id="7" creationId="{5EF3F279-D0FA-5CB8-807B-79881AC10645}"/>
          </ac:spMkLst>
        </pc:spChg>
        <pc:spChg chg="add del mod">
          <ac:chgData name="sumaira imtiaz" userId="d3a26edc6d5a5db3" providerId="LiveId" clId="{D2365DC0-8A4F-4A5E-8993-748297E456B2}" dt="2026-02-14T14:50:35.610" v="4435" actId="21"/>
          <ac:spMkLst>
            <pc:docMk/>
            <pc:sldMk cId="2818234172" sldId="388"/>
            <ac:spMk id="11" creationId="{6CEE08CC-73D9-A661-85B9-46F45CD10010}"/>
          </ac:spMkLst>
        </pc:spChg>
        <pc:spChg chg="add del mod">
          <ac:chgData name="sumaira imtiaz" userId="d3a26edc6d5a5db3" providerId="LiveId" clId="{D2365DC0-8A4F-4A5E-8993-748297E456B2}" dt="2026-02-14T14:45:53.081" v="4409" actId="26606"/>
          <ac:spMkLst>
            <pc:docMk/>
            <pc:sldMk cId="2818234172" sldId="388"/>
            <ac:spMk id="14" creationId="{5ABC887D-CDF2-7E29-1DB9-1166AD38D685}"/>
          </ac:spMkLst>
        </pc:spChg>
        <pc:graphicFrameChg chg="add del mod ord modGraphic">
          <ac:chgData name="sumaira imtiaz" userId="d3a26edc6d5a5db3" providerId="LiveId" clId="{D2365DC0-8A4F-4A5E-8993-748297E456B2}" dt="2026-02-14T14:50:09.013" v="4434" actId="3680"/>
          <ac:graphicFrameMkLst>
            <pc:docMk/>
            <pc:sldMk cId="2818234172" sldId="388"/>
            <ac:graphicFrameMk id="6" creationId="{0FBF3504-AD96-2D94-4A1F-FC6ADFD38D57}"/>
          </ac:graphicFrameMkLst>
        </pc:graphicFrameChg>
        <pc:graphicFrameChg chg="add mod ord modGraphic">
          <ac:chgData name="sumaira imtiaz" userId="d3a26edc6d5a5db3" providerId="LiveId" clId="{D2365DC0-8A4F-4A5E-8993-748297E456B2}" dt="2026-02-14T15:01:17.337" v="4468" actId="26606"/>
          <ac:graphicFrameMkLst>
            <pc:docMk/>
            <pc:sldMk cId="2818234172" sldId="388"/>
            <ac:graphicFrameMk id="9" creationId="{E5D24175-BBCC-10B8-A021-993C4FB214B4}"/>
          </ac:graphicFrameMkLst>
        </pc:graphicFrameChg>
      </pc:sldChg>
      <pc:sldChg chg="addSp delSp modSp new del mod modClrScheme chgLayout">
        <pc:chgData name="sumaira imtiaz" userId="d3a26edc6d5a5db3" providerId="LiveId" clId="{D2365DC0-8A4F-4A5E-8993-748297E456B2}" dt="2026-02-14T15:49:00.263" v="4680" actId="2696"/>
        <pc:sldMkLst>
          <pc:docMk/>
          <pc:sldMk cId="1229417499" sldId="389"/>
        </pc:sldMkLst>
        <pc:spChg chg="mod">
          <ac:chgData name="sumaira imtiaz" userId="d3a26edc6d5a5db3" providerId="LiveId" clId="{D2365DC0-8A4F-4A5E-8993-748297E456B2}" dt="2026-02-14T15:47:11.110" v="4665" actId="21"/>
          <ac:spMkLst>
            <pc:docMk/>
            <pc:sldMk cId="1229417499" sldId="389"/>
            <ac:spMk id="2" creationId="{D128BCD0-0194-FF9E-D0C8-A1A8F6D06D35}"/>
          </ac:spMkLst>
        </pc:spChg>
        <pc:spChg chg="add del mod">
          <ac:chgData name="sumaira imtiaz" userId="d3a26edc6d5a5db3" providerId="LiveId" clId="{D2365DC0-8A4F-4A5E-8993-748297E456B2}" dt="2026-02-14T15:48:13.332" v="4672"/>
          <ac:spMkLst>
            <pc:docMk/>
            <pc:sldMk cId="1229417499" sldId="389"/>
            <ac:spMk id="3" creationId="{2B6CEB71-0765-2556-DA34-C1B9DF67EA13}"/>
          </ac:spMkLst>
        </pc:spChg>
        <pc:spChg chg="add del mod">
          <ac:chgData name="sumaira imtiaz" userId="d3a26edc6d5a5db3" providerId="LiveId" clId="{D2365DC0-8A4F-4A5E-8993-748297E456B2}" dt="2026-02-14T15:05:27.187" v="4479" actId="26606"/>
          <ac:spMkLst>
            <pc:docMk/>
            <pc:sldMk cId="1229417499" sldId="389"/>
            <ac:spMk id="7" creationId="{B72DC520-0465-BA43-3ADF-84BD4ADE293D}"/>
          </ac:spMkLst>
        </pc:spChg>
        <pc:spChg chg="add del mod">
          <ac:chgData name="sumaira imtiaz" userId="d3a26edc6d5a5db3" providerId="LiveId" clId="{D2365DC0-8A4F-4A5E-8993-748297E456B2}" dt="2026-02-14T15:05:37.959" v="4481" actId="26606"/>
          <ac:spMkLst>
            <pc:docMk/>
            <pc:sldMk cId="1229417499" sldId="389"/>
            <ac:spMk id="8" creationId="{93B56B0D-A22A-5D7A-C5D6-D4E798C657CD}"/>
          </ac:spMkLst>
        </pc:spChg>
        <pc:spChg chg="add del mod">
          <ac:chgData name="sumaira imtiaz" userId="d3a26edc6d5a5db3" providerId="LiveId" clId="{D2365DC0-8A4F-4A5E-8993-748297E456B2}" dt="2026-02-14T15:05:37.959" v="4481" actId="26606"/>
          <ac:spMkLst>
            <pc:docMk/>
            <pc:sldMk cId="1229417499" sldId="389"/>
            <ac:spMk id="10" creationId="{D5D569EC-9B61-C251-053C-727B6E383F3F}"/>
          </ac:spMkLst>
        </pc:spChg>
        <pc:spChg chg="add del mod">
          <ac:chgData name="sumaira imtiaz" userId="d3a26edc6d5a5db3" providerId="LiveId" clId="{D2365DC0-8A4F-4A5E-8993-748297E456B2}" dt="2026-02-14T15:07:09.706" v="4495" actId="26606"/>
          <ac:spMkLst>
            <pc:docMk/>
            <pc:sldMk cId="1229417499" sldId="389"/>
            <ac:spMk id="12" creationId="{B72DC520-0465-BA43-3ADF-84BD4ADE293D}"/>
          </ac:spMkLst>
        </pc:spChg>
        <pc:picChg chg="add del">
          <ac:chgData name="sumaira imtiaz" userId="d3a26edc6d5a5db3" providerId="LiveId" clId="{D2365DC0-8A4F-4A5E-8993-748297E456B2}" dt="2026-02-14T15:05:37.959" v="4481" actId="26606"/>
          <ac:picMkLst>
            <pc:docMk/>
            <pc:sldMk cId="1229417499" sldId="389"/>
            <ac:picMk id="4" creationId="{EB9F8BA1-8021-B427-F09F-0BC9F7AAC4B5}"/>
          </ac:picMkLst>
        </pc:picChg>
      </pc:sldChg>
      <pc:sldChg chg="modSp new del mod">
        <pc:chgData name="sumaira imtiaz" userId="d3a26edc6d5a5db3" providerId="LiveId" clId="{D2365DC0-8A4F-4A5E-8993-748297E456B2}" dt="2026-02-14T15:28:29.455" v="4583" actId="680"/>
        <pc:sldMkLst>
          <pc:docMk/>
          <pc:sldMk cId="515233411" sldId="390"/>
        </pc:sldMkLst>
        <pc:spChg chg="mod">
          <ac:chgData name="sumaira imtiaz" userId="d3a26edc6d5a5db3" providerId="LiveId" clId="{D2365DC0-8A4F-4A5E-8993-748297E456B2}" dt="2026-02-14T15:28:28.911" v="4582" actId="255"/>
          <ac:spMkLst>
            <pc:docMk/>
            <pc:sldMk cId="515233411" sldId="390"/>
            <ac:spMk id="2" creationId="{BA54F8B8-723A-1D2F-053A-FF2B2B42BE91}"/>
          </ac:spMkLst>
        </pc:spChg>
      </pc:sldChg>
      <pc:sldChg chg="addSp delSp modSp add mod">
        <pc:chgData name="sumaira imtiaz" userId="d3a26edc6d5a5db3" providerId="LiveId" clId="{D2365DC0-8A4F-4A5E-8993-748297E456B2}" dt="2026-02-14T16:01:10.535" v="4776" actId="790"/>
        <pc:sldMkLst>
          <pc:docMk/>
          <pc:sldMk cId="696692115" sldId="390"/>
        </pc:sldMkLst>
        <pc:spChg chg="mod">
          <ac:chgData name="sumaira imtiaz" userId="d3a26edc6d5a5db3" providerId="LiveId" clId="{D2365DC0-8A4F-4A5E-8993-748297E456B2}" dt="2026-02-14T15:45:07.059" v="4652" actId="20577"/>
          <ac:spMkLst>
            <pc:docMk/>
            <pc:sldMk cId="696692115" sldId="390"/>
            <ac:spMk id="2" creationId="{9085254F-C314-AB57-C86C-BF352C792A67}"/>
          </ac:spMkLst>
        </pc:spChg>
        <pc:spChg chg="add mod">
          <ac:chgData name="sumaira imtiaz" userId="d3a26edc6d5a5db3" providerId="LiveId" clId="{D2365DC0-8A4F-4A5E-8993-748297E456B2}" dt="2026-02-14T15:31:23.855" v="4594"/>
          <ac:spMkLst>
            <pc:docMk/>
            <pc:sldMk cId="696692115" sldId="390"/>
            <ac:spMk id="3" creationId="{CBCA2E61-D9DB-0C0F-8254-0FFCDB67D73E}"/>
          </ac:spMkLst>
        </pc:spChg>
        <pc:spChg chg="add del mod">
          <ac:chgData name="sumaira imtiaz" userId="d3a26edc6d5a5db3" providerId="LiveId" clId="{D2365DC0-8A4F-4A5E-8993-748297E456B2}" dt="2026-02-14T16:01:10.535" v="4776" actId="790"/>
          <ac:spMkLst>
            <pc:docMk/>
            <pc:sldMk cId="696692115" sldId="390"/>
            <ac:spMk id="4" creationId="{394DBBAA-73A3-F5B6-08A3-7B85E71FF1C2}"/>
          </ac:spMkLst>
        </pc:spChg>
        <pc:spChg chg="add del mod">
          <ac:chgData name="sumaira imtiaz" userId="d3a26edc6d5a5db3" providerId="LiveId" clId="{D2365DC0-8A4F-4A5E-8993-748297E456B2}" dt="2026-02-14T15:42:02.372" v="4631" actId="21"/>
          <ac:spMkLst>
            <pc:docMk/>
            <pc:sldMk cId="696692115" sldId="390"/>
            <ac:spMk id="6" creationId="{3EB57AD9-4FB5-26BD-7834-CB7223794B20}"/>
          </ac:spMkLst>
        </pc:spChg>
        <pc:picChg chg="add">
          <ac:chgData name="sumaira imtiaz" userId="d3a26edc6d5a5db3" providerId="LiveId" clId="{D2365DC0-8A4F-4A5E-8993-748297E456B2}" dt="2026-02-14T15:31:36.672" v="4595"/>
          <ac:picMkLst>
            <pc:docMk/>
            <pc:sldMk cId="696692115" sldId="390"/>
            <ac:picMk id="5" creationId="{2754677D-791A-7C80-1E07-99763A4D01DD}"/>
          </ac:picMkLst>
        </pc:picChg>
      </pc:sldChg>
      <pc:sldChg chg="delSp modSp add mod">
        <pc:chgData name="sumaira imtiaz" userId="d3a26edc6d5a5db3" providerId="LiveId" clId="{D2365DC0-8A4F-4A5E-8993-748297E456B2}" dt="2026-02-14T16:00:25.821" v="4774" actId="790"/>
        <pc:sldMkLst>
          <pc:docMk/>
          <pc:sldMk cId="3954290527" sldId="391"/>
        </pc:sldMkLst>
        <pc:spChg chg="mod">
          <ac:chgData name="sumaira imtiaz" userId="d3a26edc6d5a5db3" providerId="LiveId" clId="{D2365DC0-8A4F-4A5E-8993-748297E456B2}" dt="2026-02-14T15:45:19.648" v="4656" actId="20577"/>
          <ac:spMkLst>
            <pc:docMk/>
            <pc:sldMk cId="3954290527" sldId="391"/>
            <ac:spMk id="2" creationId="{8883CA24-0526-32DC-0BFE-D41AA5162D42}"/>
          </ac:spMkLst>
        </pc:spChg>
        <pc:spChg chg="del mod">
          <ac:chgData name="sumaira imtiaz" userId="d3a26edc6d5a5db3" providerId="LiveId" clId="{D2365DC0-8A4F-4A5E-8993-748297E456B2}" dt="2026-02-14T15:41:48.645" v="4629" actId="21"/>
          <ac:spMkLst>
            <pc:docMk/>
            <pc:sldMk cId="3954290527" sldId="391"/>
            <ac:spMk id="4" creationId="{15E1F56C-6D1F-5E13-99F7-80013E53E8CE}"/>
          </ac:spMkLst>
        </pc:spChg>
        <pc:spChg chg="mod">
          <ac:chgData name="sumaira imtiaz" userId="d3a26edc6d5a5db3" providerId="LiveId" clId="{D2365DC0-8A4F-4A5E-8993-748297E456B2}" dt="2026-02-14T16:00:25.821" v="4774" actId="790"/>
          <ac:spMkLst>
            <pc:docMk/>
            <pc:sldMk cId="3954290527" sldId="391"/>
            <ac:spMk id="6" creationId="{1DBEB529-B1B3-C5C0-64D7-BC897D0F413A}"/>
          </ac:spMkLst>
        </pc:spChg>
      </pc:sldChg>
      <pc:sldChg chg="delSp modSp add mod">
        <pc:chgData name="sumaira imtiaz" userId="d3a26edc6d5a5db3" providerId="LiveId" clId="{D2365DC0-8A4F-4A5E-8993-748297E456B2}" dt="2026-02-14T15:54:26.219" v="4771" actId="20577"/>
        <pc:sldMkLst>
          <pc:docMk/>
          <pc:sldMk cId="2846916522" sldId="392"/>
        </pc:sldMkLst>
        <pc:spChg chg="mod">
          <ac:chgData name="sumaira imtiaz" userId="d3a26edc6d5a5db3" providerId="LiveId" clId="{D2365DC0-8A4F-4A5E-8993-748297E456B2}" dt="2026-02-14T15:47:21.854" v="4666"/>
          <ac:spMkLst>
            <pc:docMk/>
            <pc:sldMk cId="2846916522" sldId="392"/>
            <ac:spMk id="2" creationId="{4477D806-304B-DED5-F047-46F9BF56665A}"/>
          </ac:spMkLst>
        </pc:spChg>
        <pc:spChg chg="mod">
          <ac:chgData name="sumaira imtiaz" userId="d3a26edc6d5a5db3" providerId="LiveId" clId="{D2365DC0-8A4F-4A5E-8993-748297E456B2}" dt="2026-02-14T15:54:26.219" v="4771" actId="20577"/>
          <ac:spMkLst>
            <pc:docMk/>
            <pc:sldMk cId="2846916522" sldId="392"/>
            <ac:spMk id="3" creationId="{39B12A9C-0A2C-672A-B4AC-A81957104A22}"/>
          </ac:spMkLst>
        </pc:spChg>
        <pc:spChg chg="del mod">
          <ac:chgData name="sumaira imtiaz" userId="d3a26edc6d5a5db3" providerId="LiveId" clId="{D2365DC0-8A4F-4A5E-8993-748297E456B2}" dt="2026-02-14T15:47:50.352" v="4669" actId="21"/>
          <ac:spMkLst>
            <pc:docMk/>
            <pc:sldMk cId="2846916522" sldId="392"/>
            <ac:spMk id="4" creationId="{2F0427DC-0AAA-8F7F-CB73-6336E7CE3ABC}"/>
          </ac:spMkLst>
        </pc:spChg>
      </pc:sldChg>
      <pc:sldMasterChg chg="modSldLayout">
        <pc:chgData name="sumaira imtiaz" userId="d3a26edc6d5a5db3" providerId="LiveId" clId="{D2365DC0-8A4F-4A5E-8993-748297E456B2}" dt="2026-02-14T16:28:29.246" v="4830"/>
        <pc:sldMasterMkLst>
          <pc:docMk/>
          <pc:sldMasterMk cId="1955693199" sldId="2147483648"/>
        </pc:sldMasterMkLst>
        <pc:sldLayoutChg chg="modSp mod">
          <pc:chgData name="sumaira imtiaz" userId="d3a26edc6d5a5db3" providerId="LiveId" clId="{D2365DC0-8A4F-4A5E-8993-748297E456B2}" dt="2026-02-14T16:27:23.599" v="4821" actId="1076"/>
          <pc:sldLayoutMkLst>
            <pc:docMk/>
            <pc:sldMasterMk cId="1955693199" sldId="2147483648"/>
            <pc:sldLayoutMk cId="3633082644" sldId="2147483670"/>
          </pc:sldLayoutMkLst>
          <pc:spChg chg="mod">
            <ac:chgData name="sumaira imtiaz" userId="d3a26edc6d5a5db3" providerId="LiveId" clId="{D2365DC0-8A4F-4A5E-8993-748297E456B2}" dt="2026-02-14T16:27:23.599" v="4821" actId="1076"/>
            <ac:spMkLst>
              <pc:docMk/>
              <pc:sldMasterMk cId="1955693199" sldId="2147483648"/>
              <pc:sldLayoutMk cId="3633082644" sldId="2147483670"/>
              <ac:spMk id="3" creationId="{7123B0D0-B01D-0BB0-6127-A878BE49D18E}"/>
            </ac:spMkLst>
          </pc:spChg>
        </pc:sldLayoutChg>
        <pc:sldLayoutChg chg="modSp mod">
          <pc:chgData name="sumaira imtiaz" userId="d3a26edc6d5a5db3" providerId="LiveId" clId="{D2365DC0-8A4F-4A5E-8993-748297E456B2}" dt="2026-02-14T16:12:57.871" v="4779" actId="1076"/>
          <pc:sldLayoutMkLst>
            <pc:docMk/>
            <pc:sldMasterMk cId="1955693199" sldId="2147483648"/>
            <pc:sldLayoutMk cId="1028026706" sldId="2147483674"/>
          </pc:sldLayoutMkLst>
          <pc:spChg chg="mod">
            <ac:chgData name="sumaira imtiaz" userId="d3a26edc6d5a5db3" providerId="LiveId" clId="{D2365DC0-8A4F-4A5E-8993-748297E456B2}" dt="2026-02-14T16:12:57.871" v="4779" actId="1076"/>
            <ac:spMkLst>
              <pc:docMk/>
              <pc:sldMasterMk cId="1955693199" sldId="2147483648"/>
              <pc:sldLayoutMk cId="1028026706" sldId="2147483674"/>
              <ac:spMk id="16" creationId="{68477A85-1CCD-1BF5-8FF0-11B80AE2F6FC}"/>
            </ac:spMkLst>
          </pc:spChg>
        </pc:sldLayoutChg>
        <pc:sldLayoutChg chg="addSp delSp modSp mod">
          <pc:chgData name="sumaira imtiaz" userId="d3a26edc6d5a5db3" providerId="LiveId" clId="{D2365DC0-8A4F-4A5E-8993-748297E456B2}" dt="2026-02-14T16:28:29.246" v="4830"/>
          <pc:sldLayoutMkLst>
            <pc:docMk/>
            <pc:sldMasterMk cId="1955693199" sldId="2147483648"/>
            <pc:sldLayoutMk cId="966222750" sldId="2147483676"/>
          </pc:sldLayoutMkLst>
          <pc:spChg chg="mod">
            <ac:chgData name="sumaira imtiaz" userId="d3a26edc6d5a5db3" providerId="LiveId" clId="{D2365DC0-8A4F-4A5E-8993-748297E456B2}" dt="2026-02-14T16:26:40.608" v="4817" actId="1076"/>
            <ac:spMkLst>
              <pc:docMk/>
              <pc:sldMasterMk cId="1955693199" sldId="2147483648"/>
              <pc:sldLayoutMk cId="966222750" sldId="2147483676"/>
              <ac:spMk id="3" creationId="{B3A7247A-846A-F316-B494-69B42CBF34DD}"/>
            </ac:spMkLst>
          </pc:spChg>
          <pc:spChg chg="add del mod">
            <ac:chgData name="sumaira imtiaz" userId="d3a26edc6d5a5db3" providerId="LiveId" clId="{D2365DC0-8A4F-4A5E-8993-748297E456B2}" dt="2026-02-14T16:28:29.246" v="4830"/>
            <ac:spMkLst>
              <pc:docMk/>
              <pc:sldMasterMk cId="1955693199" sldId="2147483648"/>
              <pc:sldLayoutMk cId="966222750" sldId="2147483676"/>
              <ac:spMk id="6" creationId="{D8FA50CD-4B83-743B-B21A-E6233D2D8BE2}"/>
            </ac:spMkLst>
          </pc:spChg>
          <pc:spChg chg="add mod">
            <ac:chgData name="sumaira imtiaz" userId="d3a26edc6d5a5db3" providerId="LiveId" clId="{D2365DC0-8A4F-4A5E-8993-748297E456B2}" dt="2026-02-14T16:20:44.358" v="4796"/>
            <ac:spMkLst>
              <pc:docMk/>
              <pc:sldMasterMk cId="1955693199" sldId="2147483648"/>
              <pc:sldLayoutMk cId="966222750" sldId="2147483676"/>
              <ac:spMk id="7" creationId="{71E7A48E-B396-63D0-3877-F512F9A86752}"/>
            </ac:spMkLst>
          </pc:spChg>
          <pc:spChg chg="add mod">
            <ac:chgData name="sumaira imtiaz" userId="d3a26edc6d5a5db3" providerId="LiveId" clId="{D2365DC0-8A4F-4A5E-8993-748297E456B2}" dt="2026-02-14T16:20:44.358" v="4796"/>
            <ac:spMkLst>
              <pc:docMk/>
              <pc:sldMasterMk cId="1955693199" sldId="2147483648"/>
              <pc:sldLayoutMk cId="966222750" sldId="2147483676"/>
              <ac:spMk id="8" creationId="{101C5D70-0474-637D-94F5-31689B4F9ADF}"/>
            </ac:spMkLst>
          </pc:spChg>
          <pc:spChg chg="add mod">
            <ac:chgData name="sumaira imtiaz" userId="d3a26edc6d5a5db3" providerId="LiveId" clId="{D2365DC0-8A4F-4A5E-8993-748297E456B2}" dt="2026-02-14T16:28:24.753" v="4828" actId="1076"/>
            <ac:spMkLst>
              <pc:docMk/>
              <pc:sldMasterMk cId="1955693199" sldId="2147483648"/>
              <pc:sldLayoutMk cId="966222750" sldId="2147483676"/>
              <ac:spMk id="13" creationId="{ED54BA75-5423-DC97-96D7-A24DFBFD64BF}"/>
            </ac:spMkLst>
          </pc:spChg>
          <pc:spChg chg="add del">
            <ac:chgData name="sumaira imtiaz" userId="d3a26edc6d5a5db3" providerId="LiveId" clId="{D2365DC0-8A4F-4A5E-8993-748297E456B2}" dt="2026-02-14T16:28:29.246" v="4830"/>
            <ac:spMkLst>
              <pc:docMk/>
              <pc:sldMasterMk cId="1955693199" sldId="2147483648"/>
              <pc:sldLayoutMk cId="966222750" sldId="2147483676"/>
              <ac:spMk id="15" creationId="{B02A6961-FD29-3446-6A70-B0D4EE5D14C5}"/>
            </ac:spMkLst>
          </pc:spChg>
          <pc:spChg chg="add del mod">
            <ac:chgData name="sumaira imtiaz" userId="d3a26edc6d5a5db3" providerId="LiveId" clId="{D2365DC0-8A4F-4A5E-8993-748297E456B2}" dt="2026-02-14T16:28:29.246" v="4830"/>
            <ac:spMkLst>
              <pc:docMk/>
              <pc:sldMasterMk cId="1955693199" sldId="2147483648"/>
              <pc:sldLayoutMk cId="966222750" sldId="2147483676"/>
              <ac:spMk id="16" creationId="{68477A85-1CCD-1BF5-8FF0-11B80AE2F6FC}"/>
            </ac:spMkLst>
          </pc:spChg>
          <pc:spChg chg="mod">
            <ac:chgData name="sumaira imtiaz" userId="d3a26edc6d5a5db3" providerId="LiveId" clId="{D2365DC0-8A4F-4A5E-8993-748297E456B2}" dt="2026-02-14T16:25:55.291" v="4807" actId="1076"/>
            <ac:spMkLst>
              <pc:docMk/>
              <pc:sldMasterMk cId="1955693199" sldId="2147483648"/>
              <pc:sldLayoutMk cId="966222750" sldId="2147483676"/>
              <ac:spMk id="19" creationId="{39870F08-C2AE-9AF7-58DE-EEA8A48BEDA9}"/>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AD2639-E11C-46C8-8BFC-8FC1DA425BE0}"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F7FCB61F-D4D6-44E2-B860-89474FCA7101}">
      <dgm:prSet/>
      <dgm:spPr/>
      <dgm:t>
        <a:bodyPr/>
        <a:lstStyle/>
        <a:p>
          <a:r>
            <a:rPr lang="en-GB">
              <a:solidFill>
                <a:schemeClr val="bg1"/>
              </a:solidFill>
            </a:rPr>
            <a:t>Case Overview</a:t>
          </a:r>
          <a:endParaRPr lang="en-US">
            <a:solidFill>
              <a:schemeClr val="bg1"/>
            </a:solidFill>
          </a:endParaRPr>
        </a:p>
      </dgm:t>
    </dgm:pt>
    <dgm:pt modelId="{D355C881-EC3A-43B0-9B97-BAF9BD67FA7A}" type="parTrans" cxnId="{6C0EEDC3-00BB-4347-91EA-BC9A2149916A}">
      <dgm:prSet/>
      <dgm:spPr/>
      <dgm:t>
        <a:bodyPr/>
        <a:lstStyle/>
        <a:p>
          <a:endParaRPr lang="en-US">
            <a:solidFill>
              <a:schemeClr val="bg1"/>
            </a:solidFill>
          </a:endParaRPr>
        </a:p>
      </dgm:t>
    </dgm:pt>
    <dgm:pt modelId="{8C51D1C7-74B3-4EE8-ADC7-5226D8D22D6E}" type="sibTrans" cxnId="{6C0EEDC3-00BB-4347-91EA-BC9A2149916A}">
      <dgm:prSet/>
      <dgm:spPr/>
      <dgm:t>
        <a:bodyPr/>
        <a:lstStyle/>
        <a:p>
          <a:endParaRPr lang="en-US">
            <a:solidFill>
              <a:schemeClr val="bg1"/>
            </a:solidFill>
          </a:endParaRPr>
        </a:p>
      </dgm:t>
    </dgm:pt>
    <dgm:pt modelId="{84DFB56E-F06C-4842-8510-76E378DC6445}">
      <dgm:prSet/>
      <dgm:spPr/>
      <dgm:t>
        <a:bodyPr/>
        <a:lstStyle/>
        <a:p>
          <a:r>
            <a:rPr lang="en-GB">
              <a:solidFill>
                <a:schemeClr val="bg1"/>
              </a:solidFill>
            </a:rPr>
            <a:t>Bowlby’s Attachment Theory</a:t>
          </a:r>
          <a:endParaRPr lang="en-US">
            <a:solidFill>
              <a:schemeClr val="bg1"/>
            </a:solidFill>
          </a:endParaRPr>
        </a:p>
      </dgm:t>
    </dgm:pt>
    <dgm:pt modelId="{A3D3D895-3C54-4630-9A32-3ADD136596BF}" type="parTrans" cxnId="{A0D06FAF-4F8D-4402-A65D-1232F3D2DB36}">
      <dgm:prSet/>
      <dgm:spPr/>
      <dgm:t>
        <a:bodyPr/>
        <a:lstStyle/>
        <a:p>
          <a:endParaRPr lang="en-US">
            <a:solidFill>
              <a:schemeClr val="bg1"/>
            </a:solidFill>
          </a:endParaRPr>
        </a:p>
      </dgm:t>
    </dgm:pt>
    <dgm:pt modelId="{C2F52679-0F9C-4EE0-96BD-29FAEF157CB6}" type="sibTrans" cxnId="{A0D06FAF-4F8D-4402-A65D-1232F3D2DB36}">
      <dgm:prSet/>
      <dgm:spPr/>
      <dgm:t>
        <a:bodyPr/>
        <a:lstStyle/>
        <a:p>
          <a:endParaRPr lang="en-US">
            <a:solidFill>
              <a:schemeClr val="bg1"/>
            </a:solidFill>
          </a:endParaRPr>
        </a:p>
      </dgm:t>
    </dgm:pt>
    <dgm:pt modelId="{5A80C932-C3D7-4D79-A90C-14AAD2507275}">
      <dgm:prSet/>
      <dgm:spPr/>
      <dgm:t>
        <a:bodyPr/>
        <a:lstStyle/>
        <a:p>
          <a:r>
            <a:rPr lang="en-GB" dirty="0">
              <a:solidFill>
                <a:schemeClr val="bg1"/>
              </a:solidFill>
            </a:rPr>
            <a:t>Impact on Jenny’s Adolescent Development</a:t>
          </a:r>
          <a:endParaRPr lang="en-US" dirty="0">
            <a:solidFill>
              <a:schemeClr val="bg1"/>
            </a:solidFill>
          </a:endParaRPr>
        </a:p>
      </dgm:t>
    </dgm:pt>
    <dgm:pt modelId="{077E318A-48A5-4E29-A89F-FFD26B8A8D3A}" type="parTrans" cxnId="{54366AB5-4B3E-4597-8900-99E16E9ED230}">
      <dgm:prSet/>
      <dgm:spPr/>
      <dgm:t>
        <a:bodyPr/>
        <a:lstStyle/>
        <a:p>
          <a:endParaRPr lang="en-US">
            <a:solidFill>
              <a:schemeClr val="bg1"/>
            </a:solidFill>
          </a:endParaRPr>
        </a:p>
      </dgm:t>
    </dgm:pt>
    <dgm:pt modelId="{EE12313F-6BE9-4207-8F7B-D5A51E9477DD}" type="sibTrans" cxnId="{54366AB5-4B3E-4597-8900-99E16E9ED230}">
      <dgm:prSet/>
      <dgm:spPr/>
      <dgm:t>
        <a:bodyPr/>
        <a:lstStyle/>
        <a:p>
          <a:endParaRPr lang="en-US">
            <a:solidFill>
              <a:schemeClr val="bg1"/>
            </a:solidFill>
          </a:endParaRPr>
        </a:p>
      </dgm:t>
    </dgm:pt>
    <dgm:pt modelId="{FDE33AC5-123E-44E3-82AD-1AE194DBE576}">
      <dgm:prSet/>
      <dgm:spPr/>
      <dgm:t>
        <a:bodyPr/>
        <a:lstStyle/>
        <a:p>
          <a:r>
            <a:rPr lang="en-GB">
              <a:solidFill>
                <a:schemeClr val="bg1"/>
              </a:solidFill>
            </a:rPr>
            <a:t>Comparison: Bowlby vs Erikson</a:t>
          </a:r>
          <a:endParaRPr lang="en-US">
            <a:solidFill>
              <a:schemeClr val="bg1"/>
            </a:solidFill>
          </a:endParaRPr>
        </a:p>
      </dgm:t>
    </dgm:pt>
    <dgm:pt modelId="{E30C6802-AA95-41BB-8C63-B76E7BE970BB}" type="parTrans" cxnId="{B90C7719-737D-4E3A-BFDD-01611F6F02BB}">
      <dgm:prSet/>
      <dgm:spPr/>
      <dgm:t>
        <a:bodyPr/>
        <a:lstStyle/>
        <a:p>
          <a:endParaRPr lang="en-US">
            <a:solidFill>
              <a:schemeClr val="bg1"/>
            </a:solidFill>
          </a:endParaRPr>
        </a:p>
      </dgm:t>
    </dgm:pt>
    <dgm:pt modelId="{B9015A0F-90F6-4551-A23F-56F1836C39DD}" type="sibTrans" cxnId="{B90C7719-737D-4E3A-BFDD-01611F6F02BB}">
      <dgm:prSet/>
      <dgm:spPr/>
      <dgm:t>
        <a:bodyPr/>
        <a:lstStyle/>
        <a:p>
          <a:endParaRPr lang="en-US">
            <a:solidFill>
              <a:schemeClr val="bg1"/>
            </a:solidFill>
          </a:endParaRPr>
        </a:p>
      </dgm:t>
    </dgm:pt>
    <dgm:pt modelId="{363A034E-57B7-438D-8031-E4306B64D19B}">
      <dgm:prSet/>
      <dgm:spPr/>
      <dgm:t>
        <a:bodyPr/>
        <a:lstStyle/>
        <a:p>
          <a:r>
            <a:rPr lang="en-GB">
              <a:solidFill>
                <a:schemeClr val="bg1"/>
              </a:solidFill>
            </a:rPr>
            <a:t>Nature vs Nurture </a:t>
          </a:r>
          <a:endParaRPr lang="en-US">
            <a:solidFill>
              <a:schemeClr val="bg1"/>
            </a:solidFill>
          </a:endParaRPr>
        </a:p>
      </dgm:t>
    </dgm:pt>
    <dgm:pt modelId="{C8AF9FB2-421E-4CBF-ABD4-C68DA85AB022}" type="parTrans" cxnId="{5F641427-5363-4BA0-87E4-F418DB816206}">
      <dgm:prSet/>
      <dgm:spPr/>
      <dgm:t>
        <a:bodyPr/>
        <a:lstStyle/>
        <a:p>
          <a:endParaRPr lang="en-US">
            <a:solidFill>
              <a:schemeClr val="bg1"/>
            </a:solidFill>
          </a:endParaRPr>
        </a:p>
      </dgm:t>
    </dgm:pt>
    <dgm:pt modelId="{3018FA54-F64B-4EFE-A9C1-9E066175A0B5}" type="sibTrans" cxnId="{5F641427-5363-4BA0-87E4-F418DB816206}">
      <dgm:prSet/>
      <dgm:spPr/>
      <dgm:t>
        <a:bodyPr/>
        <a:lstStyle/>
        <a:p>
          <a:endParaRPr lang="en-US">
            <a:solidFill>
              <a:schemeClr val="bg1"/>
            </a:solidFill>
          </a:endParaRPr>
        </a:p>
      </dgm:t>
    </dgm:pt>
    <dgm:pt modelId="{72A0731D-21BC-424F-9385-F23FF2C3B14D}">
      <dgm:prSet/>
      <dgm:spPr/>
      <dgm:t>
        <a:bodyPr/>
        <a:lstStyle/>
        <a:p>
          <a:r>
            <a:rPr lang="en-GB">
              <a:solidFill>
                <a:schemeClr val="bg1"/>
              </a:solidFill>
            </a:rPr>
            <a:t>Support Plan</a:t>
          </a:r>
          <a:endParaRPr lang="en-US">
            <a:solidFill>
              <a:schemeClr val="bg1"/>
            </a:solidFill>
          </a:endParaRPr>
        </a:p>
      </dgm:t>
    </dgm:pt>
    <dgm:pt modelId="{859B841B-DFB9-4018-8B46-BA85892E1945}" type="parTrans" cxnId="{48FFC49F-C12C-4F38-82B3-5D4D6FA1F4A0}">
      <dgm:prSet/>
      <dgm:spPr/>
      <dgm:t>
        <a:bodyPr/>
        <a:lstStyle/>
        <a:p>
          <a:endParaRPr lang="en-US">
            <a:solidFill>
              <a:schemeClr val="bg1"/>
            </a:solidFill>
          </a:endParaRPr>
        </a:p>
      </dgm:t>
    </dgm:pt>
    <dgm:pt modelId="{F655D54D-F846-4EC5-9491-ADC1B7902D05}" type="sibTrans" cxnId="{48FFC49F-C12C-4F38-82B3-5D4D6FA1F4A0}">
      <dgm:prSet/>
      <dgm:spPr/>
      <dgm:t>
        <a:bodyPr/>
        <a:lstStyle/>
        <a:p>
          <a:endParaRPr lang="en-US">
            <a:solidFill>
              <a:schemeClr val="bg1"/>
            </a:solidFill>
          </a:endParaRPr>
        </a:p>
      </dgm:t>
    </dgm:pt>
    <dgm:pt modelId="{875AF208-32A5-424E-91D6-DB784DEDDA80}">
      <dgm:prSet/>
      <dgm:spPr/>
      <dgm:t>
        <a:bodyPr/>
        <a:lstStyle/>
        <a:p>
          <a:r>
            <a:rPr lang="en-GB" dirty="0">
              <a:solidFill>
                <a:schemeClr val="bg1"/>
              </a:solidFill>
            </a:rPr>
            <a:t>Evaluation of Bowlby’s Theory</a:t>
          </a:r>
          <a:endParaRPr lang="en-US" dirty="0">
            <a:solidFill>
              <a:schemeClr val="bg1"/>
            </a:solidFill>
          </a:endParaRPr>
        </a:p>
      </dgm:t>
    </dgm:pt>
    <dgm:pt modelId="{A1117916-690F-4E96-803C-4FF4E39B33EC}" type="parTrans" cxnId="{51476674-9A3F-44D2-A32C-D2283FAB2AF8}">
      <dgm:prSet/>
      <dgm:spPr/>
      <dgm:t>
        <a:bodyPr/>
        <a:lstStyle/>
        <a:p>
          <a:endParaRPr lang="en-US">
            <a:solidFill>
              <a:schemeClr val="bg1"/>
            </a:solidFill>
          </a:endParaRPr>
        </a:p>
      </dgm:t>
    </dgm:pt>
    <dgm:pt modelId="{42ADDF80-50C2-483C-A581-9A49B4354DFC}" type="sibTrans" cxnId="{51476674-9A3F-44D2-A32C-D2283FAB2AF8}">
      <dgm:prSet/>
      <dgm:spPr/>
      <dgm:t>
        <a:bodyPr/>
        <a:lstStyle/>
        <a:p>
          <a:endParaRPr lang="en-US">
            <a:solidFill>
              <a:schemeClr val="bg1"/>
            </a:solidFill>
          </a:endParaRPr>
        </a:p>
      </dgm:t>
    </dgm:pt>
    <dgm:pt modelId="{9C7BFF01-5191-4192-9CB6-2583DD588B49}">
      <dgm:prSet/>
      <dgm:spPr/>
      <dgm:t>
        <a:bodyPr/>
        <a:lstStyle/>
        <a:p>
          <a:r>
            <a:rPr lang="en-GB">
              <a:solidFill>
                <a:schemeClr val="bg1"/>
              </a:solidFill>
            </a:rPr>
            <a:t>Conclusion</a:t>
          </a:r>
          <a:endParaRPr lang="en-US">
            <a:solidFill>
              <a:schemeClr val="bg1"/>
            </a:solidFill>
          </a:endParaRPr>
        </a:p>
      </dgm:t>
    </dgm:pt>
    <dgm:pt modelId="{044BC31E-5D89-4684-B515-B3A5C7B8286A}" type="parTrans" cxnId="{186DCB43-6FF5-4ACC-A854-619556AF0377}">
      <dgm:prSet/>
      <dgm:spPr/>
      <dgm:t>
        <a:bodyPr/>
        <a:lstStyle/>
        <a:p>
          <a:endParaRPr lang="en-US">
            <a:solidFill>
              <a:schemeClr val="bg1"/>
            </a:solidFill>
          </a:endParaRPr>
        </a:p>
      </dgm:t>
    </dgm:pt>
    <dgm:pt modelId="{781C3A5E-03CA-4C82-A31D-6CD03FF64773}" type="sibTrans" cxnId="{186DCB43-6FF5-4ACC-A854-619556AF0377}">
      <dgm:prSet/>
      <dgm:spPr/>
      <dgm:t>
        <a:bodyPr/>
        <a:lstStyle/>
        <a:p>
          <a:endParaRPr lang="en-US">
            <a:solidFill>
              <a:schemeClr val="bg1"/>
            </a:solidFill>
          </a:endParaRPr>
        </a:p>
      </dgm:t>
    </dgm:pt>
    <dgm:pt modelId="{14CE094E-4C38-4828-AAD2-36C2174D3D28}">
      <dgm:prSet/>
      <dgm:spPr/>
      <dgm:t>
        <a:bodyPr/>
        <a:lstStyle/>
        <a:p>
          <a:r>
            <a:rPr lang="en-GB">
              <a:solidFill>
                <a:schemeClr val="bg1"/>
              </a:solidFill>
            </a:rPr>
            <a:t>References</a:t>
          </a:r>
          <a:endParaRPr lang="en-US">
            <a:solidFill>
              <a:schemeClr val="bg1"/>
            </a:solidFill>
          </a:endParaRPr>
        </a:p>
      </dgm:t>
    </dgm:pt>
    <dgm:pt modelId="{ADD83591-AE30-460C-B7E9-B5F3AC920F9A}" type="parTrans" cxnId="{1224B3E0-F9CF-4FE8-AF1A-B230F3A58997}">
      <dgm:prSet/>
      <dgm:spPr/>
      <dgm:t>
        <a:bodyPr/>
        <a:lstStyle/>
        <a:p>
          <a:endParaRPr lang="en-US">
            <a:solidFill>
              <a:schemeClr val="bg1"/>
            </a:solidFill>
          </a:endParaRPr>
        </a:p>
      </dgm:t>
    </dgm:pt>
    <dgm:pt modelId="{253B2912-BFD7-45FA-806A-EE16B73D60F3}" type="sibTrans" cxnId="{1224B3E0-F9CF-4FE8-AF1A-B230F3A58997}">
      <dgm:prSet/>
      <dgm:spPr/>
      <dgm:t>
        <a:bodyPr/>
        <a:lstStyle/>
        <a:p>
          <a:endParaRPr lang="en-US">
            <a:solidFill>
              <a:schemeClr val="bg1"/>
            </a:solidFill>
          </a:endParaRPr>
        </a:p>
      </dgm:t>
    </dgm:pt>
    <dgm:pt modelId="{EB7659F9-1B6C-4D9C-958D-3E17B26BE07E}" type="pres">
      <dgm:prSet presAssocID="{26AD2639-E11C-46C8-8BFC-8FC1DA425BE0}" presName="vert0" presStyleCnt="0">
        <dgm:presLayoutVars>
          <dgm:dir/>
          <dgm:animOne val="branch"/>
          <dgm:animLvl val="lvl"/>
        </dgm:presLayoutVars>
      </dgm:prSet>
      <dgm:spPr/>
    </dgm:pt>
    <dgm:pt modelId="{0A8E5C1E-B1B1-45D8-A800-665F6695C11B}" type="pres">
      <dgm:prSet presAssocID="{F7FCB61F-D4D6-44E2-B860-89474FCA7101}" presName="thickLine" presStyleLbl="alignNode1" presStyleIdx="0" presStyleCnt="9"/>
      <dgm:spPr/>
    </dgm:pt>
    <dgm:pt modelId="{755BB693-E389-46C9-8FB7-F3538438BA59}" type="pres">
      <dgm:prSet presAssocID="{F7FCB61F-D4D6-44E2-B860-89474FCA7101}" presName="horz1" presStyleCnt="0"/>
      <dgm:spPr/>
    </dgm:pt>
    <dgm:pt modelId="{3CB071E8-ED79-45DB-B313-1A62332DA5F6}" type="pres">
      <dgm:prSet presAssocID="{F7FCB61F-D4D6-44E2-B860-89474FCA7101}" presName="tx1" presStyleLbl="revTx" presStyleIdx="0" presStyleCnt="9"/>
      <dgm:spPr/>
    </dgm:pt>
    <dgm:pt modelId="{B893EB74-7EB6-4286-9CF9-06E7CCA730A6}" type="pres">
      <dgm:prSet presAssocID="{F7FCB61F-D4D6-44E2-B860-89474FCA7101}" presName="vert1" presStyleCnt="0"/>
      <dgm:spPr/>
    </dgm:pt>
    <dgm:pt modelId="{1E9A5B62-4BBF-4D2C-A854-0834E3811325}" type="pres">
      <dgm:prSet presAssocID="{84DFB56E-F06C-4842-8510-76E378DC6445}" presName="thickLine" presStyleLbl="alignNode1" presStyleIdx="1" presStyleCnt="9"/>
      <dgm:spPr/>
    </dgm:pt>
    <dgm:pt modelId="{2D67CD17-B291-4814-A7A5-F896B5AB68B5}" type="pres">
      <dgm:prSet presAssocID="{84DFB56E-F06C-4842-8510-76E378DC6445}" presName="horz1" presStyleCnt="0"/>
      <dgm:spPr/>
    </dgm:pt>
    <dgm:pt modelId="{F3869348-AA0C-4AE1-8267-27CDC7CB8837}" type="pres">
      <dgm:prSet presAssocID="{84DFB56E-F06C-4842-8510-76E378DC6445}" presName="tx1" presStyleLbl="revTx" presStyleIdx="1" presStyleCnt="9"/>
      <dgm:spPr/>
    </dgm:pt>
    <dgm:pt modelId="{ACD7106E-4924-4595-9555-C0A58EAC905A}" type="pres">
      <dgm:prSet presAssocID="{84DFB56E-F06C-4842-8510-76E378DC6445}" presName="vert1" presStyleCnt="0"/>
      <dgm:spPr/>
    </dgm:pt>
    <dgm:pt modelId="{DE1C93BD-2DE2-4A5B-B052-39423B736FFD}" type="pres">
      <dgm:prSet presAssocID="{5A80C932-C3D7-4D79-A90C-14AAD2507275}" presName="thickLine" presStyleLbl="alignNode1" presStyleIdx="2" presStyleCnt="9"/>
      <dgm:spPr/>
    </dgm:pt>
    <dgm:pt modelId="{2DB7481F-ABD9-4272-8FD8-D0D094228855}" type="pres">
      <dgm:prSet presAssocID="{5A80C932-C3D7-4D79-A90C-14AAD2507275}" presName="horz1" presStyleCnt="0"/>
      <dgm:spPr/>
    </dgm:pt>
    <dgm:pt modelId="{4588950D-2958-4A2D-AA14-5743F50F9C12}" type="pres">
      <dgm:prSet presAssocID="{5A80C932-C3D7-4D79-A90C-14AAD2507275}" presName="tx1" presStyleLbl="revTx" presStyleIdx="2" presStyleCnt="9"/>
      <dgm:spPr/>
    </dgm:pt>
    <dgm:pt modelId="{D367999B-CAA4-47FB-AF15-143F2268AA55}" type="pres">
      <dgm:prSet presAssocID="{5A80C932-C3D7-4D79-A90C-14AAD2507275}" presName="vert1" presStyleCnt="0"/>
      <dgm:spPr/>
    </dgm:pt>
    <dgm:pt modelId="{BD471701-EF5C-4586-A7E1-EF5F252424FE}" type="pres">
      <dgm:prSet presAssocID="{FDE33AC5-123E-44E3-82AD-1AE194DBE576}" presName="thickLine" presStyleLbl="alignNode1" presStyleIdx="3" presStyleCnt="9"/>
      <dgm:spPr/>
    </dgm:pt>
    <dgm:pt modelId="{C1350971-B0E7-417E-863F-D29DB31388D6}" type="pres">
      <dgm:prSet presAssocID="{FDE33AC5-123E-44E3-82AD-1AE194DBE576}" presName="horz1" presStyleCnt="0"/>
      <dgm:spPr/>
    </dgm:pt>
    <dgm:pt modelId="{7254F469-0323-48AA-B2C6-DB759636BB68}" type="pres">
      <dgm:prSet presAssocID="{FDE33AC5-123E-44E3-82AD-1AE194DBE576}" presName="tx1" presStyleLbl="revTx" presStyleIdx="3" presStyleCnt="9"/>
      <dgm:spPr/>
    </dgm:pt>
    <dgm:pt modelId="{2216C3F6-7210-4580-AF6F-E745A23E68B6}" type="pres">
      <dgm:prSet presAssocID="{FDE33AC5-123E-44E3-82AD-1AE194DBE576}" presName="vert1" presStyleCnt="0"/>
      <dgm:spPr/>
    </dgm:pt>
    <dgm:pt modelId="{596320C7-C1D1-43FB-82C2-B196E55AAE7C}" type="pres">
      <dgm:prSet presAssocID="{363A034E-57B7-438D-8031-E4306B64D19B}" presName="thickLine" presStyleLbl="alignNode1" presStyleIdx="4" presStyleCnt="9"/>
      <dgm:spPr/>
    </dgm:pt>
    <dgm:pt modelId="{9F312453-E005-4EE0-9318-3FFD3023F1C4}" type="pres">
      <dgm:prSet presAssocID="{363A034E-57B7-438D-8031-E4306B64D19B}" presName="horz1" presStyleCnt="0"/>
      <dgm:spPr/>
    </dgm:pt>
    <dgm:pt modelId="{71AEF58C-345C-424F-81AE-A00C7A3DA4DD}" type="pres">
      <dgm:prSet presAssocID="{363A034E-57B7-438D-8031-E4306B64D19B}" presName="tx1" presStyleLbl="revTx" presStyleIdx="4" presStyleCnt="9"/>
      <dgm:spPr/>
    </dgm:pt>
    <dgm:pt modelId="{91035CC5-466F-43FD-884E-01DF02EAB1FA}" type="pres">
      <dgm:prSet presAssocID="{363A034E-57B7-438D-8031-E4306B64D19B}" presName="vert1" presStyleCnt="0"/>
      <dgm:spPr/>
    </dgm:pt>
    <dgm:pt modelId="{6F5ED67B-7DA5-4480-8FF1-5706B4D24317}" type="pres">
      <dgm:prSet presAssocID="{72A0731D-21BC-424F-9385-F23FF2C3B14D}" presName="thickLine" presStyleLbl="alignNode1" presStyleIdx="5" presStyleCnt="9"/>
      <dgm:spPr/>
    </dgm:pt>
    <dgm:pt modelId="{B2765312-3C6E-4D08-8605-B70E493B2C5A}" type="pres">
      <dgm:prSet presAssocID="{72A0731D-21BC-424F-9385-F23FF2C3B14D}" presName="horz1" presStyleCnt="0"/>
      <dgm:spPr/>
    </dgm:pt>
    <dgm:pt modelId="{97F6818B-623C-4FA0-B57E-83EF21F0B6C8}" type="pres">
      <dgm:prSet presAssocID="{72A0731D-21BC-424F-9385-F23FF2C3B14D}" presName="tx1" presStyleLbl="revTx" presStyleIdx="5" presStyleCnt="9"/>
      <dgm:spPr/>
    </dgm:pt>
    <dgm:pt modelId="{83A805BB-8554-4CF7-BE51-F29AF770E624}" type="pres">
      <dgm:prSet presAssocID="{72A0731D-21BC-424F-9385-F23FF2C3B14D}" presName="vert1" presStyleCnt="0"/>
      <dgm:spPr/>
    </dgm:pt>
    <dgm:pt modelId="{01627E2F-17BB-4691-9989-4E58824B0FA9}" type="pres">
      <dgm:prSet presAssocID="{875AF208-32A5-424E-91D6-DB784DEDDA80}" presName="thickLine" presStyleLbl="alignNode1" presStyleIdx="6" presStyleCnt="9"/>
      <dgm:spPr/>
    </dgm:pt>
    <dgm:pt modelId="{4325B3CE-F2C8-4B0C-BF76-E0B2C24C63AE}" type="pres">
      <dgm:prSet presAssocID="{875AF208-32A5-424E-91D6-DB784DEDDA80}" presName="horz1" presStyleCnt="0"/>
      <dgm:spPr/>
    </dgm:pt>
    <dgm:pt modelId="{CF851AF1-49EC-4A05-8565-8985DC4F578A}" type="pres">
      <dgm:prSet presAssocID="{875AF208-32A5-424E-91D6-DB784DEDDA80}" presName="tx1" presStyleLbl="revTx" presStyleIdx="6" presStyleCnt="9"/>
      <dgm:spPr/>
    </dgm:pt>
    <dgm:pt modelId="{BE74E766-B89B-43B5-8C76-4542D6DFF8A8}" type="pres">
      <dgm:prSet presAssocID="{875AF208-32A5-424E-91D6-DB784DEDDA80}" presName="vert1" presStyleCnt="0"/>
      <dgm:spPr/>
    </dgm:pt>
    <dgm:pt modelId="{F29E592C-486E-4BE1-B16C-6BC497D5B1BD}" type="pres">
      <dgm:prSet presAssocID="{9C7BFF01-5191-4192-9CB6-2583DD588B49}" presName="thickLine" presStyleLbl="alignNode1" presStyleIdx="7" presStyleCnt="9"/>
      <dgm:spPr/>
    </dgm:pt>
    <dgm:pt modelId="{D276BBFF-2C07-4862-B1F7-15139C4BA378}" type="pres">
      <dgm:prSet presAssocID="{9C7BFF01-5191-4192-9CB6-2583DD588B49}" presName="horz1" presStyleCnt="0"/>
      <dgm:spPr/>
    </dgm:pt>
    <dgm:pt modelId="{71CC039D-D81A-480F-9096-999D8352E070}" type="pres">
      <dgm:prSet presAssocID="{9C7BFF01-5191-4192-9CB6-2583DD588B49}" presName="tx1" presStyleLbl="revTx" presStyleIdx="7" presStyleCnt="9"/>
      <dgm:spPr/>
    </dgm:pt>
    <dgm:pt modelId="{06B0A5FB-E775-4795-9C06-889D797DB579}" type="pres">
      <dgm:prSet presAssocID="{9C7BFF01-5191-4192-9CB6-2583DD588B49}" presName="vert1" presStyleCnt="0"/>
      <dgm:spPr/>
    </dgm:pt>
    <dgm:pt modelId="{F54EB310-B68C-410D-9BCA-405C1CCACB59}" type="pres">
      <dgm:prSet presAssocID="{14CE094E-4C38-4828-AAD2-36C2174D3D28}" presName="thickLine" presStyleLbl="alignNode1" presStyleIdx="8" presStyleCnt="9"/>
      <dgm:spPr/>
    </dgm:pt>
    <dgm:pt modelId="{B3CF1EBC-8298-4DC2-93F9-4BAA382E159B}" type="pres">
      <dgm:prSet presAssocID="{14CE094E-4C38-4828-AAD2-36C2174D3D28}" presName="horz1" presStyleCnt="0"/>
      <dgm:spPr/>
    </dgm:pt>
    <dgm:pt modelId="{F0C0E9ED-E7BC-45AC-B4E7-F3817C5F3894}" type="pres">
      <dgm:prSet presAssocID="{14CE094E-4C38-4828-AAD2-36C2174D3D28}" presName="tx1" presStyleLbl="revTx" presStyleIdx="8" presStyleCnt="9"/>
      <dgm:spPr/>
    </dgm:pt>
    <dgm:pt modelId="{9F60904D-1141-4678-9622-3C056D3BB9DA}" type="pres">
      <dgm:prSet presAssocID="{14CE094E-4C38-4828-AAD2-36C2174D3D28}" presName="vert1" presStyleCnt="0"/>
      <dgm:spPr/>
    </dgm:pt>
  </dgm:ptLst>
  <dgm:cxnLst>
    <dgm:cxn modelId="{D76A840F-4209-4C8B-96AC-5536FB38D056}" type="presOf" srcId="{26AD2639-E11C-46C8-8BFC-8FC1DA425BE0}" destId="{EB7659F9-1B6C-4D9C-958D-3E17B26BE07E}" srcOrd="0" destOrd="0" presId="urn:microsoft.com/office/officeart/2008/layout/LinedList"/>
    <dgm:cxn modelId="{B90C7719-737D-4E3A-BFDD-01611F6F02BB}" srcId="{26AD2639-E11C-46C8-8BFC-8FC1DA425BE0}" destId="{FDE33AC5-123E-44E3-82AD-1AE194DBE576}" srcOrd="3" destOrd="0" parTransId="{E30C6802-AA95-41BB-8C63-B76E7BE970BB}" sibTransId="{B9015A0F-90F6-4551-A23F-56F1836C39DD}"/>
    <dgm:cxn modelId="{5F641427-5363-4BA0-87E4-F418DB816206}" srcId="{26AD2639-E11C-46C8-8BFC-8FC1DA425BE0}" destId="{363A034E-57B7-438D-8031-E4306B64D19B}" srcOrd="4" destOrd="0" parTransId="{C8AF9FB2-421E-4CBF-ABD4-C68DA85AB022}" sibTransId="{3018FA54-F64B-4EFE-A9C1-9E066175A0B5}"/>
    <dgm:cxn modelId="{E9A27835-BD95-4D84-9087-ABB105CBF08A}" type="presOf" srcId="{5A80C932-C3D7-4D79-A90C-14AAD2507275}" destId="{4588950D-2958-4A2D-AA14-5743F50F9C12}" srcOrd="0" destOrd="0" presId="urn:microsoft.com/office/officeart/2008/layout/LinedList"/>
    <dgm:cxn modelId="{186DCB43-6FF5-4ACC-A854-619556AF0377}" srcId="{26AD2639-E11C-46C8-8BFC-8FC1DA425BE0}" destId="{9C7BFF01-5191-4192-9CB6-2583DD588B49}" srcOrd="7" destOrd="0" parTransId="{044BC31E-5D89-4684-B515-B3A5C7B8286A}" sibTransId="{781C3A5E-03CA-4C82-A31D-6CD03FF64773}"/>
    <dgm:cxn modelId="{D8934B65-B2FC-49E7-9C8A-A4CCD6A88D59}" type="presOf" srcId="{F7FCB61F-D4D6-44E2-B860-89474FCA7101}" destId="{3CB071E8-ED79-45DB-B313-1A62332DA5F6}" srcOrd="0" destOrd="0" presId="urn:microsoft.com/office/officeart/2008/layout/LinedList"/>
    <dgm:cxn modelId="{6CF4A347-FBB2-4827-A3AD-8BB06FE95A2E}" type="presOf" srcId="{FDE33AC5-123E-44E3-82AD-1AE194DBE576}" destId="{7254F469-0323-48AA-B2C6-DB759636BB68}" srcOrd="0" destOrd="0" presId="urn:microsoft.com/office/officeart/2008/layout/LinedList"/>
    <dgm:cxn modelId="{D309A850-B124-4777-854A-F9297900EFED}" type="presOf" srcId="{9C7BFF01-5191-4192-9CB6-2583DD588B49}" destId="{71CC039D-D81A-480F-9096-999D8352E070}" srcOrd="0" destOrd="0" presId="urn:microsoft.com/office/officeart/2008/layout/LinedList"/>
    <dgm:cxn modelId="{51476674-9A3F-44D2-A32C-D2283FAB2AF8}" srcId="{26AD2639-E11C-46C8-8BFC-8FC1DA425BE0}" destId="{875AF208-32A5-424E-91D6-DB784DEDDA80}" srcOrd="6" destOrd="0" parTransId="{A1117916-690F-4E96-803C-4FF4E39B33EC}" sibTransId="{42ADDF80-50C2-483C-A581-9A49B4354DFC}"/>
    <dgm:cxn modelId="{8645778E-AE16-41BE-BDFB-6E55DF20835A}" type="presOf" srcId="{363A034E-57B7-438D-8031-E4306B64D19B}" destId="{71AEF58C-345C-424F-81AE-A00C7A3DA4DD}" srcOrd="0" destOrd="0" presId="urn:microsoft.com/office/officeart/2008/layout/LinedList"/>
    <dgm:cxn modelId="{48FFC49F-C12C-4F38-82B3-5D4D6FA1F4A0}" srcId="{26AD2639-E11C-46C8-8BFC-8FC1DA425BE0}" destId="{72A0731D-21BC-424F-9385-F23FF2C3B14D}" srcOrd="5" destOrd="0" parTransId="{859B841B-DFB9-4018-8B46-BA85892E1945}" sibTransId="{F655D54D-F846-4EC5-9491-ADC1B7902D05}"/>
    <dgm:cxn modelId="{897BF6AD-50B8-47C9-ABBC-CBDC46576428}" type="presOf" srcId="{84DFB56E-F06C-4842-8510-76E378DC6445}" destId="{F3869348-AA0C-4AE1-8267-27CDC7CB8837}" srcOrd="0" destOrd="0" presId="urn:microsoft.com/office/officeart/2008/layout/LinedList"/>
    <dgm:cxn modelId="{A0D06FAF-4F8D-4402-A65D-1232F3D2DB36}" srcId="{26AD2639-E11C-46C8-8BFC-8FC1DA425BE0}" destId="{84DFB56E-F06C-4842-8510-76E378DC6445}" srcOrd="1" destOrd="0" parTransId="{A3D3D895-3C54-4630-9A32-3ADD136596BF}" sibTransId="{C2F52679-0F9C-4EE0-96BD-29FAEF157CB6}"/>
    <dgm:cxn modelId="{C87E13B0-A620-4FA2-8405-B15B8F1546DE}" type="presOf" srcId="{72A0731D-21BC-424F-9385-F23FF2C3B14D}" destId="{97F6818B-623C-4FA0-B57E-83EF21F0B6C8}" srcOrd="0" destOrd="0" presId="urn:microsoft.com/office/officeart/2008/layout/LinedList"/>
    <dgm:cxn modelId="{54366AB5-4B3E-4597-8900-99E16E9ED230}" srcId="{26AD2639-E11C-46C8-8BFC-8FC1DA425BE0}" destId="{5A80C932-C3D7-4D79-A90C-14AAD2507275}" srcOrd="2" destOrd="0" parTransId="{077E318A-48A5-4E29-A89F-FFD26B8A8D3A}" sibTransId="{EE12313F-6BE9-4207-8F7B-D5A51E9477DD}"/>
    <dgm:cxn modelId="{031B57B6-5253-4090-9F36-1EBA5390E7BB}" type="presOf" srcId="{14CE094E-4C38-4828-AAD2-36C2174D3D28}" destId="{F0C0E9ED-E7BC-45AC-B4E7-F3817C5F3894}" srcOrd="0" destOrd="0" presId="urn:microsoft.com/office/officeart/2008/layout/LinedList"/>
    <dgm:cxn modelId="{6C0EEDC3-00BB-4347-91EA-BC9A2149916A}" srcId="{26AD2639-E11C-46C8-8BFC-8FC1DA425BE0}" destId="{F7FCB61F-D4D6-44E2-B860-89474FCA7101}" srcOrd="0" destOrd="0" parTransId="{D355C881-EC3A-43B0-9B97-BAF9BD67FA7A}" sibTransId="{8C51D1C7-74B3-4EE8-ADC7-5226D8D22D6E}"/>
    <dgm:cxn modelId="{61C8B6C8-0B61-45E3-9879-4419EE6655E5}" type="presOf" srcId="{875AF208-32A5-424E-91D6-DB784DEDDA80}" destId="{CF851AF1-49EC-4A05-8565-8985DC4F578A}" srcOrd="0" destOrd="0" presId="urn:microsoft.com/office/officeart/2008/layout/LinedList"/>
    <dgm:cxn modelId="{1224B3E0-F9CF-4FE8-AF1A-B230F3A58997}" srcId="{26AD2639-E11C-46C8-8BFC-8FC1DA425BE0}" destId="{14CE094E-4C38-4828-AAD2-36C2174D3D28}" srcOrd="8" destOrd="0" parTransId="{ADD83591-AE30-460C-B7E9-B5F3AC920F9A}" sibTransId="{253B2912-BFD7-45FA-806A-EE16B73D60F3}"/>
    <dgm:cxn modelId="{2B42CFB4-3625-49F7-A476-D994B4B79441}" type="presParOf" srcId="{EB7659F9-1B6C-4D9C-958D-3E17B26BE07E}" destId="{0A8E5C1E-B1B1-45D8-A800-665F6695C11B}" srcOrd="0" destOrd="0" presId="urn:microsoft.com/office/officeart/2008/layout/LinedList"/>
    <dgm:cxn modelId="{A019472F-4466-40B0-8BDC-8DDA4FF190CE}" type="presParOf" srcId="{EB7659F9-1B6C-4D9C-958D-3E17B26BE07E}" destId="{755BB693-E389-46C9-8FB7-F3538438BA59}" srcOrd="1" destOrd="0" presId="urn:microsoft.com/office/officeart/2008/layout/LinedList"/>
    <dgm:cxn modelId="{22D4297C-B04A-480A-8F5F-DFE0021D597E}" type="presParOf" srcId="{755BB693-E389-46C9-8FB7-F3538438BA59}" destId="{3CB071E8-ED79-45DB-B313-1A62332DA5F6}" srcOrd="0" destOrd="0" presId="urn:microsoft.com/office/officeart/2008/layout/LinedList"/>
    <dgm:cxn modelId="{CFE8909C-0E56-4F61-BF6F-17BC24B61B05}" type="presParOf" srcId="{755BB693-E389-46C9-8FB7-F3538438BA59}" destId="{B893EB74-7EB6-4286-9CF9-06E7CCA730A6}" srcOrd="1" destOrd="0" presId="urn:microsoft.com/office/officeart/2008/layout/LinedList"/>
    <dgm:cxn modelId="{0DCE1DB9-D58E-47FC-9E51-787F1B7DE2D3}" type="presParOf" srcId="{EB7659F9-1B6C-4D9C-958D-3E17B26BE07E}" destId="{1E9A5B62-4BBF-4D2C-A854-0834E3811325}" srcOrd="2" destOrd="0" presId="urn:microsoft.com/office/officeart/2008/layout/LinedList"/>
    <dgm:cxn modelId="{70F37A24-4129-4A9C-8683-6487AEEC57A6}" type="presParOf" srcId="{EB7659F9-1B6C-4D9C-958D-3E17B26BE07E}" destId="{2D67CD17-B291-4814-A7A5-F896B5AB68B5}" srcOrd="3" destOrd="0" presId="urn:microsoft.com/office/officeart/2008/layout/LinedList"/>
    <dgm:cxn modelId="{94C4252F-BB49-40E7-AC5B-EB63560B9CFC}" type="presParOf" srcId="{2D67CD17-B291-4814-A7A5-F896B5AB68B5}" destId="{F3869348-AA0C-4AE1-8267-27CDC7CB8837}" srcOrd="0" destOrd="0" presId="urn:microsoft.com/office/officeart/2008/layout/LinedList"/>
    <dgm:cxn modelId="{BC642AD1-A275-46BB-8E92-6BEE1B75B5E1}" type="presParOf" srcId="{2D67CD17-B291-4814-A7A5-F896B5AB68B5}" destId="{ACD7106E-4924-4595-9555-C0A58EAC905A}" srcOrd="1" destOrd="0" presId="urn:microsoft.com/office/officeart/2008/layout/LinedList"/>
    <dgm:cxn modelId="{66877524-5BEA-45BB-9306-7229710B4B26}" type="presParOf" srcId="{EB7659F9-1B6C-4D9C-958D-3E17B26BE07E}" destId="{DE1C93BD-2DE2-4A5B-B052-39423B736FFD}" srcOrd="4" destOrd="0" presId="urn:microsoft.com/office/officeart/2008/layout/LinedList"/>
    <dgm:cxn modelId="{823FC90B-4210-4082-8940-CFCAC2A5E5C7}" type="presParOf" srcId="{EB7659F9-1B6C-4D9C-958D-3E17B26BE07E}" destId="{2DB7481F-ABD9-4272-8FD8-D0D094228855}" srcOrd="5" destOrd="0" presId="urn:microsoft.com/office/officeart/2008/layout/LinedList"/>
    <dgm:cxn modelId="{8583163E-0358-43E0-8E4C-69D9CDA27069}" type="presParOf" srcId="{2DB7481F-ABD9-4272-8FD8-D0D094228855}" destId="{4588950D-2958-4A2D-AA14-5743F50F9C12}" srcOrd="0" destOrd="0" presId="urn:microsoft.com/office/officeart/2008/layout/LinedList"/>
    <dgm:cxn modelId="{97AEC0CA-6166-4EB8-9B85-E608976D703F}" type="presParOf" srcId="{2DB7481F-ABD9-4272-8FD8-D0D094228855}" destId="{D367999B-CAA4-47FB-AF15-143F2268AA55}" srcOrd="1" destOrd="0" presId="urn:microsoft.com/office/officeart/2008/layout/LinedList"/>
    <dgm:cxn modelId="{E895DAF8-85A9-4E4D-8639-D9C9BB3B9031}" type="presParOf" srcId="{EB7659F9-1B6C-4D9C-958D-3E17B26BE07E}" destId="{BD471701-EF5C-4586-A7E1-EF5F252424FE}" srcOrd="6" destOrd="0" presId="urn:microsoft.com/office/officeart/2008/layout/LinedList"/>
    <dgm:cxn modelId="{AF104D3E-4344-4E68-A5FA-7684137182E3}" type="presParOf" srcId="{EB7659F9-1B6C-4D9C-958D-3E17B26BE07E}" destId="{C1350971-B0E7-417E-863F-D29DB31388D6}" srcOrd="7" destOrd="0" presId="urn:microsoft.com/office/officeart/2008/layout/LinedList"/>
    <dgm:cxn modelId="{BF5118C4-068A-4DD7-84D8-C02A7FD4A526}" type="presParOf" srcId="{C1350971-B0E7-417E-863F-D29DB31388D6}" destId="{7254F469-0323-48AA-B2C6-DB759636BB68}" srcOrd="0" destOrd="0" presId="urn:microsoft.com/office/officeart/2008/layout/LinedList"/>
    <dgm:cxn modelId="{1E135A3F-3EBA-4BC0-9F90-0108FDB4C3F2}" type="presParOf" srcId="{C1350971-B0E7-417E-863F-D29DB31388D6}" destId="{2216C3F6-7210-4580-AF6F-E745A23E68B6}" srcOrd="1" destOrd="0" presId="urn:microsoft.com/office/officeart/2008/layout/LinedList"/>
    <dgm:cxn modelId="{DE03D6EA-476E-4A19-A66D-68DB79DF9CF7}" type="presParOf" srcId="{EB7659F9-1B6C-4D9C-958D-3E17B26BE07E}" destId="{596320C7-C1D1-43FB-82C2-B196E55AAE7C}" srcOrd="8" destOrd="0" presId="urn:microsoft.com/office/officeart/2008/layout/LinedList"/>
    <dgm:cxn modelId="{3A4C330C-83CB-4DD1-9492-A01392CD74C3}" type="presParOf" srcId="{EB7659F9-1B6C-4D9C-958D-3E17B26BE07E}" destId="{9F312453-E005-4EE0-9318-3FFD3023F1C4}" srcOrd="9" destOrd="0" presId="urn:microsoft.com/office/officeart/2008/layout/LinedList"/>
    <dgm:cxn modelId="{BC3B080F-56E8-4C72-AC74-362BF4730FC5}" type="presParOf" srcId="{9F312453-E005-4EE0-9318-3FFD3023F1C4}" destId="{71AEF58C-345C-424F-81AE-A00C7A3DA4DD}" srcOrd="0" destOrd="0" presId="urn:microsoft.com/office/officeart/2008/layout/LinedList"/>
    <dgm:cxn modelId="{79C7B5D4-A7EA-4352-AC99-21C352079A97}" type="presParOf" srcId="{9F312453-E005-4EE0-9318-3FFD3023F1C4}" destId="{91035CC5-466F-43FD-884E-01DF02EAB1FA}" srcOrd="1" destOrd="0" presId="urn:microsoft.com/office/officeart/2008/layout/LinedList"/>
    <dgm:cxn modelId="{9E3F288F-F0FC-4FFB-A67C-DB3D31DD2E3A}" type="presParOf" srcId="{EB7659F9-1B6C-4D9C-958D-3E17B26BE07E}" destId="{6F5ED67B-7DA5-4480-8FF1-5706B4D24317}" srcOrd="10" destOrd="0" presId="urn:microsoft.com/office/officeart/2008/layout/LinedList"/>
    <dgm:cxn modelId="{4A56AEF6-9325-4DEB-A5CB-1A7133D4CDAD}" type="presParOf" srcId="{EB7659F9-1B6C-4D9C-958D-3E17B26BE07E}" destId="{B2765312-3C6E-4D08-8605-B70E493B2C5A}" srcOrd="11" destOrd="0" presId="urn:microsoft.com/office/officeart/2008/layout/LinedList"/>
    <dgm:cxn modelId="{7F4CC108-8748-441F-B4C9-57C3B7E256FD}" type="presParOf" srcId="{B2765312-3C6E-4D08-8605-B70E493B2C5A}" destId="{97F6818B-623C-4FA0-B57E-83EF21F0B6C8}" srcOrd="0" destOrd="0" presId="urn:microsoft.com/office/officeart/2008/layout/LinedList"/>
    <dgm:cxn modelId="{5AE7CC57-A037-4940-91BA-89E646DFD46D}" type="presParOf" srcId="{B2765312-3C6E-4D08-8605-B70E493B2C5A}" destId="{83A805BB-8554-4CF7-BE51-F29AF770E624}" srcOrd="1" destOrd="0" presId="urn:microsoft.com/office/officeart/2008/layout/LinedList"/>
    <dgm:cxn modelId="{997572F4-EE62-4534-A468-B6A4D835EA37}" type="presParOf" srcId="{EB7659F9-1B6C-4D9C-958D-3E17B26BE07E}" destId="{01627E2F-17BB-4691-9989-4E58824B0FA9}" srcOrd="12" destOrd="0" presId="urn:microsoft.com/office/officeart/2008/layout/LinedList"/>
    <dgm:cxn modelId="{96083851-CD51-4ED9-B99B-0622825A865D}" type="presParOf" srcId="{EB7659F9-1B6C-4D9C-958D-3E17B26BE07E}" destId="{4325B3CE-F2C8-4B0C-BF76-E0B2C24C63AE}" srcOrd="13" destOrd="0" presId="urn:microsoft.com/office/officeart/2008/layout/LinedList"/>
    <dgm:cxn modelId="{8F425226-4F0F-49EF-89ED-CA1AD370A894}" type="presParOf" srcId="{4325B3CE-F2C8-4B0C-BF76-E0B2C24C63AE}" destId="{CF851AF1-49EC-4A05-8565-8985DC4F578A}" srcOrd="0" destOrd="0" presId="urn:microsoft.com/office/officeart/2008/layout/LinedList"/>
    <dgm:cxn modelId="{2D177714-A5DF-4DEC-9735-672E2A005453}" type="presParOf" srcId="{4325B3CE-F2C8-4B0C-BF76-E0B2C24C63AE}" destId="{BE74E766-B89B-43B5-8C76-4542D6DFF8A8}" srcOrd="1" destOrd="0" presId="urn:microsoft.com/office/officeart/2008/layout/LinedList"/>
    <dgm:cxn modelId="{1783CBAE-891B-4DF3-A6DC-D8BCA9294DAA}" type="presParOf" srcId="{EB7659F9-1B6C-4D9C-958D-3E17B26BE07E}" destId="{F29E592C-486E-4BE1-B16C-6BC497D5B1BD}" srcOrd="14" destOrd="0" presId="urn:microsoft.com/office/officeart/2008/layout/LinedList"/>
    <dgm:cxn modelId="{3989C5B6-BD0B-44AE-B78A-9BA31F6EBD86}" type="presParOf" srcId="{EB7659F9-1B6C-4D9C-958D-3E17B26BE07E}" destId="{D276BBFF-2C07-4862-B1F7-15139C4BA378}" srcOrd="15" destOrd="0" presId="urn:microsoft.com/office/officeart/2008/layout/LinedList"/>
    <dgm:cxn modelId="{43F2C089-CC89-4DF6-BDB1-A9AF203D123C}" type="presParOf" srcId="{D276BBFF-2C07-4862-B1F7-15139C4BA378}" destId="{71CC039D-D81A-480F-9096-999D8352E070}" srcOrd="0" destOrd="0" presId="urn:microsoft.com/office/officeart/2008/layout/LinedList"/>
    <dgm:cxn modelId="{BF67C16C-77D3-4CCE-AB9B-75594FF99DA3}" type="presParOf" srcId="{D276BBFF-2C07-4862-B1F7-15139C4BA378}" destId="{06B0A5FB-E775-4795-9C06-889D797DB579}" srcOrd="1" destOrd="0" presId="urn:microsoft.com/office/officeart/2008/layout/LinedList"/>
    <dgm:cxn modelId="{3DDEE0E3-7A49-4572-9022-44BACA5C2593}" type="presParOf" srcId="{EB7659F9-1B6C-4D9C-958D-3E17B26BE07E}" destId="{F54EB310-B68C-410D-9BCA-405C1CCACB59}" srcOrd="16" destOrd="0" presId="urn:microsoft.com/office/officeart/2008/layout/LinedList"/>
    <dgm:cxn modelId="{76EBA5FF-54C6-4AB5-984E-1913D0426B50}" type="presParOf" srcId="{EB7659F9-1B6C-4D9C-958D-3E17B26BE07E}" destId="{B3CF1EBC-8298-4DC2-93F9-4BAA382E159B}" srcOrd="17" destOrd="0" presId="urn:microsoft.com/office/officeart/2008/layout/LinedList"/>
    <dgm:cxn modelId="{27A8B7AF-0436-4FC3-A809-B67A5947120D}" type="presParOf" srcId="{B3CF1EBC-8298-4DC2-93F9-4BAA382E159B}" destId="{F0C0E9ED-E7BC-45AC-B4E7-F3817C5F3894}" srcOrd="0" destOrd="0" presId="urn:microsoft.com/office/officeart/2008/layout/LinedList"/>
    <dgm:cxn modelId="{22F1267F-5AC6-4CD2-B49C-7CE559BB9302}" type="presParOf" srcId="{B3CF1EBC-8298-4DC2-93F9-4BAA382E159B}" destId="{9F60904D-1141-4678-9622-3C056D3BB9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5FB1CB-BD88-443A-8F61-B586EA8C4329}" type="doc">
      <dgm:prSet loTypeId="urn:microsoft.com/office/officeart/2024/3/layout/hArchList1" loCatId="List" qsTypeId="urn:microsoft.com/office/officeart/2005/8/quickstyle/simple5" qsCatId="simple" csTypeId="urn:microsoft.com/office/officeart/2005/8/colors/accent3_2" csCatId="accent3" phldr="1"/>
      <dgm:spPr/>
      <dgm:t>
        <a:bodyPr/>
        <a:lstStyle/>
        <a:p>
          <a:endParaRPr lang="en-US"/>
        </a:p>
      </dgm:t>
    </dgm:pt>
    <dgm:pt modelId="{C99AAC60-8858-4A04-9CF5-A1462B39B8F1}">
      <dgm:prSet/>
      <dgm:spPr/>
      <dgm:t>
        <a:bodyPr/>
        <a:lstStyle/>
        <a:p>
          <a:pPr>
            <a:lnSpc>
              <a:spcPct val="100000"/>
            </a:lnSpc>
            <a:defRPr b="1"/>
          </a:pPr>
          <a:r>
            <a:rPr lang="en-GB"/>
            <a:t>Add a subtitle​</a:t>
          </a:r>
          <a:endParaRPr lang="en-US"/>
        </a:p>
      </dgm:t>
    </dgm:pt>
    <dgm:pt modelId="{E98F28B9-E250-4D58-BFC8-4440F8B6C56D}" type="parTrans" cxnId="{620A43EC-100A-4D97-8A71-1752ED0A01B5}">
      <dgm:prSet/>
      <dgm:spPr/>
      <dgm:t>
        <a:bodyPr/>
        <a:lstStyle/>
        <a:p>
          <a:endParaRPr lang="en-US"/>
        </a:p>
      </dgm:t>
    </dgm:pt>
    <dgm:pt modelId="{E7EFC6CE-AA7F-4325-BFDC-6A88B33E2D42}" type="sibTrans" cxnId="{620A43EC-100A-4D97-8A71-1752ED0A01B5}">
      <dgm:prSet/>
      <dgm:spPr/>
      <dgm:t>
        <a:bodyPr/>
        <a:lstStyle/>
        <a:p>
          <a:pPr>
            <a:lnSpc>
              <a:spcPct val="100000"/>
            </a:lnSpc>
            <a:defRPr b="1"/>
          </a:pPr>
          <a:endParaRPr lang="en-US"/>
        </a:p>
      </dgm:t>
    </dgm:pt>
    <dgm:pt modelId="{2E6CA544-88A7-4FE6-AE5E-1CCCD71684F5}">
      <dgm:prSet/>
      <dgm:spPr/>
      <dgm:t>
        <a:bodyPr/>
        <a:lstStyle/>
        <a:p>
          <a:pPr>
            <a:lnSpc>
              <a:spcPct val="100000"/>
            </a:lnSpc>
          </a:pPr>
          <a:r>
            <a:rPr lang="en-GB"/>
            <a:t>Give general information about this topic to add depth and clarity. Write short, interesting reference points that don’t need to be read aloud.​</a:t>
          </a:r>
          <a:endParaRPr lang="en-US"/>
        </a:p>
      </dgm:t>
    </dgm:pt>
    <dgm:pt modelId="{CC0F8A9F-60B7-432E-85C2-C58D448DCB3D}" type="parTrans" cxnId="{5897ACB7-0F51-458F-B241-CA29CB3007F1}">
      <dgm:prSet/>
      <dgm:spPr/>
      <dgm:t>
        <a:bodyPr/>
        <a:lstStyle/>
        <a:p>
          <a:endParaRPr lang="en-US"/>
        </a:p>
      </dgm:t>
    </dgm:pt>
    <dgm:pt modelId="{EB016B23-9DA8-4009-A662-084F6043D93A}" type="sibTrans" cxnId="{5897ACB7-0F51-458F-B241-CA29CB3007F1}">
      <dgm:prSet/>
      <dgm:spPr/>
      <dgm:t>
        <a:bodyPr/>
        <a:lstStyle/>
        <a:p>
          <a:endParaRPr lang="en-US"/>
        </a:p>
      </dgm:t>
    </dgm:pt>
    <dgm:pt modelId="{9922BE47-6F98-4B9E-868E-8DAD5F471ED3}">
      <dgm:prSet/>
      <dgm:spPr/>
      <dgm:t>
        <a:bodyPr/>
        <a:lstStyle/>
        <a:p>
          <a:pPr>
            <a:lnSpc>
              <a:spcPct val="100000"/>
            </a:lnSpc>
            <a:defRPr b="1"/>
          </a:pPr>
          <a:r>
            <a:rPr lang="en-GB"/>
            <a:t>Add a subtitle</a:t>
          </a:r>
          <a:endParaRPr lang="en-US"/>
        </a:p>
      </dgm:t>
    </dgm:pt>
    <dgm:pt modelId="{83E5485C-32CD-49CC-B1BA-B7EC3B14E354}" type="parTrans" cxnId="{D21C2E01-A5BA-4A11-AD06-F64BFF9D7935}">
      <dgm:prSet/>
      <dgm:spPr/>
      <dgm:t>
        <a:bodyPr/>
        <a:lstStyle/>
        <a:p>
          <a:endParaRPr lang="en-US"/>
        </a:p>
      </dgm:t>
    </dgm:pt>
    <dgm:pt modelId="{9C30AFA0-528F-4C48-8C72-0E9C1246F0C1}" type="sibTrans" cxnId="{D21C2E01-A5BA-4A11-AD06-F64BFF9D7935}">
      <dgm:prSet/>
      <dgm:spPr/>
      <dgm:t>
        <a:bodyPr/>
        <a:lstStyle/>
        <a:p>
          <a:pPr>
            <a:lnSpc>
              <a:spcPct val="100000"/>
            </a:lnSpc>
            <a:defRPr b="1"/>
          </a:pPr>
          <a:endParaRPr lang="en-US"/>
        </a:p>
      </dgm:t>
    </dgm:pt>
    <dgm:pt modelId="{75399363-053E-419C-9D5D-CADD6FF0EC46}">
      <dgm:prSet/>
      <dgm:spPr/>
      <dgm:t>
        <a:bodyPr/>
        <a:lstStyle/>
        <a:p>
          <a:pPr>
            <a:lnSpc>
              <a:spcPct val="100000"/>
            </a:lnSpc>
          </a:pPr>
          <a:r>
            <a:rPr lang="en-GB"/>
            <a:t>Give general information about this topic to add depth and clarity. Write short, interesting reference points that don’t need to be read aloud.​</a:t>
          </a:r>
          <a:endParaRPr lang="en-US"/>
        </a:p>
      </dgm:t>
    </dgm:pt>
    <dgm:pt modelId="{784C1511-4707-4261-953A-598B19AFC239}" type="parTrans" cxnId="{0CF9BC9C-0A55-48A1-8C47-3ADE07412F2A}">
      <dgm:prSet/>
      <dgm:spPr/>
      <dgm:t>
        <a:bodyPr/>
        <a:lstStyle/>
        <a:p>
          <a:endParaRPr lang="en-US"/>
        </a:p>
      </dgm:t>
    </dgm:pt>
    <dgm:pt modelId="{425A66C9-AD42-4687-9F5D-D0255BCD1304}" type="sibTrans" cxnId="{0CF9BC9C-0A55-48A1-8C47-3ADE07412F2A}">
      <dgm:prSet/>
      <dgm:spPr/>
      <dgm:t>
        <a:bodyPr/>
        <a:lstStyle/>
        <a:p>
          <a:endParaRPr lang="en-US"/>
        </a:p>
      </dgm:t>
    </dgm:pt>
    <dgm:pt modelId="{1AF13D2C-332C-4116-992E-E379A3B7AE97}">
      <dgm:prSet/>
      <dgm:spPr/>
      <dgm:t>
        <a:bodyPr/>
        <a:lstStyle/>
        <a:p>
          <a:pPr>
            <a:lnSpc>
              <a:spcPct val="100000"/>
            </a:lnSpc>
            <a:defRPr b="1"/>
          </a:pPr>
          <a:r>
            <a:rPr lang="en-GB"/>
            <a:t>• Bowlby focuses on early attachment and emotional security.</a:t>
          </a:r>
        </a:p>
      </dgm:t>
    </dgm:pt>
    <dgm:pt modelId="{7D818451-D234-4EEC-A9B0-3B8D920EF6C0}" type="parTrans" cxnId="{5160D852-1B2A-4F1F-9AA5-95AA5D3B12C8}">
      <dgm:prSet/>
      <dgm:spPr/>
      <dgm:t>
        <a:bodyPr/>
        <a:lstStyle/>
        <a:p>
          <a:endParaRPr lang="en-GB"/>
        </a:p>
      </dgm:t>
    </dgm:pt>
    <dgm:pt modelId="{4F6B90C2-379A-47B6-8515-1AF990AADA0B}" type="sibTrans" cxnId="{5160D852-1B2A-4F1F-9AA5-95AA5D3B12C8}">
      <dgm:prSet/>
      <dgm:spPr/>
      <dgm:t>
        <a:bodyPr/>
        <a:lstStyle/>
        <a:p>
          <a:pPr>
            <a:lnSpc>
              <a:spcPct val="100000"/>
            </a:lnSpc>
            <a:defRPr b="1"/>
          </a:pPr>
          <a:endParaRPr lang="en-GB"/>
        </a:p>
      </dgm:t>
    </dgm:pt>
    <dgm:pt modelId="{9CBB9DB8-F831-4C7B-B526-EEDC32F74E23}">
      <dgm:prSet/>
      <dgm:spPr/>
      <dgm:t>
        <a:bodyPr/>
        <a:lstStyle/>
        <a:p>
          <a:pPr>
            <a:lnSpc>
              <a:spcPct val="100000"/>
            </a:lnSpc>
            <a:defRPr b="1"/>
          </a:pPr>
          <a:r>
            <a:rPr lang="en-GB"/>
            <a:t>• Erikson focuses on psychosocial stages, especially identity in adolescence.</a:t>
          </a:r>
        </a:p>
      </dgm:t>
    </dgm:pt>
    <dgm:pt modelId="{943B7387-0441-441C-907A-247E2CFBD264}" type="parTrans" cxnId="{BF9BEDA0-09C2-4811-B71C-A36D9FCFBE72}">
      <dgm:prSet/>
      <dgm:spPr/>
      <dgm:t>
        <a:bodyPr/>
        <a:lstStyle/>
        <a:p>
          <a:endParaRPr lang="en-GB"/>
        </a:p>
      </dgm:t>
    </dgm:pt>
    <dgm:pt modelId="{44730F9A-0E0A-4EAA-80EC-117CED187284}" type="sibTrans" cxnId="{BF9BEDA0-09C2-4811-B71C-A36D9FCFBE72}">
      <dgm:prSet/>
      <dgm:spPr/>
      <dgm:t>
        <a:bodyPr/>
        <a:lstStyle/>
        <a:p>
          <a:pPr>
            <a:lnSpc>
              <a:spcPct val="100000"/>
            </a:lnSpc>
            <a:defRPr b="1"/>
          </a:pPr>
          <a:endParaRPr lang="en-GB"/>
        </a:p>
      </dgm:t>
    </dgm:pt>
    <dgm:pt modelId="{AEB51844-6CBF-45DD-8644-E0ADDE9E56F8}">
      <dgm:prSet/>
      <dgm:spPr/>
      <dgm:t>
        <a:bodyPr/>
        <a:lstStyle/>
        <a:p>
          <a:pPr>
            <a:lnSpc>
              <a:spcPct val="100000"/>
            </a:lnSpc>
            <a:defRPr b="1"/>
          </a:pPr>
          <a:r>
            <a:rPr lang="en-GB"/>
            <a:t>• Bowlby explains Jenny’s emotional stress and insecure attachment.</a:t>
          </a:r>
        </a:p>
      </dgm:t>
    </dgm:pt>
    <dgm:pt modelId="{BDC74B7A-E4B5-42E9-BF9C-20B441E3C836}" type="parTrans" cxnId="{35610424-68D9-437A-924B-EC63575C7B4B}">
      <dgm:prSet/>
      <dgm:spPr/>
      <dgm:t>
        <a:bodyPr/>
        <a:lstStyle/>
        <a:p>
          <a:endParaRPr lang="en-GB"/>
        </a:p>
      </dgm:t>
    </dgm:pt>
    <dgm:pt modelId="{AD6D9D08-B158-4B7E-AE51-3E55A4B1AB65}" type="sibTrans" cxnId="{35610424-68D9-437A-924B-EC63575C7B4B}">
      <dgm:prSet/>
      <dgm:spPr/>
      <dgm:t>
        <a:bodyPr/>
        <a:lstStyle/>
        <a:p>
          <a:pPr>
            <a:lnSpc>
              <a:spcPct val="100000"/>
            </a:lnSpc>
            <a:defRPr b="1"/>
          </a:pPr>
          <a:endParaRPr lang="en-GB"/>
        </a:p>
      </dgm:t>
    </dgm:pt>
    <dgm:pt modelId="{80C28738-46DF-48AE-A162-516B800ABC11}">
      <dgm:prSet/>
      <dgm:spPr/>
      <dgm:t>
        <a:bodyPr/>
        <a:lstStyle/>
        <a:p>
          <a:pPr>
            <a:lnSpc>
              <a:spcPct val="100000"/>
            </a:lnSpc>
            <a:defRPr b="1"/>
          </a:pPr>
          <a:r>
            <a:rPr lang="en-GB"/>
            <a:t>• Erikson explains how caregiving may affect her identity and role confusion.</a:t>
          </a:r>
        </a:p>
      </dgm:t>
    </dgm:pt>
    <dgm:pt modelId="{E804822D-72E0-4085-AEC3-852E1B1D5BAC}" type="parTrans" cxnId="{8152D547-3CC1-4BDB-A430-D309BAE9589B}">
      <dgm:prSet/>
      <dgm:spPr/>
      <dgm:t>
        <a:bodyPr/>
        <a:lstStyle/>
        <a:p>
          <a:endParaRPr lang="en-GB"/>
        </a:p>
      </dgm:t>
    </dgm:pt>
    <dgm:pt modelId="{68C202DC-C062-4FB5-988F-6F5EF4C2F259}" type="sibTrans" cxnId="{8152D547-3CC1-4BDB-A430-D309BAE9589B}">
      <dgm:prSet/>
      <dgm:spPr/>
      <dgm:t>
        <a:bodyPr/>
        <a:lstStyle/>
        <a:p>
          <a:pPr>
            <a:lnSpc>
              <a:spcPct val="100000"/>
            </a:lnSpc>
            <a:defRPr b="1"/>
          </a:pPr>
          <a:endParaRPr lang="en-GB"/>
        </a:p>
      </dgm:t>
    </dgm:pt>
    <dgm:pt modelId="{128F7884-2615-425F-8CB4-02ABD9FD56F5}">
      <dgm:prSet/>
      <dgm:spPr/>
      <dgm:t>
        <a:bodyPr/>
        <a:lstStyle/>
        <a:p>
          <a:pPr>
            <a:lnSpc>
              <a:spcPct val="100000"/>
            </a:lnSpc>
            <a:defRPr b="1"/>
          </a:pPr>
          <a:endParaRPr lang="en-GB"/>
        </a:p>
      </dgm:t>
    </dgm:pt>
    <dgm:pt modelId="{957F655F-0623-4479-880C-56404E6593C0}" type="parTrans" cxnId="{60C067EB-E474-4E16-96AC-672987640436}">
      <dgm:prSet/>
      <dgm:spPr/>
      <dgm:t>
        <a:bodyPr/>
        <a:lstStyle/>
        <a:p>
          <a:endParaRPr lang="en-GB"/>
        </a:p>
      </dgm:t>
    </dgm:pt>
    <dgm:pt modelId="{0630C0B4-DD34-468D-B563-59343EA986C5}" type="sibTrans" cxnId="{60C067EB-E474-4E16-96AC-672987640436}">
      <dgm:prSet/>
      <dgm:spPr/>
      <dgm:t>
        <a:bodyPr/>
        <a:lstStyle/>
        <a:p>
          <a:endParaRPr lang="en-GB"/>
        </a:p>
      </dgm:t>
    </dgm:pt>
    <dgm:pt modelId="{C53109DB-393C-4E9B-BFAD-93A2CB8BA430}" type="pres">
      <dgm:prSet presAssocID="{885FB1CB-BD88-443A-8F61-B586EA8C4329}" presName="Name0" presStyleCnt="0">
        <dgm:presLayoutVars>
          <dgm:dir/>
          <dgm:resizeHandles val="exact"/>
        </dgm:presLayoutVars>
      </dgm:prSet>
      <dgm:spPr/>
    </dgm:pt>
    <dgm:pt modelId="{5358C27F-E8E3-42BC-B6B8-704691E19C9B}" type="pres">
      <dgm:prSet presAssocID="{C99AAC60-8858-4A04-9CF5-A1462B39B8F1}" presName="compNode" presStyleCnt="0"/>
      <dgm:spPr/>
    </dgm:pt>
    <dgm:pt modelId="{873FA565-64B7-4469-9EAD-268742334CC4}" type="pres">
      <dgm:prSet presAssocID="{C99AAC60-8858-4A04-9CF5-A1462B39B8F1}" presName="pictRect" presStyleLbl="revTx" presStyleIdx="0" presStyleCnt="14">
        <dgm:presLayoutVars>
          <dgm:chMax val="0"/>
          <dgm:bulletEnabled/>
        </dgm:presLayoutVars>
      </dgm:prSet>
      <dgm:spPr/>
    </dgm:pt>
    <dgm:pt modelId="{5BDD5EA2-8425-4886-98C3-8B2C0520D4D6}" type="pres">
      <dgm:prSet presAssocID="{C99AAC60-8858-4A04-9CF5-A1462B39B8F1}" presName="textRect" presStyleLbl="revTx" presStyleIdx="1" presStyleCnt="14">
        <dgm:presLayoutVars>
          <dgm:bulletEnabled/>
        </dgm:presLayoutVars>
      </dgm:prSet>
      <dgm:spPr/>
    </dgm:pt>
    <dgm:pt modelId="{D543F897-E336-48D1-BB4F-D0617FBD8523}" type="pres">
      <dgm:prSet presAssocID="{E7EFC6CE-AA7F-4325-BFDC-6A88B33E2D42}" presName="sibTrans" presStyleLbl="sibTrans2D1" presStyleIdx="0" presStyleCnt="0"/>
      <dgm:spPr/>
    </dgm:pt>
    <dgm:pt modelId="{46A134FA-F574-4CB7-A2B3-DA462C78F706}" type="pres">
      <dgm:prSet presAssocID="{9922BE47-6F98-4B9E-868E-8DAD5F471ED3}" presName="compNode" presStyleCnt="0"/>
      <dgm:spPr/>
    </dgm:pt>
    <dgm:pt modelId="{EEDC3099-C493-48B5-8955-AED9C5DE6C32}" type="pres">
      <dgm:prSet presAssocID="{9922BE47-6F98-4B9E-868E-8DAD5F471ED3}" presName="pictRect" presStyleLbl="revTx" presStyleIdx="2" presStyleCnt="14">
        <dgm:presLayoutVars>
          <dgm:chMax val="0"/>
          <dgm:bulletEnabled/>
        </dgm:presLayoutVars>
      </dgm:prSet>
      <dgm:spPr/>
    </dgm:pt>
    <dgm:pt modelId="{45859324-9DAC-4525-A1B5-C01480FFF930}" type="pres">
      <dgm:prSet presAssocID="{9922BE47-6F98-4B9E-868E-8DAD5F471ED3}" presName="textRect" presStyleLbl="revTx" presStyleIdx="3" presStyleCnt="14">
        <dgm:presLayoutVars>
          <dgm:bulletEnabled/>
        </dgm:presLayoutVars>
      </dgm:prSet>
      <dgm:spPr/>
    </dgm:pt>
    <dgm:pt modelId="{980F022A-7D82-41FA-9664-719425CBA31D}" type="pres">
      <dgm:prSet presAssocID="{9C30AFA0-528F-4C48-8C72-0E9C1246F0C1}" presName="sibTrans" presStyleLbl="sibTrans2D1" presStyleIdx="0" presStyleCnt="0"/>
      <dgm:spPr/>
    </dgm:pt>
    <dgm:pt modelId="{30A1CEDD-D6E0-4A0A-A9D3-0EE527120BB4}" type="pres">
      <dgm:prSet presAssocID="{1AF13D2C-332C-4116-992E-E379A3B7AE97}" presName="compNode" presStyleCnt="0"/>
      <dgm:spPr/>
    </dgm:pt>
    <dgm:pt modelId="{3C0E19CA-377A-4A49-8A77-CBC497C3F0BE}" type="pres">
      <dgm:prSet presAssocID="{1AF13D2C-332C-4116-992E-E379A3B7AE97}" presName="pictRect" presStyleLbl="revTx" presStyleIdx="4" presStyleCnt="14">
        <dgm:presLayoutVars>
          <dgm:chMax val="0"/>
          <dgm:bulletEnabled/>
        </dgm:presLayoutVars>
      </dgm:prSet>
      <dgm:spPr/>
    </dgm:pt>
    <dgm:pt modelId="{63D8B14A-BA71-4DFC-A80A-4C73881D1A66}" type="pres">
      <dgm:prSet presAssocID="{1AF13D2C-332C-4116-992E-E379A3B7AE97}" presName="textRect" presStyleLbl="revTx" presStyleIdx="5" presStyleCnt="14">
        <dgm:presLayoutVars>
          <dgm:bulletEnabled/>
        </dgm:presLayoutVars>
      </dgm:prSet>
      <dgm:spPr/>
    </dgm:pt>
    <dgm:pt modelId="{460D7E17-202B-4510-9E88-1F482BBE789F}" type="pres">
      <dgm:prSet presAssocID="{4F6B90C2-379A-47B6-8515-1AF990AADA0B}" presName="sibTrans" presStyleLbl="sibTrans2D1" presStyleIdx="0" presStyleCnt="0"/>
      <dgm:spPr/>
    </dgm:pt>
    <dgm:pt modelId="{F83B6C39-2A69-49FA-BA1C-0D95D17E6AFE}" type="pres">
      <dgm:prSet presAssocID="{9CBB9DB8-F831-4C7B-B526-EEDC32F74E23}" presName="compNode" presStyleCnt="0"/>
      <dgm:spPr/>
    </dgm:pt>
    <dgm:pt modelId="{E4BC4F2A-6744-4A0C-825F-2CFE4C9CA345}" type="pres">
      <dgm:prSet presAssocID="{9CBB9DB8-F831-4C7B-B526-EEDC32F74E23}" presName="pictRect" presStyleLbl="revTx" presStyleIdx="6" presStyleCnt="14">
        <dgm:presLayoutVars>
          <dgm:chMax val="0"/>
          <dgm:bulletEnabled/>
        </dgm:presLayoutVars>
      </dgm:prSet>
      <dgm:spPr/>
    </dgm:pt>
    <dgm:pt modelId="{B821B4F4-D1C2-4CB8-9CDD-F9D036ECB199}" type="pres">
      <dgm:prSet presAssocID="{9CBB9DB8-F831-4C7B-B526-EEDC32F74E23}" presName="textRect" presStyleLbl="revTx" presStyleIdx="7" presStyleCnt="14">
        <dgm:presLayoutVars>
          <dgm:bulletEnabled/>
        </dgm:presLayoutVars>
      </dgm:prSet>
      <dgm:spPr/>
    </dgm:pt>
    <dgm:pt modelId="{5D0A1606-42AD-4F93-A7D8-E65C0BA6A90D}" type="pres">
      <dgm:prSet presAssocID="{44730F9A-0E0A-4EAA-80EC-117CED187284}" presName="sibTrans" presStyleLbl="sibTrans2D1" presStyleIdx="0" presStyleCnt="0"/>
      <dgm:spPr/>
    </dgm:pt>
    <dgm:pt modelId="{C0EDF6F4-1A36-4A08-B42C-D2942566BDCC}" type="pres">
      <dgm:prSet presAssocID="{AEB51844-6CBF-45DD-8644-E0ADDE9E56F8}" presName="compNode" presStyleCnt="0"/>
      <dgm:spPr/>
    </dgm:pt>
    <dgm:pt modelId="{FD2E01DA-B8EC-4DBB-B610-BA83164E62A8}" type="pres">
      <dgm:prSet presAssocID="{AEB51844-6CBF-45DD-8644-E0ADDE9E56F8}" presName="pictRect" presStyleLbl="revTx" presStyleIdx="8" presStyleCnt="14">
        <dgm:presLayoutVars>
          <dgm:chMax val="0"/>
          <dgm:bulletEnabled/>
        </dgm:presLayoutVars>
      </dgm:prSet>
      <dgm:spPr/>
    </dgm:pt>
    <dgm:pt modelId="{4BFC88F8-9211-45DA-94F6-DCD4EB0C4698}" type="pres">
      <dgm:prSet presAssocID="{AEB51844-6CBF-45DD-8644-E0ADDE9E56F8}" presName="textRect" presStyleLbl="revTx" presStyleIdx="9" presStyleCnt="14">
        <dgm:presLayoutVars>
          <dgm:bulletEnabled/>
        </dgm:presLayoutVars>
      </dgm:prSet>
      <dgm:spPr/>
    </dgm:pt>
    <dgm:pt modelId="{4F97A240-F432-4F47-9A13-FD6919FF4BB6}" type="pres">
      <dgm:prSet presAssocID="{AD6D9D08-B158-4B7E-AE51-3E55A4B1AB65}" presName="sibTrans" presStyleLbl="sibTrans2D1" presStyleIdx="0" presStyleCnt="0"/>
      <dgm:spPr/>
    </dgm:pt>
    <dgm:pt modelId="{7E844124-5B3D-417E-AF47-C92D6D5FFA13}" type="pres">
      <dgm:prSet presAssocID="{80C28738-46DF-48AE-A162-516B800ABC11}" presName="compNode" presStyleCnt="0"/>
      <dgm:spPr/>
    </dgm:pt>
    <dgm:pt modelId="{209CB019-BCB3-4FF7-9C5B-960143590FE3}" type="pres">
      <dgm:prSet presAssocID="{80C28738-46DF-48AE-A162-516B800ABC11}" presName="pictRect" presStyleLbl="revTx" presStyleIdx="10" presStyleCnt="14">
        <dgm:presLayoutVars>
          <dgm:chMax val="0"/>
          <dgm:bulletEnabled/>
        </dgm:presLayoutVars>
      </dgm:prSet>
      <dgm:spPr/>
    </dgm:pt>
    <dgm:pt modelId="{2EAE0C6D-F097-448A-824A-BCF31B32FDDF}" type="pres">
      <dgm:prSet presAssocID="{80C28738-46DF-48AE-A162-516B800ABC11}" presName="textRect" presStyleLbl="revTx" presStyleIdx="11" presStyleCnt="14">
        <dgm:presLayoutVars>
          <dgm:bulletEnabled/>
        </dgm:presLayoutVars>
      </dgm:prSet>
      <dgm:spPr/>
    </dgm:pt>
    <dgm:pt modelId="{9BCC9BF2-B204-48E2-AE62-706E5B4CC795}" type="pres">
      <dgm:prSet presAssocID="{68C202DC-C062-4FB5-988F-6F5EF4C2F259}" presName="sibTrans" presStyleLbl="sibTrans2D1" presStyleIdx="0" presStyleCnt="0"/>
      <dgm:spPr/>
    </dgm:pt>
    <dgm:pt modelId="{86A4D858-7839-4FA3-8FE1-5A5A6F3E4B8B}" type="pres">
      <dgm:prSet presAssocID="{128F7884-2615-425F-8CB4-02ABD9FD56F5}" presName="compNode" presStyleCnt="0"/>
      <dgm:spPr/>
    </dgm:pt>
    <dgm:pt modelId="{8779239B-32EC-41BC-8337-C6E2569AD599}" type="pres">
      <dgm:prSet presAssocID="{128F7884-2615-425F-8CB4-02ABD9FD56F5}" presName="pictRect" presStyleLbl="revTx" presStyleIdx="12" presStyleCnt="14">
        <dgm:presLayoutVars>
          <dgm:chMax val="0"/>
          <dgm:bulletEnabled/>
        </dgm:presLayoutVars>
      </dgm:prSet>
      <dgm:spPr/>
    </dgm:pt>
    <dgm:pt modelId="{6A0A1252-B5A5-41E7-965C-EAF4CDA633ED}" type="pres">
      <dgm:prSet presAssocID="{128F7884-2615-425F-8CB4-02ABD9FD56F5}" presName="textRect" presStyleLbl="revTx" presStyleIdx="13" presStyleCnt="14">
        <dgm:presLayoutVars>
          <dgm:bulletEnabled/>
        </dgm:presLayoutVars>
      </dgm:prSet>
      <dgm:spPr/>
    </dgm:pt>
  </dgm:ptLst>
  <dgm:cxnLst>
    <dgm:cxn modelId="{3D571F01-4AD2-4309-992C-680238512301}" type="presOf" srcId="{C99AAC60-8858-4A04-9CF5-A1462B39B8F1}" destId="{873FA565-64B7-4469-9EAD-268742334CC4}" srcOrd="0" destOrd="0" presId="urn:microsoft.com/office/officeart/2024/3/layout/hArchList1"/>
    <dgm:cxn modelId="{D21C2E01-A5BA-4A11-AD06-F64BFF9D7935}" srcId="{885FB1CB-BD88-443A-8F61-B586EA8C4329}" destId="{9922BE47-6F98-4B9E-868E-8DAD5F471ED3}" srcOrd="1" destOrd="0" parTransId="{83E5485C-32CD-49CC-B1BA-B7EC3B14E354}" sibTransId="{9C30AFA0-528F-4C48-8C72-0E9C1246F0C1}"/>
    <dgm:cxn modelId="{4EA08803-23E0-459A-8C03-1FF33BF03936}" type="presOf" srcId="{4F6B90C2-379A-47B6-8515-1AF990AADA0B}" destId="{460D7E17-202B-4510-9E88-1F482BBE789F}" srcOrd="0" destOrd="0" presId="urn:microsoft.com/office/officeart/2024/3/layout/hArchList1"/>
    <dgm:cxn modelId="{05683D0A-F862-4833-8593-8F7462D42022}" type="presOf" srcId="{9922BE47-6F98-4B9E-868E-8DAD5F471ED3}" destId="{EEDC3099-C493-48B5-8955-AED9C5DE6C32}" srcOrd="0" destOrd="0" presId="urn:microsoft.com/office/officeart/2024/3/layout/hArchList1"/>
    <dgm:cxn modelId="{2D086B14-A3C3-49E2-AC67-942C2DD265D3}" type="presOf" srcId="{128F7884-2615-425F-8CB4-02ABD9FD56F5}" destId="{8779239B-32EC-41BC-8337-C6E2569AD599}" srcOrd="0" destOrd="0" presId="urn:microsoft.com/office/officeart/2024/3/layout/hArchList1"/>
    <dgm:cxn modelId="{8CC2E61A-E14D-4EA4-96B5-E0A5F4BE2DEA}" type="presOf" srcId="{885FB1CB-BD88-443A-8F61-B586EA8C4329}" destId="{C53109DB-393C-4E9B-BFAD-93A2CB8BA430}" srcOrd="0" destOrd="0" presId="urn:microsoft.com/office/officeart/2024/3/layout/hArchList1"/>
    <dgm:cxn modelId="{7962A121-4757-4F15-9F01-CF31718CE41E}" type="presOf" srcId="{1AF13D2C-332C-4116-992E-E379A3B7AE97}" destId="{3C0E19CA-377A-4A49-8A77-CBC497C3F0BE}" srcOrd="0" destOrd="0" presId="urn:microsoft.com/office/officeart/2024/3/layout/hArchList1"/>
    <dgm:cxn modelId="{35610424-68D9-437A-924B-EC63575C7B4B}" srcId="{885FB1CB-BD88-443A-8F61-B586EA8C4329}" destId="{AEB51844-6CBF-45DD-8644-E0ADDE9E56F8}" srcOrd="4" destOrd="0" parTransId="{BDC74B7A-E4B5-42E9-BF9C-20B441E3C836}" sibTransId="{AD6D9D08-B158-4B7E-AE51-3E55A4B1AB65}"/>
    <dgm:cxn modelId="{6DDCFF3B-D8E5-4868-8ED2-65490AE96047}" type="presOf" srcId="{68C202DC-C062-4FB5-988F-6F5EF4C2F259}" destId="{9BCC9BF2-B204-48E2-AE62-706E5B4CC795}" srcOrd="0" destOrd="0" presId="urn:microsoft.com/office/officeart/2024/3/layout/hArchList1"/>
    <dgm:cxn modelId="{0E6D423C-EB3A-4239-A3D2-AD31B56276AF}" type="presOf" srcId="{E7EFC6CE-AA7F-4325-BFDC-6A88B33E2D42}" destId="{D543F897-E336-48D1-BB4F-D0617FBD8523}" srcOrd="0" destOrd="0" presId="urn:microsoft.com/office/officeart/2024/3/layout/hArchList1"/>
    <dgm:cxn modelId="{CACFD15E-0C81-49EA-8A68-ACCBDEE768D0}" type="presOf" srcId="{2E6CA544-88A7-4FE6-AE5E-1CCCD71684F5}" destId="{5BDD5EA2-8425-4886-98C3-8B2C0520D4D6}" srcOrd="0" destOrd="0" presId="urn:microsoft.com/office/officeart/2024/3/layout/hArchList1"/>
    <dgm:cxn modelId="{97777665-5F31-4616-8C55-D078BB2B03E7}" type="presOf" srcId="{AD6D9D08-B158-4B7E-AE51-3E55A4B1AB65}" destId="{4F97A240-F432-4F47-9A13-FD6919FF4BB6}" srcOrd="0" destOrd="0" presId="urn:microsoft.com/office/officeart/2024/3/layout/hArchList1"/>
    <dgm:cxn modelId="{D2EBA247-3794-4765-92BA-FB6D2AF3EF5E}" type="presOf" srcId="{9C30AFA0-528F-4C48-8C72-0E9C1246F0C1}" destId="{980F022A-7D82-41FA-9664-719425CBA31D}" srcOrd="0" destOrd="0" presId="urn:microsoft.com/office/officeart/2024/3/layout/hArchList1"/>
    <dgm:cxn modelId="{8152D547-3CC1-4BDB-A430-D309BAE9589B}" srcId="{885FB1CB-BD88-443A-8F61-B586EA8C4329}" destId="{80C28738-46DF-48AE-A162-516B800ABC11}" srcOrd="5" destOrd="0" parTransId="{E804822D-72E0-4085-AEC3-852E1B1D5BAC}" sibTransId="{68C202DC-C062-4FB5-988F-6F5EF4C2F259}"/>
    <dgm:cxn modelId="{5160D852-1B2A-4F1F-9AA5-95AA5D3B12C8}" srcId="{885FB1CB-BD88-443A-8F61-B586EA8C4329}" destId="{1AF13D2C-332C-4116-992E-E379A3B7AE97}" srcOrd="2" destOrd="0" parTransId="{7D818451-D234-4EEC-A9B0-3B8D920EF6C0}" sibTransId="{4F6B90C2-379A-47B6-8515-1AF990AADA0B}"/>
    <dgm:cxn modelId="{F74B289B-CF11-4CC7-97CB-672C7B3DCDDC}" type="presOf" srcId="{75399363-053E-419C-9D5D-CADD6FF0EC46}" destId="{45859324-9DAC-4525-A1B5-C01480FFF930}" srcOrd="0" destOrd="0" presId="urn:microsoft.com/office/officeart/2024/3/layout/hArchList1"/>
    <dgm:cxn modelId="{0CF9BC9C-0A55-48A1-8C47-3ADE07412F2A}" srcId="{9922BE47-6F98-4B9E-868E-8DAD5F471ED3}" destId="{75399363-053E-419C-9D5D-CADD6FF0EC46}" srcOrd="0" destOrd="0" parTransId="{784C1511-4707-4261-953A-598B19AFC239}" sibTransId="{425A66C9-AD42-4687-9F5D-D0255BCD1304}"/>
    <dgm:cxn modelId="{BF9BEDA0-09C2-4811-B71C-A36D9FCFBE72}" srcId="{885FB1CB-BD88-443A-8F61-B586EA8C4329}" destId="{9CBB9DB8-F831-4C7B-B526-EEDC32F74E23}" srcOrd="3" destOrd="0" parTransId="{943B7387-0441-441C-907A-247E2CFBD264}" sibTransId="{44730F9A-0E0A-4EAA-80EC-117CED187284}"/>
    <dgm:cxn modelId="{E70BD9A9-9409-4664-AFF6-F14CC8260499}" type="presOf" srcId="{44730F9A-0E0A-4EAA-80EC-117CED187284}" destId="{5D0A1606-42AD-4F93-A7D8-E65C0BA6A90D}" srcOrd="0" destOrd="0" presId="urn:microsoft.com/office/officeart/2024/3/layout/hArchList1"/>
    <dgm:cxn modelId="{5897ACB7-0F51-458F-B241-CA29CB3007F1}" srcId="{C99AAC60-8858-4A04-9CF5-A1462B39B8F1}" destId="{2E6CA544-88A7-4FE6-AE5E-1CCCD71684F5}" srcOrd="0" destOrd="0" parTransId="{CC0F8A9F-60B7-432E-85C2-C58D448DCB3D}" sibTransId="{EB016B23-9DA8-4009-A662-084F6043D93A}"/>
    <dgm:cxn modelId="{6E0C6BDB-98AA-4673-A039-05BED56408BA}" type="presOf" srcId="{AEB51844-6CBF-45DD-8644-E0ADDE9E56F8}" destId="{FD2E01DA-B8EC-4DBB-B610-BA83164E62A8}" srcOrd="0" destOrd="0" presId="urn:microsoft.com/office/officeart/2024/3/layout/hArchList1"/>
    <dgm:cxn modelId="{0CE12AE0-D021-4FCB-80E7-F680DB6CB808}" type="presOf" srcId="{9CBB9DB8-F831-4C7B-B526-EEDC32F74E23}" destId="{E4BC4F2A-6744-4A0C-825F-2CFE4C9CA345}" srcOrd="0" destOrd="0" presId="urn:microsoft.com/office/officeart/2024/3/layout/hArchList1"/>
    <dgm:cxn modelId="{60C067EB-E474-4E16-96AC-672987640436}" srcId="{885FB1CB-BD88-443A-8F61-B586EA8C4329}" destId="{128F7884-2615-425F-8CB4-02ABD9FD56F5}" srcOrd="6" destOrd="0" parTransId="{957F655F-0623-4479-880C-56404E6593C0}" sibTransId="{0630C0B4-DD34-468D-B563-59343EA986C5}"/>
    <dgm:cxn modelId="{620A43EC-100A-4D97-8A71-1752ED0A01B5}" srcId="{885FB1CB-BD88-443A-8F61-B586EA8C4329}" destId="{C99AAC60-8858-4A04-9CF5-A1462B39B8F1}" srcOrd="0" destOrd="0" parTransId="{E98F28B9-E250-4D58-BFC8-4440F8B6C56D}" sibTransId="{E7EFC6CE-AA7F-4325-BFDC-6A88B33E2D42}"/>
    <dgm:cxn modelId="{73A608ED-7203-4957-8D37-D9CABA5BE2FE}" type="presOf" srcId="{80C28738-46DF-48AE-A162-516B800ABC11}" destId="{209CB019-BCB3-4FF7-9C5B-960143590FE3}" srcOrd="0" destOrd="0" presId="urn:microsoft.com/office/officeart/2024/3/layout/hArchList1"/>
    <dgm:cxn modelId="{37D61192-1315-4F46-91CE-B38A39CA7DD9}" type="presParOf" srcId="{C53109DB-393C-4E9B-BFAD-93A2CB8BA430}" destId="{5358C27F-E8E3-42BC-B6B8-704691E19C9B}" srcOrd="0" destOrd="0" presId="urn:microsoft.com/office/officeart/2024/3/layout/hArchList1"/>
    <dgm:cxn modelId="{AE0B4EA6-97BD-4C07-BCE5-50868828F707}" type="presParOf" srcId="{5358C27F-E8E3-42BC-B6B8-704691E19C9B}" destId="{873FA565-64B7-4469-9EAD-268742334CC4}" srcOrd="0" destOrd="0" presId="urn:microsoft.com/office/officeart/2024/3/layout/hArchList1"/>
    <dgm:cxn modelId="{54D30B0C-7375-4DAB-8F24-BB1179E9A4CE}" type="presParOf" srcId="{5358C27F-E8E3-42BC-B6B8-704691E19C9B}" destId="{5BDD5EA2-8425-4886-98C3-8B2C0520D4D6}" srcOrd="1" destOrd="0" presId="urn:microsoft.com/office/officeart/2024/3/layout/hArchList1"/>
    <dgm:cxn modelId="{ECDCD4F1-9D95-4611-AD9B-6CBED62A9683}" type="presParOf" srcId="{C53109DB-393C-4E9B-BFAD-93A2CB8BA430}" destId="{D543F897-E336-48D1-BB4F-D0617FBD8523}" srcOrd="1" destOrd="0" presId="urn:microsoft.com/office/officeart/2024/3/layout/hArchList1"/>
    <dgm:cxn modelId="{0537BF65-482F-4C83-ACEB-94817ED78DDE}" type="presParOf" srcId="{C53109DB-393C-4E9B-BFAD-93A2CB8BA430}" destId="{46A134FA-F574-4CB7-A2B3-DA462C78F706}" srcOrd="2" destOrd="0" presId="urn:microsoft.com/office/officeart/2024/3/layout/hArchList1"/>
    <dgm:cxn modelId="{BA900BE7-E226-4316-8435-82D06E9E3F01}" type="presParOf" srcId="{46A134FA-F574-4CB7-A2B3-DA462C78F706}" destId="{EEDC3099-C493-48B5-8955-AED9C5DE6C32}" srcOrd="0" destOrd="0" presId="urn:microsoft.com/office/officeart/2024/3/layout/hArchList1"/>
    <dgm:cxn modelId="{CF568592-8B9C-4343-99E9-30498A7BF303}" type="presParOf" srcId="{46A134FA-F574-4CB7-A2B3-DA462C78F706}" destId="{45859324-9DAC-4525-A1B5-C01480FFF930}" srcOrd="1" destOrd="0" presId="urn:microsoft.com/office/officeart/2024/3/layout/hArchList1"/>
    <dgm:cxn modelId="{F2B73F20-78DA-4C30-AF1C-36BE683B4BA0}" type="presParOf" srcId="{C53109DB-393C-4E9B-BFAD-93A2CB8BA430}" destId="{980F022A-7D82-41FA-9664-719425CBA31D}" srcOrd="3" destOrd="0" presId="urn:microsoft.com/office/officeart/2024/3/layout/hArchList1"/>
    <dgm:cxn modelId="{3FD21ED6-05EA-4E03-934D-8512C40F291C}" type="presParOf" srcId="{C53109DB-393C-4E9B-BFAD-93A2CB8BA430}" destId="{30A1CEDD-D6E0-4A0A-A9D3-0EE527120BB4}" srcOrd="4" destOrd="0" presId="urn:microsoft.com/office/officeart/2024/3/layout/hArchList1"/>
    <dgm:cxn modelId="{EF762308-36A7-40EC-8F1D-327415878E83}" type="presParOf" srcId="{30A1CEDD-D6E0-4A0A-A9D3-0EE527120BB4}" destId="{3C0E19CA-377A-4A49-8A77-CBC497C3F0BE}" srcOrd="0" destOrd="0" presId="urn:microsoft.com/office/officeart/2024/3/layout/hArchList1"/>
    <dgm:cxn modelId="{1F7C59D4-0E19-40FB-8B2B-B86A694DF58C}" type="presParOf" srcId="{30A1CEDD-D6E0-4A0A-A9D3-0EE527120BB4}" destId="{63D8B14A-BA71-4DFC-A80A-4C73881D1A66}" srcOrd="1" destOrd="0" presId="urn:microsoft.com/office/officeart/2024/3/layout/hArchList1"/>
    <dgm:cxn modelId="{9EE0A9F4-F3D7-4093-BC87-35ED28CD7997}" type="presParOf" srcId="{C53109DB-393C-4E9B-BFAD-93A2CB8BA430}" destId="{460D7E17-202B-4510-9E88-1F482BBE789F}" srcOrd="5" destOrd="0" presId="urn:microsoft.com/office/officeart/2024/3/layout/hArchList1"/>
    <dgm:cxn modelId="{04E89004-0C6A-4A6A-BE6F-3A8020655BF1}" type="presParOf" srcId="{C53109DB-393C-4E9B-BFAD-93A2CB8BA430}" destId="{F83B6C39-2A69-49FA-BA1C-0D95D17E6AFE}" srcOrd="6" destOrd="0" presId="urn:microsoft.com/office/officeart/2024/3/layout/hArchList1"/>
    <dgm:cxn modelId="{CEFE9080-740A-4C69-A8DB-CF6148A25E98}" type="presParOf" srcId="{F83B6C39-2A69-49FA-BA1C-0D95D17E6AFE}" destId="{E4BC4F2A-6744-4A0C-825F-2CFE4C9CA345}" srcOrd="0" destOrd="0" presId="urn:microsoft.com/office/officeart/2024/3/layout/hArchList1"/>
    <dgm:cxn modelId="{AE159A67-97A9-4964-99F7-83F66C3FCE25}" type="presParOf" srcId="{F83B6C39-2A69-49FA-BA1C-0D95D17E6AFE}" destId="{B821B4F4-D1C2-4CB8-9CDD-F9D036ECB199}" srcOrd="1" destOrd="0" presId="urn:microsoft.com/office/officeart/2024/3/layout/hArchList1"/>
    <dgm:cxn modelId="{05FB0E4F-7937-4881-89C0-67178DAD25AE}" type="presParOf" srcId="{C53109DB-393C-4E9B-BFAD-93A2CB8BA430}" destId="{5D0A1606-42AD-4F93-A7D8-E65C0BA6A90D}" srcOrd="7" destOrd="0" presId="urn:microsoft.com/office/officeart/2024/3/layout/hArchList1"/>
    <dgm:cxn modelId="{50D4102F-F2B4-4648-B92B-053A82E5D44D}" type="presParOf" srcId="{C53109DB-393C-4E9B-BFAD-93A2CB8BA430}" destId="{C0EDF6F4-1A36-4A08-B42C-D2942566BDCC}" srcOrd="8" destOrd="0" presId="urn:microsoft.com/office/officeart/2024/3/layout/hArchList1"/>
    <dgm:cxn modelId="{0285D692-9260-499E-A5B9-B7D1F2A83DCF}" type="presParOf" srcId="{C0EDF6F4-1A36-4A08-B42C-D2942566BDCC}" destId="{FD2E01DA-B8EC-4DBB-B610-BA83164E62A8}" srcOrd="0" destOrd="0" presId="urn:microsoft.com/office/officeart/2024/3/layout/hArchList1"/>
    <dgm:cxn modelId="{B481850E-57FC-4F1A-B2F2-A2B23DCFB9CD}" type="presParOf" srcId="{C0EDF6F4-1A36-4A08-B42C-D2942566BDCC}" destId="{4BFC88F8-9211-45DA-94F6-DCD4EB0C4698}" srcOrd="1" destOrd="0" presId="urn:microsoft.com/office/officeart/2024/3/layout/hArchList1"/>
    <dgm:cxn modelId="{D0FEDD4A-DD7E-429A-9F4F-A254001E29CC}" type="presParOf" srcId="{C53109DB-393C-4E9B-BFAD-93A2CB8BA430}" destId="{4F97A240-F432-4F47-9A13-FD6919FF4BB6}" srcOrd="9" destOrd="0" presId="urn:microsoft.com/office/officeart/2024/3/layout/hArchList1"/>
    <dgm:cxn modelId="{157F9F3D-A881-408D-AFF0-665EBCE6DA21}" type="presParOf" srcId="{C53109DB-393C-4E9B-BFAD-93A2CB8BA430}" destId="{7E844124-5B3D-417E-AF47-C92D6D5FFA13}" srcOrd="10" destOrd="0" presId="urn:microsoft.com/office/officeart/2024/3/layout/hArchList1"/>
    <dgm:cxn modelId="{D4DF1A63-5EED-44DD-819B-D0DFB778F44B}" type="presParOf" srcId="{7E844124-5B3D-417E-AF47-C92D6D5FFA13}" destId="{209CB019-BCB3-4FF7-9C5B-960143590FE3}" srcOrd="0" destOrd="0" presId="urn:microsoft.com/office/officeart/2024/3/layout/hArchList1"/>
    <dgm:cxn modelId="{21B50183-AB61-4F50-A590-23D87F03DAE8}" type="presParOf" srcId="{7E844124-5B3D-417E-AF47-C92D6D5FFA13}" destId="{2EAE0C6D-F097-448A-824A-BCF31B32FDDF}" srcOrd="1" destOrd="0" presId="urn:microsoft.com/office/officeart/2024/3/layout/hArchList1"/>
    <dgm:cxn modelId="{27B797BB-2276-444D-932A-404CD1F7A72C}" type="presParOf" srcId="{C53109DB-393C-4E9B-BFAD-93A2CB8BA430}" destId="{9BCC9BF2-B204-48E2-AE62-706E5B4CC795}" srcOrd="11" destOrd="0" presId="urn:microsoft.com/office/officeart/2024/3/layout/hArchList1"/>
    <dgm:cxn modelId="{B07FF43E-8A48-4D4C-A010-F2D35C90A259}" type="presParOf" srcId="{C53109DB-393C-4E9B-BFAD-93A2CB8BA430}" destId="{86A4D858-7839-4FA3-8FE1-5A5A6F3E4B8B}" srcOrd="12" destOrd="0" presId="urn:microsoft.com/office/officeart/2024/3/layout/hArchList1"/>
    <dgm:cxn modelId="{E7F4C267-C685-492C-83BA-0B8A89EC3174}" type="presParOf" srcId="{86A4D858-7839-4FA3-8FE1-5A5A6F3E4B8B}" destId="{8779239B-32EC-41BC-8337-C6E2569AD599}" srcOrd="0" destOrd="0" presId="urn:microsoft.com/office/officeart/2024/3/layout/hArchList1"/>
    <dgm:cxn modelId="{0D8D6AE5-F7EC-4215-A0A8-5F0E91E34FE9}" type="presParOf" srcId="{86A4D858-7839-4FA3-8FE1-5A5A6F3E4B8B}" destId="{6A0A1252-B5A5-41E7-965C-EAF4CDA633ED}"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E5C1E-B1B1-45D8-A800-665F6695C11B}">
      <dsp:nvSpPr>
        <dsp:cNvPr id="0" name=""/>
        <dsp:cNvSpPr/>
      </dsp:nvSpPr>
      <dsp:spPr>
        <a:xfrm>
          <a:off x="0" y="448"/>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071E8-ED79-45DB-B313-1A62332DA5F6}">
      <dsp:nvSpPr>
        <dsp:cNvPr id="0" name=""/>
        <dsp:cNvSpPr/>
      </dsp:nvSpPr>
      <dsp:spPr>
        <a:xfrm>
          <a:off x="0" y="448"/>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Case Overview</a:t>
          </a:r>
          <a:endParaRPr lang="en-US" sz="1900" kern="1200">
            <a:solidFill>
              <a:schemeClr val="bg1"/>
            </a:solidFill>
          </a:endParaRPr>
        </a:p>
      </dsp:txBody>
      <dsp:txXfrm>
        <a:off x="0" y="448"/>
        <a:ext cx="7420819" cy="408416"/>
      </dsp:txXfrm>
    </dsp:sp>
    <dsp:sp modelId="{1E9A5B62-4BBF-4D2C-A854-0834E3811325}">
      <dsp:nvSpPr>
        <dsp:cNvPr id="0" name=""/>
        <dsp:cNvSpPr/>
      </dsp:nvSpPr>
      <dsp:spPr>
        <a:xfrm>
          <a:off x="0" y="408865"/>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869348-AA0C-4AE1-8267-27CDC7CB8837}">
      <dsp:nvSpPr>
        <dsp:cNvPr id="0" name=""/>
        <dsp:cNvSpPr/>
      </dsp:nvSpPr>
      <dsp:spPr>
        <a:xfrm>
          <a:off x="0" y="408865"/>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Bowlby’s Attachment Theory</a:t>
          </a:r>
          <a:endParaRPr lang="en-US" sz="1900" kern="1200">
            <a:solidFill>
              <a:schemeClr val="bg1"/>
            </a:solidFill>
          </a:endParaRPr>
        </a:p>
      </dsp:txBody>
      <dsp:txXfrm>
        <a:off x="0" y="408865"/>
        <a:ext cx="7420819" cy="408416"/>
      </dsp:txXfrm>
    </dsp:sp>
    <dsp:sp modelId="{DE1C93BD-2DE2-4A5B-B052-39423B736FFD}">
      <dsp:nvSpPr>
        <dsp:cNvPr id="0" name=""/>
        <dsp:cNvSpPr/>
      </dsp:nvSpPr>
      <dsp:spPr>
        <a:xfrm>
          <a:off x="0" y="817282"/>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88950D-2958-4A2D-AA14-5743F50F9C12}">
      <dsp:nvSpPr>
        <dsp:cNvPr id="0" name=""/>
        <dsp:cNvSpPr/>
      </dsp:nvSpPr>
      <dsp:spPr>
        <a:xfrm>
          <a:off x="0" y="817282"/>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Impact on Jenny’s Adolescent Development</a:t>
          </a:r>
          <a:endParaRPr lang="en-US" sz="1900" kern="1200" dirty="0">
            <a:solidFill>
              <a:schemeClr val="bg1"/>
            </a:solidFill>
          </a:endParaRPr>
        </a:p>
      </dsp:txBody>
      <dsp:txXfrm>
        <a:off x="0" y="817282"/>
        <a:ext cx="7420819" cy="408416"/>
      </dsp:txXfrm>
    </dsp:sp>
    <dsp:sp modelId="{BD471701-EF5C-4586-A7E1-EF5F252424FE}">
      <dsp:nvSpPr>
        <dsp:cNvPr id="0" name=""/>
        <dsp:cNvSpPr/>
      </dsp:nvSpPr>
      <dsp:spPr>
        <a:xfrm>
          <a:off x="0" y="1225699"/>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4F469-0323-48AA-B2C6-DB759636BB68}">
      <dsp:nvSpPr>
        <dsp:cNvPr id="0" name=""/>
        <dsp:cNvSpPr/>
      </dsp:nvSpPr>
      <dsp:spPr>
        <a:xfrm>
          <a:off x="0" y="1225699"/>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Comparison: Bowlby vs Erikson</a:t>
          </a:r>
          <a:endParaRPr lang="en-US" sz="1900" kern="1200">
            <a:solidFill>
              <a:schemeClr val="bg1"/>
            </a:solidFill>
          </a:endParaRPr>
        </a:p>
      </dsp:txBody>
      <dsp:txXfrm>
        <a:off x="0" y="1225699"/>
        <a:ext cx="7420819" cy="408416"/>
      </dsp:txXfrm>
    </dsp:sp>
    <dsp:sp modelId="{596320C7-C1D1-43FB-82C2-B196E55AAE7C}">
      <dsp:nvSpPr>
        <dsp:cNvPr id="0" name=""/>
        <dsp:cNvSpPr/>
      </dsp:nvSpPr>
      <dsp:spPr>
        <a:xfrm>
          <a:off x="0" y="1634116"/>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AEF58C-345C-424F-81AE-A00C7A3DA4DD}">
      <dsp:nvSpPr>
        <dsp:cNvPr id="0" name=""/>
        <dsp:cNvSpPr/>
      </dsp:nvSpPr>
      <dsp:spPr>
        <a:xfrm>
          <a:off x="0" y="1634116"/>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Nature vs Nurture </a:t>
          </a:r>
          <a:endParaRPr lang="en-US" sz="1900" kern="1200">
            <a:solidFill>
              <a:schemeClr val="bg1"/>
            </a:solidFill>
          </a:endParaRPr>
        </a:p>
      </dsp:txBody>
      <dsp:txXfrm>
        <a:off x="0" y="1634116"/>
        <a:ext cx="7420819" cy="408416"/>
      </dsp:txXfrm>
    </dsp:sp>
    <dsp:sp modelId="{6F5ED67B-7DA5-4480-8FF1-5706B4D24317}">
      <dsp:nvSpPr>
        <dsp:cNvPr id="0" name=""/>
        <dsp:cNvSpPr/>
      </dsp:nvSpPr>
      <dsp:spPr>
        <a:xfrm>
          <a:off x="0" y="2042532"/>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F6818B-623C-4FA0-B57E-83EF21F0B6C8}">
      <dsp:nvSpPr>
        <dsp:cNvPr id="0" name=""/>
        <dsp:cNvSpPr/>
      </dsp:nvSpPr>
      <dsp:spPr>
        <a:xfrm>
          <a:off x="0" y="2042532"/>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Support Plan</a:t>
          </a:r>
          <a:endParaRPr lang="en-US" sz="1900" kern="1200">
            <a:solidFill>
              <a:schemeClr val="bg1"/>
            </a:solidFill>
          </a:endParaRPr>
        </a:p>
      </dsp:txBody>
      <dsp:txXfrm>
        <a:off x="0" y="2042532"/>
        <a:ext cx="7420819" cy="408416"/>
      </dsp:txXfrm>
    </dsp:sp>
    <dsp:sp modelId="{01627E2F-17BB-4691-9989-4E58824B0FA9}">
      <dsp:nvSpPr>
        <dsp:cNvPr id="0" name=""/>
        <dsp:cNvSpPr/>
      </dsp:nvSpPr>
      <dsp:spPr>
        <a:xfrm>
          <a:off x="0" y="2450949"/>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51AF1-49EC-4A05-8565-8985DC4F578A}">
      <dsp:nvSpPr>
        <dsp:cNvPr id="0" name=""/>
        <dsp:cNvSpPr/>
      </dsp:nvSpPr>
      <dsp:spPr>
        <a:xfrm>
          <a:off x="0" y="2450949"/>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Evaluation of Bowlby’s Theory</a:t>
          </a:r>
          <a:endParaRPr lang="en-US" sz="1900" kern="1200" dirty="0">
            <a:solidFill>
              <a:schemeClr val="bg1"/>
            </a:solidFill>
          </a:endParaRPr>
        </a:p>
      </dsp:txBody>
      <dsp:txXfrm>
        <a:off x="0" y="2450949"/>
        <a:ext cx="7420819" cy="408416"/>
      </dsp:txXfrm>
    </dsp:sp>
    <dsp:sp modelId="{F29E592C-486E-4BE1-B16C-6BC497D5B1BD}">
      <dsp:nvSpPr>
        <dsp:cNvPr id="0" name=""/>
        <dsp:cNvSpPr/>
      </dsp:nvSpPr>
      <dsp:spPr>
        <a:xfrm>
          <a:off x="0" y="2859366"/>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C039D-D81A-480F-9096-999D8352E070}">
      <dsp:nvSpPr>
        <dsp:cNvPr id="0" name=""/>
        <dsp:cNvSpPr/>
      </dsp:nvSpPr>
      <dsp:spPr>
        <a:xfrm>
          <a:off x="0" y="2859366"/>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Conclusion</a:t>
          </a:r>
          <a:endParaRPr lang="en-US" sz="1900" kern="1200">
            <a:solidFill>
              <a:schemeClr val="bg1"/>
            </a:solidFill>
          </a:endParaRPr>
        </a:p>
      </dsp:txBody>
      <dsp:txXfrm>
        <a:off x="0" y="2859366"/>
        <a:ext cx="7420819" cy="408416"/>
      </dsp:txXfrm>
    </dsp:sp>
    <dsp:sp modelId="{F54EB310-B68C-410D-9BCA-405C1CCACB59}">
      <dsp:nvSpPr>
        <dsp:cNvPr id="0" name=""/>
        <dsp:cNvSpPr/>
      </dsp:nvSpPr>
      <dsp:spPr>
        <a:xfrm>
          <a:off x="0" y="3267783"/>
          <a:ext cx="74208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C0E9ED-E7BC-45AC-B4E7-F3817C5F3894}">
      <dsp:nvSpPr>
        <dsp:cNvPr id="0" name=""/>
        <dsp:cNvSpPr/>
      </dsp:nvSpPr>
      <dsp:spPr>
        <a:xfrm>
          <a:off x="0" y="3267783"/>
          <a:ext cx="7420819" cy="408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solidFill>
                <a:schemeClr val="bg1"/>
              </a:solidFill>
            </a:rPr>
            <a:t>References</a:t>
          </a:r>
          <a:endParaRPr lang="en-US" sz="1900" kern="1200">
            <a:solidFill>
              <a:schemeClr val="bg1"/>
            </a:solidFill>
          </a:endParaRPr>
        </a:p>
      </dsp:txBody>
      <dsp:txXfrm>
        <a:off x="0" y="3267783"/>
        <a:ext cx="7420819" cy="4084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FA565-64B7-4469-9EAD-268742334CC4}">
      <dsp:nvSpPr>
        <dsp:cNvPr id="0" name=""/>
        <dsp:cNvSpPr/>
      </dsp:nvSpPr>
      <dsp:spPr>
        <a:xfrm>
          <a:off x="0"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Add a subtitle​</a:t>
          </a:r>
          <a:endParaRPr lang="en-US" sz="500" kern="1200"/>
        </a:p>
      </dsp:txBody>
      <dsp:txXfrm>
        <a:off x="0" y="0"/>
        <a:ext cx="374876" cy="149950"/>
      </dsp:txXfrm>
    </dsp:sp>
    <dsp:sp modelId="{5BDD5EA2-8425-4886-98C3-8B2C0520D4D6}">
      <dsp:nvSpPr>
        <dsp:cNvPr id="0" name=""/>
        <dsp:cNvSpPr/>
      </dsp:nvSpPr>
      <dsp:spPr>
        <a:xfrm>
          <a:off x="0"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5080" rIns="5080" bIns="5080" numCol="1" spcCol="1270" anchor="t" anchorCtr="0">
          <a:noAutofit/>
        </a:bodyPr>
        <a:lstStyle/>
        <a:p>
          <a:pPr marL="0" lvl="0" indent="0" algn="l" defTabSz="177800">
            <a:lnSpc>
              <a:spcPct val="100000"/>
            </a:lnSpc>
            <a:spcBef>
              <a:spcPct val="0"/>
            </a:spcBef>
            <a:spcAft>
              <a:spcPct val="35000"/>
            </a:spcAft>
            <a:buNone/>
          </a:pPr>
          <a:r>
            <a:rPr lang="en-GB" sz="400" kern="1200"/>
            <a:t>Give general information about this topic to add depth and clarity. Write short, interesting reference points that don’t need to be read aloud.​</a:t>
          </a:r>
          <a:endParaRPr lang="en-US" sz="400" kern="1200"/>
        </a:p>
      </dsp:txBody>
      <dsp:txXfrm>
        <a:off x="0" y="149950"/>
        <a:ext cx="374876" cy="3277314"/>
      </dsp:txXfrm>
    </dsp:sp>
    <dsp:sp modelId="{EEDC3099-C493-48B5-8955-AED9C5DE6C32}">
      <dsp:nvSpPr>
        <dsp:cNvPr id="0" name=""/>
        <dsp:cNvSpPr/>
      </dsp:nvSpPr>
      <dsp:spPr>
        <a:xfrm>
          <a:off x="412363"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Add a subtitle</a:t>
          </a:r>
          <a:endParaRPr lang="en-US" sz="500" kern="1200"/>
        </a:p>
      </dsp:txBody>
      <dsp:txXfrm>
        <a:off x="412363" y="0"/>
        <a:ext cx="374876" cy="149950"/>
      </dsp:txXfrm>
    </dsp:sp>
    <dsp:sp modelId="{45859324-9DAC-4525-A1B5-C01480FFF930}">
      <dsp:nvSpPr>
        <dsp:cNvPr id="0" name=""/>
        <dsp:cNvSpPr/>
      </dsp:nvSpPr>
      <dsp:spPr>
        <a:xfrm>
          <a:off x="412363"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5080" rIns="5080" bIns="5080" numCol="1" spcCol="1270" anchor="t" anchorCtr="0">
          <a:noAutofit/>
        </a:bodyPr>
        <a:lstStyle/>
        <a:p>
          <a:pPr marL="0" lvl="0" indent="0" algn="l" defTabSz="177800">
            <a:lnSpc>
              <a:spcPct val="100000"/>
            </a:lnSpc>
            <a:spcBef>
              <a:spcPct val="0"/>
            </a:spcBef>
            <a:spcAft>
              <a:spcPct val="35000"/>
            </a:spcAft>
            <a:buNone/>
          </a:pPr>
          <a:r>
            <a:rPr lang="en-GB" sz="400" kern="1200"/>
            <a:t>Give general information about this topic to add depth and clarity. Write short, interesting reference points that don’t need to be read aloud.​</a:t>
          </a:r>
          <a:endParaRPr lang="en-US" sz="400" kern="1200"/>
        </a:p>
      </dsp:txBody>
      <dsp:txXfrm>
        <a:off x="412363" y="149950"/>
        <a:ext cx="374876" cy="3277314"/>
      </dsp:txXfrm>
    </dsp:sp>
    <dsp:sp modelId="{3C0E19CA-377A-4A49-8A77-CBC497C3F0BE}">
      <dsp:nvSpPr>
        <dsp:cNvPr id="0" name=""/>
        <dsp:cNvSpPr/>
      </dsp:nvSpPr>
      <dsp:spPr>
        <a:xfrm>
          <a:off x="824727"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 Bowlby focuses on early attachment and emotional security.</a:t>
          </a:r>
        </a:p>
      </dsp:txBody>
      <dsp:txXfrm>
        <a:off x="824727" y="0"/>
        <a:ext cx="374876" cy="149950"/>
      </dsp:txXfrm>
    </dsp:sp>
    <dsp:sp modelId="{63D8B14A-BA71-4DFC-A80A-4C73881D1A66}">
      <dsp:nvSpPr>
        <dsp:cNvPr id="0" name=""/>
        <dsp:cNvSpPr/>
      </dsp:nvSpPr>
      <dsp:spPr>
        <a:xfrm>
          <a:off x="824727"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 modelId="{E4BC4F2A-6744-4A0C-825F-2CFE4C9CA345}">
      <dsp:nvSpPr>
        <dsp:cNvPr id="0" name=""/>
        <dsp:cNvSpPr/>
      </dsp:nvSpPr>
      <dsp:spPr>
        <a:xfrm>
          <a:off x="1237091"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 Erikson focuses on psychosocial stages, especially identity in adolescence.</a:t>
          </a:r>
        </a:p>
      </dsp:txBody>
      <dsp:txXfrm>
        <a:off x="1237091" y="0"/>
        <a:ext cx="374876" cy="149950"/>
      </dsp:txXfrm>
    </dsp:sp>
    <dsp:sp modelId="{B821B4F4-D1C2-4CB8-9CDD-F9D036ECB199}">
      <dsp:nvSpPr>
        <dsp:cNvPr id="0" name=""/>
        <dsp:cNvSpPr/>
      </dsp:nvSpPr>
      <dsp:spPr>
        <a:xfrm>
          <a:off x="1237091"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 modelId="{FD2E01DA-B8EC-4DBB-B610-BA83164E62A8}">
      <dsp:nvSpPr>
        <dsp:cNvPr id="0" name=""/>
        <dsp:cNvSpPr/>
      </dsp:nvSpPr>
      <dsp:spPr>
        <a:xfrm>
          <a:off x="1649454"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 Bowlby explains Jenny’s emotional stress and insecure attachment.</a:t>
          </a:r>
        </a:p>
      </dsp:txBody>
      <dsp:txXfrm>
        <a:off x="1649454" y="0"/>
        <a:ext cx="374876" cy="149950"/>
      </dsp:txXfrm>
    </dsp:sp>
    <dsp:sp modelId="{4BFC88F8-9211-45DA-94F6-DCD4EB0C4698}">
      <dsp:nvSpPr>
        <dsp:cNvPr id="0" name=""/>
        <dsp:cNvSpPr/>
      </dsp:nvSpPr>
      <dsp:spPr>
        <a:xfrm>
          <a:off x="1649454"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 modelId="{209CB019-BCB3-4FF7-9C5B-960143590FE3}">
      <dsp:nvSpPr>
        <dsp:cNvPr id="0" name=""/>
        <dsp:cNvSpPr/>
      </dsp:nvSpPr>
      <dsp:spPr>
        <a:xfrm>
          <a:off x="2061818"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r>
            <a:rPr lang="en-GB" sz="500" kern="1200"/>
            <a:t>• Erikson explains how caregiving may affect her identity and role confusion.</a:t>
          </a:r>
        </a:p>
      </dsp:txBody>
      <dsp:txXfrm>
        <a:off x="2061818" y="0"/>
        <a:ext cx="374876" cy="149950"/>
      </dsp:txXfrm>
    </dsp:sp>
    <dsp:sp modelId="{2EAE0C6D-F097-448A-824A-BCF31B32FDDF}">
      <dsp:nvSpPr>
        <dsp:cNvPr id="0" name=""/>
        <dsp:cNvSpPr/>
      </dsp:nvSpPr>
      <dsp:spPr>
        <a:xfrm>
          <a:off x="2061818"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 modelId="{8779239B-32EC-41BC-8337-C6E2569AD599}">
      <dsp:nvSpPr>
        <dsp:cNvPr id="0" name=""/>
        <dsp:cNvSpPr/>
      </dsp:nvSpPr>
      <dsp:spPr>
        <a:xfrm>
          <a:off x="2474182" y="0"/>
          <a:ext cx="374876" cy="14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6350" rIns="6350" bIns="6350" numCol="1" spcCol="1270" anchor="t" anchorCtr="0">
          <a:noAutofit/>
        </a:bodyPr>
        <a:lstStyle/>
        <a:p>
          <a:pPr marL="0" lvl="0" indent="0" algn="l" defTabSz="222250">
            <a:lnSpc>
              <a:spcPct val="100000"/>
            </a:lnSpc>
            <a:spcBef>
              <a:spcPct val="0"/>
            </a:spcBef>
            <a:spcAft>
              <a:spcPct val="35000"/>
            </a:spcAft>
            <a:buNone/>
            <a:defRPr b="1"/>
          </a:pPr>
          <a:endParaRPr lang="en-GB" sz="500" kern="1200"/>
        </a:p>
      </dsp:txBody>
      <dsp:txXfrm>
        <a:off x="2474182" y="0"/>
        <a:ext cx="374876" cy="149950"/>
      </dsp:txXfrm>
    </dsp:sp>
    <dsp:sp modelId="{6A0A1252-B5A5-41E7-965C-EAF4CDA633ED}">
      <dsp:nvSpPr>
        <dsp:cNvPr id="0" name=""/>
        <dsp:cNvSpPr/>
      </dsp:nvSpPr>
      <dsp:spPr>
        <a:xfrm>
          <a:off x="2474182" y="149950"/>
          <a:ext cx="374876" cy="3277314"/>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2/14/2026</a:t>
            </a:fld>
            <a:endParaRPr lang="en-US"/>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a:p>
        </p:txBody>
      </p:sp>
    </p:spTree>
    <p:extLst>
      <p:ext uri="{BB962C8B-B14F-4D97-AF65-F5344CB8AC3E}">
        <p14:creationId xmlns:p14="http://schemas.microsoft.com/office/powerpoint/2010/main" val="157599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a:p>
        </p:txBody>
      </p:sp>
    </p:spTree>
    <p:extLst>
      <p:ext uri="{BB962C8B-B14F-4D97-AF65-F5344CB8AC3E}">
        <p14:creationId xmlns:p14="http://schemas.microsoft.com/office/powerpoint/2010/main" val="2982522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a:p>
        </p:txBody>
      </p:sp>
    </p:spTree>
    <p:extLst>
      <p:ext uri="{BB962C8B-B14F-4D97-AF65-F5344CB8AC3E}">
        <p14:creationId xmlns:p14="http://schemas.microsoft.com/office/powerpoint/2010/main" val="2493029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a:p>
        </p:txBody>
      </p:sp>
    </p:spTree>
    <p:extLst>
      <p:ext uri="{BB962C8B-B14F-4D97-AF65-F5344CB8AC3E}">
        <p14:creationId xmlns:p14="http://schemas.microsoft.com/office/powerpoint/2010/main" val="712487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6</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10</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12</a:t>
            </a:fld>
            <a:endParaRPr lang="en-US"/>
          </a:p>
        </p:txBody>
      </p:sp>
    </p:spTree>
    <p:extLst>
      <p:ext uri="{BB962C8B-B14F-4D97-AF65-F5344CB8AC3E}">
        <p14:creationId xmlns:p14="http://schemas.microsoft.com/office/powerpoint/2010/main" val="839213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891A5-5012-E2FA-8529-47D96DB83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D04F80-19C4-4CBA-BA7C-394F89470F0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25B0735-75F1-B794-052E-9AF3D5D415B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6FD7077-F29F-DBCE-5ACC-C8F4785EA056}"/>
              </a:ext>
            </a:extLst>
          </p:cNvPr>
          <p:cNvSpPr>
            <a:spLocks noGrp="1"/>
          </p:cNvSpPr>
          <p:nvPr>
            <p:ph type="sldNum" sz="quarter" idx="5"/>
          </p:nvPr>
        </p:nvSpPr>
        <p:spPr/>
        <p:txBody>
          <a:bodyPr/>
          <a:lstStyle/>
          <a:p>
            <a:fld id="{DEF75CB5-5666-5049-9AE0-38EFD385C21E}" type="slidenum">
              <a:rPr lang="en-US" smtClean="0"/>
              <a:t>13</a:t>
            </a:fld>
            <a:endParaRPr lang="en-US"/>
          </a:p>
        </p:txBody>
      </p:sp>
    </p:spTree>
    <p:extLst>
      <p:ext uri="{BB962C8B-B14F-4D97-AF65-F5344CB8AC3E}">
        <p14:creationId xmlns:p14="http://schemas.microsoft.com/office/powerpoint/2010/main" val="9410735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41193215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3" y="1821180"/>
            <a:ext cx="12191994" cy="3215641"/>
          </a:xfrm>
        </p:spPr>
        <p:txBody>
          <a:bodyPr lIns="0" rIns="0" bIns="0" anchor="ctr" anchorCtr="0">
            <a:noAutofit/>
          </a:bodyPr>
          <a:lstStyle>
            <a:lvl1pPr algn="ctr">
              <a:defRPr sz="6000" kern="1200" cap="all" spc="300" baseline="0">
                <a:solidFill>
                  <a:schemeClr val="accent3">
                    <a:lumMod val="75000"/>
                  </a:schemeClr>
                </a:solidFill>
              </a:defRPr>
            </a:lvl1pPr>
          </a:lstStyle>
          <a:p>
            <a:r>
              <a:rPr lang="en-US"/>
              <a:t>Click to add title</a:t>
            </a:r>
          </a:p>
        </p:txBody>
      </p:sp>
    </p:spTree>
    <p:extLst>
      <p:ext uri="{BB962C8B-B14F-4D97-AF65-F5344CB8AC3E}">
        <p14:creationId xmlns:p14="http://schemas.microsoft.com/office/powerpoint/2010/main" val="16350451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3">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GB"/>
              <a:t>Click to edit Master title style</a:t>
            </a:r>
            <a:endParaRPr lang="en-US"/>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90407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and 2 column">
    <p:bg>
      <p:bgPr>
        <a:gradFill>
          <a:gsLst>
            <a:gs pos="100000">
              <a:schemeClr val="tx2"/>
            </a:gs>
            <a:gs pos="81000">
              <a:schemeClr val="accent6"/>
            </a:gs>
            <a:gs pos="31000">
              <a:srgbClr val="02090E"/>
            </a:gs>
            <a:gs pos="14000">
              <a:schemeClr val="accent4">
                <a:lumMod val="75000"/>
              </a:schemeClr>
            </a:gs>
            <a:gs pos="0">
              <a:schemeClr val="accent4"/>
            </a:gs>
          </a:gsLst>
          <a:lin ang="126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8686590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GB"/>
              <a:t>Click icon to add picture</a:t>
            </a:r>
            <a:endParaRPr lang="en-US"/>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36832185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2 column">
    <p:bg>
      <p:bgPr>
        <a:gradFill>
          <a:gsLst>
            <a:gs pos="100000">
              <a:schemeClr val="tx2"/>
            </a:gs>
            <a:gs pos="79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444940" y="0"/>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0280267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GB"/>
              <a:t>Click to edit Master title style</a:t>
            </a:r>
            <a:endParaRPr lang="en-US"/>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11183414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27582842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7" name="Date Placeholder 6">
            <a:extLst>
              <a:ext uri="{FF2B5EF4-FFF2-40B4-BE49-F238E27FC236}">
                <a16:creationId xmlns:a16="http://schemas.microsoft.com/office/drawing/2014/main" id="{71E7A48E-B396-63D0-3877-F512F9A86752}"/>
              </a:ext>
            </a:extLst>
          </p:cNvPr>
          <p:cNvSpPr>
            <a:spLocks noGrp="1"/>
          </p:cNvSpPr>
          <p:nvPr>
            <p:ph type="dt" sz="half" idx="37"/>
          </p:nvPr>
        </p:nvSpPr>
        <p:spPr/>
        <p:txBody>
          <a:bodyPr/>
          <a:lstStyle/>
          <a:p>
            <a:endParaRPr lang="en-US"/>
          </a:p>
        </p:txBody>
      </p:sp>
      <p:sp>
        <p:nvSpPr>
          <p:cNvPr id="8" name="Footer Placeholder 7">
            <a:extLst>
              <a:ext uri="{FF2B5EF4-FFF2-40B4-BE49-F238E27FC236}">
                <a16:creationId xmlns:a16="http://schemas.microsoft.com/office/drawing/2014/main" id="{101C5D70-0474-637D-94F5-31689B4F9ADF}"/>
              </a:ext>
            </a:extLst>
          </p:cNvPr>
          <p:cNvSpPr>
            <a:spLocks noGrp="1"/>
          </p:cNvSpPr>
          <p:nvPr>
            <p:ph type="ftr" sz="quarter" idx="38"/>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ED54BA75-5423-DC97-96D7-A24DFBFD64BF}"/>
              </a:ext>
            </a:extLst>
          </p:cNvPr>
          <p:cNvSpPr>
            <a:spLocks noGrp="1"/>
          </p:cNvSpPr>
          <p:nvPr>
            <p:ph type="sldNum" sz="quarter" idx="39"/>
          </p:nvPr>
        </p:nvSpPr>
        <p:spPr/>
        <p:txBody>
          <a:bodyPr/>
          <a:lstStyle/>
          <a:p>
            <a:fld id="{FE024F78-56A6-7740-B68D-8D4D026EDF3F}" type="slidenum">
              <a:rPr lang="en-US" smtClean="0"/>
              <a:pPr/>
              <a:t>‹#›</a:t>
            </a:fld>
            <a:endParaRPr lang="en-US"/>
          </a:p>
        </p:txBody>
      </p:sp>
    </p:spTree>
    <p:extLst>
      <p:ext uri="{BB962C8B-B14F-4D97-AF65-F5344CB8AC3E}">
        <p14:creationId xmlns:p14="http://schemas.microsoft.com/office/powerpoint/2010/main" val="9662227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and 2 column">
    <p:bg>
      <p:bgPr>
        <a:gradFill>
          <a:gsLst>
            <a:gs pos="100000">
              <a:schemeClr val="tx2"/>
            </a:gs>
            <a:gs pos="81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GB"/>
              <a:t>Click icon to add picture</a:t>
            </a:r>
            <a:endParaRPr lang="en-US"/>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0826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Title and 2 column">
    <p:bg>
      <p:bgPr>
        <a:gradFill>
          <a:gsLst>
            <a:gs pos="100000">
              <a:schemeClr val="tx2"/>
            </a:gs>
            <a:gs pos="81000">
              <a:schemeClr val="accent6"/>
            </a:gs>
            <a:gs pos="55000">
              <a:srgbClr val="02090E"/>
            </a:gs>
            <a:gs pos="14000">
              <a:schemeClr val="accent4">
                <a:lumMod val="75000"/>
              </a:schemeClr>
            </a:gs>
            <a:gs pos="0">
              <a:schemeClr val="accent4"/>
            </a:gs>
          </a:gsLst>
          <a:lin ang="27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GB"/>
              <a:t>Click icon to add table</a:t>
            </a:r>
            <a:endParaRPr lang="en-US"/>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Tree>
    <p:extLst>
      <p:ext uri="{BB962C8B-B14F-4D97-AF65-F5344CB8AC3E}">
        <p14:creationId xmlns:p14="http://schemas.microsoft.com/office/powerpoint/2010/main" val="39072198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a:t>Click to add content</a:t>
            </a:r>
          </a:p>
          <a:p>
            <a:pPr lvl="1"/>
            <a:r>
              <a:rPr lang="en-US"/>
              <a:t>Second level</a:t>
            </a:r>
          </a:p>
          <a:p>
            <a:pPr lvl="2"/>
            <a:r>
              <a:rPr lang="en-US"/>
              <a:t>Third level</a:t>
            </a:r>
          </a:p>
          <a:p>
            <a:pPr lvl="3"/>
            <a:r>
              <a:rPr lang="en-US"/>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32456119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2D51531-1219-2E4B-DCE7-C6FD9D809F0C}"/>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4" name="Straight Connector 3">
            <a:extLst>
              <a:ext uri="{FF2B5EF4-FFF2-40B4-BE49-F238E27FC236}">
                <a16:creationId xmlns:a16="http://schemas.microsoft.com/office/drawing/2014/main" id="{BEC02E56-87A4-158A-F0B0-DB8E9BE3AE5E}"/>
              </a:ext>
              <a:ext uri="{C183D7F6-B498-43B3-948B-1728B52AA6E4}">
                <adec:decorative xmlns:adec="http://schemas.microsoft.com/office/drawing/2017/decorative" val="1"/>
              </a:ext>
            </a:extLst>
          </p:cNvPr>
          <p:cNvCxnSpPr>
            <a:cxnSpLocks/>
          </p:cNvCxnSpPr>
          <p:nvPr userDrawn="1"/>
        </p:nvCxnSpPr>
        <p:spPr>
          <a:xfrm>
            <a:off x="807039" y="1991547"/>
            <a:ext cx="10546763"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643842"/>
            <a:ext cx="10515601" cy="1140849"/>
          </a:xfrm>
        </p:spPr>
        <p:txBody>
          <a:bodyPr lIns="0" anchor="b">
            <a:noAutofit/>
          </a:bodyPr>
          <a:lstStyle>
            <a:lvl1pPr algn="l">
              <a:defRPr sz="3200" cap="all" spc="0" baseline="0">
                <a:solidFill>
                  <a:schemeClr val="accent3">
                    <a:lumMod val="75000"/>
                  </a:schemeClr>
                </a:solidFill>
              </a:defRPr>
            </a:lvl1pPr>
          </a:lstStyle>
          <a:p>
            <a:r>
              <a:rPr lang="en-US"/>
              <a:t>Click to add title</a:t>
            </a:r>
          </a:p>
        </p:txBody>
      </p:sp>
      <p:sp>
        <p:nvSpPr>
          <p:cNvPr id="10" name="Table Placeholder 9">
            <a:extLst>
              <a:ext uri="{FF2B5EF4-FFF2-40B4-BE49-F238E27FC236}">
                <a16:creationId xmlns:a16="http://schemas.microsoft.com/office/drawing/2014/main" id="{471D7DE3-05F5-8052-02FA-6EF9717E15BE}"/>
              </a:ext>
            </a:extLst>
          </p:cNvPr>
          <p:cNvSpPr>
            <a:spLocks noGrp="1"/>
          </p:cNvSpPr>
          <p:nvPr>
            <p:ph type="tbl" sz="quarter" idx="13"/>
          </p:nvPr>
        </p:nvSpPr>
        <p:spPr>
          <a:xfrm>
            <a:off x="835025" y="2560638"/>
            <a:ext cx="10515600" cy="3478212"/>
          </a:xfrm>
        </p:spPr>
        <p:txBody>
          <a:bodyPr/>
          <a:lstStyle>
            <a:lvl1pPr>
              <a:defRPr sz="2400">
                <a:latin typeface="+mn-lt"/>
              </a:defRPr>
            </a:lvl1pPr>
          </a:lstStyle>
          <a:p>
            <a:r>
              <a:rPr lang="en-GB"/>
              <a:t>Click icon to add table</a:t>
            </a:r>
            <a:endParaRPr lang="en-US"/>
          </a:p>
        </p:txBody>
      </p:sp>
      <p:cxnSp>
        <p:nvCxnSpPr>
          <p:cNvPr id="8" name="Straight Connector 7">
            <a:extLst>
              <a:ext uri="{FF2B5EF4-FFF2-40B4-BE49-F238E27FC236}">
                <a16:creationId xmlns:a16="http://schemas.microsoft.com/office/drawing/2014/main" id="{6468DE94-FC46-A848-7949-ABFEADADEA16}"/>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260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a:t>Presentation title</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79" r:id="rId2"/>
    <p:sldLayoutId id="2147483669" r:id="rId3"/>
    <p:sldLayoutId id="2147483672" r:id="rId4"/>
    <p:sldLayoutId id="2147483673" r:id="rId5"/>
    <p:sldLayoutId id="2147483674" r:id="rId6"/>
    <p:sldLayoutId id="2147483671" r:id="rId7"/>
    <p:sldLayoutId id="2147483675" r:id="rId8"/>
    <p:sldLayoutId id="2147483676" r:id="rId9"/>
    <p:sldLayoutId id="2147483670" r:id="rId10"/>
    <p:sldLayoutId id="2147483677" r:id="rId11"/>
    <p:sldLayoutId id="2147483678" r:id="rId12"/>
    <p:sldLayoutId id="2147483664" r:id="rId13"/>
    <p:sldLayoutId id="2147483663" r:id="rId14"/>
  </p:sldLayoutIdLst>
  <p:hf hdr="0" ftr="0" dt="0"/>
  <p:txStyles>
    <p:titleStyle>
      <a:lvl1pPr algn="l" defTabSz="914400" rtl="0" eaLnBrk="1" latinLnBrk="0" hangingPunct="1">
        <a:lnSpc>
          <a:spcPct val="90000"/>
        </a:lnSpc>
        <a:spcBef>
          <a:spcPct val="0"/>
        </a:spcBef>
        <a:buNone/>
        <a:defRPr sz="4400" kern="1200" spc="300" baseline="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UWTSD Birmingham">
            <a:extLst>
              <a:ext uri="{FF2B5EF4-FFF2-40B4-BE49-F238E27FC236}">
                <a16:creationId xmlns:a16="http://schemas.microsoft.com/office/drawing/2014/main" id="{70578672-C696-E76D-3D3A-5C09C0D8B7D9}"/>
              </a:ext>
            </a:extLst>
          </p:cNvPr>
          <p:cNvPicPr>
            <a:picLocks noChangeAspect="1"/>
          </p:cNvPicPr>
          <p:nvPr/>
        </p:nvPicPr>
        <p:blipFill>
          <a:blip r:embed="rId3"/>
          <a:stretch>
            <a:fillRect/>
          </a:stretch>
        </p:blipFill>
        <p:spPr>
          <a:xfrm>
            <a:off x="362857" y="413229"/>
            <a:ext cx="1421122" cy="1421122"/>
          </a:xfrm>
          <a:prstGeom prst="rect">
            <a:avLst/>
          </a:prstGeom>
          <a:noFill/>
        </p:spPr>
      </p:pic>
      <p:sp>
        <p:nvSpPr>
          <p:cNvPr id="11" name="TextBox 10">
            <a:extLst>
              <a:ext uri="{FF2B5EF4-FFF2-40B4-BE49-F238E27FC236}">
                <a16:creationId xmlns:a16="http://schemas.microsoft.com/office/drawing/2014/main" id="{86BF5653-81F8-507C-559B-5D36798FF5A6}"/>
              </a:ext>
            </a:extLst>
          </p:cNvPr>
          <p:cNvSpPr txBox="1"/>
          <p:nvPr/>
        </p:nvSpPr>
        <p:spPr>
          <a:xfrm>
            <a:off x="1836058" y="1331426"/>
            <a:ext cx="9593942" cy="963461"/>
          </a:xfrm>
          <a:prstGeom prst="rect">
            <a:avLst/>
          </a:prstGeom>
        </p:spPr>
        <p:txBody>
          <a:bodyPr vert="horz" lIns="91440" tIns="45720" rIns="91440" bIns="45720" rtlCol="0">
            <a:normAutofit/>
          </a:bodyPr>
          <a:lstStyle/>
          <a:p>
            <a:pPr>
              <a:lnSpc>
                <a:spcPct val="120000"/>
              </a:lnSpc>
              <a:spcBef>
                <a:spcPts val="1000"/>
              </a:spcBef>
              <a:buClr>
                <a:schemeClr val="accent6"/>
              </a:buClr>
              <a:buFont typeface="Arial" panose="020B0604020202020204" pitchFamily="34" charset="0"/>
            </a:pPr>
            <a:r>
              <a:rPr lang="en-US" baseline="0" dirty="0">
                <a:solidFill>
                  <a:schemeClr val="bg1"/>
                </a:solidFill>
                <a:latin typeface="Arial" panose="020B0604020202020204" pitchFamily="34" charset="0"/>
                <a:cs typeface="Arial" panose="020B0604020202020204" pitchFamily="34" charset="0"/>
              </a:rPr>
              <a:t>Certificate Of Higher Education- Skills For The Workplace Health And Social Care</a:t>
            </a:r>
          </a:p>
        </p:txBody>
      </p:sp>
      <p:pic>
        <p:nvPicPr>
          <p:cNvPr id="14" name="Picture 13" descr="Health and Social Care (HSC) Logo ...">
            <a:extLst>
              <a:ext uri="{FF2B5EF4-FFF2-40B4-BE49-F238E27FC236}">
                <a16:creationId xmlns:a16="http://schemas.microsoft.com/office/drawing/2014/main" id="{877AA602-E2D5-F068-4804-2556086694E3}"/>
              </a:ext>
            </a:extLst>
          </p:cNvPr>
          <p:cNvPicPr>
            <a:picLocks noChangeAspect="1"/>
          </p:cNvPicPr>
          <p:nvPr/>
        </p:nvPicPr>
        <p:blipFill>
          <a:blip r:embed="rId4"/>
          <a:stretch>
            <a:fillRect/>
          </a:stretch>
        </p:blipFill>
        <p:spPr>
          <a:xfrm>
            <a:off x="9421675" y="5204622"/>
            <a:ext cx="2451010" cy="1337817"/>
          </a:xfrm>
          <a:prstGeom prst="rect">
            <a:avLst/>
          </a:prstGeom>
        </p:spPr>
      </p:pic>
      <p:sp>
        <p:nvSpPr>
          <p:cNvPr id="19" name="TextBox 18">
            <a:extLst>
              <a:ext uri="{FF2B5EF4-FFF2-40B4-BE49-F238E27FC236}">
                <a16:creationId xmlns:a16="http://schemas.microsoft.com/office/drawing/2014/main" id="{96B5B27E-40CC-92DA-1A40-A5BA265BDFFE}"/>
              </a:ext>
            </a:extLst>
          </p:cNvPr>
          <p:cNvSpPr txBox="1"/>
          <p:nvPr/>
        </p:nvSpPr>
        <p:spPr>
          <a:xfrm>
            <a:off x="3073400" y="2977151"/>
            <a:ext cx="6045200" cy="400110"/>
          </a:xfrm>
          <a:prstGeom prst="rect">
            <a:avLst/>
          </a:prstGeom>
          <a:noFill/>
        </p:spPr>
        <p:txBody>
          <a:bodyPr wrap="square">
            <a:spAutoFit/>
          </a:bodyPr>
          <a:lstStyle/>
          <a:p>
            <a:r>
              <a:rPr lang="en-GB" sz="2000" dirty="0">
                <a:solidFill>
                  <a:schemeClr val="bg1"/>
                </a:solidFill>
                <a:latin typeface="Arial" panose="020B0604020202020204" pitchFamily="34" charset="0"/>
                <a:cs typeface="Arial" panose="020B0604020202020204" pitchFamily="34" charset="0"/>
              </a:rPr>
              <a:t>LCHS4010: Psychology in Health and Social Care</a:t>
            </a:r>
          </a:p>
        </p:txBody>
      </p:sp>
      <p:sp>
        <p:nvSpPr>
          <p:cNvPr id="20" name="TextBox 19">
            <a:extLst>
              <a:ext uri="{FF2B5EF4-FFF2-40B4-BE49-F238E27FC236}">
                <a16:creationId xmlns:a16="http://schemas.microsoft.com/office/drawing/2014/main" id="{9509E270-39FD-4B19-A918-0FBF6DC3F724}"/>
              </a:ext>
            </a:extLst>
          </p:cNvPr>
          <p:cNvSpPr txBox="1"/>
          <p:nvPr/>
        </p:nvSpPr>
        <p:spPr>
          <a:xfrm>
            <a:off x="3599543" y="3659369"/>
            <a:ext cx="4666015" cy="523220"/>
          </a:xfrm>
          <a:prstGeom prst="rect">
            <a:avLst/>
          </a:prstGeom>
          <a:noFill/>
        </p:spPr>
        <p:txBody>
          <a:bodyPr wrap="square" rtlCol="0">
            <a:spAutoFit/>
          </a:bodyPr>
          <a:lstStyle/>
          <a:p>
            <a:r>
              <a:rPr lang="en-GB" sz="2800" b="1" dirty="0">
                <a:solidFill>
                  <a:schemeClr val="accent3"/>
                </a:solidFill>
                <a:latin typeface="Biome" panose="020B0503030204020804" pitchFamily="34" charset="0"/>
                <a:cs typeface="Biome" panose="020B0503030204020804" pitchFamily="34" charset="0"/>
              </a:rPr>
              <a:t>Support Plan For Jenny</a:t>
            </a:r>
          </a:p>
        </p:txBody>
      </p:sp>
      <p:sp>
        <p:nvSpPr>
          <p:cNvPr id="22" name="TextBox 21">
            <a:extLst>
              <a:ext uri="{FF2B5EF4-FFF2-40B4-BE49-F238E27FC236}">
                <a16:creationId xmlns:a16="http://schemas.microsoft.com/office/drawing/2014/main" id="{5BB71FAE-87E3-A56F-9A94-0F2F4441F8D9}"/>
              </a:ext>
            </a:extLst>
          </p:cNvPr>
          <p:cNvSpPr txBox="1"/>
          <p:nvPr/>
        </p:nvSpPr>
        <p:spPr>
          <a:xfrm>
            <a:off x="537029" y="5526776"/>
            <a:ext cx="6096000" cy="1015663"/>
          </a:xfrm>
          <a:prstGeom prst="rect">
            <a:avLst/>
          </a:prstGeom>
          <a:noFill/>
        </p:spPr>
        <p:txBody>
          <a:bodyPr wrap="square">
            <a:spAutoFit/>
          </a:bodyPr>
          <a:lstStyle/>
          <a:p>
            <a:r>
              <a:rPr lang="en-GB" sz="2000" dirty="0">
                <a:solidFill>
                  <a:schemeClr val="bg1"/>
                </a:solidFill>
                <a:latin typeface="Arial" panose="020B0604020202020204" pitchFamily="34" charset="0"/>
                <a:cs typeface="Arial" panose="020B0604020202020204" pitchFamily="34" charset="0"/>
              </a:rPr>
              <a:t>Lecturer's Name : Helen Parsons</a:t>
            </a:r>
          </a:p>
          <a:p>
            <a:r>
              <a:rPr lang="en-GB" sz="2000" dirty="0">
                <a:solidFill>
                  <a:schemeClr val="bg1"/>
                </a:solidFill>
                <a:latin typeface="Arial" panose="020B0604020202020204" pitchFamily="34" charset="0"/>
                <a:cs typeface="Arial" panose="020B0604020202020204" pitchFamily="34" charset="0"/>
              </a:rPr>
              <a:t>Student: Sumaira Imtiaz</a:t>
            </a:r>
          </a:p>
          <a:p>
            <a:r>
              <a:rPr lang="en-GB" sz="2000" dirty="0">
                <a:solidFill>
                  <a:schemeClr val="bg1"/>
                </a:solidFill>
                <a:latin typeface="Arial" panose="020B0604020202020204" pitchFamily="34" charset="0"/>
                <a:cs typeface="Arial" panose="020B0604020202020204" pitchFamily="34" charset="0"/>
              </a:rPr>
              <a:t>Student Number: (2421039)</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a:xfrm>
            <a:off x="3305669" y="113097"/>
            <a:ext cx="7420819" cy="1656304"/>
          </a:xfrm>
        </p:spPr>
        <p:txBody>
          <a:bodyPr anchor="b">
            <a:normAutofit/>
          </a:bodyPr>
          <a:lstStyle/>
          <a:p>
            <a:r>
              <a:rPr lang="en-US" b="1" i="1"/>
              <a:t>Agenda</a:t>
            </a:r>
          </a:p>
        </p:txBody>
      </p:sp>
      <p:sp>
        <p:nvSpPr>
          <p:cNvPr id="37" name="Slide Number Placeholder 3">
            <a:extLst>
              <a:ext uri="{FF2B5EF4-FFF2-40B4-BE49-F238E27FC236}">
                <a16:creationId xmlns:a16="http://schemas.microsoft.com/office/drawing/2014/main" id="{C03E0A19-1CF9-39D9-0E05-695797727EB7}"/>
              </a:ext>
            </a:extLst>
          </p:cNvPr>
          <p:cNvSpPr>
            <a:spLocks noGrp="1"/>
          </p:cNvSpPr>
          <p:nvPr>
            <p:ph type="sldNum" sz="quarter" idx="12"/>
          </p:nvPr>
        </p:nvSpPr>
        <p:spPr>
          <a:xfrm>
            <a:off x="9140971" y="6226198"/>
            <a:ext cx="2743200" cy="365125"/>
          </a:xfrm>
        </p:spPr>
        <p:txBody>
          <a:bodyPr/>
          <a:lstStyle/>
          <a:p>
            <a:pPr>
              <a:spcAft>
                <a:spcPts val="600"/>
              </a:spcAft>
            </a:pPr>
            <a:fld id="{FE024F78-56A6-7740-B68D-8D4D026EDF3F}" type="slidenum">
              <a:rPr lang="en-US" smtClean="0"/>
              <a:pPr>
                <a:spcAft>
                  <a:spcPts val="600"/>
                </a:spcAft>
              </a:pPr>
              <a:t>2</a:t>
            </a:fld>
            <a:endParaRPr lang="en-US"/>
          </a:p>
        </p:txBody>
      </p:sp>
      <p:graphicFrame>
        <p:nvGraphicFramePr>
          <p:cNvPr id="33" name="Text Placeholder 3">
            <a:extLst>
              <a:ext uri="{FF2B5EF4-FFF2-40B4-BE49-F238E27FC236}">
                <a16:creationId xmlns:a16="http://schemas.microsoft.com/office/drawing/2014/main" id="{148696D4-8F8B-79B6-E9E0-3AD0A1EF9478}"/>
              </a:ext>
            </a:extLst>
          </p:cNvPr>
          <p:cNvGraphicFramePr>
            <a:graphicFrameLocks noGrp="1"/>
          </p:cNvGraphicFramePr>
          <p:nvPr>
            <p:ph sz="quarter" idx="31"/>
            <p:extLst>
              <p:ext uri="{D42A27DB-BD31-4B8C-83A1-F6EECF244321}">
                <p14:modId xmlns:p14="http://schemas.microsoft.com/office/powerpoint/2010/main" val="3468398615"/>
              </p:ext>
            </p:extLst>
          </p:nvPr>
        </p:nvGraphicFramePr>
        <p:xfrm>
          <a:off x="3305669" y="2470150"/>
          <a:ext cx="7420819" cy="367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0159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0903-003B-273E-3584-5312F76C3EF3}"/>
              </a:ext>
            </a:extLst>
          </p:cNvPr>
          <p:cNvSpPr>
            <a:spLocks noGrp="1"/>
          </p:cNvSpPr>
          <p:nvPr>
            <p:ph type="title"/>
          </p:nvPr>
        </p:nvSpPr>
        <p:spPr>
          <a:xfrm>
            <a:off x="3305669" y="113097"/>
            <a:ext cx="7420819" cy="1656304"/>
          </a:xfrm>
        </p:spPr>
        <p:txBody>
          <a:bodyPr/>
          <a:lstStyle/>
          <a:p>
            <a:r>
              <a:rPr lang="en-GB" dirty="0"/>
              <a:t>Case Overview</a:t>
            </a:r>
            <a:endParaRPr lang="en-US" dirty="0"/>
          </a:p>
        </p:txBody>
      </p:sp>
      <p:sp>
        <p:nvSpPr>
          <p:cNvPr id="4" name="Content Placeholder 3">
            <a:extLst>
              <a:ext uri="{FF2B5EF4-FFF2-40B4-BE49-F238E27FC236}">
                <a16:creationId xmlns:a16="http://schemas.microsoft.com/office/drawing/2014/main" id="{74160DFF-2E7E-7A22-819A-C011020DFF01}"/>
              </a:ext>
            </a:extLst>
          </p:cNvPr>
          <p:cNvSpPr>
            <a:spLocks noGrp="1"/>
          </p:cNvSpPr>
          <p:nvPr>
            <p:ph sz="quarter" idx="31"/>
          </p:nvPr>
        </p:nvSpPr>
        <p:spPr>
          <a:xfrm>
            <a:off x="3305669" y="2470150"/>
            <a:ext cx="7420819" cy="3676649"/>
          </a:xfrm>
        </p:spPr>
        <p:txBody>
          <a:bodyPr/>
          <a:lstStyle/>
          <a:p>
            <a:r>
              <a:rPr lang="en-GB" dirty="0">
                <a:latin typeface="Arial" panose="020B0604020202020204" pitchFamily="34" charset="0"/>
                <a:cs typeface="Arial" panose="020B0604020202020204" pitchFamily="34" charset="0"/>
              </a:rPr>
              <a:t>Jenny is 16 years old and is a young carer.</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She has been caring for her mother since the age of 11.</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 father died when she was 11 and was her main carer before his death.</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 mother requires care due to mobility problems, memory issues and low mood.</a:t>
            </a:r>
          </a:p>
          <a:p>
            <a:r>
              <a:rPr lang="en-GB" dirty="0">
                <a:latin typeface="Arial" panose="020B0604020202020204" pitchFamily="34" charset="0"/>
                <a:cs typeface="Arial" panose="020B0604020202020204" pitchFamily="34" charset="0"/>
              </a:rPr>
              <a:t>Jenny provides practical, emotional, and administrative support</a:t>
            </a:r>
            <a:r>
              <a:rPr lang="en-GB" dirty="0"/>
              <a:t>.</a:t>
            </a:r>
            <a:endParaRPr lang="en-US" dirty="0"/>
          </a:p>
        </p:txBody>
      </p:sp>
      <p:sp>
        <p:nvSpPr>
          <p:cNvPr id="3" name="Slide Number Placeholder 2">
            <a:extLst>
              <a:ext uri="{FF2B5EF4-FFF2-40B4-BE49-F238E27FC236}">
                <a16:creationId xmlns:a16="http://schemas.microsoft.com/office/drawing/2014/main" id="{847E92CE-D36B-83D8-8151-90A67CD2A8A2}"/>
              </a:ext>
            </a:extLst>
          </p:cNvPr>
          <p:cNvSpPr>
            <a:spLocks noGrp="1"/>
          </p:cNvSpPr>
          <p:nvPr>
            <p:ph type="sldNum" sz="quarter" idx="12"/>
          </p:nvPr>
        </p:nvSpPr>
        <p:spPr>
          <a:xfrm>
            <a:off x="9354888" y="6362525"/>
            <a:ext cx="2743200" cy="365125"/>
          </a:xfrm>
        </p:spPr>
        <p:txBody>
          <a:bodyPr/>
          <a:lstStyle/>
          <a:p>
            <a:fld id="{FE024F78-56A6-7740-B68D-8D4D026EDF3F}" type="slidenum">
              <a:rPr lang="en-US" smtClean="0"/>
              <a:pPr/>
              <a:t>3</a:t>
            </a:fld>
            <a:endParaRPr lang="en-US" dirty="0"/>
          </a:p>
        </p:txBody>
      </p:sp>
    </p:spTree>
    <p:extLst>
      <p:ext uri="{BB962C8B-B14F-4D97-AF65-F5344CB8AC3E}">
        <p14:creationId xmlns:p14="http://schemas.microsoft.com/office/powerpoint/2010/main" val="1962637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29A4-AAFD-04EE-0732-0671E83D5EF1}"/>
              </a:ext>
            </a:extLst>
          </p:cNvPr>
          <p:cNvSpPr>
            <a:spLocks noGrp="1"/>
          </p:cNvSpPr>
          <p:nvPr>
            <p:ph type="title"/>
          </p:nvPr>
        </p:nvSpPr>
        <p:spPr>
          <a:xfrm>
            <a:off x="2399620" y="162560"/>
            <a:ext cx="8843050" cy="1616904"/>
          </a:xfrm>
        </p:spPr>
        <p:txBody>
          <a:bodyPr/>
          <a:lstStyle/>
          <a:p>
            <a:r>
              <a:rPr lang="en-GB" dirty="0"/>
              <a:t>Bowlby’s attachment theory</a:t>
            </a:r>
            <a:endParaRPr lang="en-US" dirty="0"/>
          </a:p>
        </p:txBody>
      </p:sp>
      <p:sp>
        <p:nvSpPr>
          <p:cNvPr id="3" name="Content Placeholder 2">
            <a:extLst>
              <a:ext uri="{FF2B5EF4-FFF2-40B4-BE49-F238E27FC236}">
                <a16:creationId xmlns:a16="http://schemas.microsoft.com/office/drawing/2014/main" id="{F09FEE91-E849-1CB0-9E51-A58B99C631C5}"/>
              </a:ext>
            </a:extLst>
          </p:cNvPr>
          <p:cNvSpPr>
            <a:spLocks noGrp="1"/>
          </p:cNvSpPr>
          <p:nvPr>
            <p:ph sz="quarter" idx="35"/>
          </p:nvPr>
        </p:nvSpPr>
        <p:spPr>
          <a:xfrm>
            <a:off x="2373002" y="2474811"/>
            <a:ext cx="4015098" cy="3839725"/>
          </a:xfrm>
        </p:spPr>
        <p:txBody>
          <a:bodyPr/>
          <a:lstStyle/>
          <a:p>
            <a:r>
              <a:rPr lang="en-GB" u="sng" dirty="0">
                <a:latin typeface="Arial" panose="020B0604020202020204" pitchFamily="34" charset="0"/>
                <a:cs typeface="Arial" panose="020B0604020202020204" pitchFamily="34" charset="0"/>
              </a:rPr>
              <a:t>Why Bowlby’s Attachment Theory?</a:t>
            </a:r>
            <a:endParaRPr lang="en-US" u="sng"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It focuses on emotional bonds formed in early life.</a:t>
            </a:r>
          </a:p>
          <a:p>
            <a:pPr lvl="1"/>
            <a:r>
              <a:rPr lang="en-GB" dirty="0">
                <a:latin typeface="Arial" panose="020B0604020202020204" pitchFamily="34" charset="0"/>
                <a:cs typeface="Arial" panose="020B0604020202020204" pitchFamily="34" charset="0"/>
              </a:rPr>
              <a:t>It shows how having a secure attachment is important for emotional development.</a:t>
            </a:r>
            <a:endParaRPr lang="en-US"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It is relevant to jenny’s experience of bereavement and early caregiving responsibilities.</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B774F1A-D233-C240-B22D-F82C6161FAC1}"/>
              </a:ext>
            </a:extLst>
          </p:cNvPr>
          <p:cNvSpPr>
            <a:spLocks noGrp="1"/>
          </p:cNvSpPr>
          <p:nvPr>
            <p:ph sz="quarter" idx="36"/>
          </p:nvPr>
        </p:nvSpPr>
        <p:spPr>
          <a:xfrm>
            <a:off x="6995159" y="2474811"/>
            <a:ext cx="4845644" cy="4220629"/>
          </a:xfrm>
        </p:spPr>
        <p:txBody>
          <a:bodyPr/>
          <a:lstStyle/>
          <a:p>
            <a:r>
              <a:rPr lang="en-GB" u="sng" dirty="0">
                <a:latin typeface="Arial" panose="020B0604020202020204" pitchFamily="34" charset="0"/>
                <a:cs typeface="Arial" panose="020B0604020202020204" pitchFamily="34" charset="0"/>
              </a:rPr>
              <a:t>What Is Attachment Theory?</a:t>
            </a:r>
            <a:endParaRPr lang="en-US" u="sng"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Attachment is an emotional bond between a child and caregiver. </a:t>
            </a:r>
            <a:endParaRPr lang="en-US"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Secure attachment helps children regulate emotions and feel safe.</a:t>
            </a:r>
            <a:endParaRPr lang="en-US"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Insecure attachment can make it harder  for a person to trust others and manage their emotions (Darling et al., 2024).</a:t>
            </a:r>
            <a:endParaRPr lang="en-US" dirty="0">
              <a:latin typeface="Arial" panose="020B0604020202020204" pitchFamily="34" charset="0"/>
              <a:cs typeface="Arial" panose="020B0604020202020204" pitchFamily="34" charset="0"/>
            </a:endParaRPr>
          </a:p>
          <a:p>
            <a:pPr marL="0" lvl="1" indent="0">
              <a:buNone/>
            </a:pPr>
            <a:endParaRPr lang="en-US"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658B0DF8-D598-6CD1-01B8-204D9E495D88}"/>
              </a:ext>
            </a:extLst>
          </p:cNvPr>
          <p:cNvSpPr>
            <a:spLocks noGrp="1"/>
          </p:cNvSpPr>
          <p:nvPr>
            <p:ph type="sldNum" sz="quarter" idx="12"/>
          </p:nvPr>
        </p:nvSpPr>
        <p:spPr/>
        <p:txBody>
          <a:bodyPr/>
          <a:lstStyle/>
          <a:p>
            <a:fld id="{FE024F78-56A6-7740-B68D-8D4D026EDF3F}" type="slidenum">
              <a:rPr lang="en-US" smtClean="0"/>
              <a:pPr/>
              <a:t>4</a:t>
            </a:fld>
            <a:endParaRPr lang="en-US"/>
          </a:p>
        </p:txBody>
      </p:sp>
    </p:spTree>
    <p:extLst>
      <p:ext uri="{BB962C8B-B14F-4D97-AF65-F5344CB8AC3E}">
        <p14:creationId xmlns:p14="http://schemas.microsoft.com/office/powerpoint/2010/main" val="1073601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3E06-8BEA-1DD3-D0D6-391C08880EBF}"/>
              </a:ext>
            </a:extLst>
          </p:cNvPr>
          <p:cNvSpPr>
            <a:spLocks noGrp="1"/>
          </p:cNvSpPr>
          <p:nvPr>
            <p:ph type="title"/>
          </p:nvPr>
        </p:nvSpPr>
        <p:spPr>
          <a:xfrm>
            <a:off x="741680" y="430482"/>
            <a:ext cx="10500989" cy="1327464"/>
          </a:xfrm>
        </p:spPr>
        <p:txBody>
          <a:bodyPr/>
          <a:lstStyle/>
          <a:p>
            <a:r>
              <a:rPr lang="en-GB" dirty="0"/>
              <a:t>Bowlby’s attachment theory </a:t>
            </a:r>
            <a:endParaRPr lang="en-US" dirty="0"/>
          </a:p>
        </p:txBody>
      </p:sp>
      <p:sp>
        <p:nvSpPr>
          <p:cNvPr id="4" name="Content Placeholder 3">
            <a:extLst>
              <a:ext uri="{FF2B5EF4-FFF2-40B4-BE49-F238E27FC236}">
                <a16:creationId xmlns:a16="http://schemas.microsoft.com/office/drawing/2014/main" id="{3770D91C-D5C0-248C-26D3-DE7C7C72E632}"/>
              </a:ext>
            </a:extLst>
          </p:cNvPr>
          <p:cNvSpPr>
            <a:spLocks noGrp="1"/>
          </p:cNvSpPr>
          <p:nvPr>
            <p:ph sz="quarter" idx="36"/>
          </p:nvPr>
        </p:nvSpPr>
        <p:spPr>
          <a:xfrm>
            <a:off x="4927600" y="2465540"/>
            <a:ext cx="6315069" cy="2634516"/>
          </a:xfrm>
        </p:spPr>
        <p:txBody>
          <a:bodyPr/>
          <a:lstStyle/>
          <a:p>
            <a:endParaRPr lang="en-US"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Separation and loss can disrupt secure attachment.</a:t>
            </a:r>
          </a:p>
          <a:p>
            <a:pPr lvl="1"/>
            <a:r>
              <a:rPr lang="en-GB" sz="2000" dirty="0">
                <a:latin typeface="Arial" panose="020B0604020202020204" pitchFamily="34" charset="0"/>
                <a:cs typeface="Arial" panose="020B0604020202020204" pitchFamily="34" charset="0"/>
              </a:rPr>
              <a:t>Although teenagers are becoming more independent, they still rely on attachment figures for emotional support and safety (Stern et al., 2024).</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841BCE2-62F3-30D3-CF8A-2C9B785B5899}"/>
              </a:ext>
            </a:extLst>
          </p:cNvPr>
          <p:cNvSpPr>
            <a:spLocks noGrp="1"/>
          </p:cNvSpPr>
          <p:nvPr>
            <p:ph sz="quarter" idx="35"/>
          </p:nvPr>
        </p:nvSpPr>
        <p:spPr>
          <a:xfrm>
            <a:off x="741680" y="2787128"/>
            <a:ext cx="3885504" cy="3372132"/>
          </a:xfrm>
        </p:spPr>
        <p:txBody>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Secure attachment develops when a caregiver is consistent and responsive.</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Insecure attachment may develop when a caregiver is inconsistent or emotionally unavailable (Darling et al., 2024).</a:t>
            </a:r>
          </a:p>
        </p:txBody>
      </p:sp>
      <p:sp>
        <p:nvSpPr>
          <p:cNvPr id="3" name="Slide Number Placeholder 2">
            <a:extLst>
              <a:ext uri="{FF2B5EF4-FFF2-40B4-BE49-F238E27FC236}">
                <a16:creationId xmlns:a16="http://schemas.microsoft.com/office/drawing/2014/main" id="{9041B3B7-59F4-0D4A-1CED-C8F399D49C21}"/>
              </a:ext>
            </a:extLst>
          </p:cNvPr>
          <p:cNvSpPr>
            <a:spLocks noGrp="1"/>
          </p:cNvSpPr>
          <p:nvPr>
            <p:ph type="sldNum" sz="quarter" idx="39"/>
          </p:nvPr>
        </p:nvSpPr>
        <p:spPr>
          <a:xfrm>
            <a:off x="11242669" y="5976697"/>
            <a:ext cx="454171" cy="365125"/>
          </a:xfrm>
        </p:spPr>
        <p:txBody>
          <a:bodyPr/>
          <a:lstStyle/>
          <a:p>
            <a:fld id="{FE024F78-56A6-7740-B68D-8D4D026EDF3F}" type="slidenum">
              <a:rPr lang="en-US" smtClean="0"/>
              <a:pPr/>
              <a:t>5</a:t>
            </a:fld>
            <a:endParaRPr lang="en-US" dirty="0"/>
          </a:p>
        </p:txBody>
      </p:sp>
    </p:spTree>
    <p:extLst>
      <p:ext uri="{BB962C8B-B14F-4D97-AF65-F5344CB8AC3E}">
        <p14:creationId xmlns:p14="http://schemas.microsoft.com/office/powerpoint/2010/main" val="2728059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Role reversal and insecure attachment</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2" y="2465535"/>
            <a:ext cx="7303538" cy="3427265"/>
          </a:xfrm>
        </p:spPr>
        <p:txBody>
          <a:bodyPr/>
          <a:lstStyle/>
          <a:p>
            <a:r>
              <a:rPr lang="en-GB" sz="2000" dirty="0">
                <a:latin typeface="Arial" panose="020B0604020202020204" pitchFamily="34" charset="0"/>
                <a:cs typeface="Arial" panose="020B0604020202020204" pitchFamily="34" charset="0"/>
              </a:rPr>
              <a:t>After her father died at a young age, Jenny experienced the loss of her primary attachment figure.</a:t>
            </a:r>
          </a:p>
          <a:p>
            <a:r>
              <a:rPr lang="en-GB" sz="2000" dirty="0">
                <a:latin typeface="Arial" panose="020B0604020202020204" pitchFamily="34" charset="0"/>
                <a:cs typeface="Arial" panose="020B0604020202020204" pitchFamily="34" charset="0"/>
              </a:rPr>
              <a:t>At the same time, she was grieving while taking on more responsibility for caring for her mother (Darling et al., 2024).</a:t>
            </a:r>
          </a:p>
          <a:p>
            <a:r>
              <a:rPr lang="en-GB" sz="2000" dirty="0">
                <a:latin typeface="Arial" panose="020B0604020202020204" pitchFamily="34" charset="0"/>
                <a:cs typeface="Arial" panose="020B0604020202020204" pitchFamily="34" charset="0"/>
              </a:rPr>
              <a:t>Because of this, her own emotional needs may not have been fully met, which could increase the risk of insecure attachment, stress and emotional vulnerability  (Salavou &amp; Giannakonoulos, 2025).</a:t>
            </a:r>
          </a:p>
        </p:txBody>
      </p:sp>
      <p:sp>
        <p:nvSpPr>
          <p:cNvPr id="4" name="Slide Number Placeholder 3">
            <a:extLst>
              <a:ext uri="{FF2B5EF4-FFF2-40B4-BE49-F238E27FC236}">
                <a16:creationId xmlns:a16="http://schemas.microsoft.com/office/drawing/2014/main" id="{2A90F84D-13FC-ABB9-7297-C1024F35152D}"/>
              </a:ext>
            </a:extLst>
          </p:cNvPr>
          <p:cNvSpPr>
            <a:spLocks noGrp="1"/>
          </p:cNvSpPr>
          <p:nvPr>
            <p:ph type="sldNum" sz="quarter" idx="12"/>
          </p:nvPr>
        </p:nvSpPr>
        <p:spPr/>
        <p:txBody>
          <a:bodyPr/>
          <a:lstStyle/>
          <a:p>
            <a:fld id="{FE024F78-56A6-7740-B68D-8D4D026EDF3F}" type="slidenum">
              <a:rPr lang="en-US" smtClean="0"/>
              <a:pPr/>
              <a:t>6</a:t>
            </a:fld>
            <a:endParaRPr lang="en-US"/>
          </a:p>
        </p:txBody>
      </p:sp>
    </p:spTree>
    <p:extLst>
      <p:ext uri="{BB962C8B-B14F-4D97-AF65-F5344CB8AC3E}">
        <p14:creationId xmlns:p14="http://schemas.microsoft.com/office/powerpoint/2010/main" val="3411230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Role reversal and insecure attachment</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1" y="2465535"/>
            <a:ext cx="10515601" cy="3427265"/>
          </a:xfrm>
        </p:spPr>
        <p:txBody>
          <a:bodyPr/>
          <a:lstStyle/>
          <a:p>
            <a:r>
              <a:rPr lang="en-GB" sz="2000" dirty="0">
                <a:latin typeface="Arial" panose="020B0604020202020204" pitchFamily="34" charset="0"/>
                <a:cs typeface="Arial" panose="020B0604020202020204" pitchFamily="34" charset="0"/>
              </a:rPr>
              <a:t>Jenny has taken on an adult caregiving role, meaning the parent-child roles have been reversed (Salavou &amp; Giannakopoulos, 2025).</a:t>
            </a:r>
          </a:p>
          <a:p>
            <a:r>
              <a:rPr lang="en-GB" sz="2000" dirty="0">
                <a:latin typeface="Arial" panose="020B0604020202020204" pitchFamily="34" charset="0"/>
                <a:cs typeface="Arial" panose="020B0604020202020204" pitchFamily="34" charset="0"/>
              </a:rPr>
              <a:t>She has been caring for her mother instead of receiving care herself, which may limit her emotional support and guidance.</a:t>
            </a:r>
          </a:p>
          <a:p>
            <a:r>
              <a:rPr lang="en-GB" sz="2000" dirty="0">
                <a:latin typeface="Arial" panose="020B0604020202020204" pitchFamily="34" charset="0"/>
                <a:cs typeface="Arial" panose="020B0604020202020204" pitchFamily="34" charset="0"/>
              </a:rPr>
              <a:t>This responsibility reduces her time and energy to socialise, which may affect the development of her social skills.</a:t>
            </a:r>
          </a:p>
          <a:p>
            <a:r>
              <a:rPr lang="en-GB" sz="2000" dirty="0">
                <a:latin typeface="Arial" panose="020B0604020202020204" pitchFamily="34" charset="0"/>
                <a:cs typeface="Arial" panose="020B0604020202020204" pitchFamily="34" charset="0"/>
              </a:rPr>
              <a:t>Increased responsibility, lack of support, and peer isolation may contribute to pressure, anxiety and emotional stress </a:t>
            </a:r>
            <a:r>
              <a:rPr lang="es-ES" sz="20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Darling et al., 2024).</a:t>
            </a:r>
          </a:p>
        </p:txBody>
      </p:sp>
      <p:sp>
        <p:nvSpPr>
          <p:cNvPr id="4" name="Slide Number Placeholder 3">
            <a:extLst>
              <a:ext uri="{FF2B5EF4-FFF2-40B4-BE49-F238E27FC236}">
                <a16:creationId xmlns:a16="http://schemas.microsoft.com/office/drawing/2014/main" id="{3535F1EE-4F1A-32A8-4D68-9E6AB35748A9}"/>
              </a:ext>
            </a:extLst>
          </p:cNvPr>
          <p:cNvSpPr>
            <a:spLocks noGrp="1"/>
          </p:cNvSpPr>
          <p:nvPr>
            <p:ph type="sldNum" sz="quarter" idx="12"/>
          </p:nvPr>
        </p:nvSpPr>
        <p:spPr/>
        <p:txBody>
          <a:bodyPr/>
          <a:lstStyle/>
          <a:p>
            <a:fld id="{FE024F78-56A6-7740-B68D-8D4D026EDF3F}" type="slidenum">
              <a:rPr lang="en-US" smtClean="0"/>
              <a:pPr/>
              <a:t>7</a:t>
            </a:fld>
            <a:endParaRPr lang="en-US"/>
          </a:p>
        </p:txBody>
      </p:sp>
    </p:spTree>
    <p:extLst>
      <p:ext uri="{BB962C8B-B14F-4D97-AF65-F5344CB8AC3E}">
        <p14:creationId xmlns:p14="http://schemas.microsoft.com/office/powerpoint/2010/main" val="941353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Impact on her adolescent development</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2" y="2465535"/>
            <a:ext cx="7303538" cy="3572956"/>
          </a:xfrm>
        </p:spPr>
        <p:txBody>
          <a:bodyPr/>
          <a:lstStyle/>
          <a:p>
            <a:r>
              <a:rPr lang="en-GB" sz="2000" dirty="0">
                <a:latin typeface="Arial" panose="020B0604020202020204" pitchFamily="34" charset="0"/>
                <a:cs typeface="Arial" panose="020B0604020202020204" pitchFamily="34" charset="0"/>
              </a:rPr>
              <a:t>Adolescence is a stage where young people develop friendships, independence and future goals (Ilhan Cicek et al., 2025).</a:t>
            </a:r>
          </a:p>
          <a:p>
            <a:r>
              <a:rPr lang="en-GB" sz="2000" dirty="0">
                <a:latin typeface="Arial" panose="020B0604020202020204" pitchFamily="34" charset="0"/>
                <a:cs typeface="Arial" panose="020B0604020202020204" pitchFamily="34" charset="0"/>
              </a:rPr>
              <a:t>However, Jenny’s caregiving role has restricted her ability to fully experience this stage.</a:t>
            </a:r>
          </a:p>
          <a:p>
            <a:r>
              <a:rPr lang="en-GB" sz="2000" dirty="0">
                <a:latin typeface="Arial" panose="020B0604020202020204" pitchFamily="34" charset="0"/>
                <a:cs typeface="Arial" panose="020B0604020202020204" pitchFamily="34" charset="0"/>
              </a:rPr>
              <a:t>According to Bowlby, the absence of a secure base during adolescence can increase the risk of stress and anxiety which may continue into adulthood (Salavou &amp; Giannakopoulos, 2025).</a:t>
            </a:r>
          </a:p>
        </p:txBody>
      </p:sp>
      <p:sp>
        <p:nvSpPr>
          <p:cNvPr id="4" name="Slide Number Placeholder 3">
            <a:extLst>
              <a:ext uri="{FF2B5EF4-FFF2-40B4-BE49-F238E27FC236}">
                <a16:creationId xmlns:a16="http://schemas.microsoft.com/office/drawing/2014/main" id="{5540C04D-3293-E1CA-EE10-B8C6AA51B32C}"/>
              </a:ext>
            </a:extLst>
          </p:cNvPr>
          <p:cNvSpPr>
            <a:spLocks noGrp="1"/>
          </p:cNvSpPr>
          <p:nvPr>
            <p:ph type="sldNum" sz="quarter" idx="12"/>
          </p:nvPr>
        </p:nvSpPr>
        <p:spPr/>
        <p:txBody>
          <a:bodyPr/>
          <a:lstStyle/>
          <a:p>
            <a:fld id="{FE024F78-56A6-7740-B68D-8D4D026EDF3F}" type="slidenum">
              <a:rPr lang="en-US" smtClean="0"/>
              <a:pPr/>
              <a:t>8</a:t>
            </a:fld>
            <a:endParaRPr lang="en-US"/>
          </a:p>
        </p:txBody>
      </p:sp>
    </p:spTree>
    <p:extLst>
      <p:ext uri="{BB962C8B-B14F-4D97-AF65-F5344CB8AC3E}">
        <p14:creationId xmlns:p14="http://schemas.microsoft.com/office/powerpoint/2010/main" val="1332336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4F27C-488E-B4AC-B3CF-F5868B1196B9}"/>
              </a:ext>
            </a:extLst>
          </p:cNvPr>
          <p:cNvSpPr>
            <a:spLocks noGrp="1"/>
          </p:cNvSpPr>
          <p:nvPr>
            <p:ph type="title"/>
          </p:nvPr>
        </p:nvSpPr>
        <p:spPr>
          <a:xfrm>
            <a:off x="733562" y="433906"/>
            <a:ext cx="10515601" cy="1327464"/>
          </a:xfrm>
        </p:spPr>
        <p:txBody>
          <a:bodyPr vert="horz" lIns="91440" tIns="45720" rIns="91440" bIns="45720" rtlCol="0" anchor="b">
            <a:normAutofit/>
          </a:bodyPr>
          <a:lstStyle/>
          <a:p>
            <a:r>
              <a:rPr lang="en-US" kern="1200" cap="all" spc="0" baseline="0">
                <a:latin typeface="+mj-lt"/>
                <a:ea typeface="+mj-ea"/>
                <a:cs typeface="Biome" panose="020B0503030204020804" pitchFamily="34" charset="0"/>
              </a:rPr>
              <a:t>Comparison: Bowlby and Erikson</a:t>
            </a:r>
          </a:p>
        </p:txBody>
      </p:sp>
      <p:sp>
        <p:nvSpPr>
          <p:cNvPr id="7" name="TextBox 6">
            <a:extLst>
              <a:ext uri="{FF2B5EF4-FFF2-40B4-BE49-F238E27FC236}">
                <a16:creationId xmlns:a16="http://schemas.microsoft.com/office/drawing/2014/main" id="{5EF3F279-D0FA-5CB8-807B-79881AC10645}"/>
              </a:ext>
            </a:extLst>
          </p:cNvPr>
          <p:cNvSpPr txBox="1"/>
          <p:nvPr/>
        </p:nvSpPr>
        <p:spPr>
          <a:xfrm>
            <a:off x="814302" y="2465535"/>
            <a:ext cx="7303538" cy="3427265"/>
          </a:xfrm>
          <a:prstGeom prst="rect">
            <a:avLst/>
          </a:prstGeom>
        </p:spPr>
        <p:txBody>
          <a:bodyPr vert="horz" lIns="91440" tIns="45720" rIns="91440" bIns="45720" rtlCol="0">
            <a:normAutofit/>
          </a:bodyPr>
          <a:lstStyle/>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Bowlby focuses on early attachment and emotional security.</a:t>
            </a:r>
          </a:p>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Erikson focuses on psychosocial stages, especially identity in adolescence.</a:t>
            </a:r>
          </a:p>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 Bowlby explains Jenny’s emotional stress and insecure attachment.</a:t>
            </a:r>
          </a:p>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 Erikson explains how caregiving may affect her identity and role confusion.</a:t>
            </a:r>
          </a:p>
          <a:p>
            <a:pPr marL="283464" indent="-283464">
              <a:lnSpc>
                <a:spcPct val="110000"/>
              </a:lnSpc>
              <a:spcBef>
                <a:spcPts val="1000"/>
              </a:spcBef>
              <a:buClr>
                <a:schemeClr val="accent3"/>
              </a:buClr>
              <a:buFont typeface="Arial" panose="020B0604020202020204" pitchFamily="34" charset="0"/>
              <a:buChar char="•"/>
            </a:pPr>
            <a:r>
              <a:rPr lang="en-US" baseline="0" dirty="0">
                <a:solidFill>
                  <a:schemeClr val="bg1"/>
                </a:solidFill>
                <a:latin typeface="Arial" panose="020B0604020202020204" pitchFamily="34" charset="0"/>
                <a:cs typeface="Arial" panose="020B0604020202020204" pitchFamily="34" charset="0"/>
              </a:rPr>
              <a:t> Both theories show that early experiences influence later development.</a:t>
            </a:r>
          </a:p>
        </p:txBody>
      </p:sp>
      <p:sp>
        <p:nvSpPr>
          <p:cNvPr id="5" name="Slide Number Placeholder 4">
            <a:extLst>
              <a:ext uri="{FF2B5EF4-FFF2-40B4-BE49-F238E27FC236}">
                <a16:creationId xmlns:a16="http://schemas.microsoft.com/office/drawing/2014/main" id="{C3EC6B50-BFB5-06DA-9092-18C487746A7B}"/>
              </a:ext>
            </a:extLst>
          </p:cNvPr>
          <p:cNvSpPr>
            <a:spLocks noGrp="1"/>
          </p:cNvSpPr>
          <p:nvPr>
            <p:ph type="sldNum" sz="quarter" idx="12"/>
          </p:nvPr>
        </p:nvSpPr>
        <p:spPr>
          <a:xfrm>
            <a:off x="9140971" y="6226198"/>
            <a:ext cx="2743200" cy="365125"/>
          </a:xfrm>
        </p:spPr>
        <p:txBody>
          <a:bodyPr vert="horz" lIns="91440" tIns="45720" rIns="91440" bIns="45720" rtlCol="0" anchor="ctr">
            <a:normAutofit/>
          </a:bodyPr>
          <a:lstStyle/>
          <a:p>
            <a:pPr>
              <a:spcAft>
                <a:spcPts val="600"/>
              </a:spcAft>
            </a:pPr>
            <a:fld id="{FE024F78-56A6-7740-B68D-8D4D026EDF3F}" type="slidenum">
              <a:rPr lang="en-US" smtClean="0"/>
              <a:pPr>
                <a:spcAft>
                  <a:spcPts val="600"/>
                </a:spcAft>
              </a:pPr>
              <a:t>9</a:t>
            </a:fld>
            <a:endParaRPr lang="en-US"/>
          </a:p>
        </p:txBody>
      </p:sp>
      <p:graphicFrame>
        <p:nvGraphicFramePr>
          <p:cNvPr id="9" name="Content Placeholder 2">
            <a:extLst>
              <a:ext uri="{FF2B5EF4-FFF2-40B4-BE49-F238E27FC236}">
                <a16:creationId xmlns:a16="http://schemas.microsoft.com/office/drawing/2014/main" id="{E5D24175-BBCC-10B8-A021-993C4FB214B4}"/>
              </a:ext>
            </a:extLst>
          </p:cNvPr>
          <p:cNvGraphicFramePr>
            <a:graphicFrameLocks noGrp="1"/>
          </p:cNvGraphicFramePr>
          <p:nvPr>
            <p:ph sz="quarter" idx="37"/>
            <p:extLst>
              <p:ext uri="{D42A27DB-BD31-4B8C-83A1-F6EECF244321}">
                <p14:modId xmlns:p14="http://schemas.microsoft.com/office/powerpoint/2010/main" val="4064962564"/>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8392160" y="2465388"/>
          <a:ext cx="2856865" cy="3427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8234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Nature VS nurture</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733562" y="2257428"/>
            <a:ext cx="6101540" cy="3092287"/>
          </a:xfrm>
        </p:spPr>
        <p:txBody>
          <a:bodyPr/>
          <a:lstStyle/>
          <a:p>
            <a:pPr marL="0" indent="0">
              <a:buNone/>
            </a:pPr>
            <a:r>
              <a:rPr lang="en-GB" sz="1600" u="sng" dirty="0">
                <a:latin typeface="Arial" panose="020B0604020202020204" pitchFamily="34" charset="0"/>
                <a:cs typeface="Arial" panose="020B0604020202020204" pitchFamily="34" charset="0"/>
              </a:rPr>
              <a:t>NATURE:</a:t>
            </a:r>
          </a:p>
          <a:p>
            <a:r>
              <a:rPr lang="en-GB" sz="1600" dirty="0">
                <a:latin typeface="Arial" panose="020B0604020202020204" pitchFamily="34" charset="0"/>
                <a:cs typeface="Arial" panose="020B0604020202020204" pitchFamily="34" charset="0"/>
              </a:rPr>
              <a:t>During teenage years, the brain is still developing. This makes teenagers more prone to stress and pressure.</a:t>
            </a:r>
          </a:p>
          <a:p>
            <a:r>
              <a:rPr lang="en-GB" sz="1600" dirty="0">
                <a:latin typeface="Arial" panose="020B0604020202020204" pitchFamily="34" charset="0"/>
                <a:cs typeface="Arial" panose="020B0604020202020204" pitchFamily="34" charset="0"/>
              </a:rPr>
              <a:t>Their ability to regulate emotions is not fully developed, so stress can have a stronger impact on mental health.</a:t>
            </a:r>
          </a:p>
          <a:p>
            <a:r>
              <a:rPr lang="en-GB" sz="1600" dirty="0">
                <a:latin typeface="Arial" panose="020B0604020202020204" pitchFamily="34" charset="0"/>
                <a:cs typeface="Arial" panose="020B0604020202020204" pitchFamily="34" charset="0"/>
              </a:rPr>
              <a:t>Jenny taking on many responsibilities at a young age may have a greater impact on her because her brain is still  developing.</a:t>
            </a:r>
          </a:p>
          <a:p>
            <a:endParaRPr lang="en-US" sz="16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A33D1544-95D3-8A05-6E1B-C08C307C55D4}"/>
              </a:ext>
            </a:extLst>
          </p:cNvPr>
          <p:cNvSpPr>
            <a:spLocks noGrp="1"/>
          </p:cNvSpPr>
          <p:nvPr>
            <p:ph sz="quarter" idx="37"/>
          </p:nvPr>
        </p:nvSpPr>
        <p:spPr>
          <a:xfrm>
            <a:off x="6835102" y="2000975"/>
            <a:ext cx="5356634" cy="3427412"/>
          </a:xfrm>
        </p:spPr>
        <p:txBody>
          <a:bodyPr/>
          <a:lstStyle/>
          <a:p>
            <a:r>
              <a:rPr lang="en-GB" sz="1600" b="1" u="sng" dirty="0">
                <a:latin typeface="Arial" panose="020B0604020202020204" pitchFamily="34" charset="0"/>
                <a:cs typeface="Arial" panose="020B0604020202020204" pitchFamily="34" charset="0"/>
              </a:rPr>
              <a:t>NURTURE</a:t>
            </a:r>
            <a:r>
              <a:rPr lang="en-GB" sz="1600" u="sng" dirty="0">
                <a:latin typeface="Arial" panose="020B0604020202020204" pitchFamily="34" charset="0"/>
                <a:cs typeface="Arial" panose="020B0604020202020204" pitchFamily="34" charset="0"/>
              </a:rPr>
              <a:t>:</a:t>
            </a:r>
            <a:endParaRPr lang="en-US" sz="1600"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Bowlby, secure attachment develops through consistent emotional care, especially after loss.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Jenny’s environment includes long-term caregiving, limited emotional support and social restriction.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This environment may negatively shape her emotional development.</a:t>
            </a:r>
            <a:endParaRPr lang="en-US"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7BC9733-B5CE-E266-758A-2F02B0D2F2E0}"/>
              </a:ext>
            </a:extLst>
          </p:cNvPr>
          <p:cNvSpPr txBox="1"/>
          <p:nvPr/>
        </p:nvSpPr>
        <p:spPr>
          <a:xfrm>
            <a:off x="733562" y="5667993"/>
            <a:ext cx="10746734" cy="923330"/>
          </a:xfrm>
          <a:prstGeom prst="rect">
            <a:avLst/>
          </a:prstGeom>
          <a:noFill/>
          <a:ln>
            <a:solidFill>
              <a:srgbClr val="E3FBFE"/>
            </a:solidFill>
          </a:ln>
        </p:spPr>
        <p:txBody>
          <a:bodyPr wrap="square" rtlCol="0">
            <a:spAutoFit/>
          </a:bodyPr>
          <a:lstStyle/>
          <a:p>
            <a:pPr algn="l"/>
            <a:r>
              <a:rPr lang="en-GB" dirty="0">
                <a:solidFill>
                  <a:srgbClr val="E3FBFE"/>
                </a:solidFill>
                <a:latin typeface="Arial" panose="020B0604020202020204" pitchFamily="34" charset="0"/>
                <a:cs typeface="Arial" panose="020B0604020202020204" pitchFamily="34" charset="0"/>
              </a:rPr>
              <a:t>Both nature and nurture are important in shaping psychological development. Without adequate support in either area, young people may struggle to develop confidence and explore the world, which can affect them psychologically into adulthood. </a:t>
            </a: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FDB4FBF-3FBD-BB03-C778-63E7B6AE77E7}"/>
              </a:ext>
            </a:extLst>
          </p:cNvPr>
          <p:cNvSpPr>
            <a:spLocks noGrp="1"/>
          </p:cNvSpPr>
          <p:nvPr>
            <p:ph type="sldNum" sz="quarter" idx="12"/>
          </p:nvPr>
        </p:nvSpPr>
        <p:spPr/>
        <p:txBody>
          <a:bodyPr/>
          <a:lstStyle/>
          <a:p>
            <a:fld id="{FE024F78-56A6-7740-B68D-8D4D026EDF3F}" type="slidenum">
              <a:rPr lang="en-US" smtClean="0"/>
              <a:pPr/>
              <a:t>10</a:t>
            </a:fld>
            <a:endParaRPr lang="en-US"/>
          </a:p>
        </p:txBody>
      </p:sp>
    </p:spTree>
    <p:extLst>
      <p:ext uri="{BB962C8B-B14F-4D97-AF65-F5344CB8AC3E}">
        <p14:creationId xmlns:p14="http://schemas.microsoft.com/office/powerpoint/2010/main" val="79695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a:t>Support plan for jenny</a:t>
            </a:r>
            <a:endParaRPr lang="en-US"/>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3" y="2465534"/>
            <a:ext cx="5457637" cy="3814495"/>
          </a:xfrm>
        </p:spPr>
        <p:txBody>
          <a:bodyPr/>
          <a:lstStyle/>
          <a:p>
            <a:pPr marL="0" indent="0">
              <a:buNone/>
            </a:pPr>
            <a:r>
              <a:rPr lang="en-GB" u="sng" dirty="0">
                <a:latin typeface="Arial" panose="020B0604020202020204" pitchFamily="34" charset="0"/>
                <a:cs typeface="Arial" panose="020B0604020202020204" pitchFamily="34" charset="0"/>
              </a:rPr>
              <a:t>Practical Support for Jenny </a:t>
            </a:r>
          </a:p>
          <a:p>
            <a:r>
              <a:rPr lang="en-GB" dirty="0">
                <a:latin typeface="Arial" panose="020B0604020202020204" pitchFamily="34" charset="0"/>
                <a:cs typeface="Arial" panose="020B0604020202020204" pitchFamily="34" charset="0"/>
              </a:rPr>
              <a:t>Refer Jenny to adult social care for home support (e.g., cooking, cleaning, shopping).</a:t>
            </a:r>
          </a:p>
          <a:p>
            <a:r>
              <a:rPr lang="en-GB" dirty="0">
                <a:latin typeface="Arial" panose="020B0604020202020204" pitchFamily="34" charset="0"/>
                <a:cs typeface="Arial" panose="020B0604020202020204" pitchFamily="34" charset="0"/>
              </a:rPr>
              <a:t>Support with benefits applications and    managing appointments.</a:t>
            </a:r>
          </a:p>
          <a:p>
            <a:r>
              <a:rPr lang="en-GB" dirty="0">
                <a:latin typeface="Arial" panose="020B0604020202020204" pitchFamily="34" charset="0"/>
                <a:cs typeface="Arial" panose="020B0604020202020204" pitchFamily="34" charset="0"/>
              </a:rPr>
              <a:t>Access to mental health support when experiencing low mood.</a:t>
            </a:r>
          </a:p>
          <a:p>
            <a:pPr marL="0" indent="0">
              <a:buNone/>
            </a:pPr>
            <a:r>
              <a:rPr lang="en-GB" dirty="0">
                <a:latin typeface="Arial" panose="020B0604020202020204" pitchFamily="34" charset="0"/>
                <a:cs typeface="Arial" panose="020B0604020202020204" pitchFamily="34" charset="0"/>
              </a:rPr>
              <a:t>This would reduce Jenny’s caregiving responsibilities so she can have an age-appropriate role.</a:t>
            </a:r>
          </a:p>
        </p:txBody>
      </p:sp>
      <p:sp>
        <p:nvSpPr>
          <p:cNvPr id="4" name="TextBox 3">
            <a:extLst>
              <a:ext uri="{FF2B5EF4-FFF2-40B4-BE49-F238E27FC236}">
                <a16:creationId xmlns:a16="http://schemas.microsoft.com/office/drawing/2014/main" id="{95BDE255-4BB5-BE0B-AEFD-26D9EEA1F1AA}"/>
              </a:ext>
            </a:extLst>
          </p:cNvPr>
          <p:cNvSpPr txBox="1"/>
          <p:nvPr/>
        </p:nvSpPr>
        <p:spPr>
          <a:xfrm>
            <a:off x="6271940" y="2465535"/>
            <a:ext cx="5105757" cy="3139321"/>
          </a:xfrm>
          <a:prstGeom prst="rect">
            <a:avLst/>
          </a:prstGeom>
          <a:noFill/>
        </p:spPr>
        <p:txBody>
          <a:bodyPr wrap="square" rtlCol="0">
            <a:spAutoFit/>
          </a:bodyPr>
          <a:lstStyle/>
          <a:p>
            <a:pPr algn="l"/>
            <a:r>
              <a:rPr lang="en-GB" u="sng" dirty="0">
                <a:solidFill>
                  <a:srgbClr val="FFFFFF"/>
                </a:solidFill>
                <a:latin typeface="Arial" panose="020B0604020202020204" pitchFamily="34" charset="0"/>
                <a:cs typeface="Arial" panose="020B0604020202020204" pitchFamily="34" charset="0"/>
              </a:rPr>
              <a:t>Emotional Support for Jenny</a:t>
            </a:r>
          </a:p>
          <a:p>
            <a:pPr algn="l"/>
            <a:endParaRPr lang="en-GB" u="sng"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Counselling support to help her process her loss.</a:t>
            </a: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 Assignment of a trusted adult mentor or  support worker to provide a stable emotional figure.</a:t>
            </a: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Opportunities to talk openly about stress and responsibility</a:t>
            </a:r>
            <a:r>
              <a:rPr lang="es-ES" dirty="0">
                <a:solidFill>
                  <a:srgbClr val="FFFFFF"/>
                </a:solidFill>
                <a:latin typeface="Arial" panose="020B0604020202020204" pitchFamily="34" charset="0"/>
                <a:cs typeface="Arial" panose="020B0604020202020204" pitchFamily="34" charset="0"/>
              </a:rPr>
              <a:t> (Carasso et al., 2026).</a:t>
            </a:r>
            <a:endParaRPr lang="en-GB"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GB" dirty="0">
              <a:solidFill>
                <a:srgbClr val="FFFFFF"/>
              </a:solidFill>
              <a:latin typeface="Arial" panose="020B0604020202020204" pitchFamily="34" charset="0"/>
              <a:cs typeface="Arial" panose="020B0604020202020204" pitchFamily="34" charset="0"/>
            </a:endParaRPr>
          </a:p>
          <a:p>
            <a:pPr algn="l"/>
            <a:r>
              <a:rPr lang="en-GB" dirty="0">
                <a:solidFill>
                  <a:srgbClr val="FFFFFF"/>
                </a:solidFill>
                <a:latin typeface="Arial" panose="020B0604020202020204" pitchFamily="34" charset="0"/>
                <a:cs typeface="Arial" panose="020B0604020202020204" pitchFamily="34" charset="0"/>
              </a:rPr>
              <a:t>This support could help rebuild a secure base.</a:t>
            </a:r>
            <a:endParaRPr lang="en-US" dirty="0">
              <a:solidFill>
                <a:srgbClr val="FFFFFF"/>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F0BF459E-BE50-0BC2-DC67-2A847DFBD9D5}"/>
              </a:ext>
            </a:extLst>
          </p:cNvPr>
          <p:cNvSpPr>
            <a:spLocks noGrp="1"/>
          </p:cNvSpPr>
          <p:nvPr>
            <p:ph type="sldNum" sz="quarter" idx="12"/>
          </p:nvPr>
        </p:nvSpPr>
        <p:spPr/>
        <p:txBody>
          <a:bodyPr/>
          <a:lstStyle/>
          <a:p>
            <a:fld id="{FE024F78-56A6-7740-B68D-8D4D026EDF3F}" type="slidenum">
              <a:rPr lang="en-US" smtClean="0"/>
              <a:pPr/>
              <a:t>11</a:t>
            </a:fld>
            <a:endParaRPr lang="en-US"/>
          </a:p>
        </p:txBody>
      </p:sp>
    </p:spTree>
    <p:extLst>
      <p:ext uri="{BB962C8B-B14F-4D97-AF65-F5344CB8AC3E}">
        <p14:creationId xmlns:p14="http://schemas.microsoft.com/office/powerpoint/2010/main" val="4263044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733562" y="433906"/>
            <a:ext cx="10515601" cy="1327464"/>
          </a:xfrm>
        </p:spPr>
        <p:txBody>
          <a:bodyPr/>
          <a:lstStyle/>
          <a:p>
            <a:r>
              <a:rPr lang="en-GB" dirty="0"/>
              <a:t>Evaluation of bowlby’s theory</a:t>
            </a:r>
            <a:endParaRPr lang="en-US" dirty="0"/>
          </a:p>
        </p:txBody>
      </p:sp>
      <p:sp>
        <p:nvSpPr>
          <p:cNvPr id="3" name="Content Placeholder 2">
            <a:extLst>
              <a:ext uri="{FF2B5EF4-FFF2-40B4-BE49-F238E27FC236}">
                <a16:creationId xmlns:a16="http://schemas.microsoft.com/office/drawing/2014/main" id="{7D7CECA3-144C-CD4B-9246-81B4F2E65466}"/>
              </a:ext>
            </a:extLst>
          </p:cNvPr>
          <p:cNvSpPr>
            <a:spLocks noGrp="1"/>
          </p:cNvSpPr>
          <p:nvPr>
            <p:ph sz="quarter" idx="36"/>
          </p:nvPr>
        </p:nvSpPr>
        <p:spPr>
          <a:xfrm>
            <a:off x="814302" y="2465535"/>
            <a:ext cx="5281698" cy="3427265"/>
          </a:xfrm>
        </p:spPr>
        <p:txBody>
          <a:bodyPr/>
          <a:lstStyle/>
          <a:p>
            <a:pPr marL="0" indent="0">
              <a:buNone/>
            </a:pPr>
            <a:r>
              <a:rPr lang="en-GB" sz="2000" dirty="0">
                <a:latin typeface="Arial" panose="020B0604020202020204" pitchFamily="34" charset="0"/>
                <a:cs typeface="Arial" panose="020B0604020202020204" pitchFamily="34" charset="0"/>
              </a:rPr>
              <a:t>Strengths</a:t>
            </a:r>
          </a:p>
          <a:p>
            <a:r>
              <a:rPr lang="en-GB" sz="2000" dirty="0">
                <a:latin typeface="Arial" panose="020B0604020202020204" pitchFamily="34" charset="0"/>
                <a:cs typeface="Arial" panose="020B0604020202020204" pitchFamily="34" charset="0"/>
              </a:rPr>
              <a:t>Shows the importance of emotional security and early relationships.</a:t>
            </a:r>
          </a:p>
          <a:p>
            <a:r>
              <a:rPr lang="en-GB" sz="2000" dirty="0">
                <a:latin typeface="Arial" panose="020B0604020202020204" pitchFamily="34" charset="0"/>
                <a:cs typeface="Arial" panose="020B0604020202020204" pitchFamily="34" charset="0"/>
              </a:rPr>
              <a:t>Explains how attachment influences emotional regulation. </a:t>
            </a:r>
          </a:p>
          <a:p>
            <a:r>
              <a:rPr lang="en-GB" sz="2000" dirty="0">
                <a:latin typeface="Arial" panose="020B0604020202020204" pitchFamily="34" charset="0"/>
                <a:cs typeface="Arial" panose="020B0604020202020204" pitchFamily="34" charset="0"/>
              </a:rPr>
              <a:t>Has practical applications in real life, such as hospital policies allowing parents to stay with children (Salavoul &amp; Giannakopoulos, 2025).</a:t>
            </a:r>
          </a:p>
        </p:txBody>
      </p:sp>
      <p:sp>
        <p:nvSpPr>
          <p:cNvPr id="4" name="TextBox 3">
            <a:extLst>
              <a:ext uri="{FF2B5EF4-FFF2-40B4-BE49-F238E27FC236}">
                <a16:creationId xmlns:a16="http://schemas.microsoft.com/office/drawing/2014/main" id="{0A75DA3E-429D-21DC-8FBF-28047595DEB4}"/>
              </a:ext>
            </a:extLst>
          </p:cNvPr>
          <p:cNvSpPr txBox="1"/>
          <p:nvPr/>
        </p:nvSpPr>
        <p:spPr>
          <a:xfrm>
            <a:off x="5730488" y="2465535"/>
            <a:ext cx="6461512" cy="3970318"/>
          </a:xfrm>
          <a:prstGeom prst="rect">
            <a:avLst/>
          </a:prstGeom>
          <a:noFill/>
        </p:spPr>
        <p:txBody>
          <a:bodyPr wrap="square" rtlCol="0">
            <a:spAutoFit/>
          </a:bodyPr>
          <a:lstStyle/>
          <a:p>
            <a:pPr algn="l"/>
            <a:r>
              <a:rPr lang="en-GB" dirty="0">
                <a:solidFill>
                  <a:srgbClr val="FFFFFF"/>
                </a:solidFill>
                <a:latin typeface="Arial" panose="020B0604020202020204" pitchFamily="34" charset="0"/>
                <a:cs typeface="Arial" panose="020B0604020202020204" pitchFamily="34" charset="0"/>
              </a:rPr>
              <a:t>Limitations</a:t>
            </a:r>
          </a:p>
          <a:p>
            <a:pPr marL="285750" indent="-285750" algn="l">
              <a:buFont typeface="Arial" panose="020B0604020202020204" pitchFamily="34" charset="0"/>
              <a:buChar char="•"/>
            </a:pPr>
            <a:endParaRPr lang="en-GB"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Focuses heavily on  the mother as the primary attachment figure  and gives less attention to father, grandparents, siblings and other caregivers (Olah, 2025).</a:t>
            </a:r>
          </a:p>
          <a:p>
            <a:pPr marL="285750" indent="-285750" algn="l">
              <a:buFont typeface="Arial" panose="020B0604020202020204" pitchFamily="34" charset="0"/>
              <a:buChar char="•"/>
            </a:pPr>
            <a:endParaRPr lang="en-GB"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Can be seen as deterministic, as it suggests early attachment strongly determines  future outcomes, whereas later experiences can also influence emotional development (Carasso et al., 2026).</a:t>
            </a:r>
          </a:p>
          <a:p>
            <a:pPr marL="285750" indent="-285750" algn="l">
              <a:buFont typeface="Arial" panose="020B0604020202020204" pitchFamily="34" charset="0"/>
              <a:buChar char="•"/>
            </a:pPr>
            <a:endParaRPr lang="en-GB" dirty="0">
              <a:solidFill>
                <a:srgbClr val="FFFFFF"/>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solidFill>
                  <a:srgbClr val="FFFFFF"/>
                </a:solidFill>
                <a:latin typeface="Arial" panose="020B0604020202020204" pitchFamily="34" charset="0"/>
                <a:cs typeface="Arial" panose="020B0604020202020204" pitchFamily="34" charset="0"/>
              </a:rPr>
              <a:t>Based mainly on western families, in some cultures, caregiving is shared among extended family members, yet children still develop well.</a:t>
            </a:r>
            <a:endParaRPr lang="en-US" dirty="0">
              <a:solidFill>
                <a:srgbClr val="FFFFFF"/>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40B780D-538A-95DA-70B1-23CFC5D33F6B}"/>
              </a:ext>
            </a:extLst>
          </p:cNvPr>
          <p:cNvSpPr>
            <a:spLocks noGrp="1"/>
          </p:cNvSpPr>
          <p:nvPr>
            <p:ph type="sldNum" sz="quarter" idx="12"/>
          </p:nvPr>
        </p:nvSpPr>
        <p:spPr/>
        <p:txBody>
          <a:bodyPr/>
          <a:lstStyle/>
          <a:p>
            <a:fld id="{FE024F78-56A6-7740-B68D-8D4D026EDF3F}" type="slidenum">
              <a:rPr lang="en-US" smtClean="0"/>
              <a:pPr/>
              <a:t>12</a:t>
            </a:fld>
            <a:endParaRPr lang="en-US"/>
          </a:p>
        </p:txBody>
      </p:sp>
    </p:spTree>
    <p:extLst>
      <p:ext uri="{BB962C8B-B14F-4D97-AF65-F5344CB8AC3E}">
        <p14:creationId xmlns:p14="http://schemas.microsoft.com/office/powerpoint/2010/main" val="1923300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E4A66-44FD-97B1-F3E1-EF658C13BE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77D806-304B-DED5-F047-46F9BF56665A}"/>
              </a:ext>
            </a:extLst>
          </p:cNvPr>
          <p:cNvSpPr>
            <a:spLocks noGrp="1"/>
          </p:cNvSpPr>
          <p:nvPr>
            <p:ph type="title"/>
          </p:nvPr>
        </p:nvSpPr>
        <p:spPr>
          <a:xfrm>
            <a:off x="733562" y="433906"/>
            <a:ext cx="10515601" cy="1327464"/>
          </a:xfrm>
        </p:spPr>
        <p:txBody>
          <a:bodyPr/>
          <a:lstStyle/>
          <a:p>
            <a:r>
              <a:rPr lang="en-US" dirty="0"/>
              <a:t>Conclusion</a:t>
            </a:r>
          </a:p>
        </p:txBody>
      </p:sp>
      <p:sp>
        <p:nvSpPr>
          <p:cNvPr id="3" name="Content Placeholder 2">
            <a:extLst>
              <a:ext uri="{FF2B5EF4-FFF2-40B4-BE49-F238E27FC236}">
                <a16:creationId xmlns:a16="http://schemas.microsoft.com/office/drawing/2014/main" id="{39B12A9C-0A2C-672A-B4AC-A81957104A22}"/>
              </a:ext>
            </a:extLst>
          </p:cNvPr>
          <p:cNvSpPr>
            <a:spLocks noGrp="1"/>
          </p:cNvSpPr>
          <p:nvPr>
            <p:ph sz="quarter" idx="36"/>
          </p:nvPr>
        </p:nvSpPr>
        <p:spPr>
          <a:xfrm>
            <a:off x="814301" y="2465535"/>
            <a:ext cx="7898377" cy="3427265"/>
          </a:xfrm>
        </p:spPr>
        <p:txBody>
          <a:bodyPr/>
          <a:lstStyle/>
          <a:p>
            <a:r>
              <a:rPr lang="en-GB" sz="2000" dirty="0">
                <a:latin typeface="Arial" panose="020B0604020202020204" pitchFamily="34" charset="0"/>
                <a:cs typeface="Arial" panose="020B0604020202020204" pitchFamily="34" charset="0"/>
              </a:rPr>
              <a:t> Attachment theory helps explain Jenny’s emotional difficulties and role reversal.</a:t>
            </a:r>
          </a:p>
          <a:p>
            <a:r>
              <a:rPr lang="en-GB" sz="2000" dirty="0">
                <a:latin typeface="Arial" panose="020B0604020202020204" pitchFamily="34" charset="0"/>
                <a:cs typeface="Arial" panose="020B0604020202020204" pitchFamily="34" charset="0"/>
              </a:rPr>
              <a:t> It shows how loss and lack of support may increase stress and insecurity.</a:t>
            </a:r>
          </a:p>
          <a:p>
            <a:r>
              <a:rPr lang="en-GB" sz="2000" dirty="0">
                <a:latin typeface="Arial" panose="020B0604020202020204" pitchFamily="34" charset="0"/>
                <a:cs typeface="Arial" panose="020B0604020202020204" pitchFamily="34" charset="0"/>
              </a:rPr>
              <a:t> However, it can be seen as deterministic and culturally limited.</a:t>
            </a:r>
          </a:p>
          <a:p>
            <a:r>
              <a:rPr lang="en-GB" sz="2000" dirty="0">
                <a:latin typeface="Arial" panose="020B0604020202020204" pitchFamily="34" charset="0"/>
                <a:cs typeface="Arial" panose="020B0604020202020204" pitchFamily="34" charset="0"/>
              </a:rPr>
              <a:t> Overall, combining Bowlby’s attachment theory and Erikson’s psychosocial theory provides a better understanding of Jenny’s emotional and social development.</a:t>
            </a:r>
          </a:p>
          <a:p>
            <a:r>
              <a:rPr lang="en-GB" sz="2000" dirty="0">
                <a:latin typeface="Arial" panose="020B0604020202020204" pitchFamily="34" charset="0"/>
                <a:cs typeface="Arial" panose="020B0604020202020204" pitchFamily="34" charset="0"/>
              </a:rPr>
              <a:t> </a:t>
            </a:r>
          </a:p>
        </p:txBody>
      </p:sp>
      <p:sp>
        <p:nvSpPr>
          <p:cNvPr id="5" name="Slide Number Placeholder 4">
            <a:extLst>
              <a:ext uri="{FF2B5EF4-FFF2-40B4-BE49-F238E27FC236}">
                <a16:creationId xmlns:a16="http://schemas.microsoft.com/office/drawing/2014/main" id="{AE066E1A-979E-6C73-F310-5F89BD1C38FD}"/>
              </a:ext>
            </a:extLst>
          </p:cNvPr>
          <p:cNvSpPr>
            <a:spLocks noGrp="1"/>
          </p:cNvSpPr>
          <p:nvPr>
            <p:ph type="sldNum" sz="quarter" idx="12"/>
          </p:nvPr>
        </p:nvSpPr>
        <p:spPr/>
        <p:txBody>
          <a:bodyPr/>
          <a:lstStyle/>
          <a:p>
            <a:fld id="{FE024F78-56A6-7740-B68D-8D4D026EDF3F}" type="slidenum">
              <a:rPr lang="en-US" smtClean="0"/>
              <a:pPr/>
              <a:t>13</a:t>
            </a:fld>
            <a:endParaRPr lang="en-US"/>
          </a:p>
        </p:txBody>
      </p:sp>
    </p:spTree>
    <p:extLst>
      <p:ext uri="{BB962C8B-B14F-4D97-AF65-F5344CB8AC3E}">
        <p14:creationId xmlns:p14="http://schemas.microsoft.com/office/powerpoint/2010/main" val="2846916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D00C9-372B-CD9B-1E4A-3F22AF002C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85254F-C314-AB57-C86C-BF352C792A67}"/>
              </a:ext>
            </a:extLst>
          </p:cNvPr>
          <p:cNvSpPr>
            <a:spLocks noGrp="1"/>
          </p:cNvSpPr>
          <p:nvPr>
            <p:ph type="title"/>
          </p:nvPr>
        </p:nvSpPr>
        <p:spPr>
          <a:xfrm>
            <a:off x="3059025" y="414068"/>
            <a:ext cx="4791014" cy="1327464"/>
          </a:xfrm>
        </p:spPr>
        <p:txBody>
          <a:bodyPr/>
          <a:lstStyle/>
          <a:p>
            <a:r>
              <a:rPr lang="en-GB" dirty="0"/>
              <a:t>References (1)</a:t>
            </a:r>
            <a:endParaRPr lang="en-US" dirty="0"/>
          </a:p>
        </p:txBody>
      </p:sp>
      <p:sp>
        <p:nvSpPr>
          <p:cNvPr id="4" name="TextBox 3">
            <a:extLst>
              <a:ext uri="{FF2B5EF4-FFF2-40B4-BE49-F238E27FC236}">
                <a16:creationId xmlns:a16="http://schemas.microsoft.com/office/drawing/2014/main" id="{394DBBAA-73A3-F5B6-08A3-7B85E71FF1C2}"/>
              </a:ext>
            </a:extLst>
          </p:cNvPr>
          <p:cNvSpPr txBox="1"/>
          <p:nvPr/>
        </p:nvSpPr>
        <p:spPr>
          <a:xfrm>
            <a:off x="241542" y="2688972"/>
            <a:ext cx="10506972" cy="3785652"/>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Carasso, E., Segel-Karpas, D. and</a:t>
            </a:r>
            <a:r>
              <a:rPr lang="en-GB" sz="2000" noProof="1">
                <a:solidFill>
                  <a:schemeClr val="bg1"/>
                </a:solidFill>
                <a:latin typeface="Arial" panose="020B0604020202020204" pitchFamily="34" charset="0"/>
                <a:cs typeface="Arial" panose="020B0604020202020204" pitchFamily="34" charset="0"/>
              </a:rPr>
              <a:t> Estlein</a:t>
            </a:r>
            <a:r>
              <a:rPr lang="en-GB" sz="2000" dirty="0">
                <a:solidFill>
                  <a:schemeClr val="bg1"/>
                </a:solidFill>
                <a:latin typeface="Arial" panose="020B0604020202020204" pitchFamily="34" charset="0"/>
                <a:cs typeface="Arial" panose="020B0604020202020204" pitchFamily="34" charset="0"/>
              </a:rPr>
              <a:t>, R. (2026) ‘The role of attachment in emotional support provision in adult child–parent relationships: A dyadic response surface analysis’, </a:t>
            </a:r>
            <a:r>
              <a:rPr lang="en-GB" sz="2000" noProof="1">
                <a:solidFill>
                  <a:schemeClr val="bg1"/>
                </a:solidFill>
                <a:latin typeface="Arial" panose="020B0604020202020204" pitchFamily="34" charset="0"/>
                <a:cs typeface="Arial" panose="020B0604020202020204" pitchFamily="34" charset="0"/>
              </a:rPr>
              <a:t>Behaviora</a:t>
            </a:r>
            <a:r>
              <a:rPr lang="en-GB" sz="2000" dirty="0">
                <a:solidFill>
                  <a:schemeClr val="bg1"/>
                </a:solidFill>
                <a:latin typeface="Arial" panose="020B0604020202020204" pitchFamily="34" charset="0"/>
                <a:cs typeface="Arial" panose="020B0604020202020204" pitchFamily="34" charset="0"/>
              </a:rPr>
              <a:t>l Sciences, 16(1), p.106. Available at: https://doi.org/10.3390/bs16010106.</a:t>
            </a:r>
          </a:p>
          <a:p>
            <a:r>
              <a:rPr lang="en-GB" sz="2000" dirty="0">
                <a:solidFill>
                  <a:schemeClr val="bg1"/>
                </a:solidFill>
                <a:latin typeface="Arial" panose="020B0604020202020204" pitchFamily="34" charset="0"/>
                <a:cs typeface="Arial" panose="020B0604020202020204" pitchFamily="34" charset="0"/>
              </a:rPr>
              <a:t>Darling, P.J., Ulman, D.B. and Storebø, O.J. (2024) ‘The critical role of attachment theory in child and adolescent mental health care’, Scandinavian Journal of Child and Adolescent Psychiatry and Psychology, 12(1), pp.47–49. Available at: https://doi.org/10.2478/sjcapp-2024-0005.</a:t>
            </a:r>
          </a:p>
          <a:p>
            <a:r>
              <a:rPr lang="en-GB" sz="2000" dirty="0">
                <a:solidFill>
                  <a:schemeClr val="bg1"/>
                </a:solidFill>
                <a:latin typeface="Arial" panose="020B0604020202020204" pitchFamily="34" charset="0"/>
                <a:cs typeface="Arial" panose="020B0604020202020204" pitchFamily="34" charset="0"/>
              </a:rPr>
              <a:t>Ilhan Cicek, I., Korkmaz, Z., Ünsal, F., Alanazi, Z.S., Gómez-Salgado, J. and Gómez-Salgado, J. (2025) ‘The effect of secure attachment on family relationships and peer bullying in adolescents: The mediating role of positive childhood experiences’, Frontiers in Psychology, 16, [page numbers if available]. Available at: https://doi.org/10.3389/fpsyg.2025.1709648.</a:t>
            </a:r>
          </a:p>
        </p:txBody>
      </p:sp>
      <p:sp>
        <p:nvSpPr>
          <p:cNvPr id="7" name="Slide Number Placeholder 6">
            <a:extLst>
              <a:ext uri="{FF2B5EF4-FFF2-40B4-BE49-F238E27FC236}">
                <a16:creationId xmlns:a16="http://schemas.microsoft.com/office/drawing/2014/main" id="{531E4C22-AB5D-29E2-E467-4B68B00A2300}"/>
              </a:ext>
            </a:extLst>
          </p:cNvPr>
          <p:cNvSpPr>
            <a:spLocks noGrp="1"/>
          </p:cNvSpPr>
          <p:nvPr>
            <p:ph type="sldNum" sz="quarter" idx="12"/>
          </p:nvPr>
        </p:nvSpPr>
        <p:spPr/>
        <p:txBody>
          <a:bodyPr/>
          <a:lstStyle/>
          <a:p>
            <a:fld id="{FE024F78-56A6-7740-B68D-8D4D026EDF3F}" type="slidenum">
              <a:rPr lang="en-US" smtClean="0"/>
              <a:pPr/>
              <a:t>14</a:t>
            </a:fld>
            <a:endParaRPr lang="en-US"/>
          </a:p>
        </p:txBody>
      </p:sp>
    </p:spTree>
    <p:extLst>
      <p:ext uri="{BB962C8B-B14F-4D97-AF65-F5344CB8AC3E}">
        <p14:creationId xmlns:p14="http://schemas.microsoft.com/office/powerpoint/2010/main" val="696692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F6D68-E4B5-F0F6-F8ED-3101E0F42C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83CA24-0526-32DC-0BFE-D41AA5162D42}"/>
              </a:ext>
            </a:extLst>
          </p:cNvPr>
          <p:cNvSpPr>
            <a:spLocks noGrp="1"/>
          </p:cNvSpPr>
          <p:nvPr>
            <p:ph type="title"/>
          </p:nvPr>
        </p:nvSpPr>
        <p:spPr>
          <a:xfrm>
            <a:off x="3059025" y="414068"/>
            <a:ext cx="4791014" cy="1327464"/>
          </a:xfrm>
        </p:spPr>
        <p:txBody>
          <a:bodyPr/>
          <a:lstStyle/>
          <a:p>
            <a:r>
              <a:rPr lang="en-GB" dirty="0"/>
              <a:t>References (2)</a:t>
            </a:r>
            <a:endParaRPr lang="en-US" dirty="0"/>
          </a:p>
        </p:txBody>
      </p:sp>
      <p:sp>
        <p:nvSpPr>
          <p:cNvPr id="6" name="TextBox 5">
            <a:extLst>
              <a:ext uri="{FF2B5EF4-FFF2-40B4-BE49-F238E27FC236}">
                <a16:creationId xmlns:a16="http://schemas.microsoft.com/office/drawing/2014/main" id="{1DBEB529-B1B3-C5C0-64D7-BC897D0F413A}"/>
              </a:ext>
            </a:extLst>
          </p:cNvPr>
          <p:cNvSpPr txBox="1"/>
          <p:nvPr/>
        </p:nvSpPr>
        <p:spPr>
          <a:xfrm>
            <a:off x="379562" y="2788290"/>
            <a:ext cx="10610491" cy="3170099"/>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Oláh, K. (2025) ‘Changes in the relationship between attachment and emotion recognition from adolescence to adulthood’,</a:t>
            </a:r>
            <a:r>
              <a:rPr lang="en-GB" sz="2000" noProof="1">
                <a:solidFill>
                  <a:schemeClr val="bg1"/>
                </a:solidFill>
                <a:latin typeface="Arial" panose="020B0604020202020204" pitchFamily="34" charset="0"/>
                <a:cs typeface="Arial" panose="020B0604020202020204" pitchFamily="34" charset="0"/>
              </a:rPr>
              <a:t> PLoS </a:t>
            </a:r>
            <a:r>
              <a:rPr lang="en-GB" sz="2000" dirty="0">
                <a:solidFill>
                  <a:schemeClr val="bg1"/>
                </a:solidFill>
                <a:latin typeface="Arial" panose="020B0604020202020204" pitchFamily="34" charset="0"/>
                <a:cs typeface="Arial" panose="020B0604020202020204" pitchFamily="34" charset="0"/>
              </a:rPr>
              <a:t>ONE, 20(6), pp.e0325205–e0325205. Available at: https://doi.org/10.1371/journal.pone.0325205.</a:t>
            </a:r>
          </a:p>
          <a:p>
            <a:r>
              <a:rPr lang="en-GB" sz="2000" noProof="1">
                <a:solidFill>
                  <a:schemeClr val="bg1"/>
                </a:solidFill>
                <a:latin typeface="Arial" panose="020B0604020202020204" pitchFamily="34" charset="0"/>
                <a:cs typeface="Arial" panose="020B0604020202020204" pitchFamily="34" charset="0"/>
              </a:rPr>
              <a:t>Salavou</a:t>
            </a:r>
            <a:r>
              <a:rPr lang="en-GB" sz="2000" dirty="0">
                <a:solidFill>
                  <a:schemeClr val="bg1"/>
                </a:solidFill>
                <a:latin typeface="Arial" panose="020B0604020202020204" pitchFamily="34" charset="0"/>
                <a:cs typeface="Arial" panose="020B0604020202020204" pitchFamily="34" charset="0"/>
              </a:rPr>
              <a:t>, V. and Giannakopoulos, G. (2025) ‘Attachment in adolescence, intergenerational transmission, developmental outcomes and psychopathology’,</a:t>
            </a:r>
            <a:r>
              <a:rPr lang="en-GB" sz="2000" noProof="1">
                <a:solidFill>
                  <a:schemeClr val="bg1"/>
                </a:solidFill>
                <a:latin typeface="Arial" panose="020B0604020202020204" pitchFamily="34" charset="0"/>
                <a:cs typeface="Arial" panose="020B0604020202020204" pitchFamily="34" charset="0"/>
              </a:rPr>
              <a:t> Psychiatriki</a:t>
            </a:r>
            <a:r>
              <a:rPr lang="en-GB" sz="2000" dirty="0">
                <a:solidFill>
                  <a:schemeClr val="bg1"/>
                </a:solidFill>
                <a:latin typeface="Arial" panose="020B0604020202020204" pitchFamily="34" charset="0"/>
                <a:cs typeface="Arial" panose="020B0604020202020204" pitchFamily="34" charset="0"/>
              </a:rPr>
              <a:t>. Available at: https://doi.org/10.22365/jpsych.2025.020.</a:t>
            </a:r>
          </a:p>
          <a:p>
            <a:r>
              <a:rPr lang="en-GB" sz="2000" dirty="0">
                <a:solidFill>
                  <a:schemeClr val="bg1"/>
                </a:solidFill>
                <a:latin typeface="Arial" panose="020B0604020202020204" pitchFamily="34" charset="0"/>
                <a:cs typeface="Arial" panose="020B0604020202020204" pitchFamily="34" charset="0"/>
              </a:rPr>
              <a:t>Stern, J.A., Bailey, N.A., Costello, M.A., Hazelwood, O.A. and Allen, J.P. (2024) ‘Fathers’ contributions to attachment in adolescence and adulthood: The moderating role of race, gender, income and residential status’, Attachment &amp; Human Development, 26(4), pp.325–349. Available at: https://doi.org/10.1080/14616734.2024.2366391.</a:t>
            </a:r>
          </a:p>
        </p:txBody>
      </p:sp>
      <p:sp>
        <p:nvSpPr>
          <p:cNvPr id="3" name="Slide Number Placeholder 2">
            <a:extLst>
              <a:ext uri="{FF2B5EF4-FFF2-40B4-BE49-F238E27FC236}">
                <a16:creationId xmlns:a16="http://schemas.microsoft.com/office/drawing/2014/main" id="{58455EC8-AA6C-A467-4A93-ABB2C2B2D0E6}"/>
              </a:ext>
            </a:extLst>
          </p:cNvPr>
          <p:cNvSpPr>
            <a:spLocks noGrp="1"/>
          </p:cNvSpPr>
          <p:nvPr>
            <p:ph type="sldNum" sz="quarter" idx="12"/>
          </p:nvPr>
        </p:nvSpPr>
        <p:spPr/>
        <p:txBody>
          <a:bodyPr/>
          <a:lstStyle/>
          <a:p>
            <a:fld id="{FE024F78-56A6-7740-B68D-8D4D026EDF3F}" type="slidenum">
              <a:rPr lang="en-US" smtClean="0"/>
              <a:pPr/>
              <a:t>15</a:t>
            </a:fld>
            <a:endParaRPr lang="en-US"/>
          </a:p>
        </p:txBody>
      </p:sp>
    </p:spTree>
    <p:extLst>
      <p:ext uri="{BB962C8B-B14F-4D97-AF65-F5344CB8AC3E}">
        <p14:creationId xmlns:p14="http://schemas.microsoft.com/office/powerpoint/2010/main" val="3954290527"/>
      </p:ext>
    </p:extLst>
  </p:cSld>
  <p:clrMapOvr>
    <a:masterClrMapping/>
  </p:clrMapOvr>
</p:sld>
</file>

<file path=ppt/theme/theme1.xml><?xml version="1.0" encoding="utf-8"?>
<a:theme xmlns:a="http://schemas.openxmlformats.org/drawingml/2006/main"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36837_win32_SL_V11" id="{EAD6EF7B-6F25-4469-AF6A-07D6EB1461DD}" vid="{30FEA78B-2F89-4FF0-8415-E3920802C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137456-21FC-4AE2-8A94-BF06CAF2EB9B}">
  <ds:schemaRefs>
    <ds:schemaRef ds:uri="http://schemas.microsoft.com/sharepoint/v3/contenttype/forms"/>
  </ds:schemaRefs>
</ds:datastoreItem>
</file>

<file path=customXml/itemProps2.xml><?xml version="1.0" encoding="utf-8"?>
<ds:datastoreItem xmlns:ds="http://schemas.openxmlformats.org/officeDocument/2006/customXml" ds:itemID="{E305301E-11B3-4B9D-A588-21F3C9809371}">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C77B561B-3A65-4A22-9691-EB838E7F9B8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427</TotalTime>
  <Words>1579</Words>
  <Application>Microsoft Office PowerPoint</Application>
  <PresentationFormat>Widescreen</PresentationFormat>
  <Paragraphs>139</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Arial Nova</vt:lpstr>
      <vt:lpstr>Biome</vt:lpstr>
      <vt:lpstr>Calibri</vt:lpstr>
      <vt:lpstr>Custom</vt:lpstr>
      <vt:lpstr>PowerPoint Presentation</vt:lpstr>
      <vt:lpstr>Agenda</vt:lpstr>
      <vt:lpstr>Case Overview</vt:lpstr>
      <vt:lpstr>Bowlby’s attachment theory</vt:lpstr>
      <vt:lpstr>Bowlby’s attachment theory </vt:lpstr>
      <vt:lpstr>Role reversal and insecure attachment</vt:lpstr>
      <vt:lpstr>Role reversal and insecure attachment</vt:lpstr>
      <vt:lpstr>Impact on her adolescent development</vt:lpstr>
      <vt:lpstr>Comparison: Bowlby and Erikson</vt:lpstr>
      <vt:lpstr>Nature VS nurture</vt:lpstr>
      <vt:lpstr>Support plan for jenny</vt:lpstr>
      <vt:lpstr>Evaluation of bowlby’s theory</vt:lpstr>
      <vt:lpstr>Conclusion</vt:lpstr>
      <vt:lpstr>References (1)</vt:lpstr>
      <vt:lpstr>References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dc:title>
  <dc:creator>Zainab Iqbal D16787</dc:creator>
  <cp:lastModifiedBy>sumaira imtiaz</cp:lastModifiedBy>
  <cp:revision>3</cp:revision>
  <dcterms:created xsi:type="dcterms:W3CDTF">2026-02-08T13:51:56Z</dcterms:created>
  <dcterms:modified xsi:type="dcterms:W3CDTF">2026-02-14T16:33:04Z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