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3" r:id="rId1"/>
  </p:sldMasterIdLst>
  <p:notesMasterIdLst>
    <p:notesMasterId r:id="rId32"/>
  </p:notesMasterIdLst>
  <p:sldIdLst>
    <p:sldId id="256" r:id="rId2"/>
    <p:sldId id="271" r:id="rId3"/>
    <p:sldId id="277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73" r:id="rId12"/>
    <p:sldId id="265" r:id="rId13"/>
    <p:sldId id="272" r:id="rId14"/>
    <p:sldId id="274" r:id="rId15"/>
    <p:sldId id="269" r:id="rId16"/>
    <p:sldId id="266" r:id="rId17"/>
    <p:sldId id="275" r:id="rId18"/>
    <p:sldId id="262" r:id="rId19"/>
    <p:sldId id="279" r:id="rId20"/>
    <p:sldId id="276" r:id="rId21"/>
    <p:sldId id="268" r:id="rId22"/>
    <p:sldId id="267" r:id="rId23"/>
    <p:sldId id="278" r:id="rId24"/>
    <p:sldId id="270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531510-EC37-3446-8DEB-E65046F50E95}" v="179" dt="2025-03-26T19:27:54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68"/>
    <p:restoredTop sz="91757"/>
  </p:normalViewPr>
  <p:slideViewPr>
    <p:cSldViewPr snapToGrid="0">
      <p:cViewPr>
        <p:scale>
          <a:sx n="70" d="100"/>
          <a:sy n="70" d="100"/>
        </p:scale>
        <p:origin x="1752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B548CB-8A38-4FF7-BD6A-DAB0317CC8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E5BE15-E7E6-4B68-B691-5801622E3C60}">
      <dgm:prSet/>
      <dgm:spPr/>
      <dgm:t>
        <a:bodyPr/>
        <a:lstStyle/>
        <a:p>
          <a:r>
            <a:rPr lang="en-US"/>
            <a:t>Why- To educate and inform young people of global issues and the in direct impact it has on their present lives as well as futures.</a:t>
          </a:r>
        </a:p>
      </dgm:t>
    </dgm:pt>
    <dgm:pt modelId="{B4C4321D-2F05-4C45-8DF1-5B0369A145A6}" type="parTrans" cxnId="{964E0352-682B-470D-BE96-267B69EE995F}">
      <dgm:prSet/>
      <dgm:spPr/>
      <dgm:t>
        <a:bodyPr/>
        <a:lstStyle/>
        <a:p>
          <a:endParaRPr lang="en-US"/>
        </a:p>
      </dgm:t>
    </dgm:pt>
    <dgm:pt modelId="{163A6211-45B0-4AE7-9C95-0810B8097493}" type="sibTrans" cxnId="{964E0352-682B-470D-BE96-267B69EE995F}">
      <dgm:prSet/>
      <dgm:spPr/>
      <dgm:t>
        <a:bodyPr/>
        <a:lstStyle/>
        <a:p>
          <a:endParaRPr lang="en-US"/>
        </a:p>
      </dgm:t>
    </dgm:pt>
    <dgm:pt modelId="{82C79056-EDAF-4A51-B926-0CE6E55016BD}">
      <dgm:prSet/>
      <dgm:spPr/>
      <dgm:t>
        <a:bodyPr/>
        <a:lstStyle/>
        <a:p>
          <a:r>
            <a:rPr lang="en-US" dirty="0"/>
            <a:t>What- Geographical political issues – political Instability and conflict.  The effects it has globally.</a:t>
          </a:r>
        </a:p>
      </dgm:t>
    </dgm:pt>
    <dgm:pt modelId="{7D7F7562-E866-4ECF-804F-95981BD3CDE8}" type="parTrans" cxnId="{933BE988-C5AF-4B3F-8438-DCE357FC3567}">
      <dgm:prSet/>
      <dgm:spPr/>
      <dgm:t>
        <a:bodyPr/>
        <a:lstStyle/>
        <a:p>
          <a:endParaRPr lang="en-US"/>
        </a:p>
      </dgm:t>
    </dgm:pt>
    <dgm:pt modelId="{419E5718-84A0-4A09-B375-9DCF94DBCED7}" type="sibTrans" cxnId="{933BE988-C5AF-4B3F-8438-DCE357FC3567}">
      <dgm:prSet/>
      <dgm:spPr/>
      <dgm:t>
        <a:bodyPr/>
        <a:lstStyle/>
        <a:p>
          <a:endParaRPr lang="en-US"/>
        </a:p>
      </dgm:t>
    </dgm:pt>
    <dgm:pt modelId="{7B78C897-F6BC-48F6-8258-86164B039B41}">
      <dgm:prSet/>
      <dgm:spPr/>
      <dgm:t>
        <a:bodyPr/>
        <a:lstStyle/>
        <a:p>
          <a:r>
            <a:rPr lang="en-US"/>
            <a:t>Global Organisation ESDGC advocating a Global citizenship, Human rights , Sustainability and social justice.</a:t>
          </a:r>
        </a:p>
      </dgm:t>
    </dgm:pt>
    <dgm:pt modelId="{F1902391-2E70-4F88-BD4B-BABD435FCDC6}" type="parTrans" cxnId="{50EFEF50-F8ED-437F-804C-83829BAF647E}">
      <dgm:prSet/>
      <dgm:spPr/>
      <dgm:t>
        <a:bodyPr/>
        <a:lstStyle/>
        <a:p>
          <a:endParaRPr lang="en-US"/>
        </a:p>
      </dgm:t>
    </dgm:pt>
    <dgm:pt modelId="{A916581A-6806-43A3-96DF-8F5BD65FAA92}" type="sibTrans" cxnId="{50EFEF50-F8ED-437F-804C-83829BAF647E}">
      <dgm:prSet/>
      <dgm:spPr/>
      <dgm:t>
        <a:bodyPr/>
        <a:lstStyle/>
        <a:p>
          <a:endParaRPr lang="en-US"/>
        </a:p>
      </dgm:t>
    </dgm:pt>
    <dgm:pt modelId="{5C1A3817-623C-4E9A-86E5-CBA8B65D2E24}">
      <dgm:prSet/>
      <dgm:spPr/>
      <dgm:t>
        <a:bodyPr/>
        <a:lstStyle/>
        <a:p>
          <a:r>
            <a:rPr lang="en-US" dirty="0"/>
            <a:t>How- To empower young people to have a voice, fostering  values and beliefs through educating and empowering young people with knowledge through experiential learning methods and active participation.</a:t>
          </a:r>
        </a:p>
      </dgm:t>
    </dgm:pt>
    <dgm:pt modelId="{3D5D78FA-C98E-48D6-9BCC-578DFD13500A}" type="parTrans" cxnId="{F5DD0258-D305-4AC9-97A6-AB7E9AC29D7F}">
      <dgm:prSet/>
      <dgm:spPr/>
      <dgm:t>
        <a:bodyPr/>
        <a:lstStyle/>
        <a:p>
          <a:endParaRPr lang="en-US"/>
        </a:p>
      </dgm:t>
    </dgm:pt>
    <dgm:pt modelId="{0656230D-45A2-45BF-98DE-9AE02F4E6D5B}" type="sibTrans" cxnId="{F5DD0258-D305-4AC9-97A6-AB7E9AC29D7F}">
      <dgm:prSet/>
      <dgm:spPr/>
      <dgm:t>
        <a:bodyPr/>
        <a:lstStyle/>
        <a:p>
          <a:endParaRPr lang="en-US"/>
        </a:p>
      </dgm:t>
    </dgm:pt>
    <dgm:pt modelId="{943CAF0B-9ADC-4873-8D2F-829F401D0122}">
      <dgm:prSet/>
      <dgm:spPr/>
      <dgm:t>
        <a:bodyPr/>
        <a:lstStyle/>
        <a:p>
          <a:r>
            <a:rPr lang="en-US"/>
            <a:t>Interactive PowerPoint- Quiz-Debate-Reflective Evaluation.</a:t>
          </a:r>
        </a:p>
      </dgm:t>
    </dgm:pt>
    <dgm:pt modelId="{1358B5C3-BFA4-459B-B1BE-666BF7607B87}" type="parTrans" cxnId="{77038B65-B3CA-4E7B-A97C-B7CDB9A585F5}">
      <dgm:prSet/>
      <dgm:spPr/>
      <dgm:t>
        <a:bodyPr/>
        <a:lstStyle/>
        <a:p>
          <a:endParaRPr lang="en-US"/>
        </a:p>
      </dgm:t>
    </dgm:pt>
    <dgm:pt modelId="{EB93114E-8BD6-416D-ACB1-B9D4B4C4F14A}" type="sibTrans" cxnId="{77038B65-B3CA-4E7B-A97C-B7CDB9A585F5}">
      <dgm:prSet/>
      <dgm:spPr/>
      <dgm:t>
        <a:bodyPr/>
        <a:lstStyle/>
        <a:p>
          <a:endParaRPr lang="en-US"/>
        </a:p>
      </dgm:t>
    </dgm:pt>
    <dgm:pt modelId="{4E4B7E0A-D9F9-422D-8DA3-413FA336111F}">
      <dgm:prSet/>
      <dgm:spPr/>
      <dgm:t>
        <a:bodyPr/>
        <a:lstStyle/>
        <a:p>
          <a:r>
            <a:rPr lang="en-US" dirty="0"/>
            <a:t>30minute seminar. </a:t>
          </a:r>
        </a:p>
      </dgm:t>
    </dgm:pt>
    <dgm:pt modelId="{72B0424D-1336-4835-8A53-A351046AC53B}" type="parTrans" cxnId="{75E29BCE-71FC-4734-A4FD-0FDE9966BA1B}">
      <dgm:prSet/>
      <dgm:spPr/>
      <dgm:t>
        <a:bodyPr/>
        <a:lstStyle/>
        <a:p>
          <a:endParaRPr lang="en-US"/>
        </a:p>
      </dgm:t>
    </dgm:pt>
    <dgm:pt modelId="{FB1B254B-DE09-4FC3-84C0-A7AD3EF10E33}" type="sibTrans" cxnId="{75E29BCE-71FC-4734-A4FD-0FDE9966BA1B}">
      <dgm:prSet/>
      <dgm:spPr/>
      <dgm:t>
        <a:bodyPr/>
        <a:lstStyle/>
        <a:p>
          <a:endParaRPr lang="en-US"/>
        </a:p>
      </dgm:t>
    </dgm:pt>
    <dgm:pt modelId="{F038E90E-ED72-4FDA-ABA1-BEE32CA47535}" type="pres">
      <dgm:prSet presAssocID="{01B548CB-8A38-4FF7-BD6A-DAB0317CC8AD}" presName="root" presStyleCnt="0">
        <dgm:presLayoutVars>
          <dgm:dir/>
          <dgm:resizeHandles val="exact"/>
        </dgm:presLayoutVars>
      </dgm:prSet>
      <dgm:spPr/>
    </dgm:pt>
    <dgm:pt modelId="{55A36DD5-79E8-4D3D-96EC-DF1CF0E1D2F3}" type="pres">
      <dgm:prSet presAssocID="{27E5BE15-E7E6-4B68-B691-5801622E3C60}" presName="compNode" presStyleCnt="0"/>
      <dgm:spPr/>
    </dgm:pt>
    <dgm:pt modelId="{08E32B1A-6BC3-4B16-BA8F-06CBD0F09866}" type="pres">
      <dgm:prSet presAssocID="{27E5BE15-E7E6-4B68-B691-5801622E3C60}" presName="bgRect" presStyleLbl="bgShp" presStyleIdx="0" presStyleCnt="6" custLinFactNeighborX="-1145" custLinFactNeighborY="-40318"/>
      <dgm:spPr/>
    </dgm:pt>
    <dgm:pt modelId="{CAB430B5-E1D8-4EAF-9F84-8DCA51911FBF}" type="pres">
      <dgm:prSet presAssocID="{27E5BE15-E7E6-4B68-B691-5801622E3C6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765FC71-4C40-476B-BBFB-774D3366CB96}" type="pres">
      <dgm:prSet presAssocID="{27E5BE15-E7E6-4B68-B691-5801622E3C60}" presName="spaceRect" presStyleCnt="0"/>
      <dgm:spPr/>
    </dgm:pt>
    <dgm:pt modelId="{591B9CB0-C8C7-476C-A28B-6BE1A6E5592A}" type="pres">
      <dgm:prSet presAssocID="{27E5BE15-E7E6-4B68-B691-5801622E3C60}" presName="parTx" presStyleLbl="revTx" presStyleIdx="0" presStyleCnt="6">
        <dgm:presLayoutVars>
          <dgm:chMax val="0"/>
          <dgm:chPref val="0"/>
        </dgm:presLayoutVars>
      </dgm:prSet>
      <dgm:spPr/>
    </dgm:pt>
    <dgm:pt modelId="{CF138ACC-8407-4224-BD19-62328FA5D3DA}" type="pres">
      <dgm:prSet presAssocID="{163A6211-45B0-4AE7-9C95-0810B8097493}" presName="sibTrans" presStyleCnt="0"/>
      <dgm:spPr/>
    </dgm:pt>
    <dgm:pt modelId="{78B9384C-3E60-4504-9B00-DAFEFAA6B3FC}" type="pres">
      <dgm:prSet presAssocID="{82C79056-EDAF-4A51-B926-0CE6E55016BD}" presName="compNode" presStyleCnt="0"/>
      <dgm:spPr/>
    </dgm:pt>
    <dgm:pt modelId="{230F69B6-909E-4F9B-B563-BC945C54B374}" type="pres">
      <dgm:prSet presAssocID="{82C79056-EDAF-4A51-B926-0CE6E55016BD}" presName="bgRect" presStyleLbl="bgShp" presStyleIdx="1" presStyleCnt="6" custLinFactNeighborX="-1145" custLinFactNeighborY="-24873"/>
      <dgm:spPr/>
    </dgm:pt>
    <dgm:pt modelId="{38BA259E-96EE-4071-B325-BDBF697BA072}" type="pres">
      <dgm:prSet presAssocID="{82C79056-EDAF-4A51-B926-0CE6E55016B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612BACF-9477-4FE3-B1C8-03990D77BF89}" type="pres">
      <dgm:prSet presAssocID="{82C79056-EDAF-4A51-B926-0CE6E55016BD}" presName="spaceRect" presStyleCnt="0"/>
      <dgm:spPr/>
    </dgm:pt>
    <dgm:pt modelId="{6FFB6F07-10D6-436C-B72E-F3E245802F0F}" type="pres">
      <dgm:prSet presAssocID="{82C79056-EDAF-4A51-B926-0CE6E55016BD}" presName="parTx" presStyleLbl="revTx" presStyleIdx="1" presStyleCnt="6">
        <dgm:presLayoutVars>
          <dgm:chMax val="0"/>
          <dgm:chPref val="0"/>
        </dgm:presLayoutVars>
      </dgm:prSet>
      <dgm:spPr/>
    </dgm:pt>
    <dgm:pt modelId="{151274D5-9BBB-4EF9-A1E3-A2B51ECA09AA}" type="pres">
      <dgm:prSet presAssocID="{419E5718-84A0-4A09-B375-9DCF94DBCED7}" presName="sibTrans" presStyleCnt="0"/>
      <dgm:spPr/>
    </dgm:pt>
    <dgm:pt modelId="{BD9CDA95-F05A-4500-A839-E4D669B591A4}" type="pres">
      <dgm:prSet presAssocID="{7B78C897-F6BC-48F6-8258-86164B039B41}" presName="compNode" presStyleCnt="0"/>
      <dgm:spPr/>
    </dgm:pt>
    <dgm:pt modelId="{0E9B25DF-336A-4AEF-8A45-C35BFDE53FBA}" type="pres">
      <dgm:prSet presAssocID="{7B78C897-F6BC-48F6-8258-86164B039B41}" presName="bgRect" presStyleLbl="bgShp" presStyleIdx="2" presStyleCnt="6"/>
      <dgm:spPr/>
    </dgm:pt>
    <dgm:pt modelId="{48D7D03B-6D46-4AFB-BD31-BAEB4EDDC60F}" type="pres">
      <dgm:prSet presAssocID="{7B78C897-F6BC-48F6-8258-86164B039B4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61F352D-5BC0-475B-87BF-57D09A05D4CE}" type="pres">
      <dgm:prSet presAssocID="{7B78C897-F6BC-48F6-8258-86164B039B41}" presName="spaceRect" presStyleCnt="0"/>
      <dgm:spPr/>
    </dgm:pt>
    <dgm:pt modelId="{5EBA64C3-8E0E-49C6-9B69-B76D13BCE12D}" type="pres">
      <dgm:prSet presAssocID="{7B78C897-F6BC-48F6-8258-86164B039B41}" presName="parTx" presStyleLbl="revTx" presStyleIdx="2" presStyleCnt="6">
        <dgm:presLayoutVars>
          <dgm:chMax val="0"/>
          <dgm:chPref val="0"/>
        </dgm:presLayoutVars>
      </dgm:prSet>
      <dgm:spPr/>
    </dgm:pt>
    <dgm:pt modelId="{262D1083-C66F-4926-9409-FC7792F415BD}" type="pres">
      <dgm:prSet presAssocID="{A916581A-6806-43A3-96DF-8F5BD65FAA92}" presName="sibTrans" presStyleCnt="0"/>
      <dgm:spPr/>
    </dgm:pt>
    <dgm:pt modelId="{CB22E903-A1B4-40E0-A126-6D2B0DB46B0B}" type="pres">
      <dgm:prSet presAssocID="{5C1A3817-623C-4E9A-86E5-CBA8B65D2E24}" presName="compNode" presStyleCnt="0"/>
      <dgm:spPr/>
    </dgm:pt>
    <dgm:pt modelId="{55E98DEF-7244-483E-9863-63415BBD72FB}" type="pres">
      <dgm:prSet presAssocID="{5C1A3817-623C-4E9A-86E5-CBA8B65D2E24}" presName="bgRect" presStyleLbl="bgShp" presStyleIdx="3" presStyleCnt="6" custScaleY="218035"/>
      <dgm:spPr/>
    </dgm:pt>
    <dgm:pt modelId="{38E49919-636F-44F7-A5A5-33444026D178}" type="pres">
      <dgm:prSet presAssocID="{5C1A3817-623C-4E9A-86E5-CBA8B65D2E2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31263C3-3AC3-4CF4-98E8-DD0EA1863788}" type="pres">
      <dgm:prSet presAssocID="{5C1A3817-623C-4E9A-86E5-CBA8B65D2E24}" presName="spaceRect" presStyleCnt="0"/>
      <dgm:spPr/>
    </dgm:pt>
    <dgm:pt modelId="{E3EAA381-FD8B-49C9-83A5-373794E7A056}" type="pres">
      <dgm:prSet presAssocID="{5C1A3817-623C-4E9A-86E5-CBA8B65D2E24}" presName="parTx" presStyleLbl="revTx" presStyleIdx="3" presStyleCnt="6">
        <dgm:presLayoutVars>
          <dgm:chMax val="0"/>
          <dgm:chPref val="0"/>
        </dgm:presLayoutVars>
      </dgm:prSet>
      <dgm:spPr/>
    </dgm:pt>
    <dgm:pt modelId="{95337F01-0B51-49EF-8CFE-637ABB1E635A}" type="pres">
      <dgm:prSet presAssocID="{0656230D-45A2-45BF-98DE-9AE02F4E6D5B}" presName="sibTrans" presStyleCnt="0"/>
      <dgm:spPr/>
    </dgm:pt>
    <dgm:pt modelId="{F2F94D1F-096C-4123-BCB8-FBA3ED073065}" type="pres">
      <dgm:prSet presAssocID="{943CAF0B-9ADC-4873-8D2F-829F401D0122}" presName="compNode" presStyleCnt="0"/>
      <dgm:spPr/>
    </dgm:pt>
    <dgm:pt modelId="{2D3C5B63-39BC-42E4-B74A-B1BE71FB10DF}" type="pres">
      <dgm:prSet presAssocID="{943CAF0B-9ADC-4873-8D2F-829F401D0122}" presName="bgRect" presStyleLbl="bgShp" presStyleIdx="4" presStyleCnt="6"/>
      <dgm:spPr/>
    </dgm:pt>
    <dgm:pt modelId="{580A85E5-91CA-482C-95E3-C75217A095D3}" type="pres">
      <dgm:prSet presAssocID="{943CAF0B-9ADC-4873-8D2F-829F401D012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A8839AE-004E-4E48-8B59-C0F1AE865A5A}" type="pres">
      <dgm:prSet presAssocID="{943CAF0B-9ADC-4873-8D2F-829F401D0122}" presName="spaceRect" presStyleCnt="0"/>
      <dgm:spPr/>
    </dgm:pt>
    <dgm:pt modelId="{B6BD503A-38F5-40E6-AA0F-1A854101FB83}" type="pres">
      <dgm:prSet presAssocID="{943CAF0B-9ADC-4873-8D2F-829F401D0122}" presName="parTx" presStyleLbl="revTx" presStyleIdx="4" presStyleCnt="6">
        <dgm:presLayoutVars>
          <dgm:chMax val="0"/>
          <dgm:chPref val="0"/>
        </dgm:presLayoutVars>
      </dgm:prSet>
      <dgm:spPr/>
    </dgm:pt>
    <dgm:pt modelId="{B3EA430B-1721-4EE5-9607-5616B93501B7}" type="pres">
      <dgm:prSet presAssocID="{EB93114E-8BD6-416D-ACB1-B9D4B4C4F14A}" presName="sibTrans" presStyleCnt="0"/>
      <dgm:spPr/>
    </dgm:pt>
    <dgm:pt modelId="{72CD63A5-27A8-441A-8089-3CD8ACB1DCC5}" type="pres">
      <dgm:prSet presAssocID="{4E4B7E0A-D9F9-422D-8DA3-413FA336111F}" presName="compNode" presStyleCnt="0"/>
      <dgm:spPr/>
    </dgm:pt>
    <dgm:pt modelId="{D351A3A0-0DBE-4416-B451-8DAEC204CD1B}" type="pres">
      <dgm:prSet presAssocID="{4E4B7E0A-D9F9-422D-8DA3-413FA336111F}" presName="bgRect" presStyleLbl="bgShp" presStyleIdx="5" presStyleCnt="6"/>
      <dgm:spPr/>
    </dgm:pt>
    <dgm:pt modelId="{7D30D17A-FD31-493F-99B3-3CB0704696F4}" type="pres">
      <dgm:prSet presAssocID="{4E4B7E0A-D9F9-422D-8DA3-413FA336111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3EADA215-155E-4F79-A3F3-DA04E0B85826}" type="pres">
      <dgm:prSet presAssocID="{4E4B7E0A-D9F9-422D-8DA3-413FA336111F}" presName="spaceRect" presStyleCnt="0"/>
      <dgm:spPr/>
    </dgm:pt>
    <dgm:pt modelId="{4AD96B56-18CE-415F-AE97-844B713A65F1}" type="pres">
      <dgm:prSet presAssocID="{4E4B7E0A-D9F9-422D-8DA3-413FA336111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4FF2B19-34EC-400D-A948-A3664B7264A4}" type="presOf" srcId="{7B78C897-F6BC-48F6-8258-86164B039B41}" destId="{5EBA64C3-8E0E-49C6-9B69-B76D13BCE12D}" srcOrd="0" destOrd="0" presId="urn:microsoft.com/office/officeart/2018/2/layout/IconVerticalSolidList"/>
    <dgm:cxn modelId="{57335A30-CEA7-44A8-8C23-631DC56B9CCC}" type="presOf" srcId="{27E5BE15-E7E6-4B68-B691-5801622E3C60}" destId="{591B9CB0-C8C7-476C-A28B-6BE1A6E5592A}" srcOrd="0" destOrd="0" presId="urn:microsoft.com/office/officeart/2018/2/layout/IconVerticalSolidList"/>
    <dgm:cxn modelId="{50EFEF50-F8ED-437F-804C-83829BAF647E}" srcId="{01B548CB-8A38-4FF7-BD6A-DAB0317CC8AD}" destId="{7B78C897-F6BC-48F6-8258-86164B039B41}" srcOrd="2" destOrd="0" parTransId="{F1902391-2E70-4F88-BD4B-BABD435FCDC6}" sibTransId="{A916581A-6806-43A3-96DF-8F5BD65FAA92}"/>
    <dgm:cxn modelId="{964E0352-682B-470D-BE96-267B69EE995F}" srcId="{01B548CB-8A38-4FF7-BD6A-DAB0317CC8AD}" destId="{27E5BE15-E7E6-4B68-B691-5801622E3C60}" srcOrd="0" destOrd="0" parTransId="{B4C4321D-2F05-4C45-8DF1-5B0369A145A6}" sibTransId="{163A6211-45B0-4AE7-9C95-0810B8097493}"/>
    <dgm:cxn modelId="{F5DD0258-D305-4AC9-97A6-AB7E9AC29D7F}" srcId="{01B548CB-8A38-4FF7-BD6A-DAB0317CC8AD}" destId="{5C1A3817-623C-4E9A-86E5-CBA8B65D2E24}" srcOrd="3" destOrd="0" parTransId="{3D5D78FA-C98E-48D6-9BCC-578DFD13500A}" sibTransId="{0656230D-45A2-45BF-98DE-9AE02F4E6D5B}"/>
    <dgm:cxn modelId="{77038B65-B3CA-4E7B-A97C-B7CDB9A585F5}" srcId="{01B548CB-8A38-4FF7-BD6A-DAB0317CC8AD}" destId="{943CAF0B-9ADC-4873-8D2F-829F401D0122}" srcOrd="4" destOrd="0" parTransId="{1358B5C3-BFA4-459B-B1BE-666BF7607B87}" sibTransId="{EB93114E-8BD6-416D-ACB1-B9D4B4C4F14A}"/>
    <dgm:cxn modelId="{918C3368-885A-44F7-8895-D6F02E7CE11E}" type="presOf" srcId="{4E4B7E0A-D9F9-422D-8DA3-413FA336111F}" destId="{4AD96B56-18CE-415F-AE97-844B713A65F1}" srcOrd="0" destOrd="0" presId="urn:microsoft.com/office/officeart/2018/2/layout/IconVerticalSolidList"/>
    <dgm:cxn modelId="{933BE988-C5AF-4B3F-8438-DCE357FC3567}" srcId="{01B548CB-8A38-4FF7-BD6A-DAB0317CC8AD}" destId="{82C79056-EDAF-4A51-B926-0CE6E55016BD}" srcOrd="1" destOrd="0" parTransId="{7D7F7562-E866-4ECF-804F-95981BD3CDE8}" sibTransId="{419E5718-84A0-4A09-B375-9DCF94DBCED7}"/>
    <dgm:cxn modelId="{8C50C99C-8F80-4814-A74B-B0DAF1EC4FEC}" type="presOf" srcId="{943CAF0B-9ADC-4873-8D2F-829F401D0122}" destId="{B6BD503A-38F5-40E6-AA0F-1A854101FB83}" srcOrd="0" destOrd="0" presId="urn:microsoft.com/office/officeart/2018/2/layout/IconVerticalSolidList"/>
    <dgm:cxn modelId="{D55D94A5-4B15-4FA2-BD95-8F5C0AB5C242}" type="presOf" srcId="{01B548CB-8A38-4FF7-BD6A-DAB0317CC8AD}" destId="{F038E90E-ED72-4FDA-ABA1-BEE32CA47535}" srcOrd="0" destOrd="0" presId="urn:microsoft.com/office/officeart/2018/2/layout/IconVerticalSolidList"/>
    <dgm:cxn modelId="{75E29BCE-71FC-4734-A4FD-0FDE9966BA1B}" srcId="{01B548CB-8A38-4FF7-BD6A-DAB0317CC8AD}" destId="{4E4B7E0A-D9F9-422D-8DA3-413FA336111F}" srcOrd="5" destOrd="0" parTransId="{72B0424D-1336-4835-8A53-A351046AC53B}" sibTransId="{FB1B254B-DE09-4FC3-84C0-A7AD3EF10E33}"/>
    <dgm:cxn modelId="{848B4FD3-CC58-477A-97D0-D8A939FD564A}" type="presOf" srcId="{5C1A3817-623C-4E9A-86E5-CBA8B65D2E24}" destId="{E3EAA381-FD8B-49C9-83A5-373794E7A056}" srcOrd="0" destOrd="0" presId="urn:microsoft.com/office/officeart/2018/2/layout/IconVerticalSolidList"/>
    <dgm:cxn modelId="{2E52FAF8-E123-498E-95F9-E4DC95F4E55A}" type="presOf" srcId="{82C79056-EDAF-4A51-B926-0CE6E55016BD}" destId="{6FFB6F07-10D6-436C-B72E-F3E245802F0F}" srcOrd="0" destOrd="0" presId="urn:microsoft.com/office/officeart/2018/2/layout/IconVerticalSolidList"/>
    <dgm:cxn modelId="{C9DB11B7-C511-4235-B49C-56E74F334597}" type="presParOf" srcId="{F038E90E-ED72-4FDA-ABA1-BEE32CA47535}" destId="{55A36DD5-79E8-4D3D-96EC-DF1CF0E1D2F3}" srcOrd="0" destOrd="0" presId="urn:microsoft.com/office/officeart/2018/2/layout/IconVerticalSolidList"/>
    <dgm:cxn modelId="{390E60C7-FCF5-49D3-863B-C5CBDBB55CFF}" type="presParOf" srcId="{55A36DD5-79E8-4D3D-96EC-DF1CF0E1D2F3}" destId="{08E32B1A-6BC3-4B16-BA8F-06CBD0F09866}" srcOrd="0" destOrd="0" presId="urn:microsoft.com/office/officeart/2018/2/layout/IconVerticalSolidList"/>
    <dgm:cxn modelId="{3F62B79B-BC58-4AD4-B233-F2246B644BA5}" type="presParOf" srcId="{55A36DD5-79E8-4D3D-96EC-DF1CF0E1D2F3}" destId="{CAB430B5-E1D8-4EAF-9F84-8DCA51911FBF}" srcOrd="1" destOrd="0" presId="urn:microsoft.com/office/officeart/2018/2/layout/IconVerticalSolidList"/>
    <dgm:cxn modelId="{7E4E7D6F-B4FE-4413-8A8E-83F6F57140B6}" type="presParOf" srcId="{55A36DD5-79E8-4D3D-96EC-DF1CF0E1D2F3}" destId="{C765FC71-4C40-476B-BBFB-774D3366CB96}" srcOrd="2" destOrd="0" presId="urn:microsoft.com/office/officeart/2018/2/layout/IconVerticalSolidList"/>
    <dgm:cxn modelId="{B82AF05D-5CA8-42EE-9741-D84D17C7FBEE}" type="presParOf" srcId="{55A36DD5-79E8-4D3D-96EC-DF1CF0E1D2F3}" destId="{591B9CB0-C8C7-476C-A28B-6BE1A6E5592A}" srcOrd="3" destOrd="0" presId="urn:microsoft.com/office/officeart/2018/2/layout/IconVerticalSolidList"/>
    <dgm:cxn modelId="{4999163E-E67E-441E-B35A-380E573D2A4C}" type="presParOf" srcId="{F038E90E-ED72-4FDA-ABA1-BEE32CA47535}" destId="{CF138ACC-8407-4224-BD19-62328FA5D3DA}" srcOrd="1" destOrd="0" presId="urn:microsoft.com/office/officeart/2018/2/layout/IconVerticalSolidList"/>
    <dgm:cxn modelId="{6BF56236-44B8-4994-A786-296B6F5EB28A}" type="presParOf" srcId="{F038E90E-ED72-4FDA-ABA1-BEE32CA47535}" destId="{78B9384C-3E60-4504-9B00-DAFEFAA6B3FC}" srcOrd="2" destOrd="0" presId="urn:microsoft.com/office/officeart/2018/2/layout/IconVerticalSolidList"/>
    <dgm:cxn modelId="{E0099828-15BC-49E3-9E63-D935B294E520}" type="presParOf" srcId="{78B9384C-3E60-4504-9B00-DAFEFAA6B3FC}" destId="{230F69B6-909E-4F9B-B563-BC945C54B374}" srcOrd="0" destOrd="0" presId="urn:microsoft.com/office/officeart/2018/2/layout/IconVerticalSolidList"/>
    <dgm:cxn modelId="{04D1811B-4053-474F-B3EA-CED3B26BEB3B}" type="presParOf" srcId="{78B9384C-3E60-4504-9B00-DAFEFAA6B3FC}" destId="{38BA259E-96EE-4071-B325-BDBF697BA072}" srcOrd="1" destOrd="0" presId="urn:microsoft.com/office/officeart/2018/2/layout/IconVerticalSolidList"/>
    <dgm:cxn modelId="{4A0D69A5-B2DA-47AA-B893-75A0DE7E1745}" type="presParOf" srcId="{78B9384C-3E60-4504-9B00-DAFEFAA6B3FC}" destId="{9612BACF-9477-4FE3-B1C8-03990D77BF89}" srcOrd="2" destOrd="0" presId="urn:microsoft.com/office/officeart/2018/2/layout/IconVerticalSolidList"/>
    <dgm:cxn modelId="{B5EEBF00-3D32-4697-8707-B35388329AD6}" type="presParOf" srcId="{78B9384C-3E60-4504-9B00-DAFEFAA6B3FC}" destId="{6FFB6F07-10D6-436C-B72E-F3E245802F0F}" srcOrd="3" destOrd="0" presId="urn:microsoft.com/office/officeart/2018/2/layout/IconVerticalSolidList"/>
    <dgm:cxn modelId="{4A48A6C6-BF0D-47F8-AD0A-AE105F6F9BB1}" type="presParOf" srcId="{F038E90E-ED72-4FDA-ABA1-BEE32CA47535}" destId="{151274D5-9BBB-4EF9-A1E3-A2B51ECA09AA}" srcOrd="3" destOrd="0" presId="urn:microsoft.com/office/officeart/2018/2/layout/IconVerticalSolidList"/>
    <dgm:cxn modelId="{2F4C53DD-BBF9-4A6E-AAAA-9B42437DF1FB}" type="presParOf" srcId="{F038E90E-ED72-4FDA-ABA1-BEE32CA47535}" destId="{BD9CDA95-F05A-4500-A839-E4D669B591A4}" srcOrd="4" destOrd="0" presId="urn:microsoft.com/office/officeart/2018/2/layout/IconVerticalSolidList"/>
    <dgm:cxn modelId="{F5CB8886-B830-44AC-A395-F2340CB4F763}" type="presParOf" srcId="{BD9CDA95-F05A-4500-A839-E4D669B591A4}" destId="{0E9B25DF-336A-4AEF-8A45-C35BFDE53FBA}" srcOrd="0" destOrd="0" presId="urn:microsoft.com/office/officeart/2018/2/layout/IconVerticalSolidList"/>
    <dgm:cxn modelId="{4AD304A5-A7B6-4FB3-94A1-185A7FD0A2CB}" type="presParOf" srcId="{BD9CDA95-F05A-4500-A839-E4D669B591A4}" destId="{48D7D03B-6D46-4AFB-BD31-BAEB4EDDC60F}" srcOrd="1" destOrd="0" presId="urn:microsoft.com/office/officeart/2018/2/layout/IconVerticalSolidList"/>
    <dgm:cxn modelId="{BA487D24-4E03-42A1-B056-D88D8C73CC72}" type="presParOf" srcId="{BD9CDA95-F05A-4500-A839-E4D669B591A4}" destId="{561F352D-5BC0-475B-87BF-57D09A05D4CE}" srcOrd="2" destOrd="0" presId="urn:microsoft.com/office/officeart/2018/2/layout/IconVerticalSolidList"/>
    <dgm:cxn modelId="{4821D85A-0CB6-4CC1-BF27-961F10DB87A0}" type="presParOf" srcId="{BD9CDA95-F05A-4500-A839-E4D669B591A4}" destId="{5EBA64C3-8E0E-49C6-9B69-B76D13BCE12D}" srcOrd="3" destOrd="0" presId="urn:microsoft.com/office/officeart/2018/2/layout/IconVerticalSolidList"/>
    <dgm:cxn modelId="{942173A3-1E0B-405E-9158-705A5AD5C3FE}" type="presParOf" srcId="{F038E90E-ED72-4FDA-ABA1-BEE32CA47535}" destId="{262D1083-C66F-4926-9409-FC7792F415BD}" srcOrd="5" destOrd="0" presId="urn:microsoft.com/office/officeart/2018/2/layout/IconVerticalSolidList"/>
    <dgm:cxn modelId="{1F787F33-2A09-4098-B3EF-93275680C003}" type="presParOf" srcId="{F038E90E-ED72-4FDA-ABA1-BEE32CA47535}" destId="{CB22E903-A1B4-40E0-A126-6D2B0DB46B0B}" srcOrd="6" destOrd="0" presId="urn:microsoft.com/office/officeart/2018/2/layout/IconVerticalSolidList"/>
    <dgm:cxn modelId="{A1E83D03-6AF3-4BF3-84DE-74B4DA3558C6}" type="presParOf" srcId="{CB22E903-A1B4-40E0-A126-6D2B0DB46B0B}" destId="{55E98DEF-7244-483E-9863-63415BBD72FB}" srcOrd="0" destOrd="0" presId="urn:microsoft.com/office/officeart/2018/2/layout/IconVerticalSolidList"/>
    <dgm:cxn modelId="{9B71B7ED-FAB8-4A67-932A-4037E128BD90}" type="presParOf" srcId="{CB22E903-A1B4-40E0-A126-6D2B0DB46B0B}" destId="{38E49919-636F-44F7-A5A5-33444026D178}" srcOrd="1" destOrd="0" presId="urn:microsoft.com/office/officeart/2018/2/layout/IconVerticalSolidList"/>
    <dgm:cxn modelId="{8C31883B-BEE5-4DC1-A4D4-656BEA397AFA}" type="presParOf" srcId="{CB22E903-A1B4-40E0-A126-6D2B0DB46B0B}" destId="{031263C3-3AC3-4CF4-98E8-DD0EA1863788}" srcOrd="2" destOrd="0" presId="urn:microsoft.com/office/officeart/2018/2/layout/IconVerticalSolidList"/>
    <dgm:cxn modelId="{32F73B0E-9E57-45A0-9BB3-3E048012E14F}" type="presParOf" srcId="{CB22E903-A1B4-40E0-A126-6D2B0DB46B0B}" destId="{E3EAA381-FD8B-49C9-83A5-373794E7A056}" srcOrd="3" destOrd="0" presId="urn:microsoft.com/office/officeart/2018/2/layout/IconVerticalSolidList"/>
    <dgm:cxn modelId="{DCDFA49E-7FA9-4211-A969-50CD6E51E3C5}" type="presParOf" srcId="{F038E90E-ED72-4FDA-ABA1-BEE32CA47535}" destId="{95337F01-0B51-49EF-8CFE-637ABB1E635A}" srcOrd="7" destOrd="0" presId="urn:microsoft.com/office/officeart/2018/2/layout/IconVerticalSolidList"/>
    <dgm:cxn modelId="{C4806DC3-8888-4292-A1F1-CE3622D8F3A4}" type="presParOf" srcId="{F038E90E-ED72-4FDA-ABA1-BEE32CA47535}" destId="{F2F94D1F-096C-4123-BCB8-FBA3ED073065}" srcOrd="8" destOrd="0" presId="urn:microsoft.com/office/officeart/2018/2/layout/IconVerticalSolidList"/>
    <dgm:cxn modelId="{F54DCD77-C8B8-43B9-B0F9-9C35975FCC68}" type="presParOf" srcId="{F2F94D1F-096C-4123-BCB8-FBA3ED073065}" destId="{2D3C5B63-39BC-42E4-B74A-B1BE71FB10DF}" srcOrd="0" destOrd="0" presId="urn:microsoft.com/office/officeart/2018/2/layout/IconVerticalSolidList"/>
    <dgm:cxn modelId="{31A7E529-0918-4E16-9E0B-B81427433433}" type="presParOf" srcId="{F2F94D1F-096C-4123-BCB8-FBA3ED073065}" destId="{580A85E5-91CA-482C-95E3-C75217A095D3}" srcOrd="1" destOrd="0" presId="urn:microsoft.com/office/officeart/2018/2/layout/IconVerticalSolidList"/>
    <dgm:cxn modelId="{C564CE91-904E-46CC-83A8-11864753C203}" type="presParOf" srcId="{F2F94D1F-096C-4123-BCB8-FBA3ED073065}" destId="{9A8839AE-004E-4E48-8B59-C0F1AE865A5A}" srcOrd="2" destOrd="0" presId="urn:microsoft.com/office/officeart/2018/2/layout/IconVerticalSolidList"/>
    <dgm:cxn modelId="{09E68E80-132C-4A35-A3AE-200521B6B6DA}" type="presParOf" srcId="{F2F94D1F-096C-4123-BCB8-FBA3ED073065}" destId="{B6BD503A-38F5-40E6-AA0F-1A854101FB83}" srcOrd="3" destOrd="0" presId="urn:microsoft.com/office/officeart/2018/2/layout/IconVerticalSolidList"/>
    <dgm:cxn modelId="{0B0608AB-4F16-4EE5-B8F1-4CB08015A100}" type="presParOf" srcId="{F038E90E-ED72-4FDA-ABA1-BEE32CA47535}" destId="{B3EA430B-1721-4EE5-9607-5616B93501B7}" srcOrd="9" destOrd="0" presId="urn:microsoft.com/office/officeart/2018/2/layout/IconVerticalSolidList"/>
    <dgm:cxn modelId="{4EC38C93-6A55-4EA8-9C4B-3980BA854715}" type="presParOf" srcId="{F038E90E-ED72-4FDA-ABA1-BEE32CA47535}" destId="{72CD63A5-27A8-441A-8089-3CD8ACB1DCC5}" srcOrd="10" destOrd="0" presId="urn:microsoft.com/office/officeart/2018/2/layout/IconVerticalSolidList"/>
    <dgm:cxn modelId="{81562DBC-2587-4802-870F-A534E49945B2}" type="presParOf" srcId="{72CD63A5-27A8-441A-8089-3CD8ACB1DCC5}" destId="{D351A3A0-0DBE-4416-B451-8DAEC204CD1B}" srcOrd="0" destOrd="0" presId="urn:microsoft.com/office/officeart/2018/2/layout/IconVerticalSolidList"/>
    <dgm:cxn modelId="{523B8257-292E-45CA-8DC6-5695455ACDDA}" type="presParOf" srcId="{72CD63A5-27A8-441A-8089-3CD8ACB1DCC5}" destId="{7D30D17A-FD31-493F-99B3-3CB0704696F4}" srcOrd="1" destOrd="0" presId="urn:microsoft.com/office/officeart/2018/2/layout/IconVerticalSolidList"/>
    <dgm:cxn modelId="{DA02C9DD-1423-417A-9D65-92E2DAE18522}" type="presParOf" srcId="{72CD63A5-27A8-441A-8089-3CD8ACB1DCC5}" destId="{3EADA215-155E-4F79-A3F3-DA04E0B85826}" srcOrd="2" destOrd="0" presId="urn:microsoft.com/office/officeart/2018/2/layout/IconVerticalSolidList"/>
    <dgm:cxn modelId="{F19F6498-7AAD-479D-BA74-D659FF638A20}" type="presParOf" srcId="{72CD63A5-27A8-441A-8089-3CD8ACB1DCC5}" destId="{4AD96B56-18CE-415F-AE97-844B713A65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E6ECD5-7B45-44D3-9972-4B5F1797D5E2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D01962-1D87-4CC6-ABBE-90D1F2D325FB}">
      <dgm:prSet/>
      <dgm:spPr/>
      <dgm:t>
        <a:bodyPr/>
        <a:lstStyle/>
        <a:p>
          <a:r>
            <a:rPr lang="en-US" u="sng"/>
            <a:t>THE FIVE PILLARS OF YOUTH WORK.</a:t>
          </a:r>
          <a:endParaRPr lang="en-US"/>
        </a:p>
      </dgm:t>
    </dgm:pt>
    <dgm:pt modelId="{E4794DB1-E7F6-4AB4-AEEA-77886C817BE8}" type="parTrans" cxnId="{D950B203-8796-4D6F-8B3A-C1E1F33598CA}">
      <dgm:prSet/>
      <dgm:spPr/>
      <dgm:t>
        <a:bodyPr/>
        <a:lstStyle/>
        <a:p>
          <a:endParaRPr lang="en-US"/>
        </a:p>
      </dgm:t>
    </dgm:pt>
    <dgm:pt modelId="{BFB650C8-C8AE-4517-8596-C8A1E4C70659}" type="sibTrans" cxnId="{D950B203-8796-4D6F-8B3A-C1E1F33598CA}">
      <dgm:prSet/>
      <dgm:spPr/>
      <dgm:t>
        <a:bodyPr/>
        <a:lstStyle/>
        <a:p>
          <a:endParaRPr lang="en-US"/>
        </a:p>
      </dgm:t>
    </dgm:pt>
    <dgm:pt modelId="{256F8255-5055-4CEA-8D47-4EBD0832EBD2}">
      <dgm:prSet/>
      <dgm:spPr/>
      <dgm:t>
        <a:bodyPr/>
        <a:lstStyle/>
        <a:p>
          <a:r>
            <a:rPr lang="en-US"/>
            <a:t>INCLUSIVE</a:t>
          </a:r>
        </a:p>
      </dgm:t>
    </dgm:pt>
    <dgm:pt modelId="{8CA0C335-36C0-413B-9DE9-42D3D6DB5E01}" type="parTrans" cxnId="{A8DB6278-DBCD-4BBA-96E4-D578D4369E61}">
      <dgm:prSet/>
      <dgm:spPr/>
      <dgm:t>
        <a:bodyPr/>
        <a:lstStyle/>
        <a:p>
          <a:endParaRPr lang="en-US"/>
        </a:p>
      </dgm:t>
    </dgm:pt>
    <dgm:pt modelId="{42C29E92-72F6-4FB8-AA19-F06C5ABC57F8}" type="sibTrans" cxnId="{A8DB6278-DBCD-4BBA-96E4-D578D4369E61}">
      <dgm:prSet/>
      <dgm:spPr/>
      <dgm:t>
        <a:bodyPr/>
        <a:lstStyle/>
        <a:p>
          <a:endParaRPr lang="en-US"/>
        </a:p>
      </dgm:t>
    </dgm:pt>
    <dgm:pt modelId="{9408AF67-8F7D-433C-9B75-C51105DFE2E7}">
      <dgm:prSet/>
      <dgm:spPr/>
      <dgm:t>
        <a:bodyPr/>
        <a:lstStyle/>
        <a:p>
          <a:r>
            <a:rPr lang="en-US"/>
            <a:t>EMPOWERING</a:t>
          </a:r>
        </a:p>
      </dgm:t>
    </dgm:pt>
    <dgm:pt modelId="{D6A1CC4F-0B66-460F-AEB8-D6E4B073752D}" type="parTrans" cxnId="{994DC839-ABF1-48B5-A211-477FF794EA98}">
      <dgm:prSet/>
      <dgm:spPr/>
      <dgm:t>
        <a:bodyPr/>
        <a:lstStyle/>
        <a:p>
          <a:endParaRPr lang="en-US"/>
        </a:p>
      </dgm:t>
    </dgm:pt>
    <dgm:pt modelId="{6A7741A7-1632-4710-9188-468EE0A20FC1}" type="sibTrans" cxnId="{994DC839-ABF1-48B5-A211-477FF794EA98}">
      <dgm:prSet/>
      <dgm:spPr/>
      <dgm:t>
        <a:bodyPr/>
        <a:lstStyle/>
        <a:p>
          <a:endParaRPr lang="en-US"/>
        </a:p>
      </dgm:t>
    </dgm:pt>
    <dgm:pt modelId="{0DC066B1-ADD2-4C60-BB1A-4BEAEEBF6332}">
      <dgm:prSet/>
      <dgm:spPr/>
      <dgm:t>
        <a:bodyPr/>
        <a:lstStyle/>
        <a:p>
          <a:r>
            <a:rPr lang="en-US"/>
            <a:t>EDUCATIVE</a:t>
          </a:r>
        </a:p>
      </dgm:t>
    </dgm:pt>
    <dgm:pt modelId="{45D7D6EC-A2B6-4956-97A7-29618994B596}" type="parTrans" cxnId="{2AEFDC74-2557-46C2-B995-F06576FE53E9}">
      <dgm:prSet/>
      <dgm:spPr/>
      <dgm:t>
        <a:bodyPr/>
        <a:lstStyle/>
        <a:p>
          <a:endParaRPr lang="en-US"/>
        </a:p>
      </dgm:t>
    </dgm:pt>
    <dgm:pt modelId="{1CC94882-64DB-4B6A-9030-83707B083B49}" type="sibTrans" cxnId="{2AEFDC74-2557-46C2-B995-F06576FE53E9}">
      <dgm:prSet/>
      <dgm:spPr/>
      <dgm:t>
        <a:bodyPr/>
        <a:lstStyle/>
        <a:p>
          <a:endParaRPr lang="en-US"/>
        </a:p>
      </dgm:t>
    </dgm:pt>
    <dgm:pt modelId="{61935586-420F-4144-AF93-EAE0DC5ACABE}">
      <dgm:prSet/>
      <dgm:spPr/>
      <dgm:t>
        <a:bodyPr/>
        <a:lstStyle/>
        <a:p>
          <a:r>
            <a:rPr lang="en-US"/>
            <a:t>PARTICAPATIVE</a:t>
          </a:r>
        </a:p>
      </dgm:t>
    </dgm:pt>
    <dgm:pt modelId="{7F2588B0-92C3-4EC5-BB55-1A4DB19D36BB}" type="parTrans" cxnId="{A7154AB5-DF25-4919-80DE-A9F3993CEF9B}">
      <dgm:prSet/>
      <dgm:spPr/>
      <dgm:t>
        <a:bodyPr/>
        <a:lstStyle/>
        <a:p>
          <a:endParaRPr lang="en-US"/>
        </a:p>
      </dgm:t>
    </dgm:pt>
    <dgm:pt modelId="{BA78FEE3-B4C2-453B-B9CB-EAC4CC87F520}" type="sibTrans" cxnId="{A7154AB5-DF25-4919-80DE-A9F3993CEF9B}">
      <dgm:prSet/>
      <dgm:spPr/>
      <dgm:t>
        <a:bodyPr/>
        <a:lstStyle/>
        <a:p>
          <a:endParaRPr lang="en-US"/>
        </a:p>
      </dgm:t>
    </dgm:pt>
    <dgm:pt modelId="{67A26119-04D6-4F8F-BFD3-EAA3EB85BB7E}">
      <dgm:prSet/>
      <dgm:spPr/>
      <dgm:t>
        <a:bodyPr/>
        <a:lstStyle/>
        <a:p>
          <a:r>
            <a:rPr lang="en-US"/>
            <a:t>EXPRESSIVE</a:t>
          </a:r>
        </a:p>
      </dgm:t>
    </dgm:pt>
    <dgm:pt modelId="{D19FDDEE-BCC6-4351-9D20-BB84910597FF}" type="parTrans" cxnId="{98F8DBEE-B83E-4A5C-8CDD-80B51E16A320}">
      <dgm:prSet/>
      <dgm:spPr/>
      <dgm:t>
        <a:bodyPr/>
        <a:lstStyle/>
        <a:p>
          <a:endParaRPr lang="en-US"/>
        </a:p>
      </dgm:t>
    </dgm:pt>
    <dgm:pt modelId="{90F4C130-61E8-4F54-9463-626C931DFC4D}" type="sibTrans" cxnId="{98F8DBEE-B83E-4A5C-8CDD-80B51E16A320}">
      <dgm:prSet/>
      <dgm:spPr/>
      <dgm:t>
        <a:bodyPr/>
        <a:lstStyle/>
        <a:p>
          <a:endParaRPr lang="en-US"/>
        </a:p>
      </dgm:t>
    </dgm:pt>
    <dgm:pt modelId="{7AED9BE6-B3D9-2D42-B919-26B14EDEEC59}" type="pres">
      <dgm:prSet presAssocID="{C5E6ECD5-7B45-44D3-9972-4B5F1797D5E2}" presName="Name0" presStyleCnt="0">
        <dgm:presLayoutVars>
          <dgm:dir/>
          <dgm:resizeHandles val="exact"/>
        </dgm:presLayoutVars>
      </dgm:prSet>
      <dgm:spPr/>
    </dgm:pt>
    <dgm:pt modelId="{3F37E061-16E7-6546-9192-9C66F71D7F62}" type="pres">
      <dgm:prSet presAssocID="{BAD01962-1D87-4CC6-ABBE-90D1F2D325FB}" presName="node" presStyleLbl="node1" presStyleIdx="0" presStyleCnt="11">
        <dgm:presLayoutVars>
          <dgm:bulletEnabled val="1"/>
        </dgm:presLayoutVars>
      </dgm:prSet>
      <dgm:spPr/>
    </dgm:pt>
    <dgm:pt modelId="{E3E3EF73-F1F4-C444-814A-B9A749CD1E92}" type="pres">
      <dgm:prSet presAssocID="{BFB650C8-C8AE-4517-8596-C8A1E4C70659}" presName="sibTransSpacerBeforeConnector" presStyleCnt="0"/>
      <dgm:spPr/>
    </dgm:pt>
    <dgm:pt modelId="{EC7F2DC6-8CEF-4146-8F1C-21B63CDDC6BA}" type="pres">
      <dgm:prSet presAssocID="{BFB650C8-C8AE-4517-8596-C8A1E4C70659}" presName="sibTrans" presStyleLbl="node1" presStyleIdx="1" presStyleCnt="11"/>
      <dgm:spPr/>
    </dgm:pt>
    <dgm:pt modelId="{CA5749F8-7DE4-374E-8F51-68068876695C}" type="pres">
      <dgm:prSet presAssocID="{BFB650C8-C8AE-4517-8596-C8A1E4C70659}" presName="sibTransSpacerAfterConnector" presStyleCnt="0"/>
      <dgm:spPr/>
    </dgm:pt>
    <dgm:pt modelId="{2F937283-97BE-594D-A791-400A8537A549}" type="pres">
      <dgm:prSet presAssocID="{256F8255-5055-4CEA-8D47-4EBD0832EBD2}" presName="node" presStyleLbl="node1" presStyleIdx="2" presStyleCnt="11">
        <dgm:presLayoutVars>
          <dgm:bulletEnabled val="1"/>
        </dgm:presLayoutVars>
      </dgm:prSet>
      <dgm:spPr/>
    </dgm:pt>
    <dgm:pt modelId="{FDE186F6-0F27-9643-92CE-87633CFBDC60}" type="pres">
      <dgm:prSet presAssocID="{42C29E92-72F6-4FB8-AA19-F06C5ABC57F8}" presName="sibTransSpacerBeforeConnector" presStyleCnt="0"/>
      <dgm:spPr/>
    </dgm:pt>
    <dgm:pt modelId="{E916C69D-F7D4-9C43-8B9F-7DA21157DE46}" type="pres">
      <dgm:prSet presAssocID="{42C29E92-72F6-4FB8-AA19-F06C5ABC57F8}" presName="sibTrans" presStyleLbl="node1" presStyleIdx="3" presStyleCnt="11"/>
      <dgm:spPr/>
    </dgm:pt>
    <dgm:pt modelId="{9460BCD1-C779-C64E-A76D-9F6972C32568}" type="pres">
      <dgm:prSet presAssocID="{42C29E92-72F6-4FB8-AA19-F06C5ABC57F8}" presName="sibTransSpacerAfterConnector" presStyleCnt="0"/>
      <dgm:spPr/>
    </dgm:pt>
    <dgm:pt modelId="{A25B11D3-F7F7-9148-86B6-84A2A982C491}" type="pres">
      <dgm:prSet presAssocID="{9408AF67-8F7D-433C-9B75-C51105DFE2E7}" presName="node" presStyleLbl="node1" presStyleIdx="4" presStyleCnt="11">
        <dgm:presLayoutVars>
          <dgm:bulletEnabled val="1"/>
        </dgm:presLayoutVars>
      </dgm:prSet>
      <dgm:spPr/>
    </dgm:pt>
    <dgm:pt modelId="{7D6FE8CC-EF97-ED4A-8D71-3996EA69A2EB}" type="pres">
      <dgm:prSet presAssocID="{6A7741A7-1632-4710-9188-468EE0A20FC1}" presName="sibTransSpacerBeforeConnector" presStyleCnt="0"/>
      <dgm:spPr/>
    </dgm:pt>
    <dgm:pt modelId="{560B9DE9-57F8-424C-9874-B3916273F763}" type="pres">
      <dgm:prSet presAssocID="{6A7741A7-1632-4710-9188-468EE0A20FC1}" presName="sibTrans" presStyleLbl="node1" presStyleIdx="5" presStyleCnt="11"/>
      <dgm:spPr/>
    </dgm:pt>
    <dgm:pt modelId="{FA4DEEAB-1581-B94D-AEC5-250EE7428730}" type="pres">
      <dgm:prSet presAssocID="{6A7741A7-1632-4710-9188-468EE0A20FC1}" presName="sibTransSpacerAfterConnector" presStyleCnt="0"/>
      <dgm:spPr/>
    </dgm:pt>
    <dgm:pt modelId="{CF0E0412-E148-EB4E-BC3A-7DA34FCFA355}" type="pres">
      <dgm:prSet presAssocID="{0DC066B1-ADD2-4C60-BB1A-4BEAEEBF6332}" presName="node" presStyleLbl="node1" presStyleIdx="6" presStyleCnt="11">
        <dgm:presLayoutVars>
          <dgm:bulletEnabled val="1"/>
        </dgm:presLayoutVars>
      </dgm:prSet>
      <dgm:spPr/>
    </dgm:pt>
    <dgm:pt modelId="{E9A06818-0C18-B342-8DFE-A0EEA922998D}" type="pres">
      <dgm:prSet presAssocID="{1CC94882-64DB-4B6A-9030-83707B083B49}" presName="sibTransSpacerBeforeConnector" presStyleCnt="0"/>
      <dgm:spPr/>
    </dgm:pt>
    <dgm:pt modelId="{C6F39326-4337-2542-8D26-53198E099B96}" type="pres">
      <dgm:prSet presAssocID="{1CC94882-64DB-4B6A-9030-83707B083B49}" presName="sibTrans" presStyleLbl="node1" presStyleIdx="7" presStyleCnt="11"/>
      <dgm:spPr/>
    </dgm:pt>
    <dgm:pt modelId="{982A6BF6-D553-B644-A349-F1D35ACC4B8C}" type="pres">
      <dgm:prSet presAssocID="{1CC94882-64DB-4B6A-9030-83707B083B49}" presName="sibTransSpacerAfterConnector" presStyleCnt="0"/>
      <dgm:spPr/>
    </dgm:pt>
    <dgm:pt modelId="{373A5DB2-5870-A04F-9473-5576A8E72B58}" type="pres">
      <dgm:prSet presAssocID="{61935586-420F-4144-AF93-EAE0DC5ACABE}" presName="node" presStyleLbl="node1" presStyleIdx="8" presStyleCnt="11">
        <dgm:presLayoutVars>
          <dgm:bulletEnabled val="1"/>
        </dgm:presLayoutVars>
      </dgm:prSet>
      <dgm:spPr/>
    </dgm:pt>
    <dgm:pt modelId="{81B2C7D0-2B13-C240-B620-1760D0F6A43E}" type="pres">
      <dgm:prSet presAssocID="{BA78FEE3-B4C2-453B-B9CB-EAC4CC87F520}" presName="sibTransSpacerBeforeConnector" presStyleCnt="0"/>
      <dgm:spPr/>
    </dgm:pt>
    <dgm:pt modelId="{CD540958-32BC-A54C-AD31-0551A00276CA}" type="pres">
      <dgm:prSet presAssocID="{BA78FEE3-B4C2-453B-B9CB-EAC4CC87F520}" presName="sibTrans" presStyleLbl="node1" presStyleIdx="9" presStyleCnt="11"/>
      <dgm:spPr/>
    </dgm:pt>
    <dgm:pt modelId="{16475202-8346-3D4B-8B28-0D2CEFAA7D58}" type="pres">
      <dgm:prSet presAssocID="{BA78FEE3-B4C2-453B-B9CB-EAC4CC87F520}" presName="sibTransSpacerAfterConnector" presStyleCnt="0"/>
      <dgm:spPr/>
    </dgm:pt>
    <dgm:pt modelId="{B0B80395-714F-914F-8F3A-B9FCA07A7D2B}" type="pres">
      <dgm:prSet presAssocID="{67A26119-04D6-4F8F-BFD3-EAA3EB85BB7E}" presName="node" presStyleLbl="node1" presStyleIdx="10" presStyleCnt="11">
        <dgm:presLayoutVars>
          <dgm:bulletEnabled val="1"/>
        </dgm:presLayoutVars>
      </dgm:prSet>
      <dgm:spPr/>
    </dgm:pt>
  </dgm:ptLst>
  <dgm:cxnLst>
    <dgm:cxn modelId="{D950B203-8796-4D6F-8B3A-C1E1F33598CA}" srcId="{C5E6ECD5-7B45-44D3-9972-4B5F1797D5E2}" destId="{BAD01962-1D87-4CC6-ABBE-90D1F2D325FB}" srcOrd="0" destOrd="0" parTransId="{E4794DB1-E7F6-4AB4-AEEA-77886C817BE8}" sibTransId="{BFB650C8-C8AE-4517-8596-C8A1E4C70659}"/>
    <dgm:cxn modelId="{5FF84C06-9B72-B04E-A759-483950B8C538}" type="presOf" srcId="{42C29E92-72F6-4FB8-AA19-F06C5ABC57F8}" destId="{E916C69D-F7D4-9C43-8B9F-7DA21157DE46}" srcOrd="0" destOrd="0" presId="urn:microsoft.com/office/officeart/2016/7/layout/BasicProcessNew"/>
    <dgm:cxn modelId="{CA68FF0E-93F2-9149-AE19-2A2E88B4C33C}" type="presOf" srcId="{61935586-420F-4144-AF93-EAE0DC5ACABE}" destId="{373A5DB2-5870-A04F-9473-5576A8E72B58}" srcOrd="0" destOrd="0" presId="urn:microsoft.com/office/officeart/2016/7/layout/BasicProcessNew"/>
    <dgm:cxn modelId="{2AD2DF23-B521-CA44-93AB-A74D3954C7A4}" type="presOf" srcId="{9408AF67-8F7D-433C-9B75-C51105DFE2E7}" destId="{A25B11D3-F7F7-9148-86B6-84A2A982C491}" srcOrd="0" destOrd="0" presId="urn:microsoft.com/office/officeart/2016/7/layout/BasicProcessNew"/>
    <dgm:cxn modelId="{7C12872E-F99A-244C-BBBA-502BC656F96F}" type="presOf" srcId="{BA78FEE3-B4C2-453B-B9CB-EAC4CC87F520}" destId="{CD540958-32BC-A54C-AD31-0551A00276CA}" srcOrd="0" destOrd="0" presId="urn:microsoft.com/office/officeart/2016/7/layout/BasicProcessNew"/>
    <dgm:cxn modelId="{7E7C7B36-50FD-6D45-A655-6D397B7D0F68}" type="presOf" srcId="{1CC94882-64DB-4B6A-9030-83707B083B49}" destId="{C6F39326-4337-2542-8D26-53198E099B96}" srcOrd="0" destOrd="0" presId="urn:microsoft.com/office/officeart/2016/7/layout/BasicProcessNew"/>
    <dgm:cxn modelId="{994DC839-ABF1-48B5-A211-477FF794EA98}" srcId="{C5E6ECD5-7B45-44D3-9972-4B5F1797D5E2}" destId="{9408AF67-8F7D-433C-9B75-C51105DFE2E7}" srcOrd="2" destOrd="0" parTransId="{D6A1CC4F-0B66-460F-AEB8-D6E4B073752D}" sibTransId="{6A7741A7-1632-4710-9188-468EE0A20FC1}"/>
    <dgm:cxn modelId="{ED718D48-1382-3648-A7B7-6CEB2F5E3C8C}" type="presOf" srcId="{67A26119-04D6-4F8F-BFD3-EAA3EB85BB7E}" destId="{B0B80395-714F-914F-8F3A-B9FCA07A7D2B}" srcOrd="0" destOrd="0" presId="urn:microsoft.com/office/officeart/2016/7/layout/BasicProcessNew"/>
    <dgm:cxn modelId="{2AEFDC74-2557-46C2-B995-F06576FE53E9}" srcId="{C5E6ECD5-7B45-44D3-9972-4B5F1797D5E2}" destId="{0DC066B1-ADD2-4C60-BB1A-4BEAEEBF6332}" srcOrd="3" destOrd="0" parTransId="{45D7D6EC-A2B6-4956-97A7-29618994B596}" sibTransId="{1CC94882-64DB-4B6A-9030-83707B083B49}"/>
    <dgm:cxn modelId="{A8DB6278-DBCD-4BBA-96E4-D578D4369E61}" srcId="{C5E6ECD5-7B45-44D3-9972-4B5F1797D5E2}" destId="{256F8255-5055-4CEA-8D47-4EBD0832EBD2}" srcOrd="1" destOrd="0" parTransId="{8CA0C335-36C0-413B-9DE9-42D3D6DB5E01}" sibTransId="{42C29E92-72F6-4FB8-AA19-F06C5ABC57F8}"/>
    <dgm:cxn modelId="{88B5537B-6182-CA42-8E19-0EA99B40DFBE}" type="presOf" srcId="{256F8255-5055-4CEA-8D47-4EBD0832EBD2}" destId="{2F937283-97BE-594D-A791-400A8537A549}" srcOrd="0" destOrd="0" presId="urn:microsoft.com/office/officeart/2016/7/layout/BasicProcessNew"/>
    <dgm:cxn modelId="{4593D5AD-54AD-7348-BF7A-A79D26AD9ACF}" type="presOf" srcId="{C5E6ECD5-7B45-44D3-9972-4B5F1797D5E2}" destId="{7AED9BE6-B3D9-2D42-B919-26B14EDEEC59}" srcOrd="0" destOrd="0" presId="urn:microsoft.com/office/officeart/2016/7/layout/BasicProcessNew"/>
    <dgm:cxn modelId="{A7154AB5-DF25-4919-80DE-A9F3993CEF9B}" srcId="{C5E6ECD5-7B45-44D3-9972-4B5F1797D5E2}" destId="{61935586-420F-4144-AF93-EAE0DC5ACABE}" srcOrd="4" destOrd="0" parTransId="{7F2588B0-92C3-4EC5-BB55-1A4DB19D36BB}" sibTransId="{BA78FEE3-B4C2-453B-B9CB-EAC4CC87F520}"/>
    <dgm:cxn modelId="{51C793B5-A8CA-3E45-AA63-0B4A67CF8410}" type="presOf" srcId="{0DC066B1-ADD2-4C60-BB1A-4BEAEEBF6332}" destId="{CF0E0412-E148-EB4E-BC3A-7DA34FCFA355}" srcOrd="0" destOrd="0" presId="urn:microsoft.com/office/officeart/2016/7/layout/BasicProcessNew"/>
    <dgm:cxn modelId="{275CA4C1-F569-6845-A6DD-7AB07C8B0A13}" type="presOf" srcId="{6A7741A7-1632-4710-9188-468EE0A20FC1}" destId="{560B9DE9-57F8-424C-9874-B3916273F763}" srcOrd="0" destOrd="0" presId="urn:microsoft.com/office/officeart/2016/7/layout/BasicProcessNew"/>
    <dgm:cxn modelId="{E59C4AC3-2265-BE45-B836-E76063866F95}" type="presOf" srcId="{BAD01962-1D87-4CC6-ABBE-90D1F2D325FB}" destId="{3F37E061-16E7-6546-9192-9C66F71D7F62}" srcOrd="0" destOrd="0" presId="urn:microsoft.com/office/officeart/2016/7/layout/BasicProcessNew"/>
    <dgm:cxn modelId="{77C0AFD0-6D52-D342-AC89-C0E40FC3ADE1}" type="presOf" srcId="{BFB650C8-C8AE-4517-8596-C8A1E4C70659}" destId="{EC7F2DC6-8CEF-4146-8F1C-21B63CDDC6BA}" srcOrd="0" destOrd="0" presId="urn:microsoft.com/office/officeart/2016/7/layout/BasicProcessNew"/>
    <dgm:cxn modelId="{98F8DBEE-B83E-4A5C-8CDD-80B51E16A320}" srcId="{C5E6ECD5-7B45-44D3-9972-4B5F1797D5E2}" destId="{67A26119-04D6-4F8F-BFD3-EAA3EB85BB7E}" srcOrd="5" destOrd="0" parTransId="{D19FDDEE-BCC6-4351-9D20-BB84910597FF}" sibTransId="{90F4C130-61E8-4F54-9463-626C931DFC4D}"/>
    <dgm:cxn modelId="{6F57A5E5-7FD7-FD4A-A6CA-14B7BC92E5D2}" type="presParOf" srcId="{7AED9BE6-B3D9-2D42-B919-26B14EDEEC59}" destId="{3F37E061-16E7-6546-9192-9C66F71D7F62}" srcOrd="0" destOrd="0" presId="urn:microsoft.com/office/officeart/2016/7/layout/BasicProcessNew"/>
    <dgm:cxn modelId="{93D1CC71-CEB1-9944-9654-211BD6D730B8}" type="presParOf" srcId="{7AED9BE6-B3D9-2D42-B919-26B14EDEEC59}" destId="{E3E3EF73-F1F4-C444-814A-B9A749CD1E92}" srcOrd="1" destOrd="0" presId="urn:microsoft.com/office/officeart/2016/7/layout/BasicProcessNew"/>
    <dgm:cxn modelId="{B132C359-E6FF-2A4D-982C-E228D8405397}" type="presParOf" srcId="{7AED9BE6-B3D9-2D42-B919-26B14EDEEC59}" destId="{EC7F2DC6-8CEF-4146-8F1C-21B63CDDC6BA}" srcOrd="2" destOrd="0" presId="urn:microsoft.com/office/officeart/2016/7/layout/BasicProcessNew"/>
    <dgm:cxn modelId="{872AF553-8F74-664C-A4E3-EFD7B05EC484}" type="presParOf" srcId="{7AED9BE6-B3D9-2D42-B919-26B14EDEEC59}" destId="{CA5749F8-7DE4-374E-8F51-68068876695C}" srcOrd="3" destOrd="0" presId="urn:microsoft.com/office/officeart/2016/7/layout/BasicProcessNew"/>
    <dgm:cxn modelId="{F92DD2B6-750F-CE45-B2C2-46D6A91F5AAF}" type="presParOf" srcId="{7AED9BE6-B3D9-2D42-B919-26B14EDEEC59}" destId="{2F937283-97BE-594D-A791-400A8537A549}" srcOrd="4" destOrd="0" presId="urn:microsoft.com/office/officeart/2016/7/layout/BasicProcessNew"/>
    <dgm:cxn modelId="{E81E4271-5C21-3441-9AB3-CEAECA39E880}" type="presParOf" srcId="{7AED9BE6-B3D9-2D42-B919-26B14EDEEC59}" destId="{FDE186F6-0F27-9643-92CE-87633CFBDC60}" srcOrd="5" destOrd="0" presId="urn:microsoft.com/office/officeart/2016/7/layout/BasicProcessNew"/>
    <dgm:cxn modelId="{4566EB6D-4407-2C47-9895-C4CDBA084739}" type="presParOf" srcId="{7AED9BE6-B3D9-2D42-B919-26B14EDEEC59}" destId="{E916C69D-F7D4-9C43-8B9F-7DA21157DE46}" srcOrd="6" destOrd="0" presId="urn:microsoft.com/office/officeart/2016/7/layout/BasicProcessNew"/>
    <dgm:cxn modelId="{3B0D70C0-2625-4048-A94B-9A1A9376375C}" type="presParOf" srcId="{7AED9BE6-B3D9-2D42-B919-26B14EDEEC59}" destId="{9460BCD1-C779-C64E-A76D-9F6972C32568}" srcOrd="7" destOrd="0" presId="urn:microsoft.com/office/officeart/2016/7/layout/BasicProcessNew"/>
    <dgm:cxn modelId="{D946E932-A0FF-2446-B712-9D11BDF74D15}" type="presParOf" srcId="{7AED9BE6-B3D9-2D42-B919-26B14EDEEC59}" destId="{A25B11D3-F7F7-9148-86B6-84A2A982C491}" srcOrd="8" destOrd="0" presId="urn:microsoft.com/office/officeart/2016/7/layout/BasicProcessNew"/>
    <dgm:cxn modelId="{6357828D-557E-0D4E-8C8B-060485FC15CC}" type="presParOf" srcId="{7AED9BE6-B3D9-2D42-B919-26B14EDEEC59}" destId="{7D6FE8CC-EF97-ED4A-8D71-3996EA69A2EB}" srcOrd="9" destOrd="0" presId="urn:microsoft.com/office/officeart/2016/7/layout/BasicProcessNew"/>
    <dgm:cxn modelId="{5DA9DF94-4706-C24B-AE8F-A7E5A4135E27}" type="presParOf" srcId="{7AED9BE6-B3D9-2D42-B919-26B14EDEEC59}" destId="{560B9DE9-57F8-424C-9874-B3916273F763}" srcOrd="10" destOrd="0" presId="urn:microsoft.com/office/officeart/2016/7/layout/BasicProcessNew"/>
    <dgm:cxn modelId="{FC84863B-2482-7C4F-BD34-A54A13079CAD}" type="presParOf" srcId="{7AED9BE6-B3D9-2D42-B919-26B14EDEEC59}" destId="{FA4DEEAB-1581-B94D-AEC5-250EE7428730}" srcOrd="11" destOrd="0" presId="urn:microsoft.com/office/officeart/2016/7/layout/BasicProcessNew"/>
    <dgm:cxn modelId="{93DA2A00-C5D8-D54B-8D06-5F265B3230BC}" type="presParOf" srcId="{7AED9BE6-B3D9-2D42-B919-26B14EDEEC59}" destId="{CF0E0412-E148-EB4E-BC3A-7DA34FCFA355}" srcOrd="12" destOrd="0" presId="urn:microsoft.com/office/officeart/2016/7/layout/BasicProcessNew"/>
    <dgm:cxn modelId="{857F38F1-FDD3-4F43-A32A-D3FEDD51C1A5}" type="presParOf" srcId="{7AED9BE6-B3D9-2D42-B919-26B14EDEEC59}" destId="{E9A06818-0C18-B342-8DFE-A0EEA922998D}" srcOrd="13" destOrd="0" presId="urn:microsoft.com/office/officeart/2016/7/layout/BasicProcessNew"/>
    <dgm:cxn modelId="{D35C52C6-66A4-054A-B504-C6ED3A7F6CE1}" type="presParOf" srcId="{7AED9BE6-B3D9-2D42-B919-26B14EDEEC59}" destId="{C6F39326-4337-2542-8D26-53198E099B96}" srcOrd="14" destOrd="0" presId="urn:microsoft.com/office/officeart/2016/7/layout/BasicProcessNew"/>
    <dgm:cxn modelId="{98B46C8F-B461-5B42-A5CC-D3267BBAB432}" type="presParOf" srcId="{7AED9BE6-B3D9-2D42-B919-26B14EDEEC59}" destId="{982A6BF6-D553-B644-A349-F1D35ACC4B8C}" srcOrd="15" destOrd="0" presId="urn:microsoft.com/office/officeart/2016/7/layout/BasicProcessNew"/>
    <dgm:cxn modelId="{4BE4DD07-15FF-6E41-B26A-716001832953}" type="presParOf" srcId="{7AED9BE6-B3D9-2D42-B919-26B14EDEEC59}" destId="{373A5DB2-5870-A04F-9473-5576A8E72B58}" srcOrd="16" destOrd="0" presId="urn:microsoft.com/office/officeart/2016/7/layout/BasicProcessNew"/>
    <dgm:cxn modelId="{943D4EFC-CAE0-5941-AE92-D1002E16C844}" type="presParOf" srcId="{7AED9BE6-B3D9-2D42-B919-26B14EDEEC59}" destId="{81B2C7D0-2B13-C240-B620-1760D0F6A43E}" srcOrd="17" destOrd="0" presId="urn:microsoft.com/office/officeart/2016/7/layout/BasicProcessNew"/>
    <dgm:cxn modelId="{811D3EEB-2109-2D45-B19E-101C3F0F8904}" type="presParOf" srcId="{7AED9BE6-B3D9-2D42-B919-26B14EDEEC59}" destId="{CD540958-32BC-A54C-AD31-0551A00276CA}" srcOrd="18" destOrd="0" presId="urn:microsoft.com/office/officeart/2016/7/layout/BasicProcessNew"/>
    <dgm:cxn modelId="{504D6DF8-5BDD-1244-8F3B-41528CE83077}" type="presParOf" srcId="{7AED9BE6-B3D9-2D42-B919-26B14EDEEC59}" destId="{16475202-8346-3D4B-8B28-0D2CEFAA7D58}" srcOrd="19" destOrd="0" presId="urn:microsoft.com/office/officeart/2016/7/layout/BasicProcessNew"/>
    <dgm:cxn modelId="{53EE1C81-E4E6-3249-AC98-130764B1296E}" type="presParOf" srcId="{7AED9BE6-B3D9-2D42-B919-26B14EDEEC59}" destId="{B0B80395-714F-914F-8F3A-B9FCA07A7D2B}" srcOrd="20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370DCDE-105E-4EF3-87AA-18EFF0104D5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8072150-BE0C-4E4E-B6B3-9EA94E1FBDA7}">
      <dgm:prSet/>
      <dgm:spPr/>
      <dgm:t>
        <a:bodyPr/>
        <a:lstStyle/>
        <a:p>
          <a:r>
            <a:rPr lang="en-US"/>
            <a:t>• POWER. </a:t>
          </a:r>
        </a:p>
      </dgm:t>
    </dgm:pt>
    <dgm:pt modelId="{1214C4ED-A9E9-4D0A-8F24-A9EF793987C4}" type="parTrans" cxnId="{067828B4-CE9D-457B-BB66-BBD4F37D7BE9}">
      <dgm:prSet/>
      <dgm:spPr/>
      <dgm:t>
        <a:bodyPr/>
        <a:lstStyle/>
        <a:p>
          <a:endParaRPr lang="en-US"/>
        </a:p>
      </dgm:t>
    </dgm:pt>
    <dgm:pt modelId="{8D95864A-9A59-4BA2-8BBE-CD63947299FC}" type="sibTrans" cxnId="{067828B4-CE9D-457B-BB66-BBD4F37D7BE9}">
      <dgm:prSet/>
      <dgm:spPr/>
      <dgm:t>
        <a:bodyPr/>
        <a:lstStyle/>
        <a:p>
          <a:endParaRPr lang="en-US"/>
        </a:p>
      </dgm:t>
    </dgm:pt>
    <dgm:pt modelId="{A9E4E64A-FBE6-41BA-A049-C356EEF8EFB8}">
      <dgm:prSet/>
      <dgm:spPr/>
      <dgm:t>
        <a:bodyPr/>
        <a:lstStyle/>
        <a:p>
          <a:r>
            <a:rPr lang="en-US" dirty="0"/>
            <a:t>• POLITICS.</a:t>
          </a:r>
        </a:p>
      </dgm:t>
    </dgm:pt>
    <dgm:pt modelId="{6779D306-77A0-4D39-B0F4-8F0554A6C610}" type="parTrans" cxnId="{88AAE8F4-B14C-45B4-8860-7BDA9F5E492F}">
      <dgm:prSet/>
      <dgm:spPr/>
      <dgm:t>
        <a:bodyPr/>
        <a:lstStyle/>
        <a:p>
          <a:endParaRPr lang="en-US"/>
        </a:p>
      </dgm:t>
    </dgm:pt>
    <dgm:pt modelId="{8B6CD507-C7F9-4B77-8373-807A2597EBF0}" type="sibTrans" cxnId="{88AAE8F4-B14C-45B4-8860-7BDA9F5E492F}">
      <dgm:prSet/>
      <dgm:spPr/>
      <dgm:t>
        <a:bodyPr/>
        <a:lstStyle/>
        <a:p>
          <a:endParaRPr lang="en-US"/>
        </a:p>
      </dgm:t>
    </dgm:pt>
    <dgm:pt modelId="{1DE115B3-9016-4EAD-9FD1-0D07F80F7025}">
      <dgm:prSet/>
      <dgm:spPr/>
      <dgm:t>
        <a:bodyPr/>
        <a:lstStyle/>
        <a:p>
          <a:r>
            <a:rPr lang="en-US"/>
            <a:t>• MONEY.</a:t>
          </a:r>
        </a:p>
      </dgm:t>
    </dgm:pt>
    <dgm:pt modelId="{C74F1320-D37D-4A87-9F64-AA2C5FBB349F}" type="parTrans" cxnId="{D783678A-1D71-4473-AF6C-BF2AB280BF71}">
      <dgm:prSet/>
      <dgm:spPr/>
      <dgm:t>
        <a:bodyPr/>
        <a:lstStyle/>
        <a:p>
          <a:endParaRPr lang="en-US"/>
        </a:p>
      </dgm:t>
    </dgm:pt>
    <dgm:pt modelId="{4BF56D13-DE4F-4CDC-AFA3-D91BE73A2138}" type="sibTrans" cxnId="{D783678A-1D71-4473-AF6C-BF2AB280BF71}">
      <dgm:prSet/>
      <dgm:spPr/>
      <dgm:t>
        <a:bodyPr/>
        <a:lstStyle/>
        <a:p>
          <a:endParaRPr lang="en-US"/>
        </a:p>
      </dgm:t>
    </dgm:pt>
    <dgm:pt modelId="{70EE00F3-1B5B-4E1C-A8D8-726610BF0AE5}">
      <dgm:prSet/>
      <dgm:spPr/>
      <dgm:t>
        <a:bodyPr/>
        <a:lstStyle/>
        <a:p>
          <a:r>
            <a:rPr lang="en-US"/>
            <a:t>• AUTHORITY.</a:t>
          </a:r>
        </a:p>
      </dgm:t>
    </dgm:pt>
    <dgm:pt modelId="{85DEBAAF-A9D5-409D-9A0B-F1234D51D505}" type="parTrans" cxnId="{1E6DC215-BE12-4D2D-B625-637BF4E0ACF7}">
      <dgm:prSet/>
      <dgm:spPr/>
      <dgm:t>
        <a:bodyPr/>
        <a:lstStyle/>
        <a:p>
          <a:endParaRPr lang="en-US"/>
        </a:p>
      </dgm:t>
    </dgm:pt>
    <dgm:pt modelId="{785334A1-5F9D-4D16-9123-6391DC550666}" type="sibTrans" cxnId="{1E6DC215-BE12-4D2D-B625-637BF4E0ACF7}">
      <dgm:prSet/>
      <dgm:spPr/>
      <dgm:t>
        <a:bodyPr/>
        <a:lstStyle/>
        <a:p>
          <a:endParaRPr lang="en-US"/>
        </a:p>
      </dgm:t>
    </dgm:pt>
    <dgm:pt modelId="{3F22DCD9-6A65-48CF-8DEB-A49E1A9AD809}">
      <dgm:prSet/>
      <dgm:spPr/>
      <dgm:t>
        <a:bodyPr/>
        <a:lstStyle/>
        <a:p>
          <a:r>
            <a:rPr lang="en-US"/>
            <a:t>• PUBLIC INFLUENCE.</a:t>
          </a:r>
        </a:p>
      </dgm:t>
    </dgm:pt>
    <dgm:pt modelId="{46C7D3B5-CCBD-4030-A49F-28E99D2AC62C}" type="parTrans" cxnId="{25B27BE6-8DA6-4F39-99BC-707267C09280}">
      <dgm:prSet/>
      <dgm:spPr/>
      <dgm:t>
        <a:bodyPr/>
        <a:lstStyle/>
        <a:p>
          <a:endParaRPr lang="en-US"/>
        </a:p>
      </dgm:t>
    </dgm:pt>
    <dgm:pt modelId="{67C39407-2483-4FD6-ACC5-5FF426DE9961}" type="sibTrans" cxnId="{25B27BE6-8DA6-4F39-99BC-707267C09280}">
      <dgm:prSet/>
      <dgm:spPr/>
      <dgm:t>
        <a:bodyPr/>
        <a:lstStyle/>
        <a:p>
          <a:endParaRPr lang="en-US"/>
        </a:p>
      </dgm:t>
    </dgm:pt>
    <dgm:pt modelId="{77E1A587-CD3E-3E43-8F36-7A86CCC6D7E6}" type="pres">
      <dgm:prSet presAssocID="{A370DCDE-105E-4EF3-87AA-18EFF0104D51}" presName="vert0" presStyleCnt="0">
        <dgm:presLayoutVars>
          <dgm:dir/>
          <dgm:animOne val="branch"/>
          <dgm:animLvl val="lvl"/>
        </dgm:presLayoutVars>
      </dgm:prSet>
      <dgm:spPr/>
    </dgm:pt>
    <dgm:pt modelId="{361F3332-5357-5A40-8757-529C46204073}" type="pres">
      <dgm:prSet presAssocID="{A8072150-BE0C-4E4E-B6B3-9EA94E1FBDA7}" presName="thickLine" presStyleLbl="alignNode1" presStyleIdx="0" presStyleCnt="5"/>
      <dgm:spPr/>
    </dgm:pt>
    <dgm:pt modelId="{B436D10A-60FF-E34A-8B2B-E6DF4D3BEA76}" type="pres">
      <dgm:prSet presAssocID="{A8072150-BE0C-4E4E-B6B3-9EA94E1FBDA7}" presName="horz1" presStyleCnt="0"/>
      <dgm:spPr/>
    </dgm:pt>
    <dgm:pt modelId="{451C0FD6-69D5-4146-97D0-202EA1EA895D}" type="pres">
      <dgm:prSet presAssocID="{A8072150-BE0C-4E4E-B6B3-9EA94E1FBDA7}" presName="tx1" presStyleLbl="revTx" presStyleIdx="0" presStyleCnt="5"/>
      <dgm:spPr/>
    </dgm:pt>
    <dgm:pt modelId="{F353A09B-0C44-2243-A3C5-23D3DE739DB3}" type="pres">
      <dgm:prSet presAssocID="{A8072150-BE0C-4E4E-B6B3-9EA94E1FBDA7}" presName="vert1" presStyleCnt="0"/>
      <dgm:spPr/>
    </dgm:pt>
    <dgm:pt modelId="{E20CD742-F65F-9244-837E-3715447E1418}" type="pres">
      <dgm:prSet presAssocID="{A9E4E64A-FBE6-41BA-A049-C356EEF8EFB8}" presName="thickLine" presStyleLbl="alignNode1" presStyleIdx="1" presStyleCnt="5"/>
      <dgm:spPr/>
    </dgm:pt>
    <dgm:pt modelId="{B947FB78-44A1-4642-B645-ED413F73683F}" type="pres">
      <dgm:prSet presAssocID="{A9E4E64A-FBE6-41BA-A049-C356EEF8EFB8}" presName="horz1" presStyleCnt="0"/>
      <dgm:spPr/>
    </dgm:pt>
    <dgm:pt modelId="{9643A2B1-6620-FA47-8E97-ACAD6978DDF1}" type="pres">
      <dgm:prSet presAssocID="{A9E4E64A-FBE6-41BA-A049-C356EEF8EFB8}" presName="tx1" presStyleLbl="revTx" presStyleIdx="1" presStyleCnt="5"/>
      <dgm:spPr/>
    </dgm:pt>
    <dgm:pt modelId="{89C5CB15-CFF4-CE4B-BFC2-00D251DFA2E9}" type="pres">
      <dgm:prSet presAssocID="{A9E4E64A-FBE6-41BA-A049-C356EEF8EFB8}" presName="vert1" presStyleCnt="0"/>
      <dgm:spPr/>
    </dgm:pt>
    <dgm:pt modelId="{15402C5A-8D8B-C246-B127-443B4651214D}" type="pres">
      <dgm:prSet presAssocID="{1DE115B3-9016-4EAD-9FD1-0D07F80F7025}" presName="thickLine" presStyleLbl="alignNode1" presStyleIdx="2" presStyleCnt="5"/>
      <dgm:spPr/>
    </dgm:pt>
    <dgm:pt modelId="{99934EEA-D876-C24C-8C6D-64EC0D46BE78}" type="pres">
      <dgm:prSet presAssocID="{1DE115B3-9016-4EAD-9FD1-0D07F80F7025}" presName="horz1" presStyleCnt="0"/>
      <dgm:spPr/>
    </dgm:pt>
    <dgm:pt modelId="{739FF70A-D438-024D-B757-05826A5FBC4C}" type="pres">
      <dgm:prSet presAssocID="{1DE115B3-9016-4EAD-9FD1-0D07F80F7025}" presName="tx1" presStyleLbl="revTx" presStyleIdx="2" presStyleCnt="5"/>
      <dgm:spPr/>
    </dgm:pt>
    <dgm:pt modelId="{531260E7-7E40-D24A-BE09-0D19AEF551C9}" type="pres">
      <dgm:prSet presAssocID="{1DE115B3-9016-4EAD-9FD1-0D07F80F7025}" presName="vert1" presStyleCnt="0"/>
      <dgm:spPr/>
    </dgm:pt>
    <dgm:pt modelId="{76B8303D-6411-1546-9E4C-AD278C345DA2}" type="pres">
      <dgm:prSet presAssocID="{70EE00F3-1B5B-4E1C-A8D8-726610BF0AE5}" presName="thickLine" presStyleLbl="alignNode1" presStyleIdx="3" presStyleCnt="5"/>
      <dgm:spPr/>
    </dgm:pt>
    <dgm:pt modelId="{A48C4D36-620B-A04C-92E8-673BFAB65733}" type="pres">
      <dgm:prSet presAssocID="{70EE00F3-1B5B-4E1C-A8D8-726610BF0AE5}" presName="horz1" presStyleCnt="0"/>
      <dgm:spPr/>
    </dgm:pt>
    <dgm:pt modelId="{6E106A86-0C5A-D74B-916E-D341CFF2B171}" type="pres">
      <dgm:prSet presAssocID="{70EE00F3-1B5B-4E1C-A8D8-726610BF0AE5}" presName="tx1" presStyleLbl="revTx" presStyleIdx="3" presStyleCnt="5"/>
      <dgm:spPr/>
    </dgm:pt>
    <dgm:pt modelId="{17F0E424-C42C-D240-A54B-18F4719A5568}" type="pres">
      <dgm:prSet presAssocID="{70EE00F3-1B5B-4E1C-A8D8-726610BF0AE5}" presName="vert1" presStyleCnt="0"/>
      <dgm:spPr/>
    </dgm:pt>
    <dgm:pt modelId="{A831E52C-FAF7-D14C-B20F-6FD6AA81B04A}" type="pres">
      <dgm:prSet presAssocID="{3F22DCD9-6A65-48CF-8DEB-A49E1A9AD809}" presName="thickLine" presStyleLbl="alignNode1" presStyleIdx="4" presStyleCnt="5"/>
      <dgm:spPr/>
    </dgm:pt>
    <dgm:pt modelId="{9A93BC20-2325-B943-8AC4-C29C82B2EE69}" type="pres">
      <dgm:prSet presAssocID="{3F22DCD9-6A65-48CF-8DEB-A49E1A9AD809}" presName="horz1" presStyleCnt="0"/>
      <dgm:spPr/>
    </dgm:pt>
    <dgm:pt modelId="{2638AD83-A428-8A45-8DDA-F7288E1230C0}" type="pres">
      <dgm:prSet presAssocID="{3F22DCD9-6A65-48CF-8DEB-A49E1A9AD809}" presName="tx1" presStyleLbl="revTx" presStyleIdx="4" presStyleCnt="5"/>
      <dgm:spPr/>
    </dgm:pt>
    <dgm:pt modelId="{B5224D87-9EDC-534C-808F-AEE861BC004D}" type="pres">
      <dgm:prSet presAssocID="{3F22DCD9-6A65-48CF-8DEB-A49E1A9AD809}" presName="vert1" presStyleCnt="0"/>
      <dgm:spPr/>
    </dgm:pt>
  </dgm:ptLst>
  <dgm:cxnLst>
    <dgm:cxn modelId="{1E6DC215-BE12-4D2D-B625-637BF4E0ACF7}" srcId="{A370DCDE-105E-4EF3-87AA-18EFF0104D51}" destId="{70EE00F3-1B5B-4E1C-A8D8-726610BF0AE5}" srcOrd="3" destOrd="0" parTransId="{85DEBAAF-A9D5-409D-9A0B-F1234D51D505}" sibTransId="{785334A1-5F9D-4D16-9123-6391DC550666}"/>
    <dgm:cxn modelId="{A388994B-74CC-0F49-938C-DDAA04445884}" type="presOf" srcId="{A370DCDE-105E-4EF3-87AA-18EFF0104D51}" destId="{77E1A587-CD3E-3E43-8F36-7A86CCC6D7E6}" srcOrd="0" destOrd="0" presId="urn:microsoft.com/office/officeart/2008/layout/LinedList"/>
    <dgm:cxn modelId="{F9B84B67-5610-6748-A665-0C8FB3B7C861}" type="presOf" srcId="{1DE115B3-9016-4EAD-9FD1-0D07F80F7025}" destId="{739FF70A-D438-024D-B757-05826A5FBC4C}" srcOrd="0" destOrd="0" presId="urn:microsoft.com/office/officeart/2008/layout/LinedList"/>
    <dgm:cxn modelId="{8D5D716C-F1CE-294C-B40C-DB495C330CF0}" type="presOf" srcId="{A8072150-BE0C-4E4E-B6B3-9EA94E1FBDA7}" destId="{451C0FD6-69D5-4146-97D0-202EA1EA895D}" srcOrd="0" destOrd="0" presId="urn:microsoft.com/office/officeart/2008/layout/LinedList"/>
    <dgm:cxn modelId="{B7BA0D77-B68C-7943-866B-E55B9B7F2962}" type="presOf" srcId="{3F22DCD9-6A65-48CF-8DEB-A49E1A9AD809}" destId="{2638AD83-A428-8A45-8DDA-F7288E1230C0}" srcOrd="0" destOrd="0" presId="urn:microsoft.com/office/officeart/2008/layout/LinedList"/>
    <dgm:cxn modelId="{D783678A-1D71-4473-AF6C-BF2AB280BF71}" srcId="{A370DCDE-105E-4EF3-87AA-18EFF0104D51}" destId="{1DE115B3-9016-4EAD-9FD1-0D07F80F7025}" srcOrd="2" destOrd="0" parTransId="{C74F1320-D37D-4A87-9F64-AA2C5FBB349F}" sibTransId="{4BF56D13-DE4F-4CDC-AFA3-D91BE73A2138}"/>
    <dgm:cxn modelId="{067828B4-CE9D-457B-BB66-BBD4F37D7BE9}" srcId="{A370DCDE-105E-4EF3-87AA-18EFF0104D51}" destId="{A8072150-BE0C-4E4E-B6B3-9EA94E1FBDA7}" srcOrd="0" destOrd="0" parTransId="{1214C4ED-A9E9-4D0A-8F24-A9EF793987C4}" sibTransId="{8D95864A-9A59-4BA2-8BBE-CD63947299FC}"/>
    <dgm:cxn modelId="{32F95FBB-5762-3D45-81C1-CE6DD887BE11}" type="presOf" srcId="{A9E4E64A-FBE6-41BA-A049-C356EEF8EFB8}" destId="{9643A2B1-6620-FA47-8E97-ACAD6978DDF1}" srcOrd="0" destOrd="0" presId="urn:microsoft.com/office/officeart/2008/layout/LinedList"/>
    <dgm:cxn modelId="{25B27BE6-8DA6-4F39-99BC-707267C09280}" srcId="{A370DCDE-105E-4EF3-87AA-18EFF0104D51}" destId="{3F22DCD9-6A65-48CF-8DEB-A49E1A9AD809}" srcOrd="4" destOrd="0" parTransId="{46C7D3B5-CCBD-4030-A49F-28E99D2AC62C}" sibTransId="{67C39407-2483-4FD6-ACC5-5FF426DE9961}"/>
    <dgm:cxn modelId="{A7F17FF2-5908-184D-91C5-CDB64BA67C77}" type="presOf" srcId="{70EE00F3-1B5B-4E1C-A8D8-726610BF0AE5}" destId="{6E106A86-0C5A-D74B-916E-D341CFF2B171}" srcOrd="0" destOrd="0" presId="urn:microsoft.com/office/officeart/2008/layout/LinedList"/>
    <dgm:cxn modelId="{88AAE8F4-B14C-45B4-8860-7BDA9F5E492F}" srcId="{A370DCDE-105E-4EF3-87AA-18EFF0104D51}" destId="{A9E4E64A-FBE6-41BA-A049-C356EEF8EFB8}" srcOrd="1" destOrd="0" parTransId="{6779D306-77A0-4D39-B0F4-8F0554A6C610}" sibTransId="{8B6CD507-C7F9-4B77-8373-807A2597EBF0}"/>
    <dgm:cxn modelId="{C008F22C-1226-E54A-A9E9-B2F600A667E3}" type="presParOf" srcId="{77E1A587-CD3E-3E43-8F36-7A86CCC6D7E6}" destId="{361F3332-5357-5A40-8757-529C46204073}" srcOrd="0" destOrd="0" presId="urn:microsoft.com/office/officeart/2008/layout/LinedList"/>
    <dgm:cxn modelId="{AB8E05BA-438D-184C-AE3B-E123A27473A9}" type="presParOf" srcId="{77E1A587-CD3E-3E43-8F36-7A86CCC6D7E6}" destId="{B436D10A-60FF-E34A-8B2B-E6DF4D3BEA76}" srcOrd="1" destOrd="0" presId="urn:microsoft.com/office/officeart/2008/layout/LinedList"/>
    <dgm:cxn modelId="{863BD33F-EE96-A747-84E2-E7CC72AFED4A}" type="presParOf" srcId="{B436D10A-60FF-E34A-8B2B-E6DF4D3BEA76}" destId="{451C0FD6-69D5-4146-97D0-202EA1EA895D}" srcOrd="0" destOrd="0" presId="urn:microsoft.com/office/officeart/2008/layout/LinedList"/>
    <dgm:cxn modelId="{4A6A3C6C-E116-4247-997D-5C3BEBD86B86}" type="presParOf" srcId="{B436D10A-60FF-E34A-8B2B-E6DF4D3BEA76}" destId="{F353A09B-0C44-2243-A3C5-23D3DE739DB3}" srcOrd="1" destOrd="0" presId="urn:microsoft.com/office/officeart/2008/layout/LinedList"/>
    <dgm:cxn modelId="{FC921152-E727-A541-912E-DECF85714D48}" type="presParOf" srcId="{77E1A587-CD3E-3E43-8F36-7A86CCC6D7E6}" destId="{E20CD742-F65F-9244-837E-3715447E1418}" srcOrd="2" destOrd="0" presId="urn:microsoft.com/office/officeart/2008/layout/LinedList"/>
    <dgm:cxn modelId="{2FCAD349-95E9-5242-B201-0C6DEFF4DBF8}" type="presParOf" srcId="{77E1A587-CD3E-3E43-8F36-7A86CCC6D7E6}" destId="{B947FB78-44A1-4642-B645-ED413F73683F}" srcOrd="3" destOrd="0" presId="urn:microsoft.com/office/officeart/2008/layout/LinedList"/>
    <dgm:cxn modelId="{CA9219A9-904C-874C-A13A-0F72B6076C5F}" type="presParOf" srcId="{B947FB78-44A1-4642-B645-ED413F73683F}" destId="{9643A2B1-6620-FA47-8E97-ACAD6978DDF1}" srcOrd="0" destOrd="0" presId="urn:microsoft.com/office/officeart/2008/layout/LinedList"/>
    <dgm:cxn modelId="{FCD4297A-D02D-AB4E-92EA-2B89D8F47EED}" type="presParOf" srcId="{B947FB78-44A1-4642-B645-ED413F73683F}" destId="{89C5CB15-CFF4-CE4B-BFC2-00D251DFA2E9}" srcOrd="1" destOrd="0" presId="urn:microsoft.com/office/officeart/2008/layout/LinedList"/>
    <dgm:cxn modelId="{728B040C-AE3E-D045-9692-62FBFC481D2C}" type="presParOf" srcId="{77E1A587-CD3E-3E43-8F36-7A86CCC6D7E6}" destId="{15402C5A-8D8B-C246-B127-443B4651214D}" srcOrd="4" destOrd="0" presId="urn:microsoft.com/office/officeart/2008/layout/LinedList"/>
    <dgm:cxn modelId="{D34E368C-FCD8-EF4E-8FCB-934A24EA77B4}" type="presParOf" srcId="{77E1A587-CD3E-3E43-8F36-7A86CCC6D7E6}" destId="{99934EEA-D876-C24C-8C6D-64EC0D46BE78}" srcOrd="5" destOrd="0" presId="urn:microsoft.com/office/officeart/2008/layout/LinedList"/>
    <dgm:cxn modelId="{00593567-1A27-574B-82BA-63DF08884AC0}" type="presParOf" srcId="{99934EEA-D876-C24C-8C6D-64EC0D46BE78}" destId="{739FF70A-D438-024D-B757-05826A5FBC4C}" srcOrd="0" destOrd="0" presId="urn:microsoft.com/office/officeart/2008/layout/LinedList"/>
    <dgm:cxn modelId="{493592B7-7D75-9242-951B-7654BC7CEC54}" type="presParOf" srcId="{99934EEA-D876-C24C-8C6D-64EC0D46BE78}" destId="{531260E7-7E40-D24A-BE09-0D19AEF551C9}" srcOrd="1" destOrd="0" presId="urn:microsoft.com/office/officeart/2008/layout/LinedList"/>
    <dgm:cxn modelId="{4027314B-46D8-5942-94DE-6481E166FCC5}" type="presParOf" srcId="{77E1A587-CD3E-3E43-8F36-7A86CCC6D7E6}" destId="{76B8303D-6411-1546-9E4C-AD278C345DA2}" srcOrd="6" destOrd="0" presId="urn:microsoft.com/office/officeart/2008/layout/LinedList"/>
    <dgm:cxn modelId="{DD345FB0-1A85-5549-A4AD-039613725D20}" type="presParOf" srcId="{77E1A587-CD3E-3E43-8F36-7A86CCC6D7E6}" destId="{A48C4D36-620B-A04C-92E8-673BFAB65733}" srcOrd="7" destOrd="0" presId="urn:microsoft.com/office/officeart/2008/layout/LinedList"/>
    <dgm:cxn modelId="{A5283BDE-3D7D-414D-835E-4F6F72C8AB60}" type="presParOf" srcId="{A48C4D36-620B-A04C-92E8-673BFAB65733}" destId="{6E106A86-0C5A-D74B-916E-D341CFF2B171}" srcOrd="0" destOrd="0" presId="urn:microsoft.com/office/officeart/2008/layout/LinedList"/>
    <dgm:cxn modelId="{933268AB-077F-EA4F-8472-5E9596B7AD0B}" type="presParOf" srcId="{A48C4D36-620B-A04C-92E8-673BFAB65733}" destId="{17F0E424-C42C-D240-A54B-18F4719A5568}" srcOrd="1" destOrd="0" presId="urn:microsoft.com/office/officeart/2008/layout/LinedList"/>
    <dgm:cxn modelId="{B8C188E5-6B26-2242-9E94-33CF56CD6827}" type="presParOf" srcId="{77E1A587-CD3E-3E43-8F36-7A86CCC6D7E6}" destId="{A831E52C-FAF7-D14C-B20F-6FD6AA81B04A}" srcOrd="8" destOrd="0" presId="urn:microsoft.com/office/officeart/2008/layout/LinedList"/>
    <dgm:cxn modelId="{37D72B2B-E1B1-BC44-B5EF-06779DB82D08}" type="presParOf" srcId="{77E1A587-CD3E-3E43-8F36-7A86CCC6D7E6}" destId="{9A93BC20-2325-B943-8AC4-C29C82B2EE69}" srcOrd="9" destOrd="0" presId="urn:microsoft.com/office/officeart/2008/layout/LinedList"/>
    <dgm:cxn modelId="{D5A4A1BB-2A81-204A-B5F5-48F0DE3368AD}" type="presParOf" srcId="{9A93BC20-2325-B943-8AC4-C29C82B2EE69}" destId="{2638AD83-A428-8A45-8DDA-F7288E1230C0}" srcOrd="0" destOrd="0" presId="urn:microsoft.com/office/officeart/2008/layout/LinedList"/>
    <dgm:cxn modelId="{E0ECEB17-9F7C-0345-85AB-0DF21C9A51A7}" type="presParOf" srcId="{9A93BC20-2325-B943-8AC4-C29C82B2EE69}" destId="{B5224D87-9EDC-534C-808F-AEE861BC00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4E556E-997E-4A06-9461-66A57B08C8C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9F4C51F-0729-4544-BAF1-427A8A94F612}">
      <dgm:prSet/>
      <dgm:spPr/>
      <dgm:t>
        <a:bodyPr/>
        <a:lstStyle/>
        <a:p>
          <a:r>
            <a:rPr lang="en-US"/>
            <a:t>• Power- Global influence .</a:t>
          </a:r>
        </a:p>
      </dgm:t>
    </dgm:pt>
    <dgm:pt modelId="{232CA6EA-2571-44EB-BFEB-0DA8FF0A0208}" type="parTrans" cxnId="{9CE3C5D7-E393-4749-81D4-F1DAEA5FB22C}">
      <dgm:prSet/>
      <dgm:spPr/>
      <dgm:t>
        <a:bodyPr/>
        <a:lstStyle/>
        <a:p>
          <a:endParaRPr lang="en-US"/>
        </a:p>
      </dgm:t>
    </dgm:pt>
    <dgm:pt modelId="{09DDA9FC-E678-4811-B053-69C515E05D6F}" type="sibTrans" cxnId="{9CE3C5D7-E393-4749-81D4-F1DAEA5FB22C}">
      <dgm:prSet/>
      <dgm:spPr/>
      <dgm:t>
        <a:bodyPr/>
        <a:lstStyle/>
        <a:p>
          <a:endParaRPr lang="en-US"/>
        </a:p>
      </dgm:t>
    </dgm:pt>
    <dgm:pt modelId="{5FEF4831-6EBC-4492-AD87-EB9F4386CC83}">
      <dgm:prSet/>
      <dgm:spPr/>
      <dgm:t>
        <a:bodyPr/>
        <a:lstStyle/>
        <a:p>
          <a:r>
            <a:rPr lang="en-US"/>
            <a:t>• Land – Boarders, Geography.</a:t>
          </a:r>
        </a:p>
      </dgm:t>
    </dgm:pt>
    <dgm:pt modelId="{1FAC185D-4339-4DCE-AE1E-647E25F1A643}" type="parTrans" cxnId="{75E03C81-4353-425A-88B0-98CA74757B3E}">
      <dgm:prSet/>
      <dgm:spPr/>
      <dgm:t>
        <a:bodyPr/>
        <a:lstStyle/>
        <a:p>
          <a:endParaRPr lang="en-US"/>
        </a:p>
      </dgm:t>
    </dgm:pt>
    <dgm:pt modelId="{8127AAA3-CD25-4916-8F07-CC33B2A63932}" type="sibTrans" cxnId="{75E03C81-4353-425A-88B0-98CA74757B3E}">
      <dgm:prSet/>
      <dgm:spPr/>
      <dgm:t>
        <a:bodyPr/>
        <a:lstStyle/>
        <a:p>
          <a:endParaRPr lang="en-US"/>
        </a:p>
      </dgm:t>
    </dgm:pt>
    <dgm:pt modelId="{72FB3A42-9BF4-4DEF-A19F-B4A9C1011688}">
      <dgm:prSet/>
      <dgm:spPr/>
      <dgm:t>
        <a:bodyPr/>
        <a:lstStyle/>
        <a:p>
          <a:r>
            <a:rPr lang="en-US"/>
            <a:t>• Natural Resources.</a:t>
          </a:r>
        </a:p>
      </dgm:t>
    </dgm:pt>
    <dgm:pt modelId="{34EA82FF-F203-4F55-BC77-624ECF3D4E6E}" type="parTrans" cxnId="{A752C17A-C352-407D-9010-0A263B088EA6}">
      <dgm:prSet/>
      <dgm:spPr/>
      <dgm:t>
        <a:bodyPr/>
        <a:lstStyle/>
        <a:p>
          <a:endParaRPr lang="en-US"/>
        </a:p>
      </dgm:t>
    </dgm:pt>
    <dgm:pt modelId="{3963CFDF-4C18-4D1F-8C96-3611898A0642}" type="sibTrans" cxnId="{A752C17A-C352-407D-9010-0A263B088EA6}">
      <dgm:prSet/>
      <dgm:spPr/>
      <dgm:t>
        <a:bodyPr/>
        <a:lstStyle/>
        <a:p>
          <a:endParaRPr lang="en-US"/>
        </a:p>
      </dgm:t>
    </dgm:pt>
    <dgm:pt modelId="{F6AF9E11-CFBD-4023-9D09-0D7AC889CDE4}">
      <dgm:prSet/>
      <dgm:spPr/>
      <dgm:t>
        <a:bodyPr/>
        <a:lstStyle/>
        <a:p>
          <a:r>
            <a:rPr lang="en-US"/>
            <a:t>• To dominate the Black sea ,            trading paths to Europe.</a:t>
          </a:r>
        </a:p>
      </dgm:t>
    </dgm:pt>
    <dgm:pt modelId="{989F5F1B-0700-4279-AC19-A8F262BBAD18}" type="parTrans" cxnId="{8F7053E5-BF2E-482B-A6D1-17C058EE4056}">
      <dgm:prSet/>
      <dgm:spPr/>
      <dgm:t>
        <a:bodyPr/>
        <a:lstStyle/>
        <a:p>
          <a:endParaRPr lang="en-US"/>
        </a:p>
      </dgm:t>
    </dgm:pt>
    <dgm:pt modelId="{C101F3FE-B0FE-4407-873D-601B7106F427}" type="sibTrans" cxnId="{8F7053E5-BF2E-482B-A6D1-17C058EE4056}">
      <dgm:prSet/>
      <dgm:spPr/>
      <dgm:t>
        <a:bodyPr/>
        <a:lstStyle/>
        <a:p>
          <a:endParaRPr lang="en-US"/>
        </a:p>
      </dgm:t>
    </dgm:pt>
    <dgm:pt modelId="{DB84778F-12F1-46ED-89B6-E5878B0681D0}">
      <dgm:prSet/>
      <dgm:spPr/>
      <dgm:t>
        <a:bodyPr/>
        <a:lstStyle/>
        <a:p>
          <a:r>
            <a:rPr lang="en-US" dirty="0"/>
            <a:t>•Russia demands Ukraine not to join NATO.</a:t>
          </a:r>
        </a:p>
      </dgm:t>
    </dgm:pt>
    <dgm:pt modelId="{038D0848-BB4E-40FD-9735-C5651FF9C484}" type="parTrans" cxnId="{AF9E06A9-3CAE-4834-87B5-E062CB3C5F13}">
      <dgm:prSet/>
      <dgm:spPr/>
      <dgm:t>
        <a:bodyPr/>
        <a:lstStyle/>
        <a:p>
          <a:endParaRPr lang="en-US"/>
        </a:p>
      </dgm:t>
    </dgm:pt>
    <dgm:pt modelId="{FEFE7780-F8B5-423A-B7FE-3402B22A16F3}" type="sibTrans" cxnId="{AF9E06A9-3CAE-4834-87B5-E062CB3C5F13}">
      <dgm:prSet/>
      <dgm:spPr/>
      <dgm:t>
        <a:bodyPr/>
        <a:lstStyle/>
        <a:p>
          <a:endParaRPr lang="en-US"/>
        </a:p>
      </dgm:t>
    </dgm:pt>
    <dgm:pt modelId="{0396DCB6-FAC1-9F49-A9CF-268CAD116F75}" type="pres">
      <dgm:prSet presAssocID="{304E556E-997E-4A06-9461-66A57B08C8C3}" presName="vert0" presStyleCnt="0">
        <dgm:presLayoutVars>
          <dgm:dir/>
          <dgm:animOne val="branch"/>
          <dgm:animLvl val="lvl"/>
        </dgm:presLayoutVars>
      </dgm:prSet>
      <dgm:spPr/>
    </dgm:pt>
    <dgm:pt modelId="{2B8F9EDD-D226-664A-8D16-8E254517A5D4}" type="pres">
      <dgm:prSet presAssocID="{79F4C51F-0729-4544-BAF1-427A8A94F612}" presName="thickLine" presStyleLbl="alignNode1" presStyleIdx="0" presStyleCnt="5"/>
      <dgm:spPr/>
    </dgm:pt>
    <dgm:pt modelId="{F44FE04B-4DE7-DF47-8D78-7CBE49376517}" type="pres">
      <dgm:prSet presAssocID="{79F4C51F-0729-4544-BAF1-427A8A94F612}" presName="horz1" presStyleCnt="0"/>
      <dgm:spPr/>
    </dgm:pt>
    <dgm:pt modelId="{D467DFA1-4D25-E24A-9732-80EDB03988CE}" type="pres">
      <dgm:prSet presAssocID="{79F4C51F-0729-4544-BAF1-427A8A94F612}" presName="tx1" presStyleLbl="revTx" presStyleIdx="0" presStyleCnt="5"/>
      <dgm:spPr/>
    </dgm:pt>
    <dgm:pt modelId="{CD437A14-F9D7-B84D-B15C-E86DBE0E32C6}" type="pres">
      <dgm:prSet presAssocID="{79F4C51F-0729-4544-BAF1-427A8A94F612}" presName="vert1" presStyleCnt="0"/>
      <dgm:spPr/>
    </dgm:pt>
    <dgm:pt modelId="{3FDAC006-0683-E140-B5A5-B17E964DD8AF}" type="pres">
      <dgm:prSet presAssocID="{5FEF4831-6EBC-4492-AD87-EB9F4386CC83}" presName="thickLine" presStyleLbl="alignNode1" presStyleIdx="1" presStyleCnt="5"/>
      <dgm:spPr/>
    </dgm:pt>
    <dgm:pt modelId="{03767C43-CF3E-0840-90FB-873741CAD13F}" type="pres">
      <dgm:prSet presAssocID="{5FEF4831-6EBC-4492-AD87-EB9F4386CC83}" presName="horz1" presStyleCnt="0"/>
      <dgm:spPr/>
    </dgm:pt>
    <dgm:pt modelId="{A12B83FF-8451-D744-ABB6-E92F7A2276B6}" type="pres">
      <dgm:prSet presAssocID="{5FEF4831-6EBC-4492-AD87-EB9F4386CC83}" presName="tx1" presStyleLbl="revTx" presStyleIdx="1" presStyleCnt="5"/>
      <dgm:spPr/>
    </dgm:pt>
    <dgm:pt modelId="{A369E3C4-4980-524D-A295-95D16F656578}" type="pres">
      <dgm:prSet presAssocID="{5FEF4831-6EBC-4492-AD87-EB9F4386CC83}" presName="vert1" presStyleCnt="0"/>
      <dgm:spPr/>
    </dgm:pt>
    <dgm:pt modelId="{230B1435-70D5-B44D-8B90-AF7C0D958EE9}" type="pres">
      <dgm:prSet presAssocID="{72FB3A42-9BF4-4DEF-A19F-B4A9C1011688}" presName="thickLine" presStyleLbl="alignNode1" presStyleIdx="2" presStyleCnt="5"/>
      <dgm:spPr/>
    </dgm:pt>
    <dgm:pt modelId="{5D011E16-CD91-784E-B4B5-6F2D843AAC39}" type="pres">
      <dgm:prSet presAssocID="{72FB3A42-9BF4-4DEF-A19F-B4A9C1011688}" presName="horz1" presStyleCnt="0"/>
      <dgm:spPr/>
    </dgm:pt>
    <dgm:pt modelId="{E9C10DD6-3D0C-B442-9C1D-A99553915E82}" type="pres">
      <dgm:prSet presAssocID="{72FB3A42-9BF4-4DEF-A19F-B4A9C1011688}" presName="tx1" presStyleLbl="revTx" presStyleIdx="2" presStyleCnt="5"/>
      <dgm:spPr/>
    </dgm:pt>
    <dgm:pt modelId="{909EFBA9-3D9E-1F49-BBB9-89F0C9C9B84C}" type="pres">
      <dgm:prSet presAssocID="{72FB3A42-9BF4-4DEF-A19F-B4A9C1011688}" presName="vert1" presStyleCnt="0"/>
      <dgm:spPr/>
    </dgm:pt>
    <dgm:pt modelId="{77F600B1-4812-6141-98BB-6F86512A0B5B}" type="pres">
      <dgm:prSet presAssocID="{F6AF9E11-CFBD-4023-9D09-0D7AC889CDE4}" presName="thickLine" presStyleLbl="alignNode1" presStyleIdx="3" presStyleCnt="5"/>
      <dgm:spPr/>
    </dgm:pt>
    <dgm:pt modelId="{F2648C87-AD21-874E-AE70-EC15C5229240}" type="pres">
      <dgm:prSet presAssocID="{F6AF9E11-CFBD-4023-9D09-0D7AC889CDE4}" presName="horz1" presStyleCnt="0"/>
      <dgm:spPr/>
    </dgm:pt>
    <dgm:pt modelId="{E5DBBA9E-3835-CE47-B6AB-60671A192FB3}" type="pres">
      <dgm:prSet presAssocID="{F6AF9E11-CFBD-4023-9D09-0D7AC889CDE4}" presName="tx1" presStyleLbl="revTx" presStyleIdx="3" presStyleCnt="5"/>
      <dgm:spPr/>
    </dgm:pt>
    <dgm:pt modelId="{BEBFD714-CF57-4446-9D20-277EEC0F17C2}" type="pres">
      <dgm:prSet presAssocID="{F6AF9E11-CFBD-4023-9D09-0D7AC889CDE4}" presName="vert1" presStyleCnt="0"/>
      <dgm:spPr/>
    </dgm:pt>
    <dgm:pt modelId="{19A93A6C-8975-624A-A7FE-3B806B2B33F9}" type="pres">
      <dgm:prSet presAssocID="{DB84778F-12F1-46ED-89B6-E5878B0681D0}" presName="thickLine" presStyleLbl="alignNode1" presStyleIdx="4" presStyleCnt="5"/>
      <dgm:spPr/>
    </dgm:pt>
    <dgm:pt modelId="{84478838-35A4-9144-9D2E-2159FCFF3807}" type="pres">
      <dgm:prSet presAssocID="{DB84778F-12F1-46ED-89B6-E5878B0681D0}" presName="horz1" presStyleCnt="0"/>
      <dgm:spPr/>
    </dgm:pt>
    <dgm:pt modelId="{AF33A592-579F-6349-B1B8-6599A3A8D690}" type="pres">
      <dgm:prSet presAssocID="{DB84778F-12F1-46ED-89B6-E5878B0681D0}" presName="tx1" presStyleLbl="revTx" presStyleIdx="4" presStyleCnt="5"/>
      <dgm:spPr/>
    </dgm:pt>
    <dgm:pt modelId="{C367706F-A50C-A84A-B717-06A899EB68B3}" type="pres">
      <dgm:prSet presAssocID="{DB84778F-12F1-46ED-89B6-E5878B0681D0}" presName="vert1" presStyleCnt="0"/>
      <dgm:spPr/>
    </dgm:pt>
  </dgm:ptLst>
  <dgm:cxnLst>
    <dgm:cxn modelId="{B120E013-16EC-6540-901A-3A6B7BEEC3D4}" type="presOf" srcId="{304E556E-997E-4A06-9461-66A57B08C8C3}" destId="{0396DCB6-FAC1-9F49-A9CF-268CAD116F75}" srcOrd="0" destOrd="0" presId="urn:microsoft.com/office/officeart/2008/layout/LinedList"/>
    <dgm:cxn modelId="{19C90A2F-C240-C645-98D4-AC080868D583}" type="presOf" srcId="{F6AF9E11-CFBD-4023-9D09-0D7AC889CDE4}" destId="{E5DBBA9E-3835-CE47-B6AB-60671A192FB3}" srcOrd="0" destOrd="0" presId="urn:microsoft.com/office/officeart/2008/layout/LinedList"/>
    <dgm:cxn modelId="{A752C17A-C352-407D-9010-0A263B088EA6}" srcId="{304E556E-997E-4A06-9461-66A57B08C8C3}" destId="{72FB3A42-9BF4-4DEF-A19F-B4A9C1011688}" srcOrd="2" destOrd="0" parTransId="{34EA82FF-F203-4F55-BC77-624ECF3D4E6E}" sibTransId="{3963CFDF-4C18-4D1F-8C96-3611898A0642}"/>
    <dgm:cxn modelId="{75E03C81-4353-425A-88B0-98CA74757B3E}" srcId="{304E556E-997E-4A06-9461-66A57B08C8C3}" destId="{5FEF4831-6EBC-4492-AD87-EB9F4386CC83}" srcOrd="1" destOrd="0" parTransId="{1FAC185D-4339-4DCE-AE1E-647E25F1A643}" sibTransId="{8127AAA3-CD25-4916-8F07-CC33B2A63932}"/>
    <dgm:cxn modelId="{C1C52391-844B-6747-9A5B-EE4830A0B2C1}" type="presOf" srcId="{72FB3A42-9BF4-4DEF-A19F-B4A9C1011688}" destId="{E9C10DD6-3D0C-B442-9C1D-A99553915E82}" srcOrd="0" destOrd="0" presId="urn:microsoft.com/office/officeart/2008/layout/LinedList"/>
    <dgm:cxn modelId="{AF9E06A9-3CAE-4834-87B5-E062CB3C5F13}" srcId="{304E556E-997E-4A06-9461-66A57B08C8C3}" destId="{DB84778F-12F1-46ED-89B6-E5878B0681D0}" srcOrd="4" destOrd="0" parTransId="{038D0848-BB4E-40FD-9735-C5651FF9C484}" sibTransId="{FEFE7780-F8B5-423A-B7FE-3402B22A16F3}"/>
    <dgm:cxn modelId="{588FCBBF-E289-7642-8940-B7EEAC2DE617}" type="presOf" srcId="{79F4C51F-0729-4544-BAF1-427A8A94F612}" destId="{D467DFA1-4D25-E24A-9732-80EDB03988CE}" srcOrd="0" destOrd="0" presId="urn:microsoft.com/office/officeart/2008/layout/LinedList"/>
    <dgm:cxn modelId="{7B64B2D2-296D-024B-90DB-D9F3CDF08210}" type="presOf" srcId="{5FEF4831-6EBC-4492-AD87-EB9F4386CC83}" destId="{A12B83FF-8451-D744-ABB6-E92F7A2276B6}" srcOrd="0" destOrd="0" presId="urn:microsoft.com/office/officeart/2008/layout/LinedList"/>
    <dgm:cxn modelId="{9CE3C5D7-E393-4749-81D4-F1DAEA5FB22C}" srcId="{304E556E-997E-4A06-9461-66A57B08C8C3}" destId="{79F4C51F-0729-4544-BAF1-427A8A94F612}" srcOrd="0" destOrd="0" parTransId="{232CA6EA-2571-44EB-BFEB-0DA8FF0A0208}" sibTransId="{09DDA9FC-E678-4811-B053-69C515E05D6F}"/>
    <dgm:cxn modelId="{8F7053E5-BF2E-482B-A6D1-17C058EE4056}" srcId="{304E556E-997E-4A06-9461-66A57B08C8C3}" destId="{F6AF9E11-CFBD-4023-9D09-0D7AC889CDE4}" srcOrd="3" destOrd="0" parTransId="{989F5F1B-0700-4279-AC19-A8F262BBAD18}" sibTransId="{C101F3FE-B0FE-4407-873D-601B7106F427}"/>
    <dgm:cxn modelId="{B8DA14FE-E6AD-DF44-AE1F-F0D0BA0986EC}" type="presOf" srcId="{DB84778F-12F1-46ED-89B6-E5878B0681D0}" destId="{AF33A592-579F-6349-B1B8-6599A3A8D690}" srcOrd="0" destOrd="0" presId="urn:microsoft.com/office/officeart/2008/layout/LinedList"/>
    <dgm:cxn modelId="{B8598A44-13B3-B147-8B35-5C388BE87908}" type="presParOf" srcId="{0396DCB6-FAC1-9F49-A9CF-268CAD116F75}" destId="{2B8F9EDD-D226-664A-8D16-8E254517A5D4}" srcOrd="0" destOrd="0" presId="urn:microsoft.com/office/officeart/2008/layout/LinedList"/>
    <dgm:cxn modelId="{43EA721E-A02C-7C4E-B930-1D68E4BDC293}" type="presParOf" srcId="{0396DCB6-FAC1-9F49-A9CF-268CAD116F75}" destId="{F44FE04B-4DE7-DF47-8D78-7CBE49376517}" srcOrd="1" destOrd="0" presId="urn:microsoft.com/office/officeart/2008/layout/LinedList"/>
    <dgm:cxn modelId="{082785A3-B7E7-2A4B-9FD8-4079BFBAE199}" type="presParOf" srcId="{F44FE04B-4DE7-DF47-8D78-7CBE49376517}" destId="{D467DFA1-4D25-E24A-9732-80EDB03988CE}" srcOrd="0" destOrd="0" presId="urn:microsoft.com/office/officeart/2008/layout/LinedList"/>
    <dgm:cxn modelId="{70B7E65D-CA88-574E-AE66-BF0D92AA77BC}" type="presParOf" srcId="{F44FE04B-4DE7-DF47-8D78-7CBE49376517}" destId="{CD437A14-F9D7-B84D-B15C-E86DBE0E32C6}" srcOrd="1" destOrd="0" presId="urn:microsoft.com/office/officeart/2008/layout/LinedList"/>
    <dgm:cxn modelId="{6FFE35DE-32A5-D747-8B25-29C779F44D0C}" type="presParOf" srcId="{0396DCB6-FAC1-9F49-A9CF-268CAD116F75}" destId="{3FDAC006-0683-E140-B5A5-B17E964DD8AF}" srcOrd="2" destOrd="0" presId="urn:microsoft.com/office/officeart/2008/layout/LinedList"/>
    <dgm:cxn modelId="{AEC17CE5-916F-214A-B3D2-78D13CC05BCA}" type="presParOf" srcId="{0396DCB6-FAC1-9F49-A9CF-268CAD116F75}" destId="{03767C43-CF3E-0840-90FB-873741CAD13F}" srcOrd="3" destOrd="0" presId="urn:microsoft.com/office/officeart/2008/layout/LinedList"/>
    <dgm:cxn modelId="{30E5F3A5-4701-2840-A412-84570FA0545A}" type="presParOf" srcId="{03767C43-CF3E-0840-90FB-873741CAD13F}" destId="{A12B83FF-8451-D744-ABB6-E92F7A2276B6}" srcOrd="0" destOrd="0" presId="urn:microsoft.com/office/officeart/2008/layout/LinedList"/>
    <dgm:cxn modelId="{3A95FB08-B4BB-F048-BA43-0A0512F114FD}" type="presParOf" srcId="{03767C43-CF3E-0840-90FB-873741CAD13F}" destId="{A369E3C4-4980-524D-A295-95D16F656578}" srcOrd="1" destOrd="0" presId="urn:microsoft.com/office/officeart/2008/layout/LinedList"/>
    <dgm:cxn modelId="{BED391DA-5DCA-3A43-B260-E63B5D8A9A6A}" type="presParOf" srcId="{0396DCB6-FAC1-9F49-A9CF-268CAD116F75}" destId="{230B1435-70D5-B44D-8B90-AF7C0D958EE9}" srcOrd="4" destOrd="0" presId="urn:microsoft.com/office/officeart/2008/layout/LinedList"/>
    <dgm:cxn modelId="{5989E98E-BBF7-9642-B062-820A010288E7}" type="presParOf" srcId="{0396DCB6-FAC1-9F49-A9CF-268CAD116F75}" destId="{5D011E16-CD91-784E-B4B5-6F2D843AAC39}" srcOrd="5" destOrd="0" presId="urn:microsoft.com/office/officeart/2008/layout/LinedList"/>
    <dgm:cxn modelId="{67C50F8A-2C9C-D34C-AE7A-B72CCDCBEECE}" type="presParOf" srcId="{5D011E16-CD91-784E-B4B5-6F2D843AAC39}" destId="{E9C10DD6-3D0C-B442-9C1D-A99553915E82}" srcOrd="0" destOrd="0" presId="urn:microsoft.com/office/officeart/2008/layout/LinedList"/>
    <dgm:cxn modelId="{3B22171C-CCB1-4747-A6B9-E04088D2FEB5}" type="presParOf" srcId="{5D011E16-CD91-784E-B4B5-6F2D843AAC39}" destId="{909EFBA9-3D9E-1F49-BBB9-89F0C9C9B84C}" srcOrd="1" destOrd="0" presId="urn:microsoft.com/office/officeart/2008/layout/LinedList"/>
    <dgm:cxn modelId="{2A23FFDF-FC91-774E-8FBA-AC2D53FC2EDF}" type="presParOf" srcId="{0396DCB6-FAC1-9F49-A9CF-268CAD116F75}" destId="{77F600B1-4812-6141-98BB-6F86512A0B5B}" srcOrd="6" destOrd="0" presId="urn:microsoft.com/office/officeart/2008/layout/LinedList"/>
    <dgm:cxn modelId="{2E7CF4F1-666B-B044-95AE-F3E891CD38A1}" type="presParOf" srcId="{0396DCB6-FAC1-9F49-A9CF-268CAD116F75}" destId="{F2648C87-AD21-874E-AE70-EC15C5229240}" srcOrd="7" destOrd="0" presId="urn:microsoft.com/office/officeart/2008/layout/LinedList"/>
    <dgm:cxn modelId="{8403E34D-6D13-DC4F-B032-E1FB88E00766}" type="presParOf" srcId="{F2648C87-AD21-874E-AE70-EC15C5229240}" destId="{E5DBBA9E-3835-CE47-B6AB-60671A192FB3}" srcOrd="0" destOrd="0" presId="urn:microsoft.com/office/officeart/2008/layout/LinedList"/>
    <dgm:cxn modelId="{FA7E3B69-4A49-4844-84FE-03A7006009A3}" type="presParOf" srcId="{F2648C87-AD21-874E-AE70-EC15C5229240}" destId="{BEBFD714-CF57-4446-9D20-277EEC0F17C2}" srcOrd="1" destOrd="0" presId="urn:microsoft.com/office/officeart/2008/layout/LinedList"/>
    <dgm:cxn modelId="{F868D981-1662-CB4F-B94B-B46A6DCAC4BA}" type="presParOf" srcId="{0396DCB6-FAC1-9F49-A9CF-268CAD116F75}" destId="{19A93A6C-8975-624A-A7FE-3B806B2B33F9}" srcOrd="8" destOrd="0" presId="urn:microsoft.com/office/officeart/2008/layout/LinedList"/>
    <dgm:cxn modelId="{850A4A4A-5182-4C46-B2B7-72D00869190C}" type="presParOf" srcId="{0396DCB6-FAC1-9F49-A9CF-268CAD116F75}" destId="{84478838-35A4-9144-9D2E-2159FCFF3807}" srcOrd="9" destOrd="0" presId="urn:microsoft.com/office/officeart/2008/layout/LinedList"/>
    <dgm:cxn modelId="{3735BAC1-4B86-6B46-9BC2-2F7ECF0DFC31}" type="presParOf" srcId="{84478838-35A4-9144-9D2E-2159FCFF3807}" destId="{AF33A592-579F-6349-B1B8-6599A3A8D690}" srcOrd="0" destOrd="0" presId="urn:microsoft.com/office/officeart/2008/layout/LinedList"/>
    <dgm:cxn modelId="{C43B97A4-B50D-194A-9F19-599B8C6CD34D}" type="presParOf" srcId="{84478838-35A4-9144-9D2E-2159FCFF3807}" destId="{C367706F-A50C-A84A-B717-06A899EB68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69BE73-63EA-41F2-8F95-2137129BD22C}" type="doc">
      <dgm:prSet loTypeId="urn:microsoft.com/office/officeart/2005/8/layout/list1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BBCD8F-DF53-446F-BD70-2E50D1AB72E2}">
      <dgm:prSet/>
      <dgm:spPr/>
      <dgm:t>
        <a:bodyPr/>
        <a:lstStyle/>
        <a:p>
          <a:r>
            <a:rPr lang="en-US"/>
            <a:t>Think Critically.</a:t>
          </a:r>
        </a:p>
      </dgm:t>
    </dgm:pt>
    <dgm:pt modelId="{A0A31DDF-7850-4564-BD2C-98142923A343}" type="parTrans" cxnId="{C4F34A42-0E15-425A-BEE0-EC26092D05DB}">
      <dgm:prSet/>
      <dgm:spPr/>
      <dgm:t>
        <a:bodyPr/>
        <a:lstStyle/>
        <a:p>
          <a:endParaRPr lang="en-US"/>
        </a:p>
      </dgm:t>
    </dgm:pt>
    <dgm:pt modelId="{376F2742-6FA4-45B4-8399-AF35015387B6}" type="sibTrans" cxnId="{C4F34A42-0E15-425A-BEE0-EC26092D05DB}">
      <dgm:prSet/>
      <dgm:spPr/>
      <dgm:t>
        <a:bodyPr/>
        <a:lstStyle/>
        <a:p>
          <a:endParaRPr lang="en-US"/>
        </a:p>
      </dgm:t>
    </dgm:pt>
    <dgm:pt modelId="{CA563DE0-D8DC-41B1-8A90-A395B2AF0910}">
      <dgm:prSet/>
      <dgm:spPr/>
      <dgm:t>
        <a:bodyPr/>
        <a:lstStyle/>
        <a:p>
          <a:r>
            <a:rPr lang="en-US"/>
            <a:t>Have an opinion/ A voice.</a:t>
          </a:r>
        </a:p>
      </dgm:t>
    </dgm:pt>
    <dgm:pt modelId="{2CB11AA5-FF4D-4DC6-97A8-BD313FD40BBC}" type="parTrans" cxnId="{43E8D398-51F3-4CB6-B3FF-06CF1D7143E5}">
      <dgm:prSet/>
      <dgm:spPr/>
      <dgm:t>
        <a:bodyPr/>
        <a:lstStyle/>
        <a:p>
          <a:endParaRPr lang="en-US"/>
        </a:p>
      </dgm:t>
    </dgm:pt>
    <dgm:pt modelId="{CA9342A1-D8D3-4252-9E55-D39BDAAFDF9B}" type="sibTrans" cxnId="{43E8D398-51F3-4CB6-B3FF-06CF1D7143E5}">
      <dgm:prSet/>
      <dgm:spPr/>
      <dgm:t>
        <a:bodyPr/>
        <a:lstStyle/>
        <a:p>
          <a:endParaRPr lang="en-US"/>
        </a:p>
      </dgm:t>
    </dgm:pt>
    <dgm:pt modelId="{16F1ACDE-5719-48EE-A311-48A531E0062E}">
      <dgm:prSet/>
      <dgm:spPr/>
      <dgm:t>
        <a:bodyPr/>
        <a:lstStyle/>
        <a:p>
          <a:r>
            <a:rPr lang="en-US"/>
            <a:t>Mindful of others.</a:t>
          </a:r>
        </a:p>
      </dgm:t>
    </dgm:pt>
    <dgm:pt modelId="{9A91E5F8-C1B3-481F-9978-8975FD47C946}" type="parTrans" cxnId="{5E149A31-00A3-486B-81A0-CCDC42782F4E}">
      <dgm:prSet/>
      <dgm:spPr/>
      <dgm:t>
        <a:bodyPr/>
        <a:lstStyle/>
        <a:p>
          <a:endParaRPr lang="en-US"/>
        </a:p>
      </dgm:t>
    </dgm:pt>
    <dgm:pt modelId="{243D9F02-FB64-4226-8403-F056B382B7D7}" type="sibTrans" cxnId="{5E149A31-00A3-486B-81A0-CCDC42782F4E}">
      <dgm:prSet/>
      <dgm:spPr/>
      <dgm:t>
        <a:bodyPr/>
        <a:lstStyle/>
        <a:p>
          <a:endParaRPr lang="en-US"/>
        </a:p>
      </dgm:t>
    </dgm:pt>
    <dgm:pt modelId="{80274CEB-A04F-4843-A0BE-D8A0E46F73A8}">
      <dgm:prSet/>
      <dgm:spPr/>
      <dgm:t>
        <a:bodyPr/>
        <a:lstStyle/>
        <a:p>
          <a:r>
            <a:rPr lang="en-US"/>
            <a:t>Have empathy.</a:t>
          </a:r>
        </a:p>
      </dgm:t>
    </dgm:pt>
    <dgm:pt modelId="{1DB36BA2-93AB-4E4E-A3A2-421A54C4C2E5}" type="parTrans" cxnId="{7BC397DC-2D29-4905-A3C1-E30106A233DF}">
      <dgm:prSet/>
      <dgm:spPr/>
      <dgm:t>
        <a:bodyPr/>
        <a:lstStyle/>
        <a:p>
          <a:endParaRPr lang="en-US"/>
        </a:p>
      </dgm:t>
    </dgm:pt>
    <dgm:pt modelId="{F8B4B145-7CB2-4A93-BFFA-A0EB5D2C921D}" type="sibTrans" cxnId="{7BC397DC-2D29-4905-A3C1-E30106A233DF}">
      <dgm:prSet/>
      <dgm:spPr/>
      <dgm:t>
        <a:bodyPr/>
        <a:lstStyle/>
        <a:p>
          <a:endParaRPr lang="en-US"/>
        </a:p>
      </dgm:t>
    </dgm:pt>
    <dgm:pt modelId="{CBF7F23C-1C65-4AC3-AF68-F99EEA37E03B}">
      <dgm:prSet/>
      <dgm:spPr/>
      <dgm:t>
        <a:bodyPr/>
        <a:lstStyle/>
        <a:p>
          <a:r>
            <a:rPr lang="en-US"/>
            <a:t>Foster knowledge.</a:t>
          </a:r>
        </a:p>
      </dgm:t>
    </dgm:pt>
    <dgm:pt modelId="{40649BEA-0B81-48A9-B25A-E43C03FEFB4C}" type="parTrans" cxnId="{A2188F58-CF16-46AA-A940-0B519977FDA2}">
      <dgm:prSet/>
      <dgm:spPr/>
      <dgm:t>
        <a:bodyPr/>
        <a:lstStyle/>
        <a:p>
          <a:endParaRPr lang="en-US"/>
        </a:p>
      </dgm:t>
    </dgm:pt>
    <dgm:pt modelId="{5A485A7C-A67D-4A9A-84CE-451579FE2C5C}" type="sibTrans" cxnId="{A2188F58-CF16-46AA-A940-0B519977FDA2}">
      <dgm:prSet/>
      <dgm:spPr/>
      <dgm:t>
        <a:bodyPr/>
        <a:lstStyle/>
        <a:p>
          <a:endParaRPr lang="en-US"/>
        </a:p>
      </dgm:t>
    </dgm:pt>
    <dgm:pt modelId="{47FAADE1-358A-6945-9E65-F774E13B6D03}" type="pres">
      <dgm:prSet presAssocID="{B169BE73-63EA-41F2-8F95-2137129BD22C}" presName="linear" presStyleCnt="0">
        <dgm:presLayoutVars>
          <dgm:dir/>
          <dgm:animLvl val="lvl"/>
          <dgm:resizeHandles val="exact"/>
        </dgm:presLayoutVars>
      </dgm:prSet>
      <dgm:spPr/>
    </dgm:pt>
    <dgm:pt modelId="{F64BF28F-63CF-6B43-9E95-83AFDCDC25F4}" type="pres">
      <dgm:prSet presAssocID="{6DBBCD8F-DF53-446F-BD70-2E50D1AB72E2}" presName="parentLin" presStyleCnt="0"/>
      <dgm:spPr/>
    </dgm:pt>
    <dgm:pt modelId="{CF7C015D-4153-E042-B840-404C0AFDCCAD}" type="pres">
      <dgm:prSet presAssocID="{6DBBCD8F-DF53-446F-BD70-2E50D1AB72E2}" presName="parentLeftMargin" presStyleLbl="node1" presStyleIdx="0" presStyleCnt="5"/>
      <dgm:spPr/>
    </dgm:pt>
    <dgm:pt modelId="{F2534C8B-FED6-B245-9D76-B93C5FAEFD57}" type="pres">
      <dgm:prSet presAssocID="{6DBBCD8F-DF53-446F-BD70-2E50D1AB72E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62D918C-F807-FE4D-9DE8-8B64CEDF3E22}" type="pres">
      <dgm:prSet presAssocID="{6DBBCD8F-DF53-446F-BD70-2E50D1AB72E2}" presName="negativeSpace" presStyleCnt="0"/>
      <dgm:spPr/>
    </dgm:pt>
    <dgm:pt modelId="{CA77E4D7-D0BA-E846-A421-4DA0F18DAE9D}" type="pres">
      <dgm:prSet presAssocID="{6DBBCD8F-DF53-446F-BD70-2E50D1AB72E2}" presName="childText" presStyleLbl="conFgAcc1" presStyleIdx="0" presStyleCnt="5">
        <dgm:presLayoutVars>
          <dgm:bulletEnabled val="1"/>
        </dgm:presLayoutVars>
      </dgm:prSet>
      <dgm:spPr/>
    </dgm:pt>
    <dgm:pt modelId="{24C1E938-9452-8440-8C59-9FFDB24E63A8}" type="pres">
      <dgm:prSet presAssocID="{376F2742-6FA4-45B4-8399-AF35015387B6}" presName="spaceBetweenRectangles" presStyleCnt="0"/>
      <dgm:spPr/>
    </dgm:pt>
    <dgm:pt modelId="{5AB48319-E9A9-154E-B0C3-2F74CB943CA7}" type="pres">
      <dgm:prSet presAssocID="{CA563DE0-D8DC-41B1-8A90-A395B2AF0910}" presName="parentLin" presStyleCnt="0"/>
      <dgm:spPr/>
    </dgm:pt>
    <dgm:pt modelId="{1118F27B-D726-9642-80A2-A15B857C148B}" type="pres">
      <dgm:prSet presAssocID="{CA563DE0-D8DC-41B1-8A90-A395B2AF0910}" presName="parentLeftMargin" presStyleLbl="node1" presStyleIdx="0" presStyleCnt="5"/>
      <dgm:spPr/>
    </dgm:pt>
    <dgm:pt modelId="{2B381501-EDF3-B143-B609-7D662D71623C}" type="pres">
      <dgm:prSet presAssocID="{CA563DE0-D8DC-41B1-8A90-A395B2AF091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97B699E-26A2-8C40-B4AD-4B785449E61B}" type="pres">
      <dgm:prSet presAssocID="{CA563DE0-D8DC-41B1-8A90-A395B2AF0910}" presName="negativeSpace" presStyleCnt="0"/>
      <dgm:spPr/>
    </dgm:pt>
    <dgm:pt modelId="{7F0508A5-6BDB-584D-BE80-67249B8F92BB}" type="pres">
      <dgm:prSet presAssocID="{CA563DE0-D8DC-41B1-8A90-A395B2AF0910}" presName="childText" presStyleLbl="conFgAcc1" presStyleIdx="1" presStyleCnt="5">
        <dgm:presLayoutVars>
          <dgm:bulletEnabled val="1"/>
        </dgm:presLayoutVars>
      </dgm:prSet>
      <dgm:spPr/>
    </dgm:pt>
    <dgm:pt modelId="{34282F77-09A3-A14B-BDCF-1BAE68D527C4}" type="pres">
      <dgm:prSet presAssocID="{CA9342A1-D8D3-4252-9E55-D39BDAAFDF9B}" presName="spaceBetweenRectangles" presStyleCnt="0"/>
      <dgm:spPr/>
    </dgm:pt>
    <dgm:pt modelId="{8C93DD19-8F3F-8F48-9BB2-F1AF97027D97}" type="pres">
      <dgm:prSet presAssocID="{16F1ACDE-5719-48EE-A311-48A531E0062E}" presName="parentLin" presStyleCnt="0"/>
      <dgm:spPr/>
    </dgm:pt>
    <dgm:pt modelId="{4F1F1BB9-95C5-2345-8117-231C9F68D37B}" type="pres">
      <dgm:prSet presAssocID="{16F1ACDE-5719-48EE-A311-48A531E0062E}" presName="parentLeftMargin" presStyleLbl="node1" presStyleIdx="1" presStyleCnt="5"/>
      <dgm:spPr/>
    </dgm:pt>
    <dgm:pt modelId="{6A8F093F-31DC-F540-97D0-37110199278B}" type="pres">
      <dgm:prSet presAssocID="{16F1ACDE-5719-48EE-A311-48A531E0062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AE411FF-5150-AB4A-AEDA-F66D97E13BA1}" type="pres">
      <dgm:prSet presAssocID="{16F1ACDE-5719-48EE-A311-48A531E0062E}" presName="negativeSpace" presStyleCnt="0"/>
      <dgm:spPr/>
    </dgm:pt>
    <dgm:pt modelId="{45A1DC26-BC71-5A41-99AC-DCD205BEA82D}" type="pres">
      <dgm:prSet presAssocID="{16F1ACDE-5719-48EE-A311-48A531E0062E}" presName="childText" presStyleLbl="conFgAcc1" presStyleIdx="2" presStyleCnt="5">
        <dgm:presLayoutVars>
          <dgm:bulletEnabled val="1"/>
        </dgm:presLayoutVars>
      </dgm:prSet>
      <dgm:spPr/>
    </dgm:pt>
    <dgm:pt modelId="{9EB87B82-D261-7A4F-965F-EEE299A6FD62}" type="pres">
      <dgm:prSet presAssocID="{243D9F02-FB64-4226-8403-F056B382B7D7}" presName="spaceBetweenRectangles" presStyleCnt="0"/>
      <dgm:spPr/>
    </dgm:pt>
    <dgm:pt modelId="{DDB0C046-05BC-024D-B317-138B80BF22E8}" type="pres">
      <dgm:prSet presAssocID="{80274CEB-A04F-4843-A0BE-D8A0E46F73A8}" presName="parentLin" presStyleCnt="0"/>
      <dgm:spPr/>
    </dgm:pt>
    <dgm:pt modelId="{5486F0AA-AA16-6840-8DF0-C418CD2EF084}" type="pres">
      <dgm:prSet presAssocID="{80274CEB-A04F-4843-A0BE-D8A0E46F73A8}" presName="parentLeftMargin" presStyleLbl="node1" presStyleIdx="2" presStyleCnt="5"/>
      <dgm:spPr/>
    </dgm:pt>
    <dgm:pt modelId="{A46ECBCB-EA05-DD48-87EB-0D362E0643A6}" type="pres">
      <dgm:prSet presAssocID="{80274CEB-A04F-4843-A0BE-D8A0E46F73A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96F5445-542C-2C40-BE8E-93655BEC7CA4}" type="pres">
      <dgm:prSet presAssocID="{80274CEB-A04F-4843-A0BE-D8A0E46F73A8}" presName="negativeSpace" presStyleCnt="0"/>
      <dgm:spPr/>
    </dgm:pt>
    <dgm:pt modelId="{35F78DA7-57F5-074C-9E5D-2B53A9D40E5A}" type="pres">
      <dgm:prSet presAssocID="{80274CEB-A04F-4843-A0BE-D8A0E46F73A8}" presName="childText" presStyleLbl="conFgAcc1" presStyleIdx="3" presStyleCnt="5">
        <dgm:presLayoutVars>
          <dgm:bulletEnabled val="1"/>
        </dgm:presLayoutVars>
      </dgm:prSet>
      <dgm:spPr/>
    </dgm:pt>
    <dgm:pt modelId="{77CED992-FC03-4C4B-B50F-C34B9C3D0FD9}" type="pres">
      <dgm:prSet presAssocID="{F8B4B145-7CB2-4A93-BFFA-A0EB5D2C921D}" presName="spaceBetweenRectangles" presStyleCnt="0"/>
      <dgm:spPr/>
    </dgm:pt>
    <dgm:pt modelId="{A3DD4946-1C80-134F-8BC5-462396824DEE}" type="pres">
      <dgm:prSet presAssocID="{CBF7F23C-1C65-4AC3-AF68-F99EEA37E03B}" presName="parentLin" presStyleCnt="0"/>
      <dgm:spPr/>
    </dgm:pt>
    <dgm:pt modelId="{54A81B84-4382-4C4D-B3D6-C9588F4BC569}" type="pres">
      <dgm:prSet presAssocID="{CBF7F23C-1C65-4AC3-AF68-F99EEA37E03B}" presName="parentLeftMargin" presStyleLbl="node1" presStyleIdx="3" presStyleCnt="5"/>
      <dgm:spPr/>
    </dgm:pt>
    <dgm:pt modelId="{6A6F63AB-D531-1142-AEBE-5CEAF3C14EFC}" type="pres">
      <dgm:prSet presAssocID="{CBF7F23C-1C65-4AC3-AF68-F99EEA37E03B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0DDFEE5-972B-5041-9266-154CB6F2AA60}" type="pres">
      <dgm:prSet presAssocID="{CBF7F23C-1C65-4AC3-AF68-F99EEA37E03B}" presName="negativeSpace" presStyleCnt="0"/>
      <dgm:spPr/>
    </dgm:pt>
    <dgm:pt modelId="{C925B2F4-FC06-0441-8A03-5F694821D234}" type="pres">
      <dgm:prSet presAssocID="{CBF7F23C-1C65-4AC3-AF68-F99EEA37E03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E149A31-00A3-486B-81A0-CCDC42782F4E}" srcId="{B169BE73-63EA-41F2-8F95-2137129BD22C}" destId="{16F1ACDE-5719-48EE-A311-48A531E0062E}" srcOrd="2" destOrd="0" parTransId="{9A91E5F8-C1B3-481F-9978-8975FD47C946}" sibTransId="{243D9F02-FB64-4226-8403-F056B382B7D7}"/>
    <dgm:cxn modelId="{8C686232-E903-C04E-B3B1-8EAD296699D7}" type="presOf" srcId="{16F1ACDE-5719-48EE-A311-48A531E0062E}" destId="{6A8F093F-31DC-F540-97D0-37110199278B}" srcOrd="1" destOrd="0" presId="urn:microsoft.com/office/officeart/2005/8/layout/list1"/>
    <dgm:cxn modelId="{96A48D36-B4E8-DB4F-A9FD-BDC677097C0D}" type="presOf" srcId="{6DBBCD8F-DF53-446F-BD70-2E50D1AB72E2}" destId="{CF7C015D-4153-E042-B840-404C0AFDCCAD}" srcOrd="0" destOrd="0" presId="urn:microsoft.com/office/officeart/2005/8/layout/list1"/>
    <dgm:cxn modelId="{45071137-7BA7-134B-86DA-BA8ED662BA7B}" type="presOf" srcId="{CBF7F23C-1C65-4AC3-AF68-F99EEA37E03B}" destId="{6A6F63AB-D531-1142-AEBE-5CEAF3C14EFC}" srcOrd="1" destOrd="0" presId="urn:microsoft.com/office/officeart/2005/8/layout/list1"/>
    <dgm:cxn modelId="{C4F34A42-0E15-425A-BEE0-EC26092D05DB}" srcId="{B169BE73-63EA-41F2-8F95-2137129BD22C}" destId="{6DBBCD8F-DF53-446F-BD70-2E50D1AB72E2}" srcOrd="0" destOrd="0" parTransId="{A0A31DDF-7850-4564-BD2C-98142923A343}" sibTransId="{376F2742-6FA4-45B4-8399-AF35015387B6}"/>
    <dgm:cxn modelId="{94FE8E4C-7FCF-F647-8767-E5A3C8D06E84}" type="presOf" srcId="{CBF7F23C-1C65-4AC3-AF68-F99EEA37E03B}" destId="{54A81B84-4382-4C4D-B3D6-C9588F4BC569}" srcOrd="0" destOrd="0" presId="urn:microsoft.com/office/officeart/2005/8/layout/list1"/>
    <dgm:cxn modelId="{9EEBA057-271D-A641-A8FF-E95AD991DB82}" type="presOf" srcId="{6DBBCD8F-DF53-446F-BD70-2E50D1AB72E2}" destId="{F2534C8B-FED6-B245-9D76-B93C5FAEFD57}" srcOrd="1" destOrd="0" presId="urn:microsoft.com/office/officeart/2005/8/layout/list1"/>
    <dgm:cxn modelId="{A2188F58-CF16-46AA-A940-0B519977FDA2}" srcId="{B169BE73-63EA-41F2-8F95-2137129BD22C}" destId="{CBF7F23C-1C65-4AC3-AF68-F99EEA37E03B}" srcOrd="4" destOrd="0" parTransId="{40649BEA-0B81-48A9-B25A-E43C03FEFB4C}" sibTransId="{5A485A7C-A67D-4A9A-84CE-451579FE2C5C}"/>
    <dgm:cxn modelId="{F102D371-3B5C-DD45-A206-53AFC8D4B6D3}" type="presOf" srcId="{80274CEB-A04F-4843-A0BE-D8A0E46F73A8}" destId="{5486F0AA-AA16-6840-8DF0-C418CD2EF084}" srcOrd="0" destOrd="0" presId="urn:microsoft.com/office/officeart/2005/8/layout/list1"/>
    <dgm:cxn modelId="{A3C17780-ECD0-2D41-BCA9-3780FE0A77F7}" type="presOf" srcId="{B169BE73-63EA-41F2-8F95-2137129BD22C}" destId="{47FAADE1-358A-6945-9E65-F774E13B6D03}" srcOrd="0" destOrd="0" presId="urn:microsoft.com/office/officeart/2005/8/layout/list1"/>
    <dgm:cxn modelId="{E1F40593-8C35-1542-8338-98EDCC002F1A}" type="presOf" srcId="{16F1ACDE-5719-48EE-A311-48A531E0062E}" destId="{4F1F1BB9-95C5-2345-8117-231C9F68D37B}" srcOrd="0" destOrd="0" presId="urn:microsoft.com/office/officeart/2005/8/layout/list1"/>
    <dgm:cxn modelId="{43E8D398-51F3-4CB6-B3FF-06CF1D7143E5}" srcId="{B169BE73-63EA-41F2-8F95-2137129BD22C}" destId="{CA563DE0-D8DC-41B1-8A90-A395B2AF0910}" srcOrd="1" destOrd="0" parTransId="{2CB11AA5-FF4D-4DC6-97A8-BD313FD40BBC}" sibTransId="{CA9342A1-D8D3-4252-9E55-D39BDAAFDF9B}"/>
    <dgm:cxn modelId="{151E50B2-914E-034E-AAEE-3A506078F66A}" type="presOf" srcId="{CA563DE0-D8DC-41B1-8A90-A395B2AF0910}" destId="{1118F27B-D726-9642-80A2-A15B857C148B}" srcOrd="0" destOrd="0" presId="urn:microsoft.com/office/officeart/2005/8/layout/list1"/>
    <dgm:cxn modelId="{93C38ABA-5548-4C48-8F2B-EC3A093520BF}" type="presOf" srcId="{80274CEB-A04F-4843-A0BE-D8A0E46F73A8}" destId="{A46ECBCB-EA05-DD48-87EB-0D362E0643A6}" srcOrd="1" destOrd="0" presId="urn:microsoft.com/office/officeart/2005/8/layout/list1"/>
    <dgm:cxn modelId="{599CEDC2-C4AF-4D42-A0EC-41BA8B8E1CED}" type="presOf" srcId="{CA563DE0-D8DC-41B1-8A90-A395B2AF0910}" destId="{2B381501-EDF3-B143-B609-7D662D71623C}" srcOrd="1" destOrd="0" presId="urn:microsoft.com/office/officeart/2005/8/layout/list1"/>
    <dgm:cxn modelId="{7BC397DC-2D29-4905-A3C1-E30106A233DF}" srcId="{B169BE73-63EA-41F2-8F95-2137129BD22C}" destId="{80274CEB-A04F-4843-A0BE-D8A0E46F73A8}" srcOrd="3" destOrd="0" parTransId="{1DB36BA2-93AB-4E4E-A3A2-421A54C4C2E5}" sibTransId="{F8B4B145-7CB2-4A93-BFFA-A0EB5D2C921D}"/>
    <dgm:cxn modelId="{9CC210C3-6B8F-5B4A-849F-F393CBE247C4}" type="presParOf" srcId="{47FAADE1-358A-6945-9E65-F774E13B6D03}" destId="{F64BF28F-63CF-6B43-9E95-83AFDCDC25F4}" srcOrd="0" destOrd="0" presId="urn:microsoft.com/office/officeart/2005/8/layout/list1"/>
    <dgm:cxn modelId="{979EA09D-C637-6444-BBA5-E2E186A62592}" type="presParOf" srcId="{F64BF28F-63CF-6B43-9E95-83AFDCDC25F4}" destId="{CF7C015D-4153-E042-B840-404C0AFDCCAD}" srcOrd="0" destOrd="0" presId="urn:microsoft.com/office/officeart/2005/8/layout/list1"/>
    <dgm:cxn modelId="{164697C0-E387-8241-B2FE-0251BF525FD5}" type="presParOf" srcId="{F64BF28F-63CF-6B43-9E95-83AFDCDC25F4}" destId="{F2534C8B-FED6-B245-9D76-B93C5FAEFD57}" srcOrd="1" destOrd="0" presId="urn:microsoft.com/office/officeart/2005/8/layout/list1"/>
    <dgm:cxn modelId="{80001930-C12C-A442-A222-62CCF45AF9FF}" type="presParOf" srcId="{47FAADE1-358A-6945-9E65-F774E13B6D03}" destId="{862D918C-F807-FE4D-9DE8-8B64CEDF3E22}" srcOrd="1" destOrd="0" presId="urn:microsoft.com/office/officeart/2005/8/layout/list1"/>
    <dgm:cxn modelId="{7D25C694-5D0B-3C42-A4E9-A0D2C933D686}" type="presParOf" srcId="{47FAADE1-358A-6945-9E65-F774E13B6D03}" destId="{CA77E4D7-D0BA-E846-A421-4DA0F18DAE9D}" srcOrd="2" destOrd="0" presId="urn:microsoft.com/office/officeart/2005/8/layout/list1"/>
    <dgm:cxn modelId="{4B3AD85C-D0EF-E94E-BABE-A7BBCE53BFFF}" type="presParOf" srcId="{47FAADE1-358A-6945-9E65-F774E13B6D03}" destId="{24C1E938-9452-8440-8C59-9FFDB24E63A8}" srcOrd="3" destOrd="0" presId="urn:microsoft.com/office/officeart/2005/8/layout/list1"/>
    <dgm:cxn modelId="{8CD2B0D4-2DA9-D745-AFDF-6028D0D66661}" type="presParOf" srcId="{47FAADE1-358A-6945-9E65-F774E13B6D03}" destId="{5AB48319-E9A9-154E-B0C3-2F74CB943CA7}" srcOrd="4" destOrd="0" presId="urn:microsoft.com/office/officeart/2005/8/layout/list1"/>
    <dgm:cxn modelId="{FBD8D7A2-E80B-3640-B166-08B787F7F4C8}" type="presParOf" srcId="{5AB48319-E9A9-154E-B0C3-2F74CB943CA7}" destId="{1118F27B-D726-9642-80A2-A15B857C148B}" srcOrd="0" destOrd="0" presId="urn:microsoft.com/office/officeart/2005/8/layout/list1"/>
    <dgm:cxn modelId="{39C38CF6-6694-E64E-9D9D-646D582B1278}" type="presParOf" srcId="{5AB48319-E9A9-154E-B0C3-2F74CB943CA7}" destId="{2B381501-EDF3-B143-B609-7D662D71623C}" srcOrd="1" destOrd="0" presId="urn:microsoft.com/office/officeart/2005/8/layout/list1"/>
    <dgm:cxn modelId="{EEBBAC7E-8E23-C14E-BE3B-4FBCBCAC03EE}" type="presParOf" srcId="{47FAADE1-358A-6945-9E65-F774E13B6D03}" destId="{D97B699E-26A2-8C40-B4AD-4B785449E61B}" srcOrd="5" destOrd="0" presId="urn:microsoft.com/office/officeart/2005/8/layout/list1"/>
    <dgm:cxn modelId="{965A1BF4-B485-AC46-B3FE-85786C9119F5}" type="presParOf" srcId="{47FAADE1-358A-6945-9E65-F774E13B6D03}" destId="{7F0508A5-6BDB-584D-BE80-67249B8F92BB}" srcOrd="6" destOrd="0" presId="urn:microsoft.com/office/officeart/2005/8/layout/list1"/>
    <dgm:cxn modelId="{354E308B-AA67-4B4A-8DA2-2DDC8DCE3525}" type="presParOf" srcId="{47FAADE1-358A-6945-9E65-F774E13B6D03}" destId="{34282F77-09A3-A14B-BDCF-1BAE68D527C4}" srcOrd="7" destOrd="0" presId="urn:microsoft.com/office/officeart/2005/8/layout/list1"/>
    <dgm:cxn modelId="{CBA51E53-FA6E-D345-99C3-76C9DAFCD86F}" type="presParOf" srcId="{47FAADE1-358A-6945-9E65-F774E13B6D03}" destId="{8C93DD19-8F3F-8F48-9BB2-F1AF97027D97}" srcOrd="8" destOrd="0" presId="urn:microsoft.com/office/officeart/2005/8/layout/list1"/>
    <dgm:cxn modelId="{92908E4F-E98E-154D-9E36-93EE194E5E68}" type="presParOf" srcId="{8C93DD19-8F3F-8F48-9BB2-F1AF97027D97}" destId="{4F1F1BB9-95C5-2345-8117-231C9F68D37B}" srcOrd="0" destOrd="0" presId="urn:microsoft.com/office/officeart/2005/8/layout/list1"/>
    <dgm:cxn modelId="{28A1BB78-FA3B-EB46-BEDA-FE7B4B038E0B}" type="presParOf" srcId="{8C93DD19-8F3F-8F48-9BB2-F1AF97027D97}" destId="{6A8F093F-31DC-F540-97D0-37110199278B}" srcOrd="1" destOrd="0" presId="urn:microsoft.com/office/officeart/2005/8/layout/list1"/>
    <dgm:cxn modelId="{31AB4563-8104-4B4E-AD17-D4E7E61B3648}" type="presParOf" srcId="{47FAADE1-358A-6945-9E65-F774E13B6D03}" destId="{2AE411FF-5150-AB4A-AEDA-F66D97E13BA1}" srcOrd="9" destOrd="0" presId="urn:microsoft.com/office/officeart/2005/8/layout/list1"/>
    <dgm:cxn modelId="{5A2029F6-FC70-0C46-9F2E-DEF75CD4106B}" type="presParOf" srcId="{47FAADE1-358A-6945-9E65-F774E13B6D03}" destId="{45A1DC26-BC71-5A41-99AC-DCD205BEA82D}" srcOrd="10" destOrd="0" presId="urn:microsoft.com/office/officeart/2005/8/layout/list1"/>
    <dgm:cxn modelId="{52FEB23E-7686-224D-8509-97054EC6311F}" type="presParOf" srcId="{47FAADE1-358A-6945-9E65-F774E13B6D03}" destId="{9EB87B82-D261-7A4F-965F-EEE299A6FD62}" srcOrd="11" destOrd="0" presId="urn:microsoft.com/office/officeart/2005/8/layout/list1"/>
    <dgm:cxn modelId="{58A3872E-2F21-3440-8C32-9BB712C26949}" type="presParOf" srcId="{47FAADE1-358A-6945-9E65-F774E13B6D03}" destId="{DDB0C046-05BC-024D-B317-138B80BF22E8}" srcOrd="12" destOrd="0" presId="urn:microsoft.com/office/officeart/2005/8/layout/list1"/>
    <dgm:cxn modelId="{EF176A51-4F72-0E46-944D-24552F69F2C7}" type="presParOf" srcId="{DDB0C046-05BC-024D-B317-138B80BF22E8}" destId="{5486F0AA-AA16-6840-8DF0-C418CD2EF084}" srcOrd="0" destOrd="0" presId="urn:microsoft.com/office/officeart/2005/8/layout/list1"/>
    <dgm:cxn modelId="{ECBD4B4E-8161-384D-A815-7F672DEE7E31}" type="presParOf" srcId="{DDB0C046-05BC-024D-B317-138B80BF22E8}" destId="{A46ECBCB-EA05-DD48-87EB-0D362E0643A6}" srcOrd="1" destOrd="0" presId="urn:microsoft.com/office/officeart/2005/8/layout/list1"/>
    <dgm:cxn modelId="{6DFFE3C1-FC64-8448-A9B7-A771A3B04562}" type="presParOf" srcId="{47FAADE1-358A-6945-9E65-F774E13B6D03}" destId="{896F5445-542C-2C40-BE8E-93655BEC7CA4}" srcOrd="13" destOrd="0" presId="urn:microsoft.com/office/officeart/2005/8/layout/list1"/>
    <dgm:cxn modelId="{D2B38135-744A-2C46-835C-BBC74DF32430}" type="presParOf" srcId="{47FAADE1-358A-6945-9E65-F774E13B6D03}" destId="{35F78DA7-57F5-074C-9E5D-2B53A9D40E5A}" srcOrd="14" destOrd="0" presId="urn:microsoft.com/office/officeart/2005/8/layout/list1"/>
    <dgm:cxn modelId="{31B89B6B-308E-B046-A4D8-8D50B4FD2CA8}" type="presParOf" srcId="{47FAADE1-358A-6945-9E65-F774E13B6D03}" destId="{77CED992-FC03-4C4B-B50F-C34B9C3D0FD9}" srcOrd="15" destOrd="0" presId="urn:microsoft.com/office/officeart/2005/8/layout/list1"/>
    <dgm:cxn modelId="{79E5F161-0120-C844-9061-9372C145892C}" type="presParOf" srcId="{47FAADE1-358A-6945-9E65-F774E13B6D03}" destId="{A3DD4946-1C80-134F-8BC5-462396824DEE}" srcOrd="16" destOrd="0" presId="urn:microsoft.com/office/officeart/2005/8/layout/list1"/>
    <dgm:cxn modelId="{7E68149C-78C3-6447-AB6F-78D0E386162C}" type="presParOf" srcId="{A3DD4946-1C80-134F-8BC5-462396824DEE}" destId="{54A81B84-4382-4C4D-B3D6-C9588F4BC569}" srcOrd="0" destOrd="0" presId="urn:microsoft.com/office/officeart/2005/8/layout/list1"/>
    <dgm:cxn modelId="{27DD6A88-F960-D74E-8B8D-95783BC98B26}" type="presParOf" srcId="{A3DD4946-1C80-134F-8BC5-462396824DEE}" destId="{6A6F63AB-D531-1142-AEBE-5CEAF3C14EFC}" srcOrd="1" destOrd="0" presId="urn:microsoft.com/office/officeart/2005/8/layout/list1"/>
    <dgm:cxn modelId="{8A32020E-7087-A144-8F37-F77398E12F04}" type="presParOf" srcId="{47FAADE1-358A-6945-9E65-F774E13B6D03}" destId="{30DDFEE5-972B-5041-9266-154CB6F2AA60}" srcOrd="17" destOrd="0" presId="urn:microsoft.com/office/officeart/2005/8/layout/list1"/>
    <dgm:cxn modelId="{57D8AFA8-EE7A-8342-AC0B-C5F335793AB7}" type="presParOf" srcId="{47FAADE1-358A-6945-9E65-F774E13B6D03}" destId="{C925B2F4-FC06-0441-8A03-5F694821D23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9BD0C44-35FF-4C24-A622-FC3A0357AB42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521F364-8A19-4882-BF44-B1500290E7C7}">
      <dgm:prSet/>
      <dgm:spPr/>
      <dgm:t>
        <a:bodyPr/>
        <a:lstStyle/>
        <a:p>
          <a:r>
            <a:rPr lang="en-US"/>
            <a:t>Social Media Platforms.</a:t>
          </a:r>
        </a:p>
      </dgm:t>
    </dgm:pt>
    <dgm:pt modelId="{AC5B0267-4D21-404B-A547-E2EFE68110B3}" type="parTrans" cxnId="{68674232-168B-4D83-B52A-C1ED87CD639D}">
      <dgm:prSet/>
      <dgm:spPr/>
      <dgm:t>
        <a:bodyPr/>
        <a:lstStyle/>
        <a:p>
          <a:endParaRPr lang="en-US"/>
        </a:p>
      </dgm:t>
    </dgm:pt>
    <dgm:pt modelId="{B18C4452-052F-42C1-91CD-41FF0227CFDC}" type="sibTrans" cxnId="{68674232-168B-4D83-B52A-C1ED87CD639D}">
      <dgm:prSet/>
      <dgm:spPr/>
      <dgm:t>
        <a:bodyPr/>
        <a:lstStyle/>
        <a:p>
          <a:endParaRPr lang="en-US"/>
        </a:p>
      </dgm:t>
    </dgm:pt>
    <dgm:pt modelId="{BBEE80EA-D23D-4BCA-B06A-BB559F88AB18}">
      <dgm:prSet/>
      <dgm:spPr/>
      <dgm:t>
        <a:bodyPr/>
        <a:lstStyle/>
        <a:p>
          <a:r>
            <a:rPr lang="en-US"/>
            <a:t>Peaceful protest.</a:t>
          </a:r>
        </a:p>
      </dgm:t>
    </dgm:pt>
    <dgm:pt modelId="{848B9F19-0569-4B5F-AC79-8CCA96ED010F}" type="parTrans" cxnId="{37A935B4-326C-4583-89A4-8F3F61238C02}">
      <dgm:prSet/>
      <dgm:spPr/>
      <dgm:t>
        <a:bodyPr/>
        <a:lstStyle/>
        <a:p>
          <a:endParaRPr lang="en-US"/>
        </a:p>
      </dgm:t>
    </dgm:pt>
    <dgm:pt modelId="{3B8AEAC3-19DC-4FDD-BC2A-F9075AE24BA7}" type="sibTrans" cxnId="{37A935B4-326C-4583-89A4-8F3F61238C02}">
      <dgm:prSet/>
      <dgm:spPr/>
      <dgm:t>
        <a:bodyPr/>
        <a:lstStyle/>
        <a:p>
          <a:endParaRPr lang="en-US"/>
        </a:p>
      </dgm:t>
    </dgm:pt>
    <dgm:pt modelId="{0CA23353-4F93-446D-8185-6DBD931FFFB4}">
      <dgm:prSet/>
      <dgm:spPr/>
      <dgm:t>
        <a:bodyPr/>
        <a:lstStyle/>
        <a:p>
          <a:r>
            <a:rPr lang="en-US" dirty="0"/>
            <a:t>Challenge Oppression.</a:t>
          </a:r>
        </a:p>
      </dgm:t>
    </dgm:pt>
    <dgm:pt modelId="{31FB3C62-8999-4857-820D-D1F3192E2F68}" type="parTrans" cxnId="{037EC474-6F99-4909-91E9-31E64852EF79}">
      <dgm:prSet/>
      <dgm:spPr/>
      <dgm:t>
        <a:bodyPr/>
        <a:lstStyle/>
        <a:p>
          <a:endParaRPr lang="en-US"/>
        </a:p>
      </dgm:t>
    </dgm:pt>
    <dgm:pt modelId="{A1350C8F-5299-4AF5-B8C8-A98BD7FE6CD7}" type="sibTrans" cxnId="{037EC474-6F99-4909-91E9-31E64852EF79}">
      <dgm:prSet/>
      <dgm:spPr/>
      <dgm:t>
        <a:bodyPr/>
        <a:lstStyle/>
        <a:p>
          <a:endParaRPr lang="en-US"/>
        </a:p>
      </dgm:t>
    </dgm:pt>
    <dgm:pt modelId="{48E9E759-6192-44E3-8946-2861D19BD275}">
      <dgm:prSet/>
      <dgm:spPr/>
      <dgm:t>
        <a:bodyPr/>
        <a:lstStyle/>
        <a:p>
          <a:r>
            <a:rPr lang="en-US"/>
            <a:t>Advocate for Change.</a:t>
          </a:r>
        </a:p>
      </dgm:t>
    </dgm:pt>
    <dgm:pt modelId="{C02BD047-833B-4D13-BDC8-9992C9432A8B}" type="parTrans" cxnId="{307CBBFC-0A48-48BA-9859-79C1990C004E}">
      <dgm:prSet/>
      <dgm:spPr/>
      <dgm:t>
        <a:bodyPr/>
        <a:lstStyle/>
        <a:p>
          <a:endParaRPr lang="en-US"/>
        </a:p>
      </dgm:t>
    </dgm:pt>
    <dgm:pt modelId="{9027A2C2-015F-4073-B48E-32244C0D9279}" type="sibTrans" cxnId="{307CBBFC-0A48-48BA-9859-79C1990C004E}">
      <dgm:prSet/>
      <dgm:spPr/>
      <dgm:t>
        <a:bodyPr/>
        <a:lstStyle/>
        <a:p>
          <a:endParaRPr lang="en-US"/>
        </a:p>
      </dgm:t>
    </dgm:pt>
    <dgm:pt modelId="{9EA09FCF-0F8B-4DD1-9037-E3CE14AF8BDD}">
      <dgm:prSet/>
      <dgm:spPr/>
      <dgm:t>
        <a:bodyPr/>
        <a:lstStyle/>
        <a:p>
          <a:r>
            <a:rPr lang="en-US"/>
            <a:t>Youth Council / Youth Parliament.</a:t>
          </a:r>
        </a:p>
      </dgm:t>
    </dgm:pt>
    <dgm:pt modelId="{6F57783C-3009-4EEC-AF1E-3A619A862C92}" type="parTrans" cxnId="{C2615398-CA7A-462C-99FA-85199D03179B}">
      <dgm:prSet/>
      <dgm:spPr/>
      <dgm:t>
        <a:bodyPr/>
        <a:lstStyle/>
        <a:p>
          <a:endParaRPr lang="en-US"/>
        </a:p>
      </dgm:t>
    </dgm:pt>
    <dgm:pt modelId="{DDBBAACC-D5F3-42C3-89A8-9B7D57D72585}" type="sibTrans" cxnId="{C2615398-CA7A-462C-99FA-85199D03179B}">
      <dgm:prSet/>
      <dgm:spPr/>
      <dgm:t>
        <a:bodyPr/>
        <a:lstStyle/>
        <a:p>
          <a:endParaRPr lang="en-US"/>
        </a:p>
      </dgm:t>
    </dgm:pt>
    <dgm:pt modelId="{F2CCCD04-70F4-4941-9DBD-04B98C8CF4D2}">
      <dgm:prSet/>
      <dgm:spPr/>
      <dgm:t>
        <a:bodyPr/>
        <a:lstStyle/>
        <a:p>
          <a:r>
            <a:rPr lang="en-US"/>
            <a:t>MUN (Model United Nations) </a:t>
          </a:r>
        </a:p>
      </dgm:t>
    </dgm:pt>
    <dgm:pt modelId="{D0985BA3-061B-4A88-80F9-A7B76947FDE9}" type="parTrans" cxnId="{ABD7BE7D-6089-4CB4-ABCB-0387580A0F50}">
      <dgm:prSet/>
      <dgm:spPr/>
      <dgm:t>
        <a:bodyPr/>
        <a:lstStyle/>
        <a:p>
          <a:endParaRPr lang="en-US"/>
        </a:p>
      </dgm:t>
    </dgm:pt>
    <dgm:pt modelId="{2FA63856-02A9-4774-B508-410FE0EC636C}" type="sibTrans" cxnId="{ABD7BE7D-6089-4CB4-ABCB-0387580A0F50}">
      <dgm:prSet/>
      <dgm:spPr/>
      <dgm:t>
        <a:bodyPr/>
        <a:lstStyle/>
        <a:p>
          <a:endParaRPr lang="en-US"/>
        </a:p>
      </dgm:t>
    </dgm:pt>
    <dgm:pt modelId="{3D0A667E-11E9-4C18-9D93-590C87144F39}">
      <dgm:prSet/>
      <dgm:spPr/>
      <dgm:t>
        <a:bodyPr/>
        <a:lstStyle/>
        <a:p>
          <a:r>
            <a:rPr lang="en-US" dirty="0"/>
            <a:t>Art / Poetry/ music/ plays/ blogging/ writing.</a:t>
          </a:r>
        </a:p>
      </dgm:t>
    </dgm:pt>
    <dgm:pt modelId="{901C84C4-9312-47CB-8FCA-9CB4AE4DA462}" type="parTrans" cxnId="{1BC3733F-FFDF-4DDD-A559-4AF447A338FE}">
      <dgm:prSet/>
      <dgm:spPr/>
      <dgm:t>
        <a:bodyPr/>
        <a:lstStyle/>
        <a:p>
          <a:endParaRPr lang="en-US"/>
        </a:p>
      </dgm:t>
    </dgm:pt>
    <dgm:pt modelId="{BD223966-BD6A-40A8-A35F-19688A696EC7}" type="sibTrans" cxnId="{1BC3733F-FFDF-4DDD-A559-4AF447A338FE}">
      <dgm:prSet/>
      <dgm:spPr/>
      <dgm:t>
        <a:bodyPr/>
        <a:lstStyle/>
        <a:p>
          <a:endParaRPr lang="en-US"/>
        </a:p>
      </dgm:t>
    </dgm:pt>
    <dgm:pt modelId="{242BDBBC-EDFD-1845-9C39-B0102ABF77DE}" type="pres">
      <dgm:prSet presAssocID="{69BD0C44-35FF-4C24-A622-FC3A0357AB42}" presName="vert0" presStyleCnt="0">
        <dgm:presLayoutVars>
          <dgm:dir/>
          <dgm:animOne val="branch"/>
          <dgm:animLvl val="lvl"/>
        </dgm:presLayoutVars>
      </dgm:prSet>
      <dgm:spPr/>
    </dgm:pt>
    <dgm:pt modelId="{03CC4FAE-7572-F344-BAF8-6BD9BF3F87C7}" type="pres">
      <dgm:prSet presAssocID="{9521F364-8A19-4882-BF44-B1500290E7C7}" presName="thickLine" presStyleLbl="alignNode1" presStyleIdx="0" presStyleCnt="7"/>
      <dgm:spPr/>
    </dgm:pt>
    <dgm:pt modelId="{77CC8FE6-A429-3543-A3F2-D2BF41B364E8}" type="pres">
      <dgm:prSet presAssocID="{9521F364-8A19-4882-BF44-B1500290E7C7}" presName="horz1" presStyleCnt="0"/>
      <dgm:spPr/>
    </dgm:pt>
    <dgm:pt modelId="{D497CB09-2237-C448-A4B2-A12B7F932DFA}" type="pres">
      <dgm:prSet presAssocID="{9521F364-8A19-4882-BF44-B1500290E7C7}" presName="tx1" presStyleLbl="revTx" presStyleIdx="0" presStyleCnt="7"/>
      <dgm:spPr/>
    </dgm:pt>
    <dgm:pt modelId="{8FA52A54-58C0-C24C-8468-59DFC95BFB04}" type="pres">
      <dgm:prSet presAssocID="{9521F364-8A19-4882-BF44-B1500290E7C7}" presName="vert1" presStyleCnt="0"/>
      <dgm:spPr/>
    </dgm:pt>
    <dgm:pt modelId="{CC425C3A-8AB8-C142-9C81-E8A5E5A769AF}" type="pres">
      <dgm:prSet presAssocID="{BBEE80EA-D23D-4BCA-B06A-BB559F88AB18}" presName="thickLine" presStyleLbl="alignNode1" presStyleIdx="1" presStyleCnt="7"/>
      <dgm:spPr/>
    </dgm:pt>
    <dgm:pt modelId="{EA0C9BBD-0327-0D41-BF32-EB54E1385735}" type="pres">
      <dgm:prSet presAssocID="{BBEE80EA-D23D-4BCA-B06A-BB559F88AB18}" presName="horz1" presStyleCnt="0"/>
      <dgm:spPr/>
    </dgm:pt>
    <dgm:pt modelId="{2DD8710F-D541-F34B-8413-C01EA92CDBA4}" type="pres">
      <dgm:prSet presAssocID="{BBEE80EA-D23D-4BCA-B06A-BB559F88AB18}" presName="tx1" presStyleLbl="revTx" presStyleIdx="1" presStyleCnt="7"/>
      <dgm:spPr/>
    </dgm:pt>
    <dgm:pt modelId="{DE51DDB8-DAAB-3A4E-8117-70D01F701B9C}" type="pres">
      <dgm:prSet presAssocID="{BBEE80EA-D23D-4BCA-B06A-BB559F88AB18}" presName="vert1" presStyleCnt="0"/>
      <dgm:spPr/>
    </dgm:pt>
    <dgm:pt modelId="{9011E09A-F972-7D49-904C-3CDC1A0AB422}" type="pres">
      <dgm:prSet presAssocID="{0CA23353-4F93-446D-8185-6DBD931FFFB4}" presName="thickLine" presStyleLbl="alignNode1" presStyleIdx="2" presStyleCnt="7"/>
      <dgm:spPr/>
    </dgm:pt>
    <dgm:pt modelId="{E3AA6DB1-16D8-5A43-B8C6-CB0E63FB1082}" type="pres">
      <dgm:prSet presAssocID="{0CA23353-4F93-446D-8185-6DBD931FFFB4}" presName="horz1" presStyleCnt="0"/>
      <dgm:spPr/>
    </dgm:pt>
    <dgm:pt modelId="{ADC9D74B-5B44-424B-BB01-F492546E8DEB}" type="pres">
      <dgm:prSet presAssocID="{0CA23353-4F93-446D-8185-6DBD931FFFB4}" presName="tx1" presStyleLbl="revTx" presStyleIdx="2" presStyleCnt="7"/>
      <dgm:spPr/>
    </dgm:pt>
    <dgm:pt modelId="{8440A4E3-83EC-BC40-97CD-BFD6A19ABCA8}" type="pres">
      <dgm:prSet presAssocID="{0CA23353-4F93-446D-8185-6DBD931FFFB4}" presName="vert1" presStyleCnt="0"/>
      <dgm:spPr/>
    </dgm:pt>
    <dgm:pt modelId="{8FF4AB50-A668-664D-ABC1-927DEBB5F713}" type="pres">
      <dgm:prSet presAssocID="{48E9E759-6192-44E3-8946-2861D19BD275}" presName="thickLine" presStyleLbl="alignNode1" presStyleIdx="3" presStyleCnt="7"/>
      <dgm:spPr/>
    </dgm:pt>
    <dgm:pt modelId="{F53B8717-B0FD-1E4F-B0EA-8A8706CB2E59}" type="pres">
      <dgm:prSet presAssocID="{48E9E759-6192-44E3-8946-2861D19BD275}" presName="horz1" presStyleCnt="0"/>
      <dgm:spPr/>
    </dgm:pt>
    <dgm:pt modelId="{C5A579E4-8AC3-BB4E-9EDB-399B3451D920}" type="pres">
      <dgm:prSet presAssocID="{48E9E759-6192-44E3-8946-2861D19BD275}" presName="tx1" presStyleLbl="revTx" presStyleIdx="3" presStyleCnt="7"/>
      <dgm:spPr/>
    </dgm:pt>
    <dgm:pt modelId="{1510C455-21F6-374D-8C87-0D81F7554ADD}" type="pres">
      <dgm:prSet presAssocID="{48E9E759-6192-44E3-8946-2861D19BD275}" presName="vert1" presStyleCnt="0"/>
      <dgm:spPr/>
    </dgm:pt>
    <dgm:pt modelId="{9EA56F4E-22C5-1645-AB91-8261A5268F60}" type="pres">
      <dgm:prSet presAssocID="{9EA09FCF-0F8B-4DD1-9037-E3CE14AF8BDD}" presName="thickLine" presStyleLbl="alignNode1" presStyleIdx="4" presStyleCnt="7"/>
      <dgm:spPr/>
    </dgm:pt>
    <dgm:pt modelId="{78A4FE29-3CA5-6C4B-92CD-9E1363CA9F6D}" type="pres">
      <dgm:prSet presAssocID="{9EA09FCF-0F8B-4DD1-9037-E3CE14AF8BDD}" presName="horz1" presStyleCnt="0"/>
      <dgm:spPr/>
    </dgm:pt>
    <dgm:pt modelId="{17C163AD-4AE5-914E-9B4D-B0F5751339C3}" type="pres">
      <dgm:prSet presAssocID="{9EA09FCF-0F8B-4DD1-9037-E3CE14AF8BDD}" presName="tx1" presStyleLbl="revTx" presStyleIdx="4" presStyleCnt="7"/>
      <dgm:spPr/>
    </dgm:pt>
    <dgm:pt modelId="{B484ACE9-825A-174E-83EC-070B8B98DD33}" type="pres">
      <dgm:prSet presAssocID="{9EA09FCF-0F8B-4DD1-9037-E3CE14AF8BDD}" presName="vert1" presStyleCnt="0"/>
      <dgm:spPr/>
    </dgm:pt>
    <dgm:pt modelId="{C493E78C-E441-7240-BE4D-B46B8710E3AD}" type="pres">
      <dgm:prSet presAssocID="{F2CCCD04-70F4-4941-9DBD-04B98C8CF4D2}" presName="thickLine" presStyleLbl="alignNode1" presStyleIdx="5" presStyleCnt="7"/>
      <dgm:spPr/>
    </dgm:pt>
    <dgm:pt modelId="{A798A6FE-2332-2A41-AF28-B4164BF5029F}" type="pres">
      <dgm:prSet presAssocID="{F2CCCD04-70F4-4941-9DBD-04B98C8CF4D2}" presName="horz1" presStyleCnt="0"/>
      <dgm:spPr/>
    </dgm:pt>
    <dgm:pt modelId="{62C3C50C-017E-3644-93AF-27E991F40BC9}" type="pres">
      <dgm:prSet presAssocID="{F2CCCD04-70F4-4941-9DBD-04B98C8CF4D2}" presName="tx1" presStyleLbl="revTx" presStyleIdx="5" presStyleCnt="7"/>
      <dgm:spPr/>
    </dgm:pt>
    <dgm:pt modelId="{9A24F606-A81F-734C-B95F-97BB05326FE2}" type="pres">
      <dgm:prSet presAssocID="{F2CCCD04-70F4-4941-9DBD-04B98C8CF4D2}" presName="vert1" presStyleCnt="0"/>
      <dgm:spPr/>
    </dgm:pt>
    <dgm:pt modelId="{580CFE98-5C86-904B-BA80-2E3C4019E903}" type="pres">
      <dgm:prSet presAssocID="{3D0A667E-11E9-4C18-9D93-590C87144F39}" presName="thickLine" presStyleLbl="alignNode1" presStyleIdx="6" presStyleCnt="7"/>
      <dgm:spPr/>
    </dgm:pt>
    <dgm:pt modelId="{000D8F18-37E1-094D-ADB4-81DB15A6EE20}" type="pres">
      <dgm:prSet presAssocID="{3D0A667E-11E9-4C18-9D93-590C87144F39}" presName="horz1" presStyleCnt="0"/>
      <dgm:spPr/>
    </dgm:pt>
    <dgm:pt modelId="{B7248DF5-65B3-6544-9B0E-05B91C2B78A2}" type="pres">
      <dgm:prSet presAssocID="{3D0A667E-11E9-4C18-9D93-590C87144F39}" presName="tx1" presStyleLbl="revTx" presStyleIdx="6" presStyleCnt="7"/>
      <dgm:spPr/>
    </dgm:pt>
    <dgm:pt modelId="{770204FA-4FED-F44E-9205-62F3B025D4D0}" type="pres">
      <dgm:prSet presAssocID="{3D0A667E-11E9-4C18-9D93-590C87144F39}" presName="vert1" presStyleCnt="0"/>
      <dgm:spPr/>
    </dgm:pt>
  </dgm:ptLst>
  <dgm:cxnLst>
    <dgm:cxn modelId="{A9890913-E23C-E142-9A1F-F130718219BC}" type="presOf" srcId="{69BD0C44-35FF-4C24-A622-FC3A0357AB42}" destId="{242BDBBC-EDFD-1845-9C39-B0102ABF77DE}" srcOrd="0" destOrd="0" presId="urn:microsoft.com/office/officeart/2008/layout/LinedList"/>
    <dgm:cxn modelId="{68674232-168B-4D83-B52A-C1ED87CD639D}" srcId="{69BD0C44-35FF-4C24-A622-FC3A0357AB42}" destId="{9521F364-8A19-4882-BF44-B1500290E7C7}" srcOrd="0" destOrd="0" parTransId="{AC5B0267-4D21-404B-A547-E2EFE68110B3}" sibTransId="{B18C4452-052F-42C1-91CD-41FF0227CFDC}"/>
    <dgm:cxn modelId="{34231133-CB7E-5441-9492-304FF47989A6}" type="presOf" srcId="{9EA09FCF-0F8B-4DD1-9037-E3CE14AF8BDD}" destId="{17C163AD-4AE5-914E-9B4D-B0F5751339C3}" srcOrd="0" destOrd="0" presId="urn:microsoft.com/office/officeart/2008/layout/LinedList"/>
    <dgm:cxn modelId="{22EDF53E-7659-3344-B96B-1106D6CC6283}" type="presOf" srcId="{48E9E759-6192-44E3-8946-2861D19BD275}" destId="{C5A579E4-8AC3-BB4E-9EDB-399B3451D920}" srcOrd="0" destOrd="0" presId="urn:microsoft.com/office/officeart/2008/layout/LinedList"/>
    <dgm:cxn modelId="{1BC3733F-FFDF-4DDD-A559-4AF447A338FE}" srcId="{69BD0C44-35FF-4C24-A622-FC3A0357AB42}" destId="{3D0A667E-11E9-4C18-9D93-590C87144F39}" srcOrd="6" destOrd="0" parTransId="{901C84C4-9312-47CB-8FCA-9CB4AE4DA462}" sibTransId="{BD223966-BD6A-40A8-A35F-19688A696EC7}"/>
    <dgm:cxn modelId="{037EC474-6F99-4909-91E9-31E64852EF79}" srcId="{69BD0C44-35FF-4C24-A622-FC3A0357AB42}" destId="{0CA23353-4F93-446D-8185-6DBD931FFFB4}" srcOrd="2" destOrd="0" parTransId="{31FB3C62-8999-4857-820D-D1F3192E2F68}" sibTransId="{A1350C8F-5299-4AF5-B8C8-A98BD7FE6CD7}"/>
    <dgm:cxn modelId="{960D1277-BCBA-BF49-A4F4-B38721928EC1}" type="presOf" srcId="{BBEE80EA-D23D-4BCA-B06A-BB559F88AB18}" destId="{2DD8710F-D541-F34B-8413-C01EA92CDBA4}" srcOrd="0" destOrd="0" presId="urn:microsoft.com/office/officeart/2008/layout/LinedList"/>
    <dgm:cxn modelId="{ABD7BE7D-6089-4CB4-ABCB-0387580A0F50}" srcId="{69BD0C44-35FF-4C24-A622-FC3A0357AB42}" destId="{F2CCCD04-70F4-4941-9DBD-04B98C8CF4D2}" srcOrd="5" destOrd="0" parTransId="{D0985BA3-061B-4A88-80F9-A7B76947FDE9}" sibTransId="{2FA63856-02A9-4774-B508-410FE0EC636C}"/>
    <dgm:cxn modelId="{C8A4898F-4592-1148-B84B-D476C1AB4E44}" type="presOf" srcId="{F2CCCD04-70F4-4941-9DBD-04B98C8CF4D2}" destId="{62C3C50C-017E-3644-93AF-27E991F40BC9}" srcOrd="0" destOrd="0" presId="urn:microsoft.com/office/officeart/2008/layout/LinedList"/>
    <dgm:cxn modelId="{18C69B91-89AD-254B-8DCE-C4235EEB5C13}" type="presOf" srcId="{0CA23353-4F93-446D-8185-6DBD931FFFB4}" destId="{ADC9D74B-5B44-424B-BB01-F492546E8DEB}" srcOrd="0" destOrd="0" presId="urn:microsoft.com/office/officeart/2008/layout/LinedList"/>
    <dgm:cxn modelId="{C2615398-CA7A-462C-99FA-85199D03179B}" srcId="{69BD0C44-35FF-4C24-A622-FC3A0357AB42}" destId="{9EA09FCF-0F8B-4DD1-9037-E3CE14AF8BDD}" srcOrd="4" destOrd="0" parTransId="{6F57783C-3009-4EEC-AF1E-3A619A862C92}" sibTransId="{DDBBAACC-D5F3-42C3-89A8-9B7D57D72585}"/>
    <dgm:cxn modelId="{37A935B4-326C-4583-89A4-8F3F61238C02}" srcId="{69BD0C44-35FF-4C24-A622-FC3A0357AB42}" destId="{BBEE80EA-D23D-4BCA-B06A-BB559F88AB18}" srcOrd="1" destOrd="0" parTransId="{848B9F19-0569-4B5F-AC79-8CCA96ED010F}" sibTransId="{3B8AEAC3-19DC-4FDD-BC2A-F9075AE24BA7}"/>
    <dgm:cxn modelId="{2113DEF2-F12F-0A45-939F-73B1C2BD958F}" type="presOf" srcId="{3D0A667E-11E9-4C18-9D93-590C87144F39}" destId="{B7248DF5-65B3-6544-9B0E-05B91C2B78A2}" srcOrd="0" destOrd="0" presId="urn:microsoft.com/office/officeart/2008/layout/LinedList"/>
    <dgm:cxn modelId="{307CBBFC-0A48-48BA-9859-79C1990C004E}" srcId="{69BD0C44-35FF-4C24-A622-FC3A0357AB42}" destId="{48E9E759-6192-44E3-8946-2861D19BD275}" srcOrd="3" destOrd="0" parTransId="{C02BD047-833B-4D13-BDC8-9992C9432A8B}" sibTransId="{9027A2C2-015F-4073-B48E-32244C0D9279}"/>
    <dgm:cxn modelId="{4E2E2BFE-0422-8145-941B-B61D4B3A118F}" type="presOf" srcId="{9521F364-8A19-4882-BF44-B1500290E7C7}" destId="{D497CB09-2237-C448-A4B2-A12B7F932DFA}" srcOrd="0" destOrd="0" presId="urn:microsoft.com/office/officeart/2008/layout/LinedList"/>
    <dgm:cxn modelId="{6294E9A3-3552-0E40-A770-8D31787476CD}" type="presParOf" srcId="{242BDBBC-EDFD-1845-9C39-B0102ABF77DE}" destId="{03CC4FAE-7572-F344-BAF8-6BD9BF3F87C7}" srcOrd="0" destOrd="0" presId="urn:microsoft.com/office/officeart/2008/layout/LinedList"/>
    <dgm:cxn modelId="{4958FCE9-07FA-BD44-946F-1A3ACF06D634}" type="presParOf" srcId="{242BDBBC-EDFD-1845-9C39-B0102ABF77DE}" destId="{77CC8FE6-A429-3543-A3F2-D2BF41B364E8}" srcOrd="1" destOrd="0" presId="urn:microsoft.com/office/officeart/2008/layout/LinedList"/>
    <dgm:cxn modelId="{5B65006D-B278-804F-8A15-BE7196D7DC4A}" type="presParOf" srcId="{77CC8FE6-A429-3543-A3F2-D2BF41B364E8}" destId="{D497CB09-2237-C448-A4B2-A12B7F932DFA}" srcOrd="0" destOrd="0" presId="urn:microsoft.com/office/officeart/2008/layout/LinedList"/>
    <dgm:cxn modelId="{DD832A3B-DAEA-DB4A-B477-1F255133AA7C}" type="presParOf" srcId="{77CC8FE6-A429-3543-A3F2-D2BF41B364E8}" destId="{8FA52A54-58C0-C24C-8468-59DFC95BFB04}" srcOrd="1" destOrd="0" presId="urn:microsoft.com/office/officeart/2008/layout/LinedList"/>
    <dgm:cxn modelId="{6BEAF46C-E16F-DC4E-A677-0B7D6FFDFC91}" type="presParOf" srcId="{242BDBBC-EDFD-1845-9C39-B0102ABF77DE}" destId="{CC425C3A-8AB8-C142-9C81-E8A5E5A769AF}" srcOrd="2" destOrd="0" presId="urn:microsoft.com/office/officeart/2008/layout/LinedList"/>
    <dgm:cxn modelId="{E7B23418-7C80-B549-89F1-A75E72714C18}" type="presParOf" srcId="{242BDBBC-EDFD-1845-9C39-B0102ABF77DE}" destId="{EA0C9BBD-0327-0D41-BF32-EB54E1385735}" srcOrd="3" destOrd="0" presId="urn:microsoft.com/office/officeart/2008/layout/LinedList"/>
    <dgm:cxn modelId="{F994C902-EA35-E842-A2FB-27393CA46478}" type="presParOf" srcId="{EA0C9BBD-0327-0D41-BF32-EB54E1385735}" destId="{2DD8710F-D541-F34B-8413-C01EA92CDBA4}" srcOrd="0" destOrd="0" presId="urn:microsoft.com/office/officeart/2008/layout/LinedList"/>
    <dgm:cxn modelId="{146629C6-9BC9-E443-A2D9-8F40CD8ED1D4}" type="presParOf" srcId="{EA0C9BBD-0327-0D41-BF32-EB54E1385735}" destId="{DE51DDB8-DAAB-3A4E-8117-70D01F701B9C}" srcOrd="1" destOrd="0" presId="urn:microsoft.com/office/officeart/2008/layout/LinedList"/>
    <dgm:cxn modelId="{A9AE7A1F-844B-9240-BD90-E96EE0A17DC1}" type="presParOf" srcId="{242BDBBC-EDFD-1845-9C39-B0102ABF77DE}" destId="{9011E09A-F972-7D49-904C-3CDC1A0AB422}" srcOrd="4" destOrd="0" presId="urn:microsoft.com/office/officeart/2008/layout/LinedList"/>
    <dgm:cxn modelId="{A22B85F4-8D86-BC46-BD57-5FBC4EEF4995}" type="presParOf" srcId="{242BDBBC-EDFD-1845-9C39-B0102ABF77DE}" destId="{E3AA6DB1-16D8-5A43-B8C6-CB0E63FB1082}" srcOrd="5" destOrd="0" presId="urn:microsoft.com/office/officeart/2008/layout/LinedList"/>
    <dgm:cxn modelId="{C3B31094-6AE2-1D46-A7CD-24D7F476B6E7}" type="presParOf" srcId="{E3AA6DB1-16D8-5A43-B8C6-CB0E63FB1082}" destId="{ADC9D74B-5B44-424B-BB01-F492546E8DEB}" srcOrd="0" destOrd="0" presId="urn:microsoft.com/office/officeart/2008/layout/LinedList"/>
    <dgm:cxn modelId="{FBF68DAB-05F1-0540-ADF6-965D3E5BE340}" type="presParOf" srcId="{E3AA6DB1-16D8-5A43-B8C6-CB0E63FB1082}" destId="{8440A4E3-83EC-BC40-97CD-BFD6A19ABCA8}" srcOrd="1" destOrd="0" presId="urn:microsoft.com/office/officeart/2008/layout/LinedList"/>
    <dgm:cxn modelId="{A860B76B-5952-C444-BF36-FE0E9E7EF836}" type="presParOf" srcId="{242BDBBC-EDFD-1845-9C39-B0102ABF77DE}" destId="{8FF4AB50-A668-664D-ABC1-927DEBB5F713}" srcOrd="6" destOrd="0" presId="urn:microsoft.com/office/officeart/2008/layout/LinedList"/>
    <dgm:cxn modelId="{3FA5EEED-EE8E-7044-955C-8C8DC5DF1A6A}" type="presParOf" srcId="{242BDBBC-EDFD-1845-9C39-B0102ABF77DE}" destId="{F53B8717-B0FD-1E4F-B0EA-8A8706CB2E59}" srcOrd="7" destOrd="0" presId="urn:microsoft.com/office/officeart/2008/layout/LinedList"/>
    <dgm:cxn modelId="{EEC8B958-D0D3-9742-8C17-27A536199B1D}" type="presParOf" srcId="{F53B8717-B0FD-1E4F-B0EA-8A8706CB2E59}" destId="{C5A579E4-8AC3-BB4E-9EDB-399B3451D920}" srcOrd="0" destOrd="0" presId="urn:microsoft.com/office/officeart/2008/layout/LinedList"/>
    <dgm:cxn modelId="{45F04D30-F1C7-FF4F-A80C-F26AA4800100}" type="presParOf" srcId="{F53B8717-B0FD-1E4F-B0EA-8A8706CB2E59}" destId="{1510C455-21F6-374D-8C87-0D81F7554ADD}" srcOrd="1" destOrd="0" presId="urn:microsoft.com/office/officeart/2008/layout/LinedList"/>
    <dgm:cxn modelId="{0CC692DC-DC8F-B545-BC0F-1D5829DB7964}" type="presParOf" srcId="{242BDBBC-EDFD-1845-9C39-B0102ABF77DE}" destId="{9EA56F4E-22C5-1645-AB91-8261A5268F60}" srcOrd="8" destOrd="0" presId="urn:microsoft.com/office/officeart/2008/layout/LinedList"/>
    <dgm:cxn modelId="{CA19D6DB-23F0-7F49-A682-C518F96566B1}" type="presParOf" srcId="{242BDBBC-EDFD-1845-9C39-B0102ABF77DE}" destId="{78A4FE29-3CA5-6C4B-92CD-9E1363CA9F6D}" srcOrd="9" destOrd="0" presId="urn:microsoft.com/office/officeart/2008/layout/LinedList"/>
    <dgm:cxn modelId="{A43F1F3E-993B-7243-B877-4A76329AF7AA}" type="presParOf" srcId="{78A4FE29-3CA5-6C4B-92CD-9E1363CA9F6D}" destId="{17C163AD-4AE5-914E-9B4D-B0F5751339C3}" srcOrd="0" destOrd="0" presId="urn:microsoft.com/office/officeart/2008/layout/LinedList"/>
    <dgm:cxn modelId="{B2260A62-FAE5-F147-9A53-A5CFF3D2111A}" type="presParOf" srcId="{78A4FE29-3CA5-6C4B-92CD-9E1363CA9F6D}" destId="{B484ACE9-825A-174E-83EC-070B8B98DD33}" srcOrd="1" destOrd="0" presId="urn:microsoft.com/office/officeart/2008/layout/LinedList"/>
    <dgm:cxn modelId="{C88E936C-EA03-9D43-8990-008E7F744BA9}" type="presParOf" srcId="{242BDBBC-EDFD-1845-9C39-B0102ABF77DE}" destId="{C493E78C-E441-7240-BE4D-B46B8710E3AD}" srcOrd="10" destOrd="0" presId="urn:microsoft.com/office/officeart/2008/layout/LinedList"/>
    <dgm:cxn modelId="{DC05DECF-7331-F24B-9159-B22FA5501B28}" type="presParOf" srcId="{242BDBBC-EDFD-1845-9C39-B0102ABF77DE}" destId="{A798A6FE-2332-2A41-AF28-B4164BF5029F}" srcOrd="11" destOrd="0" presId="urn:microsoft.com/office/officeart/2008/layout/LinedList"/>
    <dgm:cxn modelId="{5368DB7C-B83B-DB4A-8D3B-38D8DE56E7F9}" type="presParOf" srcId="{A798A6FE-2332-2A41-AF28-B4164BF5029F}" destId="{62C3C50C-017E-3644-93AF-27E991F40BC9}" srcOrd="0" destOrd="0" presId="urn:microsoft.com/office/officeart/2008/layout/LinedList"/>
    <dgm:cxn modelId="{9330BF94-1D51-5243-ADE1-431159DFAC52}" type="presParOf" srcId="{A798A6FE-2332-2A41-AF28-B4164BF5029F}" destId="{9A24F606-A81F-734C-B95F-97BB05326FE2}" srcOrd="1" destOrd="0" presId="urn:microsoft.com/office/officeart/2008/layout/LinedList"/>
    <dgm:cxn modelId="{6A9D936B-75F7-6C40-A4C7-A0CBE843439C}" type="presParOf" srcId="{242BDBBC-EDFD-1845-9C39-B0102ABF77DE}" destId="{580CFE98-5C86-904B-BA80-2E3C4019E903}" srcOrd="12" destOrd="0" presId="urn:microsoft.com/office/officeart/2008/layout/LinedList"/>
    <dgm:cxn modelId="{B1B3C792-782F-B346-B89E-BFAF8B123EE5}" type="presParOf" srcId="{242BDBBC-EDFD-1845-9C39-B0102ABF77DE}" destId="{000D8F18-37E1-094D-ADB4-81DB15A6EE20}" srcOrd="13" destOrd="0" presId="urn:microsoft.com/office/officeart/2008/layout/LinedList"/>
    <dgm:cxn modelId="{D34BC370-31C2-AD4E-B751-B60AF3391D39}" type="presParOf" srcId="{000D8F18-37E1-094D-ADB4-81DB15A6EE20}" destId="{B7248DF5-65B3-6544-9B0E-05B91C2B78A2}" srcOrd="0" destOrd="0" presId="urn:microsoft.com/office/officeart/2008/layout/LinedList"/>
    <dgm:cxn modelId="{7F814D41-FC2C-A942-ACB9-CBA8DF0B420B}" type="presParOf" srcId="{000D8F18-37E1-094D-ADB4-81DB15A6EE20}" destId="{770204FA-4FED-F44E-9205-62F3B025D4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2F9598C-76D5-4D79-84C5-838DF7D0894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C5AF7D-F164-4B2B-9AC2-E41A2D1FBD4B}">
      <dgm:prSet/>
      <dgm:spPr/>
      <dgm:t>
        <a:bodyPr/>
        <a:lstStyle/>
        <a:p>
          <a:r>
            <a:rPr lang="en-US" b="1" i="0"/>
            <a:t>2. No discrimination                                                            </a:t>
          </a:r>
          <a:endParaRPr lang="en-US"/>
        </a:p>
      </dgm:t>
    </dgm:pt>
    <dgm:pt modelId="{FEBA6A1C-6E3F-4170-8CFF-FDCDFD5E0770}" type="parTrans" cxnId="{923CB14B-C2D3-476A-A2C2-794A3A79FAA0}">
      <dgm:prSet/>
      <dgm:spPr/>
      <dgm:t>
        <a:bodyPr/>
        <a:lstStyle/>
        <a:p>
          <a:endParaRPr lang="en-US"/>
        </a:p>
      </dgm:t>
    </dgm:pt>
    <dgm:pt modelId="{A95DB96B-A8DA-49E9-93E1-939BCF57AAA6}" type="sibTrans" cxnId="{923CB14B-C2D3-476A-A2C2-794A3A79FAA0}">
      <dgm:prSet/>
      <dgm:spPr/>
      <dgm:t>
        <a:bodyPr/>
        <a:lstStyle/>
        <a:p>
          <a:endParaRPr lang="en-US"/>
        </a:p>
      </dgm:t>
    </dgm:pt>
    <dgm:pt modelId="{1BFFFBCC-4FD0-4705-AB18-B05C131CA662}">
      <dgm:prSet/>
      <dgm:spPr/>
      <dgm:t>
        <a:bodyPr/>
        <a:lstStyle/>
        <a:p>
          <a:r>
            <a:rPr lang="en-US" b="1" i="0"/>
            <a:t>3. Best interests of the child</a:t>
          </a:r>
          <a:endParaRPr lang="en-US"/>
        </a:p>
      </dgm:t>
    </dgm:pt>
    <dgm:pt modelId="{F06BAF3D-1020-4E5E-9FFB-4FB57775B906}" type="parTrans" cxnId="{CDDF80DB-D677-46DF-A805-D5F0AFC43DD6}">
      <dgm:prSet/>
      <dgm:spPr/>
      <dgm:t>
        <a:bodyPr/>
        <a:lstStyle/>
        <a:p>
          <a:endParaRPr lang="en-US"/>
        </a:p>
      </dgm:t>
    </dgm:pt>
    <dgm:pt modelId="{CAEAFAB0-C6E1-4445-BEB1-51EAE69FFF11}" type="sibTrans" cxnId="{CDDF80DB-D677-46DF-A805-D5F0AFC43DD6}">
      <dgm:prSet/>
      <dgm:spPr/>
      <dgm:t>
        <a:bodyPr/>
        <a:lstStyle/>
        <a:p>
          <a:endParaRPr lang="en-US"/>
        </a:p>
      </dgm:t>
    </dgm:pt>
    <dgm:pt modelId="{9F16363A-F916-498D-84D6-CBB641273DF9}">
      <dgm:prSet/>
      <dgm:spPr/>
      <dgm:t>
        <a:bodyPr/>
        <a:lstStyle/>
        <a:p>
          <a:r>
            <a:rPr lang="en-US" b="1" i="0"/>
            <a:t>4. Making rights real</a:t>
          </a:r>
          <a:endParaRPr lang="en-US"/>
        </a:p>
      </dgm:t>
    </dgm:pt>
    <dgm:pt modelId="{7682DE8D-DB14-4190-AD67-BE1BC8168B99}" type="parTrans" cxnId="{EFFB9F3B-D3A2-4A29-8712-B5D9041E6839}">
      <dgm:prSet/>
      <dgm:spPr/>
      <dgm:t>
        <a:bodyPr/>
        <a:lstStyle/>
        <a:p>
          <a:endParaRPr lang="en-US"/>
        </a:p>
      </dgm:t>
    </dgm:pt>
    <dgm:pt modelId="{E50F9840-9344-4A03-9929-E530FF420994}" type="sibTrans" cxnId="{EFFB9F3B-D3A2-4A29-8712-B5D9041E6839}">
      <dgm:prSet/>
      <dgm:spPr/>
      <dgm:t>
        <a:bodyPr/>
        <a:lstStyle/>
        <a:p>
          <a:endParaRPr lang="en-US"/>
        </a:p>
      </dgm:t>
    </dgm:pt>
    <dgm:pt modelId="{6B6241DE-0ACE-4881-BB1B-B31B54216B89}">
      <dgm:prSet/>
      <dgm:spPr/>
      <dgm:t>
        <a:bodyPr/>
        <a:lstStyle/>
        <a:p>
          <a:r>
            <a:rPr lang="en-US" b="1" i="0"/>
            <a:t>6. Life survival and development</a:t>
          </a:r>
          <a:endParaRPr lang="en-US"/>
        </a:p>
      </dgm:t>
    </dgm:pt>
    <dgm:pt modelId="{08011324-AC74-4762-8CE8-AC689D99EB7B}" type="parTrans" cxnId="{71743D76-C2E1-4EBE-8E2C-A6B146EA0BF7}">
      <dgm:prSet/>
      <dgm:spPr/>
      <dgm:t>
        <a:bodyPr/>
        <a:lstStyle/>
        <a:p>
          <a:endParaRPr lang="en-US"/>
        </a:p>
      </dgm:t>
    </dgm:pt>
    <dgm:pt modelId="{89354F91-7636-4C04-BD69-789DD94B297A}" type="sibTrans" cxnId="{71743D76-C2E1-4EBE-8E2C-A6B146EA0BF7}">
      <dgm:prSet/>
      <dgm:spPr/>
      <dgm:t>
        <a:bodyPr/>
        <a:lstStyle/>
        <a:p>
          <a:endParaRPr lang="en-US"/>
        </a:p>
      </dgm:t>
    </dgm:pt>
    <dgm:pt modelId="{DEF316F9-4465-43F7-9430-1BF5D74B9570}">
      <dgm:prSet/>
      <dgm:spPr/>
      <dgm:t>
        <a:bodyPr/>
        <a:lstStyle/>
        <a:p>
          <a:r>
            <a:rPr lang="en-US" b="1" i="0"/>
            <a:t>8. Identity</a:t>
          </a:r>
          <a:endParaRPr lang="en-US"/>
        </a:p>
      </dgm:t>
    </dgm:pt>
    <dgm:pt modelId="{5A7BDDD6-4C7A-43EB-B3FA-2AAE9C5C84DB}" type="parTrans" cxnId="{3A1A65DE-F9E6-4AF5-BC54-46C3FF2811BB}">
      <dgm:prSet/>
      <dgm:spPr/>
      <dgm:t>
        <a:bodyPr/>
        <a:lstStyle/>
        <a:p>
          <a:endParaRPr lang="en-US"/>
        </a:p>
      </dgm:t>
    </dgm:pt>
    <dgm:pt modelId="{2745C717-8C86-479C-8AF5-2AD373FA70D4}" type="sibTrans" cxnId="{3A1A65DE-F9E6-4AF5-BC54-46C3FF2811BB}">
      <dgm:prSet/>
      <dgm:spPr/>
      <dgm:t>
        <a:bodyPr/>
        <a:lstStyle/>
        <a:p>
          <a:endParaRPr lang="en-US"/>
        </a:p>
      </dgm:t>
    </dgm:pt>
    <dgm:pt modelId="{6AE9DC31-5348-49C6-A537-07D85C4EA531}">
      <dgm:prSet/>
      <dgm:spPr/>
      <dgm:t>
        <a:bodyPr/>
        <a:lstStyle/>
        <a:p>
          <a:r>
            <a:rPr lang="en-US" b="1" i="0"/>
            <a:t>12. Respect for children's views</a:t>
          </a:r>
          <a:endParaRPr lang="en-US"/>
        </a:p>
      </dgm:t>
    </dgm:pt>
    <dgm:pt modelId="{BB4FE37C-FEFC-41EC-9088-9E81FE373CE4}" type="parTrans" cxnId="{723076D7-B597-4031-A81B-777A3A196FE4}">
      <dgm:prSet/>
      <dgm:spPr/>
      <dgm:t>
        <a:bodyPr/>
        <a:lstStyle/>
        <a:p>
          <a:endParaRPr lang="en-US"/>
        </a:p>
      </dgm:t>
    </dgm:pt>
    <dgm:pt modelId="{B448A56D-D7FF-4003-9703-B5509837D323}" type="sibTrans" cxnId="{723076D7-B597-4031-A81B-777A3A196FE4}">
      <dgm:prSet/>
      <dgm:spPr/>
      <dgm:t>
        <a:bodyPr/>
        <a:lstStyle/>
        <a:p>
          <a:endParaRPr lang="en-US"/>
        </a:p>
      </dgm:t>
    </dgm:pt>
    <dgm:pt modelId="{159D2C8B-199C-4835-9727-B1B80BB85B34}">
      <dgm:prSet/>
      <dgm:spPr/>
      <dgm:t>
        <a:bodyPr/>
        <a:lstStyle/>
        <a:p>
          <a:r>
            <a:rPr lang="en-US" b="1" i="0"/>
            <a:t>13. Sharing thoughts freely</a:t>
          </a:r>
          <a:endParaRPr lang="en-US"/>
        </a:p>
      </dgm:t>
    </dgm:pt>
    <dgm:pt modelId="{901AF54A-72FF-42AF-8F0D-CAF75B7BF1BD}" type="parTrans" cxnId="{63A3A54A-C4BA-42B6-A019-4B76922313A5}">
      <dgm:prSet/>
      <dgm:spPr/>
      <dgm:t>
        <a:bodyPr/>
        <a:lstStyle/>
        <a:p>
          <a:endParaRPr lang="en-US"/>
        </a:p>
      </dgm:t>
    </dgm:pt>
    <dgm:pt modelId="{7C7B859E-A31E-40DB-933D-5F25D8BF7D36}" type="sibTrans" cxnId="{63A3A54A-C4BA-42B6-A019-4B76922313A5}">
      <dgm:prSet/>
      <dgm:spPr/>
      <dgm:t>
        <a:bodyPr/>
        <a:lstStyle/>
        <a:p>
          <a:endParaRPr lang="en-US"/>
        </a:p>
      </dgm:t>
    </dgm:pt>
    <dgm:pt modelId="{1744A26A-1AC7-4F6E-904D-EFBC6309A9B8}">
      <dgm:prSet/>
      <dgm:spPr/>
      <dgm:t>
        <a:bodyPr/>
        <a:lstStyle/>
        <a:p>
          <a:r>
            <a:rPr lang="en-US" b="1" i="0"/>
            <a:t>14. Freedom of thought and religion</a:t>
          </a:r>
          <a:endParaRPr lang="en-US"/>
        </a:p>
      </dgm:t>
    </dgm:pt>
    <dgm:pt modelId="{34D2698E-AE5A-47EE-91DE-FCDF376E99D5}" type="parTrans" cxnId="{18C2B529-D321-4E01-8C09-9B1F11FD44D8}">
      <dgm:prSet/>
      <dgm:spPr/>
      <dgm:t>
        <a:bodyPr/>
        <a:lstStyle/>
        <a:p>
          <a:endParaRPr lang="en-US"/>
        </a:p>
      </dgm:t>
    </dgm:pt>
    <dgm:pt modelId="{69BFF12E-F5E4-4CE6-B893-308CECFFBA0E}" type="sibTrans" cxnId="{18C2B529-D321-4E01-8C09-9B1F11FD44D8}">
      <dgm:prSet/>
      <dgm:spPr/>
      <dgm:t>
        <a:bodyPr/>
        <a:lstStyle/>
        <a:p>
          <a:endParaRPr lang="en-US"/>
        </a:p>
      </dgm:t>
    </dgm:pt>
    <dgm:pt modelId="{EB0EAE42-32B4-4439-A73C-4326D2631F55}">
      <dgm:prSet/>
      <dgm:spPr/>
      <dgm:t>
        <a:bodyPr/>
        <a:lstStyle/>
        <a:p>
          <a:r>
            <a:rPr lang="en-US" b="1"/>
            <a:t>19.</a:t>
          </a:r>
          <a:r>
            <a:rPr lang="en-US" b="1" i="0"/>
            <a:t> Protection from violence</a:t>
          </a:r>
          <a:endParaRPr lang="en-US"/>
        </a:p>
      </dgm:t>
    </dgm:pt>
    <dgm:pt modelId="{422DA24D-CD67-4867-B719-A65A4F7E7C53}" type="parTrans" cxnId="{AE7492B0-7C29-42CC-81A1-989DFE975C11}">
      <dgm:prSet/>
      <dgm:spPr/>
      <dgm:t>
        <a:bodyPr/>
        <a:lstStyle/>
        <a:p>
          <a:endParaRPr lang="en-US"/>
        </a:p>
      </dgm:t>
    </dgm:pt>
    <dgm:pt modelId="{51A42FC1-466E-4EA7-B310-9C0E55EB13BA}" type="sibTrans" cxnId="{AE7492B0-7C29-42CC-81A1-989DFE975C11}">
      <dgm:prSet/>
      <dgm:spPr/>
      <dgm:t>
        <a:bodyPr/>
        <a:lstStyle/>
        <a:p>
          <a:endParaRPr lang="en-US"/>
        </a:p>
      </dgm:t>
    </dgm:pt>
    <dgm:pt modelId="{2055B850-3841-4C4F-AE19-D99F8590ADF9}">
      <dgm:prSet/>
      <dgm:spPr/>
      <dgm:t>
        <a:bodyPr/>
        <a:lstStyle/>
        <a:p>
          <a:r>
            <a:rPr lang="en-US" b="1" i="0"/>
            <a:t>22. Refugee children</a:t>
          </a:r>
          <a:endParaRPr lang="en-US"/>
        </a:p>
      </dgm:t>
    </dgm:pt>
    <dgm:pt modelId="{15B7A219-DC07-430B-A726-63707239AF4F}" type="parTrans" cxnId="{0A6CCDB6-5F73-4352-94B4-1E4516654841}">
      <dgm:prSet/>
      <dgm:spPr/>
      <dgm:t>
        <a:bodyPr/>
        <a:lstStyle/>
        <a:p>
          <a:endParaRPr lang="en-US"/>
        </a:p>
      </dgm:t>
    </dgm:pt>
    <dgm:pt modelId="{1A82E8C8-36A4-496B-9C44-D0921366A7BA}" type="sibTrans" cxnId="{0A6CCDB6-5F73-4352-94B4-1E4516654841}">
      <dgm:prSet/>
      <dgm:spPr/>
      <dgm:t>
        <a:bodyPr/>
        <a:lstStyle/>
        <a:p>
          <a:endParaRPr lang="en-US"/>
        </a:p>
      </dgm:t>
    </dgm:pt>
    <dgm:pt modelId="{375E3162-F5C0-4ED7-BCF8-0DB1CD0CB457}">
      <dgm:prSet/>
      <dgm:spPr/>
      <dgm:t>
        <a:bodyPr/>
        <a:lstStyle/>
        <a:p>
          <a:r>
            <a:rPr lang="en-US" b="1" i="0"/>
            <a:t>24. Health, water, food, environment</a:t>
          </a:r>
          <a:endParaRPr lang="en-US"/>
        </a:p>
      </dgm:t>
    </dgm:pt>
    <dgm:pt modelId="{373D98AE-6A02-4EB7-A13D-928EF86084C0}" type="parTrans" cxnId="{22BAD253-7CE5-430D-ACBA-24631E433DFF}">
      <dgm:prSet/>
      <dgm:spPr/>
      <dgm:t>
        <a:bodyPr/>
        <a:lstStyle/>
        <a:p>
          <a:endParaRPr lang="en-US"/>
        </a:p>
      </dgm:t>
    </dgm:pt>
    <dgm:pt modelId="{1A775F13-3796-49C1-9225-27E02BE89302}" type="sibTrans" cxnId="{22BAD253-7CE5-430D-ACBA-24631E433DFF}">
      <dgm:prSet/>
      <dgm:spPr/>
      <dgm:t>
        <a:bodyPr/>
        <a:lstStyle/>
        <a:p>
          <a:endParaRPr lang="en-US"/>
        </a:p>
      </dgm:t>
    </dgm:pt>
    <dgm:pt modelId="{F5BB4E5C-F5F0-4B87-A572-4025742666E5}">
      <dgm:prSet/>
      <dgm:spPr/>
      <dgm:t>
        <a:bodyPr/>
        <a:lstStyle/>
        <a:p>
          <a:r>
            <a:rPr lang="en-US" b="1" i="0"/>
            <a:t>27. Food, clothing, a safe home</a:t>
          </a:r>
          <a:endParaRPr lang="en-US"/>
        </a:p>
      </dgm:t>
    </dgm:pt>
    <dgm:pt modelId="{F7533E5D-2483-4DC2-A151-8BF590CCAFD7}" type="parTrans" cxnId="{506D379A-6746-483C-905F-DACE2661F1D2}">
      <dgm:prSet/>
      <dgm:spPr/>
      <dgm:t>
        <a:bodyPr/>
        <a:lstStyle/>
        <a:p>
          <a:endParaRPr lang="en-US"/>
        </a:p>
      </dgm:t>
    </dgm:pt>
    <dgm:pt modelId="{7057E059-C31E-4262-BE7A-BE7B850FAD05}" type="sibTrans" cxnId="{506D379A-6746-483C-905F-DACE2661F1D2}">
      <dgm:prSet/>
      <dgm:spPr/>
      <dgm:t>
        <a:bodyPr/>
        <a:lstStyle/>
        <a:p>
          <a:endParaRPr lang="en-US"/>
        </a:p>
      </dgm:t>
    </dgm:pt>
    <dgm:pt modelId="{E5CBAD1B-9CFA-4052-942A-10FFE8463E6B}">
      <dgm:prSet/>
      <dgm:spPr/>
      <dgm:t>
        <a:bodyPr/>
        <a:lstStyle/>
        <a:p>
          <a:r>
            <a:rPr lang="en-US" b="1" i="0"/>
            <a:t>28. Access to education</a:t>
          </a:r>
          <a:endParaRPr lang="en-US"/>
        </a:p>
      </dgm:t>
    </dgm:pt>
    <dgm:pt modelId="{FD084958-BBD1-4909-B550-5E29C3AAB606}" type="parTrans" cxnId="{CBBD92ED-A5C0-49C5-B725-8B8C15E4C480}">
      <dgm:prSet/>
      <dgm:spPr/>
      <dgm:t>
        <a:bodyPr/>
        <a:lstStyle/>
        <a:p>
          <a:endParaRPr lang="en-US"/>
        </a:p>
      </dgm:t>
    </dgm:pt>
    <dgm:pt modelId="{267F5197-1045-40CA-B780-8CAF7D4EFCAC}" type="sibTrans" cxnId="{CBBD92ED-A5C0-49C5-B725-8B8C15E4C480}">
      <dgm:prSet/>
      <dgm:spPr/>
      <dgm:t>
        <a:bodyPr/>
        <a:lstStyle/>
        <a:p>
          <a:endParaRPr lang="en-US"/>
        </a:p>
      </dgm:t>
    </dgm:pt>
    <dgm:pt modelId="{DCD67176-39C4-423A-A626-06C152340A00}">
      <dgm:prSet/>
      <dgm:spPr/>
      <dgm:t>
        <a:bodyPr/>
        <a:lstStyle/>
        <a:p>
          <a:r>
            <a:rPr lang="en-US" b="1" i="0"/>
            <a:t>29. Aims of education</a:t>
          </a:r>
          <a:endParaRPr lang="en-US"/>
        </a:p>
      </dgm:t>
    </dgm:pt>
    <dgm:pt modelId="{88884404-7587-4679-8E1E-6AD0222DD9C2}" type="parTrans" cxnId="{4DBB8A5F-3471-49D1-A664-1C588FCDFAC5}">
      <dgm:prSet/>
      <dgm:spPr/>
      <dgm:t>
        <a:bodyPr/>
        <a:lstStyle/>
        <a:p>
          <a:endParaRPr lang="en-US"/>
        </a:p>
      </dgm:t>
    </dgm:pt>
    <dgm:pt modelId="{9F601AB4-DEE5-4FEE-9D09-5A2151D7A0B4}" type="sibTrans" cxnId="{4DBB8A5F-3471-49D1-A664-1C588FCDFAC5}">
      <dgm:prSet/>
      <dgm:spPr/>
      <dgm:t>
        <a:bodyPr/>
        <a:lstStyle/>
        <a:p>
          <a:endParaRPr lang="en-US"/>
        </a:p>
      </dgm:t>
    </dgm:pt>
    <dgm:pt modelId="{94C5B82A-4F8D-4B46-AE38-522435EF48D4}">
      <dgm:prSet/>
      <dgm:spPr/>
      <dgm:t>
        <a:bodyPr/>
        <a:lstStyle/>
        <a:p>
          <a:r>
            <a:rPr lang="en-US" b="1" i="0"/>
            <a:t>36. Protection from exploitation</a:t>
          </a:r>
          <a:endParaRPr lang="en-US"/>
        </a:p>
      </dgm:t>
    </dgm:pt>
    <dgm:pt modelId="{C71EF359-815E-4378-8BF5-B6602F60C270}" type="parTrans" cxnId="{E4082A4D-3157-4559-86C6-AE0D72B4B2D4}">
      <dgm:prSet/>
      <dgm:spPr/>
      <dgm:t>
        <a:bodyPr/>
        <a:lstStyle/>
        <a:p>
          <a:endParaRPr lang="en-US"/>
        </a:p>
      </dgm:t>
    </dgm:pt>
    <dgm:pt modelId="{ACE008B7-A31E-4FDA-9572-4AD277321C6E}" type="sibTrans" cxnId="{E4082A4D-3157-4559-86C6-AE0D72B4B2D4}">
      <dgm:prSet/>
      <dgm:spPr/>
      <dgm:t>
        <a:bodyPr/>
        <a:lstStyle/>
        <a:p>
          <a:endParaRPr lang="en-US"/>
        </a:p>
      </dgm:t>
    </dgm:pt>
    <dgm:pt modelId="{7C387465-5378-403C-B30D-232711BBA2BC}">
      <dgm:prSet/>
      <dgm:spPr/>
      <dgm:t>
        <a:bodyPr/>
        <a:lstStyle/>
        <a:p>
          <a:r>
            <a:rPr lang="en-US" b="1" i="0"/>
            <a:t>38. Protection in war</a:t>
          </a:r>
          <a:endParaRPr lang="en-US"/>
        </a:p>
      </dgm:t>
    </dgm:pt>
    <dgm:pt modelId="{D4E1017A-0564-42A4-AE82-0451628811C4}" type="parTrans" cxnId="{B157A0A6-8627-42F0-81B5-A803737E6C0A}">
      <dgm:prSet/>
      <dgm:spPr/>
      <dgm:t>
        <a:bodyPr/>
        <a:lstStyle/>
        <a:p>
          <a:endParaRPr lang="en-US"/>
        </a:p>
      </dgm:t>
    </dgm:pt>
    <dgm:pt modelId="{B2772A1F-F5C4-4617-AF14-112C94E1D124}" type="sibTrans" cxnId="{B157A0A6-8627-42F0-81B5-A803737E6C0A}">
      <dgm:prSet/>
      <dgm:spPr/>
      <dgm:t>
        <a:bodyPr/>
        <a:lstStyle/>
        <a:p>
          <a:endParaRPr lang="en-US"/>
        </a:p>
      </dgm:t>
    </dgm:pt>
    <dgm:pt modelId="{57381431-C836-417A-835D-EC2D0D1A61F6}">
      <dgm:prSet/>
      <dgm:spPr/>
      <dgm:t>
        <a:bodyPr/>
        <a:lstStyle/>
        <a:p>
          <a:r>
            <a:rPr lang="en-US" b="1" i="0"/>
            <a:t>42. Everyone must know children's rights</a:t>
          </a:r>
          <a:endParaRPr lang="en-US"/>
        </a:p>
      </dgm:t>
    </dgm:pt>
    <dgm:pt modelId="{B9C8486D-E46F-4A23-9C89-F163E8B05CEA}" type="parTrans" cxnId="{86016835-72DB-4C2B-B6A0-656F3BE233FB}">
      <dgm:prSet/>
      <dgm:spPr/>
      <dgm:t>
        <a:bodyPr/>
        <a:lstStyle/>
        <a:p>
          <a:endParaRPr lang="en-US"/>
        </a:p>
      </dgm:t>
    </dgm:pt>
    <dgm:pt modelId="{39C3EF0F-4839-4B3C-9144-9FCB48980399}" type="sibTrans" cxnId="{86016835-72DB-4C2B-B6A0-656F3BE233FB}">
      <dgm:prSet/>
      <dgm:spPr/>
      <dgm:t>
        <a:bodyPr/>
        <a:lstStyle/>
        <a:p>
          <a:endParaRPr lang="en-US"/>
        </a:p>
      </dgm:t>
    </dgm:pt>
    <dgm:pt modelId="{6CA75E48-BFF8-5844-BDB4-EB22202CB76E}" type="pres">
      <dgm:prSet presAssocID="{C2F9598C-76D5-4D79-84C5-838DF7D08941}" presName="vert0" presStyleCnt="0">
        <dgm:presLayoutVars>
          <dgm:dir/>
          <dgm:animOne val="branch"/>
          <dgm:animLvl val="lvl"/>
        </dgm:presLayoutVars>
      </dgm:prSet>
      <dgm:spPr/>
    </dgm:pt>
    <dgm:pt modelId="{1B3A14B8-6B5E-E44E-B43D-93ACD93B5909}" type="pres">
      <dgm:prSet presAssocID="{4CC5AF7D-F164-4B2B-9AC2-E41A2D1FBD4B}" presName="thickLine" presStyleLbl="alignNode1" presStyleIdx="0" presStyleCnt="17"/>
      <dgm:spPr/>
    </dgm:pt>
    <dgm:pt modelId="{596C5CA0-AF33-0F45-8C2F-2620BA3167DD}" type="pres">
      <dgm:prSet presAssocID="{4CC5AF7D-F164-4B2B-9AC2-E41A2D1FBD4B}" presName="horz1" presStyleCnt="0"/>
      <dgm:spPr/>
    </dgm:pt>
    <dgm:pt modelId="{33C3C606-2301-504D-9779-2CD87ABF5C2B}" type="pres">
      <dgm:prSet presAssocID="{4CC5AF7D-F164-4B2B-9AC2-E41A2D1FBD4B}" presName="tx1" presStyleLbl="revTx" presStyleIdx="0" presStyleCnt="17"/>
      <dgm:spPr/>
    </dgm:pt>
    <dgm:pt modelId="{533B86DC-D86C-4841-A24E-788519AA459F}" type="pres">
      <dgm:prSet presAssocID="{4CC5AF7D-F164-4B2B-9AC2-E41A2D1FBD4B}" presName="vert1" presStyleCnt="0"/>
      <dgm:spPr/>
    </dgm:pt>
    <dgm:pt modelId="{D886CA1C-B50B-6345-A078-5552D72A55B9}" type="pres">
      <dgm:prSet presAssocID="{1BFFFBCC-4FD0-4705-AB18-B05C131CA662}" presName="thickLine" presStyleLbl="alignNode1" presStyleIdx="1" presStyleCnt="17"/>
      <dgm:spPr/>
    </dgm:pt>
    <dgm:pt modelId="{EF8D7103-337D-3447-AF43-82EBAB5388F7}" type="pres">
      <dgm:prSet presAssocID="{1BFFFBCC-4FD0-4705-AB18-B05C131CA662}" presName="horz1" presStyleCnt="0"/>
      <dgm:spPr/>
    </dgm:pt>
    <dgm:pt modelId="{F7B83DBF-3B4E-E94B-836E-0FCA4D9AF0AA}" type="pres">
      <dgm:prSet presAssocID="{1BFFFBCC-4FD0-4705-AB18-B05C131CA662}" presName="tx1" presStyleLbl="revTx" presStyleIdx="1" presStyleCnt="17"/>
      <dgm:spPr/>
    </dgm:pt>
    <dgm:pt modelId="{5722B25D-EA4C-F64A-AB16-2C8C87D945B1}" type="pres">
      <dgm:prSet presAssocID="{1BFFFBCC-4FD0-4705-AB18-B05C131CA662}" presName="vert1" presStyleCnt="0"/>
      <dgm:spPr/>
    </dgm:pt>
    <dgm:pt modelId="{E27B1463-E2FD-E543-BA80-79849F99D710}" type="pres">
      <dgm:prSet presAssocID="{9F16363A-F916-498D-84D6-CBB641273DF9}" presName="thickLine" presStyleLbl="alignNode1" presStyleIdx="2" presStyleCnt="17"/>
      <dgm:spPr/>
    </dgm:pt>
    <dgm:pt modelId="{DDBB1146-5429-974C-A6CF-3910181E1DE0}" type="pres">
      <dgm:prSet presAssocID="{9F16363A-F916-498D-84D6-CBB641273DF9}" presName="horz1" presStyleCnt="0"/>
      <dgm:spPr/>
    </dgm:pt>
    <dgm:pt modelId="{52819B11-03C1-D947-8610-A4DC8EB85C33}" type="pres">
      <dgm:prSet presAssocID="{9F16363A-F916-498D-84D6-CBB641273DF9}" presName="tx1" presStyleLbl="revTx" presStyleIdx="2" presStyleCnt="17"/>
      <dgm:spPr/>
    </dgm:pt>
    <dgm:pt modelId="{5C1BFBE5-5ED4-B744-AB45-EF3D770E987E}" type="pres">
      <dgm:prSet presAssocID="{9F16363A-F916-498D-84D6-CBB641273DF9}" presName="vert1" presStyleCnt="0"/>
      <dgm:spPr/>
    </dgm:pt>
    <dgm:pt modelId="{DBA27F98-66A7-E74B-A01E-B55244A19953}" type="pres">
      <dgm:prSet presAssocID="{6B6241DE-0ACE-4881-BB1B-B31B54216B89}" presName="thickLine" presStyleLbl="alignNode1" presStyleIdx="3" presStyleCnt="17"/>
      <dgm:spPr/>
    </dgm:pt>
    <dgm:pt modelId="{37925B6D-F656-7945-846D-B6156508EABF}" type="pres">
      <dgm:prSet presAssocID="{6B6241DE-0ACE-4881-BB1B-B31B54216B89}" presName="horz1" presStyleCnt="0"/>
      <dgm:spPr/>
    </dgm:pt>
    <dgm:pt modelId="{7C019A60-80B0-5142-A8E6-B1F982C2E29B}" type="pres">
      <dgm:prSet presAssocID="{6B6241DE-0ACE-4881-BB1B-B31B54216B89}" presName="tx1" presStyleLbl="revTx" presStyleIdx="3" presStyleCnt="17"/>
      <dgm:spPr/>
    </dgm:pt>
    <dgm:pt modelId="{0318B357-13E3-764D-A268-90AA29CA5C84}" type="pres">
      <dgm:prSet presAssocID="{6B6241DE-0ACE-4881-BB1B-B31B54216B89}" presName="vert1" presStyleCnt="0"/>
      <dgm:spPr/>
    </dgm:pt>
    <dgm:pt modelId="{42F45234-2A01-E54A-B919-B39EE7FB2E4A}" type="pres">
      <dgm:prSet presAssocID="{DEF316F9-4465-43F7-9430-1BF5D74B9570}" presName="thickLine" presStyleLbl="alignNode1" presStyleIdx="4" presStyleCnt="17"/>
      <dgm:spPr/>
    </dgm:pt>
    <dgm:pt modelId="{42E83CDB-920F-CC42-AF86-519C812DD917}" type="pres">
      <dgm:prSet presAssocID="{DEF316F9-4465-43F7-9430-1BF5D74B9570}" presName="horz1" presStyleCnt="0"/>
      <dgm:spPr/>
    </dgm:pt>
    <dgm:pt modelId="{B216D90E-2F8B-A545-84C5-A66FDE111BDD}" type="pres">
      <dgm:prSet presAssocID="{DEF316F9-4465-43F7-9430-1BF5D74B9570}" presName="tx1" presStyleLbl="revTx" presStyleIdx="4" presStyleCnt="17"/>
      <dgm:spPr/>
    </dgm:pt>
    <dgm:pt modelId="{335EE7E2-3886-534D-9AFF-F0EDC1C47689}" type="pres">
      <dgm:prSet presAssocID="{DEF316F9-4465-43F7-9430-1BF5D74B9570}" presName="vert1" presStyleCnt="0"/>
      <dgm:spPr/>
    </dgm:pt>
    <dgm:pt modelId="{97E9D3C0-18BA-DC48-B81D-E785A71F01E1}" type="pres">
      <dgm:prSet presAssocID="{6AE9DC31-5348-49C6-A537-07D85C4EA531}" presName="thickLine" presStyleLbl="alignNode1" presStyleIdx="5" presStyleCnt="17"/>
      <dgm:spPr/>
    </dgm:pt>
    <dgm:pt modelId="{D0331E9B-A90D-6445-9359-4D37483455B0}" type="pres">
      <dgm:prSet presAssocID="{6AE9DC31-5348-49C6-A537-07D85C4EA531}" presName="horz1" presStyleCnt="0"/>
      <dgm:spPr/>
    </dgm:pt>
    <dgm:pt modelId="{5E86E23B-C4BF-BB4D-8CB2-51CF2C407734}" type="pres">
      <dgm:prSet presAssocID="{6AE9DC31-5348-49C6-A537-07D85C4EA531}" presName="tx1" presStyleLbl="revTx" presStyleIdx="5" presStyleCnt="17"/>
      <dgm:spPr/>
    </dgm:pt>
    <dgm:pt modelId="{DAD1D226-110B-5B46-AD30-2E982F650549}" type="pres">
      <dgm:prSet presAssocID="{6AE9DC31-5348-49C6-A537-07D85C4EA531}" presName="vert1" presStyleCnt="0"/>
      <dgm:spPr/>
    </dgm:pt>
    <dgm:pt modelId="{3370D928-A712-1544-9FF0-D93B15B50429}" type="pres">
      <dgm:prSet presAssocID="{159D2C8B-199C-4835-9727-B1B80BB85B34}" presName="thickLine" presStyleLbl="alignNode1" presStyleIdx="6" presStyleCnt="17"/>
      <dgm:spPr/>
    </dgm:pt>
    <dgm:pt modelId="{FBAAA252-92D8-C84F-B070-19DB04D60933}" type="pres">
      <dgm:prSet presAssocID="{159D2C8B-199C-4835-9727-B1B80BB85B34}" presName="horz1" presStyleCnt="0"/>
      <dgm:spPr/>
    </dgm:pt>
    <dgm:pt modelId="{4D86290E-37DF-EF4A-9B1E-7F6091039D34}" type="pres">
      <dgm:prSet presAssocID="{159D2C8B-199C-4835-9727-B1B80BB85B34}" presName="tx1" presStyleLbl="revTx" presStyleIdx="6" presStyleCnt="17"/>
      <dgm:spPr/>
    </dgm:pt>
    <dgm:pt modelId="{1EED1A91-14F1-DF48-9797-7F2492ECF651}" type="pres">
      <dgm:prSet presAssocID="{159D2C8B-199C-4835-9727-B1B80BB85B34}" presName="vert1" presStyleCnt="0"/>
      <dgm:spPr/>
    </dgm:pt>
    <dgm:pt modelId="{49FDE53B-BDD0-9C46-8648-66F7D820D25B}" type="pres">
      <dgm:prSet presAssocID="{1744A26A-1AC7-4F6E-904D-EFBC6309A9B8}" presName="thickLine" presStyleLbl="alignNode1" presStyleIdx="7" presStyleCnt="17"/>
      <dgm:spPr/>
    </dgm:pt>
    <dgm:pt modelId="{EDCC5BFF-C42B-CC45-AA1E-AF8D9042E4E1}" type="pres">
      <dgm:prSet presAssocID="{1744A26A-1AC7-4F6E-904D-EFBC6309A9B8}" presName="horz1" presStyleCnt="0"/>
      <dgm:spPr/>
    </dgm:pt>
    <dgm:pt modelId="{0ECE4B9A-AE36-9E45-89E7-3B7AC969ED6F}" type="pres">
      <dgm:prSet presAssocID="{1744A26A-1AC7-4F6E-904D-EFBC6309A9B8}" presName="tx1" presStyleLbl="revTx" presStyleIdx="7" presStyleCnt="17"/>
      <dgm:spPr/>
    </dgm:pt>
    <dgm:pt modelId="{42601CC1-C86E-2C4B-96DE-5C0FBC4AADFB}" type="pres">
      <dgm:prSet presAssocID="{1744A26A-1AC7-4F6E-904D-EFBC6309A9B8}" presName="vert1" presStyleCnt="0"/>
      <dgm:spPr/>
    </dgm:pt>
    <dgm:pt modelId="{F8FEF429-4EE6-9E48-BCED-EFB15D006266}" type="pres">
      <dgm:prSet presAssocID="{EB0EAE42-32B4-4439-A73C-4326D2631F55}" presName="thickLine" presStyleLbl="alignNode1" presStyleIdx="8" presStyleCnt="17"/>
      <dgm:spPr/>
    </dgm:pt>
    <dgm:pt modelId="{D0848911-FA0B-0B47-8DA4-72C3C070DA62}" type="pres">
      <dgm:prSet presAssocID="{EB0EAE42-32B4-4439-A73C-4326D2631F55}" presName="horz1" presStyleCnt="0"/>
      <dgm:spPr/>
    </dgm:pt>
    <dgm:pt modelId="{2EDAAFE7-41A0-0649-9B32-D5CE94F338BE}" type="pres">
      <dgm:prSet presAssocID="{EB0EAE42-32B4-4439-A73C-4326D2631F55}" presName="tx1" presStyleLbl="revTx" presStyleIdx="8" presStyleCnt="17"/>
      <dgm:spPr/>
    </dgm:pt>
    <dgm:pt modelId="{9B9C833F-DFE7-5948-AF23-03B8831ABF28}" type="pres">
      <dgm:prSet presAssocID="{EB0EAE42-32B4-4439-A73C-4326D2631F55}" presName="vert1" presStyleCnt="0"/>
      <dgm:spPr/>
    </dgm:pt>
    <dgm:pt modelId="{25B96A99-6391-C847-B423-12F669222504}" type="pres">
      <dgm:prSet presAssocID="{2055B850-3841-4C4F-AE19-D99F8590ADF9}" presName="thickLine" presStyleLbl="alignNode1" presStyleIdx="9" presStyleCnt="17"/>
      <dgm:spPr/>
    </dgm:pt>
    <dgm:pt modelId="{1200F9DF-5A09-4B4E-9BC6-3E8202F1D673}" type="pres">
      <dgm:prSet presAssocID="{2055B850-3841-4C4F-AE19-D99F8590ADF9}" presName="horz1" presStyleCnt="0"/>
      <dgm:spPr/>
    </dgm:pt>
    <dgm:pt modelId="{0734A1BF-1113-E148-9CD2-6E4E780BE64F}" type="pres">
      <dgm:prSet presAssocID="{2055B850-3841-4C4F-AE19-D99F8590ADF9}" presName="tx1" presStyleLbl="revTx" presStyleIdx="9" presStyleCnt="17"/>
      <dgm:spPr/>
    </dgm:pt>
    <dgm:pt modelId="{E7F0BF9F-3C16-DC40-BA7E-BDB8905EA8B5}" type="pres">
      <dgm:prSet presAssocID="{2055B850-3841-4C4F-AE19-D99F8590ADF9}" presName="vert1" presStyleCnt="0"/>
      <dgm:spPr/>
    </dgm:pt>
    <dgm:pt modelId="{5CFB22E7-54C4-504F-8F82-D2E3185F5812}" type="pres">
      <dgm:prSet presAssocID="{375E3162-F5C0-4ED7-BCF8-0DB1CD0CB457}" presName="thickLine" presStyleLbl="alignNode1" presStyleIdx="10" presStyleCnt="17"/>
      <dgm:spPr/>
    </dgm:pt>
    <dgm:pt modelId="{CEECDAB5-022D-1D48-8B42-F2865A5A3316}" type="pres">
      <dgm:prSet presAssocID="{375E3162-F5C0-4ED7-BCF8-0DB1CD0CB457}" presName="horz1" presStyleCnt="0"/>
      <dgm:spPr/>
    </dgm:pt>
    <dgm:pt modelId="{91E097E7-2CA8-D54F-9CA9-BB4DFADD9653}" type="pres">
      <dgm:prSet presAssocID="{375E3162-F5C0-4ED7-BCF8-0DB1CD0CB457}" presName="tx1" presStyleLbl="revTx" presStyleIdx="10" presStyleCnt="17"/>
      <dgm:spPr/>
    </dgm:pt>
    <dgm:pt modelId="{FDA79ABD-DF8A-C143-924B-CE0409B2C8B5}" type="pres">
      <dgm:prSet presAssocID="{375E3162-F5C0-4ED7-BCF8-0DB1CD0CB457}" presName="vert1" presStyleCnt="0"/>
      <dgm:spPr/>
    </dgm:pt>
    <dgm:pt modelId="{3C6A9BEE-CF97-BE45-9405-0B8CF2B960D2}" type="pres">
      <dgm:prSet presAssocID="{F5BB4E5C-F5F0-4B87-A572-4025742666E5}" presName="thickLine" presStyleLbl="alignNode1" presStyleIdx="11" presStyleCnt="17"/>
      <dgm:spPr/>
    </dgm:pt>
    <dgm:pt modelId="{A95F37DE-6771-B041-80B9-A72C15D049F6}" type="pres">
      <dgm:prSet presAssocID="{F5BB4E5C-F5F0-4B87-A572-4025742666E5}" presName="horz1" presStyleCnt="0"/>
      <dgm:spPr/>
    </dgm:pt>
    <dgm:pt modelId="{AB11D8C7-71E1-A842-BB5B-364AF56D9CEC}" type="pres">
      <dgm:prSet presAssocID="{F5BB4E5C-F5F0-4B87-A572-4025742666E5}" presName="tx1" presStyleLbl="revTx" presStyleIdx="11" presStyleCnt="17"/>
      <dgm:spPr/>
    </dgm:pt>
    <dgm:pt modelId="{4D05B28D-375B-2845-837C-F65F42155094}" type="pres">
      <dgm:prSet presAssocID="{F5BB4E5C-F5F0-4B87-A572-4025742666E5}" presName="vert1" presStyleCnt="0"/>
      <dgm:spPr/>
    </dgm:pt>
    <dgm:pt modelId="{7AA58683-B5AC-D74A-916F-A99A5F56ED88}" type="pres">
      <dgm:prSet presAssocID="{E5CBAD1B-9CFA-4052-942A-10FFE8463E6B}" presName="thickLine" presStyleLbl="alignNode1" presStyleIdx="12" presStyleCnt="17"/>
      <dgm:spPr/>
    </dgm:pt>
    <dgm:pt modelId="{BA8CDEF7-5038-1240-A0FB-6BA70E9112B3}" type="pres">
      <dgm:prSet presAssocID="{E5CBAD1B-9CFA-4052-942A-10FFE8463E6B}" presName="horz1" presStyleCnt="0"/>
      <dgm:spPr/>
    </dgm:pt>
    <dgm:pt modelId="{3329D49B-37A5-4F4F-8300-F91D81E357D8}" type="pres">
      <dgm:prSet presAssocID="{E5CBAD1B-9CFA-4052-942A-10FFE8463E6B}" presName="tx1" presStyleLbl="revTx" presStyleIdx="12" presStyleCnt="17"/>
      <dgm:spPr/>
    </dgm:pt>
    <dgm:pt modelId="{A5B98688-E051-404F-8601-1C5C5AD7E823}" type="pres">
      <dgm:prSet presAssocID="{E5CBAD1B-9CFA-4052-942A-10FFE8463E6B}" presName="vert1" presStyleCnt="0"/>
      <dgm:spPr/>
    </dgm:pt>
    <dgm:pt modelId="{13D16CE1-11F7-AD43-9423-618412E179D5}" type="pres">
      <dgm:prSet presAssocID="{DCD67176-39C4-423A-A626-06C152340A00}" presName="thickLine" presStyleLbl="alignNode1" presStyleIdx="13" presStyleCnt="17"/>
      <dgm:spPr/>
    </dgm:pt>
    <dgm:pt modelId="{FEBEE9D7-68D4-0D41-B094-EB9B4220BE7A}" type="pres">
      <dgm:prSet presAssocID="{DCD67176-39C4-423A-A626-06C152340A00}" presName="horz1" presStyleCnt="0"/>
      <dgm:spPr/>
    </dgm:pt>
    <dgm:pt modelId="{4F76DD15-8918-094D-A272-AE263C1B85D7}" type="pres">
      <dgm:prSet presAssocID="{DCD67176-39C4-423A-A626-06C152340A00}" presName="tx1" presStyleLbl="revTx" presStyleIdx="13" presStyleCnt="17"/>
      <dgm:spPr/>
    </dgm:pt>
    <dgm:pt modelId="{B109FE16-8AE5-774B-8844-6B5CB1740766}" type="pres">
      <dgm:prSet presAssocID="{DCD67176-39C4-423A-A626-06C152340A00}" presName="vert1" presStyleCnt="0"/>
      <dgm:spPr/>
    </dgm:pt>
    <dgm:pt modelId="{3DF583B5-8286-8F42-9EBC-894DAAA2C2DD}" type="pres">
      <dgm:prSet presAssocID="{94C5B82A-4F8D-4B46-AE38-522435EF48D4}" presName="thickLine" presStyleLbl="alignNode1" presStyleIdx="14" presStyleCnt="17"/>
      <dgm:spPr/>
    </dgm:pt>
    <dgm:pt modelId="{6AE3F1E9-85BB-ED4C-9E5F-0CDBC90529BC}" type="pres">
      <dgm:prSet presAssocID="{94C5B82A-4F8D-4B46-AE38-522435EF48D4}" presName="horz1" presStyleCnt="0"/>
      <dgm:spPr/>
    </dgm:pt>
    <dgm:pt modelId="{702C879D-2E97-9E47-B245-2B4DDA4D9AC2}" type="pres">
      <dgm:prSet presAssocID="{94C5B82A-4F8D-4B46-AE38-522435EF48D4}" presName="tx1" presStyleLbl="revTx" presStyleIdx="14" presStyleCnt="17"/>
      <dgm:spPr/>
    </dgm:pt>
    <dgm:pt modelId="{93BCF3D0-5974-034B-A2B4-D0BB757DEC74}" type="pres">
      <dgm:prSet presAssocID="{94C5B82A-4F8D-4B46-AE38-522435EF48D4}" presName="vert1" presStyleCnt="0"/>
      <dgm:spPr/>
    </dgm:pt>
    <dgm:pt modelId="{6CB63AE6-3CE4-6C43-B449-B6476C48B555}" type="pres">
      <dgm:prSet presAssocID="{7C387465-5378-403C-B30D-232711BBA2BC}" presName="thickLine" presStyleLbl="alignNode1" presStyleIdx="15" presStyleCnt="17"/>
      <dgm:spPr/>
    </dgm:pt>
    <dgm:pt modelId="{013A83C3-0335-8E49-B1A8-787C92D8FA4C}" type="pres">
      <dgm:prSet presAssocID="{7C387465-5378-403C-B30D-232711BBA2BC}" presName="horz1" presStyleCnt="0"/>
      <dgm:spPr/>
    </dgm:pt>
    <dgm:pt modelId="{B6B41106-8D82-7C46-8C32-DF43F5515D3A}" type="pres">
      <dgm:prSet presAssocID="{7C387465-5378-403C-B30D-232711BBA2BC}" presName="tx1" presStyleLbl="revTx" presStyleIdx="15" presStyleCnt="17"/>
      <dgm:spPr/>
    </dgm:pt>
    <dgm:pt modelId="{215536CF-7C39-9049-A239-C317E98589E9}" type="pres">
      <dgm:prSet presAssocID="{7C387465-5378-403C-B30D-232711BBA2BC}" presName="vert1" presStyleCnt="0"/>
      <dgm:spPr/>
    </dgm:pt>
    <dgm:pt modelId="{8AE3CEBA-3AB6-AD47-8A24-19688D36118E}" type="pres">
      <dgm:prSet presAssocID="{57381431-C836-417A-835D-EC2D0D1A61F6}" presName="thickLine" presStyleLbl="alignNode1" presStyleIdx="16" presStyleCnt="17"/>
      <dgm:spPr/>
    </dgm:pt>
    <dgm:pt modelId="{694FC6EB-01F5-A348-9859-DC00AE7A88C3}" type="pres">
      <dgm:prSet presAssocID="{57381431-C836-417A-835D-EC2D0D1A61F6}" presName="horz1" presStyleCnt="0"/>
      <dgm:spPr/>
    </dgm:pt>
    <dgm:pt modelId="{1960C965-DA66-0E4E-8E0F-2E9BA179E0F2}" type="pres">
      <dgm:prSet presAssocID="{57381431-C836-417A-835D-EC2D0D1A61F6}" presName="tx1" presStyleLbl="revTx" presStyleIdx="16" presStyleCnt="17"/>
      <dgm:spPr/>
    </dgm:pt>
    <dgm:pt modelId="{6198541F-1FD4-5F4F-BFDE-62D65D53F896}" type="pres">
      <dgm:prSet presAssocID="{57381431-C836-417A-835D-EC2D0D1A61F6}" presName="vert1" presStyleCnt="0"/>
      <dgm:spPr/>
    </dgm:pt>
  </dgm:ptLst>
  <dgm:cxnLst>
    <dgm:cxn modelId="{FF05360E-A9BD-E746-BCD3-6200293E67D1}" type="presOf" srcId="{159D2C8B-199C-4835-9727-B1B80BB85B34}" destId="{4D86290E-37DF-EF4A-9B1E-7F6091039D34}" srcOrd="0" destOrd="0" presId="urn:microsoft.com/office/officeart/2008/layout/LinedList"/>
    <dgm:cxn modelId="{0102F211-2EC8-4E44-B3CA-D68816F1A0A0}" type="presOf" srcId="{57381431-C836-417A-835D-EC2D0D1A61F6}" destId="{1960C965-DA66-0E4E-8E0F-2E9BA179E0F2}" srcOrd="0" destOrd="0" presId="urn:microsoft.com/office/officeart/2008/layout/LinedList"/>
    <dgm:cxn modelId="{18C2B529-D321-4E01-8C09-9B1F11FD44D8}" srcId="{C2F9598C-76D5-4D79-84C5-838DF7D08941}" destId="{1744A26A-1AC7-4F6E-904D-EFBC6309A9B8}" srcOrd="7" destOrd="0" parTransId="{34D2698E-AE5A-47EE-91DE-FCDF376E99D5}" sibTransId="{69BFF12E-F5E4-4CE6-B893-308CECFFBA0E}"/>
    <dgm:cxn modelId="{86016835-72DB-4C2B-B6A0-656F3BE233FB}" srcId="{C2F9598C-76D5-4D79-84C5-838DF7D08941}" destId="{57381431-C836-417A-835D-EC2D0D1A61F6}" srcOrd="16" destOrd="0" parTransId="{B9C8486D-E46F-4A23-9C89-F163E8B05CEA}" sibTransId="{39C3EF0F-4839-4B3C-9144-9FCB48980399}"/>
    <dgm:cxn modelId="{1F68AF37-34E9-C844-AF13-E54AE13048B1}" type="presOf" srcId="{DEF316F9-4465-43F7-9430-1BF5D74B9570}" destId="{B216D90E-2F8B-A545-84C5-A66FDE111BDD}" srcOrd="0" destOrd="0" presId="urn:microsoft.com/office/officeart/2008/layout/LinedList"/>
    <dgm:cxn modelId="{EFFB9F3B-D3A2-4A29-8712-B5D9041E6839}" srcId="{C2F9598C-76D5-4D79-84C5-838DF7D08941}" destId="{9F16363A-F916-498D-84D6-CBB641273DF9}" srcOrd="2" destOrd="0" parTransId="{7682DE8D-DB14-4190-AD67-BE1BC8168B99}" sibTransId="{E50F9840-9344-4A03-9929-E530FF420994}"/>
    <dgm:cxn modelId="{C5BC3A3F-74A6-7E43-9789-64792C7ACA52}" type="presOf" srcId="{F5BB4E5C-F5F0-4B87-A572-4025742666E5}" destId="{AB11D8C7-71E1-A842-BB5B-364AF56D9CEC}" srcOrd="0" destOrd="0" presId="urn:microsoft.com/office/officeart/2008/layout/LinedList"/>
    <dgm:cxn modelId="{63A3A54A-C4BA-42B6-A019-4B76922313A5}" srcId="{C2F9598C-76D5-4D79-84C5-838DF7D08941}" destId="{159D2C8B-199C-4835-9727-B1B80BB85B34}" srcOrd="6" destOrd="0" parTransId="{901AF54A-72FF-42AF-8F0D-CAF75B7BF1BD}" sibTransId="{7C7B859E-A31E-40DB-933D-5F25D8BF7D36}"/>
    <dgm:cxn modelId="{923CB14B-C2D3-476A-A2C2-794A3A79FAA0}" srcId="{C2F9598C-76D5-4D79-84C5-838DF7D08941}" destId="{4CC5AF7D-F164-4B2B-9AC2-E41A2D1FBD4B}" srcOrd="0" destOrd="0" parTransId="{FEBA6A1C-6E3F-4170-8CFF-FDCDFD5E0770}" sibTransId="{A95DB96B-A8DA-49E9-93E1-939BCF57AAA6}"/>
    <dgm:cxn modelId="{E4082A4D-3157-4559-86C6-AE0D72B4B2D4}" srcId="{C2F9598C-76D5-4D79-84C5-838DF7D08941}" destId="{94C5B82A-4F8D-4B46-AE38-522435EF48D4}" srcOrd="14" destOrd="0" parTransId="{C71EF359-815E-4378-8BF5-B6602F60C270}" sibTransId="{ACE008B7-A31E-4FDA-9572-4AD277321C6E}"/>
    <dgm:cxn modelId="{22BAD253-7CE5-430D-ACBA-24631E433DFF}" srcId="{C2F9598C-76D5-4D79-84C5-838DF7D08941}" destId="{375E3162-F5C0-4ED7-BCF8-0DB1CD0CB457}" srcOrd="10" destOrd="0" parTransId="{373D98AE-6A02-4EB7-A13D-928EF86084C0}" sibTransId="{1A775F13-3796-49C1-9225-27E02BE89302}"/>
    <dgm:cxn modelId="{4DBB8A5F-3471-49D1-A664-1C588FCDFAC5}" srcId="{C2F9598C-76D5-4D79-84C5-838DF7D08941}" destId="{DCD67176-39C4-423A-A626-06C152340A00}" srcOrd="13" destOrd="0" parTransId="{88884404-7587-4679-8E1E-6AD0222DD9C2}" sibTransId="{9F601AB4-DEE5-4FEE-9D09-5A2151D7A0B4}"/>
    <dgm:cxn modelId="{DFECD962-076A-1E45-A469-B332E15ABB28}" type="presOf" srcId="{1BFFFBCC-4FD0-4705-AB18-B05C131CA662}" destId="{F7B83DBF-3B4E-E94B-836E-0FCA4D9AF0AA}" srcOrd="0" destOrd="0" presId="urn:microsoft.com/office/officeart/2008/layout/LinedList"/>
    <dgm:cxn modelId="{50A6776F-22EF-FC46-8E30-43848BD0AE29}" type="presOf" srcId="{DCD67176-39C4-423A-A626-06C152340A00}" destId="{4F76DD15-8918-094D-A272-AE263C1B85D7}" srcOrd="0" destOrd="0" presId="urn:microsoft.com/office/officeart/2008/layout/LinedList"/>
    <dgm:cxn modelId="{71743D76-C2E1-4EBE-8E2C-A6B146EA0BF7}" srcId="{C2F9598C-76D5-4D79-84C5-838DF7D08941}" destId="{6B6241DE-0ACE-4881-BB1B-B31B54216B89}" srcOrd="3" destOrd="0" parTransId="{08011324-AC74-4762-8CE8-AC689D99EB7B}" sibTransId="{89354F91-7636-4C04-BD69-789DD94B297A}"/>
    <dgm:cxn modelId="{89B0538B-15E0-154C-8C7A-A6B06D5D1BBE}" type="presOf" srcId="{C2F9598C-76D5-4D79-84C5-838DF7D08941}" destId="{6CA75E48-BFF8-5844-BDB4-EB22202CB76E}" srcOrd="0" destOrd="0" presId="urn:microsoft.com/office/officeart/2008/layout/LinedList"/>
    <dgm:cxn modelId="{FA2B8D8F-C96A-B14C-9828-5E3764DC3FD2}" type="presOf" srcId="{9F16363A-F916-498D-84D6-CBB641273DF9}" destId="{52819B11-03C1-D947-8610-A4DC8EB85C33}" srcOrd="0" destOrd="0" presId="urn:microsoft.com/office/officeart/2008/layout/LinedList"/>
    <dgm:cxn modelId="{B9145397-B6B8-1641-8A67-9D2DB20EEEC4}" type="presOf" srcId="{2055B850-3841-4C4F-AE19-D99F8590ADF9}" destId="{0734A1BF-1113-E148-9CD2-6E4E780BE64F}" srcOrd="0" destOrd="0" presId="urn:microsoft.com/office/officeart/2008/layout/LinedList"/>
    <dgm:cxn modelId="{506D379A-6746-483C-905F-DACE2661F1D2}" srcId="{C2F9598C-76D5-4D79-84C5-838DF7D08941}" destId="{F5BB4E5C-F5F0-4B87-A572-4025742666E5}" srcOrd="11" destOrd="0" parTransId="{F7533E5D-2483-4DC2-A151-8BF590CCAFD7}" sibTransId="{7057E059-C31E-4262-BE7A-BE7B850FAD05}"/>
    <dgm:cxn modelId="{B157A0A6-8627-42F0-81B5-A803737E6C0A}" srcId="{C2F9598C-76D5-4D79-84C5-838DF7D08941}" destId="{7C387465-5378-403C-B30D-232711BBA2BC}" srcOrd="15" destOrd="0" parTransId="{D4E1017A-0564-42A4-AE82-0451628811C4}" sibTransId="{B2772A1F-F5C4-4617-AF14-112C94E1D124}"/>
    <dgm:cxn modelId="{67D60FA9-F034-4B4F-9C33-6D8D63A5CBB8}" type="presOf" srcId="{4CC5AF7D-F164-4B2B-9AC2-E41A2D1FBD4B}" destId="{33C3C606-2301-504D-9779-2CD87ABF5C2B}" srcOrd="0" destOrd="0" presId="urn:microsoft.com/office/officeart/2008/layout/LinedList"/>
    <dgm:cxn modelId="{9174D8AE-3801-9F40-9C36-FED5AEDD4395}" type="presOf" srcId="{6B6241DE-0ACE-4881-BB1B-B31B54216B89}" destId="{7C019A60-80B0-5142-A8E6-B1F982C2E29B}" srcOrd="0" destOrd="0" presId="urn:microsoft.com/office/officeart/2008/layout/LinedList"/>
    <dgm:cxn modelId="{AE7492B0-7C29-42CC-81A1-989DFE975C11}" srcId="{C2F9598C-76D5-4D79-84C5-838DF7D08941}" destId="{EB0EAE42-32B4-4439-A73C-4326D2631F55}" srcOrd="8" destOrd="0" parTransId="{422DA24D-CD67-4867-B719-A65A4F7E7C53}" sibTransId="{51A42FC1-466E-4EA7-B310-9C0E55EB13BA}"/>
    <dgm:cxn modelId="{0A6CCDB6-5F73-4352-94B4-1E4516654841}" srcId="{C2F9598C-76D5-4D79-84C5-838DF7D08941}" destId="{2055B850-3841-4C4F-AE19-D99F8590ADF9}" srcOrd="9" destOrd="0" parTransId="{15B7A219-DC07-430B-A726-63707239AF4F}" sibTransId="{1A82E8C8-36A4-496B-9C44-D0921366A7BA}"/>
    <dgm:cxn modelId="{FE62FEBE-E030-D64D-883C-2B930D692E68}" type="presOf" srcId="{E5CBAD1B-9CFA-4052-942A-10FFE8463E6B}" destId="{3329D49B-37A5-4F4F-8300-F91D81E357D8}" srcOrd="0" destOrd="0" presId="urn:microsoft.com/office/officeart/2008/layout/LinedList"/>
    <dgm:cxn modelId="{2E2762C4-3192-1E46-B06D-AD0428290BDA}" type="presOf" srcId="{6AE9DC31-5348-49C6-A537-07D85C4EA531}" destId="{5E86E23B-C4BF-BB4D-8CB2-51CF2C407734}" srcOrd="0" destOrd="0" presId="urn:microsoft.com/office/officeart/2008/layout/LinedList"/>
    <dgm:cxn modelId="{7FBA88C8-1F2C-7340-8273-F745AE03FA9D}" type="presOf" srcId="{EB0EAE42-32B4-4439-A73C-4326D2631F55}" destId="{2EDAAFE7-41A0-0649-9B32-D5CE94F338BE}" srcOrd="0" destOrd="0" presId="urn:microsoft.com/office/officeart/2008/layout/LinedList"/>
    <dgm:cxn modelId="{D73A0FCA-FBC8-264F-89A1-1C6773EACF59}" type="presOf" srcId="{94C5B82A-4F8D-4B46-AE38-522435EF48D4}" destId="{702C879D-2E97-9E47-B245-2B4DDA4D9AC2}" srcOrd="0" destOrd="0" presId="urn:microsoft.com/office/officeart/2008/layout/LinedList"/>
    <dgm:cxn modelId="{F9A6A6D5-6CEA-204D-A0D8-0747A52B081D}" type="presOf" srcId="{7C387465-5378-403C-B30D-232711BBA2BC}" destId="{B6B41106-8D82-7C46-8C32-DF43F5515D3A}" srcOrd="0" destOrd="0" presId="urn:microsoft.com/office/officeart/2008/layout/LinedList"/>
    <dgm:cxn modelId="{723076D7-B597-4031-A81B-777A3A196FE4}" srcId="{C2F9598C-76D5-4D79-84C5-838DF7D08941}" destId="{6AE9DC31-5348-49C6-A537-07D85C4EA531}" srcOrd="5" destOrd="0" parTransId="{BB4FE37C-FEFC-41EC-9088-9E81FE373CE4}" sibTransId="{B448A56D-D7FF-4003-9703-B5509837D323}"/>
    <dgm:cxn modelId="{CDDF80DB-D677-46DF-A805-D5F0AFC43DD6}" srcId="{C2F9598C-76D5-4D79-84C5-838DF7D08941}" destId="{1BFFFBCC-4FD0-4705-AB18-B05C131CA662}" srcOrd="1" destOrd="0" parTransId="{F06BAF3D-1020-4E5E-9FFB-4FB57775B906}" sibTransId="{CAEAFAB0-C6E1-4445-BEB1-51EAE69FFF11}"/>
    <dgm:cxn modelId="{3A1A65DE-F9E6-4AF5-BC54-46C3FF2811BB}" srcId="{C2F9598C-76D5-4D79-84C5-838DF7D08941}" destId="{DEF316F9-4465-43F7-9430-1BF5D74B9570}" srcOrd="4" destOrd="0" parTransId="{5A7BDDD6-4C7A-43EB-B3FA-2AAE9C5C84DB}" sibTransId="{2745C717-8C86-479C-8AF5-2AD373FA70D4}"/>
    <dgm:cxn modelId="{78C5CFE0-75B1-0F4F-AC44-97F78F1F2870}" type="presOf" srcId="{1744A26A-1AC7-4F6E-904D-EFBC6309A9B8}" destId="{0ECE4B9A-AE36-9E45-89E7-3B7AC969ED6F}" srcOrd="0" destOrd="0" presId="urn:microsoft.com/office/officeart/2008/layout/LinedList"/>
    <dgm:cxn modelId="{CBBD92ED-A5C0-49C5-B725-8B8C15E4C480}" srcId="{C2F9598C-76D5-4D79-84C5-838DF7D08941}" destId="{E5CBAD1B-9CFA-4052-942A-10FFE8463E6B}" srcOrd="12" destOrd="0" parTransId="{FD084958-BBD1-4909-B550-5E29C3AAB606}" sibTransId="{267F5197-1045-40CA-B780-8CAF7D4EFCAC}"/>
    <dgm:cxn modelId="{D81EF7F3-006D-DC4C-8C10-36BAD5D37774}" type="presOf" srcId="{375E3162-F5C0-4ED7-BCF8-0DB1CD0CB457}" destId="{91E097E7-2CA8-D54F-9CA9-BB4DFADD9653}" srcOrd="0" destOrd="0" presId="urn:microsoft.com/office/officeart/2008/layout/LinedList"/>
    <dgm:cxn modelId="{B3E9FF14-7E6E-974F-B00C-AAC13306FCB7}" type="presParOf" srcId="{6CA75E48-BFF8-5844-BDB4-EB22202CB76E}" destId="{1B3A14B8-6B5E-E44E-B43D-93ACD93B5909}" srcOrd="0" destOrd="0" presId="urn:microsoft.com/office/officeart/2008/layout/LinedList"/>
    <dgm:cxn modelId="{ACF5ABBD-899A-C24A-84FE-26AD96371FF3}" type="presParOf" srcId="{6CA75E48-BFF8-5844-BDB4-EB22202CB76E}" destId="{596C5CA0-AF33-0F45-8C2F-2620BA3167DD}" srcOrd="1" destOrd="0" presId="urn:microsoft.com/office/officeart/2008/layout/LinedList"/>
    <dgm:cxn modelId="{C6629CF8-D47C-9C4E-99F9-1E554097EB0C}" type="presParOf" srcId="{596C5CA0-AF33-0F45-8C2F-2620BA3167DD}" destId="{33C3C606-2301-504D-9779-2CD87ABF5C2B}" srcOrd="0" destOrd="0" presId="urn:microsoft.com/office/officeart/2008/layout/LinedList"/>
    <dgm:cxn modelId="{97AAE059-D9AE-C149-A711-45290E24636B}" type="presParOf" srcId="{596C5CA0-AF33-0F45-8C2F-2620BA3167DD}" destId="{533B86DC-D86C-4841-A24E-788519AA459F}" srcOrd="1" destOrd="0" presId="urn:microsoft.com/office/officeart/2008/layout/LinedList"/>
    <dgm:cxn modelId="{8E42CEFF-AF72-8747-9031-0BE57B159E76}" type="presParOf" srcId="{6CA75E48-BFF8-5844-BDB4-EB22202CB76E}" destId="{D886CA1C-B50B-6345-A078-5552D72A55B9}" srcOrd="2" destOrd="0" presId="urn:microsoft.com/office/officeart/2008/layout/LinedList"/>
    <dgm:cxn modelId="{AA44CBD6-6317-D146-BFA9-AB6125EE1884}" type="presParOf" srcId="{6CA75E48-BFF8-5844-BDB4-EB22202CB76E}" destId="{EF8D7103-337D-3447-AF43-82EBAB5388F7}" srcOrd="3" destOrd="0" presId="urn:microsoft.com/office/officeart/2008/layout/LinedList"/>
    <dgm:cxn modelId="{E25D972D-430C-C54B-8916-5107AD5B7851}" type="presParOf" srcId="{EF8D7103-337D-3447-AF43-82EBAB5388F7}" destId="{F7B83DBF-3B4E-E94B-836E-0FCA4D9AF0AA}" srcOrd="0" destOrd="0" presId="urn:microsoft.com/office/officeart/2008/layout/LinedList"/>
    <dgm:cxn modelId="{8F5DF3F7-2683-9741-B67E-FA7F45B27087}" type="presParOf" srcId="{EF8D7103-337D-3447-AF43-82EBAB5388F7}" destId="{5722B25D-EA4C-F64A-AB16-2C8C87D945B1}" srcOrd="1" destOrd="0" presId="urn:microsoft.com/office/officeart/2008/layout/LinedList"/>
    <dgm:cxn modelId="{3757E269-B760-374F-850A-1D768021FDAD}" type="presParOf" srcId="{6CA75E48-BFF8-5844-BDB4-EB22202CB76E}" destId="{E27B1463-E2FD-E543-BA80-79849F99D710}" srcOrd="4" destOrd="0" presId="urn:microsoft.com/office/officeart/2008/layout/LinedList"/>
    <dgm:cxn modelId="{6429FA9A-84C0-904B-B8EA-695291293AF2}" type="presParOf" srcId="{6CA75E48-BFF8-5844-BDB4-EB22202CB76E}" destId="{DDBB1146-5429-974C-A6CF-3910181E1DE0}" srcOrd="5" destOrd="0" presId="urn:microsoft.com/office/officeart/2008/layout/LinedList"/>
    <dgm:cxn modelId="{D7A62940-9037-2D44-8BF7-676B09A66BC4}" type="presParOf" srcId="{DDBB1146-5429-974C-A6CF-3910181E1DE0}" destId="{52819B11-03C1-D947-8610-A4DC8EB85C33}" srcOrd="0" destOrd="0" presId="urn:microsoft.com/office/officeart/2008/layout/LinedList"/>
    <dgm:cxn modelId="{3253FD30-2E34-FB4E-96B0-310DEB985B3E}" type="presParOf" srcId="{DDBB1146-5429-974C-A6CF-3910181E1DE0}" destId="{5C1BFBE5-5ED4-B744-AB45-EF3D770E987E}" srcOrd="1" destOrd="0" presId="urn:microsoft.com/office/officeart/2008/layout/LinedList"/>
    <dgm:cxn modelId="{6D751D9E-9691-BD4C-88D0-C3C17FDA313D}" type="presParOf" srcId="{6CA75E48-BFF8-5844-BDB4-EB22202CB76E}" destId="{DBA27F98-66A7-E74B-A01E-B55244A19953}" srcOrd="6" destOrd="0" presId="urn:microsoft.com/office/officeart/2008/layout/LinedList"/>
    <dgm:cxn modelId="{300B56C7-C5F1-894E-97FB-455BAACC9317}" type="presParOf" srcId="{6CA75E48-BFF8-5844-BDB4-EB22202CB76E}" destId="{37925B6D-F656-7945-846D-B6156508EABF}" srcOrd="7" destOrd="0" presId="urn:microsoft.com/office/officeart/2008/layout/LinedList"/>
    <dgm:cxn modelId="{9156416F-B351-3A40-B330-FB0ED2D017C6}" type="presParOf" srcId="{37925B6D-F656-7945-846D-B6156508EABF}" destId="{7C019A60-80B0-5142-A8E6-B1F982C2E29B}" srcOrd="0" destOrd="0" presId="urn:microsoft.com/office/officeart/2008/layout/LinedList"/>
    <dgm:cxn modelId="{14B7D3B5-6D5A-0D45-ABAE-16EDB912101C}" type="presParOf" srcId="{37925B6D-F656-7945-846D-B6156508EABF}" destId="{0318B357-13E3-764D-A268-90AA29CA5C84}" srcOrd="1" destOrd="0" presId="urn:microsoft.com/office/officeart/2008/layout/LinedList"/>
    <dgm:cxn modelId="{1F4575BB-95F1-4043-8622-198FD2C29E29}" type="presParOf" srcId="{6CA75E48-BFF8-5844-BDB4-EB22202CB76E}" destId="{42F45234-2A01-E54A-B919-B39EE7FB2E4A}" srcOrd="8" destOrd="0" presId="urn:microsoft.com/office/officeart/2008/layout/LinedList"/>
    <dgm:cxn modelId="{7B4F9E23-AF54-ED4A-A7A8-D9A06B954021}" type="presParOf" srcId="{6CA75E48-BFF8-5844-BDB4-EB22202CB76E}" destId="{42E83CDB-920F-CC42-AF86-519C812DD917}" srcOrd="9" destOrd="0" presId="urn:microsoft.com/office/officeart/2008/layout/LinedList"/>
    <dgm:cxn modelId="{A43D22A9-1716-6447-9C61-54F384CF935C}" type="presParOf" srcId="{42E83CDB-920F-CC42-AF86-519C812DD917}" destId="{B216D90E-2F8B-A545-84C5-A66FDE111BDD}" srcOrd="0" destOrd="0" presId="urn:microsoft.com/office/officeart/2008/layout/LinedList"/>
    <dgm:cxn modelId="{A8EB207C-01C8-914D-A52C-80DF335BC136}" type="presParOf" srcId="{42E83CDB-920F-CC42-AF86-519C812DD917}" destId="{335EE7E2-3886-534D-9AFF-F0EDC1C47689}" srcOrd="1" destOrd="0" presId="urn:microsoft.com/office/officeart/2008/layout/LinedList"/>
    <dgm:cxn modelId="{95F79AA4-9782-2C45-BB26-4F687BE4BDC5}" type="presParOf" srcId="{6CA75E48-BFF8-5844-BDB4-EB22202CB76E}" destId="{97E9D3C0-18BA-DC48-B81D-E785A71F01E1}" srcOrd="10" destOrd="0" presId="urn:microsoft.com/office/officeart/2008/layout/LinedList"/>
    <dgm:cxn modelId="{77F212F0-0679-B24D-BA24-B0FD4C744EA1}" type="presParOf" srcId="{6CA75E48-BFF8-5844-BDB4-EB22202CB76E}" destId="{D0331E9B-A90D-6445-9359-4D37483455B0}" srcOrd="11" destOrd="0" presId="urn:microsoft.com/office/officeart/2008/layout/LinedList"/>
    <dgm:cxn modelId="{73062437-0609-3D48-8DCA-F59ACFAC8D86}" type="presParOf" srcId="{D0331E9B-A90D-6445-9359-4D37483455B0}" destId="{5E86E23B-C4BF-BB4D-8CB2-51CF2C407734}" srcOrd="0" destOrd="0" presId="urn:microsoft.com/office/officeart/2008/layout/LinedList"/>
    <dgm:cxn modelId="{0D7C3C5B-8BD4-2646-9656-46DD129708D0}" type="presParOf" srcId="{D0331E9B-A90D-6445-9359-4D37483455B0}" destId="{DAD1D226-110B-5B46-AD30-2E982F650549}" srcOrd="1" destOrd="0" presId="urn:microsoft.com/office/officeart/2008/layout/LinedList"/>
    <dgm:cxn modelId="{F05EB6BB-4406-5242-8CC7-FF38D0D64D9F}" type="presParOf" srcId="{6CA75E48-BFF8-5844-BDB4-EB22202CB76E}" destId="{3370D928-A712-1544-9FF0-D93B15B50429}" srcOrd="12" destOrd="0" presId="urn:microsoft.com/office/officeart/2008/layout/LinedList"/>
    <dgm:cxn modelId="{14ED15C0-2826-9741-B0FE-7E9FE76E7A27}" type="presParOf" srcId="{6CA75E48-BFF8-5844-BDB4-EB22202CB76E}" destId="{FBAAA252-92D8-C84F-B070-19DB04D60933}" srcOrd="13" destOrd="0" presId="urn:microsoft.com/office/officeart/2008/layout/LinedList"/>
    <dgm:cxn modelId="{9DB79D74-724F-8842-B73C-0FE6983387C7}" type="presParOf" srcId="{FBAAA252-92D8-C84F-B070-19DB04D60933}" destId="{4D86290E-37DF-EF4A-9B1E-7F6091039D34}" srcOrd="0" destOrd="0" presId="urn:microsoft.com/office/officeart/2008/layout/LinedList"/>
    <dgm:cxn modelId="{396591E2-63C0-B14D-9B22-CC967AB7A649}" type="presParOf" srcId="{FBAAA252-92D8-C84F-B070-19DB04D60933}" destId="{1EED1A91-14F1-DF48-9797-7F2492ECF651}" srcOrd="1" destOrd="0" presId="urn:microsoft.com/office/officeart/2008/layout/LinedList"/>
    <dgm:cxn modelId="{5C7CC2D8-966D-9D4E-868B-16807C1709CE}" type="presParOf" srcId="{6CA75E48-BFF8-5844-BDB4-EB22202CB76E}" destId="{49FDE53B-BDD0-9C46-8648-66F7D820D25B}" srcOrd="14" destOrd="0" presId="urn:microsoft.com/office/officeart/2008/layout/LinedList"/>
    <dgm:cxn modelId="{8E90D40C-83A0-7147-9A56-B8749E91ACE7}" type="presParOf" srcId="{6CA75E48-BFF8-5844-BDB4-EB22202CB76E}" destId="{EDCC5BFF-C42B-CC45-AA1E-AF8D9042E4E1}" srcOrd="15" destOrd="0" presId="urn:microsoft.com/office/officeart/2008/layout/LinedList"/>
    <dgm:cxn modelId="{8DE42CCB-ABF1-5E43-956E-8546508B18B3}" type="presParOf" srcId="{EDCC5BFF-C42B-CC45-AA1E-AF8D9042E4E1}" destId="{0ECE4B9A-AE36-9E45-89E7-3B7AC969ED6F}" srcOrd="0" destOrd="0" presId="urn:microsoft.com/office/officeart/2008/layout/LinedList"/>
    <dgm:cxn modelId="{51A944D1-549D-B94A-9D51-89F24B8CD40A}" type="presParOf" srcId="{EDCC5BFF-C42B-CC45-AA1E-AF8D9042E4E1}" destId="{42601CC1-C86E-2C4B-96DE-5C0FBC4AADFB}" srcOrd="1" destOrd="0" presId="urn:microsoft.com/office/officeart/2008/layout/LinedList"/>
    <dgm:cxn modelId="{C98092BD-5DA2-D345-9A1B-D18160E16952}" type="presParOf" srcId="{6CA75E48-BFF8-5844-BDB4-EB22202CB76E}" destId="{F8FEF429-4EE6-9E48-BCED-EFB15D006266}" srcOrd="16" destOrd="0" presId="urn:microsoft.com/office/officeart/2008/layout/LinedList"/>
    <dgm:cxn modelId="{E6278810-51FE-D14C-AE91-80F8C8CD553B}" type="presParOf" srcId="{6CA75E48-BFF8-5844-BDB4-EB22202CB76E}" destId="{D0848911-FA0B-0B47-8DA4-72C3C070DA62}" srcOrd="17" destOrd="0" presId="urn:microsoft.com/office/officeart/2008/layout/LinedList"/>
    <dgm:cxn modelId="{A94C8EB1-54A8-F242-94A4-33F2EFAF6CAE}" type="presParOf" srcId="{D0848911-FA0B-0B47-8DA4-72C3C070DA62}" destId="{2EDAAFE7-41A0-0649-9B32-D5CE94F338BE}" srcOrd="0" destOrd="0" presId="urn:microsoft.com/office/officeart/2008/layout/LinedList"/>
    <dgm:cxn modelId="{5FE92F57-D0C8-A24C-870D-0C4EE8450117}" type="presParOf" srcId="{D0848911-FA0B-0B47-8DA4-72C3C070DA62}" destId="{9B9C833F-DFE7-5948-AF23-03B8831ABF28}" srcOrd="1" destOrd="0" presId="urn:microsoft.com/office/officeart/2008/layout/LinedList"/>
    <dgm:cxn modelId="{160F9A6C-6CA7-5D48-AE2C-F8CC10871ADE}" type="presParOf" srcId="{6CA75E48-BFF8-5844-BDB4-EB22202CB76E}" destId="{25B96A99-6391-C847-B423-12F669222504}" srcOrd="18" destOrd="0" presId="urn:microsoft.com/office/officeart/2008/layout/LinedList"/>
    <dgm:cxn modelId="{8B4AFD87-1F2F-6642-AD01-F39BB6E60A17}" type="presParOf" srcId="{6CA75E48-BFF8-5844-BDB4-EB22202CB76E}" destId="{1200F9DF-5A09-4B4E-9BC6-3E8202F1D673}" srcOrd="19" destOrd="0" presId="urn:microsoft.com/office/officeart/2008/layout/LinedList"/>
    <dgm:cxn modelId="{36E052F6-273A-CA49-8AA9-8D6B67FE7C0F}" type="presParOf" srcId="{1200F9DF-5A09-4B4E-9BC6-3E8202F1D673}" destId="{0734A1BF-1113-E148-9CD2-6E4E780BE64F}" srcOrd="0" destOrd="0" presId="urn:microsoft.com/office/officeart/2008/layout/LinedList"/>
    <dgm:cxn modelId="{0E65762E-C3C2-5342-9DC3-3FD4BA5AC8EA}" type="presParOf" srcId="{1200F9DF-5A09-4B4E-9BC6-3E8202F1D673}" destId="{E7F0BF9F-3C16-DC40-BA7E-BDB8905EA8B5}" srcOrd="1" destOrd="0" presId="urn:microsoft.com/office/officeart/2008/layout/LinedList"/>
    <dgm:cxn modelId="{D4C5816A-D08C-194D-A6FC-E336A0A0D52A}" type="presParOf" srcId="{6CA75E48-BFF8-5844-BDB4-EB22202CB76E}" destId="{5CFB22E7-54C4-504F-8F82-D2E3185F5812}" srcOrd="20" destOrd="0" presId="urn:microsoft.com/office/officeart/2008/layout/LinedList"/>
    <dgm:cxn modelId="{1480BA13-6D64-1E49-9DF7-BF7A20CAA701}" type="presParOf" srcId="{6CA75E48-BFF8-5844-BDB4-EB22202CB76E}" destId="{CEECDAB5-022D-1D48-8B42-F2865A5A3316}" srcOrd="21" destOrd="0" presId="urn:microsoft.com/office/officeart/2008/layout/LinedList"/>
    <dgm:cxn modelId="{98A35FFD-2F38-D446-BE83-C385C5BD7015}" type="presParOf" srcId="{CEECDAB5-022D-1D48-8B42-F2865A5A3316}" destId="{91E097E7-2CA8-D54F-9CA9-BB4DFADD9653}" srcOrd="0" destOrd="0" presId="urn:microsoft.com/office/officeart/2008/layout/LinedList"/>
    <dgm:cxn modelId="{40ED939C-B364-9543-9592-0D377EB718B3}" type="presParOf" srcId="{CEECDAB5-022D-1D48-8B42-F2865A5A3316}" destId="{FDA79ABD-DF8A-C143-924B-CE0409B2C8B5}" srcOrd="1" destOrd="0" presId="urn:microsoft.com/office/officeart/2008/layout/LinedList"/>
    <dgm:cxn modelId="{DCE56213-72A8-D844-85D6-3BDFC0D461B5}" type="presParOf" srcId="{6CA75E48-BFF8-5844-BDB4-EB22202CB76E}" destId="{3C6A9BEE-CF97-BE45-9405-0B8CF2B960D2}" srcOrd="22" destOrd="0" presId="urn:microsoft.com/office/officeart/2008/layout/LinedList"/>
    <dgm:cxn modelId="{04CE0019-7B92-704A-A4F1-8BD8F38C6769}" type="presParOf" srcId="{6CA75E48-BFF8-5844-BDB4-EB22202CB76E}" destId="{A95F37DE-6771-B041-80B9-A72C15D049F6}" srcOrd="23" destOrd="0" presId="urn:microsoft.com/office/officeart/2008/layout/LinedList"/>
    <dgm:cxn modelId="{1116FF35-8B9F-FB47-A050-570D2C536902}" type="presParOf" srcId="{A95F37DE-6771-B041-80B9-A72C15D049F6}" destId="{AB11D8C7-71E1-A842-BB5B-364AF56D9CEC}" srcOrd="0" destOrd="0" presId="urn:microsoft.com/office/officeart/2008/layout/LinedList"/>
    <dgm:cxn modelId="{A42142C3-E5B7-E243-9CE7-215E2BA37950}" type="presParOf" srcId="{A95F37DE-6771-B041-80B9-A72C15D049F6}" destId="{4D05B28D-375B-2845-837C-F65F42155094}" srcOrd="1" destOrd="0" presId="urn:microsoft.com/office/officeart/2008/layout/LinedList"/>
    <dgm:cxn modelId="{7986EBB4-A6AE-5F40-8693-04F8FC083043}" type="presParOf" srcId="{6CA75E48-BFF8-5844-BDB4-EB22202CB76E}" destId="{7AA58683-B5AC-D74A-916F-A99A5F56ED88}" srcOrd="24" destOrd="0" presId="urn:microsoft.com/office/officeart/2008/layout/LinedList"/>
    <dgm:cxn modelId="{A991955E-83F2-5F48-9DFC-9D5C0C8B84E9}" type="presParOf" srcId="{6CA75E48-BFF8-5844-BDB4-EB22202CB76E}" destId="{BA8CDEF7-5038-1240-A0FB-6BA70E9112B3}" srcOrd="25" destOrd="0" presId="urn:microsoft.com/office/officeart/2008/layout/LinedList"/>
    <dgm:cxn modelId="{C4FAE64D-75B4-FB42-9900-FE80F6EEEA45}" type="presParOf" srcId="{BA8CDEF7-5038-1240-A0FB-6BA70E9112B3}" destId="{3329D49B-37A5-4F4F-8300-F91D81E357D8}" srcOrd="0" destOrd="0" presId="urn:microsoft.com/office/officeart/2008/layout/LinedList"/>
    <dgm:cxn modelId="{25FBFC27-F8A3-754C-8239-11C9990949C5}" type="presParOf" srcId="{BA8CDEF7-5038-1240-A0FB-6BA70E9112B3}" destId="{A5B98688-E051-404F-8601-1C5C5AD7E823}" srcOrd="1" destOrd="0" presId="urn:microsoft.com/office/officeart/2008/layout/LinedList"/>
    <dgm:cxn modelId="{70C6F9B6-985F-AA4C-A776-8C1DDBE8B117}" type="presParOf" srcId="{6CA75E48-BFF8-5844-BDB4-EB22202CB76E}" destId="{13D16CE1-11F7-AD43-9423-618412E179D5}" srcOrd="26" destOrd="0" presId="urn:microsoft.com/office/officeart/2008/layout/LinedList"/>
    <dgm:cxn modelId="{9E4BDACB-D502-464F-88C2-F0B7C60CDD6B}" type="presParOf" srcId="{6CA75E48-BFF8-5844-BDB4-EB22202CB76E}" destId="{FEBEE9D7-68D4-0D41-B094-EB9B4220BE7A}" srcOrd="27" destOrd="0" presId="urn:microsoft.com/office/officeart/2008/layout/LinedList"/>
    <dgm:cxn modelId="{110353DD-A7E8-1346-9075-C687FE99E19A}" type="presParOf" srcId="{FEBEE9D7-68D4-0D41-B094-EB9B4220BE7A}" destId="{4F76DD15-8918-094D-A272-AE263C1B85D7}" srcOrd="0" destOrd="0" presId="urn:microsoft.com/office/officeart/2008/layout/LinedList"/>
    <dgm:cxn modelId="{230F5A6E-8980-754D-945C-94C78E3C7263}" type="presParOf" srcId="{FEBEE9D7-68D4-0D41-B094-EB9B4220BE7A}" destId="{B109FE16-8AE5-774B-8844-6B5CB1740766}" srcOrd="1" destOrd="0" presId="urn:microsoft.com/office/officeart/2008/layout/LinedList"/>
    <dgm:cxn modelId="{8CC21300-D3A7-E746-96B3-7902C7CB483E}" type="presParOf" srcId="{6CA75E48-BFF8-5844-BDB4-EB22202CB76E}" destId="{3DF583B5-8286-8F42-9EBC-894DAAA2C2DD}" srcOrd="28" destOrd="0" presId="urn:microsoft.com/office/officeart/2008/layout/LinedList"/>
    <dgm:cxn modelId="{3361910E-6E5F-2642-88F3-9AD8CFCBCAA6}" type="presParOf" srcId="{6CA75E48-BFF8-5844-BDB4-EB22202CB76E}" destId="{6AE3F1E9-85BB-ED4C-9E5F-0CDBC90529BC}" srcOrd="29" destOrd="0" presId="urn:microsoft.com/office/officeart/2008/layout/LinedList"/>
    <dgm:cxn modelId="{F1CD727B-2A20-6840-8F89-C846B67FCA36}" type="presParOf" srcId="{6AE3F1E9-85BB-ED4C-9E5F-0CDBC90529BC}" destId="{702C879D-2E97-9E47-B245-2B4DDA4D9AC2}" srcOrd="0" destOrd="0" presId="urn:microsoft.com/office/officeart/2008/layout/LinedList"/>
    <dgm:cxn modelId="{C4E4289A-D3E4-264E-81DB-C998B3E2246E}" type="presParOf" srcId="{6AE3F1E9-85BB-ED4C-9E5F-0CDBC90529BC}" destId="{93BCF3D0-5974-034B-A2B4-D0BB757DEC74}" srcOrd="1" destOrd="0" presId="urn:microsoft.com/office/officeart/2008/layout/LinedList"/>
    <dgm:cxn modelId="{85CF9F6D-245A-FC4D-8BA2-CB53A1B1227D}" type="presParOf" srcId="{6CA75E48-BFF8-5844-BDB4-EB22202CB76E}" destId="{6CB63AE6-3CE4-6C43-B449-B6476C48B555}" srcOrd="30" destOrd="0" presId="urn:microsoft.com/office/officeart/2008/layout/LinedList"/>
    <dgm:cxn modelId="{0D25BA31-96B9-4143-94FC-739F17C36D4C}" type="presParOf" srcId="{6CA75E48-BFF8-5844-BDB4-EB22202CB76E}" destId="{013A83C3-0335-8E49-B1A8-787C92D8FA4C}" srcOrd="31" destOrd="0" presId="urn:microsoft.com/office/officeart/2008/layout/LinedList"/>
    <dgm:cxn modelId="{1D7CC653-CF4F-FB4F-97B2-8506C3BCB9D9}" type="presParOf" srcId="{013A83C3-0335-8E49-B1A8-787C92D8FA4C}" destId="{B6B41106-8D82-7C46-8C32-DF43F5515D3A}" srcOrd="0" destOrd="0" presId="urn:microsoft.com/office/officeart/2008/layout/LinedList"/>
    <dgm:cxn modelId="{19B41193-4088-6D47-8DF9-A79AF45900FA}" type="presParOf" srcId="{013A83C3-0335-8E49-B1A8-787C92D8FA4C}" destId="{215536CF-7C39-9049-A239-C317E98589E9}" srcOrd="1" destOrd="0" presId="urn:microsoft.com/office/officeart/2008/layout/LinedList"/>
    <dgm:cxn modelId="{CC74B4E0-A4CA-9C4F-B5F2-677CECCACC5C}" type="presParOf" srcId="{6CA75E48-BFF8-5844-BDB4-EB22202CB76E}" destId="{8AE3CEBA-3AB6-AD47-8A24-19688D36118E}" srcOrd="32" destOrd="0" presId="urn:microsoft.com/office/officeart/2008/layout/LinedList"/>
    <dgm:cxn modelId="{34D90110-7ECA-ED41-A473-781FCFC97658}" type="presParOf" srcId="{6CA75E48-BFF8-5844-BDB4-EB22202CB76E}" destId="{694FC6EB-01F5-A348-9859-DC00AE7A88C3}" srcOrd="33" destOrd="0" presId="urn:microsoft.com/office/officeart/2008/layout/LinedList"/>
    <dgm:cxn modelId="{3830105C-4B28-A246-AF3B-E58A19C6DC01}" type="presParOf" srcId="{694FC6EB-01F5-A348-9859-DC00AE7A88C3}" destId="{1960C965-DA66-0E4E-8E0F-2E9BA179E0F2}" srcOrd="0" destOrd="0" presId="urn:microsoft.com/office/officeart/2008/layout/LinedList"/>
    <dgm:cxn modelId="{ABF4D74C-8C9D-1B49-A133-42BEE23C1A5B}" type="presParOf" srcId="{694FC6EB-01F5-A348-9859-DC00AE7A88C3}" destId="{6198541F-1FD4-5F4F-BFDE-62D65D53F8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8E2B5B8-CA15-4757-BD7D-3C703E4BC3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AAE5EC3-DB1D-4F9C-AE93-15CB0AB8A151}">
      <dgm:prSet/>
      <dgm:spPr/>
      <dgm:t>
        <a:bodyPr/>
        <a:lstStyle/>
        <a:p>
          <a:r>
            <a:rPr lang="en-GB" b="1"/>
            <a:t>The links between society, economy and environment and between our own lives and those of people throughout the world. </a:t>
          </a:r>
          <a:endParaRPr lang="en-US"/>
        </a:p>
      </dgm:t>
    </dgm:pt>
    <dgm:pt modelId="{7E10AEF7-F7AF-4DEC-A917-2B36900234E0}" type="parTrans" cxnId="{92FFBFC5-E30F-481E-A22B-3F905402866C}">
      <dgm:prSet/>
      <dgm:spPr/>
      <dgm:t>
        <a:bodyPr/>
        <a:lstStyle/>
        <a:p>
          <a:endParaRPr lang="en-US"/>
        </a:p>
      </dgm:t>
    </dgm:pt>
    <dgm:pt modelId="{3C34C74F-4F88-4239-9F38-08EE9B13779E}" type="sibTrans" cxnId="{92FFBFC5-E30F-481E-A22B-3F905402866C}">
      <dgm:prSet/>
      <dgm:spPr/>
      <dgm:t>
        <a:bodyPr/>
        <a:lstStyle/>
        <a:p>
          <a:endParaRPr lang="en-US"/>
        </a:p>
      </dgm:t>
    </dgm:pt>
    <dgm:pt modelId="{6E3F4B04-352F-4322-A473-2DC69F5E12BA}">
      <dgm:prSet/>
      <dgm:spPr/>
      <dgm:t>
        <a:bodyPr/>
        <a:lstStyle/>
        <a:p>
          <a:r>
            <a:rPr lang="en-GB" b="1"/>
            <a:t>The needs and rights of both present and future generations. </a:t>
          </a:r>
          <a:endParaRPr lang="en-US"/>
        </a:p>
      </dgm:t>
    </dgm:pt>
    <dgm:pt modelId="{5C648844-44BA-4FDC-8F38-C8093C751748}" type="parTrans" cxnId="{2F0FC47B-D510-4682-B0D7-1671DC8C7987}">
      <dgm:prSet/>
      <dgm:spPr/>
      <dgm:t>
        <a:bodyPr/>
        <a:lstStyle/>
        <a:p>
          <a:endParaRPr lang="en-US"/>
        </a:p>
      </dgm:t>
    </dgm:pt>
    <dgm:pt modelId="{6D6D1F9A-1CB0-46DC-82C6-897C6804F791}" type="sibTrans" cxnId="{2F0FC47B-D510-4682-B0D7-1671DC8C7987}">
      <dgm:prSet/>
      <dgm:spPr/>
      <dgm:t>
        <a:bodyPr/>
        <a:lstStyle/>
        <a:p>
          <a:endParaRPr lang="en-US"/>
        </a:p>
      </dgm:t>
    </dgm:pt>
    <dgm:pt modelId="{1821768C-5365-4DED-B87E-CA3804402D3F}">
      <dgm:prSet/>
      <dgm:spPr/>
      <dgm:t>
        <a:bodyPr/>
        <a:lstStyle/>
        <a:p>
          <a:r>
            <a:rPr lang="en-GB" b="1" dirty="0"/>
            <a:t>The relationship between power, resources and human rights. </a:t>
          </a:r>
          <a:endParaRPr lang="en-US" dirty="0"/>
        </a:p>
      </dgm:t>
    </dgm:pt>
    <dgm:pt modelId="{0F759218-66DD-4B5A-9957-A0FA1968D43D}" type="parTrans" cxnId="{F966E25B-1567-4EC0-A7F6-119259343067}">
      <dgm:prSet/>
      <dgm:spPr/>
      <dgm:t>
        <a:bodyPr/>
        <a:lstStyle/>
        <a:p>
          <a:endParaRPr lang="en-US"/>
        </a:p>
      </dgm:t>
    </dgm:pt>
    <dgm:pt modelId="{F79D7A0F-B4A3-417A-AC27-9FB028482600}" type="sibTrans" cxnId="{F966E25B-1567-4EC0-A7F6-119259343067}">
      <dgm:prSet/>
      <dgm:spPr/>
      <dgm:t>
        <a:bodyPr/>
        <a:lstStyle/>
        <a:p>
          <a:endParaRPr lang="en-US"/>
        </a:p>
      </dgm:t>
    </dgm:pt>
    <dgm:pt modelId="{C5B0094E-4806-47EF-A242-5EFAAD5149DD}">
      <dgm:prSet/>
      <dgm:spPr/>
      <dgm:t>
        <a:bodyPr/>
        <a:lstStyle/>
        <a:p>
          <a:r>
            <a:rPr lang="en-GB" b="1"/>
            <a:t>The local and global implications of everything we do and the actions that individuals and organisations can take in response to local and global issues. </a:t>
          </a:r>
          <a:endParaRPr lang="en-US"/>
        </a:p>
      </dgm:t>
    </dgm:pt>
    <dgm:pt modelId="{459FD159-A535-4F3E-AD59-919F3A3509EC}" type="parTrans" cxnId="{34E41BDB-2B38-4D20-96BB-6C1003B85698}">
      <dgm:prSet/>
      <dgm:spPr/>
      <dgm:t>
        <a:bodyPr/>
        <a:lstStyle/>
        <a:p>
          <a:endParaRPr lang="en-US"/>
        </a:p>
      </dgm:t>
    </dgm:pt>
    <dgm:pt modelId="{D360F96E-2A6B-4BDC-A9F7-2406DE4A23B5}" type="sibTrans" cxnId="{34E41BDB-2B38-4D20-96BB-6C1003B85698}">
      <dgm:prSet/>
      <dgm:spPr/>
      <dgm:t>
        <a:bodyPr/>
        <a:lstStyle/>
        <a:p>
          <a:endParaRPr lang="en-US"/>
        </a:p>
      </dgm:t>
    </dgm:pt>
    <dgm:pt modelId="{A96CA469-FF4B-4974-A6B1-B6F9E1FC242D}">
      <dgm:prSet/>
      <dgm:spPr/>
      <dgm:t>
        <a:bodyPr/>
        <a:lstStyle/>
        <a:p>
          <a:r>
            <a:rPr lang="en-US"/>
            <a:t>(Gov.wales)</a:t>
          </a:r>
        </a:p>
      </dgm:t>
    </dgm:pt>
    <dgm:pt modelId="{3121909A-C36B-440A-8331-60AD15539475}" type="parTrans" cxnId="{AA637F22-E02A-4ECB-906C-E7C886A0E0DE}">
      <dgm:prSet/>
      <dgm:spPr/>
      <dgm:t>
        <a:bodyPr/>
        <a:lstStyle/>
        <a:p>
          <a:endParaRPr lang="en-US"/>
        </a:p>
      </dgm:t>
    </dgm:pt>
    <dgm:pt modelId="{1B568A9F-9B01-4503-B2D3-DED1D639287B}" type="sibTrans" cxnId="{AA637F22-E02A-4ECB-906C-E7C886A0E0DE}">
      <dgm:prSet/>
      <dgm:spPr/>
      <dgm:t>
        <a:bodyPr/>
        <a:lstStyle/>
        <a:p>
          <a:endParaRPr lang="en-US"/>
        </a:p>
      </dgm:t>
    </dgm:pt>
    <dgm:pt modelId="{089BD0F2-2BF4-D049-BCA2-6A3D91B43A07}" type="pres">
      <dgm:prSet presAssocID="{F8E2B5B8-CA15-4757-BD7D-3C703E4BC3BA}" presName="vert0" presStyleCnt="0">
        <dgm:presLayoutVars>
          <dgm:dir/>
          <dgm:animOne val="branch"/>
          <dgm:animLvl val="lvl"/>
        </dgm:presLayoutVars>
      </dgm:prSet>
      <dgm:spPr/>
    </dgm:pt>
    <dgm:pt modelId="{2DA5D27B-AC8A-FD46-B34E-8130CD6AF6E6}" type="pres">
      <dgm:prSet presAssocID="{2AAE5EC3-DB1D-4F9C-AE93-15CB0AB8A151}" presName="thickLine" presStyleLbl="alignNode1" presStyleIdx="0" presStyleCnt="5"/>
      <dgm:spPr/>
    </dgm:pt>
    <dgm:pt modelId="{43C1E8F1-4305-F042-895D-6ECD4F2CCC5B}" type="pres">
      <dgm:prSet presAssocID="{2AAE5EC3-DB1D-4F9C-AE93-15CB0AB8A151}" presName="horz1" presStyleCnt="0"/>
      <dgm:spPr/>
    </dgm:pt>
    <dgm:pt modelId="{F8E1BFDF-9F3B-0041-9430-925FE2164EC6}" type="pres">
      <dgm:prSet presAssocID="{2AAE5EC3-DB1D-4F9C-AE93-15CB0AB8A151}" presName="tx1" presStyleLbl="revTx" presStyleIdx="0" presStyleCnt="5"/>
      <dgm:spPr/>
    </dgm:pt>
    <dgm:pt modelId="{0DE985E3-F352-154A-99D7-92C395539030}" type="pres">
      <dgm:prSet presAssocID="{2AAE5EC3-DB1D-4F9C-AE93-15CB0AB8A151}" presName="vert1" presStyleCnt="0"/>
      <dgm:spPr/>
    </dgm:pt>
    <dgm:pt modelId="{AF579929-9F23-5D47-94D0-0A3F59DBE3D9}" type="pres">
      <dgm:prSet presAssocID="{6E3F4B04-352F-4322-A473-2DC69F5E12BA}" presName="thickLine" presStyleLbl="alignNode1" presStyleIdx="1" presStyleCnt="5"/>
      <dgm:spPr/>
    </dgm:pt>
    <dgm:pt modelId="{899FF395-9AC5-4A46-B24F-1BF851A1EF5C}" type="pres">
      <dgm:prSet presAssocID="{6E3F4B04-352F-4322-A473-2DC69F5E12BA}" presName="horz1" presStyleCnt="0"/>
      <dgm:spPr/>
    </dgm:pt>
    <dgm:pt modelId="{3F5A67A7-D49B-9140-A7F8-1066C408D5F8}" type="pres">
      <dgm:prSet presAssocID="{6E3F4B04-352F-4322-A473-2DC69F5E12BA}" presName="tx1" presStyleLbl="revTx" presStyleIdx="1" presStyleCnt="5"/>
      <dgm:spPr/>
    </dgm:pt>
    <dgm:pt modelId="{1B8B6206-FA76-6E49-A8C5-07FC1575987E}" type="pres">
      <dgm:prSet presAssocID="{6E3F4B04-352F-4322-A473-2DC69F5E12BA}" presName="vert1" presStyleCnt="0"/>
      <dgm:spPr/>
    </dgm:pt>
    <dgm:pt modelId="{0DB2A700-6407-4E42-8EDD-665EE40CBA18}" type="pres">
      <dgm:prSet presAssocID="{1821768C-5365-4DED-B87E-CA3804402D3F}" presName="thickLine" presStyleLbl="alignNode1" presStyleIdx="2" presStyleCnt="5"/>
      <dgm:spPr/>
    </dgm:pt>
    <dgm:pt modelId="{216AC6E9-EABE-7B43-BB51-D3A7EFA6FB30}" type="pres">
      <dgm:prSet presAssocID="{1821768C-5365-4DED-B87E-CA3804402D3F}" presName="horz1" presStyleCnt="0"/>
      <dgm:spPr/>
    </dgm:pt>
    <dgm:pt modelId="{68A60F81-0C92-4446-8DBE-A5C503AAAA54}" type="pres">
      <dgm:prSet presAssocID="{1821768C-5365-4DED-B87E-CA3804402D3F}" presName="tx1" presStyleLbl="revTx" presStyleIdx="2" presStyleCnt="5"/>
      <dgm:spPr/>
    </dgm:pt>
    <dgm:pt modelId="{7B9579D6-7AEF-F948-BE00-67AD6515FFFC}" type="pres">
      <dgm:prSet presAssocID="{1821768C-5365-4DED-B87E-CA3804402D3F}" presName="vert1" presStyleCnt="0"/>
      <dgm:spPr/>
    </dgm:pt>
    <dgm:pt modelId="{FE72D6B1-1B44-D840-8117-39A8EEC92441}" type="pres">
      <dgm:prSet presAssocID="{C5B0094E-4806-47EF-A242-5EFAAD5149DD}" presName="thickLine" presStyleLbl="alignNode1" presStyleIdx="3" presStyleCnt="5"/>
      <dgm:spPr/>
    </dgm:pt>
    <dgm:pt modelId="{88069F65-94FB-B846-9A05-F5F3E282F633}" type="pres">
      <dgm:prSet presAssocID="{C5B0094E-4806-47EF-A242-5EFAAD5149DD}" presName="horz1" presStyleCnt="0"/>
      <dgm:spPr/>
    </dgm:pt>
    <dgm:pt modelId="{92426948-8271-1C46-8371-36188CD8BFD2}" type="pres">
      <dgm:prSet presAssocID="{C5B0094E-4806-47EF-A242-5EFAAD5149DD}" presName="tx1" presStyleLbl="revTx" presStyleIdx="3" presStyleCnt="5"/>
      <dgm:spPr/>
    </dgm:pt>
    <dgm:pt modelId="{EA2C6942-619D-6C45-9714-405C9D6232AD}" type="pres">
      <dgm:prSet presAssocID="{C5B0094E-4806-47EF-A242-5EFAAD5149DD}" presName="vert1" presStyleCnt="0"/>
      <dgm:spPr/>
    </dgm:pt>
    <dgm:pt modelId="{36C27DBD-DE87-0840-975F-00412DA429CC}" type="pres">
      <dgm:prSet presAssocID="{A96CA469-FF4B-4974-A6B1-B6F9E1FC242D}" presName="thickLine" presStyleLbl="alignNode1" presStyleIdx="4" presStyleCnt="5"/>
      <dgm:spPr/>
    </dgm:pt>
    <dgm:pt modelId="{78EBA1AF-6EFA-D94A-92C1-4F343E795A4D}" type="pres">
      <dgm:prSet presAssocID="{A96CA469-FF4B-4974-A6B1-B6F9E1FC242D}" presName="horz1" presStyleCnt="0"/>
      <dgm:spPr/>
    </dgm:pt>
    <dgm:pt modelId="{5AAB449A-8BB0-0C40-BBC6-7EB68F6E8049}" type="pres">
      <dgm:prSet presAssocID="{A96CA469-FF4B-4974-A6B1-B6F9E1FC242D}" presName="tx1" presStyleLbl="revTx" presStyleIdx="4" presStyleCnt="5"/>
      <dgm:spPr/>
    </dgm:pt>
    <dgm:pt modelId="{1F388A8F-133B-BC47-A891-0CD908A1B8E5}" type="pres">
      <dgm:prSet presAssocID="{A96CA469-FF4B-4974-A6B1-B6F9E1FC242D}" presName="vert1" presStyleCnt="0"/>
      <dgm:spPr/>
    </dgm:pt>
  </dgm:ptLst>
  <dgm:cxnLst>
    <dgm:cxn modelId="{8995C807-F17D-6C4B-84D6-18695E961E50}" type="presOf" srcId="{2AAE5EC3-DB1D-4F9C-AE93-15CB0AB8A151}" destId="{F8E1BFDF-9F3B-0041-9430-925FE2164EC6}" srcOrd="0" destOrd="0" presId="urn:microsoft.com/office/officeart/2008/layout/LinedList"/>
    <dgm:cxn modelId="{8C9DD610-7B71-5847-BFCE-8BC972DDFD86}" type="presOf" srcId="{6E3F4B04-352F-4322-A473-2DC69F5E12BA}" destId="{3F5A67A7-D49B-9140-A7F8-1066C408D5F8}" srcOrd="0" destOrd="0" presId="urn:microsoft.com/office/officeart/2008/layout/LinedList"/>
    <dgm:cxn modelId="{AA637F22-E02A-4ECB-906C-E7C886A0E0DE}" srcId="{F8E2B5B8-CA15-4757-BD7D-3C703E4BC3BA}" destId="{A96CA469-FF4B-4974-A6B1-B6F9E1FC242D}" srcOrd="4" destOrd="0" parTransId="{3121909A-C36B-440A-8331-60AD15539475}" sibTransId="{1B568A9F-9B01-4503-B2D3-DED1D639287B}"/>
    <dgm:cxn modelId="{32727838-4831-8047-98E9-481D2451DC19}" type="presOf" srcId="{1821768C-5365-4DED-B87E-CA3804402D3F}" destId="{68A60F81-0C92-4446-8DBE-A5C503AAAA54}" srcOrd="0" destOrd="0" presId="urn:microsoft.com/office/officeart/2008/layout/LinedList"/>
    <dgm:cxn modelId="{F966E25B-1567-4EC0-A7F6-119259343067}" srcId="{F8E2B5B8-CA15-4757-BD7D-3C703E4BC3BA}" destId="{1821768C-5365-4DED-B87E-CA3804402D3F}" srcOrd="2" destOrd="0" parTransId="{0F759218-66DD-4B5A-9957-A0FA1968D43D}" sibTransId="{F79D7A0F-B4A3-417A-AC27-9FB028482600}"/>
    <dgm:cxn modelId="{D05E695E-7119-CD49-9BB5-AE6D8C384C7A}" type="presOf" srcId="{C5B0094E-4806-47EF-A242-5EFAAD5149DD}" destId="{92426948-8271-1C46-8371-36188CD8BFD2}" srcOrd="0" destOrd="0" presId="urn:microsoft.com/office/officeart/2008/layout/LinedList"/>
    <dgm:cxn modelId="{2F0FC47B-D510-4682-B0D7-1671DC8C7987}" srcId="{F8E2B5B8-CA15-4757-BD7D-3C703E4BC3BA}" destId="{6E3F4B04-352F-4322-A473-2DC69F5E12BA}" srcOrd="1" destOrd="0" parTransId="{5C648844-44BA-4FDC-8F38-C8093C751748}" sibTransId="{6D6D1F9A-1CB0-46DC-82C6-897C6804F791}"/>
    <dgm:cxn modelId="{4C0334C0-8117-6A44-B70A-BE147BEEA5E6}" type="presOf" srcId="{F8E2B5B8-CA15-4757-BD7D-3C703E4BC3BA}" destId="{089BD0F2-2BF4-D049-BCA2-6A3D91B43A07}" srcOrd="0" destOrd="0" presId="urn:microsoft.com/office/officeart/2008/layout/LinedList"/>
    <dgm:cxn modelId="{92FFBFC5-E30F-481E-A22B-3F905402866C}" srcId="{F8E2B5B8-CA15-4757-BD7D-3C703E4BC3BA}" destId="{2AAE5EC3-DB1D-4F9C-AE93-15CB0AB8A151}" srcOrd="0" destOrd="0" parTransId="{7E10AEF7-F7AF-4DEC-A917-2B36900234E0}" sibTransId="{3C34C74F-4F88-4239-9F38-08EE9B13779E}"/>
    <dgm:cxn modelId="{6C6FE0CB-2A76-B047-9BB5-F15A6B98A253}" type="presOf" srcId="{A96CA469-FF4B-4974-A6B1-B6F9E1FC242D}" destId="{5AAB449A-8BB0-0C40-BBC6-7EB68F6E8049}" srcOrd="0" destOrd="0" presId="urn:microsoft.com/office/officeart/2008/layout/LinedList"/>
    <dgm:cxn modelId="{34E41BDB-2B38-4D20-96BB-6C1003B85698}" srcId="{F8E2B5B8-CA15-4757-BD7D-3C703E4BC3BA}" destId="{C5B0094E-4806-47EF-A242-5EFAAD5149DD}" srcOrd="3" destOrd="0" parTransId="{459FD159-A535-4F3E-AD59-919F3A3509EC}" sibTransId="{D360F96E-2A6B-4BDC-A9F7-2406DE4A23B5}"/>
    <dgm:cxn modelId="{7481B680-4882-C241-A8E2-C439C571BACA}" type="presParOf" srcId="{089BD0F2-2BF4-D049-BCA2-6A3D91B43A07}" destId="{2DA5D27B-AC8A-FD46-B34E-8130CD6AF6E6}" srcOrd="0" destOrd="0" presId="urn:microsoft.com/office/officeart/2008/layout/LinedList"/>
    <dgm:cxn modelId="{F5FC9393-A44F-1E46-A578-F27706B12ECC}" type="presParOf" srcId="{089BD0F2-2BF4-D049-BCA2-6A3D91B43A07}" destId="{43C1E8F1-4305-F042-895D-6ECD4F2CCC5B}" srcOrd="1" destOrd="0" presId="urn:microsoft.com/office/officeart/2008/layout/LinedList"/>
    <dgm:cxn modelId="{EFBEBAA5-AB7A-C248-BF37-7A28349DFCA1}" type="presParOf" srcId="{43C1E8F1-4305-F042-895D-6ECD4F2CCC5B}" destId="{F8E1BFDF-9F3B-0041-9430-925FE2164EC6}" srcOrd="0" destOrd="0" presId="urn:microsoft.com/office/officeart/2008/layout/LinedList"/>
    <dgm:cxn modelId="{A7DCF159-B658-0F48-9356-3EBE799C4829}" type="presParOf" srcId="{43C1E8F1-4305-F042-895D-6ECD4F2CCC5B}" destId="{0DE985E3-F352-154A-99D7-92C395539030}" srcOrd="1" destOrd="0" presId="urn:microsoft.com/office/officeart/2008/layout/LinedList"/>
    <dgm:cxn modelId="{55554C85-6CFA-9A41-BAEF-86511D4FB8F9}" type="presParOf" srcId="{089BD0F2-2BF4-D049-BCA2-6A3D91B43A07}" destId="{AF579929-9F23-5D47-94D0-0A3F59DBE3D9}" srcOrd="2" destOrd="0" presId="urn:microsoft.com/office/officeart/2008/layout/LinedList"/>
    <dgm:cxn modelId="{7297ED23-5E35-9A4D-AA47-75377497C19F}" type="presParOf" srcId="{089BD0F2-2BF4-D049-BCA2-6A3D91B43A07}" destId="{899FF395-9AC5-4A46-B24F-1BF851A1EF5C}" srcOrd="3" destOrd="0" presId="urn:microsoft.com/office/officeart/2008/layout/LinedList"/>
    <dgm:cxn modelId="{9FAB3FAC-F043-B744-98BF-EBB971C54829}" type="presParOf" srcId="{899FF395-9AC5-4A46-B24F-1BF851A1EF5C}" destId="{3F5A67A7-D49B-9140-A7F8-1066C408D5F8}" srcOrd="0" destOrd="0" presId="urn:microsoft.com/office/officeart/2008/layout/LinedList"/>
    <dgm:cxn modelId="{5DA21417-7C9C-B641-B83D-C9369BE0BCE3}" type="presParOf" srcId="{899FF395-9AC5-4A46-B24F-1BF851A1EF5C}" destId="{1B8B6206-FA76-6E49-A8C5-07FC1575987E}" srcOrd="1" destOrd="0" presId="urn:microsoft.com/office/officeart/2008/layout/LinedList"/>
    <dgm:cxn modelId="{6AE91F94-AA87-DA4C-AA57-F8DA39702CBE}" type="presParOf" srcId="{089BD0F2-2BF4-D049-BCA2-6A3D91B43A07}" destId="{0DB2A700-6407-4E42-8EDD-665EE40CBA18}" srcOrd="4" destOrd="0" presId="urn:microsoft.com/office/officeart/2008/layout/LinedList"/>
    <dgm:cxn modelId="{812C88BC-D5CE-4E4F-86A9-E8646120504F}" type="presParOf" srcId="{089BD0F2-2BF4-D049-BCA2-6A3D91B43A07}" destId="{216AC6E9-EABE-7B43-BB51-D3A7EFA6FB30}" srcOrd="5" destOrd="0" presId="urn:microsoft.com/office/officeart/2008/layout/LinedList"/>
    <dgm:cxn modelId="{3A87EDFE-76C5-0E4A-8734-FC738A12823E}" type="presParOf" srcId="{216AC6E9-EABE-7B43-BB51-D3A7EFA6FB30}" destId="{68A60F81-0C92-4446-8DBE-A5C503AAAA54}" srcOrd="0" destOrd="0" presId="urn:microsoft.com/office/officeart/2008/layout/LinedList"/>
    <dgm:cxn modelId="{31C061CA-807E-804A-BFE1-D7DE9851A17F}" type="presParOf" srcId="{216AC6E9-EABE-7B43-BB51-D3A7EFA6FB30}" destId="{7B9579D6-7AEF-F948-BE00-67AD6515FFFC}" srcOrd="1" destOrd="0" presId="urn:microsoft.com/office/officeart/2008/layout/LinedList"/>
    <dgm:cxn modelId="{DDE6F4AA-855C-AA4A-A8A7-F705542B882A}" type="presParOf" srcId="{089BD0F2-2BF4-D049-BCA2-6A3D91B43A07}" destId="{FE72D6B1-1B44-D840-8117-39A8EEC92441}" srcOrd="6" destOrd="0" presId="urn:microsoft.com/office/officeart/2008/layout/LinedList"/>
    <dgm:cxn modelId="{C2C5FA55-C062-A249-80C6-7EAC3910A04D}" type="presParOf" srcId="{089BD0F2-2BF4-D049-BCA2-6A3D91B43A07}" destId="{88069F65-94FB-B846-9A05-F5F3E282F633}" srcOrd="7" destOrd="0" presId="urn:microsoft.com/office/officeart/2008/layout/LinedList"/>
    <dgm:cxn modelId="{D824B8A3-58C0-6A44-86B8-D4AAFF778A7A}" type="presParOf" srcId="{88069F65-94FB-B846-9A05-F5F3E282F633}" destId="{92426948-8271-1C46-8371-36188CD8BFD2}" srcOrd="0" destOrd="0" presId="urn:microsoft.com/office/officeart/2008/layout/LinedList"/>
    <dgm:cxn modelId="{057909DE-E5F9-3E4D-BD17-01601488B85C}" type="presParOf" srcId="{88069F65-94FB-B846-9A05-F5F3E282F633}" destId="{EA2C6942-619D-6C45-9714-405C9D6232AD}" srcOrd="1" destOrd="0" presId="urn:microsoft.com/office/officeart/2008/layout/LinedList"/>
    <dgm:cxn modelId="{EEDC1FD9-722E-8142-BF77-54B6AF8254B2}" type="presParOf" srcId="{089BD0F2-2BF4-D049-BCA2-6A3D91B43A07}" destId="{36C27DBD-DE87-0840-975F-00412DA429CC}" srcOrd="8" destOrd="0" presId="urn:microsoft.com/office/officeart/2008/layout/LinedList"/>
    <dgm:cxn modelId="{8451FA05-8B14-F141-95B2-3C5F1A9C863E}" type="presParOf" srcId="{089BD0F2-2BF4-D049-BCA2-6A3D91B43A07}" destId="{78EBA1AF-6EFA-D94A-92C1-4F343E795A4D}" srcOrd="9" destOrd="0" presId="urn:microsoft.com/office/officeart/2008/layout/LinedList"/>
    <dgm:cxn modelId="{14BF01F5-BFF9-A04C-A505-0D3ABF4B0442}" type="presParOf" srcId="{78EBA1AF-6EFA-D94A-92C1-4F343E795A4D}" destId="{5AAB449A-8BB0-0C40-BBC6-7EB68F6E8049}" srcOrd="0" destOrd="0" presId="urn:microsoft.com/office/officeart/2008/layout/LinedList"/>
    <dgm:cxn modelId="{CAF0156F-3E0B-364A-9745-66F6CCBE0ED3}" type="presParOf" srcId="{78EBA1AF-6EFA-D94A-92C1-4F343E795A4D}" destId="{1F388A8F-133B-BC47-A891-0CD908A1B8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E32B1A-6BC3-4B16-BA8F-06CBD0F09866}">
      <dsp:nvSpPr>
        <dsp:cNvPr id="0" name=""/>
        <dsp:cNvSpPr/>
      </dsp:nvSpPr>
      <dsp:spPr>
        <a:xfrm>
          <a:off x="0" y="67995"/>
          <a:ext cx="6245265" cy="441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B430B5-E1D8-4EAF-9F84-8DCA51911FBF}">
      <dsp:nvSpPr>
        <dsp:cNvPr id="0" name=""/>
        <dsp:cNvSpPr/>
      </dsp:nvSpPr>
      <dsp:spPr>
        <a:xfrm>
          <a:off x="133447" y="345116"/>
          <a:ext cx="242869" cy="242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B9CB0-C8C7-476C-A28B-6BE1A6E5592A}">
      <dsp:nvSpPr>
        <dsp:cNvPr id="0" name=""/>
        <dsp:cNvSpPr/>
      </dsp:nvSpPr>
      <dsp:spPr>
        <a:xfrm>
          <a:off x="509764" y="245857"/>
          <a:ext cx="5613805" cy="661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032" tIns="70032" rIns="70032" bIns="700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Why- To educate and inform young people of global issues and the in direct impact it has on their present lives as well as futures.</a:t>
          </a:r>
        </a:p>
      </dsp:txBody>
      <dsp:txXfrm>
        <a:off x="509764" y="245857"/>
        <a:ext cx="5613805" cy="661723"/>
      </dsp:txXfrm>
    </dsp:sp>
    <dsp:sp modelId="{230F69B6-909E-4F9B-B563-BC945C54B374}">
      <dsp:nvSpPr>
        <dsp:cNvPr id="0" name=""/>
        <dsp:cNvSpPr/>
      </dsp:nvSpPr>
      <dsp:spPr>
        <a:xfrm>
          <a:off x="0" y="963285"/>
          <a:ext cx="6245265" cy="441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A259E-96EE-4071-B325-BDBF697BA072}">
      <dsp:nvSpPr>
        <dsp:cNvPr id="0" name=""/>
        <dsp:cNvSpPr/>
      </dsp:nvSpPr>
      <dsp:spPr>
        <a:xfrm>
          <a:off x="133447" y="1172270"/>
          <a:ext cx="242869" cy="242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B6F07-10D6-436C-B72E-F3E245802F0F}">
      <dsp:nvSpPr>
        <dsp:cNvPr id="0" name=""/>
        <dsp:cNvSpPr/>
      </dsp:nvSpPr>
      <dsp:spPr>
        <a:xfrm>
          <a:off x="509764" y="1073012"/>
          <a:ext cx="5613805" cy="661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032" tIns="70032" rIns="70032" bIns="700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What- Geographical political issues – political Instability and conflict.  The effects it has globally.</a:t>
          </a:r>
        </a:p>
      </dsp:txBody>
      <dsp:txXfrm>
        <a:off x="509764" y="1073012"/>
        <a:ext cx="5613805" cy="661723"/>
      </dsp:txXfrm>
    </dsp:sp>
    <dsp:sp modelId="{0E9B25DF-336A-4AEF-8A45-C35BFDE53FBA}">
      <dsp:nvSpPr>
        <dsp:cNvPr id="0" name=""/>
        <dsp:cNvSpPr/>
      </dsp:nvSpPr>
      <dsp:spPr>
        <a:xfrm>
          <a:off x="0" y="1900166"/>
          <a:ext cx="6245265" cy="441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7D03B-6D46-4AFB-BD31-BAEB4EDDC60F}">
      <dsp:nvSpPr>
        <dsp:cNvPr id="0" name=""/>
        <dsp:cNvSpPr/>
      </dsp:nvSpPr>
      <dsp:spPr>
        <a:xfrm>
          <a:off x="133447" y="1999425"/>
          <a:ext cx="242869" cy="242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A64C3-8E0E-49C6-9B69-B76D13BCE12D}">
      <dsp:nvSpPr>
        <dsp:cNvPr id="0" name=""/>
        <dsp:cNvSpPr/>
      </dsp:nvSpPr>
      <dsp:spPr>
        <a:xfrm>
          <a:off x="509764" y="1900166"/>
          <a:ext cx="5613805" cy="661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032" tIns="70032" rIns="70032" bIns="700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Global Organisation ESDGC advocating a Global citizenship, Human rights , Sustainability and social justice.</a:t>
          </a:r>
        </a:p>
      </dsp:txBody>
      <dsp:txXfrm>
        <a:off x="509764" y="1900166"/>
        <a:ext cx="5613805" cy="661723"/>
      </dsp:txXfrm>
    </dsp:sp>
    <dsp:sp modelId="{55E98DEF-7244-483E-9863-63415BBD72FB}">
      <dsp:nvSpPr>
        <dsp:cNvPr id="0" name=""/>
        <dsp:cNvSpPr/>
      </dsp:nvSpPr>
      <dsp:spPr>
        <a:xfrm>
          <a:off x="0" y="2727321"/>
          <a:ext cx="6245265" cy="9618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E49919-636F-44F7-A5A5-33444026D178}">
      <dsp:nvSpPr>
        <dsp:cNvPr id="0" name=""/>
        <dsp:cNvSpPr/>
      </dsp:nvSpPr>
      <dsp:spPr>
        <a:xfrm>
          <a:off x="133447" y="3086934"/>
          <a:ext cx="242869" cy="242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AA381-FD8B-49C9-83A5-373794E7A056}">
      <dsp:nvSpPr>
        <dsp:cNvPr id="0" name=""/>
        <dsp:cNvSpPr/>
      </dsp:nvSpPr>
      <dsp:spPr>
        <a:xfrm>
          <a:off x="509764" y="2987676"/>
          <a:ext cx="5613805" cy="661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032" tIns="70032" rIns="70032" bIns="700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How- To empower young people to have a voice, fostering  values and beliefs through educating and empowering young people with knowledge through experiential learning methods and active participation.</a:t>
          </a:r>
        </a:p>
      </dsp:txBody>
      <dsp:txXfrm>
        <a:off x="509764" y="2987676"/>
        <a:ext cx="5613805" cy="661723"/>
      </dsp:txXfrm>
    </dsp:sp>
    <dsp:sp modelId="{2D3C5B63-39BC-42E4-B74A-B1BE71FB10DF}">
      <dsp:nvSpPr>
        <dsp:cNvPr id="0" name=""/>
        <dsp:cNvSpPr/>
      </dsp:nvSpPr>
      <dsp:spPr>
        <a:xfrm>
          <a:off x="0" y="3854611"/>
          <a:ext cx="6245265" cy="441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A85E5-91CA-482C-95E3-C75217A095D3}">
      <dsp:nvSpPr>
        <dsp:cNvPr id="0" name=""/>
        <dsp:cNvSpPr/>
      </dsp:nvSpPr>
      <dsp:spPr>
        <a:xfrm>
          <a:off x="133447" y="3953869"/>
          <a:ext cx="242869" cy="2426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D503A-38F5-40E6-AA0F-1A854101FB83}">
      <dsp:nvSpPr>
        <dsp:cNvPr id="0" name=""/>
        <dsp:cNvSpPr/>
      </dsp:nvSpPr>
      <dsp:spPr>
        <a:xfrm>
          <a:off x="509764" y="3854611"/>
          <a:ext cx="5613805" cy="661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032" tIns="70032" rIns="70032" bIns="700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Interactive PowerPoint- Quiz-Debate-Reflective Evaluation.</a:t>
          </a:r>
        </a:p>
      </dsp:txBody>
      <dsp:txXfrm>
        <a:off x="509764" y="3854611"/>
        <a:ext cx="5613805" cy="661723"/>
      </dsp:txXfrm>
    </dsp:sp>
    <dsp:sp modelId="{D351A3A0-0DBE-4416-B451-8DAEC204CD1B}">
      <dsp:nvSpPr>
        <dsp:cNvPr id="0" name=""/>
        <dsp:cNvSpPr/>
      </dsp:nvSpPr>
      <dsp:spPr>
        <a:xfrm>
          <a:off x="0" y="4681765"/>
          <a:ext cx="6245265" cy="441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0D17A-FD31-493F-99B3-3CB0704696F4}">
      <dsp:nvSpPr>
        <dsp:cNvPr id="0" name=""/>
        <dsp:cNvSpPr/>
      </dsp:nvSpPr>
      <dsp:spPr>
        <a:xfrm>
          <a:off x="133447" y="4781024"/>
          <a:ext cx="242869" cy="24263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96B56-18CE-415F-AE97-844B713A65F1}">
      <dsp:nvSpPr>
        <dsp:cNvPr id="0" name=""/>
        <dsp:cNvSpPr/>
      </dsp:nvSpPr>
      <dsp:spPr>
        <a:xfrm>
          <a:off x="509764" y="4681765"/>
          <a:ext cx="5613805" cy="661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032" tIns="70032" rIns="70032" bIns="700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30minute seminar. </a:t>
          </a:r>
        </a:p>
      </dsp:txBody>
      <dsp:txXfrm>
        <a:off x="509764" y="4681765"/>
        <a:ext cx="5613805" cy="6617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37E061-16E7-6546-9192-9C66F71D7F62}">
      <dsp:nvSpPr>
        <dsp:cNvPr id="0" name=""/>
        <dsp:cNvSpPr/>
      </dsp:nvSpPr>
      <dsp:spPr>
        <a:xfrm>
          <a:off x="7124" y="1621778"/>
          <a:ext cx="1582080" cy="9492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u="sng" kern="1200"/>
            <a:t>THE FIVE PILLARS OF YOUTH WORK.</a:t>
          </a:r>
          <a:endParaRPr lang="en-US" sz="1500" kern="1200"/>
        </a:p>
      </dsp:txBody>
      <dsp:txXfrm>
        <a:off x="7124" y="1621778"/>
        <a:ext cx="1582080" cy="949248"/>
      </dsp:txXfrm>
    </dsp:sp>
    <dsp:sp modelId="{EC7F2DC6-8CEF-4146-8F1C-21B63CDDC6BA}">
      <dsp:nvSpPr>
        <dsp:cNvPr id="0" name=""/>
        <dsp:cNvSpPr/>
      </dsp:nvSpPr>
      <dsp:spPr>
        <a:xfrm>
          <a:off x="1612658" y="1974902"/>
          <a:ext cx="237312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644361"/>
            <a:satOff val="-1849"/>
            <a:lumOff val="-2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37283-97BE-594D-A791-400A8537A549}">
      <dsp:nvSpPr>
        <dsp:cNvPr id="0" name=""/>
        <dsp:cNvSpPr/>
      </dsp:nvSpPr>
      <dsp:spPr>
        <a:xfrm>
          <a:off x="1873424" y="1621778"/>
          <a:ext cx="1582080" cy="949248"/>
        </a:xfrm>
        <a:prstGeom prst="rect">
          <a:avLst/>
        </a:prstGeom>
        <a:solidFill>
          <a:schemeClr val="accent2">
            <a:hueOff val="1288722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INCLUSIVE</a:t>
          </a:r>
        </a:p>
      </dsp:txBody>
      <dsp:txXfrm>
        <a:off x="1873424" y="1621778"/>
        <a:ext cx="1582080" cy="949248"/>
      </dsp:txXfrm>
    </dsp:sp>
    <dsp:sp modelId="{E916C69D-F7D4-9C43-8B9F-7DA21157DE46}">
      <dsp:nvSpPr>
        <dsp:cNvPr id="0" name=""/>
        <dsp:cNvSpPr/>
      </dsp:nvSpPr>
      <dsp:spPr>
        <a:xfrm>
          <a:off x="3478958" y="1974902"/>
          <a:ext cx="237312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1933084"/>
            <a:satOff val="-5548"/>
            <a:lumOff val="-8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5B11D3-F7F7-9148-86B6-84A2A982C491}">
      <dsp:nvSpPr>
        <dsp:cNvPr id="0" name=""/>
        <dsp:cNvSpPr/>
      </dsp:nvSpPr>
      <dsp:spPr>
        <a:xfrm>
          <a:off x="3739724" y="1621778"/>
          <a:ext cx="1582080" cy="94924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EMPOWERING</a:t>
          </a:r>
        </a:p>
      </dsp:txBody>
      <dsp:txXfrm>
        <a:off x="3739724" y="1621778"/>
        <a:ext cx="1582080" cy="949248"/>
      </dsp:txXfrm>
    </dsp:sp>
    <dsp:sp modelId="{560B9DE9-57F8-424C-9874-B3916273F763}">
      <dsp:nvSpPr>
        <dsp:cNvPr id="0" name=""/>
        <dsp:cNvSpPr/>
      </dsp:nvSpPr>
      <dsp:spPr>
        <a:xfrm>
          <a:off x="5345258" y="1974902"/>
          <a:ext cx="237312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E0412-E148-EB4E-BC3A-7DA34FCFA355}">
      <dsp:nvSpPr>
        <dsp:cNvPr id="0" name=""/>
        <dsp:cNvSpPr/>
      </dsp:nvSpPr>
      <dsp:spPr>
        <a:xfrm>
          <a:off x="5606024" y="1621778"/>
          <a:ext cx="1582080" cy="949248"/>
        </a:xfrm>
        <a:prstGeom prst="rect">
          <a:avLst/>
        </a:prstGeom>
        <a:solidFill>
          <a:schemeClr val="accent2">
            <a:hueOff val="3866168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EDUCATIVE</a:t>
          </a:r>
        </a:p>
      </dsp:txBody>
      <dsp:txXfrm>
        <a:off x="5606024" y="1621778"/>
        <a:ext cx="1582080" cy="949248"/>
      </dsp:txXfrm>
    </dsp:sp>
    <dsp:sp modelId="{C6F39326-4337-2542-8D26-53198E099B96}">
      <dsp:nvSpPr>
        <dsp:cNvPr id="0" name=""/>
        <dsp:cNvSpPr/>
      </dsp:nvSpPr>
      <dsp:spPr>
        <a:xfrm>
          <a:off x="7211558" y="1974902"/>
          <a:ext cx="237312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4510529"/>
            <a:satOff val="-12945"/>
            <a:lumOff val="-207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A5DB2-5870-A04F-9473-5576A8E72B58}">
      <dsp:nvSpPr>
        <dsp:cNvPr id="0" name=""/>
        <dsp:cNvSpPr/>
      </dsp:nvSpPr>
      <dsp:spPr>
        <a:xfrm>
          <a:off x="7472324" y="1621778"/>
          <a:ext cx="1582080" cy="949248"/>
        </a:xfrm>
        <a:prstGeom prst="rect">
          <a:avLst/>
        </a:prstGeom>
        <a:solidFill>
          <a:schemeClr val="accent2">
            <a:hueOff val="5154890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PARTICAPATIVE</a:t>
          </a:r>
        </a:p>
      </dsp:txBody>
      <dsp:txXfrm>
        <a:off x="7472324" y="1621778"/>
        <a:ext cx="1582080" cy="949248"/>
      </dsp:txXfrm>
    </dsp:sp>
    <dsp:sp modelId="{CD540958-32BC-A54C-AD31-0551A00276CA}">
      <dsp:nvSpPr>
        <dsp:cNvPr id="0" name=""/>
        <dsp:cNvSpPr/>
      </dsp:nvSpPr>
      <dsp:spPr>
        <a:xfrm>
          <a:off x="9077858" y="1974902"/>
          <a:ext cx="237312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5799251"/>
            <a:satOff val="-16644"/>
            <a:lumOff val="-2664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80395-714F-914F-8F3A-B9FCA07A7D2B}">
      <dsp:nvSpPr>
        <dsp:cNvPr id="0" name=""/>
        <dsp:cNvSpPr/>
      </dsp:nvSpPr>
      <dsp:spPr>
        <a:xfrm>
          <a:off x="9338624" y="1621778"/>
          <a:ext cx="1582080" cy="949248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EXPRESSIVE</a:t>
          </a:r>
        </a:p>
      </dsp:txBody>
      <dsp:txXfrm>
        <a:off x="9338624" y="1621778"/>
        <a:ext cx="1582080" cy="9492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1F3332-5357-5A40-8757-529C46204073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C0FD6-69D5-4146-97D0-202EA1EA895D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• POWER. </a:t>
          </a:r>
        </a:p>
      </dsp:txBody>
      <dsp:txXfrm>
        <a:off x="0" y="675"/>
        <a:ext cx="6900512" cy="1106957"/>
      </dsp:txXfrm>
    </dsp:sp>
    <dsp:sp modelId="{E20CD742-F65F-9244-837E-3715447E1418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3A2B1-6620-FA47-8E97-ACAD6978DDF1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 dirty="0"/>
            <a:t>• POLITICS.</a:t>
          </a:r>
        </a:p>
      </dsp:txBody>
      <dsp:txXfrm>
        <a:off x="0" y="1107633"/>
        <a:ext cx="6900512" cy="1106957"/>
      </dsp:txXfrm>
    </dsp:sp>
    <dsp:sp modelId="{15402C5A-8D8B-C246-B127-443B4651214D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FF70A-D438-024D-B757-05826A5FBC4C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• MONEY.</a:t>
          </a:r>
        </a:p>
      </dsp:txBody>
      <dsp:txXfrm>
        <a:off x="0" y="2214591"/>
        <a:ext cx="6900512" cy="1106957"/>
      </dsp:txXfrm>
    </dsp:sp>
    <dsp:sp modelId="{76B8303D-6411-1546-9E4C-AD278C345DA2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4832709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09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06A86-0C5A-D74B-916E-D341CFF2B171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• AUTHORITY.</a:t>
          </a:r>
        </a:p>
      </dsp:txBody>
      <dsp:txXfrm>
        <a:off x="0" y="3321549"/>
        <a:ext cx="6900512" cy="1106957"/>
      </dsp:txXfrm>
    </dsp:sp>
    <dsp:sp modelId="{A831E52C-FAF7-D14C-B20F-6FD6AA81B04A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8AD83-A428-8A45-8DDA-F7288E1230C0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• PUBLIC INFLUENCE.</a:t>
          </a:r>
        </a:p>
      </dsp:txBody>
      <dsp:txXfrm>
        <a:off x="0" y="4428507"/>
        <a:ext cx="6900512" cy="11069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F9EDD-D226-664A-8D16-8E254517A5D4}">
      <dsp:nvSpPr>
        <dsp:cNvPr id="0" name=""/>
        <dsp:cNvSpPr/>
      </dsp:nvSpPr>
      <dsp:spPr>
        <a:xfrm>
          <a:off x="0" y="594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7DFA1-4D25-E24A-9732-80EDB03988CE}">
      <dsp:nvSpPr>
        <dsp:cNvPr id="0" name=""/>
        <dsp:cNvSpPr/>
      </dsp:nvSpPr>
      <dsp:spPr>
        <a:xfrm>
          <a:off x="0" y="594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Power- Global influence .</a:t>
          </a:r>
        </a:p>
      </dsp:txBody>
      <dsp:txXfrm>
        <a:off x="0" y="594"/>
        <a:ext cx="6172199" cy="974487"/>
      </dsp:txXfrm>
    </dsp:sp>
    <dsp:sp modelId="{3FDAC006-0683-E140-B5A5-B17E964DD8AF}">
      <dsp:nvSpPr>
        <dsp:cNvPr id="0" name=""/>
        <dsp:cNvSpPr/>
      </dsp:nvSpPr>
      <dsp:spPr>
        <a:xfrm>
          <a:off x="0" y="975081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B83FF-8451-D744-ABB6-E92F7A2276B6}">
      <dsp:nvSpPr>
        <dsp:cNvPr id="0" name=""/>
        <dsp:cNvSpPr/>
      </dsp:nvSpPr>
      <dsp:spPr>
        <a:xfrm>
          <a:off x="0" y="975081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Land – Boarders, Geography.</a:t>
          </a:r>
        </a:p>
      </dsp:txBody>
      <dsp:txXfrm>
        <a:off x="0" y="975081"/>
        <a:ext cx="6172199" cy="974487"/>
      </dsp:txXfrm>
    </dsp:sp>
    <dsp:sp modelId="{230B1435-70D5-B44D-8B90-AF7C0D958EE9}">
      <dsp:nvSpPr>
        <dsp:cNvPr id="0" name=""/>
        <dsp:cNvSpPr/>
      </dsp:nvSpPr>
      <dsp:spPr>
        <a:xfrm>
          <a:off x="0" y="1949568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10DD6-3D0C-B442-9C1D-A99553915E82}">
      <dsp:nvSpPr>
        <dsp:cNvPr id="0" name=""/>
        <dsp:cNvSpPr/>
      </dsp:nvSpPr>
      <dsp:spPr>
        <a:xfrm>
          <a:off x="0" y="1949568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Natural Resources.</a:t>
          </a:r>
        </a:p>
      </dsp:txBody>
      <dsp:txXfrm>
        <a:off x="0" y="1949568"/>
        <a:ext cx="6172199" cy="974487"/>
      </dsp:txXfrm>
    </dsp:sp>
    <dsp:sp modelId="{77F600B1-4812-6141-98BB-6F86512A0B5B}">
      <dsp:nvSpPr>
        <dsp:cNvPr id="0" name=""/>
        <dsp:cNvSpPr/>
      </dsp:nvSpPr>
      <dsp:spPr>
        <a:xfrm>
          <a:off x="0" y="2924056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BBA9E-3835-CE47-B6AB-60671A192FB3}">
      <dsp:nvSpPr>
        <dsp:cNvPr id="0" name=""/>
        <dsp:cNvSpPr/>
      </dsp:nvSpPr>
      <dsp:spPr>
        <a:xfrm>
          <a:off x="0" y="2924056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To dominate the Black sea ,            trading paths to Europe.</a:t>
          </a:r>
        </a:p>
      </dsp:txBody>
      <dsp:txXfrm>
        <a:off x="0" y="2924056"/>
        <a:ext cx="6172199" cy="974487"/>
      </dsp:txXfrm>
    </dsp:sp>
    <dsp:sp modelId="{19A93A6C-8975-624A-A7FE-3B806B2B33F9}">
      <dsp:nvSpPr>
        <dsp:cNvPr id="0" name=""/>
        <dsp:cNvSpPr/>
      </dsp:nvSpPr>
      <dsp:spPr>
        <a:xfrm>
          <a:off x="0" y="3898543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3A592-579F-6349-B1B8-6599A3A8D690}">
      <dsp:nvSpPr>
        <dsp:cNvPr id="0" name=""/>
        <dsp:cNvSpPr/>
      </dsp:nvSpPr>
      <dsp:spPr>
        <a:xfrm>
          <a:off x="0" y="3898543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•Russia demands Ukraine not to join NATO.</a:t>
          </a:r>
        </a:p>
      </dsp:txBody>
      <dsp:txXfrm>
        <a:off x="0" y="3898543"/>
        <a:ext cx="6172199" cy="9744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7E4D7-D0BA-E846-A421-4DA0F18DAE9D}">
      <dsp:nvSpPr>
        <dsp:cNvPr id="0" name=""/>
        <dsp:cNvSpPr/>
      </dsp:nvSpPr>
      <dsp:spPr>
        <a:xfrm>
          <a:off x="0" y="341384"/>
          <a:ext cx="5291663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2534C8B-FED6-B245-9D76-B93C5FAEFD57}">
      <dsp:nvSpPr>
        <dsp:cNvPr id="0" name=""/>
        <dsp:cNvSpPr/>
      </dsp:nvSpPr>
      <dsp:spPr>
        <a:xfrm>
          <a:off x="264583" y="105224"/>
          <a:ext cx="3704164" cy="4723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Think Critically.</a:t>
          </a:r>
        </a:p>
      </dsp:txBody>
      <dsp:txXfrm>
        <a:off x="287640" y="128281"/>
        <a:ext cx="3658050" cy="426206"/>
      </dsp:txXfrm>
    </dsp:sp>
    <dsp:sp modelId="{7F0508A5-6BDB-584D-BE80-67249B8F92BB}">
      <dsp:nvSpPr>
        <dsp:cNvPr id="0" name=""/>
        <dsp:cNvSpPr/>
      </dsp:nvSpPr>
      <dsp:spPr>
        <a:xfrm>
          <a:off x="0" y="1067144"/>
          <a:ext cx="5291663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B381501-EDF3-B143-B609-7D662D71623C}">
      <dsp:nvSpPr>
        <dsp:cNvPr id="0" name=""/>
        <dsp:cNvSpPr/>
      </dsp:nvSpPr>
      <dsp:spPr>
        <a:xfrm>
          <a:off x="264583" y="830984"/>
          <a:ext cx="3704164" cy="47232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Have an opinion/ A voice.</a:t>
          </a:r>
        </a:p>
      </dsp:txBody>
      <dsp:txXfrm>
        <a:off x="287640" y="854041"/>
        <a:ext cx="3658050" cy="426206"/>
      </dsp:txXfrm>
    </dsp:sp>
    <dsp:sp modelId="{45A1DC26-BC71-5A41-99AC-DCD205BEA82D}">
      <dsp:nvSpPr>
        <dsp:cNvPr id="0" name=""/>
        <dsp:cNvSpPr/>
      </dsp:nvSpPr>
      <dsp:spPr>
        <a:xfrm>
          <a:off x="0" y="1792904"/>
          <a:ext cx="5291663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A8F093F-31DC-F540-97D0-37110199278B}">
      <dsp:nvSpPr>
        <dsp:cNvPr id="0" name=""/>
        <dsp:cNvSpPr/>
      </dsp:nvSpPr>
      <dsp:spPr>
        <a:xfrm>
          <a:off x="264583" y="1556744"/>
          <a:ext cx="3704164" cy="472320"/>
        </a:xfrm>
        <a:prstGeom prst="roundRect">
          <a:avLst/>
        </a:prstGeom>
        <a:gradFill rotWithShape="0">
          <a:gsLst>
            <a:gs pos="0">
              <a:schemeClr val="accent2">
                <a:hueOff val="3221806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6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6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Mindful of others.</a:t>
          </a:r>
        </a:p>
      </dsp:txBody>
      <dsp:txXfrm>
        <a:off x="287640" y="1579801"/>
        <a:ext cx="3658050" cy="426206"/>
      </dsp:txXfrm>
    </dsp:sp>
    <dsp:sp modelId="{35F78DA7-57F5-074C-9E5D-2B53A9D40E5A}">
      <dsp:nvSpPr>
        <dsp:cNvPr id="0" name=""/>
        <dsp:cNvSpPr/>
      </dsp:nvSpPr>
      <dsp:spPr>
        <a:xfrm>
          <a:off x="0" y="2518664"/>
          <a:ext cx="5291663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4832709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46ECBCB-EA05-DD48-87EB-0D362E0643A6}">
      <dsp:nvSpPr>
        <dsp:cNvPr id="0" name=""/>
        <dsp:cNvSpPr/>
      </dsp:nvSpPr>
      <dsp:spPr>
        <a:xfrm>
          <a:off x="264583" y="2282504"/>
          <a:ext cx="3704164" cy="472320"/>
        </a:xfrm>
        <a:prstGeom prst="roundRect">
          <a:avLst/>
        </a:prstGeom>
        <a:gradFill rotWithShape="0">
          <a:gsLst>
            <a:gs pos="0">
              <a:schemeClr val="accent2">
                <a:hueOff val="4832709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09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09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Have empathy.</a:t>
          </a:r>
        </a:p>
      </dsp:txBody>
      <dsp:txXfrm>
        <a:off x="287640" y="2305561"/>
        <a:ext cx="3658050" cy="426206"/>
      </dsp:txXfrm>
    </dsp:sp>
    <dsp:sp modelId="{C925B2F4-FC06-0441-8A03-5F694821D234}">
      <dsp:nvSpPr>
        <dsp:cNvPr id="0" name=""/>
        <dsp:cNvSpPr/>
      </dsp:nvSpPr>
      <dsp:spPr>
        <a:xfrm>
          <a:off x="0" y="3244424"/>
          <a:ext cx="5291663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A6F63AB-D531-1142-AEBE-5CEAF3C14EFC}">
      <dsp:nvSpPr>
        <dsp:cNvPr id="0" name=""/>
        <dsp:cNvSpPr/>
      </dsp:nvSpPr>
      <dsp:spPr>
        <a:xfrm>
          <a:off x="264583" y="3008264"/>
          <a:ext cx="3704164" cy="472320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009" tIns="0" rIns="1400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Foster knowledge.</a:t>
          </a:r>
        </a:p>
      </dsp:txBody>
      <dsp:txXfrm>
        <a:off x="287640" y="3031321"/>
        <a:ext cx="3658050" cy="426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CC4FAE-7572-F344-BAF8-6BD9BF3F87C7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97CB09-2237-C448-A4B2-A12B7F932DFA}">
      <dsp:nvSpPr>
        <dsp:cNvPr id="0" name=""/>
        <dsp:cNvSpPr/>
      </dsp:nvSpPr>
      <dsp:spPr>
        <a:xfrm>
          <a:off x="0" y="531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Social Media Platforms.</a:t>
          </a:r>
        </a:p>
      </dsp:txBody>
      <dsp:txXfrm>
        <a:off x="0" y="531"/>
        <a:ext cx="10515600" cy="621467"/>
      </dsp:txXfrm>
    </dsp:sp>
    <dsp:sp modelId="{CC425C3A-8AB8-C142-9C81-E8A5E5A769AF}">
      <dsp:nvSpPr>
        <dsp:cNvPr id="0" name=""/>
        <dsp:cNvSpPr/>
      </dsp:nvSpPr>
      <dsp:spPr>
        <a:xfrm>
          <a:off x="0" y="621999"/>
          <a:ext cx="10515600" cy="0"/>
        </a:xfrm>
        <a:prstGeom prst="line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accent5">
              <a:hueOff val="-2025358"/>
              <a:satOff val="-138"/>
              <a:lumOff val="3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8710F-D541-F34B-8413-C01EA92CDBA4}">
      <dsp:nvSpPr>
        <dsp:cNvPr id="0" name=""/>
        <dsp:cNvSpPr/>
      </dsp:nvSpPr>
      <dsp:spPr>
        <a:xfrm>
          <a:off x="0" y="621999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Peaceful protest.</a:t>
          </a:r>
        </a:p>
      </dsp:txBody>
      <dsp:txXfrm>
        <a:off x="0" y="621999"/>
        <a:ext cx="10515600" cy="621467"/>
      </dsp:txXfrm>
    </dsp:sp>
    <dsp:sp modelId="{9011E09A-F972-7D49-904C-3CDC1A0AB422}">
      <dsp:nvSpPr>
        <dsp:cNvPr id="0" name=""/>
        <dsp:cNvSpPr/>
      </dsp:nvSpPr>
      <dsp:spPr>
        <a:xfrm>
          <a:off x="0" y="1243467"/>
          <a:ext cx="10515600" cy="0"/>
        </a:xfrm>
        <a:prstGeom prst="lin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9D74B-5B44-424B-BB01-F492546E8DEB}">
      <dsp:nvSpPr>
        <dsp:cNvPr id="0" name=""/>
        <dsp:cNvSpPr/>
      </dsp:nvSpPr>
      <dsp:spPr>
        <a:xfrm>
          <a:off x="0" y="1243467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Challenge Oppression.</a:t>
          </a:r>
        </a:p>
      </dsp:txBody>
      <dsp:txXfrm>
        <a:off x="0" y="1243467"/>
        <a:ext cx="10515600" cy="621467"/>
      </dsp:txXfrm>
    </dsp:sp>
    <dsp:sp modelId="{8FF4AB50-A668-664D-ABC1-927DEBB5F713}">
      <dsp:nvSpPr>
        <dsp:cNvPr id="0" name=""/>
        <dsp:cNvSpPr/>
      </dsp:nvSpPr>
      <dsp:spPr>
        <a:xfrm>
          <a:off x="0" y="1864935"/>
          <a:ext cx="10515600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579E4-8AC3-BB4E-9EDB-399B3451D920}">
      <dsp:nvSpPr>
        <dsp:cNvPr id="0" name=""/>
        <dsp:cNvSpPr/>
      </dsp:nvSpPr>
      <dsp:spPr>
        <a:xfrm>
          <a:off x="0" y="1864935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Advocate for Change.</a:t>
          </a:r>
        </a:p>
      </dsp:txBody>
      <dsp:txXfrm>
        <a:off x="0" y="1864935"/>
        <a:ext cx="10515600" cy="621467"/>
      </dsp:txXfrm>
    </dsp:sp>
    <dsp:sp modelId="{9EA56F4E-22C5-1645-AB91-8261A5268F60}">
      <dsp:nvSpPr>
        <dsp:cNvPr id="0" name=""/>
        <dsp:cNvSpPr/>
      </dsp:nvSpPr>
      <dsp:spPr>
        <a:xfrm>
          <a:off x="0" y="2486402"/>
          <a:ext cx="10515600" cy="0"/>
        </a:xfrm>
        <a:prstGeom prst="lin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163AD-4AE5-914E-9B4D-B0F5751339C3}">
      <dsp:nvSpPr>
        <dsp:cNvPr id="0" name=""/>
        <dsp:cNvSpPr/>
      </dsp:nvSpPr>
      <dsp:spPr>
        <a:xfrm>
          <a:off x="0" y="2486402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Youth Council / Youth Parliament.</a:t>
          </a:r>
        </a:p>
      </dsp:txBody>
      <dsp:txXfrm>
        <a:off x="0" y="2486402"/>
        <a:ext cx="10515600" cy="621467"/>
      </dsp:txXfrm>
    </dsp:sp>
    <dsp:sp modelId="{C493E78C-E441-7240-BE4D-B46B8710E3AD}">
      <dsp:nvSpPr>
        <dsp:cNvPr id="0" name=""/>
        <dsp:cNvSpPr/>
      </dsp:nvSpPr>
      <dsp:spPr>
        <a:xfrm>
          <a:off x="0" y="3107870"/>
          <a:ext cx="10515600" cy="0"/>
        </a:xfrm>
        <a:prstGeom prst="line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accent5">
              <a:hueOff val="-10126791"/>
              <a:satOff val="-688"/>
              <a:lumOff val="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3C50C-017E-3644-93AF-27E991F40BC9}">
      <dsp:nvSpPr>
        <dsp:cNvPr id="0" name=""/>
        <dsp:cNvSpPr/>
      </dsp:nvSpPr>
      <dsp:spPr>
        <a:xfrm>
          <a:off x="0" y="3107870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MUN (Model United Nations) </a:t>
          </a:r>
        </a:p>
      </dsp:txBody>
      <dsp:txXfrm>
        <a:off x="0" y="3107870"/>
        <a:ext cx="10515600" cy="621467"/>
      </dsp:txXfrm>
    </dsp:sp>
    <dsp:sp modelId="{580CFE98-5C86-904B-BA80-2E3C4019E903}">
      <dsp:nvSpPr>
        <dsp:cNvPr id="0" name=""/>
        <dsp:cNvSpPr/>
      </dsp:nvSpPr>
      <dsp:spPr>
        <a:xfrm>
          <a:off x="0" y="3729338"/>
          <a:ext cx="10515600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48DF5-65B3-6544-9B0E-05B91C2B78A2}">
      <dsp:nvSpPr>
        <dsp:cNvPr id="0" name=""/>
        <dsp:cNvSpPr/>
      </dsp:nvSpPr>
      <dsp:spPr>
        <a:xfrm>
          <a:off x="0" y="3729338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Art / Poetry/ music/ plays/ blogging/ writing.</a:t>
          </a:r>
        </a:p>
      </dsp:txBody>
      <dsp:txXfrm>
        <a:off x="0" y="3729338"/>
        <a:ext cx="10515600" cy="6214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A14B8-6B5E-E44E-B43D-93ACD93B5909}">
      <dsp:nvSpPr>
        <dsp:cNvPr id="0" name=""/>
        <dsp:cNvSpPr/>
      </dsp:nvSpPr>
      <dsp:spPr>
        <a:xfrm>
          <a:off x="0" y="2196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3C606-2301-504D-9779-2CD87ABF5C2B}">
      <dsp:nvSpPr>
        <dsp:cNvPr id="0" name=""/>
        <dsp:cNvSpPr/>
      </dsp:nvSpPr>
      <dsp:spPr>
        <a:xfrm>
          <a:off x="0" y="2196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2. No discrimination                                                            </a:t>
          </a:r>
          <a:endParaRPr lang="en-US" sz="1500" kern="1200"/>
        </a:p>
      </dsp:txBody>
      <dsp:txXfrm>
        <a:off x="0" y="2196"/>
        <a:ext cx="6900512" cy="325396"/>
      </dsp:txXfrm>
    </dsp:sp>
    <dsp:sp modelId="{D886CA1C-B50B-6345-A078-5552D72A55B9}">
      <dsp:nvSpPr>
        <dsp:cNvPr id="0" name=""/>
        <dsp:cNvSpPr/>
      </dsp:nvSpPr>
      <dsp:spPr>
        <a:xfrm>
          <a:off x="0" y="327593"/>
          <a:ext cx="6900512" cy="0"/>
        </a:xfrm>
        <a:prstGeom prst="line">
          <a:avLst/>
        </a:prstGeom>
        <a:solidFill>
          <a:schemeClr val="accent2">
            <a:hueOff val="402726"/>
            <a:satOff val="-1156"/>
            <a:lumOff val="-1851"/>
            <a:alphaOff val="0"/>
          </a:schemeClr>
        </a:solidFill>
        <a:ln w="19050" cap="flat" cmpd="sng" algn="ctr">
          <a:solidFill>
            <a:schemeClr val="accent2">
              <a:hueOff val="402726"/>
              <a:satOff val="-1156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83DBF-3B4E-E94B-836E-0FCA4D9AF0AA}">
      <dsp:nvSpPr>
        <dsp:cNvPr id="0" name=""/>
        <dsp:cNvSpPr/>
      </dsp:nvSpPr>
      <dsp:spPr>
        <a:xfrm>
          <a:off x="0" y="327593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3. Best interests of the child</a:t>
          </a:r>
          <a:endParaRPr lang="en-US" sz="1500" kern="1200"/>
        </a:p>
      </dsp:txBody>
      <dsp:txXfrm>
        <a:off x="0" y="327593"/>
        <a:ext cx="6900512" cy="325396"/>
      </dsp:txXfrm>
    </dsp:sp>
    <dsp:sp modelId="{E27B1463-E2FD-E543-BA80-79849F99D710}">
      <dsp:nvSpPr>
        <dsp:cNvPr id="0" name=""/>
        <dsp:cNvSpPr/>
      </dsp:nvSpPr>
      <dsp:spPr>
        <a:xfrm>
          <a:off x="0" y="652990"/>
          <a:ext cx="6900512" cy="0"/>
        </a:xfrm>
        <a:prstGeom prst="line">
          <a:avLst/>
        </a:prstGeom>
        <a:solidFill>
          <a:schemeClr val="accent2">
            <a:hueOff val="805452"/>
            <a:satOff val="-2312"/>
            <a:lumOff val="-3701"/>
            <a:alphaOff val="0"/>
          </a:schemeClr>
        </a:solidFill>
        <a:ln w="19050" cap="flat" cmpd="sng" algn="ctr">
          <a:solidFill>
            <a:schemeClr val="accent2">
              <a:hueOff val="805452"/>
              <a:satOff val="-2312"/>
              <a:lumOff val="-3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19B11-03C1-D947-8610-A4DC8EB85C33}">
      <dsp:nvSpPr>
        <dsp:cNvPr id="0" name=""/>
        <dsp:cNvSpPr/>
      </dsp:nvSpPr>
      <dsp:spPr>
        <a:xfrm>
          <a:off x="0" y="652990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4. Making rights real</a:t>
          </a:r>
          <a:endParaRPr lang="en-US" sz="1500" kern="1200"/>
        </a:p>
      </dsp:txBody>
      <dsp:txXfrm>
        <a:off x="0" y="652990"/>
        <a:ext cx="6900512" cy="325396"/>
      </dsp:txXfrm>
    </dsp:sp>
    <dsp:sp modelId="{DBA27F98-66A7-E74B-A01E-B55244A19953}">
      <dsp:nvSpPr>
        <dsp:cNvPr id="0" name=""/>
        <dsp:cNvSpPr/>
      </dsp:nvSpPr>
      <dsp:spPr>
        <a:xfrm>
          <a:off x="0" y="978387"/>
          <a:ext cx="6900512" cy="0"/>
        </a:xfrm>
        <a:prstGeom prst="line">
          <a:avLst/>
        </a:prstGeom>
        <a:solidFill>
          <a:schemeClr val="accent2">
            <a:hueOff val="1208177"/>
            <a:satOff val="-3467"/>
            <a:lumOff val="-5552"/>
            <a:alphaOff val="0"/>
          </a:schemeClr>
        </a:solidFill>
        <a:ln w="19050" cap="flat" cmpd="sng" algn="ctr">
          <a:solidFill>
            <a:schemeClr val="accent2">
              <a:hueOff val="1208177"/>
              <a:satOff val="-3467"/>
              <a:lumOff val="-55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19A60-80B0-5142-A8E6-B1F982C2E29B}">
      <dsp:nvSpPr>
        <dsp:cNvPr id="0" name=""/>
        <dsp:cNvSpPr/>
      </dsp:nvSpPr>
      <dsp:spPr>
        <a:xfrm>
          <a:off x="0" y="978387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6. Life survival and development</a:t>
          </a:r>
          <a:endParaRPr lang="en-US" sz="1500" kern="1200"/>
        </a:p>
      </dsp:txBody>
      <dsp:txXfrm>
        <a:off x="0" y="978387"/>
        <a:ext cx="6900512" cy="325396"/>
      </dsp:txXfrm>
    </dsp:sp>
    <dsp:sp modelId="{42F45234-2A01-E54A-B919-B39EE7FB2E4A}">
      <dsp:nvSpPr>
        <dsp:cNvPr id="0" name=""/>
        <dsp:cNvSpPr/>
      </dsp:nvSpPr>
      <dsp:spPr>
        <a:xfrm>
          <a:off x="0" y="1303784"/>
          <a:ext cx="6900512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6D90E-2F8B-A545-84C5-A66FDE111BDD}">
      <dsp:nvSpPr>
        <dsp:cNvPr id="0" name=""/>
        <dsp:cNvSpPr/>
      </dsp:nvSpPr>
      <dsp:spPr>
        <a:xfrm>
          <a:off x="0" y="1303784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8. Identity</a:t>
          </a:r>
          <a:endParaRPr lang="en-US" sz="1500" kern="1200"/>
        </a:p>
      </dsp:txBody>
      <dsp:txXfrm>
        <a:off x="0" y="1303784"/>
        <a:ext cx="6900512" cy="325396"/>
      </dsp:txXfrm>
    </dsp:sp>
    <dsp:sp modelId="{97E9D3C0-18BA-DC48-B81D-E785A71F01E1}">
      <dsp:nvSpPr>
        <dsp:cNvPr id="0" name=""/>
        <dsp:cNvSpPr/>
      </dsp:nvSpPr>
      <dsp:spPr>
        <a:xfrm>
          <a:off x="0" y="1629181"/>
          <a:ext cx="6900512" cy="0"/>
        </a:xfrm>
        <a:prstGeom prst="line">
          <a:avLst/>
        </a:prstGeom>
        <a:solidFill>
          <a:schemeClr val="accent2">
            <a:hueOff val="2013629"/>
            <a:satOff val="-5779"/>
            <a:lumOff val="-9253"/>
            <a:alphaOff val="0"/>
          </a:schemeClr>
        </a:solidFill>
        <a:ln w="19050" cap="flat" cmpd="sng" algn="ctr">
          <a:solidFill>
            <a:schemeClr val="accent2">
              <a:hueOff val="2013629"/>
              <a:satOff val="-5779"/>
              <a:lumOff val="-92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6E23B-C4BF-BB4D-8CB2-51CF2C407734}">
      <dsp:nvSpPr>
        <dsp:cNvPr id="0" name=""/>
        <dsp:cNvSpPr/>
      </dsp:nvSpPr>
      <dsp:spPr>
        <a:xfrm>
          <a:off x="0" y="1629181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12. Respect for children's views</a:t>
          </a:r>
          <a:endParaRPr lang="en-US" sz="1500" kern="1200"/>
        </a:p>
      </dsp:txBody>
      <dsp:txXfrm>
        <a:off x="0" y="1629181"/>
        <a:ext cx="6900512" cy="325396"/>
      </dsp:txXfrm>
    </dsp:sp>
    <dsp:sp modelId="{3370D928-A712-1544-9FF0-D93B15B50429}">
      <dsp:nvSpPr>
        <dsp:cNvPr id="0" name=""/>
        <dsp:cNvSpPr/>
      </dsp:nvSpPr>
      <dsp:spPr>
        <a:xfrm>
          <a:off x="0" y="1954578"/>
          <a:ext cx="6900512" cy="0"/>
        </a:xfrm>
        <a:prstGeom prst="line">
          <a:avLst/>
        </a:prstGeom>
        <a:solidFill>
          <a:schemeClr val="accent2">
            <a:hueOff val="2416355"/>
            <a:satOff val="-6935"/>
            <a:lumOff val="-11103"/>
            <a:alphaOff val="0"/>
          </a:schemeClr>
        </a:solidFill>
        <a:ln w="19050" cap="flat" cmpd="sng" algn="ctr">
          <a:solidFill>
            <a:schemeClr val="accent2">
              <a:hueOff val="2416355"/>
              <a:satOff val="-6935"/>
              <a:lumOff val="-111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6290E-37DF-EF4A-9B1E-7F6091039D34}">
      <dsp:nvSpPr>
        <dsp:cNvPr id="0" name=""/>
        <dsp:cNvSpPr/>
      </dsp:nvSpPr>
      <dsp:spPr>
        <a:xfrm>
          <a:off x="0" y="1954578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13. Sharing thoughts freely</a:t>
          </a:r>
          <a:endParaRPr lang="en-US" sz="1500" kern="1200"/>
        </a:p>
      </dsp:txBody>
      <dsp:txXfrm>
        <a:off x="0" y="1954578"/>
        <a:ext cx="6900512" cy="325396"/>
      </dsp:txXfrm>
    </dsp:sp>
    <dsp:sp modelId="{49FDE53B-BDD0-9C46-8648-66F7D820D25B}">
      <dsp:nvSpPr>
        <dsp:cNvPr id="0" name=""/>
        <dsp:cNvSpPr/>
      </dsp:nvSpPr>
      <dsp:spPr>
        <a:xfrm>
          <a:off x="0" y="2279975"/>
          <a:ext cx="6900512" cy="0"/>
        </a:xfrm>
        <a:prstGeom prst="line">
          <a:avLst/>
        </a:prstGeom>
        <a:solidFill>
          <a:schemeClr val="accent2">
            <a:hueOff val="2819080"/>
            <a:satOff val="-8091"/>
            <a:lumOff val="-12954"/>
            <a:alphaOff val="0"/>
          </a:schemeClr>
        </a:solidFill>
        <a:ln w="19050" cap="flat" cmpd="sng" algn="ctr">
          <a:solidFill>
            <a:schemeClr val="accent2">
              <a:hueOff val="2819080"/>
              <a:satOff val="-8091"/>
              <a:lumOff val="-129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E4B9A-AE36-9E45-89E7-3B7AC969ED6F}">
      <dsp:nvSpPr>
        <dsp:cNvPr id="0" name=""/>
        <dsp:cNvSpPr/>
      </dsp:nvSpPr>
      <dsp:spPr>
        <a:xfrm>
          <a:off x="0" y="2279975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14. Freedom of thought and religion</a:t>
          </a:r>
          <a:endParaRPr lang="en-US" sz="1500" kern="1200"/>
        </a:p>
      </dsp:txBody>
      <dsp:txXfrm>
        <a:off x="0" y="2279975"/>
        <a:ext cx="6900512" cy="325396"/>
      </dsp:txXfrm>
    </dsp:sp>
    <dsp:sp modelId="{F8FEF429-4EE6-9E48-BCED-EFB15D006266}">
      <dsp:nvSpPr>
        <dsp:cNvPr id="0" name=""/>
        <dsp:cNvSpPr/>
      </dsp:nvSpPr>
      <dsp:spPr>
        <a:xfrm>
          <a:off x="0" y="2605372"/>
          <a:ext cx="6900512" cy="0"/>
        </a:xfrm>
        <a:prstGeom prst="line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AAFE7-41A0-0649-9B32-D5CE94F338BE}">
      <dsp:nvSpPr>
        <dsp:cNvPr id="0" name=""/>
        <dsp:cNvSpPr/>
      </dsp:nvSpPr>
      <dsp:spPr>
        <a:xfrm>
          <a:off x="0" y="2605372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19.</a:t>
          </a:r>
          <a:r>
            <a:rPr lang="en-US" sz="1500" b="1" i="0" kern="1200"/>
            <a:t> Protection from violence</a:t>
          </a:r>
          <a:endParaRPr lang="en-US" sz="1500" kern="1200"/>
        </a:p>
      </dsp:txBody>
      <dsp:txXfrm>
        <a:off x="0" y="2605372"/>
        <a:ext cx="6900512" cy="325396"/>
      </dsp:txXfrm>
    </dsp:sp>
    <dsp:sp modelId="{25B96A99-6391-C847-B423-12F669222504}">
      <dsp:nvSpPr>
        <dsp:cNvPr id="0" name=""/>
        <dsp:cNvSpPr/>
      </dsp:nvSpPr>
      <dsp:spPr>
        <a:xfrm>
          <a:off x="0" y="2930768"/>
          <a:ext cx="6900512" cy="0"/>
        </a:xfrm>
        <a:prstGeom prst="line">
          <a:avLst/>
        </a:prstGeom>
        <a:solidFill>
          <a:schemeClr val="accent2">
            <a:hueOff val="3624532"/>
            <a:satOff val="-10402"/>
            <a:lumOff val="-16655"/>
            <a:alphaOff val="0"/>
          </a:schemeClr>
        </a:solidFill>
        <a:ln w="19050" cap="flat" cmpd="sng" algn="ctr">
          <a:solidFill>
            <a:schemeClr val="accent2">
              <a:hueOff val="3624532"/>
              <a:satOff val="-10402"/>
              <a:lumOff val="-166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4A1BF-1113-E148-9CD2-6E4E780BE64F}">
      <dsp:nvSpPr>
        <dsp:cNvPr id="0" name=""/>
        <dsp:cNvSpPr/>
      </dsp:nvSpPr>
      <dsp:spPr>
        <a:xfrm>
          <a:off x="0" y="2930768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22. Refugee children</a:t>
          </a:r>
          <a:endParaRPr lang="en-US" sz="1500" kern="1200"/>
        </a:p>
      </dsp:txBody>
      <dsp:txXfrm>
        <a:off x="0" y="2930768"/>
        <a:ext cx="6900512" cy="325396"/>
      </dsp:txXfrm>
    </dsp:sp>
    <dsp:sp modelId="{5CFB22E7-54C4-504F-8F82-D2E3185F5812}">
      <dsp:nvSpPr>
        <dsp:cNvPr id="0" name=""/>
        <dsp:cNvSpPr/>
      </dsp:nvSpPr>
      <dsp:spPr>
        <a:xfrm>
          <a:off x="0" y="3256165"/>
          <a:ext cx="6900512" cy="0"/>
        </a:xfrm>
        <a:prstGeom prst="line">
          <a:avLst/>
        </a:prstGeom>
        <a:solidFill>
          <a:schemeClr val="accent2">
            <a:hueOff val="4027258"/>
            <a:satOff val="-11558"/>
            <a:lumOff val="-18506"/>
            <a:alphaOff val="0"/>
          </a:schemeClr>
        </a:solidFill>
        <a:ln w="19050" cap="flat" cmpd="sng" algn="ctr">
          <a:solidFill>
            <a:schemeClr val="accent2">
              <a:hueOff val="4027258"/>
              <a:satOff val="-11558"/>
              <a:lumOff val="-185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097E7-2CA8-D54F-9CA9-BB4DFADD9653}">
      <dsp:nvSpPr>
        <dsp:cNvPr id="0" name=""/>
        <dsp:cNvSpPr/>
      </dsp:nvSpPr>
      <dsp:spPr>
        <a:xfrm>
          <a:off x="0" y="3256165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24. Health, water, food, environment</a:t>
          </a:r>
          <a:endParaRPr lang="en-US" sz="1500" kern="1200"/>
        </a:p>
      </dsp:txBody>
      <dsp:txXfrm>
        <a:off x="0" y="3256165"/>
        <a:ext cx="6900512" cy="325396"/>
      </dsp:txXfrm>
    </dsp:sp>
    <dsp:sp modelId="{3C6A9BEE-CF97-BE45-9405-0B8CF2B960D2}">
      <dsp:nvSpPr>
        <dsp:cNvPr id="0" name=""/>
        <dsp:cNvSpPr/>
      </dsp:nvSpPr>
      <dsp:spPr>
        <a:xfrm>
          <a:off x="0" y="3581562"/>
          <a:ext cx="6900512" cy="0"/>
        </a:xfrm>
        <a:prstGeom prst="line">
          <a:avLst/>
        </a:prstGeom>
        <a:solidFill>
          <a:schemeClr val="accent2">
            <a:hueOff val="4429984"/>
            <a:satOff val="-12714"/>
            <a:lumOff val="-20356"/>
            <a:alphaOff val="0"/>
          </a:schemeClr>
        </a:solidFill>
        <a:ln w="19050" cap="flat" cmpd="sng" algn="ctr">
          <a:solidFill>
            <a:schemeClr val="accent2">
              <a:hueOff val="4429984"/>
              <a:satOff val="-12714"/>
              <a:lumOff val="-203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11D8C7-71E1-A842-BB5B-364AF56D9CEC}">
      <dsp:nvSpPr>
        <dsp:cNvPr id="0" name=""/>
        <dsp:cNvSpPr/>
      </dsp:nvSpPr>
      <dsp:spPr>
        <a:xfrm>
          <a:off x="0" y="3581562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27. Food, clothing, a safe home</a:t>
          </a:r>
          <a:endParaRPr lang="en-US" sz="1500" kern="1200"/>
        </a:p>
      </dsp:txBody>
      <dsp:txXfrm>
        <a:off x="0" y="3581562"/>
        <a:ext cx="6900512" cy="325396"/>
      </dsp:txXfrm>
    </dsp:sp>
    <dsp:sp modelId="{7AA58683-B5AC-D74A-916F-A99A5F56ED88}">
      <dsp:nvSpPr>
        <dsp:cNvPr id="0" name=""/>
        <dsp:cNvSpPr/>
      </dsp:nvSpPr>
      <dsp:spPr>
        <a:xfrm>
          <a:off x="0" y="3906959"/>
          <a:ext cx="6900512" cy="0"/>
        </a:xfrm>
        <a:prstGeom prst="line">
          <a:avLst/>
        </a:prstGeom>
        <a:solidFill>
          <a:schemeClr val="accent2">
            <a:hueOff val="4832709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09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9D49B-37A5-4F4F-8300-F91D81E357D8}">
      <dsp:nvSpPr>
        <dsp:cNvPr id="0" name=""/>
        <dsp:cNvSpPr/>
      </dsp:nvSpPr>
      <dsp:spPr>
        <a:xfrm>
          <a:off x="0" y="3906959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28. Access to education</a:t>
          </a:r>
          <a:endParaRPr lang="en-US" sz="1500" kern="1200"/>
        </a:p>
      </dsp:txBody>
      <dsp:txXfrm>
        <a:off x="0" y="3906959"/>
        <a:ext cx="6900512" cy="325396"/>
      </dsp:txXfrm>
    </dsp:sp>
    <dsp:sp modelId="{13D16CE1-11F7-AD43-9423-618412E179D5}">
      <dsp:nvSpPr>
        <dsp:cNvPr id="0" name=""/>
        <dsp:cNvSpPr/>
      </dsp:nvSpPr>
      <dsp:spPr>
        <a:xfrm>
          <a:off x="0" y="4232356"/>
          <a:ext cx="6900512" cy="0"/>
        </a:xfrm>
        <a:prstGeom prst="line">
          <a:avLst/>
        </a:prstGeom>
        <a:solidFill>
          <a:schemeClr val="accent2">
            <a:hueOff val="5235435"/>
            <a:satOff val="-15026"/>
            <a:lumOff val="-24057"/>
            <a:alphaOff val="0"/>
          </a:schemeClr>
        </a:solidFill>
        <a:ln w="19050" cap="flat" cmpd="sng" algn="ctr">
          <a:solidFill>
            <a:schemeClr val="accent2">
              <a:hueOff val="5235435"/>
              <a:satOff val="-15026"/>
              <a:lumOff val="-240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6DD15-8918-094D-A272-AE263C1B85D7}">
      <dsp:nvSpPr>
        <dsp:cNvPr id="0" name=""/>
        <dsp:cNvSpPr/>
      </dsp:nvSpPr>
      <dsp:spPr>
        <a:xfrm>
          <a:off x="0" y="4232356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29. Aims of education</a:t>
          </a:r>
          <a:endParaRPr lang="en-US" sz="1500" kern="1200"/>
        </a:p>
      </dsp:txBody>
      <dsp:txXfrm>
        <a:off x="0" y="4232356"/>
        <a:ext cx="6900512" cy="325396"/>
      </dsp:txXfrm>
    </dsp:sp>
    <dsp:sp modelId="{3DF583B5-8286-8F42-9EBC-894DAAA2C2DD}">
      <dsp:nvSpPr>
        <dsp:cNvPr id="0" name=""/>
        <dsp:cNvSpPr/>
      </dsp:nvSpPr>
      <dsp:spPr>
        <a:xfrm>
          <a:off x="0" y="4557753"/>
          <a:ext cx="6900512" cy="0"/>
        </a:xfrm>
        <a:prstGeom prst="line">
          <a:avLst/>
        </a:prstGeom>
        <a:solidFill>
          <a:schemeClr val="accent2">
            <a:hueOff val="5638161"/>
            <a:satOff val="-16181"/>
            <a:lumOff val="-25908"/>
            <a:alphaOff val="0"/>
          </a:schemeClr>
        </a:solidFill>
        <a:ln w="19050" cap="flat" cmpd="sng" algn="ctr">
          <a:solidFill>
            <a:schemeClr val="accent2">
              <a:hueOff val="5638161"/>
              <a:satOff val="-16181"/>
              <a:lumOff val="-259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C879D-2E97-9E47-B245-2B4DDA4D9AC2}">
      <dsp:nvSpPr>
        <dsp:cNvPr id="0" name=""/>
        <dsp:cNvSpPr/>
      </dsp:nvSpPr>
      <dsp:spPr>
        <a:xfrm>
          <a:off x="0" y="4557753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36. Protection from exploitation</a:t>
          </a:r>
          <a:endParaRPr lang="en-US" sz="1500" kern="1200"/>
        </a:p>
      </dsp:txBody>
      <dsp:txXfrm>
        <a:off x="0" y="4557753"/>
        <a:ext cx="6900512" cy="325396"/>
      </dsp:txXfrm>
    </dsp:sp>
    <dsp:sp modelId="{6CB63AE6-3CE4-6C43-B449-B6476C48B555}">
      <dsp:nvSpPr>
        <dsp:cNvPr id="0" name=""/>
        <dsp:cNvSpPr/>
      </dsp:nvSpPr>
      <dsp:spPr>
        <a:xfrm>
          <a:off x="0" y="4883150"/>
          <a:ext cx="6900512" cy="0"/>
        </a:xfrm>
        <a:prstGeom prst="line">
          <a:avLst/>
        </a:prstGeom>
        <a:solidFill>
          <a:schemeClr val="accent2">
            <a:hueOff val="6040887"/>
            <a:satOff val="-17337"/>
            <a:lumOff val="-27758"/>
            <a:alphaOff val="0"/>
          </a:schemeClr>
        </a:solidFill>
        <a:ln w="19050" cap="flat" cmpd="sng" algn="ctr">
          <a:solidFill>
            <a:schemeClr val="accent2">
              <a:hueOff val="6040887"/>
              <a:satOff val="-17337"/>
              <a:lumOff val="-277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41106-8D82-7C46-8C32-DF43F5515D3A}">
      <dsp:nvSpPr>
        <dsp:cNvPr id="0" name=""/>
        <dsp:cNvSpPr/>
      </dsp:nvSpPr>
      <dsp:spPr>
        <a:xfrm>
          <a:off x="0" y="4883150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38. Protection in war</a:t>
          </a:r>
          <a:endParaRPr lang="en-US" sz="1500" kern="1200"/>
        </a:p>
      </dsp:txBody>
      <dsp:txXfrm>
        <a:off x="0" y="4883150"/>
        <a:ext cx="6900512" cy="325396"/>
      </dsp:txXfrm>
    </dsp:sp>
    <dsp:sp modelId="{8AE3CEBA-3AB6-AD47-8A24-19688D36118E}">
      <dsp:nvSpPr>
        <dsp:cNvPr id="0" name=""/>
        <dsp:cNvSpPr/>
      </dsp:nvSpPr>
      <dsp:spPr>
        <a:xfrm>
          <a:off x="0" y="5208547"/>
          <a:ext cx="6900512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0C965-DA66-0E4E-8E0F-2E9BA179E0F2}">
      <dsp:nvSpPr>
        <dsp:cNvPr id="0" name=""/>
        <dsp:cNvSpPr/>
      </dsp:nvSpPr>
      <dsp:spPr>
        <a:xfrm>
          <a:off x="0" y="5208547"/>
          <a:ext cx="6900512" cy="325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/>
            <a:t>42. Everyone must know children's rights</a:t>
          </a:r>
          <a:endParaRPr lang="en-US" sz="1500" kern="1200"/>
        </a:p>
      </dsp:txBody>
      <dsp:txXfrm>
        <a:off x="0" y="5208547"/>
        <a:ext cx="6900512" cy="3253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A5D27B-AC8A-FD46-B34E-8130CD6AF6E6}">
      <dsp:nvSpPr>
        <dsp:cNvPr id="0" name=""/>
        <dsp:cNvSpPr/>
      </dsp:nvSpPr>
      <dsp:spPr>
        <a:xfrm>
          <a:off x="0" y="594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1BFDF-9F3B-0041-9430-925FE2164EC6}">
      <dsp:nvSpPr>
        <dsp:cNvPr id="0" name=""/>
        <dsp:cNvSpPr/>
      </dsp:nvSpPr>
      <dsp:spPr>
        <a:xfrm>
          <a:off x="0" y="594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 links between society, economy and environment and between our own lives and those of people throughout the world. </a:t>
          </a:r>
          <a:endParaRPr lang="en-US" sz="1900" kern="1200"/>
        </a:p>
      </dsp:txBody>
      <dsp:txXfrm>
        <a:off x="0" y="594"/>
        <a:ext cx="6172199" cy="974487"/>
      </dsp:txXfrm>
    </dsp:sp>
    <dsp:sp modelId="{AF579929-9F23-5D47-94D0-0A3F59DBE3D9}">
      <dsp:nvSpPr>
        <dsp:cNvPr id="0" name=""/>
        <dsp:cNvSpPr/>
      </dsp:nvSpPr>
      <dsp:spPr>
        <a:xfrm>
          <a:off x="0" y="975081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5A67A7-D49B-9140-A7F8-1066C408D5F8}">
      <dsp:nvSpPr>
        <dsp:cNvPr id="0" name=""/>
        <dsp:cNvSpPr/>
      </dsp:nvSpPr>
      <dsp:spPr>
        <a:xfrm>
          <a:off x="0" y="975081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 needs and rights of both present and future generations. </a:t>
          </a:r>
          <a:endParaRPr lang="en-US" sz="1900" kern="1200"/>
        </a:p>
      </dsp:txBody>
      <dsp:txXfrm>
        <a:off x="0" y="975081"/>
        <a:ext cx="6172199" cy="974487"/>
      </dsp:txXfrm>
    </dsp:sp>
    <dsp:sp modelId="{0DB2A700-6407-4E42-8EDD-665EE40CBA18}">
      <dsp:nvSpPr>
        <dsp:cNvPr id="0" name=""/>
        <dsp:cNvSpPr/>
      </dsp:nvSpPr>
      <dsp:spPr>
        <a:xfrm>
          <a:off x="0" y="1949568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60F81-0C92-4446-8DBE-A5C503AAAA54}">
      <dsp:nvSpPr>
        <dsp:cNvPr id="0" name=""/>
        <dsp:cNvSpPr/>
      </dsp:nvSpPr>
      <dsp:spPr>
        <a:xfrm>
          <a:off x="0" y="1949568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The relationship between power, resources and human rights. </a:t>
          </a:r>
          <a:endParaRPr lang="en-US" sz="1900" kern="1200" dirty="0"/>
        </a:p>
      </dsp:txBody>
      <dsp:txXfrm>
        <a:off x="0" y="1949568"/>
        <a:ext cx="6172199" cy="974487"/>
      </dsp:txXfrm>
    </dsp:sp>
    <dsp:sp modelId="{FE72D6B1-1B44-D840-8117-39A8EEC92441}">
      <dsp:nvSpPr>
        <dsp:cNvPr id="0" name=""/>
        <dsp:cNvSpPr/>
      </dsp:nvSpPr>
      <dsp:spPr>
        <a:xfrm>
          <a:off x="0" y="2924056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26948-8271-1C46-8371-36188CD8BFD2}">
      <dsp:nvSpPr>
        <dsp:cNvPr id="0" name=""/>
        <dsp:cNvSpPr/>
      </dsp:nvSpPr>
      <dsp:spPr>
        <a:xfrm>
          <a:off x="0" y="2924056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 local and global implications of everything we do and the actions that individuals and organisations can take in response to local and global issues. </a:t>
          </a:r>
          <a:endParaRPr lang="en-US" sz="1900" kern="1200"/>
        </a:p>
      </dsp:txBody>
      <dsp:txXfrm>
        <a:off x="0" y="2924056"/>
        <a:ext cx="6172199" cy="974487"/>
      </dsp:txXfrm>
    </dsp:sp>
    <dsp:sp modelId="{36C27DBD-DE87-0840-975F-00412DA429CC}">
      <dsp:nvSpPr>
        <dsp:cNvPr id="0" name=""/>
        <dsp:cNvSpPr/>
      </dsp:nvSpPr>
      <dsp:spPr>
        <a:xfrm>
          <a:off x="0" y="3898543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B449A-8BB0-0C40-BBC6-7EB68F6E8049}">
      <dsp:nvSpPr>
        <dsp:cNvPr id="0" name=""/>
        <dsp:cNvSpPr/>
      </dsp:nvSpPr>
      <dsp:spPr>
        <a:xfrm>
          <a:off x="0" y="3898543"/>
          <a:ext cx="6172199" cy="97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(Gov.wales)</a:t>
          </a:r>
        </a:p>
      </dsp:txBody>
      <dsp:txXfrm>
        <a:off x="0" y="3898543"/>
        <a:ext cx="6172199" cy="9744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DD4292-B526-444F-898C-D9B725ECDE82}" type="datetimeFigureOut">
              <a:rPr lang="en-US" smtClean="0"/>
              <a:t>3/26/25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004E-CDA4-F14F-9FAB-9A14E34D2A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135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004E-CDA4-F14F-9FAB-9A14E34D2A6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931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004E-CDA4-F14F-9FAB-9A14E34D2A6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374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310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67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6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701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656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683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805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483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92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227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3/26/25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948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3/26/25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93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69" r:id="rId6"/>
    <p:sldLayoutId id="2147483770" r:id="rId7"/>
    <p:sldLayoutId id="2147483771" r:id="rId8"/>
    <p:sldLayoutId id="2147483772" r:id="rId9"/>
    <p:sldLayoutId id="2147483773" r:id="rId10"/>
    <p:sldLayoutId id="21474837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70057" TargetMode="External"/><Relationship Id="rId7" Type="http://schemas.openxmlformats.org/officeDocument/2006/relationships/hyperlink" Target="https://www.newgrounds.com/art/view/trilluminus/shadow-wizard-money-ga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hyperlink" Target="https://code.kx.com/q/ref/vs/" TargetMode="External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rinconderovica.com/hoy-las-palabras-sobran-humor/" TargetMode="External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svgsilh.com/image/1289379.html" TargetMode="Externa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hyperlink" Target="https://en.wikipedia.org/wiki/Volodymyr_zelensky" TargetMode="External"/><Relationship Id="rId7" Type="http://schemas.openxmlformats.org/officeDocument/2006/relationships/hyperlink" Target="https://www.inkl.com/news/is-anyone-coming-out-on-top-of-donald-trump-s-tariff-wars-economists-weigh-in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g"/><Relationship Id="rId11" Type="http://schemas.openxmlformats.org/officeDocument/2006/relationships/hyperlink" Target="https://fa.wikipedia.org/wiki/%D9%BE%DB%8C%D8%B4%D9%88%D8%A7_(%D8%A2%D9%84%D9%85%D8%A7%D9%86_%D9%86%D8%A7%D8%B2%DB%8C)" TargetMode="External"/><Relationship Id="rId5" Type="http://schemas.openxmlformats.org/officeDocument/2006/relationships/hyperlink" Target="https://www.middleeastmonitor.com/20190620-eu-extends-sanctions-on-russia-for-another-year/" TargetMode="External"/><Relationship Id="rId10" Type="http://schemas.openxmlformats.org/officeDocument/2006/relationships/image" Target="../media/image25.jpg"/><Relationship Id="rId4" Type="http://schemas.openxmlformats.org/officeDocument/2006/relationships/image" Target="../media/image22.jpg"/><Relationship Id="rId9" Type="http://schemas.openxmlformats.org/officeDocument/2006/relationships/hyperlink" Target="https://apicciano.commons.gc.cuny.edu/2024/07/05/labour-party-sweeps-to-power-after-14-years-of-conservative-rule-the-key-takeaways-from-the-uks-general-election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image" Target="../media/image27.jpg"/><Relationship Id="rId7" Type="http://schemas.openxmlformats.org/officeDocument/2006/relationships/image" Target="../media/image31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g"/><Relationship Id="rId11" Type="http://schemas.openxmlformats.org/officeDocument/2006/relationships/image" Target="../media/image35.jpg"/><Relationship Id="rId5" Type="http://schemas.openxmlformats.org/officeDocument/2006/relationships/image" Target="../media/image29.jpg"/><Relationship Id="rId10" Type="http://schemas.openxmlformats.org/officeDocument/2006/relationships/image" Target="../media/image34.jpg"/><Relationship Id="rId4" Type="http://schemas.openxmlformats.org/officeDocument/2006/relationships/image" Target="../media/image28.jpg"/><Relationship Id="rId9" Type="http://schemas.openxmlformats.org/officeDocument/2006/relationships/image" Target="../media/image33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g"/><Relationship Id="rId13" Type="http://schemas.openxmlformats.org/officeDocument/2006/relationships/hyperlink" Target="https://images-of-elements.com/archives.php" TargetMode="External"/><Relationship Id="rId3" Type="http://schemas.openxmlformats.org/officeDocument/2006/relationships/hyperlink" Target="https://www.christmasstockimages.com/free/gold/slides/candy_coins.htm" TargetMode="External"/><Relationship Id="rId7" Type="http://schemas.openxmlformats.org/officeDocument/2006/relationships/hyperlink" Target="http://zilsel.hypotheses.org/2649" TargetMode="External"/><Relationship Id="rId12" Type="http://schemas.openxmlformats.org/officeDocument/2006/relationships/image" Target="../media/image42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9.jpg"/><Relationship Id="rId11" Type="http://schemas.openxmlformats.org/officeDocument/2006/relationships/hyperlink" Target="https://pxhere.com/en/photo/1418553" TargetMode="External"/><Relationship Id="rId5" Type="http://schemas.openxmlformats.org/officeDocument/2006/relationships/hyperlink" Target="https://www.flickr.com/photos/paulslab/6971968353/" TargetMode="External"/><Relationship Id="rId10" Type="http://schemas.openxmlformats.org/officeDocument/2006/relationships/image" Target="../media/image41.jpg!d"/><Relationship Id="rId4" Type="http://schemas.openxmlformats.org/officeDocument/2006/relationships/image" Target="../media/image38.jpg"/><Relationship Id="rId9" Type="http://schemas.openxmlformats.org/officeDocument/2006/relationships/hyperlink" Target="https://pxhere.com/en/photo/1113175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g"/><Relationship Id="rId13" Type="http://schemas.openxmlformats.org/officeDocument/2006/relationships/hyperlink" Target="https://pxhere.com/en/photo/1418553" TargetMode="External"/><Relationship Id="rId3" Type="http://schemas.openxmlformats.org/officeDocument/2006/relationships/hyperlink" Target="https://www.flickr.com/photos/jsjgeology/42263481431" TargetMode="External"/><Relationship Id="rId7" Type="http://schemas.openxmlformats.org/officeDocument/2006/relationships/hyperlink" Target="https://pxhere.com/ko/photo/1200930" TargetMode="External"/><Relationship Id="rId12" Type="http://schemas.openxmlformats.org/officeDocument/2006/relationships/image" Target="../media/image41.jpg!d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g"/><Relationship Id="rId11" Type="http://schemas.openxmlformats.org/officeDocument/2006/relationships/hyperlink" Target="https://pxhere.com/en/photo/893088" TargetMode="External"/><Relationship Id="rId5" Type="http://schemas.openxmlformats.org/officeDocument/2006/relationships/hyperlink" Target="https://pxhere.com/en/photo/591674" TargetMode="External"/><Relationship Id="rId10" Type="http://schemas.openxmlformats.org/officeDocument/2006/relationships/image" Target="../media/image47.jpg!d"/><Relationship Id="rId4" Type="http://schemas.openxmlformats.org/officeDocument/2006/relationships/image" Target="../media/image44.jpg!d"/><Relationship Id="rId9" Type="http://schemas.openxmlformats.org/officeDocument/2006/relationships/hyperlink" Target="https://www.flickr.com/photos/fraubucher/2397489284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6043-earth-in-hands-png-hand-image-" TargetMode="External"/><Relationship Id="rId3" Type="http://schemas.openxmlformats.org/officeDocument/2006/relationships/diagramLayout" Target="../diagrams/layout8.xml"/><Relationship Id="rId7" Type="http://schemas.openxmlformats.org/officeDocument/2006/relationships/image" Target="../media/image56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AEF10-A3F7-4605-E830-A947B3C87F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2639" y="1012536"/>
            <a:ext cx="4613300" cy="3163224"/>
          </a:xfrm>
        </p:spPr>
        <p:txBody>
          <a:bodyPr anchor="t">
            <a:normAutofit/>
          </a:bodyPr>
          <a:lstStyle/>
          <a:p>
            <a:pPr algn="l"/>
            <a:r>
              <a:rPr lang="en-US" sz="4800" u="sng"/>
              <a:t>Rachel Jones</a:t>
            </a:r>
            <a:br>
              <a:rPr lang="en-US" sz="4800" u="sng"/>
            </a:br>
            <a:r>
              <a:rPr lang="en-US" sz="4800" u="sng"/>
              <a:t>2308282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625482-E888-D695-1EB0-07CE823CE3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638" y="4389120"/>
            <a:ext cx="4408228" cy="1192815"/>
          </a:xfrm>
        </p:spPr>
        <p:txBody>
          <a:bodyPr anchor="b">
            <a:normAutofit/>
          </a:bodyPr>
          <a:lstStyle/>
          <a:p>
            <a:pPr algn="l"/>
            <a:r>
              <a:rPr lang="en-US" u="sng" dirty="0"/>
              <a:t>Nobody Is Too Small To Make A Difference.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Digital rendering of a coloured world map">
            <a:extLst>
              <a:ext uri="{FF2B5EF4-FFF2-40B4-BE49-F238E27FC236}">
                <a16:creationId xmlns:a16="http://schemas.microsoft.com/office/drawing/2014/main" id="{F2761346-D0AD-225D-836F-EA0C92AD79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64" r="12634" b="-3"/>
          <a:stretch/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172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0A98D-F6C5-FA3B-E5F6-C1BE34937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WHY, WHAT , HOW?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8" name="TextBox 2">
            <a:extLst>
              <a:ext uri="{FF2B5EF4-FFF2-40B4-BE49-F238E27FC236}">
                <a16:creationId xmlns:a16="http://schemas.microsoft.com/office/drawing/2014/main" id="{79AC3D30-8C33-EA04-5618-D64E225166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067962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0352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3" name="TextBox 1">
            <a:extLst>
              <a:ext uri="{FF2B5EF4-FFF2-40B4-BE49-F238E27FC236}">
                <a16:creationId xmlns:a16="http://schemas.microsoft.com/office/drawing/2014/main" id="{7089A5BD-8D84-4417-B6EC-2DCB080EDC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101350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8266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D9CE3C4-25D7-403C-9312-F3B39099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32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037CC-F643-0B8D-D1F2-FDF5A3F3E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8267" y="818302"/>
            <a:ext cx="4333814" cy="14540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3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300" u="sng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Issues that effect young people In the UK?</a:t>
            </a:r>
          </a:p>
        </p:txBody>
      </p:sp>
      <p:pic>
        <p:nvPicPr>
          <p:cNvPr id="18" name="Picture 17" descr="A stack of money with gold bars&#10;&#10;Description automatically generated">
            <a:extLst>
              <a:ext uri="{FF2B5EF4-FFF2-40B4-BE49-F238E27FC236}">
                <a16:creationId xmlns:a16="http://schemas.microsoft.com/office/drawing/2014/main" id="{C0953FA3-8D97-70A5-4072-FB8C225214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16081"/>
          <a:stretch/>
        </p:blipFill>
        <p:spPr>
          <a:xfrm>
            <a:off x="304" y="-20320"/>
            <a:ext cx="4445462" cy="3730714"/>
          </a:xfrm>
          <a:custGeom>
            <a:avLst/>
            <a:gdLst/>
            <a:ahLst/>
            <a:cxnLst/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effectLst>
            <a:softEdge rad="0"/>
          </a:effectLst>
        </p:spPr>
      </p:pic>
      <p:pic>
        <p:nvPicPr>
          <p:cNvPr id="12" name="Content Placeholder 11" descr="A swiss army knife with many different tools&#10;&#10;Description automatically generated">
            <a:extLst>
              <a:ext uri="{FF2B5EF4-FFF2-40B4-BE49-F238E27FC236}">
                <a16:creationId xmlns:a16="http://schemas.microsoft.com/office/drawing/2014/main" id="{05D5C761-9CFB-0268-DFC8-49906F1BCF3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alphaModFix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003" r="-5" b="-5"/>
          <a:stretch/>
        </p:blipFill>
        <p:spPr>
          <a:xfrm>
            <a:off x="8578" y="3917279"/>
            <a:ext cx="3440586" cy="2950205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2E56C079-9BED-4728-8FAD-2F9E3A179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-20320"/>
            <a:ext cx="4619342" cy="3993680"/>
            <a:chOff x="6642" y="0"/>
            <a:chExt cx="4656944" cy="4026189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E2DBDC-CA19-4342-8088-8ADCA94AA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0"/>
              <a:ext cx="4481649" cy="3774194"/>
            </a:xfrm>
            <a:custGeom>
              <a:avLst/>
              <a:gdLst>
                <a:gd name="connsiteX0" fmla="*/ 3838758 w 4481649"/>
                <a:gd name="connsiteY0" fmla="*/ 0 h 3774194"/>
                <a:gd name="connsiteX1" fmla="*/ 4072279 w 4481649"/>
                <a:gd name="connsiteY1" fmla="*/ 0 h 3774194"/>
                <a:gd name="connsiteX2" fmla="*/ 4075362 w 4481649"/>
                <a:gd name="connsiteY2" fmla="*/ 4673 h 3774194"/>
                <a:gd name="connsiteX3" fmla="*/ 4106646 w 4481649"/>
                <a:gd name="connsiteY3" fmla="*/ 54070 h 3774194"/>
                <a:gd name="connsiteX4" fmla="*/ 4136804 w 4481649"/>
                <a:gd name="connsiteY4" fmla="*/ 104160 h 3774194"/>
                <a:gd name="connsiteX5" fmla="*/ 4246950 w 4481649"/>
                <a:gd name="connsiteY5" fmla="*/ 310241 h 3774194"/>
                <a:gd name="connsiteX6" fmla="*/ 4397741 w 4481649"/>
                <a:gd name="connsiteY6" fmla="*/ 750480 h 3774194"/>
                <a:gd name="connsiteX7" fmla="*/ 4433098 w 4481649"/>
                <a:gd name="connsiteY7" fmla="*/ 979526 h 3774194"/>
                <a:gd name="connsiteX8" fmla="*/ 4456064 w 4481649"/>
                <a:gd name="connsiteY8" fmla="*/ 1208745 h 3774194"/>
                <a:gd name="connsiteX9" fmla="*/ 4474350 w 4481649"/>
                <a:gd name="connsiteY9" fmla="*/ 1437964 h 3774194"/>
                <a:gd name="connsiteX10" fmla="*/ 4478075 w 4481649"/>
                <a:gd name="connsiteY10" fmla="*/ 1495420 h 3774194"/>
                <a:gd name="connsiteX11" fmla="*/ 4479722 w 4481649"/>
                <a:gd name="connsiteY11" fmla="*/ 1524971 h 3774194"/>
                <a:gd name="connsiteX12" fmla="*/ 4480936 w 4481649"/>
                <a:gd name="connsiteY12" fmla="*/ 1555043 h 3774194"/>
                <a:gd name="connsiteX13" fmla="*/ 4479288 w 4481649"/>
                <a:gd name="connsiteY13" fmla="*/ 1676195 h 3774194"/>
                <a:gd name="connsiteX14" fmla="*/ 4355883 w 4481649"/>
                <a:gd name="connsiteY14" fmla="*/ 2152052 h 3774194"/>
                <a:gd name="connsiteX15" fmla="*/ 4081600 w 4481649"/>
                <a:gd name="connsiteY15" fmla="*/ 2556153 h 3774194"/>
                <a:gd name="connsiteX16" fmla="*/ 3914431 w 4481649"/>
                <a:gd name="connsiteY16" fmla="*/ 2724623 h 3774194"/>
                <a:gd name="connsiteX17" fmla="*/ 3740156 w 4481649"/>
                <a:gd name="connsiteY17" fmla="*/ 2877753 h 3774194"/>
                <a:gd name="connsiteX18" fmla="*/ 3386143 w 4481649"/>
                <a:gd name="connsiteY18" fmla="*/ 3153683 h 3774194"/>
                <a:gd name="connsiteX19" fmla="*/ 3297056 w 4481649"/>
                <a:gd name="connsiteY19" fmla="*/ 3221018 h 3774194"/>
                <a:gd name="connsiteX20" fmla="*/ 3205542 w 4481649"/>
                <a:gd name="connsiteY20" fmla="*/ 3288787 h 3774194"/>
                <a:gd name="connsiteX21" fmla="*/ 3111775 w 4481649"/>
                <a:gd name="connsiteY21" fmla="*/ 3355690 h 3774194"/>
                <a:gd name="connsiteX22" fmla="*/ 3015060 w 4481649"/>
                <a:gd name="connsiteY22" fmla="*/ 3420685 h 3774194"/>
                <a:gd name="connsiteX23" fmla="*/ 2812014 w 4481649"/>
                <a:gd name="connsiteY23" fmla="*/ 3542705 h 3774194"/>
                <a:gd name="connsiteX24" fmla="*/ 2593627 w 4481649"/>
                <a:gd name="connsiteY24" fmla="*/ 3646439 h 3774194"/>
                <a:gd name="connsiteX25" fmla="*/ 2118377 w 4481649"/>
                <a:gd name="connsiteY25" fmla="*/ 3765771 h 3774194"/>
                <a:gd name="connsiteX26" fmla="*/ 1996011 w 4481649"/>
                <a:gd name="connsiteY26" fmla="*/ 3773484 h 3774194"/>
                <a:gd name="connsiteX27" fmla="*/ 1965420 w 4481649"/>
                <a:gd name="connsiteY27" fmla="*/ 3774177 h 3774194"/>
                <a:gd name="connsiteX28" fmla="*/ 1934915 w 4481649"/>
                <a:gd name="connsiteY28" fmla="*/ 3774003 h 3774194"/>
                <a:gd name="connsiteX29" fmla="*/ 1904497 w 4481649"/>
                <a:gd name="connsiteY29" fmla="*/ 3773658 h 3774194"/>
                <a:gd name="connsiteX30" fmla="*/ 1874945 w 4481649"/>
                <a:gd name="connsiteY30" fmla="*/ 3772531 h 3774194"/>
                <a:gd name="connsiteX31" fmla="*/ 1638881 w 4481649"/>
                <a:gd name="connsiteY31" fmla="*/ 3753725 h 3774194"/>
                <a:gd name="connsiteX32" fmla="*/ 1404288 w 4481649"/>
                <a:gd name="connsiteY32" fmla="*/ 3712301 h 3774194"/>
                <a:gd name="connsiteX33" fmla="*/ 1173856 w 4481649"/>
                <a:gd name="connsiteY33" fmla="*/ 3647392 h 3774194"/>
                <a:gd name="connsiteX34" fmla="*/ 732751 w 4481649"/>
                <a:gd name="connsiteY34" fmla="*/ 3452230 h 3774194"/>
                <a:gd name="connsiteX35" fmla="*/ 360973 w 4481649"/>
                <a:gd name="connsiteY35" fmla="*/ 3148396 h 3774194"/>
                <a:gd name="connsiteX36" fmla="*/ 210269 w 4481649"/>
                <a:gd name="connsiteY36" fmla="*/ 2965542 h 3774194"/>
                <a:gd name="connsiteX37" fmla="*/ 78631 w 4481649"/>
                <a:gd name="connsiteY37" fmla="*/ 2771940 h 3774194"/>
                <a:gd name="connsiteX38" fmla="*/ 47866 w 4481649"/>
                <a:gd name="connsiteY38" fmla="*/ 2722630 h 3774194"/>
                <a:gd name="connsiteX39" fmla="*/ 18488 w 4481649"/>
                <a:gd name="connsiteY39" fmla="*/ 2674792 h 3774194"/>
                <a:gd name="connsiteX40" fmla="*/ 0 w 4481649"/>
                <a:gd name="connsiteY40" fmla="*/ 2645223 h 3774194"/>
                <a:gd name="connsiteX41" fmla="*/ 0 w 4481649"/>
                <a:gd name="connsiteY41" fmla="*/ 2227021 h 3774194"/>
                <a:gd name="connsiteX42" fmla="*/ 25421 w 4481649"/>
                <a:gd name="connsiteY42" fmla="*/ 2260119 h 3774194"/>
                <a:gd name="connsiteX43" fmla="*/ 167979 w 4481649"/>
                <a:gd name="connsiteY43" fmla="*/ 2432922 h 3774194"/>
                <a:gd name="connsiteX44" fmla="*/ 238868 w 4481649"/>
                <a:gd name="connsiteY44" fmla="*/ 2523135 h 3774194"/>
                <a:gd name="connsiteX45" fmla="*/ 272926 w 4481649"/>
                <a:gd name="connsiteY45" fmla="*/ 2567420 h 3774194"/>
                <a:gd name="connsiteX46" fmla="*/ 306290 w 4481649"/>
                <a:gd name="connsiteY46" fmla="*/ 2609797 h 3774194"/>
                <a:gd name="connsiteX47" fmla="*/ 592966 w 4481649"/>
                <a:gd name="connsiteY47" fmla="*/ 2922991 h 3774194"/>
                <a:gd name="connsiteX48" fmla="*/ 745402 w 4481649"/>
                <a:gd name="connsiteY48" fmla="*/ 3063902 h 3774194"/>
                <a:gd name="connsiteX49" fmla="*/ 905033 w 4481649"/>
                <a:gd name="connsiteY49" fmla="*/ 3193806 h 3774194"/>
                <a:gd name="connsiteX50" fmla="*/ 1261644 w 4481649"/>
                <a:gd name="connsiteY50" fmla="*/ 3399280 h 3774194"/>
                <a:gd name="connsiteX51" fmla="*/ 1461138 w 4481649"/>
                <a:gd name="connsiteY51" fmla="*/ 3457343 h 3774194"/>
                <a:gd name="connsiteX52" fmla="*/ 1512268 w 4481649"/>
                <a:gd name="connsiteY52" fmla="*/ 3467570 h 3774194"/>
                <a:gd name="connsiteX53" fmla="*/ 1563832 w 4481649"/>
                <a:gd name="connsiteY53" fmla="*/ 3476149 h 3774194"/>
                <a:gd name="connsiteX54" fmla="*/ 1667912 w 4481649"/>
                <a:gd name="connsiteY54" fmla="*/ 3488455 h 3774194"/>
                <a:gd name="connsiteX55" fmla="*/ 1720255 w 4481649"/>
                <a:gd name="connsiteY55" fmla="*/ 3492441 h 3774194"/>
                <a:gd name="connsiteX56" fmla="*/ 1772771 w 4481649"/>
                <a:gd name="connsiteY56" fmla="*/ 3495215 h 3774194"/>
                <a:gd name="connsiteX57" fmla="*/ 1825462 w 4481649"/>
                <a:gd name="connsiteY57" fmla="*/ 3496428 h 3774194"/>
                <a:gd name="connsiteX58" fmla="*/ 1878238 w 4481649"/>
                <a:gd name="connsiteY58" fmla="*/ 3496167 h 3774194"/>
                <a:gd name="connsiteX59" fmla="*/ 1904671 w 4481649"/>
                <a:gd name="connsiteY59" fmla="*/ 3495907 h 3774194"/>
                <a:gd name="connsiteX60" fmla="*/ 1930149 w 4481649"/>
                <a:gd name="connsiteY60" fmla="*/ 3494782 h 3774194"/>
                <a:gd name="connsiteX61" fmla="*/ 1955541 w 4481649"/>
                <a:gd name="connsiteY61" fmla="*/ 3493482 h 3774194"/>
                <a:gd name="connsiteX62" fmla="*/ 1980846 w 4481649"/>
                <a:gd name="connsiteY62" fmla="*/ 3491401 h 3774194"/>
                <a:gd name="connsiteX63" fmla="*/ 2081199 w 4481649"/>
                <a:gd name="connsiteY63" fmla="*/ 3479010 h 3774194"/>
                <a:gd name="connsiteX64" fmla="*/ 2463462 w 4481649"/>
                <a:gd name="connsiteY64" fmla="*/ 3353524 h 3774194"/>
                <a:gd name="connsiteX65" fmla="*/ 2816606 w 4481649"/>
                <a:gd name="connsiteY65" fmla="*/ 3133490 h 3774194"/>
                <a:gd name="connsiteX66" fmla="*/ 2902227 w 4481649"/>
                <a:gd name="connsiteY66" fmla="*/ 3068842 h 3774194"/>
                <a:gd name="connsiteX67" fmla="*/ 2987849 w 4481649"/>
                <a:gd name="connsiteY67" fmla="*/ 3002026 h 3774194"/>
                <a:gd name="connsiteX68" fmla="*/ 3161258 w 4481649"/>
                <a:gd name="connsiteY68" fmla="*/ 2863368 h 3774194"/>
                <a:gd name="connsiteX69" fmla="*/ 3517696 w 4481649"/>
                <a:gd name="connsiteY69" fmla="*/ 2594978 h 3774194"/>
                <a:gd name="connsiteX70" fmla="*/ 3849781 w 4481649"/>
                <a:gd name="connsiteY70" fmla="*/ 2328061 h 3774194"/>
                <a:gd name="connsiteX71" fmla="*/ 4115313 w 4481649"/>
                <a:gd name="connsiteY71" fmla="*/ 2022147 h 3774194"/>
                <a:gd name="connsiteX72" fmla="*/ 4205786 w 4481649"/>
                <a:gd name="connsiteY72" fmla="*/ 1844318 h 3774194"/>
                <a:gd name="connsiteX73" fmla="*/ 4260902 w 4481649"/>
                <a:gd name="connsiteY73" fmla="*/ 1650024 h 3774194"/>
                <a:gd name="connsiteX74" fmla="*/ 4276155 w 4481649"/>
                <a:gd name="connsiteY74" fmla="*/ 1548110 h 3774194"/>
                <a:gd name="connsiteX75" fmla="*/ 4278669 w 4481649"/>
                <a:gd name="connsiteY75" fmla="*/ 1522285 h 3774194"/>
                <a:gd name="connsiteX76" fmla="*/ 4280575 w 4481649"/>
                <a:gd name="connsiteY76" fmla="*/ 1495940 h 3774194"/>
                <a:gd name="connsiteX77" fmla="*/ 4283348 w 4481649"/>
                <a:gd name="connsiteY77" fmla="*/ 1441517 h 3774194"/>
                <a:gd name="connsiteX78" fmla="*/ 4278582 w 4481649"/>
                <a:gd name="connsiteY78" fmla="*/ 1223910 h 3774194"/>
                <a:gd name="connsiteX79" fmla="*/ 4247990 w 4481649"/>
                <a:gd name="connsiteY79" fmla="*/ 1008990 h 3774194"/>
                <a:gd name="connsiteX80" fmla="*/ 4196080 w 4481649"/>
                <a:gd name="connsiteY80" fmla="*/ 799270 h 3774194"/>
                <a:gd name="connsiteX81" fmla="*/ 4062015 w 4481649"/>
                <a:gd name="connsiteY81" fmla="*/ 392396 h 3774194"/>
                <a:gd name="connsiteX82" fmla="*/ 3970675 w 4481649"/>
                <a:gd name="connsiteY82" fmla="*/ 199228 h 3774194"/>
                <a:gd name="connsiteX83" fmla="*/ 3944070 w 4481649"/>
                <a:gd name="connsiteY83" fmla="*/ 152951 h 3774194"/>
                <a:gd name="connsiteX84" fmla="*/ 3916078 w 4481649"/>
                <a:gd name="connsiteY84" fmla="*/ 107540 h 3774194"/>
                <a:gd name="connsiteX85" fmla="*/ 3886439 w 4481649"/>
                <a:gd name="connsiteY85" fmla="*/ 63170 h 3774194"/>
                <a:gd name="connsiteX86" fmla="*/ 3855502 w 4481649"/>
                <a:gd name="connsiteY86" fmla="*/ 19753 h 3774194"/>
                <a:gd name="connsiteX87" fmla="*/ 143864 w 4481649"/>
                <a:gd name="connsiteY87" fmla="*/ 0 h 3774194"/>
                <a:gd name="connsiteX88" fmla="*/ 437641 w 4481649"/>
                <a:gd name="connsiteY88" fmla="*/ 0 h 3774194"/>
                <a:gd name="connsiteX89" fmla="*/ 429955 w 4481649"/>
                <a:gd name="connsiteY89" fmla="*/ 6407 h 3774194"/>
                <a:gd name="connsiteX90" fmla="*/ 137300 w 4481649"/>
                <a:gd name="connsiteY90" fmla="*/ 320554 h 3774194"/>
                <a:gd name="connsiteX91" fmla="*/ 12931 w 4481649"/>
                <a:gd name="connsiteY91" fmla="*/ 495447 h 3774194"/>
                <a:gd name="connsiteX92" fmla="*/ 0 w 4481649"/>
                <a:gd name="connsiteY92" fmla="*/ 517906 h 3774194"/>
                <a:gd name="connsiteX93" fmla="*/ 0 w 4481649"/>
                <a:gd name="connsiteY93" fmla="*/ 176135 h 3774194"/>
                <a:gd name="connsiteX94" fmla="*/ 125001 w 4481649"/>
                <a:gd name="connsiteY94" fmla="*/ 19820 h 3774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4481649" h="3774194">
                  <a:moveTo>
                    <a:pt x="3838758" y="0"/>
                  </a:moveTo>
                  <a:lnTo>
                    <a:pt x="4072279" y="0"/>
                  </a:lnTo>
                  <a:lnTo>
                    <a:pt x="4075362" y="4673"/>
                  </a:lnTo>
                  <a:cubicBezTo>
                    <a:pt x="4085761" y="21140"/>
                    <a:pt x="4096420" y="37518"/>
                    <a:pt x="4106646" y="54070"/>
                  </a:cubicBezTo>
                  <a:lnTo>
                    <a:pt x="4136804" y="104160"/>
                  </a:lnTo>
                  <a:cubicBezTo>
                    <a:pt x="4176234" y="171410"/>
                    <a:pt x="4213413" y="239959"/>
                    <a:pt x="4246950" y="310241"/>
                  </a:cubicBezTo>
                  <a:cubicBezTo>
                    <a:pt x="4314200" y="450805"/>
                    <a:pt x="4366023" y="598737"/>
                    <a:pt x="4397741" y="750480"/>
                  </a:cubicBezTo>
                  <a:cubicBezTo>
                    <a:pt x="4413514" y="826396"/>
                    <a:pt x="4424520" y="902917"/>
                    <a:pt x="4433098" y="979526"/>
                  </a:cubicBezTo>
                  <a:cubicBezTo>
                    <a:pt x="4441851" y="1056048"/>
                    <a:pt x="4448872" y="1132484"/>
                    <a:pt x="4456064" y="1208745"/>
                  </a:cubicBezTo>
                  <a:cubicBezTo>
                    <a:pt x="4462910" y="1285094"/>
                    <a:pt x="4468976" y="1361442"/>
                    <a:pt x="4474350" y="1437964"/>
                  </a:cubicBezTo>
                  <a:lnTo>
                    <a:pt x="4478075" y="1495420"/>
                  </a:lnTo>
                  <a:cubicBezTo>
                    <a:pt x="4478769" y="1504867"/>
                    <a:pt x="4479203" y="1515005"/>
                    <a:pt x="4479722" y="1524971"/>
                  </a:cubicBezTo>
                  <a:cubicBezTo>
                    <a:pt x="4480243" y="1534938"/>
                    <a:pt x="4480762" y="1544991"/>
                    <a:pt x="4480936" y="1555043"/>
                  </a:cubicBezTo>
                  <a:cubicBezTo>
                    <a:pt x="4482236" y="1595167"/>
                    <a:pt x="4481802" y="1635638"/>
                    <a:pt x="4479288" y="1676195"/>
                  </a:cubicBezTo>
                  <a:cubicBezTo>
                    <a:pt x="4469929" y="1838512"/>
                    <a:pt x="4426339" y="2002042"/>
                    <a:pt x="4355883" y="2152052"/>
                  </a:cubicBezTo>
                  <a:cubicBezTo>
                    <a:pt x="4285601" y="2302496"/>
                    <a:pt x="4188714" y="2437514"/>
                    <a:pt x="4081600" y="2556153"/>
                  </a:cubicBezTo>
                  <a:cubicBezTo>
                    <a:pt x="4028043" y="2615690"/>
                    <a:pt x="3971801" y="2671500"/>
                    <a:pt x="3914431" y="2724623"/>
                  </a:cubicBezTo>
                  <a:cubicBezTo>
                    <a:pt x="3857061" y="2777747"/>
                    <a:pt x="3798911" y="2828876"/>
                    <a:pt x="3740156" y="2877753"/>
                  </a:cubicBezTo>
                  <a:cubicBezTo>
                    <a:pt x="3622902" y="2975940"/>
                    <a:pt x="3503050" y="3065461"/>
                    <a:pt x="3386143" y="3153683"/>
                  </a:cubicBezTo>
                  <a:lnTo>
                    <a:pt x="3297056" y="3221018"/>
                  </a:lnTo>
                  <a:cubicBezTo>
                    <a:pt x="3266898" y="3243636"/>
                    <a:pt x="3236480" y="3266429"/>
                    <a:pt x="3205542" y="3288787"/>
                  </a:cubicBezTo>
                  <a:cubicBezTo>
                    <a:pt x="3174691" y="3311233"/>
                    <a:pt x="3143492" y="3333591"/>
                    <a:pt x="3111775" y="3355690"/>
                  </a:cubicBezTo>
                  <a:cubicBezTo>
                    <a:pt x="3079970" y="3377615"/>
                    <a:pt x="3047905" y="3399367"/>
                    <a:pt x="3015060" y="3420685"/>
                  </a:cubicBezTo>
                  <a:cubicBezTo>
                    <a:pt x="2949718" y="3463410"/>
                    <a:pt x="2882296" y="3504834"/>
                    <a:pt x="2812014" y="3542705"/>
                  </a:cubicBezTo>
                  <a:cubicBezTo>
                    <a:pt x="2741818" y="3580750"/>
                    <a:pt x="2669196" y="3616108"/>
                    <a:pt x="2593627" y="3646439"/>
                  </a:cubicBezTo>
                  <a:cubicBezTo>
                    <a:pt x="2443183" y="3707968"/>
                    <a:pt x="2281560" y="3749478"/>
                    <a:pt x="2118377" y="3765771"/>
                  </a:cubicBezTo>
                  <a:cubicBezTo>
                    <a:pt x="2077559" y="3769671"/>
                    <a:pt x="2036742" y="3772618"/>
                    <a:pt x="1996011" y="3773484"/>
                  </a:cubicBezTo>
                  <a:lnTo>
                    <a:pt x="1965420" y="3774177"/>
                  </a:lnTo>
                  <a:cubicBezTo>
                    <a:pt x="1955280" y="3774264"/>
                    <a:pt x="1945054" y="3774003"/>
                    <a:pt x="1934915" y="3774003"/>
                  </a:cubicBezTo>
                  <a:lnTo>
                    <a:pt x="1904497" y="3773658"/>
                  </a:lnTo>
                  <a:lnTo>
                    <a:pt x="1874945" y="3772531"/>
                  </a:lnTo>
                  <a:cubicBezTo>
                    <a:pt x="1796257" y="3770017"/>
                    <a:pt x="1717395" y="3763778"/>
                    <a:pt x="1638881" y="3753725"/>
                  </a:cubicBezTo>
                  <a:cubicBezTo>
                    <a:pt x="1560279" y="3744192"/>
                    <a:pt x="1481850" y="3730500"/>
                    <a:pt x="1404288" y="3712301"/>
                  </a:cubicBezTo>
                  <a:cubicBezTo>
                    <a:pt x="1326813" y="3693928"/>
                    <a:pt x="1249944" y="3672177"/>
                    <a:pt x="1173856" y="3647392"/>
                  </a:cubicBezTo>
                  <a:cubicBezTo>
                    <a:pt x="1021938" y="3597388"/>
                    <a:pt x="871755" y="3535165"/>
                    <a:pt x="732751" y="3452230"/>
                  </a:cubicBezTo>
                  <a:cubicBezTo>
                    <a:pt x="593659" y="3369470"/>
                    <a:pt x="469474" y="3264522"/>
                    <a:pt x="360973" y="3148396"/>
                  </a:cubicBezTo>
                  <a:cubicBezTo>
                    <a:pt x="306463" y="3090420"/>
                    <a:pt x="256893" y="3028718"/>
                    <a:pt x="210269" y="2965542"/>
                  </a:cubicBezTo>
                  <a:cubicBezTo>
                    <a:pt x="163905" y="2902105"/>
                    <a:pt x="119795" y="2837716"/>
                    <a:pt x="78631" y="2771940"/>
                  </a:cubicBezTo>
                  <a:cubicBezTo>
                    <a:pt x="68059" y="2755648"/>
                    <a:pt x="58093" y="2739095"/>
                    <a:pt x="47866" y="2722630"/>
                  </a:cubicBezTo>
                  <a:lnTo>
                    <a:pt x="18488" y="2674792"/>
                  </a:lnTo>
                  <a:lnTo>
                    <a:pt x="0" y="2645223"/>
                  </a:lnTo>
                  <a:lnTo>
                    <a:pt x="0" y="2227021"/>
                  </a:lnTo>
                  <a:lnTo>
                    <a:pt x="25421" y="2260119"/>
                  </a:lnTo>
                  <a:cubicBezTo>
                    <a:pt x="71871" y="2316968"/>
                    <a:pt x="120401" y="2373818"/>
                    <a:pt x="167979" y="2432922"/>
                  </a:cubicBezTo>
                  <a:cubicBezTo>
                    <a:pt x="191810" y="2462385"/>
                    <a:pt x="215382" y="2492545"/>
                    <a:pt x="238868" y="2523135"/>
                  </a:cubicBezTo>
                  <a:lnTo>
                    <a:pt x="272926" y="2567420"/>
                  </a:lnTo>
                  <a:cubicBezTo>
                    <a:pt x="284104" y="2581545"/>
                    <a:pt x="294765" y="2596017"/>
                    <a:pt x="306290" y="2609797"/>
                  </a:cubicBezTo>
                  <a:cubicBezTo>
                    <a:pt x="396245" y="2721936"/>
                    <a:pt x="493826" y="2825149"/>
                    <a:pt x="592966" y="2922991"/>
                  </a:cubicBezTo>
                  <a:cubicBezTo>
                    <a:pt x="642796" y="2971695"/>
                    <a:pt x="693493" y="3018751"/>
                    <a:pt x="745402" y="3063902"/>
                  </a:cubicBezTo>
                  <a:cubicBezTo>
                    <a:pt x="797312" y="3109052"/>
                    <a:pt x="850176" y="3152729"/>
                    <a:pt x="905033" y="3193806"/>
                  </a:cubicBezTo>
                  <a:cubicBezTo>
                    <a:pt x="1014313" y="3276135"/>
                    <a:pt x="1132171" y="3349710"/>
                    <a:pt x="1261644" y="3399280"/>
                  </a:cubicBezTo>
                  <a:cubicBezTo>
                    <a:pt x="1326206" y="3424066"/>
                    <a:pt x="1393108" y="3443044"/>
                    <a:pt x="1461138" y="3457343"/>
                  </a:cubicBezTo>
                  <a:cubicBezTo>
                    <a:pt x="1478210" y="3460723"/>
                    <a:pt x="1495109" y="3464623"/>
                    <a:pt x="1512268" y="3467570"/>
                  </a:cubicBezTo>
                  <a:lnTo>
                    <a:pt x="1563832" y="3476149"/>
                  </a:lnTo>
                  <a:cubicBezTo>
                    <a:pt x="1598409" y="3480742"/>
                    <a:pt x="1632988" y="3485595"/>
                    <a:pt x="1667912" y="3488455"/>
                  </a:cubicBezTo>
                  <a:cubicBezTo>
                    <a:pt x="1685330" y="3490101"/>
                    <a:pt x="1702749" y="3491661"/>
                    <a:pt x="1720255" y="3492441"/>
                  </a:cubicBezTo>
                  <a:cubicBezTo>
                    <a:pt x="1737760" y="3493309"/>
                    <a:pt x="1755180" y="3494695"/>
                    <a:pt x="1772771" y="3495215"/>
                  </a:cubicBezTo>
                  <a:lnTo>
                    <a:pt x="1825462" y="3496428"/>
                  </a:lnTo>
                  <a:cubicBezTo>
                    <a:pt x="1842968" y="3496862"/>
                    <a:pt x="1860646" y="3496254"/>
                    <a:pt x="1878238" y="3496167"/>
                  </a:cubicBezTo>
                  <a:lnTo>
                    <a:pt x="1904671" y="3495907"/>
                  </a:lnTo>
                  <a:cubicBezTo>
                    <a:pt x="1913250" y="3495648"/>
                    <a:pt x="1921656" y="3495128"/>
                    <a:pt x="1930149" y="3494782"/>
                  </a:cubicBezTo>
                  <a:cubicBezTo>
                    <a:pt x="1938642" y="3494348"/>
                    <a:pt x="1947135" y="3494088"/>
                    <a:pt x="1955541" y="3493482"/>
                  </a:cubicBezTo>
                  <a:lnTo>
                    <a:pt x="1980846" y="3491401"/>
                  </a:lnTo>
                  <a:cubicBezTo>
                    <a:pt x="2014556" y="3488716"/>
                    <a:pt x="2048009" y="3484208"/>
                    <a:pt x="2081199" y="3479010"/>
                  </a:cubicBezTo>
                  <a:cubicBezTo>
                    <a:pt x="2214051" y="3456996"/>
                    <a:pt x="2341789" y="3413926"/>
                    <a:pt x="2463462" y="3353524"/>
                  </a:cubicBezTo>
                  <a:cubicBezTo>
                    <a:pt x="2585568" y="3293814"/>
                    <a:pt x="2701781" y="3217378"/>
                    <a:pt x="2816606" y="3133490"/>
                  </a:cubicBezTo>
                  <a:cubicBezTo>
                    <a:pt x="2845291" y="3112605"/>
                    <a:pt x="2873803" y="3090853"/>
                    <a:pt x="2902227" y="3068842"/>
                  </a:cubicBezTo>
                  <a:cubicBezTo>
                    <a:pt x="2930826" y="3046917"/>
                    <a:pt x="2959337" y="3024644"/>
                    <a:pt x="2987849" y="3002026"/>
                  </a:cubicBezTo>
                  <a:lnTo>
                    <a:pt x="3161258" y="2863368"/>
                  </a:lnTo>
                  <a:cubicBezTo>
                    <a:pt x="3280244" y="2768994"/>
                    <a:pt x="3400357" y="2681119"/>
                    <a:pt x="3517696" y="2594978"/>
                  </a:cubicBezTo>
                  <a:cubicBezTo>
                    <a:pt x="3634949" y="2508836"/>
                    <a:pt x="3747781" y="2421829"/>
                    <a:pt x="3849781" y="2328061"/>
                  </a:cubicBezTo>
                  <a:cubicBezTo>
                    <a:pt x="3951782" y="2234467"/>
                    <a:pt x="4043903" y="2134719"/>
                    <a:pt x="4115313" y="2022147"/>
                  </a:cubicBezTo>
                  <a:cubicBezTo>
                    <a:pt x="4151016" y="1965904"/>
                    <a:pt x="4181521" y="1906627"/>
                    <a:pt x="4205786" y="1844318"/>
                  </a:cubicBezTo>
                  <a:cubicBezTo>
                    <a:pt x="4230225" y="1782095"/>
                    <a:pt x="4247817" y="1716926"/>
                    <a:pt x="4260902" y="1650024"/>
                  </a:cubicBezTo>
                  <a:cubicBezTo>
                    <a:pt x="4267402" y="1616572"/>
                    <a:pt x="4272602" y="1582515"/>
                    <a:pt x="4276155" y="1548110"/>
                  </a:cubicBezTo>
                  <a:cubicBezTo>
                    <a:pt x="4277195" y="1539531"/>
                    <a:pt x="4277889" y="1530864"/>
                    <a:pt x="4278669" y="1522285"/>
                  </a:cubicBezTo>
                  <a:cubicBezTo>
                    <a:pt x="4279361" y="1513618"/>
                    <a:pt x="4280229" y="1505126"/>
                    <a:pt x="4280575" y="1495940"/>
                  </a:cubicBezTo>
                  <a:lnTo>
                    <a:pt x="4283348" y="1441517"/>
                  </a:lnTo>
                  <a:cubicBezTo>
                    <a:pt x="4285861" y="1368895"/>
                    <a:pt x="4284301" y="1296186"/>
                    <a:pt x="4278582" y="1223910"/>
                  </a:cubicBezTo>
                  <a:cubicBezTo>
                    <a:pt x="4273036" y="1151549"/>
                    <a:pt x="4262376" y="1079793"/>
                    <a:pt x="4247990" y="1008990"/>
                  </a:cubicBezTo>
                  <a:cubicBezTo>
                    <a:pt x="4233431" y="938189"/>
                    <a:pt x="4215232" y="868339"/>
                    <a:pt x="4196080" y="799270"/>
                  </a:cubicBezTo>
                  <a:cubicBezTo>
                    <a:pt x="4157862" y="661046"/>
                    <a:pt x="4115658" y="524642"/>
                    <a:pt x="4062015" y="392396"/>
                  </a:cubicBezTo>
                  <a:cubicBezTo>
                    <a:pt x="4035151" y="326360"/>
                    <a:pt x="4005165" y="261537"/>
                    <a:pt x="3970675" y="199228"/>
                  </a:cubicBezTo>
                  <a:cubicBezTo>
                    <a:pt x="3962269" y="183543"/>
                    <a:pt x="3952995" y="168290"/>
                    <a:pt x="3944070" y="152951"/>
                  </a:cubicBezTo>
                  <a:cubicBezTo>
                    <a:pt x="3934883" y="137699"/>
                    <a:pt x="3925350" y="122706"/>
                    <a:pt x="3916078" y="107540"/>
                  </a:cubicBezTo>
                  <a:lnTo>
                    <a:pt x="3886439" y="63170"/>
                  </a:lnTo>
                  <a:lnTo>
                    <a:pt x="3855502" y="19753"/>
                  </a:lnTo>
                  <a:close/>
                  <a:moveTo>
                    <a:pt x="143864" y="0"/>
                  </a:moveTo>
                  <a:lnTo>
                    <a:pt x="437641" y="0"/>
                  </a:lnTo>
                  <a:lnTo>
                    <a:pt x="429955" y="6407"/>
                  </a:lnTo>
                  <a:cubicBezTo>
                    <a:pt x="323796" y="102687"/>
                    <a:pt x="225436" y="207721"/>
                    <a:pt x="137300" y="320554"/>
                  </a:cubicBezTo>
                  <a:cubicBezTo>
                    <a:pt x="93146" y="376884"/>
                    <a:pt x="51592" y="435250"/>
                    <a:pt x="12931" y="495447"/>
                  </a:cubicBezTo>
                  <a:lnTo>
                    <a:pt x="0" y="517906"/>
                  </a:lnTo>
                  <a:lnTo>
                    <a:pt x="0" y="176135"/>
                  </a:lnTo>
                  <a:lnTo>
                    <a:pt x="125001" y="198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5A22C1F-1C9F-4DFC-AD2E-4BF0D7713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3491469 w 4452858"/>
                <a:gd name="connsiteY0" fmla="*/ 0 h 3729027"/>
                <a:gd name="connsiteX1" fmla="*/ 4038310 w 4452858"/>
                <a:gd name="connsiteY1" fmla="*/ 0 h 3729027"/>
                <a:gd name="connsiteX2" fmla="*/ 4126393 w 4452858"/>
                <a:gd name="connsiteY2" fmla="*/ 144253 h 3729027"/>
                <a:gd name="connsiteX3" fmla="*/ 4452858 w 4452858"/>
                <a:gd name="connsiteY3" fmla="*/ 1509806 h 3729027"/>
                <a:gd name="connsiteX4" fmla="*/ 3318809 w 4452858"/>
                <a:gd name="connsiteY4" fmla="*/ 3104286 h 3729027"/>
                <a:gd name="connsiteX5" fmla="*/ 1929716 w 4452858"/>
                <a:gd name="connsiteY5" fmla="*/ 3729027 h 3729027"/>
                <a:gd name="connsiteX6" fmla="*/ 92844 w 4452858"/>
                <a:gd name="connsiteY6" fmla="*/ 2672799 h 3729027"/>
                <a:gd name="connsiteX7" fmla="*/ 0 w 4452858"/>
                <a:gd name="connsiteY7" fmla="*/ 2540909 h 3729027"/>
                <a:gd name="connsiteX8" fmla="*/ 0 w 4452858"/>
                <a:gd name="connsiteY8" fmla="*/ 1684718 h 3729027"/>
                <a:gd name="connsiteX9" fmla="*/ 380 w 4452858"/>
                <a:gd name="connsiteY9" fmla="*/ 1686965 h 3729027"/>
                <a:gd name="connsiteX10" fmla="*/ 293898 w 4452858"/>
                <a:gd name="connsiteY10" fmla="*/ 2207948 h 3729027"/>
                <a:gd name="connsiteX11" fmla="*/ 451448 w 4452858"/>
                <a:gd name="connsiteY11" fmla="*/ 2429541 h 3729027"/>
                <a:gd name="connsiteX12" fmla="*/ 1929803 w 4452858"/>
                <a:gd name="connsiteY12" fmla="*/ 3295720 h 3729027"/>
                <a:gd name="connsiteX13" fmla="*/ 3052066 w 4452858"/>
                <a:gd name="connsiteY13" fmla="*/ 2762840 h 3729027"/>
                <a:gd name="connsiteX14" fmla="*/ 3188643 w 4452858"/>
                <a:gd name="connsiteY14" fmla="*/ 2657026 h 3729027"/>
                <a:gd name="connsiteX15" fmla="*/ 3809831 w 4452858"/>
                <a:gd name="connsiteY15" fmla="*/ 2103868 h 3729027"/>
                <a:gd name="connsiteX16" fmla="*/ 4019638 w 4452858"/>
                <a:gd name="connsiteY16" fmla="*/ 1509806 h 3729027"/>
                <a:gd name="connsiteX17" fmla="*/ 3548634 w 4452858"/>
                <a:gd name="connsiteY17" fmla="*/ 61263 h 3729027"/>
                <a:gd name="connsiteX18" fmla="*/ 185138 w 4452858"/>
                <a:gd name="connsiteY18" fmla="*/ 0 h 3729027"/>
                <a:gd name="connsiteX19" fmla="*/ 834013 w 4452858"/>
                <a:gd name="connsiteY19" fmla="*/ 0 h 3729027"/>
                <a:gd name="connsiteX20" fmla="*/ 691153 w 4452858"/>
                <a:gd name="connsiteY20" fmla="*/ 111873 h 3729027"/>
                <a:gd name="connsiteX21" fmla="*/ 170145 w 4452858"/>
                <a:gd name="connsiteY21" fmla="*/ 757933 h 3729027"/>
                <a:gd name="connsiteX22" fmla="*/ 28693 w 4452858"/>
                <a:gd name="connsiteY22" fmla="*/ 1128897 h 3729027"/>
                <a:gd name="connsiteX23" fmla="*/ 0 w 4452858"/>
                <a:gd name="connsiteY23" fmla="*/ 1281783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3491469" y="0"/>
                  </a:move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1684718"/>
                  </a:lnTo>
                  <a:lnTo>
                    <a:pt x="380" y="1686965"/>
                  </a:lnTo>
                  <a:cubicBezTo>
                    <a:pt x="38821" y="1851705"/>
                    <a:pt x="135502" y="1990731"/>
                    <a:pt x="293898" y="2207948"/>
                  </a:cubicBezTo>
                  <a:cubicBezTo>
                    <a:pt x="344854" y="2277797"/>
                    <a:pt x="397545" y="2350072"/>
                    <a:pt x="451448" y="2429541"/>
                  </a:cubicBezTo>
                  <a:cubicBezTo>
                    <a:pt x="863349" y="3036689"/>
                    <a:pt x="1305494" y="3295720"/>
                    <a:pt x="1929803" y="3295720"/>
                  </a:cubicBezTo>
                  <a:cubicBezTo>
                    <a:pt x="2339537" y="3295720"/>
                    <a:pt x="2640164" y="3084700"/>
                    <a:pt x="3052066" y="2762840"/>
                  </a:cubicBezTo>
                  <a:cubicBezTo>
                    <a:pt x="3098083" y="2726876"/>
                    <a:pt x="3144100" y="2691345"/>
                    <a:pt x="3188643" y="2657026"/>
                  </a:cubicBezTo>
                  <a:cubicBezTo>
                    <a:pt x="3430081" y="2470792"/>
                    <a:pt x="3658087" y="2294870"/>
                    <a:pt x="3809831" y="2103868"/>
                  </a:cubicBezTo>
                  <a:cubicBezTo>
                    <a:pt x="3954901" y="1921273"/>
                    <a:pt x="4019638" y="1738071"/>
                    <a:pt x="4019638" y="1509806"/>
                  </a:cubicBezTo>
                  <a:cubicBezTo>
                    <a:pt x="4019638" y="937667"/>
                    <a:pt x="3852382" y="423246"/>
                    <a:pt x="3548634" y="61263"/>
                  </a:cubicBezTo>
                  <a:close/>
                  <a:moveTo>
                    <a:pt x="185138" y="0"/>
                  </a:moveTo>
                  <a:lnTo>
                    <a:pt x="834013" y="0"/>
                  </a:lnTo>
                  <a:lnTo>
                    <a:pt x="691153" y="111873"/>
                  </a:lnTo>
                  <a:cubicBezTo>
                    <a:pt x="468086" y="302962"/>
                    <a:pt x="292771" y="520394"/>
                    <a:pt x="170145" y="757933"/>
                  </a:cubicBezTo>
                  <a:cubicBezTo>
                    <a:pt x="107489" y="879345"/>
                    <a:pt x="60259" y="1003292"/>
                    <a:pt x="28693" y="1128897"/>
                  </a:cubicBezTo>
                  <a:lnTo>
                    <a:pt x="0" y="1281783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4BBFF0F-32AB-4101-8F9E-5FB2BDAD4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452858" cy="3729027"/>
            </a:xfrm>
            <a:custGeom>
              <a:avLst/>
              <a:gdLst>
                <a:gd name="connsiteX0" fmla="*/ 185138 w 4452858"/>
                <a:gd name="connsiteY0" fmla="*/ 0 h 3729027"/>
                <a:gd name="connsiteX1" fmla="*/ 986505 w 4452858"/>
                <a:gd name="connsiteY1" fmla="*/ 0 h 3729027"/>
                <a:gd name="connsiteX2" fmla="*/ 913397 w 4452858"/>
                <a:gd name="connsiteY2" fmla="*/ 47750 h 3729027"/>
                <a:gd name="connsiteX3" fmla="*/ 747482 w 4452858"/>
                <a:gd name="connsiteY3" fmla="*/ 177649 h 3729027"/>
                <a:gd name="connsiteX4" fmla="*/ 247101 w 4452858"/>
                <a:gd name="connsiteY4" fmla="*/ 797624 h 3729027"/>
                <a:gd name="connsiteX5" fmla="*/ 67798 w 4452858"/>
                <a:gd name="connsiteY5" fmla="*/ 1509806 h 3729027"/>
                <a:gd name="connsiteX6" fmla="*/ 363833 w 4452858"/>
                <a:gd name="connsiteY6" fmla="*/ 2156904 h 3729027"/>
                <a:gd name="connsiteX7" fmla="*/ 523117 w 4452858"/>
                <a:gd name="connsiteY7" fmla="*/ 2380924 h 3729027"/>
                <a:gd name="connsiteX8" fmla="*/ 1130785 w 4452858"/>
                <a:gd name="connsiteY8" fmla="*/ 3001246 h 3729027"/>
                <a:gd name="connsiteX9" fmla="*/ 1929716 w 4452858"/>
                <a:gd name="connsiteY9" fmla="*/ 3209058 h 3729027"/>
                <a:gd name="connsiteX10" fmla="*/ 2443616 w 4452858"/>
                <a:gd name="connsiteY10" fmla="*/ 3076727 h 3729027"/>
                <a:gd name="connsiteX11" fmla="*/ 2998596 w 4452858"/>
                <a:gd name="connsiteY11" fmla="*/ 2694637 h 3729027"/>
                <a:gd name="connsiteX12" fmla="*/ 3135607 w 4452858"/>
                <a:gd name="connsiteY12" fmla="*/ 2588478 h 3729027"/>
                <a:gd name="connsiteX13" fmla="*/ 3741889 w 4452858"/>
                <a:gd name="connsiteY13" fmla="*/ 2049965 h 3729027"/>
                <a:gd name="connsiteX14" fmla="*/ 3932891 w 4452858"/>
                <a:gd name="connsiteY14" fmla="*/ 1509806 h 3729027"/>
                <a:gd name="connsiteX15" fmla="*/ 3482165 w 4452858"/>
                <a:gd name="connsiteY15" fmla="*/ 116986 h 3729027"/>
                <a:gd name="connsiteX16" fmla="*/ 3373043 w 4452858"/>
                <a:gd name="connsiteY16" fmla="*/ 0 h 3729027"/>
                <a:gd name="connsiteX17" fmla="*/ 4038310 w 4452858"/>
                <a:gd name="connsiteY17" fmla="*/ 0 h 3729027"/>
                <a:gd name="connsiteX18" fmla="*/ 4126393 w 4452858"/>
                <a:gd name="connsiteY18" fmla="*/ 144253 h 3729027"/>
                <a:gd name="connsiteX19" fmla="*/ 4452858 w 4452858"/>
                <a:gd name="connsiteY19" fmla="*/ 1509806 h 3729027"/>
                <a:gd name="connsiteX20" fmla="*/ 3318809 w 4452858"/>
                <a:gd name="connsiteY20" fmla="*/ 3104286 h 3729027"/>
                <a:gd name="connsiteX21" fmla="*/ 1929716 w 4452858"/>
                <a:gd name="connsiteY21" fmla="*/ 3729027 h 3729027"/>
                <a:gd name="connsiteX22" fmla="*/ 92844 w 4452858"/>
                <a:gd name="connsiteY22" fmla="*/ 2672799 h 3729027"/>
                <a:gd name="connsiteX23" fmla="*/ 0 w 4452858"/>
                <a:gd name="connsiteY23" fmla="*/ 2540909 h 3729027"/>
                <a:gd name="connsiteX24" fmla="*/ 0 w 4452858"/>
                <a:gd name="connsiteY24" fmla="*/ 222263 h 3729027"/>
                <a:gd name="connsiteX25" fmla="*/ 56950 w 4452858"/>
                <a:gd name="connsiteY25" fmla="*/ 144253 h 3729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52858" h="3729027">
                  <a:moveTo>
                    <a:pt x="185138" y="0"/>
                  </a:moveTo>
                  <a:lnTo>
                    <a:pt x="986505" y="0"/>
                  </a:lnTo>
                  <a:lnTo>
                    <a:pt x="913397" y="47750"/>
                  </a:lnTo>
                  <a:cubicBezTo>
                    <a:pt x="855880" y="88897"/>
                    <a:pt x="800433" y="132282"/>
                    <a:pt x="747482" y="177649"/>
                  </a:cubicBezTo>
                  <a:cubicBezTo>
                    <a:pt x="535943" y="358858"/>
                    <a:pt x="362967" y="573258"/>
                    <a:pt x="247101" y="797624"/>
                  </a:cubicBezTo>
                  <a:cubicBezTo>
                    <a:pt x="128115" y="1028056"/>
                    <a:pt x="67798" y="1267673"/>
                    <a:pt x="67798" y="1509806"/>
                  </a:cubicBezTo>
                  <a:cubicBezTo>
                    <a:pt x="67798" y="1741191"/>
                    <a:pt x="158533" y="1875430"/>
                    <a:pt x="363833" y="2156904"/>
                  </a:cubicBezTo>
                  <a:cubicBezTo>
                    <a:pt x="415223" y="2227360"/>
                    <a:pt x="468346" y="2300242"/>
                    <a:pt x="523117" y="2380924"/>
                  </a:cubicBezTo>
                  <a:cubicBezTo>
                    <a:pt x="716804" y="2666387"/>
                    <a:pt x="915519" y="2869346"/>
                    <a:pt x="1130785" y="3001246"/>
                  </a:cubicBezTo>
                  <a:cubicBezTo>
                    <a:pt x="1358964" y="3141116"/>
                    <a:pt x="1620335" y="3209058"/>
                    <a:pt x="1929716" y="3209058"/>
                  </a:cubicBezTo>
                  <a:cubicBezTo>
                    <a:pt x="2105291" y="3209058"/>
                    <a:pt x="2268560" y="3167028"/>
                    <a:pt x="2443616" y="3076727"/>
                  </a:cubicBezTo>
                  <a:cubicBezTo>
                    <a:pt x="2623352" y="2984000"/>
                    <a:pt x="2801267" y="2848808"/>
                    <a:pt x="2998596" y="2694637"/>
                  </a:cubicBezTo>
                  <a:cubicBezTo>
                    <a:pt x="3044873" y="2658500"/>
                    <a:pt x="3090975" y="2622883"/>
                    <a:pt x="3135607" y="2588478"/>
                  </a:cubicBezTo>
                  <a:cubicBezTo>
                    <a:pt x="3372711" y="2405536"/>
                    <a:pt x="3596645" y="2232733"/>
                    <a:pt x="3741889" y="2049965"/>
                  </a:cubicBezTo>
                  <a:cubicBezTo>
                    <a:pt x="3875781" y="1881496"/>
                    <a:pt x="3932891" y="1719959"/>
                    <a:pt x="3932891" y="1509806"/>
                  </a:cubicBezTo>
                  <a:cubicBezTo>
                    <a:pt x="3932891" y="958034"/>
                    <a:pt x="3772827" y="463371"/>
                    <a:pt x="3482165" y="116986"/>
                  </a:cubicBezTo>
                  <a:lnTo>
                    <a:pt x="3373043" y="0"/>
                  </a:lnTo>
                  <a:lnTo>
                    <a:pt x="4038310" y="0"/>
                  </a:lnTo>
                  <a:lnTo>
                    <a:pt x="4126393" y="144253"/>
                  </a:lnTo>
                  <a:cubicBezTo>
                    <a:pt x="4339509" y="534059"/>
                    <a:pt x="4452858" y="1003975"/>
                    <a:pt x="4452858" y="1509806"/>
                  </a:cubicBezTo>
                  <a:cubicBezTo>
                    <a:pt x="4452858" y="2290190"/>
                    <a:pt x="3890946" y="2657200"/>
                    <a:pt x="3318809" y="3104286"/>
                  </a:cubicBezTo>
                  <a:cubicBezTo>
                    <a:pt x="2902054" y="3429958"/>
                    <a:pt x="2500553" y="3729027"/>
                    <a:pt x="1929716" y="3729027"/>
                  </a:cubicBezTo>
                  <a:cubicBezTo>
                    <a:pt x="1083208" y="3729027"/>
                    <a:pt x="533602" y="3322499"/>
                    <a:pt x="92844" y="2672799"/>
                  </a:cubicBezTo>
                  <a:lnTo>
                    <a:pt x="0" y="2540909"/>
                  </a:lnTo>
                  <a:lnTo>
                    <a:pt x="0" y="222263"/>
                  </a:lnTo>
                  <a:lnTo>
                    <a:pt x="56950" y="144253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9" name="Freeform: Shape 28">
              <a:extLst>
                <a:ext uri="{FF2B5EF4-FFF2-40B4-BE49-F238E27FC236}">
                  <a16:creationId xmlns:a16="http://schemas.microsoft.com/office/drawing/2014/main" id="{3F8E6D8D-90E6-4613-AA16-1E08EDD25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0"/>
              <a:ext cx="4656944" cy="4026189"/>
            </a:xfrm>
            <a:custGeom>
              <a:avLst/>
              <a:gdLst>
                <a:gd name="connsiteX0" fmla="*/ 1945140 w 4656944"/>
                <a:gd name="connsiteY0" fmla="*/ 3991264 h 4026189"/>
                <a:gd name="connsiteX1" fmla="*/ 1959526 w 4656944"/>
                <a:gd name="connsiteY1" fmla="*/ 3991438 h 4026189"/>
                <a:gd name="connsiteX2" fmla="*/ 1972179 w 4656944"/>
                <a:gd name="connsiteY2" fmla="*/ 3991351 h 4026189"/>
                <a:gd name="connsiteX3" fmla="*/ 1945140 w 4656944"/>
                <a:gd name="connsiteY3" fmla="*/ 3991264 h 4026189"/>
                <a:gd name="connsiteX4" fmla="*/ 3966403 w 4656944"/>
                <a:gd name="connsiteY4" fmla="*/ 0 h 4026189"/>
                <a:gd name="connsiteX5" fmla="*/ 4231031 w 4656944"/>
                <a:gd name="connsiteY5" fmla="*/ 0 h 4026189"/>
                <a:gd name="connsiteX6" fmla="*/ 4309866 w 4656944"/>
                <a:gd name="connsiteY6" fmla="*/ 126953 h 4026189"/>
                <a:gd name="connsiteX7" fmla="*/ 4656944 w 4656944"/>
                <a:gd name="connsiteY7" fmla="*/ 1425485 h 4026189"/>
                <a:gd name="connsiteX8" fmla="*/ 4452596 w 4656944"/>
                <a:gd name="connsiteY8" fmla="*/ 2437688 h 4026189"/>
                <a:gd name="connsiteX9" fmla="*/ 3895452 w 4656944"/>
                <a:gd name="connsiteY9" fmla="*/ 3264090 h 4026189"/>
                <a:gd name="connsiteX10" fmla="*/ 3069051 w 4656944"/>
                <a:gd name="connsiteY10" fmla="*/ 3821235 h 4026189"/>
                <a:gd name="connsiteX11" fmla="*/ 2057107 w 4656944"/>
                <a:gd name="connsiteY11" fmla="*/ 4025583 h 4026189"/>
                <a:gd name="connsiteX12" fmla="*/ 2036916 w 4656944"/>
                <a:gd name="connsiteY12" fmla="*/ 4025322 h 4026189"/>
                <a:gd name="connsiteX13" fmla="*/ 2027036 w 4656944"/>
                <a:gd name="connsiteY13" fmla="*/ 4025149 h 4026189"/>
                <a:gd name="connsiteX14" fmla="*/ 2005458 w 4656944"/>
                <a:gd name="connsiteY14" fmla="*/ 4025928 h 4026189"/>
                <a:gd name="connsiteX15" fmla="*/ 2004937 w 4656944"/>
                <a:gd name="connsiteY15" fmla="*/ 4025928 h 4026189"/>
                <a:gd name="connsiteX16" fmla="*/ 2004418 w 4656944"/>
                <a:gd name="connsiteY16" fmla="*/ 4025928 h 4026189"/>
                <a:gd name="connsiteX17" fmla="*/ 1972700 w 4656944"/>
                <a:gd name="connsiteY17" fmla="*/ 4026102 h 4026189"/>
                <a:gd name="connsiteX18" fmla="*/ 1959526 w 4656944"/>
                <a:gd name="connsiteY18" fmla="*/ 4026189 h 4026189"/>
                <a:gd name="connsiteX19" fmla="*/ 1919922 w 4656944"/>
                <a:gd name="connsiteY19" fmla="*/ 4025583 h 4026189"/>
                <a:gd name="connsiteX20" fmla="*/ 1908656 w 4656944"/>
                <a:gd name="connsiteY20" fmla="*/ 4025322 h 4026189"/>
                <a:gd name="connsiteX21" fmla="*/ 1799030 w 4656944"/>
                <a:gd name="connsiteY21" fmla="*/ 4020902 h 4026189"/>
                <a:gd name="connsiteX22" fmla="*/ 1782305 w 4656944"/>
                <a:gd name="connsiteY22" fmla="*/ 4020036 h 4026189"/>
                <a:gd name="connsiteX23" fmla="*/ 1781784 w 4656944"/>
                <a:gd name="connsiteY23" fmla="*/ 4020036 h 4026189"/>
                <a:gd name="connsiteX24" fmla="*/ 1781265 w 4656944"/>
                <a:gd name="connsiteY24" fmla="*/ 4019949 h 4026189"/>
                <a:gd name="connsiteX25" fmla="*/ 1765839 w 4656944"/>
                <a:gd name="connsiteY25" fmla="*/ 4018649 h 4026189"/>
                <a:gd name="connsiteX26" fmla="*/ 1655000 w 4656944"/>
                <a:gd name="connsiteY26" fmla="*/ 4007816 h 4026189"/>
                <a:gd name="connsiteX27" fmla="*/ 1402382 w 4656944"/>
                <a:gd name="connsiteY27" fmla="*/ 3964573 h 4026189"/>
                <a:gd name="connsiteX28" fmla="*/ 1154617 w 4656944"/>
                <a:gd name="connsiteY28" fmla="*/ 3889696 h 4026189"/>
                <a:gd name="connsiteX29" fmla="*/ 918639 w 4656944"/>
                <a:gd name="connsiteY29" fmla="*/ 3780850 h 4026189"/>
                <a:gd name="connsiteX30" fmla="*/ 741589 w 4656944"/>
                <a:gd name="connsiteY30" fmla="*/ 3668278 h 4026189"/>
                <a:gd name="connsiteX31" fmla="*/ 103549 w 4656944"/>
                <a:gd name="connsiteY31" fmla="*/ 3140728 h 4026189"/>
                <a:gd name="connsiteX32" fmla="*/ 0 w 4656944"/>
                <a:gd name="connsiteY32" fmla="*/ 3015106 h 4026189"/>
                <a:gd name="connsiteX33" fmla="*/ 0 w 4656944"/>
                <a:gd name="connsiteY33" fmla="*/ 2484097 h 4026189"/>
                <a:gd name="connsiteX34" fmla="*/ 17188 w 4656944"/>
                <a:gd name="connsiteY34" fmla="*/ 2506324 h 4026189"/>
                <a:gd name="connsiteX35" fmla="*/ 75252 w 4656944"/>
                <a:gd name="connsiteY35" fmla="*/ 2580765 h 4026189"/>
                <a:gd name="connsiteX36" fmla="*/ 148653 w 4656944"/>
                <a:gd name="connsiteY36" fmla="*/ 2676699 h 4026189"/>
                <a:gd name="connsiteX37" fmla="*/ 186177 w 4656944"/>
                <a:gd name="connsiteY37" fmla="*/ 2727656 h 4026189"/>
                <a:gd name="connsiteX38" fmla="*/ 219802 w 4656944"/>
                <a:gd name="connsiteY38" fmla="*/ 2773414 h 4026189"/>
                <a:gd name="connsiteX39" fmla="*/ 219975 w 4656944"/>
                <a:gd name="connsiteY39" fmla="*/ 2773586 h 4026189"/>
                <a:gd name="connsiteX40" fmla="*/ 220149 w 4656944"/>
                <a:gd name="connsiteY40" fmla="*/ 2773760 h 4026189"/>
                <a:gd name="connsiteX41" fmla="*/ 278992 w 4656944"/>
                <a:gd name="connsiteY41" fmla="*/ 2851322 h 4026189"/>
                <a:gd name="connsiteX42" fmla="*/ 290344 w 4656944"/>
                <a:gd name="connsiteY42" fmla="*/ 2865967 h 4026189"/>
                <a:gd name="connsiteX43" fmla="*/ 296065 w 4656944"/>
                <a:gd name="connsiteY43" fmla="*/ 2873075 h 4026189"/>
                <a:gd name="connsiteX44" fmla="*/ 363834 w 4656944"/>
                <a:gd name="connsiteY44" fmla="*/ 2955229 h 4026189"/>
                <a:gd name="connsiteX45" fmla="*/ 519304 w 4656944"/>
                <a:gd name="connsiteY45" fmla="*/ 3123178 h 4026189"/>
                <a:gd name="connsiteX46" fmla="*/ 867075 w 4656944"/>
                <a:gd name="connsiteY46" fmla="*/ 3402488 h 4026189"/>
                <a:gd name="connsiteX47" fmla="*/ 1058596 w 4656944"/>
                <a:gd name="connsiteY47" fmla="*/ 3507088 h 4026189"/>
                <a:gd name="connsiteX48" fmla="*/ 1058770 w 4656944"/>
                <a:gd name="connsiteY48" fmla="*/ 3507175 h 4026189"/>
                <a:gd name="connsiteX49" fmla="*/ 1058943 w 4656944"/>
                <a:gd name="connsiteY49" fmla="*/ 3507262 h 4026189"/>
                <a:gd name="connsiteX50" fmla="*/ 1261123 w 4656944"/>
                <a:gd name="connsiteY50" fmla="*/ 3586297 h 4026189"/>
                <a:gd name="connsiteX51" fmla="*/ 1472230 w 4656944"/>
                <a:gd name="connsiteY51" fmla="*/ 3640980 h 4026189"/>
                <a:gd name="connsiteX52" fmla="*/ 1579344 w 4656944"/>
                <a:gd name="connsiteY52" fmla="*/ 3659005 h 4026189"/>
                <a:gd name="connsiteX53" fmla="*/ 1686890 w 4656944"/>
                <a:gd name="connsiteY53" fmla="*/ 3671225 h 4026189"/>
                <a:gd name="connsiteX54" fmla="*/ 1909524 w 4656944"/>
                <a:gd name="connsiteY54" fmla="*/ 3680931 h 4026189"/>
                <a:gd name="connsiteX55" fmla="*/ 1920703 w 4656944"/>
                <a:gd name="connsiteY55" fmla="*/ 3680931 h 4026189"/>
                <a:gd name="connsiteX56" fmla="*/ 1935434 w 4656944"/>
                <a:gd name="connsiteY56" fmla="*/ 3681018 h 4026189"/>
                <a:gd name="connsiteX57" fmla="*/ 1964120 w 4656944"/>
                <a:gd name="connsiteY57" fmla="*/ 3680584 h 4026189"/>
                <a:gd name="connsiteX58" fmla="*/ 1964379 w 4656944"/>
                <a:gd name="connsiteY58" fmla="*/ 3680584 h 4026189"/>
                <a:gd name="connsiteX59" fmla="*/ 1964639 w 4656944"/>
                <a:gd name="connsiteY59" fmla="*/ 3680584 h 4026189"/>
                <a:gd name="connsiteX60" fmla="*/ 1991591 w 4656944"/>
                <a:gd name="connsiteY60" fmla="*/ 3679891 h 4026189"/>
                <a:gd name="connsiteX61" fmla="*/ 2018717 w 4656944"/>
                <a:gd name="connsiteY61" fmla="*/ 3678503 h 4026189"/>
                <a:gd name="connsiteX62" fmla="*/ 2124963 w 4656944"/>
                <a:gd name="connsiteY62" fmla="*/ 3669231 h 4026189"/>
                <a:gd name="connsiteX63" fmla="*/ 2535738 w 4656944"/>
                <a:gd name="connsiteY63" fmla="*/ 3558218 h 4026189"/>
                <a:gd name="connsiteX64" fmla="*/ 2730812 w 4656944"/>
                <a:gd name="connsiteY64" fmla="*/ 3461503 h 4026189"/>
                <a:gd name="connsiteX65" fmla="*/ 2920080 w 4656944"/>
                <a:gd name="connsiteY65" fmla="*/ 3343298 h 4026189"/>
                <a:gd name="connsiteX66" fmla="*/ 3105101 w 4656944"/>
                <a:gd name="connsiteY66" fmla="*/ 3208887 h 4026189"/>
                <a:gd name="connsiteX67" fmla="*/ 3196443 w 4656944"/>
                <a:gd name="connsiteY67" fmla="*/ 3137650 h 4026189"/>
                <a:gd name="connsiteX68" fmla="*/ 3289603 w 4656944"/>
                <a:gd name="connsiteY68" fmla="*/ 3063123 h 4026189"/>
                <a:gd name="connsiteX69" fmla="*/ 3446634 w 4656944"/>
                <a:gd name="connsiteY69" fmla="*/ 2940150 h 4026189"/>
                <a:gd name="connsiteX70" fmla="*/ 3662420 w 4656944"/>
                <a:gd name="connsiteY70" fmla="*/ 2769601 h 4026189"/>
                <a:gd name="connsiteX71" fmla="*/ 3998319 w 4656944"/>
                <a:gd name="connsiteY71" fmla="*/ 2463860 h 4026189"/>
                <a:gd name="connsiteX72" fmla="*/ 4137238 w 4656944"/>
                <a:gd name="connsiteY72" fmla="*/ 2295217 h 4026189"/>
                <a:gd name="connsiteX73" fmla="*/ 4247124 w 4656944"/>
                <a:gd name="connsiteY73" fmla="*/ 2111582 h 4026189"/>
                <a:gd name="connsiteX74" fmla="*/ 4361949 w 4656944"/>
                <a:gd name="connsiteY74" fmla="*/ 1700374 h 4026189"/>
                <a:gd name="connsiteX75" fmla="*/ 4368449 w 4656944"/>
                <a:gd name="connsiteY75" fmla="*/ 1590747 h 4026189"/>
                <a:gd name="connsiteX76" fmla="*/ 4368536 w 4656944"/>
                <a:gd name="connsiteY76" fmla="*/ 1586502 h 4026189"/>
                <a:gd name="connsiteX77" fmla="*/ 4368796 w 4656944"/>
                <a:gd name="connsiteY77" fmla="*/ 1534158 h 4026189"/>
                <a:gd name="connsiteX78" fmla="*/ 4368710 w 4656944"/>
                <a:gd name="connsiteY78" fmla="*/ 1517606 h 4026189"/>
                <a:gd name="connsiteX79" fmla="*/ 4368189 w 4656944"/>
                <a:gd name="connsiteY79" fmla="*/ 1476095 h 4026189"/>
                <a:gd name="connsiteX80" fmla="*/ 4356749 w 4656944"/>
                <a:gd name="connsiteY80" fmla="*/ 1244884 h 4026189"/>
                <a:gd name="connsiteX81" fmla="*/ 4287074 w 4656944"/>
                <a:gd name="connsiteY81" fmla="*/ 787052 h 4026189"/>
                <a:gd name="connsiteX82" fmla="*/ 4147029 w 4656944"/>
                <a:gd name="connsiteY82" fmla="*/ 346032 h 4026189"/>
                <a:gd name="connsiteX83" fmla="*/ 4100319 w 4656944"/>
                <a:gd name="connsiteY83" fmla="*/ 240307 h 4026189"/>
                <a:gd name="connsiteX84" fmla="*/ 4048323 w 4656944"/>
                <a:gd name="connsiteY84" fmla="*/ 136833 h 4026189"/>
                <a:gd name="connsiteX85" fmla="*/ 0 w 4656944"/>
                <a:gd name="connsiteY85" fmla="*/ 0 h 4026189"/>
                <a:gd name="connsiteX86" fmla="*/ 278246 w 4656944"/>
                <a:gd name="connsiteY86" fmla="*/ 0 h 4026189"/>
                <a:gd name="connsiteX87" fmla="*/ 193425 w 4656944"/>
                <a:gd name="connsiteY87" fmla="*/ 86981 h 4026189"/>
                <a:gd name="connsiteX88" fmla="*/ 48300 w 4656944"/>
                <a:gd name="connsiteY88" fmla="*/ 263444 h 4026189"/>
                <a:gd name="connsiteX89" fmla="*/ 0 w 4656944"/>
                <a:gd name="connsiteY89" fmla="*/ 333888 h 40261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4656944" h="4026189">
                  <a:moveTo>
                    <a:pt x="1945140" y="3991264"/>
                  </a:moveTo>
                  <a:cubicBezTo>
                    <a:pt x="1949907" y="3991351"/>
                    <a:pt x="1954673" y="3991438"/>
                    <a:pt x="1959526" y="3991438"/>
                  </a:cubicBezTo>
                  <a:cubicBezTo>
                    <a:pt x="1963686" y="3991438"/>
                    <a:pt x="1967847" y="3991438"/>
                    <a:pt x="1972179" y="3991351"/>
                  </a:cubicBezTo>
                  <a:cubicBezTo>
                    <a:pt x="1962994" y="3991523"/>
                    <a:pt x="1954067" y="3991351"/>
                    <a:pt x="1945140" y="3991264"/>
                  </a:cubicBezTo>
                  <a:close/>
                  <a:moveTo>
                    <a:pt x="3966403" y="0"/>
                  </a:moveTo>
                  <a:lnTo>
                    <a:pt x="4231031" y="0"/>
                  </a:lnTo>
                  <a:lnTo>
                    <a:pt x="4309866" y="126953"/>
                  </a:lnTo>
                  <a:cubicBezTo>
                    <a:pt x="4536919" y="519962"/>
                    <a:pt x="4656944" y="969040"/>
                    <a:pt x="4656944" y="1425485"/>
                  </a:cubicBezTo>
                  <a:cubicBezTo>
                    <a:pt x="4656944" y="1776462"/>
                    <a:pt x="4588222" y="2116955"/>
                    <a:pt x="4452596" y="2437688"/>
                  </a:cubicBezTo>
                  <a:cubicBezTo>
                    <a:pt x="4321651" y="2747329"/>
                    <a:pt x="4134204" y="3025338"/>
                    <a:pt x="3895452" y="3264090"/>
                  </a:cubicBezTo>
                  <a:cubicBezTo>
                    <a:pt x="3656701" y="3502841"/>
                    <a:pt x="3378605" y="3690290"/>
                    <a:pt x="3069051" y="3821235"/>
                  </a:cubicBezTo>
                  <a:cubicBezTo>
                    <a:pt x="2748577" y="3956859"/>
                    <a:pt x="2408086" y="4025583"/>
                    <a:pt x="2057107" y="4025583"/>
                  </a:cubicBezTo>
                  <a:cubicBezTo>
                    <a:pt x="2050348" y="4025583"/>
                    <a:pt x="2043675" y="4025409"/>
                    <a:pt x="2036916" y="4025322"/>
                  </a:cubicBezTo>
                  <a:cubicBezTo>
                    <a:pt x="2033621" y="4025236"/>
                    <a:pt x="2030329" y="4025149"/>
                    <a:pt x="2027036" y="4025149"/>
                  </a:cubicBezTo>
                  <a:lnTo>
                    <a:pt x="2005458" y="4025928"/>
                  </a:lnTo>
                  <a:lnTo>
                    <a:pt x="2004937" y="4025928"/>
                  </a:lnTo>
                  <a:lnTo>
                    <a:pt x="2004418" y="4025928"/>
                  </a:lnTo>
                  <a:lnTo>
                    <a:pt x="1972700" y="4026102"/>
                  </a:lnTo>
                  <a:cubicBezTo>
                    <a:pt x="1968279" y="4026189"/>
                    <a:pt x="1963860" y="4026189"/>
                    <a:pt x="1959526" y="4026189"/>
                  </a:cubicBezTo>
                  <a:cubicBezTo>
                    <a:pt x="1946008" y="4026189"/>
                    <a:pt x="1932749" y="4025928"/>
                    <a:pt x="1919922" y="4025583"/>
                  </a:cubicBezTo>
                  <a:lnTo>
                    <a:pt x="1908656" y="4025322"/>
                  </a:lnTo>
                  <a:cubicBezTo>
                    <a:pt x="1871913" y="4024889"/>
                    <a:pt x="1834908" y="4022809"/>
                    <a:pt x="1799030" y="4020902"/>
                  </a:cubicBezTo>
                  <a:lnTo>
                    <a:pt x="1782305" y="4020036"/>
                  </a:lnTo>
                  <a:lnTo>
                    <a:pt x="1781784" y="4020036"/>
                  </a:lnTo>
                  <a:lnTo>
                    <a:pt x="1781265" y="4019949"/>
                  </a:lnTo>
                  <a:lnTo>
                    <a:pt x="1765839" y="4018649"/>
                  </a:lnTo>
                  <a:cubicBezTo>
                    <a:pt x="1729528" y="4015616"/>
                    <a:pt x="1692003" y="4012496"/>
                    <a:pt x="1655000" y="4007816"/>
                  </a:cubicBezTo>
                  <a:cubicBezTo>
                    <a:pt x="1564178" y="3996984"/>
                    <a:pt x="1481504" y="3982858"/>
                    <a:pt x="1402382" y="3964573"/>
                  </a:cubicBezTo>
                  <a:cubicBezTo>
                    <a:pt x="1317886" y="3945074"/>
                    <a:pt x="1234519" y="3919856"/>
                    <a:pt x="1154617" y="3889696"/>
                  </a:cubicBezTo>
                  <a:cubicBezTo>
                    <a:pt x="1075495" y="3859799"/>
                    <a:pt x="996114" y="3823228"/>
                    <a:pt x="918639" y="3780850"/>
                  </a:cubicBezTo>
                  <a:cubicBezTo>
                    <a:pt x="857543" y="3746706"/>
                    <a:pt x="797920" y="3708834"/>
                    <a:pt x="741589" y="3668278"/>
                  </a:cubicBezTo>
                  <a:cubicBezTo>
                    <a:pt x="501863" y="3527345"/>
                    <a:pt x="286341" y="3348667"/>
                    <a:pt x="103549" y="3140728"/>
                  </a:cubicBezTo>
                  <a:lnTo>
                    <a:pt x="0" y="3015106"/>
                  </a:lnTo>
                  <a:lnTo>
                    <a:pt x="0" y="2484097"/>
                  </a:lnTo>
                  <a:lnTo>
                    <a:pt x="17188" y="2506324"/>
                  </a:lnTo>
                  <a:cubicBezTo>
                    <a:pt x="36254" y="2530676"/>
                    <a:pt x="56012" y="2555807"/>
                    <a:pt x="75252" y="2580765"/>
                  </a:cubicBezTo>
                  <a:cubicBezTo>
                    <a:pt x="95443" y="2606851"/>
                    <a:pt x="122048" y="2641256"/>
                    <a:pt x="148653" y="2676699"/>
                  </a:cubicBezTo>
                  <a:cubicBezTo>
                    <a:pt x="161306" y="2693426"/>
                    <a:pt x="173958" y="2710844"/>
                    <a:pt x="186177" y="2727656"/>
                  </a:cubicBezTo>
                  <a:cubicBezTo>
                    <a:pt x="197791" y="2743602"/>
                    <a:pt x="208797" y="2758768"/>
                    <a:pt x="219802" y="2773414"/>
                  </a:cubicBezTo>
                  <a:lnTo>
                    <a:pt x="219975" y="2773586"/>
                  </a:lnTo>
                  <a:lnTo>
                    <a:pt x="220149" y="2773760"/>
                  </a:lnTo>
                  <a:cubicBezTo>
                    <a:pt x="239128" y="2799846"/>
                    <a:pt x="259407" y="2826017"/>
                    <a:pt x="278992" y="2851322"/>
                  </a:cubicBezTo>
                  <a:lnTo>
                    <a:pt x="290344" y="2865967"/>
                  </a:lnTo>
                  <a:lnTo>
                    <a:pt x="296065" y="2873075"/>
                  </a:lnTo>
                  <a:cubicBezTo>
                    <a:pt x="318075" y="2900286"/>
                    <a:pt x="340695" y="2928451"/>
                    <a:pt x="363834" y="2955229"/>
                  </a:cubicBezTo>
                  <a:cubicBezTo>
                    <a:pt x="414704" y="3014852"/>
                    <a:pt x="467047" y="3071355"/>
                    <a:pt x="519304" y="3123178"/>
                  </a:cubicBezTo>
                  <a:cubicBezTo>
                    <a:pt x="630577" y="3232979"/>
                    <a:pt x="747655" y="3327005"/>
                    <a:pt x="867075" y="3402488"/>
                  </a:cubicBezTo>
                  <a:cubicBezTo>
                    <a:pt x="934671" y="3444865"/>
                    <a:pt x="997241" y="3479096"/>
                    <a:pt x="1058596" y="3507088"/>
                  </a:cubicBezTo>
                  <a:lnTo>
                    <a:pt x="1058770" y="3507175"/>
                  </a:lnTo>
                  <a:lnTo>
                    <a:pt x="1058943" y="3507262"/>
                  </a:lnTo>
                  <a:cubicBezTo>
                    <a:pt x="1121339" y="3536639"/>
                    <a:pt x="1189368" y="3563245"/>
                    <a:pt x="1261123" y="3586297"/>
                  </a:cubicBezTo>
                  <a:cubicBezTo>
                    <a:pt x="1327160" y="3607528"/>
                    <a:pt x="1398222" y="3625987"/>
                    <a:pt x="1472230" y="3640980"/>
                  </a:cubicBezTo>
                  <a:cubicBezTo>
                    <a:pt x="1506288" y="3647739"/>
                    <a:pt x="1542426" y="3653805"/>
                    <a:pt x="1579344" y="3659005"/>
                  </a:cubicBezTo>
                  <a:cubicBezTo>
                    <a:pt x="1614008" y="3663857"/>
                    <a:pt x="1650232" y="3667931"/>
                    <a:pt x="1686890" y="3671225"/>
                  </a:cubicBezTo>
                  <a:cubicBezTo>
                    <a:pt x="1756999" y="3677637"/>
                    <a:pt x="1829794" y="3680757"/>
                    <a:pt x="1909524" y="3680931"/>
                  </a:cubicBezTo>
                  <a:lnTo>
                    <a:pt x="1920703" y="3680931"/>
                  </a:lnTo>
                  <a:cubicBezTo>
                    <a:pt x="1925642" y="3681018"/>
                    <a:pt x="1930496" y="3681018"/>
                    <a:pt x="1935434" y="3681018"/>
                  </a:cubicBezTo>
                  <a:cubicBezTo>
                    <a:pt x="1947307" y="3681018"/>
                    <a:pt x="1956146" y="3680931"/>
                    <a:pt x="1964120" y="3680584"/>
                  </a:cubicBezTo>
                  <a:lnTo>
                    <a:pt x="1964379" y="3680584"/>
                  </a:lnTo>
                  <a:lnTo>
                    <a:pt x="1964639" y="3680584"/>
                  </a:lnTo>
                  <a:lnTo>
                    <a:pt x="1991591" y="3679891"/>
                  </a:lnTo>
                  <a:lnTo>
                    <a:pt x="2018717" y="3678503"/>
                  </a:lnTo>
                  <a:cubicBezTo>
                    <a:pt x="2049567" y="3677118"/>
                    <a:pt x="2082412" y="3674257"/>
                    <a:pt x="2124963" y="3669231"/>
                  </a:cubicBezTo>
                  <a:cubicBezTo>
                    <a:pt x="2263187" y="3652332"/>
                    <a:pt x="2401412" y="3614981"/>
                    <a:pt x="2535738" y="3558218"/>
                  </a:cubicBezTo>
                  <a:cubicBezTo>
                    <a:pt x="2597354" y="3532480"/>
                    <a:pt x="2661136" y="3500848"/>
                    <a:pt x="2730812" y="3461503"/>
                  </a:cubicBezTo>
                  <a:cubicBezTo>
                    <a:pt x="2790781" y="3427879"/>
                    <a:pt x="2852657" y="3389229"/>
                    <a:pt x="2920080" y="3343298"/>
                  </a:cubicBezTo>
                  <a:cubicBezTo>
                    <a:pt x="2975543" y="3305514"/>
                    <a:pt x="3034385" y="3262790"/>
                    <a:pt x="3105101" y="3208887"/>
                  </a:cubicBezTo>
                  <a:cubicBezTo>
                    <a:pt x="3136127" y="3185315"/>
                    <a:pt x="3167411" y="3160616"/>
                    <a:pt x="3196443" y="3137650"/>
                  </a:cubicBezTo>
                  <a:lnTo>
                    <a:pt x="3289603" y="3063123"/>
                  </a:lnTo>
                  <a:cubicBezTo>
                    <a:pt x="3342033" y="3021525"/>
                    <a:pt x="3395243" y="2980187"/>
                    <a:pt x="3446634" y="2940150"/>
                  </a:cubicBezTo>
                  <a:cubicBezTo>
                    <a:pt x="3518216" y="2884427"/>
                    <a:pt x="3592311" y="2826798"/>
                    <a:pt x="3662420" y="2769601"/>
                  </a:cubicBezTo>
                  <a:cubicBezTo>
                    <a:pt x="3806018" y="2653389"/>
                    <a:pt x="3909664" y="2559013"/>
                    <a:pt x="3998319" y="2463860"/>
                  </a:cubicBezTo>
                  <a:cubicBezTo>
                    <a:pt x="4052308" y="2405537"/>
                    <a:pt x="4097806" y="2350333"/>
                    <a:pt x="4137238" y="2295217"/>
                  </a:cubicBezTo>
                  <a:cubicBezTo>
                    <a:pt x="4181694" y="2232560"/>
                    <a:pt x="4217572" y="2172592"/>
                    <a:pt x="4247124" y="2111582"/>
                  </a:cubicBezTo>
                  <a:cubicBezTo>
                    <a:pt x="4308913" y="1985577"/>
                    <a:pt x="4347564" y="1847178"/>
                    <a:pt x="4361949" y="1700374"/>
                  </a:cubicBezTo>
                  <a:cubicBezTo>
                    <a:pt x="4365329" y="1665537"/>
                    <a:pt x="4367496" y="1628532"/>
                    <a:pt x="4368449" y="1590747"/>
                  </a:cubicBezTo>
                  <a:lnTo>
                    <a:pt x="4368536" y="1586502"/>
                  </a:lnTo>
                  <a:cubicBezTo>
                    <a:pt x="4368796" y="1569516"/>
                    <a:pt x="4369057" y="1552097"/>
                    <a:pt x="4368796" y="1534158"/>
                  </a:cubicBezTo>
                  <a:cubicBezTo>
                    <a:pt x="4368796" y="1528612"/>
                    <a:pt x="4368710" y="1523152"/>
                    <a:pt x="4368710" y="1517606"/>
                  </a:cubicBezTo>
                  <a:cubicBezTo>
                    <a:pt x="4368710" y="1504000"/>
                    <a:pt x="4368623" y="1490047"/>
                    <a:pt x="4368189" y="1476095"/>
                  </a:cubicBezTo>
                  <a:cubicBezTo>
                    <a:pt x="4366715" y="1397060"/>
                    <a:pt x="4362817" y="1319238"/>
                    <a:pt x="4356749" y="1244884"/>
                  </a:cubicBezTo>
                  <a:cubicBezTo>
                    <a:pt x="4343144" y="1083520"/>
                    <a:pt x="4319745" y="929522"/>
                    <a:pt x="4287074" y="787052"/>
                  </a:cubicBezTo>
                  <a:cubicBezTo>
                    <a:pt x="4251284" y="631321"/>
                    <a:pt x="4204139" y="482958"/>
                    <a:pt x="4147029" y="346032"/>
                  </a:cubicBezTo>
                  <a:cubicBezTo>
                    <a:pt x="4132211" y="310328"/>
                    <a:pt x="4116439" y="274710"/>
                    <a:pt x="4100319" y="240307"/>
                  </a:cubicBezTo>
                  <a:cubicBezTo>
                    <a:pt x="4084547" y="207028"/>
                    <a:pt x="4067041" y="172277"/>
                    <a:pt x="4048323" y="136833"/>
                  </a:cubicBezTo>
                  <a:close/>
                  <a:moveTo>
                    <a:pt x="0" y="0"/>
                  </a:moveTo>
                  <a:lnTo>
                    <a:pt x="278246" y="0"/>
                  </a:lnTo>
                  <a:lnTo>
                    <a:pt x="193425" y="86981"/>
                  </a:lnTo>
                  <a:cubicBezTo>
                    <a:pt x="142241" y="144090"/>
                    <a:pt x="93754" y="203041"/>
                    <a:pt x="48300" y="263444"/>
                  </a:cubicBezTo>
                  <a:lnTo>
                    <a:pt x="0" y="333888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5" name="Picture 14" descr="A group of cartoon characters&#10;&#10;Description automatically generated">
            <a:extLst>
              <a:ext uri="{FF2B5EF4-FFF2-40B4-BE49-F238E27FC236}">
                <a16:creationId xmlns:a16="http://schemas.microsoft.com/office/drawing/2014/main" id="{AA98251D-3F50-A391-31A1-65EC27DE352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6400" r="3579" b="4"/>
          <a:stretch/>
        </p:blipFill>
        <p:spPr>
          <a:xfrm>
            <a:off x="3125968" y="2564970"/>
            <a:ext cx="3316388" cy="3278632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1" name="Graphic 4">
            <a:extLst>
              <a:ext uri="{FF2B5EF4-FFF2-40B4-BE49-F238E27FC236}">
                <a16:creationId xmlns:a16="http://schemas.microsoft.com/office/drawing/2014/main" id="{DE51D1B5-E12D-46A1-B0B3-7BAB36C34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5938" y="2543765"/>
            <a:ext cx="3375140" cy="3326212"/>
            <a:chOff x="3414665" y="738154"/>
            <a:chExt cx="5366579" cy="5378461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D62F51-9CF9-43CF-BD8B-D030D671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67033" y="752474"/>
              <a:ext cx="5098846" cy="5278088"/>
            </a:xfrm>
            <a:custGeom>
              <a:avLst/>
              <a:gdLst>
                <a:gd name="connsiteX0" fmla="*/ 2413047 w 5098846"/>
                <a:gd name="connsiteY0" fmla="*/ 571500 h 5278088"/>
                <a:gd name="connsiteX1" fmla="*/ 2488866 w 5098846"/>
                <a:gd name="connsiteY1" fmla="*/ 572738 h 5278088"/>
                <a:gd name="connsiteX2" fmla="*/ 2498486 w 5098846"/>
                <a:gd name="connsiteY2" fmla="*/ 573024 h 5278088"/>
                <a:gd name="connsiteX3" fmla="*/ 2508107 w 5098846"/>
                <a:gd name="connsiteY3" fmla="*/ 573024 h 5278088"/>
                <a:gd name="connsiteX4" fmla="*/ 2513345 w 5098846"/>
                <a:gd name="connsiteY4" fmla="*/ 573024 h 5278088"/>
                <a:gd name="connsiteX5" fmla="*/ 3401742 w 5098846"/>
                <a:gd name="connsiteY5" fmla="*/ 751904 h 5278088"/>
                <a:gd name="connsiteX6" fmla="*/ 4014200 w 5098846"/>
                <a:gd name="connsiteY6" fmla="*/ 1210532 h 5278088"/>
                <a:gd name="connsiteX7" fmla="*/ 4395390 w 5098846"/>
                <a:gd name="connsiteY7" fmla="*/ 1879473 h 5278088"/>
                <a:gd name="connsiteX8" fmla="*/ 4527311 w 5098846"/>
                <a:gd name="connsiteY8" fmla="*/ 2668334 h 5278088"/>
                <a:gd name="connsiteX9" fmla="*/ 4399010 w 5098846"/>
                <a:gd name="connsiteY9" fmla="*/ 3439001 h 5278088"/>
                <a:gd name="connsiteX10" fmla="*/ 4025820 w 5098846"/>
                <a:gd name="connsiteY10" fmla="*/ 4084796 h 5278088"/>
                <a:gd name="connsiteX11" fmla="*/ 3412982 w 5098846"/>
                <a:gd name="connsiteY11" fmla="*/ 4529328 h 5278088"/>
                <a:gd name="connsiteX12" fmla="*/ 2496676 w 5098846"/>
                <a:gd name="connsiteY12" fmla="*/ 4705065 h 5278088"/>
                <a:gd name="connsiteX13" fmla="*/ 2489438 w 5098846"/>
                <a:gd name="connsiteY13" fmla="*/ 4705065 h 5278088"/>
                <a:gd name="connsiteX14" fmla="*/ 2479532 w 5098846"/>
                <a:gd name="connsiteY14" fmla="*/ 4705065 h 5278088"/>
                <a:gd name="connsiteX15" fmla="*/ 2469626 w 5098846"/>
                <a:gd name="connsiteY15" fmla="*/ 4705350 h 5278088"/>
                <a:gd name="connsiteX16" fmla="*/ 2389520 w 5098846"/>
                <a:gd name="connsiteY16" fmla="*/ 4706684 h 5278088"/>
                <a:gd name="connsiteX17" fmla="*/ 1585039 w 5098846"/>
                <a:gd name="connsiteY17" fmla="*/ 4538853 h 5278088"/>
                <a:gd name="connsiteX18" fmla="*/ 1036970 w 5098846"/>
                <a:gd name="connsiteY18" fmla="*/ 4105656 h 5278088"/>
                <a:gd name="connsiteX19" fmla="*/ 691880 w 5098846"/>
                <a:gd name="connsiteY19" fmla="*/ 3456718 h 5278088"/>
                <a:gd name="connsiteX20" fmla="*/ 571674 w 5098846"/>
                <a:gd name="connsiteY20" fmla="*/ 2673953 h 5278088"/>
                <a:gd name="connsiteX21" fmla="*/ 696166 w 5098846"/>
                <a:gd name="connsiteY21" fmla="*/ 1870710 h 5278088"/>
                <a:gd name="connsiteX22" fmla="*/ 1052782 w 5098846"/>
                <a:gd name="connsiteY22" fmla="*/ 1195959 h 5278088"/>
                <a:gd name="connsiteX23" fmla="*/ 1612090 w 5098846"/>
                <a:gd name="connsiteY23" fmla="*/ 744569 h 5278088"/>
                <a:gd name="connsiteX24" fmla="*/ 2413047 w 5098846"/>
                <a:gd name="connsiteY24" fmla="*/ 571500 h 5278088"/>
                <a:gd name="connsiteX25" fmla="*/ 2413047 w 5098846"/>
                <a:gd name="connsiteY25" fmla="*/ 0 h 5278088"/>
                <a:gd name="connsiteX26" fmla="*/ 2389425 w 5098846"/>
                <a:gd name="connsiteY26" fmla="*/ 5278089 h 5278088"/>
                <a:gd name="connsiteX27" fmla="*/ 2488104 w 5098846"/>
                <a:gd name="connsiteY27" fmla="*/ 5276469 h 5278088"/>
                <a:gd name="connsiteX28" fmla="*/ 2496676 w 5098846"/>
                <a:gd name="connsiteY28" fmla="*/ 5276469 h 5278088"/>
                <a:gd name="connsiteX29" fmla="*/ 2513441 w 5098846"/>
                <a:gd name="connsiteY29" fmla="*/ 1524 h 5278088"/>
                <a:gd name="connsiteX30" fmla="*/ 2507535 w 5098846"/>
                <a:gd name="connsiteY30" fmla="*/ 1524 h 5278088"/>
                <a:gd name="connsiteX31" fmla="*/ 2413047 w 5098846"/>
                <a:gd name="connsiteY31" fmla="*/ 0 h 5278088"/>
                <a:gd name="connsiteX32" fmla="*/ 2413047 w 5098846"/>
                <a:gd name="connsiteY32" fmla="*/ 0 h 5278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5098846" h="5278088">
                  <a:moveTo>
                    <a:pt x="2413047" y="571500"/>
                  </a:moveTo>
                  <a:cubicBezTo>
                    <a:pt x="2438384" y="571500"/>
                    <a:pt x="2463244" y="571881"/>
                    <a:pt x="2488866" y="572738"/>
                  </a:cubicBezTo>
                  <a:lnTo>
                    <a:pt x="2498486" y="573024"/>
                  </a:lnTo>
                  <a:lnTo>
                    <a:pt x="2508107" y="573024"/>
                  </a:lnTo>
                  <a:lnTo>
                    <a:pt x="2513345" y="573024"/>
                  </a:lnTo>
                  <a:cubicBezTo>
                    <a:pt x="2841101" y="573024"/>
                    <a:pt x="3139995" y="633222"/>
                    <a:pt x="3401742" y="751904"/>
                  </a:cubicBezTo>
                  <a:cubicBezTo>
                    <a:pt x="3637295" y="858774"/>
                    <a:pt x="3843416" y="1013079"/>
                    <a:pt x="4014200" y="1210532"/>
                  </a:cubicBezTo>
                  <a:cubicBezTo>
                    <a:pt x="4178601" y="1400651"/>
                    <a:pt x="4306903" y="1625727"/>
                    <a:pt x="4395390" y="1879473"/>
                  </a:cubicBezTo>
                  <a:cubicBezTo>
                    <a:pt x="4482925" y="2130362"/>
                    <a:pt x="4527311" y="2395728"/>
                    <a:pt x="4527311" y="2668334"/>
                  </a:cubicBezTo>
                  <a:cubicBezTo>
                    <a:pt x="4527311" y="2936843"/>
                    <a:pt x="4484163" y="3196114"/>
                    <a:pt x="4399010" y="3439001"/>
                  </a:cubicBezTo>
                  <a:cubicBezTo>
                    <a:pt x="4312808" y="3684937"/>
                    <a:pt x="4187269" y="3902202"/>
                    <a:pt x="4025820" y="4084796"/>
                  </a:cubicBezTo>
                  <a:cubicBezTo>
                    <a:pt x="3856751" y="4276058"/>
                    <a:pt x="3650535" y="4425601"/>
                    <a:pt x="3412982" y="4529328"/>
                  </a:cubicBezTo>
                  <a:cubicBezTo>
                    <a:pt x="3145710" y="4645914"/>
                    <a:pt x="2837481" y="4705065"/>
                    <a:pt x="2496676" y="4705065"/>
                  </a:cubicBezTo>
                  <a:lnTo>
                    <a:pt x="2489438" y="4705065"/>
                  </a:lnTo>
                  <a:lnTo>
                    <a:pt x="2479532" y="4705065"/>
                  </a:lnTo>
                  <a:lnTo>
                    <a:pt x="2469626" y="4705350"/>
                  </a:lnTo>
                  <a:cubicBezTo>
                    <a:pt x="2442765" y="4706207"/>
                    <a:pt x="2415809" y="4706684"/>
                    <a:pt x="2389520" y="4706684"/>
                  </a:cubicBezTo>
                  <a:cubicBezTo>
                    <a:pt x="2090245" y="4706684"/>
                    <a:pt x="1819640" y="4650200"/>
                    <a:pt x="1585039" y="4538853"/>
                  </a:cubicBezTo>
                  <a:cubicBezTo>
                    <a:pt x="1373774" y="4438555"/>
                    <a:pt x="1189370" y="4292823"/>
                    <a:pt x="1036970" y="4105656"/>
                  </a:cubicBezTo>
                  <a:cubicBezTo>
                    <a:pt x="888095" y="3922871"/>
                    <a:pt x="771985" y="3704463"/>
                    <a:pt x="691880" y="3456718"/>
                  </a:cubicBezTo>
                  <a:cubicBezTo>
                    <a:pt x="612060" y="3210020"/>
                    <a:pt x="571674" y="2946749"/>
                    <a:pt x="571674" y="2673953"/>
                  </a:cubicBezTo>
                  <a:cubicBezTo>
                    <a:pt x="571674" y="2396109"/>
                    <a:pt x="613584" y="2125790"/>
                    <a:pt x="696166" y="1870710"/>
                  </a:cubicBezTo>
                  <a:cubicBezTo>
                    <a:pt x="779224" y="1614011"/>
                    <a:pt x="899239" y="1387031"/>
                    <a:pt x="1052782" y="1195959"/>
                  </a:cubicBezTo>
                  <a:cubicBezTo>
                    <a:pt x="1209563" y="1000887"/>
                    <a:pt x="1397777" y="848963"/>
                    <a:pt x="1612090" y="744569"/>
                  </a:cubicBezTo>
                  <a:cubicBezTo>
                    <a:pt x="1847548" y="629698"/>
                    <a:pt x="2117105" y="571500"/>
                    <a:pt x="2413047" y="571500"/>
                  </a:cubicBezTo>
                  <a:moveTo>
                    <a:pt x="2413047" y="0"/>
                  </a:moveTo>
                  <a:cubicBezTo>
                    <a:pt x="-755635" y="0"/>
                    <a:pt x="-844694" y="5278089"/>
                    <a:pt x="2389425" y="5278089"/>
                  </a:cubicBezTo>
                  <a:cubicBezTo>
                    <a:pt x="2421810" y="5278089"/>
                    <a:pt x="2455052" y="5277517"/>
                    <a:pt x="2488104" y="5276469"/>
                  </a:cubicBezTo>
                  <a:cubicBezTo>
                    <a:pt x="2491152" y="5276469"/>
                    <a:pt x="2493629" y="5276469"/>
                    <a:pt x="2496676" y="5276469"/>
                  </a:cubicBezTo>
                  <a:cubicBezTo>
                    <a:pt x="6022832" y="5276469"/>
                    <a:pt x="5903674" y="1524"/>
                    <a:pt x="2513441" y="1524"/>
                  </a:cubicBezTo>
                  <a:cubicBezTo>
                    <a:pt x="2511536" y="1524"/>
                    <a:pt x="2509440" y="1524"/>
                    <a:pt x="2507535" y="1524"/>
                  </a:cubicBezTo>
                  <a:cubicBezTo>
                    <a:pt x="2475531" y="476"/>
                    <a:pt x="2444480" y="0"/>
                    <a:pt x="2413047" y="0"/>
                  </a:cubicBezTo>
                  <a:lnTo>
                    <a:pt x="2413047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245C1E2-FDA8-4E4F-92F2-DE5D880E6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78615" y="772453"/>
              <a:ext cx="5079154" cy="5190747"/>
            </a:xfrm>
            <a:custGeom>
              <a:avLst/>
              <a:gdLst>
                <a:gd name="connsiteX0" fmla="*/ 2498620 w 5079154"/>
                <a:gd name="connsiteY0" fmla="*/ 24 h 5190747"/>
                <a:gd name="connsiteX1" fmla="*/ 3484267 w 5079154"/>
                <a:gd name="connsiteY1" fmla="*/ 172045 h 5190747"/>
                <a:gd name="connsiteX2" fmla="*/ 3543417 w 5079154"/>
                <a:gd name="connsiteY2" fmla="*/ 195382 h 5190747"/>
                <a:gd name="connsiteX3" fmla="*/ 3573040 w 5079154"/>
                <a:gd name="connsiteY3" fmla="*/ 207002 h 5190747"/>
                <a:gd name="connsiteX4" fmla="*/ 3602091 w 5079154"/>
                <a:gd name="connsiteY4" fmla="*/ 220051 h 5190747"/>
                <a:gd name="connsiteX5" fmla="*/ 3660099 w 5079154"/>
                <a:gd name="connsiteY5" fmla="*/ 246531 h 5190747"/>
                <a:gd name="connsiteX6" fmla="*/ 3689150 w 5079154"/>
                <a:gd name="connsiteY6" fmla="*/ 259771 h 5190747"/>
                <a:gd name="connsiteX7" fmla="*/ 3717534 w 5079154"/>
                <a:gd name="connsiteY7" fmla="*/ 274439 h 5190747"/>
                <a:gd name="connsiteX8" fmla="*/ 3774303 w 5079154"/>
                <a:gd name="connsiteY8" fmla="*/ 303871 h 5190747"/>
                <a:gd name="connsiteX9" fmla="*/ 3802688 w 5079154"/>
                <a:gd name="connsiteY9" fmla="*/ 318635 h 5190747"/>
                <a:gd name="connsiteX10" fmla="*/ 3830310 w 5079154"/>
                <a:gd name="connsiteY10" fmla="*/ 334732 h 5190747"/>
                <a:gd name="connsiteX11" fmla="*/ 3885555 w 5079154"/>
                <a:gd name="connsiteY11" fmla="*/ 367308 h 5190747"/>
                <a:gd name="connsiteX12" fmla="*/ 3913178 w 5079154"/>
                <a:gd name="connsiteY12" fmla="*/ 383691 h 5190747"/>
                <a:gd name="connsiteX13" fmla="*/ 3939943 w 5079154"/>
                <a:gd name="connsiteY13" fmla="*/ 401312 h 5190747"/>
                <a:gd name="connsiteX14" fmla="*/ 4339612 w 5079154"/>
                <a:gd name="connsiteY14" fmla="*/ 724972 h 5190747"/>
                <a:gd name="connsiteX15" fmla="*/ 4664034 w 5079154"/>
                <a:gd name="connsiteY15" fmla="*/ 1126832 h 5190747"/>
                <a:gd name="connsiteX16" fmla="*/ 4902539 w 5079154"/>
                <a:gd name="connsiteY16" fmla="*/ 1585460 h 5190747"/>
                <a:gd name="connsiteX17" fmla="*/ 5047891 w 5079154"/>
                <a:gd name="connsiteY17" fmla="*/ 2081046 h 5190747"/>
                <a:gd name="connsiteX18" fmla="*/ 5075228 w 5079154"/>
                <a:gd name="connsiteY18" fmla="*/ 2337554 h 5190747"/>
                <a:gd name="connsiteX19" fmla="*/ 5077609 w 5079154"/>
                <a:gd name="connsiteY19" fmla="*/ 2401943 h 5190747"/>
                <a:gd name="connsiteX20" fmla="*/ 5078847 w 5079154"/>
                <a:gd name="connsiteY20" fmla="*/ 2466237 h 5190747"/>
                <a:gd name="connsiteX21" fmla="*/ 5078466 w 5079154"/>
                <a:gd name="connsiteY21" fmla="*/ 2530531 h 5190747"/>
                <a:gd name="connsiteX22" fmla="*/ 5076942 w 5079154"/>
                <a:gd name="connsiteY22" fmla="*/ 2594729 h 5190747"/>
                <a:gd name="connsiteX23" fmla="*/ 4999028 w 5079154"/>
                <a:gd name="connsiteY23" fmla="*/ 3099269 h 5190747"/>
                <a:gd name="connsiteX24" fmla="*/ 4968738 w 5079154"/>
                <a:gd name="connsiteY24" fmla="*/ 3222141 h 5190747"/>
                <a:gd name="connsiteX25" fmla="*/ 4952451 w 5079154"/>
                <a:gd name="connsiteY25" fmla="*/ 3283101 h 5190747"/>
                <a:gd name="connsiteX26" fmla="*/ 4936925 w 5079154"/>
                <a:gd name="connsiteY26" fmla="*/ 3344156 h 5190747"/>
                <a:gd name="connsiteX27" fmla="*/ 4919875 w 5079154"/>
                <a:gd name="connsiteY27" fmla="*/ 3404831 h 5190747"/>
                <a:gd name="connsiteX28" fmla="*/ 4903016 w 5079154"/>
                <a:gd name="connsiteY28" fmla="*/ 3465410 h 5190747"/>
                <a:gd name="connsiteX29" fmla="*/ 4865297 w 5079154"/>
                <a:gd name="connsiteY29" fmla="*/ 3585520 h 5190747"/>
                <a:gd name="connsiteX30" fmla="*/ 4671177 w 5079154"/>
                <a:gd name="connsiteY30" fmla="*/ 4052340 h 5190747"/>
                <a:gd name="connsiteX31" fmla="*/ 4386094 w 5079154"/>
                <a:gd name="connsiteY31" fmla="*/ 4476393 h 5190747"/>
                <a:gd name="connsiteX32" fmla="*/ 4343708 w 5079154"/>
                <a:gd name="connsiteY32" fmla="*/ 4524875 h 5190747"/>
                <a:gd name="connsiteX33" fmla="*/ 4298655 w 5079154"/>
                <a:gd name="connsiteY33" fmla="*/ 4570976 h 5190747"/>
                <a:gd name="connsiteX34" fmla="*/ 4252935 w 5079154"/>
                <a:gd name="connsiteY34" fmla="*/ 4616411 h 5190747"/>
                <a:gd name="connsiteX35" fmla="*/ 4204738 w 5079154"/>
                <a:gd name="connsiteY35" fmla="*/ 4659273 h 5190747"/>
                <a:gd name="connsiteX36" fmla="*/ 4180354 w 5079154"/>
                <a:gd name="connsiteY36" fmla="*/ 4680419 h 5190747"/>
                <a:gd name="connsiteX37" fmla="*/ 4155494 w 5079154"/>
                <a:gd name="connsiteY37" fmla="*/ 4700898 h 5190747"/>
                <a:gd name="connsiteX38" fmla="*/ 4103964 w 5079154"/>
                <a:gd name="connsiteY38" fmla="*/ 4739664 h 5190747"/>
                <a:gd name="connsiteX39" fmla="*/ 4078151 w 5079154"/>
                <a:gd name="connsiteY39" fmla="*/ 4759000 h 5190747"/>
                <a:gd name="connsiteX40" fmla="*/ 4051766 w 5079154"/>
                <a:gd name="connsiteY40" fmla="*/ 4777479 h 5190747"/>
                <a:gd name="connsiteX41" fmla="*/ 3997950 w 5079154"/>
                <a:gd name="connsiteY41" fmla="*/ 4812816 h 5190747"/>
                <a:gd name="connsiteX42" fmla="*/ 3970994 w 5079154"/>
                <a:gd name="connsiteY42" fmla="*/ 4830342 h 5190747"/>
                <a:gd name="connsiteX43" fmla="*/ 3957469 w 5079154"/>
                <a:gd name="connsiteY43" fmla="*/ 4839010 h 5190747"/>
                <a:gd name="connsiteX44" fmla="*/ 3943563 w 5079154"/>
                <a:gd name="connsiteY44" fmla="*/ 4847011 h 5190747"/>
                <a:gd name="connsiteX45" fmla="*/ 3887746 w 5079154"/>
                <a:gd name="connsiteY45" fmla="*/ 4878824 h 5190747"/>
                <a:gd name="connsiteX46" fmla="*/ 3859742 w 5079154"/>
                <a:gd name="connsiteY46" fmla="*/ 4894541 h 5190747"/>
                <a:gd name="connsiteX47" fmla="*/ 3845741 w 5079154"/>
                <a:gd name="connsiteY47" fmla="*/ 4902351 h 5190747"/>
                <a:gd name="connsiteX48" fmla="*/ 3831358 w 5079154"/>
                <a:gd name="connsiteY48" fmla="*/ 4909400 h 5190747"/>
                <a:gd name="connsiteX49" fmla="*/ 3773827 w 5079154"/>
                <a:gd name="connsiteY49" fmla="*/ 4937498 h 5190747"/>
                <a:gd name="connsiteX50" fmla="*/ 3745157 w 5079154"/>
                <a:gd name="connsiteY50" fmla="*/ 4951500 h 5190747"/>
                <a:gd name="connsiteX51" fmla="*/ 3716106 w 5079154"/>
                <a:gd name="connsiteY51" fmla="*/ 4964835 h 5190747"/>
                <a:gd name="connsiteX52" fmla="*/ 3657146 w 5079154"/>
                <a:gd name="connsiteY52" fmla="*/ 4989314 h 5190747"/>
                <a:gd name="connsiteX53" fmla="*/ 3598091 w 5079154"/>
                <a:gd name="connsiteY53" fmla="*/ 5013032 h 5190747"/>
                <a:gd name="connsiteX54" fmla="*/ 3538083 w 5079154"/>
                <a:gd name="connsiteY54" fmla="*/ 5033986 h 5190747"/>
                <a:gd name="connsiteX55" fmla="*/ 3478171 w 5079154"/>
                <a:gd name="connsiteY55" fmla="*/ 5054656 h 5190747"/>
                <a:gd name="connsiteX56" fmla="*/ 3417306 w 5079154"/>
                <a:gd name="connsiteY56" fmla="*/ 5072086 h 5190747"/>
                <a:gd name="connsiteX57" fmla="*/ 3356632 w 5079154"/>
                <a:gd name="connsiteY57" fmla="*/ 5089422 h 5190747"/>
                <a:gd name="connsiteX58" fmla="*/ 3295386 w 5079154"/>
                <a:gd name="connsiteY58" fmla="*/ 5103996 h 5190747"/>
                <a:gd name="connsiteX59" fmla="*/ 3172514 w 5079154"/>
                <a:gd name="connsiteY59" fmla="*/ 5129999 h 5190747"/>
                <a:gd name="connsiteX60" fmla="*/ 3110887 w 5079154"/>
                <a:gd name="connsiteY60" fmla="*/ 5141143 h 5190747"/>
                <a:gd name="connsiteX61" fmla="*/ 3080121 w 5079154"/>
                <a:gd name="connsiteY61" fmla="*/ 5146667 h 5190747"/>
                <a:gd name="connsiteX62" fmla="*/ 3049165 w 5079154"/>
                <a:gd name="connsiteY62" fmla="*/ 5150954 h 5190747"/>
                <a:gd name="connsiteX63" fmla="*/ 2555008 w 5079154"/>
                <a:gd name="connsiteY63" fmla="*/ 5189435 h 5190747"/>
                <a:gd name="connsiteX64" fmla="*/ 2431945 w 5079154"/>
                <a:gd name="connsiteY64" fmla="*/ 5190483 h 5190747"/>
                <a:gd name="connsiteX65" fmla="*/ 2370318 w 5079154"/>
                <a:gd name="connsiteY65" fmla="*/ 5190387 h 5190747"/>
                <a:gd name="connsiteX66" fmla="*/ 2308501 w 5079154"/>
                <a:gd name="connsiteY66" fmla="*/ 5189244 h 5190747"/>
                <a:gd name="connsiteX67" fmla="*/ 2184200 w 5079154"/>
                <a:gd name="connsiteY67" fmla="*/ 5183434 h 5190747"/>
                <a:gd name="connsiteX68" fmla="*/ 2059994 w 5079154"/>
                <a:gd name="connsiteY68" fmla="*/ 5172099 h 5190747"/>
                <a:gd name="connsiteX69" fmla="*/ 1568027 w 5079154"/>
                <a:gd name="connsiteY69" fmla="*/ 5069134 h 5190747"/>
                <a:gd name="connsiteX70" fmla="*/ 1537738 w 5079154"/>
                <a:gd name="connsiteY70" fmla="*/ 5059704 h 5190747"/>
                <a:gd name="connsiteX71" fmla="*/ 1507829 w 5079154"/>
                <a:gd name="connsiteY71" fmla="*/ 5048941 h 5190747"/>
                <a:gd name="connsiteX72" fmla="*/ 1448298 w 5079154"/>
                <a:gd name="connsiteY72" fmla="*/ 5026557 h 5190747"/>
                <a:gd name="connsiteX73" fmla="*/ 1418485 w 5079154"/>
                <a:gd name="connsiteY73" fmla="*/ 5015318 h 5190747"/>
                <a:gd name="connsiteX74" fmla="*/ 1389243 w 5079154"/>
                <a:gd name="connsiteY74" fmla="*/ 5002649 h 5190747"/>
                <a:gd name="connsiteX75" fmla="*/ 1331045 w 5079154"/>
                <a:gd name="connsiteY75" fmla="*/ 4976360 h 5190747"/>
                <a:gd name="connsiteX76" fmla="*/ 1106446 w 5079154"/>
                <a:gd name="connsiteY76" fmla="*/ 4853583 h 5190747"/>
                <a:gd name="connsiteX77" fmla="*/ 710777 w 5079154"/>
                <a:gd name="connsiteY77" fmla="*/ 4526495 h 5190747"/>
                <a:gd name="connsiteX78" fmla="*/ 400834 w 5079154"/>
                <a:gd name="connsiteY78" fmla="*/ 4116824 h 5190747"/>
                <a:gd name="connsiteX79" fmla="*/ 181092 w 5079154"/>
                <a:gd name="connsiteY79" fmla="*/ 3653719 h 5190747"/>
                <a:gd name="connsiteX80" fmla="*/ 47361 w 5079154"/>
                <a:gd name="connsiteY80" fmla="*/ 3159943 h 5190747"/>
                <a:gd name="connsiteX81" fmla="*/ 36026 w 5079154"/>
                <a:gd name="connsiteY81" fmla="*/ 3096887 h 5190747"/>
                <a:gd name="connsiteX82" fmla="*/ 26882 w 5079154"/>
                <a:gd name="connsiteY82" fmla="*/ 3033546 h 5190747"/>
                <a:gd name="connsiteX83" fmla="*/ 18596 w 5079154"/>
                <a:gd name="connsiteY83" fmla="*/ 2970110 h 5190747"/>
                <a:gd name="connsiteX84" fmla="*/ 12214 w 5079154"/>
                <a:gd name="connsiteY84" fmla="*/ 2906482 h 5190747"/>
                <a:gd name="connsiteX85" fmla="*/ 3451 w 5079154"/>
                <a:gd name="connsiteY85" fmla="*/ 2778848 h 5190747"/>
                <a:gd name="connsiteX86" fmla="*/ 22 w 5079154"/>
                <a:gd name="connsiteY86" fmla="*/ 2650927 h 5190747"/>
                <a:gd name="connsiteX87" fmla="*/ 42313 w 5079154"/>
                <a:gd name="connsiteY87" fmla="*/ 2141625 h 5190747"/>
                <a:gd name="connsiteX88" fmla="*/ 165662 w 5079154"/>
                <a:gd name="connsiteY88" fmla="*/ 1644896 h 5190747"/>
                <a:gd name="connsiteX89" fmla="*/ 370259 w 5079154"/>
                <a:gd name="connsiteY89" fmla="*/ 1173504 h 5190747"/>
                <a:gd name="connsiteX90" fmla="*/ 661247 w 5079154"/>
                <a:gd name="connsiteY90" fmla="*/ 746022 h 5190747"/>
                <a:gd name="connsiteX91" fmla="*/ 704015 w 5079154"/>
                <a:gd name="connsiteY91" fmla="*/ 696968 h 5190747"/>
                <a:gd name="connsiteX92" fmla="*/ 747353 w 5079154"/>
                <a:gd name="connsiteY92" fmla="*/ 648486 h 5190747"/>
                <a:gd name="connsiteX93" fmla="*/ 792121 w 5079154"/>
                <a:gd name="connsiteY93" fmla="*/ 601147 h 5190747"/>
                <a:gd name="connsiteX94" fmla="*/ 814505 w 5079154"/>
                <a:gd name="connsiteY94" fmla="*/ 577429 h 5190747"/>
                <a:gd name="connsiteX95" fmla="*/ 838031 w 5079154"/>
                <a:gd name="connsiteY95" fmla="*/ 554855 h 5190747"/>
                <a:gd name="connsiteX96" fmla="*/ 885942 w 5079154"/>
                <a:gd name="connsiteY96" fmla="*/ 510469 h 5190747"/>
                <a:gd name="connsiteX97" fmla="*/ 910326 w 5079154"/>
                <a:gd name="connsiteY97" fmla="*/ 488752 h 5190747"/>
                <a:gd name="connsiteX98" fmla="*/ 935948 w 5079154"/>
                <a:gd name="connsiteY98" fmla="*/ 468368 h 5190747"/>
                <a:gd name="connsiteX99" fmla="*/ 1040533 w 5079154"/>
                <a:gd name="connsiteY99" fmla="*/ 390073 h 5190747"/>
                <a:gd name="connsiteX100" fmla="*/ 1501638 w 5079154"/>
                <a:gd name="connsiteY100" fmla="*/ 152614 h 5190747"/>
                <a:gd name="connsiteX101" fmla="*/ 1997700 w 5079154"/>
                <a:gd name="connsiteY101" fmla="*/ 32599 h 5190747"/>
                <a:gd name="connsiteX102" fmla="*/ 2498620 w 5079154"/>
                <a:gd name="connsiteY102" fmla="*/ 24 h 5190747"/>
                <a:gd name="connsiteX103" fmla="*/ 2496620 w 5079154"/>
                <a:gd name="connsiteY103" fmla="*/ 193572 h 5190747"/>
                <a:gd name="connsiteX104" fmla="*/ 2037229 w 5079154"/>
                <a:gd name="connsiteY104" fmla="*/ 241483 h 5190747"/>
                <a:gd name="connsiteX105" fmla="*/ 1613081 w 5079154"/>
                <a:gd name="connsiteY105" fmla="*/ 404646 h 5190747"/>
                <a:gd name="connsiteX106" fmla="*/ 1245892 w 5079154"/>
                <a:gd name="connsiteY106" fmla="*/ 657725 h 5190747"/>
                <a:gd name="connsiteX107" fmla="*/ 1163310 w 5079154"/>
                <a:gd name="connsiteY107" fmla="*/ 731639 h 5190747"/>
                <a:gd name="connsiteX108" fmla="*/ 1142831 w 5079154"/>
                <a:gd name="connsiteY108" fmla="*/ 750118 h 5190747"/>
                <a:gd name="connsiteX109" fmla="*/ 1123019 w 5079154"/>
                <a:gd name="connsiteY109" fmla="*/ 769453 h 5190747"/>
                <a:gd name="connsiteX110" fmla="*/ 1083014 w 5079154"/>
                <a:gd name="connsiteY110" fmla="*/ 807744 h 5190747"/>
                <a:gd name="connsiteX111" fmla="*/ 1062917 w 5079154"/>
                <a:gd name="connsiteY111" fmla="*/ 826794 h 5190747"/>
                <a:gd name="connsiteX112" fmla="*/ 1043676 w 5079154"/>
                <a:gd name="connsiteY112" fmla="*/ 846701 h 5190747"/>
                <a:gd name="connsiteX113" fmla="*/ 1005100 w 5079154"/>
                <a:gd name="connsiteY113" fmla="*/ 886516 h 5190747"/>
                <a:gd name="connsiteX114" fmla="*/ 968143 w 5079154"/>
                <a:gd name="connsiteY114" fmla="*/ 927949 h 5190747"/>
                <a:gd name="connsiteX115" fmla="*/ 932138 w 5079154"/>
                <a:gd name="connsiteY115" fmla="*/ 970336 h 5190747"/>
                <a:gd name="connsiteX116" fmla="*/ 514467 w 5079154"/>
                <a:gd name="connsiteY116" fmla="*/ 1759006 h 5190747"/>
                <a:gd name="connsiteX117" fmla="*/ 413693 w 5079154"/>
                <a:gd name="connsiteY117" fmla="*/ 2199918 h 5190747"/>
                <a:gd name="connsiteX118" fmla="*/ 380546 w 5079154"/>
                <a:gd name="connsiteY118" fmla="*/ 2651689 h 5190747"/>
                <a:gd name="connsiteX119" fmla="*/ 380260 w 5079154"/>
                <a:gd name="connsiteY119" fmla="*/ 2708363 h 5190747"/>
                <a:gd name="connsiteX120" fmla="*/ 381403 w 5079154"/>
                <a:gd name="connsiteY120" fmla="*/ 2765036 h 5190747"/>
                <a:gd name="connsiteX121" fmla="*/ 383117 w 5079154"/>
                <a:gd name="connsiteY121" fmla="*/ 2821710 h 5190747"/>
                <a:gd name="connsiteX122" fmla="*/ 384546 w 5079154"/>
                <a:gd name="connsiteY122" fmla="*/ 2849999 h 5190747"/>
                <a:gd name="connsiteX123" fmla="*/ 386261 w 5079154"/>
                <a:gd name="connsiteY123" fmla="*/ 2878289 h 5190747"/>
                <a:gd name="connsiteX124" fmla="*/ 389499 w 5079154"/>
                <a:gd name="connsiteY124" fmla="*/ 2934867 h 5190747"/>
                <a:gd name="connsiteX125" fmla="*/ 394547 w 5079154"/>
                <a:gd name="connsiteY125" fmla="*/ 2991255 h 5190747"/>
                <a:gd name="connsiteX126" fmla="*/ 399691 w 5079154"/>
                <a:gd name="connsiteY126" fmla="*/ 3047738 h 5190747"/>
                <a:gd name="connsiteX127" fmla="*/ 406644 w 5079154"/>
                <a:gd name="connsiteY127" fmla="*/ 3103936 h 5190747"/>
                <a:gd name="connsiteX128" fmla="*/ 500370 w 5079154"/>
                <a:gd name="connsiteY128" fmla="*/ 3546753 h 5190747"/>
                <a:gd name="connsiteX129" fmla="*/ 670677 w 5079154"/>
                <a:gd name="connsiteY129" fmla="*/ 3964710 h 5190747"/>
                <a:gd name="connsiteX130" fmla="*/ 920042 w 5079154"/>
                <a:gd name="connsiteY130" fmla="*/ 4339233 h 5190747"/>
                <a:gd name="connsiteX131" fmla="*/ 1248464 w 5079154"/>
                <a:gd name="connsiteY131" fmla="*/ 4646700 h 5190747"/>
                <a:gd name="connsiteX132" fmla="*/ 1294374 w 5079154"/>
                <a:gd name="connsiteY132" fmla="*/ 4679657 h 5190747"/>
                <a:gd name="connsiteX133" fmla="*/ 1317329 w 5079154"/>
                <a:gd name="connsiteY133" fmla="*/ 4696230 h 5190747"/>
                <a:gd name="connsiteX134" fmla="*/ 1341237 w 5079154"/>
                <a:gd name="connsiteY134" fmla="*/ 4711375 h 5190747"/>
                <a:gd name="connsiteX135" fmla="*/ 1388957 w 5079154"/>
                <a:gd name="connsiteY135" fmla="*/ 4742046 h 5190747"/>
                <a:gd name="connsiteX136" fmla="*/ 1412960 w 5079154"/>
                <a:gd name="connsiteY136" fmla="*/ 4757190 h 5190747"/>
                <a:gd name="connsiteX137" fmla="*/ 1437725 w 5079154"/>
                <a:gd name="connsiteY137" fmla="*/ 4771097 h 5190747"/>
                <a:gd name="connsiteX138" fmla="*/ 1487351 w 5079154"/>
                <a:gd name="connsiteY138" fmla="*/ 4798910 h 5190747"/>
                <a:gd name="connsiteX139" fmla="*/ 1512402 w 5079154"/>
                <a:gd name="connsiteY139" fmla="*/ 4812626 h 5190747"/>
                <a:gd name="connsiteX140" fmla="*/ 1538024 w 5079154"/>
                <a:gd name="connsiteY140" fmla="*/ 4825199 h 5190747"/>
                <a:gd name="connsiteX141" fmla="*/ 1589364 w 5079154"/>
                <a:gd name="connsiteY141" fmla="*/ 4850345 h 5190747"/>
                <a:gd name="connsiteX142" fmla="*/ 1615176 w 5079154"/>
                <a:gd name="connsiteY142" fmla="*/ 4862632 h 5190747"/>
                <a:gd name="connsiteX143" fmla="*/ 1641560 w 5079154"/>
                <a:gd name="connsiteY143" fmla="*/ 4873681 h 5190747"/>
                <a:gd name="connsiteX144" fmla="*/ 2083616 w 5079154"/>
                <a:gd name="connsiteY144" fmla="*/ 5005602 h 5190747"/>
                <a:gd name="connsiteX145" fmla="*/ 2199059 w 5079154"/>
                <a:gd name="connsiteY145" fmla="*/ 5021985 h 5190747"/>
                <a:gd name="connsiteX146" fmla="*/ 2315645 w 5079154"/>
                <a:gd name="connsiteY146" fmla="*/ 5031224 h 5190747"/>
                <a:gd name="connsiteX147" fmla="*/ 2374414 w 5079154"/>
                <a:gd name="connsiteY147" fmla="*/ 5033415 h 5190747"/>
                <a:gd name="connsiteX148" fmla="*/ 2433374 w 5079154"/>
                <a:gd name="connsiteY148" fmla="*/ 5034273 h 5190747"/>
                <a:gd name="connsiteX149" fmla="*/ 2551579 w 5079154"/>
                <a:gd name="connsiteY149" fmla="*/ 5033130 h 5190747"/>
                <a:gd name="connsiteX150" fmla="*/ 2669499 w 5079154"/>
                <a:gd name="connsiteY150" fmla="*/ 5027700 h 5190747"/>
                <a:gd name="connsiteX151" fmla="*/ 2727982 w 5079154"/>
                <a:gd name="connsiteY151" fmla="*/ 5022747 h 5190747"/>
                <a:gd name="connsiteX152" fmla="*/ 2757224 w 5079154"/>
                <a:gd name="connsiteY152" fmla="*/ 5020270 h 5190747"/>
                <a:gd name="connsiteX153" fmla="*/ 2771797 w 5079154"/>
                <a:gd name="connsiteY153" fmla="*/ 5018937 h 5190747"/>
                <a:gd name="connsiteX154" fmla="*/ 2786275 w 5079154"/>
                <a:gd name="connsiteY154" fmla="*/ 5016842 h 5190747"/>
                <a:gd name="connsiteX155" fmla="*/ 2902099 w 5079154"/>
                <a:gd name="connsiteY155" fmla="*/ 4999792 h 5190747"/>
                <a:gd name="connsiteX156" fmla="*/ 3016494 w 5079154"/>
                <a:gd name="connsiteY156" fmla="*/ 4976170 h 5190747"/>
                <a:gd name="connsiteX157" fmla="*/ 3452263 w 5079154"/>
                <a:gd name="connsiteY157" fmla="*/ 4822627 h 5190747"/>
                <a:gd name="connsiteX158" fmla="*/ 3503889 w 5079154"/>
                <a:gd name="connsiteY158" fmla="*/ 4797767 h 5190747"/>
                <a:gd name="connsiteX159" fmla="*/ 3554085 w 5079154"/>
                <a:gd name="connsiteY159" fmla="*/ 4770430 h 5190747"/>
                <a:gd name="connsiteX160" fmla="*/ 3603996 w 5079154"/>
                <a:gd name="connsiteY160" fmla="*/ 4742903 h 5190747"/>
                <a:gd name="connsiteX161" fmla="*/ 3628475 w 5079154"/>
                <a:gd name="connsiteY161" fmla="*/ 4728425 h 5190747"/>
                <a:gd name="connsiteX162" fmla="*/ 3652669 w 5079154"/>
                <a:gd name="connsiteY162" fmla="*/ 4713375 h 5190747"/>
                <a:gd name="connsiteX163" fmla="*/ 3700866 w 5079154"/>
                <a:gd name="connsiteY163" fmla="*/ 4683467 h 5190747"/>
                <a:gd name="connsiteX164" fmla="*/ 3712867 w 5079154"/>
                <a:gd name="connsiteY164" fmla="*/ 4675942 h 5190747"/>
                <a:gd name="connsiteX165" fmla="*/ 3724488 w 5079154"/>
                <a:gd name="connsiteY165" fmla="*/ 4667750 h 5190747"/>
                <a:gd name="connsiteX166" fmla="*/ 3747633 w 5079154"/>
                <a:gd name="connsiteY166" fmla="*/ 4651463 h 5190747"/>
                <a:gd name="connsiteX167" fmla="*/ 3794115 w 5079154"/>
                <a:gd name="connsiteY167" fmla="*/ 4619268 h 5190747"/>
                <a:gd name="connsiteX168" fmla="*/ 3805736 w 5079154"/>
                <a:gd name="connsiteY168" fmla="*/ 4611267 h 5190747"/>
                <a:gd name="connsiteX169" fmla="*/ 3816880 w 5079154"/>
                <a:gd name="connsiteY169" fmla="*/ 4602599 h 5190747"/>
                <a:gd name="connsiteX170" fmla="*/ 3839168 w 5079154"/>
                <a:gd name="connsiteY170" fmla="*/ 4585264 h 5190747"/>
                <a:gd name="connsiteX171" fmla="*/ 3883841 w 5079154"/>
                <a:gd name="connsiteY171" fmla="*/ 4550879 h 5190747"/>
                <a:gd name="connsiteX172" fmla="*/ 3905558 w 5079154"/>
                <a:gd name="connsiteY172" fmla="*/ 4532972 h 5190747"/>
                <a:gd name="connsiteX173" fmla="*/ 3926989 w 5079154"/>
                <a:gd name="connsiteY173" fmla="*/ 4514684 h 5190747"/>
                <a:gd name="connsiteX174" fmla="*/ 3969851 w 5079154"/>
                <a:gd name="connsiteY174" fmla="*/ 4478393 h 5190747"/>
                <a:gd name="connsiteX175" fmla="*/ 4011381 w 5079154"/>
                <a:gd name="connsiteY175" fmla="*/ 4440579 h 5190747"/>
                <a:gd name="connsiteX176" fmla="*/ 4053291 w 5079154"/>
                <a:gd name="connsiteY176" fmla="*/ 4403146 h 5190747"/>
                <a:gd name="connsiteX177" fmla="*/ 4093581 w 5079154"/>
                <a:gd name="connsiteY177" fmla="*/ 4363998 h 5190747"/>
                <a:gd name="connsiteX178" fmla="*/ 4134063 w 5079154"/>
                <a:gd name="connsiteY178" fmla="*/ 4324946 h 5190747"/>
                <a:gd name="connsiteX179" fmla="*/ 4172639 w 5079154"/>
                <a:gd name="connsiteY179" fmla="*/ 4283988 h 5190747"/>
                <a:gd name="connsiteX180" fmla="*/ 4450483 w 5079154"/>
                <a:gd name="connsiteY180" fmla="*/ 3926610 h 5190747"/>
                <a:gd name="connsiteX181" fmla="*/ 4647746 w 5079154"/>
                <a:gd name="connsiteY181" fmla="*/ 3513035 h 5190747"/>
                <a:gd name="connsiteX182" fmla="*/ 4664796 w 5079154"/>
                <a:gd name="connsiteY182" fmla="*/ 3457980 h 5190747"/>
                <a:gd name="connsiteX183" fmla="*/ 4681083 w 5079154"/>
                <a:gd name="connsiteY183" fmla="*/ 3402640 h 5190747"/>
                <a:gd name="connsiteX184" fmla="*/ 4707753 w 5079154"/>
                <a:gd name="connsiteY184" fmla="*/ 3290340 h 5190747"/>
                <a:gd name="connsiteX185" fmla="*/ 4726041 w 5079154"/>
                <a:gd name="connsiteY185" fmla="*/ 3176326 h 5190747"/>
                <a:gd name="connsiteX186" fmla="*/ 4735090 w 5079154"/>
                <a:gd name="connsiteY186" fmla="*/ 3061169 h 5190747"/>
                <a:gd name="connsiteX187" fmla="*/ 4713659 w 5079154"/>
                <a:gd name="connsiteY187" fmla="*/ 2603302 h 5190747"/>
                <a:gd name="connsiteX188" fmla="*/ 4707658 w 5079154"/>
                <a:gd name="connsiteY188" fmla="*/ 2546914 h 5190747"/>
                <a:gd name="connsiteX189" fmla="*/ 4700991 w 5079154"/>
                <a:gd name="connsiteY189" fmla="*/ 2490716 h 5190747"/>
                <a:gd name="connsiteX190" fmla="*/ 4692894 w 5079154"/>
                <a:gd name="connsiteY190" fmla="*/ 2434805 h 5190747"/>
                <a:gd name="connsiteX191" fmla="*/ 4684036 w 5079154"/>
                <a:gd name="connsiteY191" fmla="*/ 2379083 h 5190747"/>
                <a:gd name="connsiteX192" fmla="*/ 4673940 w 5079154"/>
                <a:gd name="connsiteY192" fmla="*/ 2323648 h 5190747"/>
                <a:gd name="connsiteX193" fmla="*/ 4669177 w 5079154"/>
                <a:gd name="connsiteY193" fmla="*/ 2295930 h 5190747"/>
                <a:gd name="connsiteX194" fmla="*/ 4663367 w 5079154"/>
                <a:gd name="connsiteY194" fmla="*/ 2268403 h 5190747"/>
                <a:gd name="connsiteX195" fmla="*/ 4652127 w 5079154"/>
                <a:gd name="connsiteY195" fmla="*/ 2213348 h 5190747"/>
                <a:gd name="connsiteX196" fmla="*/ 4646793 w 5079154"/>
                <a:gd name="connsiteY196" fmla="*/ 2185821 h 5190747"/>
                <a:gd name="connsiteX197" fmla="*/ 4640602 w 5079154"/>
                <a:gd name="connsiteY197" fmla="*/ 2158484 h 5190747"/>
                <a:gd name="connsiteX198" fmla="*/ 4526969 w 5079154"/>
                <a:gd name="connsiteY198" fmla="*/ 1725668 h 5190747"/>
                <a:gd name="connsiteX199" fmla="*/ 4348947 w 5079154"/>
                <a:gd name="connsiteY199" fmla="*/ 1315426 h 5190747"/>
                <a:gd name="connsiteX200" fmla="*/ 4322277 w 5079154"/>
                <a:gd name="connsiteY200" fmla="*/ 1266087 h 5190747"/>
                <a:gd name="connsiteX201" fmla="*/ 4293416 w 5079154"/>
                <a:gd name="connsiteY201" fmla="*/ 1218176 h 5190747"/>
                <a:gd name="connsiteX202" fmla="*/ 4264555 w 5079154"/>
                <a:gd name="connsiteY202" fmla="*/ 1170075 h 5190747"/>
                <a:gd name="connsiteX203" fmla="*/ 4233599 w 5079154"/>
                <a:gd name="connsiteY203" fmla="*/ 1123403 h 5190747"/>
                <a:gd name="connsiteX204" fmla="*/ 4202262 w 5079154"/>
                <a:gd name="connsiteY204" fmla="*/ 1076825 h 5190747"/>
                <a:gd name="connsiteX205" fmla="*/ 4169115 w 5079154"/>
                <a:gd name="connsiteY205" fmla="*/ 1031582 h 5190747"/>
                <a:gd name="connsiteX206" fmla="*/ 4152541 w 5079154"/>
                <a:gd name="connsiteY206" fmla="*/ 1008912 h 5190747"/>
                <a:gd name="connsiteX207" fmla="*/ 4144254 w 5079154"/>
                <a:gd name="connsiteY207" fmla="*/ 997577 h 5190747"/>
                <a:gd name="connsiteX208" fmla="*/ 4135396 w 5079154"/>
                <a:gd name="connsiteY208" fmla="*/ 986719 h 5190747"/>
                <a:gd name="connsiteX209" fmla="*/ 4099963 w 5079154"/>
                <a:gd name="connsiteY209" fmla="*/ 943190 h 5190747"/>
                <a:gd name="connsiteX210" fmla="*/ 3779256 w 5079154"/>
                <a:gd name="connsiteY210" fmla="*/ 627721 h 5190747"/>
                <a:gd name="connsiteX211" fmla="*/ 3593519 w 5079154"/>
                <a:gd name="connsiteY211" fmla="*/ 497705 h 5190747"/>
                <a:gd name="connsiteX212" fmla="*/ 3392827 w 5079154"/>
                <a:gd name="connsiteY212" fmla="*/ 389882 h 5190747"/>
                <a:gd name="connsiteX213" fmla="*/ 2957534 w 5079154"/>
                <a:gd name="connsiteY213" fmla="*/ 245102 h 5190747"/>
                <a:gd name="connsiteX214" fmla="*/ 2901051 w 5079154"/>
                <a:gd name="connsiteY214" fmla="*/ 232910 h 5190747"/>
                <a:gd name="connsiteX215" fmla="*/ 2843901 w 5079154"/>
                <a:gd name="connsiteY215" fmla="*/ 223861 h 5190747"/>
                <a:gd name="connsiteX216" fmla="*/ 2729030 w 5079154"/>
                <a:gd name="connsiteY216" fmla="*/ 208240 h 5190747"/>
                <a:gd name="connsiteX217" fmla="*/ 2671213 w 5079154"/>
                <a:gd name="connsiteY217" fmla="*/ 202716 h 5190747"/>
                <a:gd name="connsiteX218" fmla="*/ 2613206 w 5079154"/>
                <a:gd name="connsiteY218" fmla="*/ 198430 h 5190747"/>
                <a:gd name="connsiteX219" fmla="*/ 2496620 w 5079154"/>
                <a:gd name="connsiteY219" fmla="*/ 193572 h 5190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</a:cxnLst>
              <a:rect l="l" t="t" r="r" b="b"/>
              <a:pathLst>
                <a:path w="5079154" h="5190747">
                  <a:moveTo>
                    <a:pt x="2498620" y="24"/>
                  </a:moveTo>
                  <a:cubicBezTo>
                    <a:pt x="2829900" y="881"/>
                    <a:pt x="3167084" y="51649"/>
                    <a:pt x="3484267" y="172045"/>
                  </a:cubicBezTo>
                  <a:lnTo>
                    <a:pt x="3543417" y="195382"/>
                  </a:lnTo>
                  <a:lnTo>
                    <a:pt x="3573040" y="207002"/>
                  </a:lnTo>
                  <a:cubicBezTo>
                    <a:pt x="3582756" y="211193"/>
                    <a:pt x="3592376" y="215670"/>
                    <a:pt x="3602091" y="220051"/>
                  </a:cubicBezTo>
                  <a:lnTo>
                    <a:pt x="3660099" y="246531"/>
                  </a:lnTo>
                  <a:lnTo>
                    <a:pt x="3689150" y="259771"/>
                  </a:lnTo>
                  <a:cubicBezTo>
                    <a:pt x="3698770" y="264343"/>
                    <a:pt x="3708009" y="269486"/>
                    <a:pt x="3717534" y="274439"/>
                  </a:cubicBezTo>
                  <a:lnTo>
                    <a:pt x="3774303" y="303871"/>
                  </a:lnTo>
                  <a:lnTo>
                    <a:pt x="3802688" y="318635"/>
                  </a:lnTo>
                  <a:cubicBezTo>
                    <a:pt x="3812022" y="323779"/>
                    <a:pt x="3821071" y="329398"/>
                    <a:pt x="3830310" y="334732"/>
                  </a:cubicBezTo>
                  <a:lnTo>
                    <a:pt x="3885555" y="367308"/>
                  </a:lnTo>
                  <a:lnTo>
                    <a:pt x="3913178" y="383691"/>
                  </a:lnTo>
                  <a:lnTo>
                    <a:pt x="3939943" y="401312"/>
                  </a:lnTo>
                  <a:cubicBezTo>
                    <a:pt x="4083580" y="494371"/>
                    <a:pt x="4218168" y="602957"/>
                    <a:pt x="4339612" y="724972"/>
                  </a:cubicBezTo>
                  <a:cubicBezTo>
                    <a:pt x="4460675" y="847368"/>
                    <a:pt x="4570117" y="982051"/>
                    <a:pt x="4664034" y="1126832"/>
                  </a:cubicBezTo>
                  <a:cubicBezTo>
                    <a:pt x="4758331" y="1271421"/>
                    <a:pt x="4837674" y="1425631"/>
                    <a:pt x="4902539" y="1585460"/>
                  </a:cubicBezTo>
                  <a:cubicBezTo>
                    <a:pt x="4966357" y="1745576"/>
                    <a:pt x="5019316" y="1910930"/>
                    <a:pt x="5047891" y="2081046"/>
                  </a:cubicBezTo>
                  <a:cubicBezTo>
                    <a:pt x="5062369" y="2166009"/>
                    <a:pt x="5070847" y="2251829"/>
                    <a:pt x="5075228" y="2337554"/>
                  </a:cubicBezTo>
                  <a:cubicBezTo>
                    <a:pt x="5076942" y="2358986"/>
                    <a:pt x="5077228" y="2380417"/>
                    <a:pt x="5077609" y="2401943"/>
                  </a:cubicBezTo>
                  <a:lnTo>
                    <a:pt x="5078847" y="2466237"/>
                  </a:lnTo>
                  <a:cubicBezTo>
                    <a:pt x="5079609" y="2487668"/>
                    <a:pt x="5078752" y="2509099"/>
                    <a:pt x="5078466" y="2530531"/>
                  </a:cubicBezTo>
                  <a:lnTo>
                    <a:pt x="5076942" y="2594729"/>
                  </a:lnTo>
                  <a:cubicBezTo>
                    <a:pt x="5071037" y="2765894"/>
                    <a:pt x="5038557" y="2934962"/>
                    <a:pt x="4999028" y="3099269"/>
                  </a:cubicBezTo>
                  <a:cubicBezTo>
                    <a:pt x="4988550" y="3140321"/>
                    <a:pt x="4978359" y="3181279"/>
                    <a:pt x="4968738" y="3222141"/>
                  </a:cubicBezTo>
                  <a:lnTo>
                    <a:pt x="4952451" y="3283101"/>
                  </a:lnTo>
                  <a:lnTo>
                    <a:pt x="4936925" y="3344156"/>
                  </a:lnTo>
                  <a:lnTo>
                    <a:pt x="4919875" y="3404831"/>
                  </a:lnTo>
                  <a:cubicBezTo>
                    <a:pt x="4914256" y="3425024"/>
                    <a:pt x="4909207" y="3445407"/>
                    <a:pt x="4903016" y="3465410"/>
                  </a:cubicBezTo>
                  <a:cubicBezTo>
                    <a:pt x="4890252" y="3505415"/>
                    <a:pt x="4878537" y="3545705"/>
                    <a:pt x="4865297" y="3585520"/>
                  </a:cubicBezTo>
                  <a:cubicBezTo>
                    <a:pt x="4811957" y="3744682"/>
                    <a:pt x="4749378" y="3901655"/>
                    <a:pt x="4671177" y="4052340"/>
                  </a:cubicBezTo>
                  <a:cubicBezTo>
                    <a:pt x="4593073" y="4202835"/>
                    <a:pt x="4498870" y="4346948"/>
                    <a:pt x="4386094" y="4476393"/>
                  </a:cubicBezTo>
                  <a:cubicBezTo>
                    <a:pt x="4371997" y="4492490"/>
                    <a:pt x="4358091" y="4508969"/>
                    <a:pt x="4343708" y="4524875"/>
                  </a:cubicBezTo>
                  <a:lnTo>
                    <a:pt x="4298655" y="4570976"/>
                  </a:lnTo>
                  <a:cubicBezTo>
                    <a:pt x="4283605" y="4586312"/>
                    <a:pt x="4268651" y="4601742"/>
                    <a:pt x="4252935" y="4616411"/>
                  </a:cubicBezTo>
                  <a:cubicBezTo>
                    <a:pt x="4237028" y="4630793"/>
                    <a:pt x="4221026" y="4645176"/>
                    <a:pt x="4204738" y="4659273"/>
                  </a:cubicBezTo>
                  <a:lnTo>
                    <a:pt x="4180354" y="4680419"/>
                  </a:lnTo>
                  <a:cubicBezTo>
                    <a:pt x="4172163" y="4687372"/>
                    <a:pt x="4164257" y="4694706"/>
                    <a:pt x="4155494" y="4700898"/>
                  </a:cubicBezTo>
                  <a:lnTo>
                    <a:pt x="4103964" y="4739664"/>
                  </a:lnTo>
                  <a:lnTo>
                    <a:pt x="4078151" y="4759000"/>
                  </a:lnTo>
                  <a:cubicBezTo>
                    <a:pt x="4069578" y="4765477"/>
                    <a:pt x="4060910" y="4771764"/>
                    <a:pt x="4051766" y="4777479"/>
                  </a:cubicBezTo>
                  <a:lnTo>
                    <a:pt x="3997950" y="4812816"/>
                  </a:lnTo>
                  <a:lnTo>
                    <a:pt x="3970994" y="4830342"/>
                  </a:lnTo>
                  <a:lnTo>
                    <a:pt x="3957469" y="4839010"/>
                  </a:lnTo>
                  <a:lnTo>
                    <a:pt x="3943563" y="4847011"/>
                  </a:lnTo>
                  <a:lnTo>
                    <a:pt x="3887746" y="4878824"/>
                  </a:lnTo>
                  <a:lnTo>
                    <a:pt x="3859742" y="4894541"/>
                  </a:lnTo>
                  <a:lnTo>
                    <a:pt x="3845741" y="4902351"/>
                  </a:lnTo>
                  <a:lnTo>
                    <a:pt x="3831358" y="4909400"/>
                  </a:lnTo>
                  <a:lnTo>
                    <a:pt x="3773827" y="4937498"/>
                  </a:lnTo>
                  <a:lnTo>
                    <a:pt x="3745157" y="4951500"/>
                  </a:lnTo>
                  <a:cubicBezTo>
                    <a:pt x="3735632" y="4956263"/>
                    <a:pt x="3726012" y="4960835"/>
                    <a:pt x="3716106" y="4964835"/>
                  </a:cubicBezTo>
                  <a:lnTo>
                    <a:pt x="3657146" y="4989314"/>
                  </a:lnTo>
                  <a:cubicBezTo>
                    <a:pt x="3637429" y="4997220"/>
                    <a:pt x="3618093" y="5005983"/>
                    <a:pt x="3598091" y="5013032"/>
                  </a:cubicBezTo>
                  <a:lnTo>
                    <a:pt x="3538083" y="5033986"/>
                  </a:lnTo>
                  <a:cubicBezTo>
                    <a:pt x="3518081" y="5040845"/>
                    <a:pt x="3498174" y="5047989"/>
                    <a:pt x="3478171" y="5054656"/>
                  </a:cubicBezTo>
                  <a:lnTo>
                    <a:pt x="3417306" y="5072086"/>
                  </a:lnTo>
                  <a:lnTo>
                    <a:pt x="3356632" y="5089422"/>
                  </a:lnTo>
                  <a:cubicBezTo>
                    <a:pt x="3336344" y="5094756"/>
                    <a:pt x="3315770" y="5099138"/>
                    <a:pt x="3295386" y="5103996"/>
                  </a:cubicBezTo>
                  <a:cubicBezTo>
                    <a:pt x="3254524" y="5113330"/>
                    <a:pt x="3213948" y="5123712"/>
                    <a:pt x="3172514" y="5129999"/>
                  </a:cubicBezTo>
                  <a:lnTo>
                    <a:pt x="3110887" y="5141143"/>
                  </a:lnTo>
                  <a:lnTo>
                    <a:pt x="3080121" y="5146667"/>
                  </a:lnTo>
                  <a:cubicBezTo>
                    <a:pt x="3069834" y="5148286"/>
                    <a:pt x="3059547" y="5149525"/>
                    <a:pt x="3049165" y="5150954"/>
                  </a:cubicBezTo>
                  <a:cubicBezTo>
                    <a:pt x="2884859" y="5176481"/>
                    <a:pt x="2718838" y="5186958"/>
                    <a:pt x="2555008" y="5189435"/>
                  </a:cubicBezTo>
                  <a:cubicBezTo>
                    <a:pt x="2514050" y="5190197"/>
                    <a:pt x="2473093" y="5191244"/>
                    <a:pt x="2431945" y="5190483"/>
                  </a:cubicBezTo>
                  <a:lnTo>
                    <a:pt x="2370318" y="5190387"/>
                  </a:lnTo>
                  <a:cubicBezTo>
                    <a:pt x="2349744" y="5190292"/>
                    <a:pt x="2329266" y="5190577"/>
                    <a:pt x="2308501" y="5189244"/>
                  </a:cubicBezTo>
                  <a:lnTo>
                    <a:pt x="2184200" y="5183434"/>
                  </a:lnTo>
                  <a:lnTo>
                    <a:pt x="2059994" y="5172099"/>
                  </a:lnTo>
                  <a:cubicBezTo>
                    <a:pt x="1894544" y="5153335"/>
                    <a:pt x="1729095" y="5121236"/>
                    <a:pt x="1568027" y="5069134"/>
                  </a:cubicBezTo>
                  <a:lnTo>
                    <a:pt x="1537738" y="5059704"/>
                  </a:lnTo>
                  <a:cubicBezTo>
                    <a:pt x="1527546" y="5056751"/>
                    <a:pt x="1517831" y="5052465"/>
                    <a:pt x="1507829" y="5048941"/>
                  </a:cubicBezTo>
                  <a:lnTo>
                    <a:pt x="1448298" y="5026557"/>
                  </a:lnTo>
                  <a:lnTo>
                    <a:pt x="1418485" y="5015318"/>
                  </a:lnTo>
                  <a:cubicBezTo>
                    <a:pt x="1408484" y="5011698"/>
                    <a:pt x="1398959" y="5006840"/>
                    <a:pt x="1389243" y="5002649"/>
                  </a:cubicBezTo>
                  <a:lnTo>
                    <a:pt x="1331045" y="4976360"/>
                  </a:lnTo>
                  <a:cubicBezTo>
                    <a:pt x="1253702" y="4940737"/>
                    <a:pt x="1178645" y="4899494"/>
                    <a:pt x="1106446" y="4853583"/>
                  </a:cubicBezTo>
                  <a:cubicBezTo>
                    <a:pt x="962047" y="4761667"/>
                    <a:pt x="829268" y="4650796"/>
                    <a:pt x="710777" y="4526495"/>
                  </a:cubicBezTo>
                  <a:cubicBezTo>
                    <a:pt x="592667" y="4401813"/>
                    <a:pt x="488940" y="4263795"/>
                    <a:pt x="400834" y="4116824"/>
                  </a:cubicBezTo>
                  <a:cubicBezTo>
                    <a:pt x="312728" y="3969758"/>
                    <a:pt x="239671" y="3814215"/>
                    <a:pt x="181092" y="3653719"/>
                  </a:cubicBezTo>
                  <a:cubicBezTo>
                    <a:pt x="122418" y="3493223"/>
                    <a:pt x="78127" y="3327773"/>
                    <a:pt x="47361" y="3159943"/>
                  </a:cubicBezTo>
                  <a:cubicBezTo>
                    <a:pt x="43646" y="3138988"/>
                    <a:pt x="39265" y="3118033"/>
                    <a:pt x="36026" y="3096887"/>
                  </a:cubicBezTo>
                  <a:lnTo>
                    <a:pt x="26882" y="3033546"/>
                  </a:lnTo>
                  <a:cubicBezTo>
                    <a:pt x="24120" y="3012400"/>
                    <a:pt x="20596" y="2991350"/>
                    <a:pt x="18596" y="2970110"/>
                  </a:cubicBezTo>
                  <a:lnTo>
                    <a:pt x="12214" y="2906482"/>
                  </a:lnTo>
                  <a:cubicBezTo>
                    <a:pt x="7261" y="2864096"/>
                    <a:pt x="5737" y="2821424"/>
                    <a:pt x="3451" y="2778848"/>
                  </a:cubicBezTo>
                  <a:cubicBezTo>
                    <a:pt x="689" y="2736271"/>
                    <a:pt x="308" y="2693599"/>
                    <a:pt x="22" y="2650927"/>
                  </a:cubicBezTo>
                  <a:cubicBezTo>
                    <a:pt x="-645" y="2480334"/>
                    <a:pt x="13928" y="2309837"/>
                    <a:pt x="42313" y="2141625"/>
                  </a:cubicBezTo>
                  <a:cubicBezTo>
                    <a:pt x="70507" y="1973414"/>
                    <a:pt x="111369" y="1807202"/>
                    <a:pt x="165662" y="1644896"/>
                  </a:cubicBezTo>
                  <a:cubicBezTo>
                    <a:pt x="219954" y="1482685"/>
                    <a:pt x="287963" y="1324666"/>
                    <a:pt x="370259" y="1173504"/>
                  </a:cubicBezTo>
                  <a:cubicBezTo>
                    <a:pt x="452459" y="1022438"/>
                    <a:pt x="549519" y="878515"/>
                    <a:pt x="661247" y="746022"/>
                  </a:cubicBezTo>
                  <a:lnTo>
                    <a:pt x="704015" y="696968"/>
                  </a:lnTo>
                  <a:cubicBezTo>
                    <a:pt x="718302" y="680680"/>
                    <a:pt x="732113" y="664012"/>
                    <a:pt x="747353" y="648486"/>
                  </a:cubicBezTo>
                  <a:lnTo>
                    <a:pt x="792121" y="601147"/>
                  </a:lnTo>
                  <a:lnTo>
                    <a:pt x="814505" y="577429"/>
                  </a:lnTo>
                  <a:cubicBezTo>
                    <a:pt x="822125" y="569619"/>
                    <a:pt x="830221" y="562380"/>
                    <a:pt x="838031" y="554855"/>
                  </a:cubicBezTo>
                  <a:cubicBezTo>
                    <a:pt x="853843" y="539901"/>
                    <a:pt x="869845" y="525137"/>
                    <a:pt x="885942" y="510469"/>
                  </a:cubicBezTo>
                  <a:cubicBezTo>
                    <a:pt x="894038" y="503230"/>
                    <a:pt x="902039" y="495800"/>
                    <a:pt x="910326" y="488752"/>
                  </a:cubicBezTo>
                  <a:lnTo>
                    <a:pt x="935948" y="468368"/>
                  </a:lnTo>
                  <a:cubicBezTo>
                    <a:pt x="970334" y="441508"/>
                    <a:pt x="1004147" y="414171"/>
                    <a:pt x="1040533" y="390073"/>
                  </a:cubicBezTo>
                  <a:cubicBezTo>
                    <a:pt x="1183313" y="290155"/>
                    <a:pt x="1339713" y="210907"/>
                    <a:pt x="1501638" y="152614"/>
                  </a:cubicBezTo>
                  <a:cubicBezTo>
                    <a:pt x="1663658" y="93940"/>
                    <a:pt x="1830822" y="56602"/>
                    <a:pt x="1997700" y="32599"/>
                  </a:cubicBezTo>
                  <a:cubicBezTo>
                    <a:pt x="2164864" y="9073"/>
                    <a:pt x="2332599" y="-548"/>
                    <a:pt x="2498620" y="24"/>
                  </a:cubicBezTo>
                  <a:close/>
                  <a:moveTo>
                    <a:pt x="2496620" y="193572"/>
                  </a:moveTo>
                  <a:cubicBezTo>
                    <a:pt x="2340886" y="190714"/>
                    <a:pt x="2186486" y="205859"/>
                    <a:pt x="2037229" y="241483"/>
                  </a:cubicBezTo>
                  <a:cubicBezTo>
                    <a:pt x="1887972" y="276820"/>
                    <a:pt x="1745383" y="333494"/>
                    <a:pt x="1613081" y="404646"/>
                  </a:cubicBezTo>
                  <a:cubicBezTo>
                    <a:pt x="1480683" y="475893"/>
                    <a:pt x="1358477" y="561904"/>
                    <a:pt x="1245892" y="657725"/>
                  </a:cubicBezTo>
                  <a:cubicBezTo>
                    <a:pt x="1216841" y="680490"/>
                    <a:pt x="1190837" y="707160"/>
                    <a:pt x="1163310" y="731639"/>
                  </a:cubicBezTo>
                  <a:lnTo>
                    <a:pt x="1142831" y="750118"/>
                  </a:lnTo>
                  <a:cubicBezTo>
                    <a:pt x="1136069" y="756404"/>
                    <a:pt x="1129687" y="763072"/>
                    <a:pt x="1123019" y="769453"/>
                  </a:cubicBezTo>
                  <a:cubicBezTo>
                    <a:pt x="1109780" y="782312"/>
                    <a:pt x="1096540" y="795171"/>
                    <a:pt x="1083014" y="807744"/>
                  </a:cubicBezTo>
                  <a:cubicBezTo>
                    <a:pt x="1076347" y="814126"/>
                    <a:pt x="1069394" y="820222"/>
                    <a:pt x="1062917" y="826794"/>
                  </a:cubicBezTo>
                  <a:lnTo>
                    <a:pt x="1043676" y="846701"/>
                  </a:lnTo>
                  <a:lnTo>
                    <a:pt x="1005100" y="886516"/>
                  </a:lnTo>
                  <a:cubicBezTo>
                    <a:pt x="991860" y="899470"/>
                    <a:pt x="980240" y="913948"/>
                    <a:pt x="968143" y="927949"/>
                  </a:cubicBezTo>
                  <a:lnTo>
                    <a:pt x="932138" y="970336"/>
                  </a:lnTo>
                  <a:cubicBezTo>
                    <a:pt x="744020" y="1200269"/>
                    <a:pt x="605526" y="1472113"/>
                    <a:pt x="514467" y="1759006"/>
                  </a:cubicBezTo>
                  <a:cubicBezTo>
                    <a:pt x="468842" y="1902547"/>
                    <a:pt x="435219" y="2050376"/>
                    <a:pt x="413693" y="2199918"/>
                  </a:cubicBezTo>
                  <a:cubicBezTo>
                    <a:pt x="392261" y="2349556"/>
                    <a:pt x="381689" y="2500622"/>
                    <a:pt x="380546" y="2651689"/>
                  </a:cubicBezTo>
                  <a:lnTo>
                    <a:pt x="380260" y="2708363"/>
                  </a:lnTo>
                  <a:cubicBezTo>
                    <a:pt x="379688" y="2727317"/>
                    <a:pt x="381117" y="2746082"/>
                    <a:pt x="381403" y="2765036"/>
                  </a:cubicBezTo>
                  <a:lnTo>
                    <a:pt x="383117" y="2821710"/>
                  </a:lnTo>
                  <a:cubicBezTo>
                    <a:pt x="383213" y="2831140"/>
                    <a:pt x="383879" y="2840570"/>
                    <a:pt x="384546" y="2849999"/>
                  </a:cubicBezTo>
                  <a:lnTo>
                    <a:pt x="386261" y="2878289"/>
                  </a:lnTo>
                  <a:lnTo>
                    <a:pt x="389499" y="2934867"/>
                  </a:lnTo>
                  <a:cubicBezTo>
                    <a:pt x="390452" y="2953727"/>
                    <a:pt x="392928" y="2972491"/>
                    <a:pt x="394547" y="2991255"/>
                  </a:cubicBezTo>
                  <a:lnTo>
                    <a:pt x="399691" y="3047738"/>
                  </a:lnTo>
                  <a:cubicBezTo>
                    <a:pt x="401501" y="3066598"/>
                    <a:pt x="404358" y="3085172"/>
                    <a:pt x="406644" y="3103936"/>
                  </a:cubicBezTo>
                  <a:cubicBezTo>
                    <a:pt x="425599" y="3253859"/>
                    <a:pt x="456650" y="3402354"/>
                    <a:pt x="500370" y="3546753"/>
                  </a:cubicBezTo>
                  <a:cubicBezTo>
                    <a:pt x="544090" y="3691152"/>
                    <a:pt x="600668" y="3831550"/>
                    <a:pt x="670677" y="3964710"/>
                  </a:cubicBezTo>
                  <a:cubicBezTo>
                    <a:pt x="740591" y="4097870"/>
                    <a:pt x="823458" y="4224171"/>
                    <a:pt x="920042" y="4339233"/>
                  </a:cubicBezTo>
                  <a:cubicBezTo>
                    <a:pt x="1016720" y="4454105"/>
                    <a:pt x="1127115" y="4557356"/>
                    <a:pt x="1248464" y="4646700"/>
                  </a:cubicBezTo>
                  <a:lnTo>
                    <a:pt x="1294374" y="4679657"/>
                  </a:lnTo>
                  <a:lnTo>
                    <a:pt x="1317329" y="4696230"/>
                  </a:lnTo>
                  <a:lnTo>
                    <a:pt x="1341237" y="4711375"/>
                  </a:lnTo>
                  <a:lnTo>
                    <a:pt x="1388957" y="4742046"/>
                  </a:lnTo>
                  <a:cubicBezTo>
                    <a:pt x="1396958" y="4747094"/>
                    <a:pt x="1404769" y="4752523"/>
                    <a:pt x="1412960" y="4757190"/>
                  </a:cubicBezTo>
                  <a:lnTo>
                    <a:pt x="1437725" y="4771097"/>
                  </a:lnTo>
                  <a:lnTo>
                    <a:pt x="1487351" y="4798910"/>
                  </a:lnTo>
                  <a:cubicBezTo>
                    <a:pt x="1495733" y="4803387"/>
                    <a:pt x="1503734" y="4808625"/>
                    <a:pt x="1512402" y="4812626"/>
                  </a:cubicBezTo>
                  <a:lnTo>
                    <a:pt x="1538024" y="4825199"/>
                  </a:lnTo>
                  <a:lnTo>
                    <a:pt x="1589364" y="4850345"/>
                  </a:lnTo>
                  <a:cubicBezTo>
                    <a:pt x="1598031" y="4854345"/>
                    <a:pt x="1606318" y="4859108"/>
                    <a:pt x="1615176" y="4862632"/>
                  </a:cubicBezTo>
                  <a:lnTo>
                    <a:pt x="1641560" y="4873681"/>
                  </a:lnTo>
                  <a:cubicBezTo>
                    <a:pt x="1781864" y="4934355"/>
                    <a:pt x="1930549" y="4979218"/>
                    <a:pt x="2083616" y="5005602"/>
                  </a:cubicBezTo>
                  <a:lnTo>
                    <a:pt x="2199059" y="5021985"/>
                  </a:lnTo>
                  <a:cubicBezTo>
                    <a:pt x="2237825" y="5025604"/>
                    <a:pt x="2276688" y="5028176"/>
                    <a:pt x="2315645" y="5031224"/>
                  </a:cubicBezTo>
                  <a:cubicBezTo>
                    <a:pt x="2334981" y="5033225"/>
                    <a:pt x="2354697" y="5033034"/>
                    <a:pt x="2374414" y="5033415"/>
                  </a:cubicBezTo>
                  <a:lnTo>
                    <a:pt x="2433374" y="5034273"/>
                  </a:lnTo>
                  <a:cubicBezTo>
                    <a:pt x="2472617" y="5035129"/>
                    <a:pt x="2512146" y="5033892"/>
                    <a:pt x="2551579" y="5033130"/>
                  </a:cubicBezTo>
                  <a:cubicBezTo>
                    <a:pt x="2591013" y="5031891"/>
                    <a:pt x="2630637" y="5031701"/>
                    <a:pt x="2669499" y="5027700"/>
                  </a:cubicBezTo>
                  <a:lnTo>
                    <a:pt x="2727982" y="5022747"/>
                  </a:lnTo>
                  <a:lnTo>
                    <a:pt x="2757224" y="5020270"/>
                  </a:lnTo>
                  <a:lnTo>
                    <a:pt x="2771797" y="5018937"/>
                  </a:lnTo>
                  <a:lnTo>
                    <a:pt x="2786275" y="5016842"/>
                  </a:lnTo>
                  <a:lnTo>
                    <a:pt x="2902099" y="4999792"/>
                  </a:lnTo>
                  <a:cubicBezTo>
                    <a:pt x="2940485" y="4992839"/>
                    <a:pt x="2978394" y="4984076"/>
                    <a:pt x="3016494" y="4976170"/>
                  </a:cubicBezTo>
                  <a:cubicBezTo>
                    <a:pt x="3167942" y="4940737"/>
                    <a:pt x="3314246" y="4888540"/>
                    <a:pt x="3452263" y="4822627"/>
                  </a:cubicBezTo>
                  <a:lnTo>
                    <a:pt x="3503889" y="4797767"/>
                  </a:lnTo>
                  <a:cubicBezTo>
                    <a:pt x="3521033" y="4789385"/>
                    <a:pt x="3537416" y="4779479"/>
                    <a:pt x="3554085" y="4770430"/>
                  </a:cubicBezTo>
                  <a:lnTo>
                    <a:pt x="3603996" y="4742903"/>
                  </a:lnTo>
                  <a:cubicBezTo>
                    <a:pt x="3612474" y="4738616"/>
                    <a:pt x="3620475" y="4733568"/>
                    <a:pt x="3628475" y="4728425"/>
                  </a:cubicBezTo>
                  <a:lnTo>
                    <a:pt x="3652669" y="4713375"/>
                  </a:lnTo>
                  <a:lnTo>
                    <a:pt x="3700866" y="4683467"/>
                  </a:lnTo>
                  <a:lnTo>
                    <a:pt x="3712867" y="4675942"/>
                  </a:lnTo>
                  <a:lnTo>
                    <a:pt x="3724488" y="4667750"/>
                  </a:lnTo>
                  <a:lnTo>
                    <a:pt x="3747633" y="4651463"/>
                  </a:lnTo>
                  <a:lnTo>
                    <a:pt x="3794115" y="4619268"/>
                  </a:lnTo>
                  <a:lnTo>
                    <a:pt x="3805736" y="4611267"/>
                  </a:lnTo>
                  <a:lnTo>
                    <a:pt x="3816880" y="4602599"/>
                  </a:lnTo>
                  <a:lnTo>
                    <a:pt x="3839168" y="4585264"/>
                  </a:lnTo>
                  <a:lnTo>
                    <a:pt x="3883841" y="4550879"/>
                  </a:lnTo>
                  <a:cubicBezTo>
                    <a:pt x="3891366" y="4545354"/>
                    <a:pt x="3898509" y="4539163"/>
                    <a:pt x="3905558" y="4532972"/>
                  </a:cubicBezTo>
                  <a:lnTo>
                    <a:pt x="3926989" y="4514684"/>
                  </a:lnTo>
                  <a:lnTo>
                    <a:pt x="3969851" y="4478393"/>
                  </a:lnTo>
                  <a:cubicBezTo>
                    <a:pt x="3984234" y="4466392"/>
                    <a:pt x="3997379" y="4452962"/>
                    <a:pt x="4011381" y="4440579"/>
                  </a:cubicBezTo>
                  <a:cubicBezTo>
                    <a:pt x="4025192" y="4427911"/>
                    <a:pt x="4039193" y="4415529"/>
                    <a:pt x="4053291" y="4403146"/>
                  </a:cubicBezTo>
                  <a:cubicBezTo>
                    <a:pt x="4067102" y="4390573"/>
                    <a:pt x="4079960" y="4376857"/>
                    <a:pt x="4093581" y="4363998"/>
                  </a:cubicBezTo>
                  <a:lnTo>
                    <a:pt x="4134063" y="4324946"/>
                  </a:lnTo>
                  <a:lnTo>
                    <a:pt x="4172639" y="4283988"/>
                  </a:lnTo>
                  <a:cubicBezTo>
                    <a:pt x="4275223" y="4174546"/>
                    <a:pt x="4369425" y="4055579"/>
                    <a:pt x="4450483" y="3926610"/>
                  </a:cubicBezTo>
                  <a:cubicBezTo>
                    <a:pt x="4531541" y="3797832"/>
                    <a:pt x="4599359" y="3658957"/>
                    <a:pt x="4647746" y="3513035"/>
                  </a:cubicBezTo>
                  <a:cubicBezTo>
                    <a:pt x="4654604" y="3495032"/>
                    <a:pt x="4659176" y="3476268"/>
                    <a:pt x="4664796" y="3457980"/>
                  </a:cubicBezTo>
                  <a:lnTo>
                    <a:pt x="4681083" y="3402640"/>
                  </a:lnTo>
                  <a:cubicBezTo>
                    <a:pt x="4690704" y="3365397"/>
                    <a:pt x="4699181" y="3327869"/>
                    <a:pt x="4707753" y="3290340"/>
                  </a:cubicBezTo>
                  <a:cubicBezTo>
                    <a:pt x="4714802" y="3252431"/>
                    <a:pt x="4720517" y="3214331"/>
                    <a:pt x="4726041" y="3176326"/>
                  </a:cubicBezTo>
                  <a:cubicBezTo>
                    <a:pt x="4729566" y="3137845"/>
                    <a:pt x="4733090" y="3099554"/>
                    <a:pt x="4735090" y="3061169"/>
                  </a:cubicBezTo>
                  <a:cubicBezTo>
                    <a:pt x="4741281" y="2906959"/>
                    <a:pt x="4727280" y="2753702"/>
                    <a:pt x="4713659" y="2603302"/>
                  </a:cubicBezTo>
                  <a:lnTo>
                    <a:pt x="4707658" y="2546914"/>
                  </a:lnTo>
                  <a:cubicBezTo>
                    <a:pt x="4705658" y="2528149"/>
                    <a:pt x="4704134" y="2509385"/>
                    <a:pt x="4700991" y="2490716"/>
                  </a:cubicBezTo>
                  <a:lnTo>
                    <a:pt x="4692894" y="2434805"/>
                  </a:lnTo>
                  <a:cubicBezTo>
                    <a:pt x="4690227" y="2416136"/>
                    <a:pt x="4687656" y="2397562"/>
                    <a:pt x="4684036" y="2379083"/>
                  </a:cubicBezTo>
                  <a:lnTo>
                    <a:pt x="4673940" y="2323648"/>
                  </a:lnTo>
                  <a:lnTo>
                    <a:pt x="4669177" y="2295930"/>
                  </a:lnTo>
                  <a:cubicBezTo>
                    <a:pt x="4667463" y="2286691"/>
                    <a:pt x="4665272" y="2277547"/>
                    <a:pt x="4663367" y="2268403"/>
                  </a:cubicBezTo>
                  <a:cubicBezTo>
                    <a:pt x="4659366" y="2250115"/>
                    <a:pt x="4655747" y="2231732"/>
                    <a:pt x="4652127" y="2213348"/>
                  </a:cubicBezTo>
                  <a:lnTo>
                    <a:pt x="4646793" y="2185821"/>
                  </a:lnTo>
                  <a:lnTo>
                    <a:pt x="4640602" y="2158484"/>
                  </a:lnTo>
                  <a:cubicBezTo>
                    <a:pt x="4608979" y="2012561"/>
                    <a:pt x="4575737" y="1866829"/>
                    <a:pt x="4526969" y="1725668"/>
                  </a:cubicBezTo>
                  <a:cubicBezTo>
                    <a:pt x="4479344" y="1584222"/>
                    <a:pt x="4419813" y="1446776"/>
                    <a:pt x="4348947" y="1315426"/>
                  </a:cubicBezTo>
                  <a:lnTo>
                    <a:pt x="4322277" y="1266087"/>
                  </a:lnTo>
                  <a:lnTo>
                    <a:pt x="4293416" y="1218176"/>
                  </a:lnTo>
                  <a:cubicBezTo>
                    <a:pt x="4283796" y="1202174"/>
                    <a:pt x="4274557" y="1185887"/>
                    <a:pt x="4264555" y="1170075"/>
                  </a:cubicBezTo>
                  <a:lnTo>
                    <a:pt x="4233599" y="1123403"/>
                  </a:lnTo>
                  <a:cubicBezTo>
                    <a:pt x="4223121" y="1107972"/>
                    <a:pt x="4213406" y="1091875"/>
                    <a:pt x="4202262" y="1076825"/>
                  </a:cubicBezTo>
                  <a:lnTo>
                    <a:pt x="4169115" y="1031582"/>
                  </a:lnTo>
                  <a:lnTo>
                    <a:pt x="4152541" y="1008912"/>
                  </a:lnTo>
                  <a:lnTo>
                    <a:pt x="4144254" y="997577"/>
                  </a:lnTo>
                  <a:lnTo>
                    <a:pt x="4135396" y="986719"/>
                  </a:lnTo>
                  <a:lnTo>
                    <a:pt x="4099963" y="943190"/>
                  </a:lnTo>
                  <a:cubicBezTo>
                    <a:pt x="4004999" y="827461"/>
                    <a:pt x="3897938" y="720781"/>
                    <a:pt x="3779256" y="627721"/>
                  </a:cubicBezTo>
                  <a:cubicBezTo>
                    <a:pt x="3719916" y="581144"/>
                    <a:pt x="3657908" y="537710"/>
                    <a:pt x="3593519" y="497705"/>
                  </a:cubicBezTo>
                  <a:cubicBezTo>
                    <a:pt x="3528844" y="458367"/>
                    <a:pt x="3462074" y="421791"/>
                    <a:pt x="3392827" y="389882"/>
                  </a:cubicBezTo>
                  <a:cubicBezTo>
                    <a:pt x="3254715" y="325398"/>
                    <a:pt x="3108125" y="277487"/>
                    <a:pt x="2957534" y="245102"/>
                  </a:cubicBezTo>
                  <a:lnTo>
                    <a:pt x="2901051" y="232910"/>
                  </a:lnTo>
                  <a:cubicBezTo>
                    <a:pt x="2882097" y="229576"/>
                    <a:pt x="2862951" y="226909"/>
                    <a:pt x="2843901" y="223861"/>
                  </a:cubicBezTo>
                  <a:cubicBezTo>
                    <a:pt x="2805706" y="218146"/>
                    <a:pt x="2767701" y="211193"/>
                    <a:pt x="2729030" y="208240"/>
                  </a:cubicBezTo>
                  <a:lnTo>
                    <a:pt x="2671213" y="202716"/>
                  </a:lnTo>
                  <a:cubicBezTo>
                    <a:pt x="2651973" y="200906"/>
                    <a:pt x="2632732" y="198811"/>
                    <a:pt x="2613206" y="198430"/>
                  </a:cubicBezTo>
                  <a:lnTo>
                    <a:pt x="2496620" y="19357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F00387E4-31F7-4BBB-A9C7-508D6221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14665" y="738154"/>
              <a:ext cx="5366579" cy="5378461"/>
            </a:xfrm>
            <a:custGeom>
              <a:avLst/>
              <a:gdLst>
                <a:gd name="connsiteX0" fmla="*/ 2659998 w 5366579"/>
                <a:gd name="connsiteY0" fmla="*/ 1557 h 5378461"/>
                <a:gd name="connsiteX1" fmla="*/ 3683078 w 5366579"/>
                <a:gd name="connsiteY1" fmla="*/ 158815 h 5378461"/>
                <a:gd name="connsiteX2" fmla="*/ 3744609 w 5366579"/>
                <a:gd name="connsiteY2" fmla="*/ 181294 h 5378461"/>
                <a:gd name="connsiteX3" fmla="*/ 3775470 w 5366579"/>
                <a:gd name="connsiteY3" fmla="*/ 192438 h 5378461"/>
                <a:gd name="connsiteX4" fmla="*/ 3806141 w 5366579"/>
                <a:gd name="connsiteY4" fmla="*/ 204154 h 5378461"/>
                <a:gd name="connsiteX5" fmla="*/ 3927109 w 5366579"/>
                <a:gd name="connsiteY5" fmla="*/ 255874 h 5378461"/>
                <a:gd name="connsiteX6" fmla="*/ 4045695 w 5366579"/>
                <a:gd name="connsiteY6" fmla="*/ 313786 h 5378461"/>
                <a:gd name="connsiteX7" fmla="*/ 4161233 w 5366579"/>
                <a:gd name="connsiteY7" fmla="*/ 378461 h 5378461"/>
                <a:gd name="connsiteX8" fmla="*/ 4585095 w 5366579"/>
                <a:gd name="connsiteY8" fmla="*/ 700597 h 5378461"/>
                <a:gd name="connsiteX9" fmla="*/ 5176217 w 5366579"/>
                <a:gd name="connsiteY9" fmla="*/ 1590232 h 5378461"/>
                <a:gd name="connsiteX10" fmla="*/ 5366432 w 5366579"/>
                <a:gd name="connsiteY10" fmla="*/ 2641982 h 5378461"/>
                <a:gd name="connsiteX11" fmla="*/ 4594239 w 5366579"/>
                <a:gd name="connsiteY11" fmla="*/ 4567938 h 5378461"/>
                <a:gd name="connsiteX12" fmla="*/ 4193332 w 5366579"/>
                <a:gd name="connsiteY12" fmla="*/ 4906456 h 5378461"/>
                <a:gd name="connsiteX13" fmla="*/ 4166376 w 5366579"/>
                <a:gd name="connsiteY13" fmla="*/ 4925220 h 5378461"/>
                <a:gd name="connsiteX14" fmla="*/ 4138563 w 5366579"/>
                <a:gd name="connsiteY14" fmla="*/ 4942651 h 5378461"/>
                <a:gd name="connsiteX15" fmla="*/ 4082652 w 5366579"/>
                <a:gd name="connsiteY15" fmla="*/ 4977132 h 5378461"/>
                <a:gd name="connsiteX16" fmla="*/ 4054743 w 5366579"/>
                <a:gd name="connsiteY16" fmla="*/ 4994467 h 5378461"/>
                <a:gd name="connsiteX17" fmla="*/ 4026073 w 5366579"/>
                <a:gd name="connsiteY17" fmla="*/ 5010469 h 5378461"/>
                <a:gd name="connsiteX18" fmla="*/ 3968447 w 5366579"/>
                <a:gd name="connsiteY18" fmla="*/ 5042092 h 5378461"/>
                <a:gd name="connsiteX19" fmla="*/ 3939586 w 5366579"/>
                <a:gd name="connsiteY19" fmla="*/ 5057904 h 5378461"/>
                <a:gd name="connsiteX20" fmla="*/ 3910059 w 5366579"/>
                <a:gd name="connsiteY20" fmla="*/ 5072286 h 5378461"/>
                <a:gd name="connsiteX21" fmla="*/ 3850813 w 5366579"/>
                <a:gd name="connsiteY21" fmla="*/ 5100671 h 5378461"/>
                <a:gd name="connsiteX22" fmla="*/ 3730417 w 5366579"/>
                <a:gd name="connsiteY22" fmla="*/ 5153439 h 5378461"/>
                <a:gd name="connsiteX23" fmla="*/ 3227116 w 5366579"/>
                <a:gd name="connsiteY23" fmla="*/ 5305172 h 5378461"/>
                <a:gd name="connsiteX24" fmla="*/ 3162346 w 5366579"/>
                <a:gd name="connsiteY24" fmla="*/ 5317841 h 5378461"/>
                <a:gd name="connsiteX25" fmla="*/ 3097386 w 5366579"/>
                <a:gd name="connsiteY25" fmla="*/ 5329175 h 5378461"/>
                <a:gd name="connsiteX26" fmla="*/ 2966893 w 5366579"/>
                <a:gd name="connsiteY26" fmla="*/ 5348225 h 5378461"/>
                <a:gd name="connsiteX27" fmla="*/ 2835543 w 5366579"/>
                <a:gd name="connsiteY27" fmla="*/ 5360798 h 5378461"/>
                <a:gd name="connsiteX28" fmla="*/ 2802682 w 5366579"/>
                <a:gd name="connsiteY28" fmla="*/ 5363751 h 5378461"/>
                <a:gd name="connsiteX29" fmla="*/ 2770107 w 5366579"/>
                <a:gd name="connsiteY29" fmla="*/ 5365276 h 5378461"/>
                <a:gd name="connsiteX30" fmla="*/ 2704956 w 5366579"/>
                <a:gd name="connsiteY30" fmla="*/ 5368323 h 5378461"/>
                <a:gd name="connsiteX31" fmla="*/ 2574273 w 5366579"/>
                <a:gd name="connsiteY31" fmla="*/ 5374419 h 5378461"/>
                <a:gd name="connsiteX32" fmla="*/ 2442637 w 5366579"/>
                <a:gd name="connsiteY32" fmla="*/ 5378134 h 5378461"/>
                <a:gd name="connsiteX33" fmla="*/ 2376057 w 5366579"/>
                <a:gd name="connsiteY33" fmla="*/ 5377563 h 5378461"/>
                <a:gd name="connsiteX34" fmla="*/ 2309382 w 5366579"/>
                <a:gd name="connsiteY34" fmla="*/ 5375943 h 5378461"/>
                <a:gd name="connsiteX35" fmla="*/ 2175937 w 5366579"/>
                <a:gd name="connsiteY35" fmla="*/ 5367180 h 5378461"/>
                <a:gd name="connsiteX36" fmla="*/ 2042778 w 5366579"/>
                <a:gd name="connsiteY36" fmla="*/ 5350988 h 5378461"/>
                <a:gd name="connsiteX37" fmla="*/ 2009631 w 5366579"/>
                <a:gd name="connsiteY37" fmla="*/ 5345749 h 5378461"/>
                <a:gd name="connsiteX38" fmla="*/ 1976484 w 5366579"/>
                <a:gd name="connsiteY38" fmla="*/ 5339843 h 5378461"/>
                <a:gd name="connsiteX39" fmla="*/ 1910190 w 5366579"/>
                <a:gd name="connsiteY39" fmla="*/ 5327842 h 5378461"/>
                <a:gd name="connsiteX40" fmla="*/ 1844372 w 5366579"/>
                <a:gd name="connsiteY40" fmla="*/ 5312983 h 5378461"/>
                <a:gd name="connsiteX41" fmla="*/ 1778745 w 5366579"/>
                <a:gd name="connsiteY41" fmla="*/ 5296885 h 5378461"/>
                <a:gd name="connsiteX42" fmla="*/ 1745979 w 5366579"/>
                <a:gd name="connsiteY42" fmla="*/ 5288503 h 5378461"/>
                <a:gd name="connsiteX43" fmla="*/ 1713594 w 5366579"/>
                <a:gd name="connsiteY43" fmla="*/ 5278502 h 5378461"/>
                <a:gd name="connsiteX44" fmla="*/ 1648919 w 5366579"/>
                <a:gd name="connsiteY44" fmla="*/ 5258214 h 5378461"/>
                <a:gd name="connsiteX45" fmla="*/ 1616629 w 5366579"/>
                <a:gd name="connsiteY45" fmla="*/ 5247927 h 5378461"/>
                <a:gd name="connsiteX46" fmla="*/ 1584911 w 5366579"/>
                <a:gd name="connsiteY46" fmla="*/ 5235926 h 5378461"/>
                <a:gd name="connsiteX47" fmla="*/ 1521379 w 5366579"/>
                <a:gd name="connsiteY47" fmla="*/ 5211827 h 5378461"/>
                <a:gd name="connsiteX48" fmla="*/ 1489661 w 5366579"/>
                <a:gd name="connsiteY48" fmla="*/ 5199540 h 5378461"/>
                <a:gd name="connsiteX49" fmla="*/ 1458705 w 5366579"/>
                <a:gd name="connsiteY49" fmla="*/ 5185443 h 5378461"/>
                <a:gd name="connsiteX50" fmla="*/ 1396697 w 5366579"/>
                <a:gd name="connsiteY50" fmla="*/ 5157249 h 5378461"/>
                <a:gd name="connsiteX51" fmla="*/ 1365741 w 5366579"/>
                <a:gd name="connsiteY51" fmla="*/ 5142962 h 5378461"/>
                <a:gd name="connsiteX52" fmla="*/ 1335546 w 5366579"/>
                <a:gd name="connsiteY52" fmla="*/ 5127055 h 5378461"/>
                <a:gd name="connsiteX53" fmla="*/ 1275253 w 5366579"/>
                <a:gd name="connsiteY53" fmla="*/ 5095051 h 5378461"/>
                <a:gd name="connsiteX54" fmla="*/ 1245345 w 5366579"/>
                <a:gd name="connsiteY54" fmla="*/ 5078573 h 5378461"/>
                <a:gd name="connsiteX55" fmla="*/ 1216198 w 5366579"/>
                <a:gd name="connsiteY55" fmla="*/ 5060761 h 5378461"/>
                <a:gd name="connsiteX56" fmla="*/ 1158000 w 5366579"/>
                <a:gd name="connsiteY56" fmla="*/ 5024947 h 5378461"/>
                <a:gd name="connsiteX57" fmla="*/ 737567 w 5366579"/>
                <a:gd name="connsiteY57" fmla="*/ 4676713 h 5378461"/>
                <a:gd name="connsiteX58" fmla="*/ 409050 w 5366579"/>
                <a:gd name="connsiteY58" fmla="*/ 4241706 h 5378461"/>
                <a:gd name="connsiteX59" fmla="*/ 177973 w 5366579"/>
                <a:gd name="connsiteY59" fmla="*/ 3750121 h 5378461"/>
                <a:gd name="connsiteX60" fmla="*/ 42813 w 5366579"/>
                <a:gd name="connsiteY60" fmla="*/ 3226055 h 5378461"/>
                <a:gd name="connsiteX61" fmla="*/ 46 w 5366579"/>
                <a:gd name="connsiteY61" fmla="*/ 2687988 h 5378461"/>
                <a:gd name="connsiteX62" fmla="*/ 47862 w 5366579"/>
                <a:gd name="connsiteY62" fmla="*/ 2151064 h 5378461"/>
                <a:gd name="connsiteX63" fmla="*/ 184926 w 5366579"/>
                <a:gd name="connsiteY63" fmla="*/ 1629761 h 5378461"/>
                <a:gd name="connsiteX64" fmla="*/ 747949 w 5366579"/>
                <a:gd name="connsiteY64" fmla="*/ 718789 h 5378461"/>
                <a:gd name="connsiteX65" fmla="*/ 1161334 w 5366579"/>
                <a:gd name="connsiteY65" fmla="*/ 381128 h 5378461"/>
                <a:gd name="connsiteX66" fmla="*/ 1635393 w 5366579"/>
                <a:gd name="connsiteY66" fmla="*/ 149766 h 5378461"/>
                <a:gd name="connsiteX67" fmla="*/ 2659998 w 5366579"/>
                <a:gd name="connsiteY67" fmla="*/ 1557 h 5378461"/>
                <a:gd name="connsiteX68" fmla="*/ 2659712 w 5366579"/>
                <a:gd name="connsiteY68" fmla="*/ 30132 h 5378461"/>
                <a:gd name="connsiteX69" fmla="*/ 2149267 w 5366579"/>
                <a:gd name="connsiteY69" fmla="*/ 68708 h 5378461"/>
                <a:gd name="connsiteX70" fmla="*/ 2086402 w 5366579"/>
                <a:gd name="connsiteY70" fmla="*/ 80329 h 5378461"/>
                <a:gd name="connsiteX71" fmla="*/ 2024394 w 5366579"/>
                <a:gd name="connsiteY71" fmla="*/ 95664 h 5378461"/>
                <a:gd name="connsiteX72" fmla="*/ 1962577 w 5366579"/>
                <a:gd name="connsiteY72" fmla="*/ 111285 h 5378461"/>
                <a:gd name="connsiteX73" fmla="*/ 1901712 w 5366579"/>
                <a:gd name="connsiteY73" fmla="*/ 130144 h 5378461"/>
                <a:gd name="connsiteX74" fmla="*/ 1841038 w 5366579"/>
                <a:gd name="connsiteY74" fmla="*/ 149575 h 5378461"/>
                <a:gd name="connsiteX75" fmla="*/ 1825893 w 5366579"/>
                <a:gd name="connsiteY75" fmla="*/ 154528 h 5378461"/>
                <a:gd name="connsiteX76" fmla="*/ 1811034 w 5366579"/>
                <a:gd name="connsiteY76" fmla="*/ 160243 h 5378461"/>
                <a:gd name="connsiteX77" fmla="*/ 1781412 w 5366579"/>
                <a:gd name="connsiteY77" fmla="*/ 171864 h 5378461"/>
                <a:gd name="connsiteX78" fmla="*/ 1722357 w 5366579"/>
                <a:gd name="connsiteY78" fmla="*/ 195200 h 5378461"/>
                <a:gd name="connsiteX79" fmla="*/ 1707593 w 5366579"/>
                <a:gd name="connsiteY79" fmla="*/ 201010 h 5378461"/>
                <a:gd name="connsiteX80" fmla="*/ 1693210 w 5366579"/>
                <a:gd name="connsiteY80" fmla="*/ 207678 h 5378461"/>
                <a:gd name="connsiteX81" fmla="*/ 1664445 w 5366579"/>
                <a:gd name="connsiteY81" fmla="*/ 221108 h 5378461"/>
                <a:gd name="connsiteX82" fmla="*/ 1237629 w 5366579"/>
                <a:gd name="connsiteY82" fmla="*/ 486856 h 5378461"/>
                <a:gd name="connsiteX83" fmla="*/ 891396 w 5366579"/>
                <a:gd name="connsiteY83" fmla="*/ 843567 h 5378461"/>
                <a:gd name="connsiteX84" fmla="*/ 629839 w 5366579"/>
                <a:gd name="connsiteY84" fmla="*/ 1261715 h 5378461"/>
                <a:gd name="connsiteX85" fmla="*/ 576975 w 5366579"/>
                <a:gd name="connsiteY85" fmla="*/ 1372871 h 5378461"/>
                <a:gd name="connsiteX86" fmla="*/ 529160 w 5366579"/>
                <a:gd name="connsiteY86" fmla="*/ 1486219 h 5378461"/>
                <a:gd name="connsiteX87" fmla="*/ 485821 w 5366579"/>
                <a:gd name="connsiteY87" fmla="*/ 1601376 h 5378461"/>
                <a:gd name="connsiteX88" fmla="*/ 447531 w 5366579"/>
                <a:gd name="connsiteY88" fmla="*/ 1718248 h 5378461"/>
                <a:gd name="connsiteX89" fmla="*/ 339041 w 5366579"/>
                <a:gd name="connsiteY89" fmla="*/ 2197641 h 5378461"/>
                <a:gd name="connsiteX90" fmla="*/ 305608 w 5366579"/>
                <a:gd name="connsiteY90" fmla="*/ 2687988 h 5378461"/>
                <a:gd name="connsiteX91" fmla="*/ 460770 w 5366579"/>
                <a:gd name="connsiteY91" fmla="*/ 3652299 h 5378461"/>
                <a:gd name="connsiteX92" fmla="*/ 936163 w 5366579"/>
                <a:gd name="connsiteY92" fmla="*/ 4493738 h 5378461"/>
                <a:gd name="connsiteX93" fmla="*/ 1727024 w 5366579"/>
                <a:gd name="connsiteY93" fmla="*/ 5041997 h 5378461"/>
                <a:gd name="connsiteX94" fmla="*/ 1784364 w 5366579"/>
                <a:gd name="connsiteY94" fmla="*/ 5063523 h 5378461"/>
                <a:gd name="connsiteX95" fmla="*/ 1813035 w 5366579"/>
                <a:gd name="connsiteY95" fmla="*/ 5074477 h 5378461"/>
                <a:gd name="connsiteX96" fmla="*/ 1842181 w 5366579"/>
                <a:gd name="connsiteY96" fmla="*/ 5083907 h 5378461"/>
                <a:gd name="connsiteX97" fmla="*/ 1900760 w 5366579"/>
                <a:gd name="connsiteY97" fmla="*/ 5102290 h 5378461"/>
                <a:gd name="connsiteX98" fmla="*/ 1959815 w 5366579"/>
                <a:gd name="connsiteY98" fmla="*/ 5119625 h 5378461"/>
                <a:gd name="connsiteX99" fmla="*/ 2019537 w 5366579"/>
                <a:gd name="connsiteY99" fmla="*/ 5134866 h 5378461"/>
                <a:gd name="connsiteX100" fmla="*/ 2049445 w 5366579"/>
                <a:gd name="connsiteY100" fmla="*/ 5142581 h 5378461"/>
                <a:gd name="connsiteX101" fmla="*/ 2079544 w 5366579"/>
                <a:gd name="connsiteY101" fmla="*/ 5149629 h 5378461"/>
                <a:gd name="connsiteX102" fmla="*/ 2201178 w 5366579"/>
                <a:gd name="connsiteY102" fmla="*/ 5173442 h 5378461"/>
                <a:gd name="connsiteX103" fmla="*/ 2324337 w 5366579"/>
                <a:gd name="connsiteY103" fmla="*/ 5190587 h 5378461"/>
                <a:gd name="connsiteX104" fmla="*/ 2386344 w 5366579"/>
                <a:gd name="connsiteY104" fmla="*/ 5196873 h 5378461"/>
                <a:gd name="connsiteX105" fmla="*/ 2448638 w 5366579"/>
                <a:gd name="connsiteY105" fmla="*/ 5202207 h 5378461"/>
                <a:gd name="connsiteX106" fmla="*/ 2574844 w 5366579"/>
                <a:gd name="connsiteY106" fmla="*/ 5208303 h 5378461"/>
                <a:gd name="connsiteX107" fmla="*/ 2702003 w 5366579"/>
                <a:gd name="connsiteY107" fmla="*/ 5212209 h 5378461"/>
                <a:gd name="connsiteX108" fmla="*/ 2765725 w 5366579"/>
                <a:gd name="connsiteY108" fmla="*/ 5213828 h 5378461"/>
                <a:gd name="connsiteX109" fmla="*/ 2797634 w 5366579"/>
                <a:gd name="connsiteY109" fmla="*/ 5214685 h 5378461"/>
                <a:gd name="connsiteX110" fmla="*/ 2829162 w 5366579"/>
                <a:gd name="connsiteY110" fmla="*/ 5214113 h 5378461"/>
                <a:gd name="connsiteX111" fmla="*/ 2955273 w 5366579"/>
                <a:gd name="connsiteY111" fmla="*/ 5211256 h 5378461"/>
                <a:gd name="connsiteX112" fmla="*/ 3081098 w 5366579"/>
                <a:gd name="connsiteY112" fmla="*/ 5201922 h 5378461"/>
                <a:gd name="connsiteX113" fmla="*/ 3143772 w 5366579"/>
                <a:gd name="connsiteY113" fmla="*/ 5194968 h 5378461"/>
                <a:gd name="connsiteX114" fmla="*/ 3206352 w 5366579"/>
                <a:gd name="connsiteY114" fmla="*/ 5186777 h 5378461"/>
                <a:gd name="connsiteX115" fmla="*/ 3330843 w 5366579"/>
                <a:gd name="connsiteY115" fmla="*/ 5165727 h 5378461"/>
                <a:gd name="connsiteX116" fmla="*/ 3392851 w 5366579"/>
                <a:gd name="connsiteY116" fmla="*/ 5153725 h 5378461"/>
                <a:gd name="connsiteX117" fmla="*/ 3454097 w 5366579"/>
                <a:gd name="connsiteY117" fmla="*/ 5138580 h 5378461"/>
                <a:gd name="connsiteX118" fmla="*/ 3515343 w 5366579"/>
                <a:gd name="connsiteY118" fmla="*/ 5123150 h 5378461"/>
                <a:gd name="connsiteX119" fmla="*/ 3575731 w 5366579"/>
                <a:gd name="connsiteY119" fmla="*/ 5104766 h 5378461"/>
                <a:gd name="connsiteX120" fmla="*/ 3636120 w 5366579"/>
                <a:gd name="connsiteY120" fmla="*/ 5086002 h 5378461"/>
                <a:gd name="connsiteX121" fmla="*/ 3651169 w 5366579"/>
                <a:gd name="connsiteY121" fmla="*/ 5081240 h 5378461"/>
                <a:gd name="connsiteX122" fmla="*/ 3665933 w 5366579"/>
                <a:gd name="connsiteY122" fmla="*/ 5075620 h 5378461"/>
                <a:gd name="connsiteX123" fmla="*/ 3695460 w 5366579"/>
                <a:gd name="connsiteY123" fmla="*/ 5064380 h 5378461"/>
                <a:gd name="connsiteX124" fmla="*/ 4526898 w 5366579"/>
                <a:gd name="connsiteY124" fmla="*/ 4505644 h 5378461"/>
                <a:gd name="connsiteX125" fmla="*/ 4569094 w 5366579"/>
                <a:gd name="connsiteY125" fmla="*/ 4458590 h 5378461"/>
                <a:gd name="connsiteX126" fmla="*/ 4608813 w 5366579"/>
                <a:gd name="connsiteY126" fmla="*/ 4409441 h 5378461"/>
                <a:gd name="connsiteX127" fmla="*/ 4648056 w 5366579"/>
                <a:gd name="connsiteY127" fmla="*/ 4360007 h 5378461"/>
                <a:gd name="connsiteX128" fmla="*/ 4684822 w 5366579"/>
                <a:gd name="connsiteY128" fmla="*/ 4308667 h 5378461"/>
                <a:gd name="connsiteX129" fmla="*/ 4721017 w 5366579"/>
                <a:gd name="connsiteY129" fmla="*/ 4257041 h 5378461"/>
                <a:gd name="connsiteX130" fmla="*/ 4754545 w 5366579"/>
                <a:gd name="connsiteY130" fmla="*/ 4203606 h 5378461"/>
                <a:gd name="connsiteX131" fmla="*/ 4787692 w 5366579"/>
                <a:gd name="connsiteY131" fmla="*/ 4149980 h 5378461"/>
                <a:gd name="connsiteX132" fmla="*/ 4818268 w 5366579"/>
                <a:gd name="connsiteY132" fmla="*/ 4094831 h 5378461"/>
                <a:gd name="connsiteX133" fmla="*/ 5011244 w 5366579"/>
                <a:gd name="connsiteY133" fmla="*/ 3631630 h 5378461"/>
                <a:gd name="connsiteX134" fmla="*/ 5111352 w 5366579"/>
                <a:gd name="connsiteY134" fmla="*/ 3142426 h 5378461"/>
                <a:gd name="connsiteX135" fmla="*/ 5122877 w 5366579"/>
                <a:gd name="connsiteY135" fmla="*/ 3018410 h 5378461"/>
                <a:gd name="connsiteX136" fmla="*/ 5129259 w 5366579"/>
                <a:gd name="connsiteY136" fmla="*/ 2894204 h 5378461"/>
                <a:gd name="connsiteX137" fmla="*/ 5131069 w 5366579"/>
                <a:gd name="connsiteY137" fmla="*/ 2769998 h 5378461"/>
                <a:gd name="connsiteX138" fmla="*/ 5129735 w 5366579"/>
                <a:gd name="connsiteY138" fmla="*/ 2707990 h 5378461"/>
                <a:gd name="connsiteX139" fmla="*/ 5128116 w 5366579"/>
                <a:gd name="connsiteY139" fmla="*/ 2646078 h 5378461"/>
                <a:gd name="connsiteX140" fmla="*/ 5124687 w 5366579"/>
                <a:gd name="connsiteY140" fmla="*/ 2584165 h 5378461"/>
                <a:gd name="connsiteX141" fmla="*/ 5120401 w 5366579"/>
                <a:gd name="connsiteY141" fmla="*/ 2522444 h 5378461"/>
                <a:gd name="connsiteX142" fmla="*/ 5114876 w 5366579"/>
                <a:gd name="connsiteY142" fmla="*/ 2460817 h 5378461"/>
                <a:gd name="connsiteX143" fmla="*/ 5112209 w 5366579"/>
                <a:gd name="connsiteY143" fmla="*/ 2430051 h 5378461"/>
                <a:gd name="connsiteX144" fmla="*/ 5108399 w 5366579"/>
                <a:gd name="connsiteY144" fmla="*/ 2399381 h 5378461"/>
                <a:gd name="connsiteX145" fmla="*/ 5070108 w 5366579"/>
                <a:gd name="connsiteY145" fmla="*/ 2155255 h 5378461"/>
                <a:gd name="connsiteX146" fmla="*/ 4939140 w 5366579"/>
                <a:gd name="connsiteY146" fmla="*/ 1680338 h 5378461"/>
                <a:gd name="connsiteX147" fmla="*/ 4452888 w 5366579"/>
                <a:gd name="connsiteY147" fmla="*/ 826517 h 5378461"/>
                <a:gd name="connsiteX148" fmla="*/ 4091605 w 5366579"/>
                <a:gd name="connsiteY148" fmla="*/ 482855 h 5378461"/>
                <a:gd name="connsiteX149" fmla="*/ 3989211 w 5366579"/>
                <a:gd name="connsiteY149" fmla="*/ 409703 h 5378461"/>
                <a:gd name="connsiteX150" fmla="*/ 3882531 w 5366579"/>
                <a:gd name="connsiteY150" fmla="*/ 342171 h 5378461"/>
                <a:gd name="connsiteX151" fmla="*/ 3771565 w 5366579"/>
                <a:gd name="connsiteY151" fmla="*/ 281211 h 5378461"/>
                <a:gd name="connsiteX152" fmla="*/ 3656884 w 5366579"/>
                <a:gd name="connsiteY152" fmla="*/ 226633 h 5378461"/>
                <a:gd name="connsiteX153" fmla="*/ 3642406 w 5366579"/>
                <a:gd name="connsiteY153" fmla="*/ 219965 h 5378461"/>
                <a:gd name="connsiteX154" fmla="*/ 3627642 w 5366579"/>
                <a:gd name="connsiteY154" fmla="*/ 214060 h 5378461"/>
                <a:gd name="connsiteX155" fmla="*/ 3598115 w 5366579"/>
                <a:gd name="connsiteY155" fmla="*/ 202249 h 5378461"/>
                <a:gd name="connsiteX156" fmla="*/ 3538965 w 5366579"/>
                <a:gd name="connsiteY156" fmla="*/ 178627 h 5378461"/>
                <a:gd name="connsiteX157" fmla="*/ 3478767 w 5366579"/>
                <a:gd name="connsiteY157" fmla="*/ 157576 h 5378461"/>
                <a:gd name="connsiteX158" fmla="*/ 3418092 w 5366579"/>
                <a:gd name="connsiteY158" fmla="*/ 137764 h 5378461"/>
                <a:gd name="connsiteX159" fmla="*/ 3387708 w 5366579"/>
                <a:gd name="connsiteY159" fmla="*/ 127954 h 5378461"/>
                <a:gd name="connsiteX160" fmla="*/ 3356847 w 5366579"/>
                <a:gd name="connsiteY160" fmla="*/ 119762 h 5378461"/>
                <a:gd name="connsiteX161" fmla="*/ 3295029 w 5366579"/>
                <a:gd name="connsiteY161" fmla="*/ 103570 h 5378461"/>
                <a:gd name="connsiteX162" fmla="*/ 3170061 w 5366579"/>
                <a:gd name="connsiteY162" fmla="*/ 76233 h 5378461"/>
                <a:gd name="connsiteX163" fmla="*/ 2659712 w 5366579"/>
                <a:gd name="connsiteY163" fmla="*/ 30132 h 53784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</a:cxnLst>
              <a:rect l="l" t="t" r="r" b="b"/>
              <a:pathLst>
                <a:path w="5366579" h="5378461">
                  <a:moveTo>
                    <a:pt x="2659998" y="1557"/>
                  </a:moveTo>
                  <a:cubicBezTo>
                    <a:pt x="3004422" y="1843"/>
                    <a:pt x="3351989" y="45943"/>
                    <a:pt x="3683078" y="158815"/>
                  </a:cubicBezTo>
                  <a:lnTo>
                    <a:pt x="3744609" y="181294"/>
                  </a:lnTo>
                  <a:lnTo>
                    <a:pt x="3775470" y="192438"/>
                  </a:lnTo>
                  <a:cubicBezTo>
                    <a:pt x="3785758" y="196248"/>
                    <a:pt x="3796140" y="199582"/>
                    <a:pt x="3806141" y="204154"/>
                  </a:cubicBezTo>
                  <a:cubicBezTo>
                    <a:pt x="3846336" y="221394"/>
                    <a:pt x="3887008" y="237967"/>
                    <a:pt x="3927109" y="255874"/>
                  </a:cubicBezTo>
                  <a:cubicBezTo>
                    <a:pt x="3966542" y="275115"/>
                    <a:pt x="4006452" y="293784"/>
                    <a:pt x="4045695" y="313786"/>
                  </a:cubicBezTo>
                  <a:cubicBezTo>
                    <a:pt x="4084080" y="335313"/>
                    <a:pt x="4123133" y="356078"/>
                    <a:pt x="4161233" y="378461"/>
                  </a:cubicBezTo>
                  <a:cubicBezTo>
                    <a:pt x="4312966" y="469234"/>
                    <a:pt x="4455746" y="577248"/>
                    <a:pt x="4585095" y="700597"/>
                  </a:cubicBezTo>
                  <a:cubicBezTo>
                    <a:pt x="4843890" y="947485"/>
                    <a:pt x="5045915" y="1255619"/>
                    <a:pt x="5176217" y="1590232"/>
                  </a:cubicBezTo>
                  <a:cubicBezTo>
                    <a:pt x="5307281" y="1924940"/>
                    <a:pt x="5370051" y="2284700"/>
                    <a:pt x="5366432" y="2641982"/>
                  </a:cubicBezTo>
                  <a:cubicBezTo>
                    <a:pt x="5359859" y="3357215"/>
                    <a:pt x="5080015" y="4061588"/>
                    <a:pt x="4594239" y="4567938"/>
                  </a:cubicBezTo>
                  <a:cubicBezTo>
                    <a:pt x="4472796" y="4694430"/>
                    <a:pt x="4338112" y="4807967"/>
                    <a:pt x="4193332" y="4906456"/>
                  </a:cubicBezTo>
                  <a:lnTo>
                    <a:pt x="4166376" y="4925220"/>
                  </a:lnTo>
                  <a:cubicBezTo>
                    <a:pt x="4157328" y="4931316"/>
                    <a:pt x="4147803" y="4936841"/>
                    <a:pt x="4138563" y="4942651"/>
                  </a:cubicBezTo>
                  <a:lnTo>
                    <a:pt x="4082652" y="4977132"/>
                  </a:lnTo>
                  <a:lnTo>
                    <a:pt x="4054743" y="4994467"/>
                  </a:lnTo>
                  <a:cubicBezTo>
                    <a:pt x="4045314" y="5000087"/>
                    <a:pt x="4035598" y="5005135"/>
                    <a:pt x="4026073" y="5010469"/>
                  </a:cubicBezTo>
                  <a:lnTo>
                    <a:pt x="3968447" y="5042092"/>
                  </a:lnTo>
                  <a:lnTo>
                    <a:pt x="3939586" y="5057904"/>
                  </a:lnTo>
                  <a:cubicBezTo>
                    <a:pt x="3929966" y="5063142"/>
                    <a:pt x="3919869" y="5067524"/>
                    <a:pt x="3910059" y="5072286"/>
                  </a:cubicBezTo>
                  <a:lnTo>
                    <a:pt x="3850813" y="5100671"/>
                  </a:lnTo>
                  <a:cubicBezTo>
                    <a:pt x="3811761" y="5120768"/>
                    <a:pt x="3770708" y="5136199"/>
                    <a:pt x="3730417" y="5153439"/>
                  </a:cubicBezTo>
                  <a:cubicBezTo>
                    <a:pt x="3568016" y="5219543"/>
                    <a:pt x="3399138" y="5269644"/>
                    <a:pt x="3227116" y="5305172"/>
                  </a:cubicBezTo>
                  <a:lnTo>
                    <a:pt x="3162346" y="5317841"/>
                  </a:lnTo>
                  <a:cubicBezTo>
                    <a:pt x="3140725" y="5322032"/>
                    <a:pt x="3119198" y="5326603"/>
                    <a:pt x="3097386" y="5329175"/>
                  </a:cubicBezTo>
                  <a:lnTo>
                    <a:pt x="2966893" y="5348225"/>
                  </a:lnTo>
                  <a:lnTo>
                    <a:pt x="2835543" y="5360798"/>
                  </a:lnTo>
                  <a:cubicBezTo>
                    <a:pt x="2824590" y="5361751"/>
                    <a:pt x="2813636" y="5362989"/>
                    <a:pt x="2802682" y="5363751"/>
                  </a:cubicBezTo>
                  <a:lnTo>
                    <a:pt x="2770107" y="5365276"/>
                  </a:lnTo>
                  <a:lnTo>
                    <a:pt x="2704956" y="5368323"/>
                  </a:lnTo>
                  <a:lnTo>
                    <a:pt x="2574273" y="5374419"/>
                  </a:lnTo>
                  <a:cubicBezTo>
                    <a:pt x="2530553" y="5375943"/>
                    <a:pt x="2487214" y="5379563"/>
                    <a:pt x="2442637" y="5378134"/>
                  </a:cubicBezTo>
                  <a:lnTo>
                    <a:pt x="2376057" y="5377563"/>
                  </a:lnTo>
                  <a:cubicBezTo>
                    <a:pt x="2353864" y="5377086"/>
                    <a:pt x="2331576" y="5377943"/>
                    <a:pt x="2309382" y="5375943"/>
                  </a:cubicBezTo>
                  <a:lnTo>
                    <a:pt x="2175937" y="5367180"/>
                  </a:lnTo>
                  <a:lnTo>
                    <a:pt x="2042778" y="5350988"/>
                  </a:lnTo>
                  <a:cubicBezTo>
                    <a:pt x="2031633" y="5349844"/>
                    <a:pt x="2020584" y="5347654"/>
                    <a:pt x="2009631" y="5345749"/>
                  </a:cubicBezTo>
                  <a:lnTo>
                    <a:pt x="1976484" y="5339843"/>
                  </a:lnTo>
                  <a:lnTo>
                    <a:pt x="1910190" y="5327842"/>
                  </a:lnTo>
                  <a:cubicBezTo>
                    <a:pt x="1887996" y="5324318"/>
                    <a:pt x="1866279" y="5318222"/>
                    <a:pt x="1844372" y="5312983"/>
                  </a:cubicBezTo>
                  <a:lnTo>
                    <a:pt x="1778745" y="5296885"/>
                  </a:lnTo>
                  <a:cubicBezTo>
                    <a:pt x="1767791" y="5294028"/>
                    <a:pt x="1756742" y="5291838"/>
                    <a:pt x="1745979" y="5288503"/>
                  </a:cubicBezTo>
                  <a:lnTo>
                    <a:pt x="1713594" y="5278502"/>
                  </a:lnTo>
                  <a:lnTo>
                    <a:pt x="1648919" y="5258214"/>
                  </a:lnTo>
                  <a:cubicBezTo>
                    <a:pt x="1638156" y="5254785"/>
                    <a:pt x="1627297" y="5251547"/>
                    <a:pt x="1616629" y="5247927"/>
                  </a:cubicBezTo>
                  <a:lnTo>
                    <a:pt x="1584911" y="5235926"/>
                  </a:lnTo>
                  <a:lnTo>
                    <a:pt x="1521379" y="5211827"/>
                  </a:lnTo>
                  <a:cubicBezTo>
                    <a:pt x="1510806" y="5207732"/>
                    <a:pt x="1500138" y="5203827"/>
                    <a:pt x="1489661" y="5199540"/>
                  </a:cubicBezTo>
                  <a:lnTo>
                    <a:pt x="1458705" y="5185443"/>
                  </a:lnTo>
                  <a:lnTo>
                    <a:pt x="1396697" y="5157249"/>
                  </a:lnTo>
                  <a:cubicBezTo>
                    <a:pt x="1386410" y="5152487"/>
                    <a:pt x="1375932" y="5148010"/>
                    <a:pt x="1365741" y="5142962"/>
                  </a:cubicBezTo>
                  <a:lnTo>
                    <a:pt x="1335546" y="5127055"/>
                  </a:lnTo>
                  <a:lnTo>
                    <a:pt x="1275253" y="5095051"/>
                  </a:lnTo>
                  <a:cubicBezTo>
                    <a:pt x="1265347" y="5089527"/>
                    <a:pt x="1254965" y="5084573"/>
                    <a:pt x="1245345" y="5078573"/>
                  </a:cubicBezTo>
                  <a:lnTo>
                    <a:pt x="1216198" y="5060761"/>
                  </a:lnTo>
                  <a:lnTo>
                    <a:pt x="1158000" y="5024947"/>
                  </a:lnTo>
                  <a:cubicBezTo>
                    <a:pt x="1004457" y="4926744"/>
                    <a:pt x="862916" y="4809111"/>
                    <a:pt x="737567" y="4676713"/>
                  </a:cubicBezTo>
                  <a:cubicBezTo>
                    <a:pt x="612218" y="4544220"/>
                    <a:pt x="502299" y="4397630"/>
                    <a:pt x="409050" y="4241706"/>
                  </a:cubicBezTo>
                  <a:cubicBezTo>
                    <a:pt x="315895" y="4085687"/>
                    <a:pt x="238552" y="3920714"/>
                    <a:pt x="177973" y="3750121"/>
                  </a:cubicBezTo>
                  <a:cubicBezTo>
                    <a:pt x="116727" y="3579814"/>
                    <a:pt x="72436" y="3403982"/>
                    <a:pt x="42813" y="3226055"/>
                  </a:cubicBezTo>
                  <a:cubicBezTo>
                    <a:pt x="12905" y="3048223"/>
                    <a:pt x="-906" y="2868011"/>
                    <a:pt x="46" y="2687988"/>
                  </a:cubicBezTo>
                  <a:cubicBezTo>
                    <a:pt x="999" y="2508061"/>
                    <a:pt x="16810" y="2328229"/>
                    <a:pt x="47862" y="2151064"/>
                  </a:cubicBezTo>
                  <a:cubicBezTo>
                    <a:pt x="78818" y="1973899"/>
                    <a:pt x="123300" y="1798925"/>
                    <a:pt x="184926" y="1629761"/>
                  </a:cubicBezTo>
                  <a:cubicBezTo>
                    <a:pt x="307037" y="1291433"/>
                    <a:pt x="498013" y="975964"/>
                    <a:pt x="747949" y="718789"/>
                  </a:cubicBezTo>
                  <a:cubicBezTo>
                    <a:pt x="872822" y="590297"/>
                    <a:pt x="1011887" y="476664"/>
                    <a:pt x="1161334" y="381128"/>
                  </a:cubicBezTo>
                  <a:cubicBezTo>
                    <a:pt x="1310781" y="285688"/>
                    <a:pt x="1470420" y="208345"/>
                    <a:pt x="1635393" y="149766"/>
                  </a:cubicBezTo>
                  <a:cubicBezTo>
                    <a:pt x="1965816" y="31846"/>
                    <a:pt x="2315669" y="-8825"/>
                    <a:pt x="2659998" y="1557"/>
                  </a:cubicBezTo>
                  <a:close/>
                  <a:moveTo>
                    <a:pt x="2659712" y="30132"/>
                  </a:moveTo>
                  <a:cubicBezTo>
                    <a:pt x="2488167" y="25750"/>
                    <a:pt x="2317002" y="37466"/>
                    <a:pt x="2149267" y="68708"/>
                  </a:cubicBezTo>
                  <a:lnTo>
                    <a:pt x="2086402" y="80329"/>
                  </a:lnTo>
                  <a:lnTo>
                    <a:pt x="2024394" y="95664"/>
                  </a:lnTo>
                  <a:lnTo>
                    <a:pt x="1962577" y="111285"/>
                  </a:lnTo>
                  <a:cubicBezTo>
                    <a:pt x="1942003" y="116619"/>
                    <a:pt x="1922001" y="123953"/>
                    <a:pt x="1901712" y="130144"/>
                  </a:cubicBezTo>
                  <a:lnTo>
                    <a:pt x="1841038" y="149575"/>
                  </a:lnTo>
                  <a:cubicBezTo>
                    <a:pt x="1835990" y="151195"/>
                    <a:pt x="1830942" y="152719"/>
                    <a:pt x="1825893" y="154528"/>
                  </a:cubicBezTo>
                  <a:lnTo>
                    <a:pt x="1811034" y="160243"/>
                  </a:lnTo>
                  <a:lnTo>
                    <a:pt x="1781412" y="171864"/>
                  </a:lnTo>
                  <a:lnTo>
                    <a:pt x="1722357" y="195200"/>
                  </a:lnTo>
                  <a:lnTo>
                    <a:pt x="1707593" y="201010"/>
                  </a:lnTo>
                  <a:lnTo>
                    <a:pt x="1693210" y="207678"/>
                  </a:lnTo>
                  <a:lnTo>
                    <a:pt x="1664445" y="221108"/>
                  </a:lnTo>
                  <a:cubicBezTo>
                    <a:pt x="1510711" y="291403"/>
                    <a:pt x="1367074" y="381319"/>
                    <a:pt x="1237629" y="486856"/>
                  </a:cubicBezTo>
                  <a:cubicBezTo>
                    <a:pt x="1107994" y="592202"/>
                    <a:pt x="992361" y="712789"/>
                    <a:pt x="891396" y="843567"/>
                  </a:cubicBezTo>
                  <a:cubicBezTo>
                    <a:pt x="790335" y="974345"/>
                    <a:pt x="703467" y="1114934"/>
                    <a:pt x="629839" y="1261715"/>
                  </a:cubicBezTo>
                  <a:cubicBezTo>
                    <a:pt x="611646" y="1298576"/>
                    <a:pt x="594692" y="1336009"/>
                    <a:pt x="576975" y="1372871"/>
                  </a:cubicBezTo>
                  <a:cubicBezTo>
                    <a:pt x="560592" y="1410495"/>
                    <a:pt x="545162" y="1448595"/>
                    <a:pt x="529160" y="1486219"/>
                  </a:cubicBezTo>
                  <a:lnTo>
                    <a:pt x="485821" y="1601376"/>
                  </a:lnTo>
                  <a:lnTo>
                    <a:pt x="447531" y="1718248"/>
                  </a:lnTo>
                  <a:cubicBezTo>
                    <a:pt x="399429" y="1875029"/>
                    <a:pt x="362377" y="2035240"/>
                    <a:pt x="339041" y="2197641"/>
                  </a:cubicBezTo>
                  <a:cubicBezTo>
                    <a:pt x="315800" y="2360042"/>
                    <a:pt x="304560" y="2524063"/>
                    <a:pt x="305608" y="2687988"/>
                  </a:cubicBezTo>
                  <a:cubicBezTo>
                    <a:pt x="307989" y="3015648"/>
                    <a:pt x="357900" y="3343022"/>
                    <a:pt x="460770" y="3652299"/>
                  </a:cubicBezTo>
                  <a:cubicBezTo>
                    <a:pt x="563736" y="3961004"/>
                    <a:pt x="721089" y="4251993"/>
                    <a:pt x="936163" y="4493738"/>
                  </a:cubicBezTo>
                  <a:cubicBezTo>
                    <a:pt x="1150857" y="4735673"/>
                    <a:pt x="1423653" y="4922553"/>
                    <a:pt x="1727024" y="5041997"/>
                  </a:cubicBezTo>
                  <a:lnTo>
                    <a:pt x="1784364" y="5063523"/>
                  </a:lnTo>
                  <a:lnTo>
                    <a:pt x="1813035" y="5074477"/>
                  </a:lnTo>
                  <a:cubicBezTo>
                    <a:pt x="1822560" y="5078097"/>
                    <a:pt x="1832466" y="5080763"/>
                    <a:pt x="1842181" y="5083907"/>
                  </a:cubicBezTo>
                  <a:lnTo>
                    <a:pt x="1900760" y="5102290"/>
                  </a:lnTo>
                  <a:cubicBezTo>
                    <a:pt x="1920381" y="5108291"/>
                    <a:pt x="1939717" y="5115149"/>
                    <a:pt x="1959815" y="5119625"/>
                  </a:cubicBezTo>
                  <a:lnTo>
                    <a:pt x="2019537" y="5134866"/>
                  </a:lnTo>
                  <a:lnTo>
                    <a:pt x="2049445" y="5142581"/>
                  </a:lnTo>
                  <a:cubicBezTo>
                    <a:pt x="2059446" y="5145152"/>
                    <a:pt x="2069352" y="5147915"/>
                    <a:pt x="2079544" y="5149629"/>
                  </a:cubicBezTo>
                  <a:lnTo>
                    <a:pt x="2201178" y="5173442"/>
                  </a:lnTo>
                  <a:lnTo>
                    <a:pt x="2324337" y="5190587"/>
                  </a:lnTo>
                  <a:cubicBezTo>
                    <a:pt x="2344815" y="5194016"/>
                    <a:pt x="2365675" y="5194778"/>
                    <a:pt x="2386344" y="5196873"/>
                  </a:cubicBezTo>
                  <a:lnTo>
                    <a:pt x="2448638" y="5202207"/>
                  </a:lnTo>
                  <a:cubicBezTo>
                    <a:pt x="2489881" y="5206779"/>
                    <a:pt x="2532649" y="5206589"/>
                    <a:pt x="2574844" y="5208303"/>
                  </a:cubicBezTo>
                  <a:lnTo>
                    <a:pt x="2702003" y="5212209"/>
                  </a:lnTo>
                  <a:lnTo>
                    <a:pt x="2765725" y="5213828"/>
                  </a:lnTo>
                  <a:lnTo>
                    <a:pt x="2797634" y="5214685"/>
                  </a:lnTo>
                  <a:cubicBezTo>
                    <a:pt x="2808207" y="5214780"/>
                    <a:pt x="2818684" y="5214304"/>
                    <a:pt x="2829162" y="5214113"/>
                  </a:cubicBezTo>
                  <a:lnTo>
                    <a:pt x="2955273" y="5211256"/>
                  </a:lnTo>
                  <a:lnTo>
                    <a:pt x="3081098" y="5201922"/>
                  </a:lnTo>
                  <a:cubicBezTo>
                    <a:pt x="3102148" y="5200779"/>
                    <a:pt x="3122913" y="5197635"/>
                    <a:pt x="3143772" y="5194968"/>
                  </a:cubicBezTo>
                  <a:lnTo>
                    <a:pt x="3206352" y="5186777"/>
                  </a:lnTo>
                  <a:cubicBezTo>
                    <a:pt x="3248357" y="5182395"/>
                    <a:pt x="3289410" y="5173347"/>
                    <a:pt x="3330843" y="5165727"/>
                  </a:cubicBezTo>
                  <a:cubicBezTo>
                    <a:pt x="3351513" y="5161726"/>
                    <a:pt x="3372277" y="5158107"/>
                    <a:pt x="3392851" y="5153725"/>
                  </a:cubicBezTo>
                  <a:lnTo>
                    <a:pt x="3454097" y="5138580"/>
                  </a:lnTo>
                  <a:lnTo>
                    <a:pt x="3515343" y="5123150"/>
                  </a:lnTo>
                  <a:cubicBezTo>
                    <a:pt x="3535726" y="5117626"/>
                    <a:pt x="3555634" y="5110863"/>
                    <a:pt x="3575731" y="5104766"/>
                  </a:cubicBezTo>
                  <a:lnTo>
                    <a:pt x="3636120" y="5086002"/>
                  </a:lnTo>
                  <a:lnTo>
                    <a:pt x="3651169" y="5081240"/>
                  </a:lnTo>
                  <a:lnTo>
                    <a:pt x="3665933" y="5075620"/>
                  </a:lnTo>
                  <a:lnTo>
                    <a:pt x="3695460" y="5064380"/>
                  </a:lnTo>
                  <a:cubicBezTo>
                    <a:pt x="4011691" y="4948080"/>
                    <a:pt x="4301346" y="4756437"/>
                    <a:pt x="4526898" y="4505644"/>
                  </a:cubicBezTo>
                  <a:lnTo>
                    <a:pt x="4569094" y="4458590"/>
                  </a:lnTo>
                  <a:cubicBezTo>
                    <a:pt x="4582905" y="4442684"/>
                    <a:pt x="4595478" y="4425729"/>
                    <a:pt x="4608813" y="4409441"/>
                  </a:cubicBezTo>
                  <a:lnTo>
                    <a:pt x="4648056" y="4360007"/>
                  </a:lnTo>
                  <a:cubicBezTo>
                    <a:pt x="4660534" y="4343052"/>
                    <a:pt x="4672535" y="4325812"/>
                    <a:pt x="4684822" y="4308667"/>
                  </a:cubicBezTo>
                  <a:cubicBezTo>
                    <a:pt x="4697014" y="4291522"/>
                    <a:pt x="4709206" y="4274377"/>
                    <a:pt x="4721017" y="4257041"/>
                  </a:cubicBezTo>
                  <a:lnTo>
                    <a:pt x="4754545" y="4203606"/>
                  </a:lnTo>
                  <a:cubicBezTo>
                    <a:pt x="4765594" y="4185699"/>
                    <a:pt x="4777310" y="4168268"/>
                    <a:pt x="4787692" y="4149980"/>
                  </a:cubicBezTo>
                  <a:lnTo>
                    <a:pt x="4818268" y="4094831"/>
                  </a:lnTo>
                  <a:cubicBezTo>
                    <a:pt x="4899040" y="3947574"/>
                    <a:pt x="4963143" y="3791650"/>
                    <a:pt x="5011244" y="3631630"/>
                  </a:cubicBezTo>
                  <a:cubicBezTo>
                    <a:pt x="5059440" y="3471610"/>
                    <a:pt x="5092683" y="3307589"/>
                    <a:pt x="5111352" y="3142426"/>
                  </a:cubicBezTo>
                  <a:lnTo>
                    <a:pt x="5122877" y="3018410"/>
                  </a:lnTo>
                  <a:cubicBezTo>
                    <a:pt x="5124972" y="2976977"/>
                    <a:pt x="5127735" y="2935543"/>
                    <a:pt x="5129259" y="2894204"/>
                  </a:cubicBezTo>
                  <a:cubicBezTo>
                    <a:pt x="5129735" y="2852771"/>
                    <a:pt x="5131354" y="2811432"/>
                    <a:pt x="5131069" y="2769998"/>
                  </a:cubicBezTo>
                  <a:lnTo>
                    <a:pt x="5129735" y="2707990"/>
                  </a:lnTo>
                  <a:cubicBezTo>
                    <a:pt x="5129163" y="2687321"/>
                    <a:pt x="5129735" y="2666652"/>
                    <a:pt x="5128116" y="2646078"/>
                  </a:cubicBezTo>
                  <a:lnTo>
                    <a:pt x="5124687" y="2584165"/>
                  </a:lnTo>
                  <a:cubicBezTo>
                    <a:pt x="5123449" y="2563592"/>
                    <a:pt x="5122782" y="2542922"/>
                    <a:pt x="5120401" y="2522444"/>
                  </a:cubicBezTo>
                  <a:lnTo>
                    <a:pt x="5114876" y="2460817"/>
                  </a:lnTo>
                  <a:lnTo>
                    <a:pt x="5112209" y="2430051"/>
                  </a:lnTo>
                  <a:cubicBezTo>
                    <a:pt x="5111352" y="2419764"/>
                    <a:pt x="5109637" y="2409572"/>
                    <a:pt x="5108399" y="2399381"/>
                  </a:cubicBezTo>
                  <a:cubicBezTo>
                    <a:pt x="5098398" y="2317561"/>
                    <a:pt x="5085920" y="2236027"/>
                    <a:pt x="5070108" y="2155255"/>
                  </a:cubicBezTo>
                  <a:cubicBezTo>
                    <a:pt x="5038676" y="1993711"/>
                    <a:pt x="4995051" y="1834738"/>
                    <a:pt x="4939140" y="1680338"/>
                  </a:cubicBezTo>
                  <a:cubicBezTo>
                    <a:pt x="4827126" y="1371824"/>
                    <a:pt x="4667392" y="1079406"/>
                    <a:pt x="4452888" y="826517"/>
                  </a:cubicBezTo>
                  <a:cubicBezTo>
                    <a:pt x="4345923" y="700025"/>
                    <a:pt x="4225241" y="583915"/>
                    <a:pt x="4091605" y="482855"/>
                  </a:cubicBezTo>
                  <a:cubicBezTo>
                    <a:pt x="4058077" y="457805"/>
                    <a:pt x="4023406" y="434183"/>
                    <a:pt x="3989211" y="409703"/>
                  </a:cubicBezTo>
                  <a:cubicBezTo>
                    <a:pt x="3954159" y="386653"/>
                    <a:pt x="3918155" y="364840"/>
                    <a:pt x="3882531" y="342171"/>
                  </a:cubicBezTo>
                  <a:cubicBezTo>
                    <a:pt x="3846051" y="321025"/>
                    <a:pt x="3808617" y="301594"/>
                    <a:pt x="3771565" y="281211"/>
                  </a:cubicBezTo>
                  <a:cubicBezTo>
                    <a:pt x="3733942" y="262066"/>
                    <a:pt x="3695270" y="244730"/>
                    <a:pt x="3656884" y="226633"/>
                  </a:cubicBezTo>
                  <a:lnTo>
                    <a:pt x="3642406" y="219965"/>
                  </a:lnTo>
                  <a:lnTo>
                    <a:pt x="3627642" y="214060"/>
                  </a:lnTo>
                  <a:lnTo>
                    <a:pt x="3598115" y="202249"/>
                  </a:lnTo>
                  <a:lnTo>
                    <a:pt x="3538965" y="178627"/>
                  </a:lnTo>
                  <a:cubicBezTo>
                    <a:pt x="3519438" y="170149"/>
                    <a:pt x="3498960" y="164434"/>
                    <a:pt x="3478767" y="157576"/>
                  </a:cubicBezTo>
                  <a:lnTo>
                    <a:pt x="3418092" y="137764"/>
                  </a:lnTo>
                  <a:lnTo>
                    <a:pt x="3387708" y="127954"/>
                  </a:lnTo>
                  <a:lnTo>
                    <a:pt x="3356847" y="119762"/>
                  </a:lnTo>
                  <a:lnTo>
                    <a:pt x="3295029" y="103570"/>
                  </a:lnTo>
                  <a:cubicBezTo>
                    <a:pt x="3253977" y="91759"/>
                    <a:pt x="3211876" y="84710"/>
                    <a:pt x="3170061" y="76233"/>
                  </a:cubicBezTo>
                  <a:cubicBezTo>
                    <a:pt x="3002326" y="43848"/>
                    <a:pt x="2831257" y="29560"/>
                    <a:pt x="2659712" y="3013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1AC3D20-E4ED-49E6-AADF-E32D5427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32" y="3757558"/>
            <a:ext cx="3606713" cy="3109922"/>
            <a:chOff x="6642" y="3804226"/>
            <a:chExt cx="3664532" cy="3063253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1CA964C-EED3-4447-826F-685E33AEC2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638819 h 2928886"/>
                <a:gd name="connsiteX1" fmla="*/ 31090 w 3481139"/>
                <a:gd name="connsiteY1" fmla="*/ 2704150 h 2928886"/>
                <a:gd name="connsiteX2" fmla="*/ 120149 w 3481139"/>
                <a:gd name="connsiteY2" fmla="*/ 2845955 h 2928886"/>
                <a:gd name="connsiteX3" fmla="*/ 185501 w 3481139"/>
                <a:gd name="connsiteY3" fmla="*/ 2928886 h 2928886"/>
                <a:gd name="connsiteX4" fmla="*/ 0 w 3481139"/>
                <a:gd name="connsiteY4" fmla="*/ 2928886 h 2928886"/>
                <a:gd name="connsiteX5" fmla="*/ 1421035 w 3481139"/>
                <a:gd name="connsiteY5" fmla="*/ 1378 h 2928886"/>
                <a:gd name="connsiteX6" fmla="*/ 2605678 w 3481139"/>
                <a:gd name="connsiteY6" fmla="*/ 348168 h 2928886"/>
                <a:gd name="connsiteX7" fmla="*/ 3411215 w 3481139"/>
                <a:gd name="connsiteY7" fmla="*/ 1492067 h 2928886"/>
                <a:gd name="connsiteX8" fmla="*/ 3306857 w 3481139"/>
                <a:gd name="connsiteY8" fmla="*/ 2839295 h 2928886"/>
                <a:gd name="connsiteX9" fmla="*/ 3261670 w 3481139"/>
                <a:gd name="connsiteY9" fmla="*/ 2928886 h 2928886"/>
                <a:gd name="connsiteX10" fmla="*/ 2857174 w 3481139"/>
                <a:gd name="connsiteY10" fmla="*/ 2928886 h 2928886"/>
                <a:gd name="connsiteX11" fmla="*/ 2915377 w 3481139"/>
                <a:gd name="connsiteY11" fmla="*/ 2836712 h 2928886"/>
                <a:gd name="connsiteX12" fmla="*/ 3115608 w 3481139"/>
                <a:gd name="connsiteY12" fmla="*/ 2239047 h 2928886"/>
                <a:gd name="connsiteX13" fmla="*/ 3072115 w 3481139"/>
                <a:gd name="connsiteY13" fmla="*/ 1582856 h 2928886"/>
                <a:gd name="connsiteX14" fmla="*/ 2816844 w 3481139"/>
                <a:gd name="connsiteY14" fmla="*/ 1040240 h 2928886"/>
                <a:gd name="connsiteX15" fmla="*/ 2406710 w 3481139"/>
                <a:gd name="connsiteY15" fmla="*/ 637298 h 2928886"/>
                <a:gd name="connsiteX16" fmla="*/ 1778438 w 3481139"/>
                <a:gd name="connsiteY16" fmla="*/ 376813 h 2928886"/>
                <a:gd name="connsiteX17" fmla="*/ 1082136 w 3481139"/>
                <a:gd name="connsiteY17" fmla="*/ 405400 h 2928886"/>
                <a:gd name="connsiteX18" fmla="*/ 770453 w 3481139"/>
                <a:gd name="connsiteY18" fmla="*/ 610712 h 2928886"/>
                <a:gd name="connsiteX19" fmla="*/ 504311 w 3481139"/>
                <a:gd name="connsiteY19" fmla="*/ 1053517 h 2928886"/>
                <a:gd name="connsiteX20" fmla="*/ 370837 w 3481139"/>
                <a:gd name="connsiteY20" fmla="*/ 1303660 h 2928886"/>
                <a:gd name="connsiteX21" fmla="*/ 18332 w 3481139"/>
                <a:gd name="connsiteY21" fmla="*/ 1735234 h 2928886"/>
                <a:gd name="connsiteX22" fmla="*/ 0 w 3481139"/>
                <a:gd name="connsiteY22" fmla="*/ 1752611 h 2928886"/>
                <a:gd name="connsiteX23" fmla="*/ 0 w 3481139"/>
                <a:gd name="connsiteY23" fmla="*/ 1233485 h 2928886"/>
                <a:gd name="connsiteX24" fmla="*/ 18046 w 3481139"/>
                <a:gd name="connsiteY24" fmla="*/ 1208183 h 2928886"/>
                <a:gd name="connsiteX25" fmla="*/ 65393 w 3481139"/>
                <a:gd name="connsiteY25" fmla="*/ 1130865 h 2928886"/>
                <a:gd name="connsiteX26" fmla="*/ 991384 w 3481139"/>
                <a:gd name="connsiteY26" fmla="*/ 66436 h 2928886"/>
                <a:gd name="connsiteX27" fmla="*/ 1421035 w 3481139"/>
                <a:gd name="connsiteY27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3481139" h="2928886">
                  <a:moveTo>
                    <a:pt x="0" y="2638819"/>
                  </a:moveTo>
                  <a:lnTo>
                    <a:pt x="31090" y="2704150"/>
                  </a:lnTo>
                  <a:cubicBezTo>
                    <a:pt x="57644" y="2752264"/>
                    <a:pt x="87419" y="2799634"/>
                    <a:pt x="120149" y="2845955"/>
                  </a:cubicBezTo>
                  <a:lnTo>
                    <a:pt x="185501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857174" y="2928886"/>
                  </a:lnTo>
                  <a:lnTo>
                    <a:pt x="2915377" y="2836712"/>
                  </a:lnTo>
                  <a:cubicBezTo>
                    <a:pt x="3020179" y="2651516"/>
                    <a:pt x="3087510" y="2450417"/>
                    <a:pt x="3115608" y="2239047"/>
                  </a:cubicBezTo>
                  <a:cubicBezTo>
                    <a:pt x="3144700" y="2019998"/>
                    <a:pt x="3130088" y="1799215"/>
                    <a:pt x="3072115" y="1582856"/>
                  </a:cubicBezTo>
                  <a:cubicBezTo>
                    <a:pt x="3019429" y="1386229"/>
                    <a:pt x="2933521" y="1203663"/>
                    <a:pt x="2816844" y="1040240"/>
                  </a:cubicBezTo>
                  <a:cubicBezTo>
                    <a:pt x="2704247" y="882558"/>
                    <a:pt x="2566242" y="746942"/>
                    <a:pt x="2406710" y="637298"/>
                  </a:cubicBezTo>
                  <a:cubicBezTo>
                    <a:pt x="2218030" y="507559"/>
                    <a:pt x="2000748" y="417531"/>
                    <a:pt x="1778438" y="376813"/>
                  </a:cubicBezTo>
                  <a:cubicBezTo>
                    <a:pt x="1545966" y="334240"/>
                    <a:pt x="1311716" y="343884"/>
                    <a:pt x="1082136" y="405400"/>
                  </a:cubicBezTo>
                  <a:cubicBezTo>
                    <a:pt x="957109" y="438901"/>
                    <a:pt x="861000" y="502225"/>
                    <a:pt x="770453" y="610712"/>
                  </a:cubicBezTo>
                  <a:cubicBezTo>
                    <a:pt x="672863" y="727627"/>
                    <a:pt x="591021" y="885960"/>
                    <a:pt x="504311" y="1053517"/>
                  </a:cubicBezTo>
                  <a:cubicBezTo>
                    <a:pt x="462225" y="1134849"/>
                    <a:pt x="418774" y="1218945"/>
                    <a:pt x="370837" y="1303660"/>
                  </a:cubicBezTo>
                  <a:cubicBezTo>
                    <a:pt x="249038" y="1518990"/>
                    <a:pt x="115673" y="1643965"/>
                    <a:pt x="18332" y="1735234"/>
                  </a:cubicBezTo>
                  <a:lnTo>
                    <a:pt x="0" y="1752611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4482870-6C00-4014-90C6-638B19BB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3" y="3938592"/>
              <a:ext cx="3481139" cy="2928886"/>
            </a:xfrm>
            <a:custGeom>
              <a:avLst/>
              <a:gdLst>
                <a:gd name="connsiteX0" fmla="*/ 0 w 3481139"/>
                <a:gd name="connsiteY0" fmla="*/ 2454676 h 2928886"/>
                <a:gd name="connsiteX1" fmla="*/ 23037 w 3481139"/>
                <a:gd name="connsiteY1" fmla="*/ 2524361 h 2928886"/>
                <a:gd name="connsiteX2" fmla="*/ 92498 w 3481139"/>
                <a:gd name="connsiteY2" fmla="*/ 2670254 h 2928886"/>
                <a:gd name="connsiteX3" fmla="*/ 177819 w 3481139"/>
                <a:gd name="connsiteY3" fmla="*/ 2806016 h 2928886"/>
                <a:gd name="connsiteX4" fmla="*/ 274733 w 3481139"/>
                <a:gd name="connsiteY4" fmla="*/ 2928886 h 2928886"/>
                <a:gd name="connsiteX5" fmla="*/ 0 w 3481139"/>
                <a:gd name="connsiteY5" fmla="*/ 2928886 h 2928886"/>
                <a:gd name="connsiteX6" fmla="*/ 1421035 w 3481139"/>
                <a:gd name="connsiteY6" fmla="*/ 1378 h 2928886"/>
                <a:gd name="connsiteX7" fmla="*/ 2605678 w 3481139"/>
                <a:gd name="connsiteY7" fmla="*/ 348168 h 2928886"/>
                <a:gd name="connsiteX8" fmla="*/ 3411215 w 3481139"/>
                <a:gd name="connsiteY8" fmla="*/ 1492067 h 2928886"/>
                <a:gd name="connsiteX9" fmla="*/ 3306857 w 3481139"/>
                <a:gd name="connsiteY9" fmla="*/ 2839295 h 2928886"/>
                <a:gd name="connsiteX10" fmla="*/ 3261670 w 3481139"/>
                <a:gd name="connsiteY10" fmla="*/ 2928886 h 2928886"/>
                <a:gd name="connsiteX11" fmla="*/ 2774329 w 3481139"/>
                <a:gd name="connsiteY11" fmla="*/ 2928886 h 2928886"/>
                <a:gd name="connsiteX12" fmla="*/ 2854316 w 3481139"/>
                <a:gd name="connsiteY12" fmla="*/ 2802203 h 2928886"/>
                <a:gd name="connsiteX13" fmla="*/ 3046067 w 3481139"/>
                <a:gd name="connsiteY13" fmla="*/ 2229848 h 2928886"/>
                <a:gd name="connsiteX14" fmla="*/ 3004330 w 3481139"/>
                <a:gd name="connsiteY14" fmla="*/ 1601092 h 2928886"/>
                <a:gd name="connsiteX15" fmla="*/ 2759775 w 3481139"/>
                <a:gd name="connsiteY15" fmla="*/ 1081112 h 2928886"/>
                <a:gd name="connsiteX16" fmla="*/ 2367007 w 3481139"/>
                <a:gd name="connsiteY16" fmla="*/ 695245 h 2928886"/>
                <a:gd name="connsiteX17" fmla="*/ 1765861 w 3481139"/>
                <a:gd name="connsiteY17" fmla="*/ 445951 h 2928886"/>
                <a:gd name="connsiteX18" fmla="*/ 1100322 w 3481139"/>
                <a:gd name="connsiteY18" fmla="*/ 473271 h 2928886"/>
                <a:gd name="connsiteX19" fmla="*/ 566662 w 3481139"/>
                <a:gd name="connsiteY19" fmla="*/ 1085790 h 2928886"/>
                <a:gd name="connsiteX20" fmla="*/ 431916 w 3481139"/>
                <a:gd name="connsiteY20" fmla="*/ 1338236 h 2928886"/>
                <a:gd name="connsiteX21" fmla="*/ 66359 w 3481139"/>
                <a:gd name="connsiteY21" fmla="*/ 1786460 h 2928886"/>
                <a:gd name="connsiteX22" fmla="*/ 1807 w 3481139"/>
                <a:gd name="connsiteY22" fmla="*/ 1848695 h 2928886"/>
                <a:gd name="connsiteX23" fmla="*/ 0 w 3481139"/>
                <a:gd name="connsiteY23" fmla="*/ 1850695 h 2928886"/>
                <a:gd name="connsiteX24" fmla="*/ 0 w 3481139"/>
                <a:gd name="connsiteY24" fmla="*/ 1233485 h 2928886"/>
                <a:gd name="connsiteX25" fmla="*/ 18046 w 3481139"/>
                <a:gd name="connsiteY25" fmla="*/ 1208183 h 2928886"/>
                <a:gd name="connsiteX26" fmla="*/ 65393 w 3481139"/>
                <a:gd name="connsiteY26" fmla="*/ 1130865 h 2928886"/>
                <a:gd name="connsiteX27" fmla="*/ 991384 w 3481139"/>
                <a:gd name="connsiteY27" fmla="*/ 66436 h 2928886"/>
                <a:gd name="connsiteX28" fmla="*/ 1421035 w 3481139"/>
                <a:gd name="connsiteY28" fmla="*/ 1378 h 2928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481139" h="2928886">
                  <a:moveTo>
                    <a:pt x="0" y="2454676"/>
                  </a:moveTo>
                  <a:lnTo>
                    <a:pt x="23037" y="2524361"/>
                  </a:lnTo>
                  <a:cubicBezTo>
                    <a:pt x="42843" y="2573572"/>
                    <a:pt x="66005" y="2622232"/>
                    <a:pt x="92498" y="2670254"/>
                  </a:cubicBezTo>
                  <a:cubicBezTo>
                    <a:pt x="117915" y="2716294"/>
                    <a:pt x="146441" y="2761645"/>
                    <a:pt x="177819" y="2806016"/>
                  </a:cubicBezTo>
                  <a:lnTo>
                    <a:pt x="274733" y="2928886"/>
                  </a:lnTo>
                  <a:lnTo>
                    <a:pt x="0" y="2928886"/>
                  </a:lnTo>
                  <a:close/>
                  <a:moveTo>
                    <a:pt x="1421035" y="1378"/>
                  </a:moveTo>
                  <a:cubicBezTo>
                    <a:pt x="1848323" y="-14790"/>
                    <a:pt x="2262193" y="111988"/>
                    <a:pt x="2605678" y="348168"/>
                  </a:cubicBezTo>
                  <a:cubicBezTo>
                    <a:pt x="2986690" y="610157"/>
                    <a:pt x="3281171" y="1006736"/>
                    <a:pt x="3411215" y="1492067"/>
                  </a:cubicBezTo>
                  <a:cubicBezTo>
                    <a:pt x="3536497" y="1959627"/>
                    <a:pt x="3488465" y="2432119"/>
                    <a:pt x="3306857" y="2839295"/>
                  </a:cubicBezTo>
                  <a:lnTo>
                    <a:pt x="3261670" y="2928886"/>
                  </a:lnTo>
                  <a:lnTo>
                    <a:pt x="2774329" y="2928886"/>
                  </a:lnTo>
                  <a:lnTo>
                    <a:pt x="2854316" y="2802203"/>
                  </a:lnTo>
                  <a:cubicBezTo>
                    <a:pt x="2954670" y="2624813"/>
                    <a:pt x="3019198" y="2432241"/>
                    <a:pt x="3046067" y="2229848"/>
                  </a:cubicBezTo>
                  <a:cubicBezTo>
                    <a:pt x="3073918" y="2019997"/>
                    <a:pt x="3059887" y="1808433"/>
                    <a:pt x="3004330" y="1601092"/>
                  </a:cubicBezTo>
                  <a:cubicBezTo>
                    <a:pt x="2953824" y="1412601"/>
                    <a:pt x="2871570" y="1237702"/>
                    <a:pt x="2759775" y="1081112"/>
                  </a:cubicBezTo>
                  <a:cubicBezTo>
                    <a:pt x="2651938" y="930074"/>
                    <a:pt x="2519787" y="800304"/>
                    <a:pt x="2367007" y="695245"/>
                  </a:cubicBezTo>
                  <a:cubicBezTo>
                    <a:pt x="2186422" y="571040"/>
                    <a:pt x="1978537" y="484889"/>
                    <a:pt x="1765861" y="445951"/>
                  </a:cubicBezTo>
                  <a:cubicBezTo>
                    <a:pt x="1543705" y="405264"/>
                    <a:pt x="1319800" y="414462"/>
                    <a:pt x="1100322" y="473271"/>
                  </a:cubicBezTo>
                  <a:cubicBezTo>
                    <a:pt x="859826" y="537712"/>
                    <a:pt x="751918" y="727591"/>
                    <a:pt x="566662" y="1085790"/>
                  </a:cubicBezTo>
                  <a:cubicBezTo>
                    <a:pt x="524297" y="1167705"/>
                    <a:pt x="480498" y="1252403"/>
                    <a:pt x="431916" y="1338236"/>
                  </a:cubicBezTo>
                  <a:cubicBezTo>
                    <a:pt x="304892" y="1562816"/>
                    <a:pt x="167019" y="1692123"/>
                    <a:pt x="66359" y="1786460"/>
                  </a:cubicBezTo>
                  <a:cubicBezTo>
                    <a:pt x="41685" y="1809641"/>
                    <a:pt x="19588" y="1830368"/>
                    <a:pt x="1807" y="1848695"/>
                  </a:cubicBezTo>
                  <a:lnTo>
                    <a:pt x="0" y="1850695"/>
                  </a:lnTo>
                  <a:lnTo>
                    <a:pt x="0" y="1233485"/>
                  </a:lnTo>
                  <a:lnTo>
                    <a:pt x="18046" y="1208183"/>
                  </a:lnTo>
                  <a:cubicBezTo>
                    <a:pt x="33947" y="1184196"/>
                    <a:pt x="49756" y="1158514"/>
                    <a:pt x="65393" y="1130865"/>
                  </a:cubicBezTo>
                  <a:cubicBezTo>
                    <a:pt x="315656" y="688463"/>
                    <a:pt x="466320" y="207127"/>
                    <a:pt x="991384" y="66436"/>
                  </a:cubicBezTo>
                  <a:cubicBezTo>
                    <a:pt x="1134686" y="28039"/>
                    <a:pt x="1278606" y="6767"/>
                    <a:pt x="1421035" y="13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9" name="Freeform: Shape 38">
              <a:extLst>
                <a:ext uri="{FF2B5EF4-FFF2-40B4-BE49-F238E27FC236}">
                  <a16:creationId xmlns:a16="http://schemas.microsoft.com/office/drawing/2014/main" id="{A97410C4-9F35-480D-AF41-9881677BA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42" y="3804226"/>
              <a:ext cx="3664532" cy="3063253"/>
            </a:xfrm>
            <a:custGeom>
              <a:avLst/>
              <a:gdLst>
                <a:gd name="connsiteX0" fmla="*/ 1589544 w 3664532"/>
                <a:gd name="connsiteY0" fmla="*/ 1348 h 3063253"/>
                <a:gd name="connsiteX1" fmla="*/ 3592316 w 3664532"/>
                <a:gd name="connsiteY1" fmla="*/ 1577908 h 3063253"/>
                <a:gd name="connsiteX2" fmla="*/ 3464985 w 3664532"/>
                <a:gd name="connsiteY2" fmla="*/ 3019497 h 3063253"/>
                <a:gd name="connsiteX3" fmla="*/ 3441980 w 3664532"/>
                <a:gd name="connsiteY3" fmla="*/ 3063253 h 3063253"/>
                <a:gd name="connsiteX4" fmla="*/ 3180670 w 3664532"/>
                <a:gd name="connsiteY4" fmla="*/ 3063253 h 3063253"/>
                <a:gd name="connsiteX5" fmla="*/ 3224136 w 3664532"/>
                <a:gd name="connsiteY5" fmla="*/ 2966554 h 3063253"/>
                <a:gd name="connsiteX6" fmla="*/ 3355620 w 3664532"/>
                <a:gd name="connsiteY6" fmla="*/ 2437076 h 3063253"/>
                <a:gd name="connsiteX7" fmla="*/ 3363467 w 3664532"/>
                <a:gd name="connsiteY7" fmla="*/ 2076633 h 3063253"/>
                <a:gd name="connsiteX8" fmla="*/ 3304293 w 3664532"/>
                <a:gd name="connsiteY8" fmla="*/ 1722087 h 3063253"/>
                <a:gd name="connsiteX9" fmla="*/ 3182877 w 3664532"/>
                <a:gd name="connsiteY9" fmla="*/ 1384217 h 3063253"/>
                <a:gd name="connsiteX10" fmla="*/ 3001025 w 3664532"/>
                <a:gd name="connsiteY10" fmla="*/ 1074386 h 3063253"/>
                <a:gd name="connsiteX11" fmla="*/ 2477205 w 3664532"/>
                <a:gd name="connsiteY11" fmla="*/ 580474 h 3063253"/>
                <a:gd name="connsiteX12" fmla="*/ 1798691 w 3664532"/>
                <a:gd name="connsiteY12" fmla="*/ 315283 h 3063253"/>
                <a:gd name="connsiteX13" fmla="*/ 1753281 w 3664532"/>
                <a:gd name="connsiteY13" fmla="*/ 307175 h 3063253"/>
                <a:gd name="connsiteX14" fmla="*/ 1730532 w 3664532"/>
                <a:gd name="connsiteY14" fmla="*/ 303097 h 3063253"/>
                <a:gd name="connsiteX15" fmla="*/ 1707599 w 3664532"/>
                <a:gd name="connsiteY15" fmla="*/ 300231 h 3063253"/>
                <a:gd name="connsiteX16" fmla="*/ 1661716 w 3664532"/>
                <a:gd name="connsiteY16" fmla="*/ 294430 h 3063253"/>
                <a:gd name="connsiteX17" fmla="*/ 1615761 w 3664532"/>
                <a:gd name="connsiteY17" fmla="*/ 289448 h 3063253"/>
                <a:gd name="connsiteX18" fmla="*/ 1523276 w 3664532"/>
                <a:gd name="connsiteY18" fmla="*/ 282763 h 3063253"/>
                <a:gd name="connsiteX19" fmla="*/ 1430359 w 3664532"/>
                <a:gd name="connsiteY19" fmla="*/ 280699 h 3063253"/>
                <a:gd name="connsiteX20" fmla="*/ 1059060 w 3664532"/>
                <a:gd name="connsiteY20" fmla="*/ 318854 h 3063253"/>
                <a:gd name="connsiteX21" fmla="*/ 1012987 w 3664532"/>
                <a:gd name="connsiteY21" fmla="*/ 328075 h 3063253"/>
                <a:gd name="connsiteX22" fmla="*/ 968530 w 3664532"/>
                <a:gd name="connsiteY22" fmla="*/ 339260 h 3063253"/>
                <a:gd name="connsiteX23" fmla="*/ 924773 w 3664532"/>
                <a:gd name="connsiteY23" fmla="*/ 352511 h 3063253"/>
                <a:gd name="connsiteX24" fmla="*/ 881731 w 3664532"/>
                <a:gd name="connsiteY24" fmla="*/ 367896 h 3063253"/>
                <a:gd name="connsiteX25" fmla="*/ 839561 w 3664532"/>
                <a:gd name="connsiteY25" fmla="*/ 385444 h 3063253"/>
                <a:gd name="connsiteX26" fmla="*/ 798365 w 3664532"/>
                <a:gd name="connsiteY26" fmla="*/ 405276 h 3063253"/>
                <a:gd name="connsiteX27" fmla="*/ 758403 w 3664532"/>
                <a:gd name="connsiteY27" fmla="*/ 427539 h 3063253"/>
                <a:gd name="connsiteX28" fmla="*/ 719600 w 3664532"/>
                <a:gd name="connsiteY28" fmla="*/ 451961 h 3063253"/>
                <a:gd name="connsiteX29" fmla="*/ 577562 w 3664532"/>
                <a:gd name="connsiteY29" fmla="*/ 569522 h 3063253"/>
                <a:gd name="connsiteX30" fmla="*/ 456753 w 3664532"/>
                <a:gd name="connsiteY30" fmla="*/ 712062 h 3063253"/>
                <a:gd name="connsiteX31" fmla="*/ 353265 w 3664532"/>
                <a:gd name="connsiteY31" fmla="*/ 870162 h 3063253"/>
                <a:gd name="connsiteX32" fmla="*/ 305715 w 3664532"/>
                <a:gd name="connsiteY32" fmla="*/ 952522 h 3063253"/>
                <a:gd name="connsiteX33" fmla="*/ 260078 w 3664532"/>
                <a:gd name="connsiteY33" fmla="*/ 1036331 h 3063253"/>
                <a:gd name="connsiteX34" fmla="*/ 170320 w 3664532"/>
                <a:gd name="connsiteY34" fmla="*/ 1205796 h 3063253"/>
                <a:gd name="connsiteX35" fmla="*/ 124857 w 3664532"/>
                <a:gd name="connsiteY35" fmla="*/ 1290794 h 3063253"/>
                <a:gd name="connsiteX36" fmla="*/ 77228 w 3664532"/>
                <a:gd name="connsiteY36" fmla="*/ 1375573 h 3063253"/>
                <a:gd name="connsiteX37" fmla="*/ 23967 w 3664532"/>
                <a:gd name="connsiteY37" fmla="*/ 1458613 h 3063253"/>
                <a:gd name="connsiteX38" fmla="*/ 0 w 3664532"/>
                <a:gd name="connsiteY38" fmla="*/ 1490102 h 3063253"/>
                <a:gd name="connsiteX39" fmla="*/ 0 w 3664532"/>
                <a:gd name="connsiteY39" fmla="*/ 600302 h 3063253"/>
                <a:gd name="connsiteX40" fmla="*/ 7155 w 3664532"/>
                <a:gd name="connsiteY40" fmla="*/ 592928 h 3063253"/>
                <a:gd name="connsiteX41" fmla="*/ 940651 w 3664532"/>
                <a:gd name="connsiteY41" fmla="*/ 75740 h 3063253"/>
                <a:gd name="connsiteX42" fmla="*/ 1589544 w 3664532"/>
                <a:gd name="connsiteY42" fmla="*/ 1348 h 3063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3664532" h="3063253">
                  <a:moveTo>
                    <a:pt x="1589544" y="1348"/>
                  </a:moveTo>
                  <a:cubicBezTo>
                    <a:pt x="2513808" y="33842"/>
                    <a:pt x="3344091" y="651520"/>
                    <a:pt x="3592316" y="1577908"/>
                  </a:cubicBezTo>
                  <a:cubicBezTo>
                    <a:pt x="3725976" y="2076733"/>
                    <a:pt x="3668729" y="2582423"/>
                    <a:pt x="3464985" y="3019497"/>
                  </a:cubicBezTo>
                  <a:lnTo>
                    <a:pt x="3441980" y="3063253"/>
                  </a:lnTo>
                  <a:lnTo>
                    <a:pt x="3180670" y="3063253"/>
                  </a:lnTo>
                  <a:lnTo>
                    <a:pt x="3224136" y="2966554"/>
                  </a:lnTo>
                  <a:cubicBezTo>
                    <a:pt x="3291771" y="2795537"/>
                    <a:pt x="3335430" y="2617005"/>
                    <a:pt x="3355620" y="2437076"/>
                  </a:cubicBezTo>
                  <a:cubicBezTo>
                    <a:pt x="3368996" y="2317218"/>
                    <a:pt x="3372310" y="2196423"/>
                    <a:pt x="3363467" y="2076633"/>
                  </a:cubicBezTo>
                  <a:cubicBezTo>
                    <a:pt x="3354557" y="1956861"/>
                    <a:pt x="3334732" y="1838125"/>
                    <a:pt x="3304293" y="1722087"/>
                  </a:cubicBezTo>
                  <a:cubicBezTo>
                    <a:pt x="3274126" y="1605975"/>
                    <a:pt x="3233351" y="1492852"/>
                    <a:pt x="3182877" y="1384217"/>
                  </a:cubicBezTo>
                  <a:cubicBezTo>
                    <a:pt x="3132588" y="1275460"/>
                    <a:pt x="3071047" y="1171897"/>
                    <a:pt x="3001025" y="1074386"/>
                  </a:cubicBezTo>
                  <a:cubicBezTo>
                    <a:pt x="2860378" y="879817"/>
                    <a:pt x="2682723" y="710135"/>
                    <a:pt x="2477205" y="580474"/>
                  </a:cubicBezTo>
                  <a:cubicBezTo>
                    <a:pt x="2271686" y="450814"/>
                    <a:pt x="2040125" y="361195"/>
                    <a:pt x="1798691" y="315283"/>
                  </a:cubicBezTo>
                  <a:lnTo>
                    <a:pt x="1753281" y="307175"/>
                  </a:lnTo>
                  <a:lnTo>
                    <a:pt x="1730532" y="303097"/>
                  </a:lnTo>
                  <a:lnTo>
                    <a:pt x="1707599" y="300231"/>
                  </a:lnTo>
                  <a:lnTo>
                    <a:pt x="1661716" y="294430"/>
                  </a:lnTo>
                  <a:cubicBezTo>
                    <a:pt x="1646462" y="292559"/>
                    <a:pt x="1631149" y="290194"/>
                    <a:pt x="1615761" y="289448"/>
                  </a:cubicBezTo>
                  <a:cubicBezTo>
                    <a:pt x="1584975" y="287377"/>
                    <a:pt x="1554157" y="284371"/>
                    <a:pt x="1523276" y="282763"/>
                  </a:cubicBezTo>
                  <a:lnTo>
                    <a:pt x="1430359" y="280699"/>
                  </a:lnTo>
                  <a:cubicBezTo>
                    <a:pt x="1306331" y="281594"/>
                    <a:pt x="1181785" y="294109"/>
                    <a:pt x="1059060" y="318854"/>
                  </a:cubicBezTo>
                  <a:lnTo>
                    <a:pt x="1012987" y="328075"/>
                  </a:lnTo>
                  <a:cubicBezTo>
                    <a:pt x="998030" y="331646"/>
                    <a:pt x="983384" y="335571"/>
                    <a:pt x="968530" y="339260"/>
                  </a:cubicBezTo>
                  <a:cubicBezTo>
                    <a:pt x="953853" y="343338"/>
                    <a:pt x="939377" y="348162"/>
                    <a:pt x="924773" y="352511"/>
                  </a:cubicBezTo>
                  <a:cubicBezTo>
                    <a:pt x="910278" y="357266"/>
                    <a:pt x="896136" y="362800"/>
                    <a:pt x="881731" y="367896"/>
                  </a:cubicBezTo>
                  <a:cubicBezTo>
                    <a:pt x="867590" y="373428"/>
                    <a:pt x="853698" y="379622"/>
                    <a:pt x="839561" y="385444"/>
                  </a:cubicBezTo>
                  <a:cubicBezTo>
                    <a:pt x="825810" y="391891"/>
                    <a:pt x="812130" y="398609"/>
                    <a:pt x="798365" y="405276"/>
                  </a:cubicBezTo>
                  <a:cubicBezTo>
                    <a:pt x="785090" y="412685"/>
                    <a:pt x="771605" y="419858"/>
                    <a:pt x="758403" y="427539"/>
                  </a:cubicBezTo>
                  <a:cubicBezTo>
                    <a:pt x="745548" y="435706"/>
                    <a:pt x="732259" y="443337"/>
                    <a:pt x="719600" y="451961"/>
                  </a:cubicBezTo>
                  <a:cubicBezTo>
                    <a:pt x="668664" y="485885"/>
                    <a:pt x="621352" y="525741"/>
                    <a:pt x="577562" y="569522"/>
                  </a:cubicBezTo>
                  <a:cubicBezTo>
                    <a:pt x="534000" y="613606"/>
                    <a:pt x="493580" y="661281"/>
                    <a:pt x="456753" y="712062"/>
                  </a:cubicBezTo>
                  <a:cubicBezTo>
                    <a:pt x="419754" y="762744"/>
                    <a:pt x="385485" y="815747"/>
                    <a:pt x="353265" y="870162"/>
                  </a:cubicBezTo>
                  <a:cubicBezTo>
                    <a:pt x="337069" y="897321"/>
                    <a:pt x="321168" y="924763"/>
                    <a:pt x="305715" y="952522"/>
                  </a:cubicBezTo>
                  <a:cubicBezTo>
                    <a:pt x="290262" y="980281"/>
                    <a:pt x="275152" y="1008238"/>
                    <a:pt x="260078" y="1036331"/>
                  </a:cubicBezTo>
                  <a:cubicBezTo>
                    <a:pt x="229846" y="1092467"/>
                    <a:pt x="200339" y="1149135"/>
                    <a:pt x="170320" y="1205796"/>
                  </a:cubicBezTo>
                  <a:lnTo>
                    <a:pt x="124857" y="1290794"/>
                  </a:lnTo>
                  <a:cubicBezTo>
                    <a:pt x="109549" y="1319095"/>
                    <a:pt x="94118" y="1347211"/>
                    <a:pt x="77228" y="1375573"/>
                  </a:cubicBezTo>
                  <a:cubicBezTo>
                    <a:pt x="60776" y="1403944"/>
                    <a:pt x="42932" y="1431630"/>
                    <a:pt x="23967" y="1458613"/>
                  </a:cubicBezTo>
                  <a:lnTo>
                    <a:pt x="0" y="1490102"/>
                  </a:lnTo>
                  <a:lnTo>
                    <a:pt x="0" y="600302"/>
                  </a:lnTo>
                  <a:lnTo>
                    <a:pt x="7155" y="592928"/>
                  </a:lnTo>
                  <a:cubicBezTo>
                    <a:pt x="261918" y="354349"/>
                    <a:pt x="578478" y="172784"/>
                    <a:pt x="940651" y="75740"/>
                  </a:cubicBezTo>
                  <a:cubicBezTo>
                    <a:pt x="1157955" y="17514"/>
                    <a:pt x="1376252" y="-6151"/>
                    <a:pt x="1589544" y="1348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E4CBBC-5DAC-3A9C-36C7-478FC120B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34684" y="2437029"/>
            <a:ext cx="433346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Drugs. </a:t>
            </a:r>
          </a:p>
          <a:p>
            <a:r>
              <a:rPr lang="en-US" sz="1800" dirty="0">
                <a:solidFill>
                  <a:schemeClr val="tx2"/>
                </a:solidFill>
              </a:rPr>
              <a:t>Exploitation.</a:t>
            </a:r>
          </a:p>
          <a:p>
            <a:r>
              <a:rPr lang="en-US" sz="1800" dirty="0">
                <a:solidFill>
                  <a:schemeClr val="tx2"/>
                </a:solidFill>
              </a:rPr>
              <a:t>Poverty.</a:t>
            </a:r>
          </a:p>
          <a:p>
            <a:pPr marL="0"/>
            <a:r>
              <a:rPr lang="en-US" sz="1800" dirty="0">
                <a:solidFill>
                  <a:schemeClr val="tx2"/>
                </a:solidFill>
              </a:rPr>
              <a:t>Mental Health.</a:t>
            </a:r>
          </a:p>
          <a:p>
            <a:pPr marL="0"/>
            <a:r>
              <a:rPr lang="en-US" sz="1800" dirty="0">
                <a:solidFill>
                  <a:schemeClr val="tx2"/>
                </a:solidFill>
              </a:rPr>
              <a:t> Lack of Opportunity. </a:t>
            </a:r>
          </a:p>
          <a:p>
            <a:r>
              <a:rPr lang="en-US" sz="1800" dirty="0">
                <a:solidFill>
                  <a:schemeClr val="tx2"/>
                </a:solidFill>
              </a:rPr>
              <a:t>Knife Crime.</a:t>
            </a:r>
          </a:p>
          <a:p>
            <a:r>
              <a:rPr lang="en-US" sz="1800" dirty="0">
                <a:solidFill>
                  <a:schemeClr val="tx2"/>
                </a:solidFill>
              </a:rPr>
              <a:t>Gangs.</a:t>
            </a:r>
          </a:p>
          <a:p>
            <a:r>
              <a:rPr lang="en-US" sz="1800" dirty="0">
                <a:solidFill>
                  <a:schemeClr val="tx2"/>
                </a:solidFill>
              </a:rPr>
              <a:t>Lack of Services.</a:t>
            </a:r>
          </a:p>
          <a:p>
            <a:r>
              <a:rPr lang="en-US" sz="1800" dirty="0">
                <a:solidFill>
                  <a:schemeClr val="tx2"/>
                </a:solidFill>
              </a:rPr>
              <a:t>Stigmatism.</a:t>
            </a:r>
          </a:p>
        </p:txBody>
      </p:sp>
    </p:spTree>
    <p:extLst>
      <p:ext uri="{BB962C8B-B14F-4D97-AF65-F5344CB8AC3E}">
        <p14:creationId xmlns:p14="http://schemas.microsoft.com/office/powerpoint/2010/main" val="700233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B5DAA40F-4F28-4316-934E-C55D7C3AA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: Shape 14">
            <a:extLst>
              <a:ext uri="{FF2B5EF4-FFF2-40B4-BE49-F238E27FC236}">
                <a16:creationId xmlns:a16="http://schemas.microsoft.com/office/drawing/2014/main" id="{F6D467C8-A8E0-468B-B88D-9CEEE37BF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3345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037CC-F643-0B8D-D1F2-FDF5A3F3E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329184"/>
            <a:ext cx="6241568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u="sng">
                <a:solidFill>
                  <a:srgbClr val="FFFFFF"/>
                </a:solidFill>
              </a:rPr>
              <a:t> Global Issues that effect young people In the UK?.</a:t>
            </a:r>
          </a:p>
        </p:txBody>
      </p:sp>
      <p:sp>
        <p:nvSpPr>
          <p:cNvPr id="55" name="sketch line">
            <a:extLst>
              <a:ext uri="{FF2B5EF4-FFF2-40B4-BE49-F238E27FC236}">
                <a16:creationId xmlns:a16="http://schemas.microsoft.com/office/drawing/2014/main" id="{62677C27-4325-4BE2-B2C9-B721DA9E3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2362200"/>
            <a:ext cx="4056549" cy="18288"/>
          </a:xfrm>
          <a:custGeom>
            <a:avLst/>
            <a:gdLst>
              <a:gd name="connsiteX0" fmla="*/ 0 w 4056549"/>
              <a:gd name="connsiteY0" fmla="*/ 0 h 18288"/>
              <a:gd name="connsiteX1" fmla="*/ 676092 w 4056549"/>
              <a:gd name="connsiteY1" fmla="*/ 0 h 18288"/>
              <a:gd name="connsiteX2" fmla="*/ 1271052 w 4056549"/>
              <a:gd name="connsiteY2" fmla="*/ 0 h 18288"/>
              <a:gd name="connsiteX3" fmla="*/ 1947144 w 4056549"/>
              <a:gd name="connsiteY3" fmla="*/ 0 h 18288"/>
              <a:gd name="connsiteX4" fmla="*/ 2501539 w 4056549"/>
              <a:gd name="connsiteY4" fmla="*/ 0 h 18288"/>
              <a:gd name="connsiteX5" fmla="*/ 3137065 w 4056549"/>
              <a:gd name="connsiteY5" fmla="*/ 0 h 18288"/>
              <a:gd name="connsiteX6" fmla="*/ 4056549 w 4056549"/>
              <a:gd name="connsiteY6" fmla="*/ 0 h 18288"/>
              <a:gd name="connsiteX7" fmla="*/ 4056549 w 4056549"/>
              <a:gd name="connsiteY7" fmla="*/ 18288 h 18288"/>
              <a:gd name="connsiteX8" fmla="*/ 3380458 w 4056549"/>
              <a:gd name="connsiteY8" fmla="*/ 18288 h 18288"/>
              <a:gd name="connsiteX9" fmla="*/ 2663801 w 4056549"/>
              <a:gd name="connsiteY9" fmla="*/ 18288 h 18288"/>
              <a:gd name="connsiteX10" fmla="*/ 2068840 w 4056549"/>
              <a:gd name="connsiteY10" fmla="*/ 18288 h 18288"/>
              <a:gd name="connsiteX11" fmla="*/ 1311618 w 4056549"/>
              <a:gd name="connsiteY11" fmla="*/ 18288 h 18288"/>
              <a:gd name="connsiteX12" fmla="*/ 716657 w 4056549"/>
              <a:gd name="connsiteY12" fmla="*/ 18288 h 18288"/>
              <a:gd name="connsiteX13" fmla="*/ 0 w 4056549"/>
              <a:gd name="connsiteY13" fmla="*/ 18288 h 18288"/>
              <a:gd name="connsiteX14" fmla="*/ 0 w 4056549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6E20DF61-F86D-BF38-DDE0-F4B4CFF2C2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1" y="2706624"/>
            <a:ext cx="6241568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solidFill>
                  <a:srgbClr val="FFFFFF"/>
                </a:solidFill>
              </a:rPr>
              <a:t>Environmental Climate change.</a:t>
            </a:r>
          </a:p>
          <a:p>
            <a:r>
              <a:rPr lang="en-US" sz="2200">
                <a:solidFill>
                  <a:srgbClr val="FFFFFF"/>
                </a:solidFill>
              </a:rPr>
              <a:t>War and Conflict.</a:t>
            </a:r>
          </a:p>
          <a:p>
            <a:r>
              <a:rPr lang="en-US" sz="2200">
                <a:solidFill>
                  <a:srgbClr val="FFFFFF"/>
                </a:solidFill>
              </a:rPr>
              <a:t>Politics.</a:t>
            </a:r>
          </a:p>
          <a:p>
            <a:r>
              <a:rPr lang="en-US" sz="2200">
                <a:solidFill>
                  <a:srgbClr val="FFFFFF"/>
                </a:solidFill>
              </a:rPr>
              <a:t>Resource depletion /sustainability.</a:t>
            </a:r>
          </a:p>
          <a:p>
            <a:r>
              <a:rPr lang="en-US" sz="2200">
                <a:solidFill>
                  <a:srgbClr val="FFFFFF"/>
                </a:solidFill>
              </a:rPr>
              <a:t>Threats to freedom of speech / oppression.</a:t>
            </a:r>
          </a:p>
        </p:txBody>
      </p:sp>
      <p:pic>
        <p:nvPicPr>
          <p:cNvPr id="8" name="Picture 7" descr="A yellow emoji with a finger on it&#10;&#10;Description automatically generated">
            <a:extLst>
              <a:ext uri="{FF2B5EF4-FFF2-40B4-BE49-F238E27FC236}">
                <a16:creationId xmlns:a16="http://schemas.microsoft.com/office/drawing/2014/main" id="{49E84AD5-366B-3D0F-E88D-48D5674679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10641" y="329183"/>
            <a:ext cx="2861541" cy="2861541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8F41A0-F7DE-CE8E-4497-08A8000342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956902" y="3429000"/>
            <a:ext cx="3769020" cy="286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850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5C124-A7A0-123A-5D83-94FE8B97A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u="sng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Bronfenbrenner”s</a:t>
            </a:r>
            <a:r>
              <a:rPr lang="en-US" sz="3600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ecological model theory.</a:t>
            </a: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B129E72-8D30-273D-F799-E70033F384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4153" y="640080"/>
            <a:ext cx="5494902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878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3" name="Picture 22" descr="A person in a suit and tie&#10;&#10;Description automatically generated">
            <a:extLst>
              <a:ext uri="{FF2B5EF4-FFF2-40B4-BE49-F238E27FC236}">
                <a16:creationId xmlns:a16="http://schemas.microsoft.com/office/drawing/2014/main" id="{506F2AE1-E3F3-C2E9-F75C-A1767BA61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427" r="6697" b="-2"/>
          <a:stretch/>
        </p:blipFill>
        <p:spPr>
          <a:xfrm>
            <a:off x="196731" y="170453"/>
            <a:ext cx="3794884" cy="6517096"/>
          </a:xfrm>
          <a:prstGeom prst="rect">
            <a:avLst/>
          </a:prstGeom>
        </p:spPr>
      </p:pic>
      <p:pic>
        <p:nvPicPr>
          <p:cNvPr id="20" name="Picture 19" descr="A person in a suit with his hands crossed&#10;&#10;Description automatically generated">
            <a:extLst>
              <a:ext uri="{FF2B5EF4-FFF2-40B4-BE49-F238E27FC236}">
                <a16:creationId xmlns:a16="http://schemas.microsoft.com/office/drawing/2014/main" id="{50DCE44C-5646-6930-31C9-5FEC1200F4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044" r="9543" b="-1"/>
          <a:stretch/>
        </p:blipFill>
        <p:spPr>
          <a:xfrm>
            <a:off x="4184141" y="165371"/>
            <a:ext cx="3826711" cy="3176540"/>
          </a:xfrm>
          <a:prstGeom prst="rect">
            <a:avLst/>
          </a:prstGeom>
        </p:spPr>
      </p:pic>
      <p:pic>
        <p:nvPicPr>
          <p:cNvPr id="3" name="Picture 2" descr="A person in a suit holding his fist up&#10;&#10;Description automatically generated">
            <a:extLst>
              <a:ext uri="{FF2B5EF4-FFF2-40B4-BE49-F238E27FC236}">
                <a16:creationId xmlns:a16="http://schemas.microsoft.com/office/drawing/2014/main" id="{CDEDB850-F2E9-CD2E-59B8-4A161575689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6769" r="9271" b="1"/>
          <a:stretch/>
        </p:blipFill>
        <p:spPr>
          <a:xfrm>
            <a:off x="8193992" y="159910"/>
            <a:ext cx="3826711" cy="3181966"/>
          </a:xfrm>
          <a:prstGeom prst="rect">
            <a:avLst/>
          </a:prstGeom>
        </p:spPr>
      </p:pic>
      <p:pic>
        <p:nvPicPr>
          <p:cNvPr id="17" name="Picture 16" descr="A person in a suit and tie&#10;&#10;Description automatically generated">
            <a:extLst>
              <a:ext uri="{FF2B5EF4-FFF2-40B4-BE49-F238E27FC236}">
                <a16:creationId xmlns:a16="http://schemas.microsoft.com/office/drawing/2014/main" id="{5E39B01D-F5C2-5B2C-88A5-8735B3A6E71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7956" r="9493" b="2"/>
          <a:stretch/>
        </p:blipFill>
        <p:spPr>
          <a:xfrm>
            <a:off x="4184141" y="3512234"/>
            <a:ext cx="3826711" cy="3175314"/>
          </a:xfrm>
          <a:prstGeom prst="rect">
            <a:avLst/>
          </a:prstGeom>
        </p:spPr>
      </p:pic>
      <p:pic>
        <p:nvPicPr>
          <p:cNvPr id="26" name="Picture 25" descr="A person with a mustache&#10;&#10;Description automatically generated">
            <a:extLst>
              <a:ext uri="{FF2B5EF4-FFF2-40B4-BE49-F238E27FC236}">
                <a16:creationId xmlns:a16="http://schemas.microsoft.com/office/drawing/2014/main" id="{AF1CD597-5288-0685-5AB6-8D0DC50E7E5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t="2798" r="2" b="33978"/>
          <a:stretch/>
        </p:blipFill>
        <p:spPr>
          <a:xfrm>
            <a:off x="8193992" y="3505966"/>
            <a:ext cx="3826711" cy="31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066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5AB21-0143-7B19-58A5-CE4C7F5B9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they have in common?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FD2192D-395C-D0D2-C619-8E1D4C80C2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932394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3133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36799-E2AF-0AAF-768F-C0BBCD501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73" y="346925"/>
            <a:ext cx="11092543" cy="578304"/>
          </a:xfrm>
        </p:spPr>
        <p:txBody>
          <a:bodyPr>
            <a:normAutofit fontScale="90000"/>
          </a:bodyPr>
          <a:lstStyle/>
          <a:p>
            <a:r>
              <a:rPr lang="en-US" u="sng" dirty="0"/>
              <a:t>WW3??</a:t>
            </a:r>
          </a:p>
        </p:txBody>
      </p:sp>
      <p:pic>
        <p:nvPicPr>
          <p:cNvPr id="9" name="Content Placeholder 8" descr="A screenshot of a phone&#10;&#10;Description automatically generated">
            <a:extLst>
              <a:ext uri="{FF2B5EF4-FFF2-40B4-BE49-F238E27FC236}">
                <a16:creationId xmlns:a16="http://schemas.microsoft.com/office/drawing/2014/main" id="{445C1BE1-9A04-7EF3-4D20-672F191FFE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1981"/>
          <a:stretch/>
        </p:blipFill>
        <p:spPr>
          <a:xfrm>
            <a:off x="156988" y="1524000"/>
            <a:ext cx="2008309" cy="2772229"/>
          </a:xfrm>
        </p:spPr>
      </p:pic>
      <p:pic>
        <p:nvPicPr>
          <p:cNvPr id="11" name="Picture 10" descr="A screenshot of a news&#10;&#10;Description automatically generated">
            <a:extLst>
              <a:ext uri="{FF2B5EF4-FFF2-40B4-BE49-F238E27FC236}">
                <a16:creationId xmlns:a16="http://schemas.microsoft.com/office/drawing/2014/main" id="{2EAADE06-59C9-CB4D-9D1F-3B01163EB6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70" r="7210" b="18323"/>
          <a:stretch/>
        </p:blipFill>
        <p:spPr>
          <a:xfrm>
            <a:off x="2165297" y="48192"/>
            <a:ext cx="2682473" cy="3331255"/>
          </a:xfrm>
          <a:prstGeom prst="rect">
            <a:avLst/>
          </a:prstGeom>
        </p:spPr>
      </p:pic>
      <p:pic>
        <p:nvPicPr>
          <p:cNvPr id="15" name="Picture 14" descr="A screenshot of a phone&#10;&#10;Description automatically generated">
            <a:extLst>
              <a:ext uri="{FF2B5EF4-FFF2-40B4-BE49-F238E27FC236}">
                <a16:creationId xmlns:a16="http://schemas.microsoft.com/office/drawing/2014/main" id="{2B6E0705-235C-8841-DD25-B34838DB0C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08" t="39070" r="11258" b="14755"/>
          <a:stretch/>
        </p:blipFill>
        <p:spPr>
          <a:xfrm>
            <a:off x="156987" y="4296229"/>
            <a:ext cx="2350912" cy="2452914"/>
          </a:xfrm>
          <a:prstGeom prst="rect">
            <a:avLst/>
          </a:prstGeom>
        </p:spPr>
      </p:pic>
      <p:pic>
        <p:nvPicPr>
          <p:cNvPr id="17" name="Picture 16" descr="A screenshot of a phone&#10;&#10;Description automatically generated">
            <a:extLst>
              <a:ext uri="{FF2B5EF4-FFF2-40B4-BE49-F238E27FC236}">
                <a16:creationId xmlns:a16="http://schemas.microsoft.com/office/drawing/2014/main" id="{3BC8EA5E-360D-2DF3-481A-7FA37494FD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325" b="29312"/>
          <a:stretch/>
        </p:blipFill>
        <p:spPr>
          <a:xfrm>
            <a:off x="9595495" y="0"/>
            <a:ext cx="2335248" cy="2529852"/>
          </a:xfrm>
          <a:prstGeom prst="rect">
            <a:avLst/>
          </a:prstGeom>
        </p:spPr>
      </p:pic>
      <p:pic>
        <p:nvPicPr>
          <p:cNvPr id="19" name="Picture 18" descr="A screenshot of a phone&#10;&#10;Description automatically generated">
            <a:extLst>
              <a:ext uri="{FF2B5EF4-FFF2-40B4-BE49-F238E27FC236}">
                <a16:creationId xmlns:a16="http://schemas.microsoft.com/office/drawing/2014/main" id="{94480F21-740B-7167-BE04-A5ABC4EC25B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3756" b="5324"/>
          <a:stretch/>
        </p:blipFill>
        <p:spPr>
          <a:xfrm>
            <a:off x="9804829" y="2561771"/>
            <a:ext cx="2241102" cy="4296229"/>
          </a:xfrm>
          <a:prstGeom prst="rect">
            <a:avLst/>
          </a:prstGeom>
        </p:spPr>
      </p:pic>
      <p:pic>
        <p:nvPicPr>
          <p:cNvPr id="21" name="Picture 20" descr="A screenshot of a cellphone&#10;&#10;Description automatically generated">
            <a:extLst>
              <a:ext uri="{FF2B5EF4-FFF2-40B4-BE49-F238E27FC236}">
                <a16:creationId xmlns:a16="http://schemas.microsoft.com/office/drawing/2014/main" id="{54CB9E8E-03D3-0485-7411-4CAEFEFEC86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5324" b="29100"/>
          <a:stretch/>
        </p:blipFill>
        <p:spPr>
          <a:xfrm>
            <a:off x="2507899" y="4048353"/>
            <a:ext cx="1898500" cy="2697388"/>
          </a:xfrm>
          <a:prstGeom prst="rect">
            <a:avLst/>
          </a:prstGeom>
        </p:spPr>
      </p:pic>
      <p:pic>
        <p:nvPicPr>
          <p:cNvPr id="23" name="Picture 22" descr="A screenshot of a news page&#10;&#10;Description automatically generated">
            <a:extLst>
              <a:ext uri="{FF2B5EF4-FFF2-40B4-BE49-F238E27FC236}">
                <a16:creationId xmlns:a16="http://schemas.microsoft.com/office/drawing/2014/main" id="{4E7854E6-5F42-031F-E8BC-1953E6389A7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" t="42328" r="-581" b="29947"/>
          <a:stretch/>
        </p:blipFill>
        <p:spPr>
          <a:xfrm>
            <a:off x="7328157" y="3266963"/>
            <a:ext cx="2241102" cy="3344294"/>
          </a:xfrm>
          <a:prstGeom prst="rect">
            <a:avLst/>
          </a:prstGeom>
        </p:spPr>
      </p:pic>
      <p:pic>
        <p:nvPicPr>
          <p:cNvPr id="25" name="Picture 24" descr="A screenshot of a person in a suit&#10;&#10;Description automatically generated">
            <a:extLst>
              <a:ext uri="{FF2B5EF4-FFF2-40B4-BE49-F238E27FC236}">
                <a16:creationId xmlns:a16="http://schemas.microsoft.com/office/drawing/2014/main" id="{EB091DA6-C796-04E1-9276-F0756BC9AD8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-4012" t="8997" r="4012" b="19493"/>
          <a:stretch/>
        </p:blipFill>
        <p:spPr>
          <a:xfrm>
            <a:off x="7114833" y="42351"/>
            <a:ext cx="2450436" cy="2999583"/>
          </a:xfrm>
          <a:prstGeom prst="rect">
            <a:avLst/>
          </a:prstGeom>
        </p:spPr>
      </p:pic>
      <p:pic>
        <p:nvPicPr>
          <p:cNvPr id="27" name="Picture 26" descr="A screenshot of a phone&#10;&#10;Description automatically generated">
            <a:extLst>
              <a:ext uri="{FF2B5EF4-FFF2-40B4-BE49-F238E27FC236}">
                <a16:creationId xmlns:a16="http://schemas.microsoft.com/office/drawing/2014/main" id="{7198AFA5-70AF-15E4-2B7B-E3ED98CDC078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5324" r="6437" b="37354"/>
          <a:stretch/>
        </p:blipFill>
        <p:spPr>
          <a:xfrm>
            <a:off x="5065323" y="42351"/>
            <a:ext cx="2049510" cy="2628278"/>
          </a:xfrm>
          <a:prstGeom prst="rect">
            <a:avLst/>
          </a:prstGeom>
        </p:spPr>
      </p:pic>
      <p:pic>
        <p:nvPicPr>
          <p:cNvPr id="31" name="Picture 30" descr="A screenshot of a video&#10;&#10;Description automatically generated">
            <a:extLst>
              <a:ext uri="{FF2B5EF4-FFF2-40B4-BE49-F238E27FC236}">
                <a16:creationId xmlns:a16="http://schemas.microsoft.com/office/drawing/2014/main" id="{D076E3A4-D031-CDF0-94CB-D31D8959DBF1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-2185" t="10881" r="12428" b="29860"/>
          <a:stretch/>
        </p:blipFill>
        <p:spPr>
          <a:xfrm>
            <a:off x="4352540" y="2809647"/>
            <a:ext cx="2846142" cy="4064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582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D173C0-964B-A79F-22A2-8C9E9C456394}"/>
              </a:ext>
            </a:extLst>
          </p:cNvPr>
          <p:cNvSpPr txBox="1"/>
          <p:nvPr/>
        </p:nvSpPr>
        <p:spPr>
          <a:xfrm>
            <a:off x="6367461" y="728664"/>
            <a:ext cx="4984813" cy="315708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latin typeface="+mj-lt"/>
                <a:ea typeface="+mj-ea"/>
                <a:cs typeface="+mj-cs"/>
              </a:rPr>
              <a:t>WHY WW3?</a:t>
            </a:r>
          </a:p>
        </p:txBody>
      </p:sp>
      <p:pic>
        <p:nvPicPr>
          <p:cNvPr id="15" name="Picture 14" descr="Sticky notes with question marks">
            <a:extLst>
              <a:ext uri="{FF2B5EF4-FFF2-40B4-BE49-F238E27FC236}">
                <a16:creationId xmlns:a16="http://schemas.microsoft.com/office/drawing/2014/main" id="{07532F4F-3AA1-255F-7128-0817317A34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95" r="19552" b="-1"/>
          <a:stretch/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397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 descr="A pile of coins on a black background&#10;&#10;Description automatically generated">
            <a:extLst>
              <a:ext uri="{FF2B5EF4-FFF2-40B4-BE49-F238E27FC236}">
                <a16:creationId xmlns:a16="http://schemas.microsoft.com/office/drawing/2014/main" id="{7C4F75F8-06DA-1482-320B-777CD26A5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132" r="9176" b="5"/>
          <a:stretch/>
        </p:blipFill>
        <p:spPr>
          <a:xfrm>
            <a:off x="4968250" y="325905"/>
            <a:ext cx="2249424" cy="2002611"/>
          </a:xfrm>
          <a:prstGeom prst="rect">
            <a:avLst/>
          </a:prstGeom>
        </p:spPr>
      </p:pic>
      <p:pic>
        <p:nvPicPr>
          <p:cNvPr id="16" name="Picture 15" descr="A close-up of a shiny metal&#10;&#10;Description automatically generated">
            <a:extLst>
              <a:ext uri="{FF2B5EF4-FFF2-40B4-BE49-F238E27FC236}">
                <a16:creationId xmlns:a16="http://schemas.microsoft.com/office/drawing/2014/main" id="{311FBEAC-7EDF-75C5-FD1A-328BE99305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095" r="5713" b="-2"/>
          <a:stretch/>
        </p:blipFill>
        <p:spPr>
          <a:xfrm>
            <a:off x="7295203" y="325906"/>
            <a:ext cx="2249425" cy="1998723"/>
          </a:xfrm>
          <a:prstGeom prst="rect">
            <a:avLst/>
          </a:prstGeom>
        </p:spPr>
      </p:pic>
      <p:pic>
        <p:nvPicPr>
          <p:cNvPr id="22" name="Picture 21" descr="A close-up of a rock&#10;&#10;Description automatically generated">
            <a:extLst>
              <a:ext uri="{FF2B5EF4-FFF2-40B4-BE49-F238E27FC236}">
                <a16:creationId xmlns:a16="http://schemas.microsoft.com/office/drawing/2014/main" id="{A9299D84-1AFD-330C-6B8A-BA7DBE7EC87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1366" r="13843" b="-6"/>
          <a:stretch/>
        </p:blipFill>
        <p:spPr>
          <a:xfrm>
            <a:off x="9622159" y="329793"/>
            <a:ext cx="2243723" cy="2002611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F36F57-9593-8255-644A-E564D0A37F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8256" y="2474260"/>
            <a:ext cx="3607930" cy="3677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3200" u="sng" dirty="0">
                <a:solidFill>
                  <a:srgbClr val="FFFFFF"/>
                </a:solidFill>
              </a:rPr>
              <a:t>“We Are Gobbling Up The Earth’s Resources at  an unstainable Rate” </a:t>
            </a:r>
            <a:r>
              <a:rPr lang="en-US" sz="1200" u="sng" dirty="0">
                <a:solidFill>
                  <a:srgbClr val="FFFFFF"/>
                </a:solidFill>
              </a:rPr>
              <a:t>(United Nations Environmental </a:t>
            </a:r>
            <a:r>
              <a:rPr lang="en-US" sz="1200" u="sng" dirty="0" err="1">
                <a:solidFill>
                  <a:srgbClr val="FFFFFF"/>
                </a:solidFill>
              </a:rPr>
              <a:t>Programme</a:t>
            </a:r>
            <a:r>
              <a:rPr lang="en-US" sz="1200" u="sng" dirty="0">
                <a:solidFill>
                  <a:srgbClr val="FFFFFF"/>
                </a:solidFill>
              </a:rPr>
              <a:t>, 2019)</a:t>
            </a:r>
            <a:endParaRPr lang="en-US" sz="1200" dirty="0">
              <a:solidFill>
                <a:srgbClr val="FFFFFF"/>
              </a:solidFill>
            </a:endParaRPr>
          </a:p>
        </p:txBody>
      </p:sp>
      <p:pic>
        <p:nvPicPr>
          <p:cNvPr id="14" name="Picture 13" descr="A salt shaker with a black top&#10;&#10;Description automatically generated">
            <a:extLst>
              <a:ext uri="{FF2B5EF4-FFF2-40B4-BE49-F238E27FC236}">
                <a16:creationId xmlns:a16="http://schemas.microsoft.com/office/drawing/2014/main" id="{8DC32E74-40FE-5787-D1A7-2EB0B6E0770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2006" r="10372" b="4"/>
          <a:stretch/>
        </p:blipFill>
        <p:spPr>
          <a:xfrm>
            <a:off x="4968249" y="2413812"/>
            <a:ext cx="2249424" cy="2008755"/>
          </a:xfrm>
          <a:prstGeom prst="rect">
            <a:avLst/>
          </a:prstGeom>
        </p:spPr>
      </p:pic>
      <p:pic>
        <p:nvPicPr>
          <p:cNvPr id="12" name="Content Placeholder 11" descr="A pile of black rocks&#10;&#10;Description automatically generated">
            <a:extLst>
              <a:ext uri="{FF2B5EF4-FFF2-40B4-BE49-F238E27FC236}">
                <a16:creationId xmlns:a16="http://schemas.microsoft.com/office/drawing/2014/main" id="{5E322C57-BB33-2596-FD51-BFCFE11ADC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t="14333" r="-4" b="25833"/>
          <a:stretch/>
        </p:blipFill>
        <p:spPr>
          <a:xfrm>
            <a:off x="4976656" y="4505579"/>
            <a:ext cx="2249424" cy="2008756"/>
          </a:xfrm>
          <a:prstGeom prst="rect">
            <a:avLst/>
          </a:prstGeom>
        </p:spPr>
      </p:pic>
      <p:pic>
        <p:nvPicPr>
          <p:cNvPr id="25" name="Picture 24" descr="A group of metal objects&#10;&#10;Description automatically generated">
            <a:extLst>
              <a:ext uri="{FF2B5EF4-FFF2-40B4-BE49-F238E27FC236}">
                <a16:creationId xmlns:a16="http://schemas.microsoft.com/office/drawing/2014/main" id="{C107E5A1-3F47-8A5E-79DA-BC9B5C8FA1A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t="1628" r="3" b="8187"/>
          <a:stretch/>
        </p:blipFill>
        <p:spPr>
          <a:xfrm>
            <a:off x="7295203" y="2406036"/>
            <a:ext cx="4570677" cy="412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6543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8F8C603-B116-E970-87F9-40E72BA44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Wales’s minerals.</a:t>
            </a:r>
          </a:p>
        </p:txBody>
      </p:sp>
      <p:pic>
        <p:nvPicPr>
          <p:cNvPr id="22" name="Picture 21" descr="A close-up of a rock&#10;&#10;Description automatically generated">
            <a:extLst>
              <a:ext uri="{FF2B5EF4-FFF2-40B4-BE49-F238E27FC236}">
                <a16:creationId xmlns:a16="http://schemas.microsoft.com/office/drawing/2014/main" id="{9C6A570C-2743-7A29-C547-5C45F081E2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903" r="1" b="8324"/>
          <a:stretch/>
        </p:blipFill>
        <p:spPr>
          <a:xfrm>
            <a:off x="317636" y="321734"/>
            <a:ext cx="3797570" cy="2010551"/>
          </a:xfrm>
          <a:prstGeom prst="rect">
            <a:avLst/>
          </a:prstGeom>
        </p:spPr>
      </p:pic>
      <p:pic>
        <p:nvPicPr>
          <p:cNvPr id="13" name="Picture 12" descr="Close-up of copper wire&#10;&#10;Description automatically generated">
            <a:extLst>
              <a:ext uri="{FF2B5EF4-FFF2-40B4-BE49-F238E27FC236}">
                <a16:creationId xmlns:a16="http://schemas.microsoft.com/office/drawing/2014/main" id="{C9212848-B4AD-62AE-8A7B-A1BF877FF6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989" r="20652" b="-1"/>
          <a:stretch/>
        </p:blipFill>
        <p:spPr>
          <a:xfrm>
            <a:off x="4202549" y="321732"/>
            <a:ext cx="3793472" cy="4111323"/>
          </a:xfrm>
          <a:prstGeom prst="rect">
            <a:avLst/>
          </a:prstGeom>
        </p:spPr>
      </p:pic>
      <p:pic>
        <p:nvPicPr>
          <p:cNvPr id="15" name="Picture 14" descr="A close-up of a stone wall&#10;&#10;Description automatically generated">
            <a:extLst>
              <a:ext uri="{FF2B5EF4-FFF2-40B4-BE49-F238E27FC236}">
                <a16:creationId xmlns:a16="http://schemas.microsoft.com/office/drawing/2014/main" id="{35735D7C-18D5-BCFE-856F-61E455ACBE8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3474" b="8664"/>
          <a:stretch/>
        </p:blipFill>
        <p:spPr>
          <a:xfrm>
            <a:off x="8086176" y="321733"/>
            <a:ext cx="3797984" cy="2010552"/>
          </a:xfrm>
          <a:prstGeom prst="rect">
            <a:avLst/>
          </a:prstGeom>
        </p:spPr>
      </p:pic>
      <p:pic>
        <p:nvPicPr>
          <p:cNvPr id="17" name="Picture 16" descr="A pile of silver nuggets&#10;&#10;Description automatically generated">
            <a:extLst>
              <a:ext uri="{FF2B5EF4-FFF2-40B4-BE49-F238E27FC236}">
                <a16:creationId xmlns:a16="http://schemas.microsoft.com/office/drawing/2014/main" id="{2A771226-9183-07BF-5680-4DE414937B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16940" r="1" b="12303"/>
          <a:stretch/>
        </p:blipFill>
        <p:spPr>
          <a:xfrm>
            <a:off x="317634" y="2422097"/>
            <a:ext cx="3794760" cy="2013804"/>
          </a:xfrm>
          <a:prstGeom prst="rect">
            <a:avLst/>
          </a:prstGeom>
        </p:spPr>
      </p:pic>
      <p:pic>
        <p:nvPicPr>
          <p:cNvPr id="20" name="Picture 19" descr="A silver can with a lid&#10;&#10;Description automatically generated">
            <a:extLst>
              <a:ext uri="{FF2B5EF4-FFF2-40B4-BE49-F238E27FC236}">
                <a16:creationId xmlns:a16="http://schemas.microsoft.com/office/drawing/2014/main" id="{B4B14313-7EEF-A921-5D96-FB44194DDE1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t="22796" b="24520"/>
          <a:stretch/>
        </p:blipFill>
        <p:spPr>
          <a:xfrm>
            <a:off x="8082952" y="2431705"/>
            <a:ext cx="3797983" cy="2000947"/>
          </a:xfrm>
          <a:prstGeom prst="rect">
            <a:avLst/>
          </a:prstGeom>
        </p:spPr>
      </p:pic>
      <p:pic>
        <p:nvPicPr>
          <p:cNvPr id="11" name="Content Placeholder 10" descr="A pile of black rocks&#10;&#10;Description automatically generated">
            <a:extLst>
              <a:ext uri="{FF2B5EF4-FFF2-40B4-BE49-F238E27FC236}">
                <a16:creationId xmlns:a16="http://schemas.microsoft.com/office/drawing/2014/main" id="{B81F2983-9F40-6A27-B5BE-72B2E87B9C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t="26498" r="3" b="38005"/>
          <a:stretch/>
        </p:blipFill>
        <p:spPr>
          <a:xfrm>
            <a:off x="317634" y="4525716"/>
            <a:ext cx="3794760" cy="2010551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8197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F4A9C-8F66-83B0-9735-3F95DC1F5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What does Russia want.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2B6A92E-A6C9-B281-F3CB-4C30A3BD90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8485258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24C025-C1AC-1539-A207-82231E8F1E8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u="sng" dirty="0"/>
              <a:t>Geopolitical Conflict.</a:t>
            </a:r>
          </a:p>
        </p:txBody>
      </p:sp>
    </p:spTree>
    <p:extLst>
      <p:ext uri="{BB962C8B-B14F-4D97-AF65-F5344CB8AC3E}">
        <p14:creationId xmlns:p14="http://schemas.microsoft.com/office/powerpoint/2010/main" val="1324562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00A76A9-7FEA-2975-0A3D-0C0F45EBE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482213"/>
            <a:ext cx="3683111" cy="1915217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752928"/>
            <a:ext cx="7566298" cy="7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89B37F3-721E-4809-A50E-9EE306404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6483" y="0"/>
            <a:ext cx="73152" cy="2788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C9658A-1CBD-6BD6-8B27-F3D848AEC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2907" y="313080"/>
            <a:ext cx="1758921" cy="226227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93CC91B5-FD49-0741-014F-D2151F38B9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192" y="3006496"/>
            <a:ext cx="2293444" cy="3385159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6F32C1A4-2AC7-48CB-9AB7-B80470C0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3627" y="2779776"/>
            <a:ext cx="73152" cy="40782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9332EF-DD52-C9DC-E21B-426FE20285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9389" y="3583932"/>
            <a:ext cx="3671254" cy="2230285"/>
          </a:xfrm>
          <a:prstGeom prst="rect">
            <a:avLst/>
          </a:prstGeom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813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E6C64D-131E-33B9-A6A8-E625646C38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9720" y="321735"/>
            <a:ext cx="2774457" cy="3312786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299" y="3862989"/>
            <a:ext cx="4625702" cy="731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CAEC3B-407B-F841-7826-B93989D1B6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53007" y="4265308"/>
            <a:ext cx="3567362" cy="2042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063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037CC-F643-0B8D-D1F2-FDF5A3F3E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r>
              <a:rPr lang="en-US" u="sng"/>
              <a:t>1940-1945 Holocaust. 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0DF61-F86D-BF38-DDE0-F4B4CFF2C2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4982028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“LET THIS PALCE BE A CRY OF DESPAIR AND A WARNING TO HUMANITY.”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D9663D-39AE-D87C-C628-49B6102657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1771" y="2010833"/>
            <a:ext cx="4982028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”THOSE WHO CAN NOT REMEMBER THE PAST ARE CONDEMNED TO REPEAT IT”.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347064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983F49-7161-C572-150C-91F272F45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/>
              <a:t>Be Informed!!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E418BF-D22B-DAAB-1794-C804E82BAA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04" r="15548" b="-2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18" name="Content Placeholder 3">
            <a:extLst>
              <a:ext uri="{FF2B5EF4-FFF2-40B4-BE49-F238E27FC236}">
                <a16:creationId xmlns:a16="http://schemas.microsoft.com/office/drawing/2014/main" id="{3C9F5AE7-91AB-CA25-C08B-60EDC5775F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512442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0683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1EBE8-8B93-DBEC-5600-1960E0029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3600" u="sng" dirty="0"/>
              <a:t>Have our voices heard!!</a:t>
            </a:r>
            <a:br>
              <a:rPr lang="en-US" sz="3600" dirty="0"/>
            </a:br>
            <a:endParaRPr lang="en-US" sz="36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5430B0-A98D-D6DD-3BDC-88E3E869F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70167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1176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ainting of a group of monkeys in a courtroom&#10;&#10;Description automatically generated">
            <a:extLst>
              <a:ext uri="{FF2B5EF4-FFF2-40B4-BE49-F238E27FC236}">
                <a16:creationId xmlns:a16="http://schemas.microsoft.com/office/drawing/2014/main" id="{4D86E361-7C05-7C72-24CC-96E779D5F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51" y="351065"/>
            <a:ext cx="7480300" cy="5575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7D897C-4A83-3AC9-E169-AB4A3E724436}"/>
              </a:ext>
            </a:extLst>
          </p:cNvPr>
          <p:cNvSpPr txBox="1"/>
          <p:nvPr/>
        </p:nvSpPr>
        <p:spPr>
          <a:xfrm>
            <a:off x="8718551" y="6036004"/>
            <a:ext cx="3048000" cy="2154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(picture by Hindustan Times,2019).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87604-1F18-5D72-13F3-153B615B5B44}"/>
              </a:ext>
            </a:extLst>
          </p:cNvPr>
          <p:cNvSpPr txBox="1"/>
          <p:nvPr/>
        </p:nvSpPr>
        <p:spPr>
          <a:xfrm>
            <a:off x="638629" y="595086"/>
            <a:ext cx="28593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Banksy  2019.</a:t>
            </a:r>
          </a:p>
          <a:p>
            <a:endParaRPr lang="en-US" u="sng" dirty="0"/>
          </a:p>
          <a:p>
            <a:r>
              <a:rPr lang="en-US" dirty="0"/>
              <a:t>Animalistic </a:t>
            </a:r>
            <a:r>
              <a:rPr lang="en-US" dirty="0" err="1"/>
              <a:t>behaviours</a:t>
            </a:r>
            <a:r>
              <a:rPr lang="en-US" dirty="0"/>
              <a:t> in UK”S House Of Commons.</a:t>
            </a:r>
          </a:p>
        </p:txBody>
      </p:sp>
    </p:spTree>
    <p:extLst>
      <p:ext uri="{BB962C8B-B14F-4D97-AF65-F5344CB8AC3E}">
        <p14:creationId xmlns:p14="http://schemas.microsoft.com/office/powerpoint/2010/main" val="4002136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2061D94-E270-C5B7-A70A-2EE7628E4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UNICEF</a:t>
            </a:r>
            <a:br>
              <a:rPr lang="en-US" sz="50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000" b="1" i="0" u="sng" strike="noStrike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The Convention on the Rights of the Child</a:t>
            </a:r>
            <a:br>
              <a:rPr lang="en-US" sz="5000" b="1" i="0" u="sng" strike="noStrike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5000" u="sng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B22D7757-7DD2-5119-F12E-4EF9E90FCC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808868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51027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151F5-91A1-F94E-D259-4CF97ABB7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u="sng" dirty="0"/>
              <a:t>ESDGC</a:t>
            </a:r>
            <a:br>
              <a:rPr lang="en-US" u="sng" dirty="0"/>
            </a:br>
            <a:r>
              <a:rPr lang="en-US" sz="1600" u="sng" dirty="0"/>
              <a:t>Education for sustainable Development and Global Citizenship In Youth Work.</a:t>
            </a:r>
            <a:br>
              <a:rPr lang="en-US" u="sng" dirty="0"/>
            </a:br>
            <a:endParaRPr lang="en-US" u="sng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74E39AE-1B2B-E450-2F5F-0D71F2B2923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7C0E1E-A901-861F-D544-3EB9A1CC7A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5369" y="2049462"/>
            <a:ext cx="3932237" cy="3811588"/>
          </a:xfrm>
        </p:spPr>
        <p:txBody>
          <a:bodyPr>
            <a:normAutofit/>
          </a:bodyPr>
          <a:lstStyle/>
          <a:p>
            <a:r>
              <a:rPr lang="en-US" sz="3200" dirty="0"/>
              <a:t>“NOBODY IS TOO SMALL TO MAKE A DIFFERENCE”</a:t>
            </a:r>
          </a:p>
          <a:p>
            <a:endParaRPr lang="en-US" sz="3200" dirty="0"/>
          </a:p>
        </p:txBody>
      </p:sp>
      <p:pic>
        <p:nvPicPr>
          <p:cNvPr id="6" name="Picture 5" descr="A hand holding a planet earth&#10;&#10;Description automatically generated">
            <a:extLst>
              <a:ext uri="{FF2B5EF4-FFF2-40B4-BE49-F238E27FC236}">
                <a16:creationId xmlns:a16="http://schemas.microsoft.com/office/drawing/2014/main" id="{688BEFF2-337B-5180-2810-9FC79941D4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91619" y="2901779"/>
            <a:ext cx="4280406" cy="3797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544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8515DC8-3701-44EB-999C-D5402B90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152" y="0"/>
            <a:ext cx="8981524" cy="6858000"/>
          </a:xfrm>
          <a:prstGeom prst="rect">
            <a:avLst/>
          </a:prstGeom>
          <a:solidFill>
            <a:schemeClr val="tx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1F4409B-0DFE-A4A1-2190-EADC4FC25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017" y="951129"/>
            <a:ext cx="10007966" cy="1325563"/>
          </a:xfrm>
        </p:spPr>
        <p:txBody>
          <a:bodyPr>
            <a:normAutofit/>
          </a:bodyPr>
          <a:lstStyle/>
          <a:p>
            <a:pPr algn="ctr"/>
            <a:r>
              <a:rPr lang="en-US" sz="4000" u="sng" dirty="0"/>
              <a:t>Nelson </a:t>
            </a:r>
            <a:r>
              <a:rPr lang="en-US" sz="4000" u="sng" dirty="0" err="1"/>
              <a:t>mandela</a:t>
            </a:r>
            <a:r>
              <a:rPr lang="en-US" sz="4000" u="sng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4A3404-04DF-FD7D-5B9F-F5AD67D68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28192" y="2715659"/>
            <a:ext cx="3925492" cy="34613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“The Youth of today are the leaders of tomorrow”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D4E260-8B16-0E78-5F83-C9CC5084C7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316" y="2715659"/>
            <a:ext cx="3931319" cy="34613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“Education is the most powerful weapon which you can use to change the world”</a:t>
            </a:r>
          </a:p>
        </p:txBody>
      </p:sp>
    </p:spTree>
    <p:extLst>
      <p:ext uri="{BB962C8B-B14F-4D97-AF65-F5344CB8AC3E}">
        <p14:creationId xmlns:p14="http://schemas.microsoft.com/office/powerpoint/2010/main" val="480546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CCA2E0-852B-F71F-ECC2-5B45881B1F5C}"/>
              </a:ext>
            </a:extLst>
          </p:cNvPr>
          <p:cNvSpPr txBox="1"/>
          <p:nvPr/>
        </p:nvSpPr>
        <p:spPr>
          <a:xfrm>
            <a:off x="838200" y="451381"/>
            <a:ext cx="10512552" cy="40665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REFLECT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QUIZ TIME!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4683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F85143-88B8-6596-40AA-E1CA4D683B3C}"/>
              </a:ext>
            </a:extLst>
          </p:cNvPr>
          <p:cNvSpPr txBox="1"/>
          <p:nvPr/>
        </p:nvSpPr>
        <p:spPr>
          <a:xfrm>
            <a:off x="838200" y="451381"/>
            <a:ext cx="10512552" cy="40665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POLITICAL HATS ON!!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DEBATE TIME.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0383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05AB64F6-923A-BA1D-D3D1-EFDD89E04E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294" b="-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85E5CCC-4615-E0C8-3117-0433D23A896F}"/>
              </a:ext>
            </a:extLst>
          </p:cNvPr>
          <p:cNvSpPr txBox="1"/>
          <p:nvPr/>
        </p:nvSpPr>
        <p:spPr>
          <a:xfrm>
            <a:off x="8153400" y="2543364"/>
            <a:ext cx="3434180" cy="35990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WILL YOU TAKE AWAY WITH YOU FROM TODAY???</a:t>
            </a:r>
          </a:p>
        </p:txBody>
      </p:sp>
    </p:spTree>
    <p:extLst>
      <p:ext uri="{BB962C8B-B14F-4D97-AF65-F5344CB8AC3E}">
        <p14:creationId xmlns:p14="http://schemas.microsoft.com/office/powerpoint/2010/main" val="14267409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2F9656-AFE7-8545-2234-FCAA5D249261}"/>
              </a:ext>
            </a:extLst>
          </p:cNvPr>
          <p:cNvSpPr txBox="1"/>
          <p:nvPr/>
        </p:nvSpPr>
        <p:spPr>
          <a:xfrm>
            <a:off x="812800" y="566057"/>
            <a:ext cx="1081314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list.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Abdurasulov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and Plummer, R.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minerals does Ukraine have and what are they used for?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BBC News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www.bbc.co.uk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/news/articles/c20le8jn282o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Arantani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L.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Elon Musk’s daughter says father’s rally gesture was ‘definitely a Nazi salute’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Guardian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www.theguardian.com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/us-news/2025/mar/20/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elon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-musk-daughter-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vivian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jenna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wilson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-salute (Accessed: 24 March 2025).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Banksy canvas print - monkey parliament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Banksy Shop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www.thebanksyshop.co.uk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banksy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-canvas-print-monkey-parliament/?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srsltid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=AfmBOoqDR7blyNDhLlWb-nu5lUSQIBGj2TMOUX_rBENmpYWWnM93FoTv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BBC news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Nazi flag in Ton Pentre leads to man’s arrest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BBC News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www.bbc.co.uk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/news/articles/crlx4xykzy5o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CBS News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 Zelenskyy offered to step down if Ukraine joins NATO, war ends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CBS News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www.cbsnews.com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/video/why-zelenskyy-offered-to-step-down-if-ukraine-joins-nato-war-ends/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5610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B7BE7B-770F-2D50-3AB1-BED443CBB2FE}"/>
              </a:ext>
            </a:extLst>
          </p:cNvPr>
          <p:cNvSpPr txBox="1"/>
          <p:nvPr/>
        </p:nvSpPr>
        <p:spPr>
          <a:xfrm>
            <a:off x="798286" y="449943"/>
            <a:ext cx="1108891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Drummond, M.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Who’s in, who’s out? the ‘coalition of the willing’ that could secure peace in Ukraine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Sky News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news.sky.com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/story/what-is-a-coalition-of-the-willing-and-which-countries-could-send-peacekeeping-troops-to-ukraine-13320663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Harpin, L.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Second trump ally faces ‘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nazi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salute’ claims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Jewish News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www.jewishnews.co.uk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/second-trump-ally-faces-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nazi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-salute-claims/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 Watch (2022)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Ukraine: Apparent war crimes in Russia-controlled areas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 Watch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www.hrw.org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/news/2022/04/03/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ukraine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-apparent-war-crimes-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russia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-controlled-areas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Hewitt, M. (2024)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Global Resources Dwindling as demand rises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Population Matters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populationmatters.org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/news/2024/03/global-resources-dwindling-as-demand-rises/ (Accessed: 26 March 2025). 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Independent (2025) Ukraine war latest; push back for Black Sea ceasefire after Putin bombs Kyiv again. The independent. (Accessed; 24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Jordan, D.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Volodymyr Zelensky calls for creation of ‘Army of Europe’ to face Russian threats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BBC News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www.bbc.co.uk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/news/articles/cvgl27x74wpo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3316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8B49E3-FF39-2E9F-959F-7F46644066CA}"/>
              </a:ext>
            </a:extLst>
          </p:cNvPr>
          <p:cNvSpPr txBox="1"/>
          <p:nvPr/>
        </p:nvSpPr>
        <p:spPr>
          <a:xfrm>
            <a:off x="130629" y="217715"/>
            <a:ext cx="1185817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Kendra Cherry,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Mse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(2023)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comprehensive guide to the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bronfenbrenner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ecological model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Verywell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Mind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www.verywellmind.com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/bronfenbrenner-ecological-model-7643403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MUN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Model United Nations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United Nations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www.un.org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mun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NATO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NATO /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Otan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NATO?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www.nato.int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nato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-welcome/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Nato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(2025)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Relations with Ukraine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NATO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www.nato.int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/cps/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natohq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/topics_37750.htm (Accessed: 24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NBC News. (2025) Trump says Putin Talks will cover Russia and Ukraine dividing up assets. Simmons. K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Rajvanshi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A. (Accessed ;17 march, 2025).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(No date a)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Login •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instagram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www.instagram.com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stickersonpoles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 (Accessed: 24 March 2025).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NHS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Learning cycle (Kolb, 1984) - health education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england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Learning cycle Kolb 1984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www.hee.nhs.uk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/sites/default/files/documents/Kolb%20learning%20cycle.pdf (Accessed: 28 January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6630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6B0DE2-4499-87AC-67D4-BDEBDCEBDFFD}"/>
              </a:ext>
            </a:extLst>
          </p:cNvPr>
          <p:cNvSpPr txBox="1"/>
          <p:nvPr/>
        </p:nvSpPr>
        <p:spPr>
          <a:xfrm>
            <a:off x="420914" y="377371"/>
            <a:ext cx="11596915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Prime Ministers Office, 10 Downing Street (2025) Prime Minister to tell world leaders;” the ball is in Russia’s court, Putin must stop delaying tactics” GOV.UK. (Accessed ;24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Russia’s war on Ukraine: Forcibly displaced Ukrainian children: Think tank: European parliament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Think Tank | European Parliament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www.europarl.europa.eu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/thinktank/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/document/EPRS_BRI(2023)747093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Daily Mirror (2025)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Starmer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announces coalition of the willing to guarantee peace in Ukraine. Wong. W. (Accessed; 24 March 2025).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Daily Mirror (2025). UK to deploy soldiers in significant force to Ukraine – as number 10 won’t rule out firing on Russians. Leishman. F. (Accessed; 24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Daily Mirror (2025). UK conscription age ranges as WW3 fears grow over Ukraine.</a:t>
            </a: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Benedict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Tetzlaff</a:t>
            </a:r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-Deas, (Accessed ;17 march,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Daily Mirror (2025) Vladimir Putin given chilling warning of UK’S next move ahead of Donald Trump talks. Dave Burke.  (Accessed ;17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7301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54A844-8DA8-34D5-7A97-759A82B9C6DC}"/>
              </a:ext>
            </a:extLst>
          </p:cNvPr>
          <p:cNvSpPr txBox="1"/>
          <p:nvPr/>
        </p:nvSpPr>
        <p:spPr>
          <a:xfrm>
            <a:off x="304800" y="290286"/>
            <a:ext cx="1166948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u="none" strike="noStrike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National Occupational Standards, 2019. CLD Council Scotland.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Trump praises ‘genius’ Putin for moving troops to Eastern Ukraine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(2022)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Guardian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www.theguardian.com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/us-news/2022/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feb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/23/trump-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putin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-genius-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russia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ukraine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-crisis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UNFCCC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Global Climate Action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Unfccc.int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unfccc.int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/climate-action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UNE (2019)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We’re gobbling up the Earth’s resources at an unsustainable rate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UNEP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www.unep.org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/news-and-stories/story/were-gobbling-earths-resources-unsustainable-rate (Accessed: 25 March 2025).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UNICEF (no date)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convention on the rights of the child: The children’s version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UNICEF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www.unicef.org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/child-rights-convention/convention-text-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childrens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-version (Accessed: 25 March 2025). 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UNICEF (no date b)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UNICEF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ukraine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UNICEF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www.unicef.org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ukraine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0153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965A22-AB73-0990-F4FE-1A21AC7BAE7C}"/>
              </a:ext>
            </a:extLst>
          </p:cNvPr>
          <p:cNvSpPr txBox="1"/>
          <p:nvPr/>
        </p:nvSpPr>
        <p:spPr>
          <a:xfrm>
            <a:off x="1045029" y="1074057"/>
            <a:ext cx="1030514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Heritage (2025) 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Miejsce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PAMIĘCI I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Muzeum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Auschwitz-Birkenau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Były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niemiecki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nazistowskiobóz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koncentracyjny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zagłady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Auschwitz-Birkenau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www.auschwitz.org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 (Accessed: 17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Word online pictures used for all pictures and design throughout PowerPoint.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Wright, G. (2024)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Ukraine says it has uncovered major arms corruption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BBC News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www.bbc.co.uk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/news/world-europe-68120973 (Accessed: 25 March 2025).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Youth Work Wales Review Group, 2022. Youth work in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Principles and purposes.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25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12176</TotalTime>
  <Words>2003</Words>
  <Application>Microsoft Macintosh PowerPoint</Application>
  <PresentationFormat>Widescreen</PresentationFormat>
  <Paragraphs>189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Times New Roman</vt:lpstr>
      <vt:lpstr>Office Theme</vt:lpstr>
      <vt:lpstr>Rachel Jones 2308282</vt:lpstr>
      <vt:lpstr>WHY, WHAT , HOW?</vt:lpstr>
      <vt:lpstr>PowerPoint Presentation</vt:lpstr>
      <vt:lpstr> Issues that effect young people In the UK?</vt:lpstr>
      <vt:lpstr> Global Issues that effect young people In the UK?.</vt:lpstr>
      <vt:lpstr>Bronfenbrenner”s ecological model theory.</vt:lpstr>
      <vt:lpstr>PowerPoint Presentation</vt:lpstr>
      <vt:lpstr>What do they have in common?</vt:lpstr>
      <vt:lpstr>WW3??</vt:lpstr>
      <vt:lpstr>PowerPoint Presentation</vt:lpstr>
      <vt:lpstr>PowerPoint Presentation</vt:lpstr>
      <vt:lpstr>Wales’s minerals.</vt:lpstr>
      <vt:lpstr>What does Russia want.</vt:lpstr>
      <vt:lpstr>PowerPoint Presentation</vt:lpstr>
      <vt:lpstr> 1940-1945 Holocaust. </vt:lpstr>
      <vt:lpstr>Be Informed!!</vt:lpstr>
      <vt:lpstr>Have our voices heard!! </vt:lpstr>
      <vt:lpstr>PowerPoint Presentation</vt:lpstr>
      <vt:lpstr>UNICEF The Convention on the Rights of the Child </vt:lpstr>
      <vt:lpstr>ESDGC Education for sustainable Development and Global Citizenship In Youth Work. </vt:lpstr>
      <vt:lpstr>Nelson mandela.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Rachel Jones 2308282</dc:title>
  <dc:creator>Rachel Jones</dc:creator>
  <cp:lastModifiedBy>Rachel Jones</cp:lastModifiedBy>
  <cp:revision>4</cp:revision>
  <dcterms:created xsi:type="dcterms:W3CDTF">2025-03-17T13:10:48Z</dcterms:created>
  <dcterms:modified xsi:type="dcterms:W3CDTF">2025-03-26T20:06:00Z</dcterms:modified>
</cp:coreProperties>
</file>