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61" r:id="rId3"/>
    <p:sldId id="260" r:id="rId4"/>
    <p:sldId id="262" r:id="rId5"/>
  </p:sldIdLst>
  <p:sldSz cx="43200638" cy="43891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6"/>
  </p:normalViewPr>
  <p:slideViewPr>
    <p:cSldViewPr snapToGrid="0">
      <p:cViewPr varScale="1">
        <p:scale>
          <a:sx n="11" d="100"/>
          <a:sy n="11" d="100"/>
        </p:scale>
        <p:origin x="941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slide" Target="slides/slide4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93487" y="9265930"/>
            <a:ext cx="31280626" cy="21309318"/>
          </a:xfrm>
        </p:spPr>
        <p:txBody>
          <a:bodyPr anchor="b"/>
          <a:lstStyle>
            <a:lvl1pPr>
              <a:defRPr sz="3401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93487" y="30575232"/>
            <a:ext cx="31280626" cy="5513088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21600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3200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4801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6401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8002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9602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51202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72803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25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645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3494" y="18315101"/>
            <a:ext cx="31280621" cy="12260141"/>
          </a:xfrm>
        </p:spPr>
        <p:txBody>
          <a:bodyPr anchor="b"/>
          <a:lstStyle>
            <a:lvl1pPr algn="l">
              <a:defRPr sz="1889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93487" y="30575238"/>
            <a:ext cx="31280626" cy="5506560"/>
          </a:xfrm>
        </p:spPr>
        <p:txBody>
          <a:bodyPr anchor="t"/>
          <a:lstStyle>
            <a:lvl1pPr marL="0" indent="0" algn="l">
              <a:buNone/>
              <a:defRPr sz="9449" cap="all">
                <a:solidFill>
                  <a:schemeClr val="accent1"/>
                </a:solidFill>
              </a:defRPr>
            </a:lvl1pPr>
            <a:lvl2pPr marL="2160041" indent="0">
              <a:buNone/>
              <a:defRPr sz="8504">
                <a:solidFill>
                  <a:schemeClr val="tx1">
                    <a:tint val="75000"/>
                  </a:schemeClr>
                </a:solidFill>
              </a:defRPr>
            </a:lvl2pPr>
            <a:lvl3pPr marL="4320083" indent="0">
              <a:buNone/>
              <a:defRPr sz="7559">
                <a:solidFill>
                  <a:schemeClr val="tx1">
                    <a:tint val="75000"/>
                  </a:schemeClr>
                </a:solidFill>
              </a:defRPr>
            </a:lvl3pPr>
            <a:lvl4pPr marL="6480124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4pPr>
            <a:lvl5pPr marL="8640166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5pPr>
            <a:lvl6pPr marL="10800207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6pPr>
            <a:lvl7pPr marL="12960248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7pPr>
            <a:lvl8pPr marL="15120290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8pPr>
            <a:lvl9pPr marL="17280331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775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10454" y="13187690"/>
            <a:ext cx="15581866" cy="26852883"/>
          </a:xfrm>
        </p:spPr>
        <p:txBody>
          <a:bodyPr>
            <a:normAutofit/>
          </a:bodyPr>
          <a:lstStyle>
            <a:lvl1pPr>
              <a:defRPr sz="8504"/>
            </a:lvl1pPr>
            <a:lvl2pPr>
              <a:defRPr sz="7559"/>
            </a:lvl2pPr>
            <a:lvl3pPr>
              <a:defRPr sz="6614"/>
            </a:lvl3pPr>
            <a:lvl4pPr>
              <a:defRPr sz="5669"/>
            </a:lvl4pPr>
            <a:lvl5pPr>
              <a:defRPr sz="5669"/>
            </a:lvl5pPr>
            <a:lvl6pPr>
              <a:defRPr sz="5669"/>
            </a:lvl6pPr>
            <a:lvl7pPr>
              <a:defRPr sz="5669"/>
            </a:lvl7pPr>
            <a:lvl8pPr>
              <a:defRPr sz="5669"/>
            </a:lvl8pPr>
            <a:lvl9pPr>
              <a:defRPr sz="566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041125" y="13158998"/>
            <a:ext cx="15581876" cy="26881568"/>
          </a:xfrm>
        </p:spPr>
        <p:txBody>
          <a:bodyPr>
            <a:normAutofit/>
          </a:bodyPr>
          <a:lstStyle>
            <a:lvl1pPr>
              <a:defRPr sz="8504"/>
            </a:lvl1pPr>
            <a:lvl2pPr>
              <a:defRPr sz="7559"/>
            </a:lvl2pPr>
            <a:lvl3pPr>
              <a:defRPr sz="6614"/>
            </a:lvl3pPr>
            <a:lvl4pPr>
              <a:defRPr sz="5669"/>
            </a:lvl4pPr>
            <a:lvl5pPr>
              <a:defRPr sz="5669"/>
            </a:lvl5pPr>
            <a:lvl6pPr>
              <a:defRPr sz="5669"/>
            </a:lvl6pPr>
            <a:lvl7pPr>
              <a:defRPr sz="5669"/>
            </a:lvl7pPr>
            <a:lvl8pPr>
              <a:defRPr sz="5669"/>
            </a:lvl8pPr>
            <a:lvl9pPr>
              <a:defRPr sz="566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886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10451" y="12192000"/>
            <a:ext cx="15581862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10454" y="16093440"/>
            <a:ext cx="15581866" cy="23947123"/>
          </a:xfrm>
        </p:spPr>
        <p:txBody>
          <a:bodyPr>
            <a:normAutofit/>
          </a:bodyPr>
          <a:lstStyle>
            <a:lvl1pPr>
              <a:defRPr sz="8504"/>
            </a:lvl1pPr>
            <a:lvl2pPr>
              <a:defRPr sz="7559"/>
            </a:lvl2pPr>
            <a:lvl3pPr>
              <a:defRPr sz="6614"/>
            </a:lvl3pPr>
            <a:lvl4pPr>
              <a:defRPr sz="5669"/>
            </a:lvl4pPr>
            <a:lvl5pPr>
              <a:defRPr sz="5669"/>
            </a:lvl5pPr>
            <a:lvl6pPr>
              <a:defRPr sz="5669"/>
            </a:lvl6pPr>
            <a:lvl7pPr>
              <a:defRPr sz="5669"/>
            </a:lvl7pPr>
            <a:lvl8pPr>
              <a:defRPr sz="5669"/>
            </a:lvl8pPr>
            <a:lvl9pPr>
              <a:defRPr sz="566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0041130" y="12192000"/>
            <a:ext cx="15581866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041130" y="16093440"/>
            <a:ext cx="15581866" cy="23947123"/>
          </a:xfrm>
        </p:spPr>
        <p:txBody>
          <a:bodyPr>
            <a:normAutofit/>
          </a:bodyPr>
          <a:lstStyle>
            <a:lvl1pPr>
              <a:defRPr sz="8504"/>
            </a:lvl1pPr>
            <a:lvl2pPr>
              <a:defRPr sz="7559"/>
            </a:lvl2pPr>
            <a:lvl3pPr>
              <a:defRPr sz="6614"/>
            </a:lvl3pPr>
            <a:lvl4pPr>
              <a:defRPr sz="5669"/>
            </a:lvl4pPr>
            <a:lvl5pPr>
              <a:defRPr sz="5669"/>
            </a:lvl5pPr>
            <a:lvl6pPr>
              <a:defRPr sz="5669"/>
            </a:lvl6pPr>
            <a:lvl7pPr>
              <a:defRPr sz="5669"/>
            </a:lvl7pPr>
            <a:lvl8pPr>
              <a:defRPr sz="5669"/>
            </a:lvl8pPr>
            <a:lvl9pPr>
              <a:defRPr sz="566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96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256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755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3483" y="9265920"/>
            <a:ext cx="12054329" cy="9265920"/>
          </a:xfrm>
        </p:spPr>
        <p:txBody>
          <a:bodyPr anchor="b"/>
          <a:lstStyle>
            <a:lvl1pPr algn="l">
              <a:defRPr sz="1133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58034" y="9265920"/>
            <a:ext cx="18416081" cy="29260800"/>
          </a:xfrm>
        </p:spPr>
        <p:txBody>
          <a:bodyPr anchor="ctr">
            <a:normAutofit/>
          </a:bodyPr>
          <a:lstStyle>
            <a:lvl1pPr>
              <a:defRPr sz="9449"/>
            </a:lvl1pPr>
            <a:lvl2pPr>
              <a:defRPr sz="8504"/>
            </a:lvl2pPr>
            <a:lvl3pPr>
              <a:defRPr sz="7559"/>
            </a:lvl3pPr>
            <a:lvl4pPr>
              <a:defRPr sz="6614"/>
            </a:lvl4pPr>
            <a:lvl5pPr>
              <a:defRPr sz="6614"/>
            </a:lvl5pPr>
            <a:lvl6pPr>
              <a:defRPr sz="6614"/>
            </a:lvl6pPr>
            <a:lvl7pPr>
              <a:defRPr sz="6614"/>
            </a:lvl7pPr>
            <a:lvl8pPr>
              <a:defRPr sz="6614"/>
            </a:lvl8pPr>
            <a:lvl9pPr>
              <a:defRPr sz="661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93483" y="20027401"/>
            <a:ext cx="12054329" cy="18531834"/>
          </a:xfrm>
        </p:spPr>
        <p:txBody>
          <a:bodyPr/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573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9774" y="11866829"/>
            <a:ext cx="18050695" cy="10078771"/>
          </a:xfrm>
        </p:spPr>
        <p:txBody>
          <a:bodyPr anchor="b">
            <a:normAutofit/>
          </a:bodyPr>
          <a:lstStyle>
            <a:lvl1pPr algn="l">
              <a:defRPr sz="17008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4631155" y="7315200"/>
            <a:ext cx="11343120" cy="29260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7559"/>
            </a:lvl1pPr>
            <a:lvl2pPr marL="2160041" indent="0">
              <a:buNone/>
              <a:defRPr sz="7559"/>
            </a:lvl2pPr>
            <a:lvl3pPr marL="4320083" indent="0">
              <a:buNone/>
              <a:defRPr sz="7559"/>
            </a:lvl3pPr>
            <a:lvl4pPr marL="6480124" indent="0">
              <a:buNone/>
              <a:defRPr sz="7559"/>
            </a:lvl4pPr>
            <a:lvl5pPr marL="8640166" indent="0">
              <a:buNone/>
              <a:defRPr sz="7559"/>
            </a:lvl5pPr>
            <a:lvl6pPr marL="10800207" indent="0">
              <a:buNone/>
              <a:defRPr sz="7559"/>
            </a:lvl6pPr>
            <a:lvl7pPr marL="12960248" indent="0">
              <a:buNone/>
              <a:defRPr sz="7559"/>
            </a:lvl7pPr>
            <a:lvl8pPr marL="15120290" indent="0">
              <a:buNone/>
              <a:defRPr sz="7559"/>
            </a:lvl8pPr>
            <a:lvl9pPr marL="17280331" indent="0">
              <a:buNone/>
              <a:defRPr sz="755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93483" y="23408640"/>
            <a:ext cx="18022603" cy="8778240"/>
          </a:xfrm>
        </p:spPr>
        <p:txBody>
          <a:bodyPr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523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3494" y="30723757"/>
            <a:ext cx="31280621" cy="3627123"/>
          </a:xfrm>
        </p:spPr>
        <p:txBody>
          <a:bodyPr anchor="b">
            <a:normAutofit/>
          </a:bodyPr>
          <a:lstStyle>
            <a:lvl1pPr algn="l">
              <a:defRPr sz="1133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93487" y="4389120"/>
            <a:ext cx="31280626" cy="2330026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7559"/>
            </a:lvl1pPr>
            <a:lvl2pPr marL="2160041" indent="0">
              <a:buNone/>
              <a:defRPr sz="7559"/>
            </a:lvl2pPr>
            <a:lvl3pPr marL="4320083" indent="0">
              <a:buNone/>
              <a:defRPr sz="7559"/>
            </a:lvl3pPr>
            <a:lvl4pPr marL="6480124" indent="0">
              <a:buNone/>
              <a:defRPr sz="7559"/>
            </a:lvl4pPr>
            <a:lvl5pPr marL="8640166" indent="0">
              <a:buNone/>
              <a:defRPr sz="7559"/>
            </a:lvl5pPr>
            <a:lvl6pPr marL="10800207" indent="0">
              <a:buNone/>
              <a:defRPr sz="7559"/>
            </a:lvl6pPr>
            <a:lvl7pPr marL="12960248" indent="0">
              <a:buNone/>
              <a:defRPr sz="7559"/>
            </a:lvl7pPr>
            <a:lvl8pPr marL="15120290" indent="0">
              <a:buNone/>
              <a:defRPr sz="7559"/>
            </a:lvl8pPr>
            <a:lvl9pPr marL="17280331" indent="0">
              <a:buNone/>
              <a:defRPr sz="755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93492" y="34350880"/>
            <a:ext cx="31280616" cy="3159757"/>
          </a:xfrm>
        </p:spPr>
        <p:txBody>
          <a:bodyPr>
            <a:normAutofit/>
          </a:bodyPr>
          <a:lstStyle>
            <a:lvl1pPr marL="0" indent="0">
              <a:buNone/>
              <a:defRPr sz="5669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438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3487" y="9265920"/>
            <a:ext cx="31280626" cy="12679680"/>
          </a:xfrm>
        </p:spPr>
        <p:txBody>
          <a:bodyPr/>
          <a:lstStyle>
            <a:lvl1pPr>
              <a:defRPr sz="226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4093487" y="23408640"/>
            <a:ext cx="31280626" cy="15118080"/>
          </a:xfrm>
        </p:spPr>
        <p:txBody>
          <a:bodyPr anchor="ctr">
            <a:normAutofit/>
          </a:bodyPr>
          <a:lstStyle>
            <a:lvl1pPr marL="0" indent="0">
              <a:buNone/>
              <a:defRPr sz="850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7921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1545" y="9265923"/>
            <a:ext cx="28351831" cy="14832954"/>
          </a:xfrm>
        </p:spPr>
        <p:txBody>
          <a:bodyPr/>
          <a:lstStyle>
            <a:lvl1pPr>
              <a:defRPr sz="226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6871899" y="24098873"/>
            <a:ext cx="25747802" cy="2189914"/>
          </a:xfrm>
        </p:spPr>
        <p:txBody>
          <a:bodyPr anchor="t">
            <a:normAutofit/>
          </a:bodyPr>
          <a:lstStyle>
            <a:lvl1pPr marL="0" indent="0">
              <a:buNone/>
              <a:defRPr lang="en-US" sz="6614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093487" y="27844205"/>
            <a:ext cx="31280626" cy="10728960"/>
          </a:xfrm>
        </p:spPr>
        <p:txBody>
          <a:bodyPr anchor="ctr">
            <a:normAutofit/>
          </a:bodyPr>
          <a:lstStyle>
            <a:lvl1pPr marL="0" indent="0">
              <a:buNone/>
              <a:defRPr sz="850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3183815" y="6216022"/>
            <a:ext cx="2842204" cy="8962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57639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3069892" y="16728240"/>
            <a:ext cx="2842204" cy="8962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57639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88047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3485" y="19994886"/>
            <a:ext cx="31280630" cy="10580352"/>
          </a:xfrm>
        </p:spPr>
        <p:txBody>
          <a:bodyPr anchor="b"/>
          <a:lstStyle>
            <a:lvl1pPr algn="l">
              <a:defRPr sz="1889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93487" y="30575238"/>
            <a:ext cx="31280626" cy="5506560"/>
          </a:xfrm>
        </p:spPr>
        <p:txBody>
          <a:bodyPr anchor="t"/>
          <a:lstStyle>
            <a:lvl1pPr marL="0" indent="0" algn="l">
              <a:buNone/>
              <a:defRPr sz="9449" cap="none">
                <a:solidFill>
                  <a:schemeClr val="accent1"/>
                </a:solidFill>
              </a:defRPr>
            </a:lvl1pPr>
            <a:lvl2pPr marL="2160041" indent="0">
              <a:buNone/>
              <a:defRPr sz="8504">
                <a:solidFill>
                  <a:schemeClr val="tx1">
                    <a:tint val="75000"/>
                  </a:schemeClr>
                </a:solidFill>
              </a:defRPr>
            </a:lvl2pPr>
            <a:lvl3pPr marL="4320083" indent="0">
              <a:buNone/>
              <a:defRPr sz="7559">
                <a:solidFill>
                  <a:schemeClr val="tx1">
                    <a:tint val="75000"/>
                  </a:schemeClr>
                </a:solidFill>
              </a:defRPr>
            </a:lvl3pPr>
            <a:lvl4pPr marL="6480124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4pPr>
            <a:lvl5pPr marL="8640166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5pPr>
            <a:lvl6pPr marL="10800207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6pPr>
            <a:lvl7pPr marL="12960248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7pPr>
            <a:lvl8pPr marL="15120290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8pPr>
            <a:lvl9pPr marL="17280331" indent="0">
              <a:buNone/>
              <a:defRPr sz="66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21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984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3346" y="12679680"/>
            <a:ext cx="10444524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2312515" y="17068800"/>
            <a:ext cx="10375353" cy="22971763"/>
          </a:xfrm>
        </p:spPr>
        <p:txBody>
          <a:bodyPr anchor="t"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764789" y="12679680"/>
            <a:ext cx="10406866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13727383" y="17068800"/>
            <a:ext cx="10444269" cy="22971763"/>
          </a:xfrm>
        </p:spPr>
        <p:txBody>
          <a:bodyPr anchor="t"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5251949" y="12679680"/>
            <a:ext cx="10392239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25251949" y="17068800"/>
            <a:ext cx="10392239" cy="22971763"/>
          </a:xfrm>
        </p:spPr>
        <p:txBody>
          <a:bodyPr anchor="t"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13206497" y="13655040"/>
            <a:ext cx="0" cy="2535936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24676097" y="13655040"/>
            <a:ext cx="0" cy="25388045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148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1984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12514" y="27206074"/>
            <a:ext cx="10420368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312514" y="14142720"/>
            <a:ext cx="10420368" cy="975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7559"/>
            </a:lvl1pPr>
            <a:lvl2pPr marL="2160041" indent="0">
              <a:buNone/>
              <a:defRPr sz="7559"/>
            </a:lvl2pPr>
            <a:lvl3pPr marL="4320083" indent="0">
              <a:buNone/>
              <a:defRPr sz="7559"/>
            </a:lvl3pPr>
            <a:lvl4pPr marL="6480124" indent="0">
              <a:buNone/>
              <a:defRPr sz="7559"/>
            </a:lvl4pPr>
            <a:lvl5pPr marL="8640166" indent="0">
              <a:buNone/>
              <a:defRPr sz="7559"/>
            </a:lvl5pPr>
            <a:lvl6pPr marL="10800207" indent="0">
              <a:buNone/>
              <a:defRPr sz="7559"/>
            </a:lvl6pPr>
            <a:lvl7pPr marL="12960248" indent="0">
              <a:buNone/>
              <a:defRPr sz="7559"/>
            </a:lvl7pPr>
            <a:lvl8pPr marL="15120290" indent="0">
              <a:buNone/>
              <a:defRPr sz="7559"/>
            </a:lvl8pPr>
            <a:lvl9pPr marL="17280331" indent="0">
              <a:buNone/>
              <a:defRPr sz="755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2312514" y="30894160"/>
            <a:ext cx="10420368" cy="4218810"/>
          </a:xfrm>
        </p:spPr>
        <p:txBody>
          <a:bodyPr anchor="t"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785048" y="27206074"/>
            <a:ext cx="10386607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13785043" y="14142720"/>
            <a:ext cx="10386607" cy="975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7559"/>
            </a:lvl1pPr>
            <a:lvl2pPr marL="2160041" indent="0">
              <a:buNone/>
              <a:defRPr sz="7559"/>
            </a:lvl2pPr>
            <a:lvl3pPr marL="4320083" indent="0">
              <a:buNone/>
              <a:defRPr sz="7559"/>
            </a:lvl3pPr>
            <a:lvl4pPr marL="6480124" indent="0">
              <a:buNone/>
              <a:defRPr sz="7559"/>
            </a:lvl4pPr>
            <a:lvl5pPr marL="8640166" indent="0">
              <a:buNone/>
              <a:defRPr sz="7559"/>
            </a:lvl5pPr>
            <a:lvl6pPr marL="10800207" indent="0">
              <a:buNone/>
              <a:defRPr sz="7559"/>
            </a:lvl6pPr>
            <a:lvl7pPr marL="12960248" indent="0">
              <a:buNone/>
              <a:defRPr sz="7559"/>
            </a:lvl7pPr>
            <a:lvl8pPr marL="15120290" indent="0">
              <a:buNone/>
              <a:defRPr sz="7559"/>
            </a:lvl8pPr>
            <a:lvl9pPr marL="17280331" indent="0">
              <a:buNone/>
              <a:defRPr sz="755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13780247" y="30894153"/>
            <a:ext cx="10400365" cy="4218810"/>
          </a:xfrm>
        </p:spPr>
        <p:txBody>
          <a:bodyPr anchor="t"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5251949" y="27206074"/>
            <a:ext cx="10392239" cy="3688077"/>
          </a:xfrm>
        </p:spPr>
        <p:txBody>
          <a:bodyPr anchor="b">
            <a:noAutofit/>
          </a:bodyPr>
          <a:lstStyle>
            <a:lvl1pPr marL="0" indent="0">
              <a:buNone/>
              <a:defRPr sz="11339" b="0">
                <a:solidFill>
                  <a:schemeClr val="accent1"/>
                </a:solidFill>
              </a:defRPr>
            </a:lvl1pPr>
            <a:lvl2pPr marL="2160041" indent="0">
              <a:buNone/>
              <a:defRPr sz="9449" b="1"/>
            </a:lvl2pPr>
            <a:lvl3pPr marL="4320083" indent="0">
              <a:buNone/>
              <a:defRPr sz="8504" b="1"/>
            </a:lvl3pPr>
            <a:lvl4pPr marL="6480124" indent="0">
              <a:buNone/>
              <a:defRPr sz="7559" b="1"/>
            </a:lvl4pPr>
            <a:lvl5pPr marL="8640166" indent="0">
              <a:buNone/>
              <a:defRPr sz="7559" b="1"/>
            </a:lvl5pPr>
            <a:lvl6pPr marL="10800207" indent="0">
              <a:buNone/>
              <a:defRPr sz="7559" b="1"/>
            </a:lvl6pPr>
            <a:lvl7pPr marL="12960248" indent="0">
              <a:buNone/>
              <a:defRPr sz="7559" b="1"/>
            </a:lvl7pPr>
            <a:lvl8pPr marL="15120290" indent="0">
              <a:buNone/>
              <a:defRPr sz="7559" b="1"/>
            </a:lvl8pPr>
            <a:lvl9pPr marL="17280331" indent="0">
              <a:buNone/>
              <a:defRPr sz="755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5251944" y="14142720"/>
            <a:ext cx="10392239" cy="97536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7559"/>
            </a:lvl1pPr>
            <a:lvl2pPr marL="2160041" indent="0">
              <a:buNone/>
              <a:defRPr sz="7559"/>
            </a:lvl2pPr>
            <a:lvl3pPr marL="4320083" indent="0">
              <a:buNone/>
              <a:defRPr sz="7559"/>
            </a:lvl3pPr>
            <a:lvl4pPr marL="6480124" indent="0">
              <a:buNone/>
              <a:defRPr sz="7559"/>
            </a:lvl4pPr>
            <a:lvl5pPr marL="8640166" indent="0">
              <a:buNone/>
              <a:defRPr sz="7559"/>
            </a:lvl5pPr>
            <a:lvl6pPr marL="10800207" indent="0">
              <a:buNone/>
              <a:defRPr sz="7559"/>
            </a:lvl6pPr>
            <a:lvl7pPr marL="12960248" indent="0">
              <a:buNone/>
              <a:defRPr sz="7559"/>
            </a:lvl7pPr>
            <a:lvl8pPr marL="15120290" indent="0">
              <a:buNone/>
              <a:defRPr sz="7559"/>
            </a:lvl8pPr>
            <a:lvl9pPr marL="17280331" indent="0">
              <a:buNone/>
              <a:defRPr sz="755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25251512" y="30894141"/>
            <a:ext cx="10406001" cy="4218810"/>
          </a:xfrm>
        </p:spPr>
        <p:txBody>
          <a:bodyPr anchor="t">
            <a:normAutofit/>
          </a:bodyPr>
          <a:lstStyle>
            <a:lvl1pPr marL="0" indent="0">
              <a:buNone/>
              <a:defRPr sz="6614"/>
            </a:lvl1pPr>
            <a:lvl2pPr marL="2160041" indent="0">
              <a:buNone/>
              <a:defRPr sz="5669"/>
            </a:lvl2pPr>
            <a:lvl3pPr marL="4320083" indent="0">
              <a:buNone/>
              <a:defRPr sz="4725"/>
            </a:lvl3pPr>
            <a:lvl4pPr marL="6480124" indent="0">
              <a:buNone/>
              <a:defRPr sz="4252"/>
            </a:lvl4pPr>
            <a:lvl5pPr marL="8640166" indent="0">
              <a:buNone/>
              <a:defRPr sz="4252"/>
            </a:lvl5pPr>
            <a:lvl6pPr marL="10800207" indent="0">
              <a:buNone/>
              <a:defRPr sz="4252"/>
            </a:lvl6pPr>
            <a:lvl7pPr marL="12960248" indent="0">
              <a:buNone/>
              <a:defRPr sz="4252"/>
            </a:lvl7pPr>
            <a:lvl8pPr marL="15120290" indent="0">
              <a:buNone/>
              <a:defRPr sz="4252"/>
            </a:lvl8pPr>
            <a:lvl9pPr marL="17280331" indent="0">
              <a:buNone/>
              <a:defRPr sz="42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13206497" y="13655040"/>
            <a:ext cx="0" cy="2535936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24676097" y="13655040"/>
            <a:ext cx="0" cy="25388045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206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539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9432478" y="2753373"/>
            <a:ext cx="6211712" cy="3728720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12514" y="4948512"/>
            <a:ext cx="26309737" cy="3509205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070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29761535" y="10728960"/>
            <a:ext cx="13320197" cy="1804416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26881493" y="-2926080"/>
            <a:ext cx="7560112" cy="102412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29761536" y="39014400"/>
            <a:ext cx="4680069" cy="633984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727513" y="17068800"/>
            <a:ext cx="19800292" cy="26822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3967561" y="18531840"/>
            <a:ext cx="11160165" cy="151180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36594134" y="0"/>
            <a:ext cx="3240048" cy="70365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0002" y="2897395"/>
            <a:ext cx="33332996" cy="89633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10451" y="13138723"/>
            <a:ext cx="31709070" cy="268510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34580037" y="11895699"/>
            <a:ext cx="6339834" cy="108029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5197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607CC44-C9B5-3043-B4E8-CDD4BA261384}" type="datetimeFigureOut">
              <a:rPr lang="en-US" smtClean="0"/>
              <a:t>10/12/2023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26215681" y="21077137"/>
            <a:ext cx="24702688" cy="108029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5197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692344" y="1892714"/>
            <a:ext cx="2970814" cy="491319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3233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6F990-5899-8346-A493-322705A78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9618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2160041" rtl="0" eaLnBrk="1" latinLnBrk="0" hangingPunct="1">
        <a:spcBef>
          <a:spcPct val="0"/>
        </a:spcBef>
        <a:buNone/>
        <a:defRPr sz="19843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620031" indent="-162003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449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3510067" indent="-1350026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8504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5400104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7559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7560145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14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9720186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14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1880228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14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14040269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14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16200311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14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18360352" indent="-1080021" algn="l" defTabSz="2160041" rtl="0" eaLnBrk="1" latinLnBrk="0" hangingPunct="1">
        <a:spcBef>
          <a:spcPts val="472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6614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1pPr>
      <a:lvl2pPr marL="2160041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2pPr>
      <a:lvl3pPr marL="4320083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3pPr>
      <a:lvl4pPr marL="6480124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4pPr>
      <a:lvl5pPr marL="8640166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5pPr>
      <a:lvl6pPr marL="10800207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6pPr>
      <a:lvl7pPr marL="12960248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7pPr>
      <a:lvl8pPr marL="15120290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8pPr>
      <a:lvl9pPr marL="17280331" algn="l" defTabSz="2160041" rtl="0" eaLnBrk="1" latinLnBrk="0" hangingPunct="1">
        <a:defRPr sz="850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hat You Need To Know About Digestive Health (Infographic)">
            <a:extLst>
              <a:ext uri="{FF2B5EF4-FFF2-40B4-BE49-F238E27FC236}">
                <a16:creationId xmlns:a16="http://schemas.microsoft.com/office/drawing/2014/main" id="{9C92B647-7892-27B4-2CCE-FFDDDC1550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9" r="-1" b="-1"/>
          <a:stretch/>
        </p:blipFill>
        <p:spPr bwMode="auto">
          <a:xfrm>
            <a:off x="0" y="0"/>
            <a:ext cx="43200638" cy="2811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B6CDEB-4C77-C6E8-4B86-BFCE4300061B}"/>
              </a:ext>
            </a:extLst>
          </p:cNvPr>
          <p:cNvSpPr txBox="1"/>
          <p:nvPr/>
        </p:nvSpPr>
        <p:spPr>
          <a:xfrm>
            <a:off x="3681596" y="29076134"/>
            <a:ext cx="35837446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Gastroesophageal Reflux Disease (GERD)</a:t>
            </a:r>
            <a:endParaRPr lang="en-GB" sz="20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DE2DC9-9D5F-9823-3FB3-2A5E173CF251}"/>
              </a:ext>
            </a:extLst>
          </p:cNvPr>
          <p:cNvSpPr txBox="1"/>
          <p:nvPr/>
        </p:nvSpPr>
        <p:spPr>
          <a:xfrm>
            <a:off x="3833996" y="36083257"/>
            <a:ext cx="35837446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</a:t>
            </a:r>
          </a:p>
          <a:p>
            <a:pPr algn="ctr"/>
            <a:r>
              <a:rPr lang="en-GB" sz="1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endParaRPr lang="en-GB" sz="15000" dirty="0"/>
          </a:p>
        </p:txBody>
      </p:sp>
    </p:spTree>
    <p:extLst>
      <p:ext uri="{BB962C8B-B14F-4D97-AF65-F5344CB8AC3E}">
        <p14:creationId xmlns:p14="http://schemas.microsoft.com/office/powerpoint/2010/main" val="1576031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894F7-1993-C4EB-4350-6F2CDCDF7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4AD889-4471-7D07-619E-9080384B1F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20361"/>
            <a:ext cx="43200638" cy="43931921"/>
          </a:xfrm>
        </p:spPr>
      </p:pic>
    </p:spTree>
    <p:extLst>
      <p:ext uri="{BB962C8B-B14F-4D97-AF65-F5344CB8AC3E}">
        <p14:creationId xmlns:p14="http://schemas.microsoft.com/office/powerpoint/2010/main" val="2550800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EDAB7A9-7562-0FC9-A63C-1F293DB03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0044" y="1352073"/>
            <a:ext cx="37260550" cy="3782636"/>
          </a:xfrm>
        </p:spPr>
        <p:txBody>
          <a:bodyPr>
            <a:normAutofit/>
          </a:bodyPr>
          <a:lstStyle/>
          <a:p>
            <a:pPr algn="ctr"/>
            <a:r>
              <a:rPr lang="en-GB" sz="2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F17364-7D45-B12C-0EB4-408F054CF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754" y="6119447"/>
            <a:ext cx="41148000" cy="3641968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Alberta Health Services, 2021. Gerd Primary Care Pathway. [online]. Available at: &lt;https://albertahealthservices.ca/assets/about/scn/ahs-scn-dh-pathway-gerd.pdf&gt; [Accessed 12 Oct. 2023].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Benham, E. C., and Perry, K. A. (2020). Evaluation and Management of Patients with Gastroesophageal Reflux Disease (GERD): TIF/Plication Methods. The SAGES Manual of Flexible Endoscopy, 487-499.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Chen, J., Li, K., Rong, H., Bilal, K., Yang, N., and Li, K. (2018). A disease diagnosis and treatment recommendation system based on big data mining and cloud computing. Information Sciences, 435, 124-149. </a:t>
            </a:r>
          </a:p>
          <a:p>
            <a:pPr algn="just"/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Britannica, 2021. Human digestive system. [online]. Available at: &lt;https://www.britannica.com/science/human-digestive-system&gt; [Accessed 12 Oct. 2023]. 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Gastro Health, 2018. Gastroesophageal reflux disease treatments. [online]. Available at: &lt;https://gastrohealth.com/news/patient-care/gastroesophageal-reflux-disease-a-clinical-discussion&gt; [Accessed 12 Oct. 2023]. 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Gao, J., Xiao, C., Glass, L. M., and Sun, J. (2022, April).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PopNet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Real-Time Population-Level Disease Prediction with Data Latency. In Proceedings of the ACM Web Conference 2022 (pp. 2552-2562).</a:t>
            </a:r>
          </a:p>
          <a:p>
            <a:pPr algn="just"/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Larey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Aknin, E., Daniel, N.,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Osswald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A., Caldwell, J. M.,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Rochman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... and Savir, Y. (2022). Harnessing artificial intelligence to infer novel spatial biomarkers for the diagnosis of eosinophilic esophagitis. Frontiers in Medicine, 9, 950728.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Li, Y., Li, N., Girard, A., and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Kolmanovsky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(2023). Scheduling Dosage of Proton Pump Inhibitors Using Constrained Optimization With Gastric Acid Secretion Model.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preprint arXiv:2304.03677.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Ma, C., Cong, Y., and Zhang, H. (2020). COVID-19 and the digestive system. The American journal of gastroenterology. </a:t>
            </a:r>
          </a:p>
        </p:txBody>
      </p:sp>
    </p:spTree>
    <p:extLst>
      <p:ext uri="{BB962C8B-B14F-4D97-AF65-F5344CB8AC3E}">
        <p14:creationId xmlns:p14="http://schemas.microsoft.com/office/powerpoint/2010/main" val="2503589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EDAB7A9-7562-0FC9-A63C-1F293DB03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0044" y="1352073"/>
            <a:ext cx="37260550" cy="3782636"/>
          </a:xfrm>
        </p:spPr>
        <p:txBody>
          <a:bodyPr>
            <a:normAutofit/>
          </a:bodyPr>
          <a:lstStyle/>
          <a:p>
            <a:pPr algn="ctr"/>
            <a:r>
              <a:rPr lang="en-GB" sz="20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F17364-7D45-B12C-0EB4-408F054CF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754" y="6119447"/>
            <a:ext cx="41148000" cy="3641968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NHS, 2020. Heartburn and acid reflux. [online]. Available at: &lt;https://www.nhs.uk/conditions/heartburn-and-acid-reflux/&gt; [Accessed 12 Oct. 2023]. 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inform, 2023. Gastroesophageal reflux disease. [online]. Available at: &lt;https://www.nhsinform.scot/illnesses-and-conditions/stomach-liver-and-gastrointestinal-tract/gastro-oesophageal-reflux-disease-GERD&gt; [Accessed 12 Oct. 2023]. 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Springfield Hospital, 2022. Reflux disease. [online]. Available at: &lt;https://www.springfieldhospital.co.uk/treatments/digestive-health/reflux-disease#:~:text=Chronic%20reflux%20is%20the%20most,activities%20and%20quality%20of%20life.&gt; [Accessed 12 Oct. 2023]. </a:t>
            </a:r>
          </a:p>
          <a:p>
            <a:pPr algn="just"/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Svihus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(2014). Function of the digestive system. Journal of Applied Poultry Research, 23(2), 306-314.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Tighe, M. P., Andrews, E., Liddicoat, I., Afzal, N. A.,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Hayen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&amp; Beattie, R. M. (2023). Pharmacological treatment of gastro‐oesophageal reflux in children. Cochrane Database of Systematic Reviews, (8).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Tomita, N.,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Abdollahi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Wei, J., Ren, B.,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Suriawinata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&amp;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Hassanpour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(2019). Attention-based deep neural networks for detection of cancerous and precancerous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esophagus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tissue on histopathological slides. JAMA network open, 2(11), e1914645-e1914645.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Veldhuizen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(2023). Geometry-Aware Latent Representation Learning for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Disease Progression of Barrett's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Esophagus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preprint arXiv:2303.12711.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Yao, Q., Zhang, J., Yi, X. F., You, L., &amp; Zhang, W. (2019). Uniaxial dynamical decoupling for an open quantum system. Physical Review Letters, 122(1), 010408.</a:t>
            </a:r>
          </a:p>
          <a:p>
            <a:pPr algn="just"/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Zhu, J., &amp; Gallego, B. (2021). Continuous Treatment Recommendation with Deep Survival Dose Response Function. </a:t>
            </a:r>
            <a:r>
              <a:rPr lang="en-GB" sz="10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GB" sz="1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preprint arXiv:2108.10453.</a:t>
            </a:r>
          </a:p>
        </p:txBody>
      </p:sp>
    </p:spTree>
    <p:extLst>
      <p:ext uri="{BB962C8B-B14F-4D97-AF65-F5344CB8AC3E}">
        <p14:creationId xmlns:p14="http://schemas.microsoft.com/office/powerpoint/2010/main" val="6334392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38</TotalTime>
  <Words>749</Words>
  <Application>Microsoft Office PowerPoint</Application>
  <PresentationFormat>Custom</PresentationFormat>
  <Paragraphs>23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</vt:lpstr>
      <vt:lpstr>PowerPoint Presentation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Zaigham Abbas</dc:creator>
  <cp:lastModifiedBy>Parveen Iqbal</cp:lastModifiedBy>
  <cp:revision>9</cp:revision>
  <dcterms:created xsi:type="dcterms:W3CDTF">2023-10-10T00:15:55Z</dcterms:created>
  <dcterms:modified xsi:type="dcterms:W3CDTF">2023-10-12T22:37:48Z</dcterms:modified>
</cp:coreProperties>
</file>